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10.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11.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notesSlides/notesSlide13.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notesSlides/notesSlide14.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drawings/drawing10.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drawings/drawing11.xml" ContentType="application/vnd.openxmlformats-officedocument.drawingml.chartshapes+xml"/>
  <Override PartName="/ppt/notesSlides/notesSlide18.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drawings/drawing12.xml" ContentType="application/vnd.openxmlformats-officedocument.drawingml.chartshapes+xml"/>
  <Override PartName="/ppt/notesSlides/notesSlide19.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drawings/drawing13.xml" ContentType="application/vnd.openxmlformats-officedocument.drawingml.chartshapes+xml"/>
  <Override PartName="/ppt/notesSlides/notesSlide20.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drawings/drawing14.xml" ContentType="application/vnd.openxmlformats-officedocument.drawingml.chartshapes+xml"/>
  <Override PartName="/ppt/notesSlides/notesSlide21.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drawings/drawing15.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drawings/drawing16.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7.xml" ContentType="application/vnd.openxmlformats-officedocument.drawingml.chart+xml"/>
  <Override PartName="/ppt/theme/themeOverride17.xml" ContentType="application/vnd.openxmlformats-officedocument.themeOverride+xml"/>
  <Override PartName="/ppt/drawings/drawing17.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8.xml" ContentType="application/vnd.openxmlformats-officedocument.drawingml.chart+xml"/>
  <Override PartName="/ppt/theme/themeOverride18.xml" ContentType="application/vnd.openxmlformats-officedocument.themeOverride+xml"/>
  <Override PartName="/ppt/drawings/drawing18.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9.xml" ContentType="application/vnd.openxmlformats-officedocument.drawingml.chart+xml"/>
  <Override PartName="/ppt/theme/themeOverride19.xml" ContentType="application/vnd.openxmlformats-officedocument.themeOverride+xml"/>
  <Override PartName="/ppt/drawings/drawing19.xml" ContentType="application/vnd.openxmlformats-officedocument.drawingml.chartshapes+xml"/>
  <Override PartName="/ppt/notesSlides/notesSlide30.xml" ContentType="application/vnd.openxmlformats-officedocument.presentationml.notesSlide+xml"/>
  <Override PartName="/ppt/charts/chart20.xml" ContentType="application/vnd.openxmlformats-officedocument.drawingml.chart+xml"/>
  <Override PartName="/ppt/theme/themeOverride20.xml" ContentType="application/vnd.openxmlformats-officedocument.themeOverride+xml"/>
  <Override PartName="/ppt/drawings/drawing20.xml" ContentType="application/vnd.openxmlformats-officedocument.drawingml.chartshapes+xml"/>
  <Override PartName="/ppt/notesSlides/notesSlide31.xml" ContentType="application/vnd.openxmlformats-officedocument.presentationml.notesSlide+xml"/>
  <Override PartName="/ppt/charts/chart21.xml" ContentType="application/vnd.openxmlformats-officedocument.drawingml.chart+xml"/>
  <Override PartName="/ppt/theme/themeOverride21.xml" ContentType="application/vnd.openxmlformats-officedocument.themeOverride+xml"/>
  <Override PartName="/ppt/drawings/drawing21.xml" ContentType="application/vnd.openxmlformats-officedocument.drawingml.chartshapes+xml"/>
  <Override PartName="/ppt/notesSlides/notesSlide32.xml" ContentType="application/vnd.openxmlformats-officedocument.presentationml.notesSlide+xml"/>
  <Override PartName="/ppt/charts/chart22.xml" ContentType="application/vnd.openxmlformats-officedocument.drawingml.chart+xml"/>
  <Override PartName="/ppt/theme/themeOverride22.xml" ContentType="application/vnd.openxmlformats-officedocument.themeOverride+xml"/>
  <Override PartName="/ppt/drawings/drawing22.xml" ContentType="application/vnd.openxmlformats-officedocument.drawingml.chartshapes+xml"/>
  <Override PartName="/ppt/notesSlides/notesSlide33.xml" ContentType="application/vnd.openxmlformats-officedocument.presentationml.notesSlide+xml"/>
  <Override PartName="/ppt/charts/chart23.xml" ContentType="application/vnd.openxmlformats-officedocument.drawingml.chart+xml"/>
  <Override PartName="/ppt/theme/themeOverride23.xml" ContentType="application/vnd.openxmlformats-officedocument.themeOverride+xml"/>
  <Override PartName="/ppt/drawings/drawing23.xml" ContentType="application/vnd.openxmlformats-officedocument.drawingml.chartshapes+xml"/>
  <Override PartName="/ppt/notesSlides/notesSlide34.xml" ContentType="application/vnd.openxmlformats-officedocument.presentationml.notesSlide+xml"/>
  <Override PartName="/ppt/charts/chart24.xml" ContentType="application/vnd.openxmlformats-officedocument.drawingml.chart+xml"/>
  <Override PartName="/ppt/theme/themeOverride24.xml" ContentType="application/vnd.openxmlformats-officedocument.themeOverride+xml"/>
  <Override PartName="/ppt/drawings/drawing24.xml" ContentType="application/vnd.openxmlformats-officedocument.drawingml.chartshapes+xml"/>
  <Override PartName="/ppt/notesSlides/notesSlide35.xml" ContentType="application/vnd.openxmlformats-officedocument.presentationml.notesSlide+xml"/>
  <Override PartName="/ppt/charts/chart25.xml" ContentType="application/vnd.openxmlformats-officedocument.drawingml.chart+xml"/>
  <Override PartName="/ppt/theme/themeOverride25.xml" ContentType="application/vnd.openxmlformats-officedocument.themeOverride+xml"/>
  <Override PartName="/ppt/drawings/drawing25.xml" ContentType="application/vnd.openxmlformats-officedocument.drawingml.chartshapes+xml"/>
  <Override PartName="/ppt/notesSlides/notesSlide36.xml" ContentType="application/vnd.openxmlformats-officedocument.presentationml.notesSlide+xml"/>
  <Override PartName="/ppt/charts/chart26.xml" ContentType="application/vnd.openxmlformats-officedocument.drawingml.chart+xml"/>
  <Override PartName="/ppt/theme/themeOverride26.xml" ContentType="application/vnd.openxmlformats-officedocument.themeOverride+xml"/>
  <Override PartName="/ppt/drawings/drawing26.xml" ContentType="application/vnd.openxmlformats-officedocument.drawingml.chartshapes+xml"/>
  <Override PartName="/ppt/notesSlides/notesSlide37.xml" ContentType="application/vnd.openxmlformats-officedocument.presentationml.notesSlide+xml"/>
  <Override PartName="/ppt/charts/chart27.xml" ContentType="application/vnd.openxmlformats-officedocument.drawingml.chart+xml"/>
  <Override PartName="/ppt/theme/themeOverride27.xml" ContentType="application/vnd.openxmlformats-officedocument.themeOverride+xml"/>
  <Override PartName="/ppt/drawings/drawing27.xml" ContentType="application/vnd.openxmlformats-officedocument.drawingml.chartshapes+xml"/>
  <Override PartName="/ppt/notesSlides/notesSlide38.xml" ContentType="application/vnd.openxmlformats-officedocument.presentationml.notesSlide+xml"/>
  <Override PartName="/ppt/charts/chart28.xml" ContentType="application/vnd.openxmlformats-officedocument.drawingml.chart+xml"/>
  <Override PartName="/ppt/theme/themeOverride28.xml" ContentType="application/vnd.openxmlformats-officedocument.themeOverride+xml"/>
  <Override PartName="/ppt/drawings/drawing28.xml" ContentType="application/vnd.openxmlformats-officedocument.drawingml.chartshapes+xml"/>
  <Override PartName="/ppt/notesSlides/notesSlide39.xml" ContentType="application/vnd.openxmlformats-officedocument.presentationml.notesSlide+xml"/>
  <Override PartName="/ppt/charts/chart29.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9.xml" ContentType="application/vnd.openxmlformats-officedocument.themeOverride+xml"/>
  <Override PartName="/ppt/notesSlides/notesSlide40.xml" ContentType="application/vnd.openxmlformats-officedocument.presentationml.notesSlide+xml"/>
  <Override PartName="/ppt/charts/chart30.xml" ContentType="application/vnd.openxmlformats-officedocument.drawingml.chart+xml"/>
  <Override PartName="/ppt/theme/themeOverride30.xml" ContentType="application/vnd.openxmlformats-officedocument.themeOverride+xml"/>
  <Override PartName="/ppt/drawings/drawing29.xml" ContentType="application/vnd.openxmlformats-officedocument.drawingml.chartshapes+xml"/>
  <Override PartName="/ppt/notesSlides/notesSlide41.xml" ContentType="application/vnd.openxmlformats-officedocument.presentationml.notesSlide+xml"/>
  <Override PartName="/ppt/charts/chart31.xml" ContentType="application/vnd.openxmlformats-officedocument.drawingml.chart+xml"/>
  <Override PartName="/ppt/theme/themeOverride31.xml" ContentType="application/vnd.openxmlformats-officedocument.themeOverride+xml"/>
  <Override PartName="/ppt/drawings/drawing30.xml" ContentType="application/vnd.openxmlformats-officedocument.drawingml.chartshapes+xml"/>
  <Override PartName="/ppt/notesSlides/notesSlide42.xml" ContentType="application/vnd.openxmlformats-officedocument.presentationml.notesSlide+xml"/>
  <Override PartName="/ppt/charts/chart32.xml" ContentType="application/vnd.openxmlformats-officedocument.drawingml.chart+xml"/>
  <Override PartName="/ppt/theme/themeOverride32.xml" ContentType="application/vnd.openxmlformats-officedocument.themeOverride+xml"/>
  <Override PartName="/ppt/drawings/drawing31.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3.xml" ContentType="application/vnd.openxmlformats-officedocument.drawingml.chart+xml"/>
  <Override PartName="/ppt/theme/themeOverride33.xml" ContentType="application/vnd.openxmlformats-officedocument.themeOverride+xml"/>
  <Override PartName="/ppt/drawings/drawing32.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5058" r:id="rId1"/>
    <p:sldMasterId id="2147485107" r:id="rId2"/>
    <p:sldMasterId id="2147485156" r:id="rId3"/>
    <p:sldMasterId id="2147485205" r:id="rId4"/>
  </p:sldMasterIdLst>
  <p:notesMasterIdLst>
    <p:notesMasterId r:id="rId58"/>
  </p:notesMasterIdLst>
  <p:sldIdLst>
    <p:sldId id="6362" r:id="rId5"/>
    <p:sldId id="6940" r:id="rId6"/>
    <p:sldId id="6266" r:id="rId7"/>
    <p:sldId id="6927" r:id="rId8"/>
    <p:sldId id="6894" r:id="rId9"/>
    <p:sldId id="6950" r:id="rId10"/>
    <p:sldId id="6953" r:id="rId11"/>
    <p:sldId id="6955" r:id="rId12"/>
    <p:sldId id="6693" r:id="rId13"/>
    <p:sldId id="6742" r:id="rId14"/>
    <p:sldId id="6909" r:id="rId15"/>
    <p:sldId id="6874" r:id="rId16"/>
    <p:sldId id="5600" r:id="rId17"/>
    <p:sldId id="6170" r:id="rId18"/>
    <p:sldId id="6935" r:id="rId19"/>
    <p:sldId id="6787" r:id="rId20"/>
    <p:sldId id="6815" r:id="rId21"/>
    <p:sldId id="6958" r:id="rId22"/>
    <p:sldId id="266" r:id="rId23"/>
    <p:sldId id="6945" r:id="rId24"/>
    <p:sldId id="6959" r:id="rId25"/>
    <p:sldId id="6877" r:id="rId26"/>
    <p:sldId id="6946" r:id="rId27"/>
    <p:sldId id="6936" r:id="rId28"/>
    <p:sldId id="6918" r:id="rId29"/>
    <p:sldId id="6704" r:id="rId30"/>
    <p:sldId id="6908" r:id="rId31"/>
    <p:sldId id="6538" r:id="rId32"/>
    <p:sldId id="6939" r:id="rId33"/>
    <p:sldId id="6176" r:id="rId34"/>
    <p:sldId id="6880" r:id="rId35"/>
    <p:sldId id="6840" r:id="rId36"/>
    <p:sldId id="6938" r:id="rId37"/>
    <p:sldId id="6952" r:id="rId38"/>
    <p:sldId id="6279" r:id="rId39"/>
    <p:sldId id="6296" r:id="rId40"/>
    <p:sldId id="6294" r:id="rId41"/>
    <p:sldId id="6298" r:id="rId42"/>
    <p:sldId id="6129" r:id="rId43"/>
    <p:sldId id="6954" r:id="rId44"/>
    <p:sldId id="6136" r:id="rId45"/>
    <p:sldId id="6295" r:id="rId46"/>
    <p:sldId id="6873" r:id="rId47"/>
    <p:sldId id="6912" r:id="rId48"/>
    <p:sldId id="6957" r:id="rId49"/>
    <p:sldId id="6948" r:id="rId50"/>
    <p:sldId id="6033" r:id="rId51"/>
    <p:sldId id="6878" r:id="rId52"/>
    <p:sldId id="6257" r:id="rId53"/>
    <p:sldId id="6944" r:id="rId54"/>
    <p:sldId id="6162" r:id="rId55"/>
    <p:sldId id="6956" r:id="rId56"/>
    <p:sldId id="6870" r:id="rId57"/>
  </p:sldIdLst>
  <p:sldSz cx="9144000" cy="5143500" type="screen16x9"/>
  <p:notesSz cx="6858000" cy="9144000"/>
  <p:embeddedFontLst>
    <p:embeddedFont>
      <p:font typeface="Calibri" panose="020F0502020204030204" pitchFamily="34" charset="0"/>
      <p:regular r:id="rId59"/>
      <p:bold r:id="rId60"/>
      <p:italic r:id="rId61"/>
      <p:boldItalic r:id="rId62"/>
    </p:embeddedFont>
    <p:embeddedFont>
      <p:font typeface="Georgia" panose="02040502050405020303" pitchFamily="18" charset="0"/>
      <p:regular r:id="rId63"/>
      <p:bold r:id="rId64"/>
      <p:italic r:id="rId65"/>
      <p:boldItalic r:id="rId66"/>
    </p:embeddedFont>
    <p:embeddedFont>
      <p:font typeface="Roboto" panose="02000000000000000000" pitchFamily="2" charset="0"/>
      <p:regular r:id="rId67"/>
      <p:bold r:id="rId68"/>
      <p:italic r:id="rId69"/>
      <p:boldItalic r:id="rId70"/>
    </p:embeddedFont>
  </p:embeddedFontLst>
  <p:defaultText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Beaulieu" initials="AB" lastIdx="1" clrIdx="0">
    <p:extLst>
      <p:ext uri="{19B8F6BF-5375-455C-9EA6-DF929625EA0E}">
        <p15:presenceInfo xmlns:p15="http://schemas.microsoft.com/office/powerpoint/2012/main" userId="S-1-5-21-3892157270-2293526569-463248078-1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A685"/>
    <a:srgbClr val="F79646"/>
    <a:srgbClr val="000000"/>
    <a:srgbClr val="09A684"/>
    <a:srgbClr val="00B0F0"/>
    <a:srgbClr val="39B639"/>
    <a:srgbClr val="33CC33"/>
    <a:srgbClr val="183863"/>
    <a:srgbClr val="5F5F5F"/>
    <a:srgbClr val="386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87719" autoAdjust="0"/>
  </p:normalViewPr>
  <p:slideViewPr>
    <p:cSldViewPr snapToGrid="0">
      <p:cViewPr varScale="1">
        <p:scale>
          <a:sx n="72" d="100"/>
          <a:sy n="72" d="100"/>
        </p:scale>
        <p:origin x="624" y="6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itr.itreconomics.com\DFS\Data\DEPTS\ITRDATA\PowerPoint%20Charts\Master%20SQL%20Charts.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file:///\\itr.itreconomics.com\DFS\Data\DEPTS\ITRDATA\PowerPoint%20Charts\Charts%20from%20SQL\12MMA%20Comp\12MMA%20Comp%202%20NSQL%20Charts.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file:///\\itr.itreconomics.com\DFS\Data\DEPTS\ITRDATA\PowerPoint%20Charts\Charts%20-%20Reserve\Comps\PPI%20Comp%20NSQL.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oleObject" Target="file:///\\itr.itreconomics.com\DFS\Data\DEPTS\ITRDATA\PowerPoint%20Charts\Charts%20-%20Reserve\Comps\CPIUA%20Comp%20NSQL.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oleObject" Target="file:///\\itr.itreconomics.com\DFS\Data\DEPTS\ITRDATA\PowerPoint%20Charts\Charts%20from%20SQL\3-12%20Comp\3-12%20Comp%20Price%20Snake%20NSQL%20Charts.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file:///\\itr.itreconomics.com\DFS\Data\DEPTS\ITRDATA\PowerPoint%20Charts\Charts%20from%20SQL\3-12%20Comp\3-12%20Comp%202%20NSQL%20Charts.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5.xml"/><Relationship Id="rId2" Type="http://schemas.openxmlformats.org/officeDocument/2006/relationships/oleObject" Target="file:///\\itr.itreconomics.com\DFS\Data\DEPTS\ITRDATA\PowerPoint%20Charts\TEC%20Generic%204%20SQL.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oleObject" Target="file:///\\itr.itreconomics.com\DFS\Data\DEPTS\ITRDATA\PowerPoint%20Charts\Charts%20from%20SQL\SOC%20MMA\SOC%20MMA%204%20NSQL%20Charts.xlsx"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oleObject" Target="file:///\\itr.itreconomics.com\DFS\Data\DEPTS\ITRDATA\PowerPoint%20Charts\Charts%20-%20Reserve\Comps\SP5%20Comp%20NSQL.xlsx"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oleObject" Target="file:///\\itr.itreconomics.com\DFS\Data\DEPTS\ITRDATA\PowerPoint%20Charts\Charts%20-%20Reserve\Comps\GDPCON%20Comp%20NSQL.xlsx"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oleObject" Target="file:///\\itr.itreconomics.com\DFS\Data\DEPTS\ITRDATA\PowerPoint%20Charts\Charts%20from%20SQL\12MMA%20Comp\12MMA%20Comp%202%20NSQL%20Charts.xlsx"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itr.itreconomics.com\DFS\Data\DEPTS\ITRDATA\PowerPoint%20Charts\Charts%20from%20SQL\SOC%20MMT\SOC%20MMT%2011%20SQL%20Charts.xlsx"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20.xml"/><Relationship Id="rId2" Type="http://schemas.openxmlformats.org/officeDocument/2006/relationships/oleObject" Target="file:///\\itr.itreconomics.com\DFS\Data\DEPTS\ITRDATA\PowerPoint%20Charts\Master%20SQL%20Charts.xlsx"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oleObject" Target="file:///\\itr.itreconomics.com\DFS\Data\DEPTS\ITRDATA\PowerPoint%20Charts\Charts%20-%20Reserve\Comps\RS22%20Comp%20NSQL.xlsx" TargetMode="External"/><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22.xml"/><Relationship Id="rId2" Type="http://schemas.openxmlformats.org/officeDocument/2006/relationships/oleObject" Target="file:///\\itr.itreconomics.com\DFS\Data\DEPTS\ITRDATA\PowerPoint%20Charts\Charts%20from%20SQL\SOC%20MMT\SOC%20MMT%206%20SQL%20Charts.xlsx" TargetMode="External"/><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oleObject" Target="file:///\\itr.itreconomics.com\DFS\Data\DEPTS\ITRDATA\PowerPoint%20Charts\Charts%20-%20Reserve\Comps\RS22%20Comp%20NSQL.xlsx"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24.xml"/><Relationship Id="rId2" Type="http://schemas.openxmlformats.org/officeDocument/2006/relationships/oleObject" Target="file:///\\itr.itreconomics.com\DFS\Data\DEPTS\ITRDATA\Powerpoint%20Presentations\Company\OPEESA%20-%20Outdoor%20Power%20Equipment%20and%20Engine%20Service%20Association\data\OPEESA%20Comp%20NSQL.xlsx" TargetMode="External"/><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25.xml"/><Relationship Id="rId2" Type="http://schemas.openxmlformats.org/officeDocument/2006/relationships/oleObject" Target="file:///\\itr.itreconomics.com\DFS\Data\DEPTS\ITRDATA\PowerPoint%20Charts\Charts%20from%20SQL\SOC%20MMT\SOC%20MMT%2011%20SQL%20Charts.xlsx" TargetMode="External"/><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26.xml"/><Relationship Id="rId2" Type="http://schemas.openxmlformats.org/officeDocument/2006/relationships/oleObject" Target="file:///\\itr.itreconomics.com\DFS\Data\DEPTS\ITRDATA\Powerpoint%20Presentations\Company\OPEESA%20-%20Outdoor%20Power%20Equipment%20and%20Engine%20Service%20Association\data\OPEESA%20Comp%20NSQL.xlsx" TargetMode="External"/><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3" Type="http://schemas.openxmlformats.org/officeDocument/2006/relationships/chartUserShapes" Target="../drawings/drawing27.xml"/><Relationship Id="rId2" Type="http://schemas.openxmlformats.org/officeDocument/2006/relationships/oleObject" Target="file:///\\itr.itreconomics.com\DFS\Data\DEPTS\ITRDATA\PowerPoint%20Charts\Charts%20from%20SQL\SOC%20MMA\SOC%20MMA%2014%20SQL%20Charts.xlsx" TargetMode="External"/><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3" Type="http://schemas.openxmlformats.org/officeDocument/2006/relationships/chartUserShapes" Target="../drawings/drawing28.xml"/><Relationship Id="rId2" Type="http://schemas.openxmlformats.org/officeDocument/2006/relationships/oleObject" Target="file:///\\itr.itreconomics.com\DFS\Data\DEPTS\ITRDATA\PowerPoint%20Charts\Charts%20-%20Reserve\Comps\LGEQX%20Comp%20NSQL.xlsx" TargetMode="External"/><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itr.itreconomics.com\DFS\Data\DEPTS\ITRDATA\PowerPoint%20Charts\Charts%20from%20SQL\Assorted\Bonds%20&amp;%20Funds%20NSQL.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3.xml"/><Relationship Id="rId4" Type="http://schemas.openxmlformats.org/officeDocument/2006/relationships/oleObject" Target="file:///\\itr.itreconomics.com\DFS\Data\DEPTS\ITRDATA\PowerPoint%20Charts\Charts%20-%20Reserve\Comps\RSBMGES%20Comp%20NSQL.xlsx" TargetMode="External"/></Relationships>
</file>

<file path=ppt/charts/_rels/chart30.xml.rels><?xml version="1.0" encoding="UTF-8" standalone="yes"?>
<Relationships xmlns="http://schemas.openxmlformats.org/package/2006/relationships"><Relationship Id="rId3" Type="http://schemas.openxmlformats.org/officeDocument/2006/relationships/chartUserShapes" Target="../drawings/drawing29.xml"/><Relationship Id="rId2" Type="http://schemas.openxmlformats.org/officeDocument/2006/relationships/oleObject" Target="file:///\\itr.itreconomics.com\DFS\Data\DEPTS\ITRDATA\PowerPoint%20Charts\Master%20SQL%20Charts.xlsx" TargetMode="External"/><Relationship Id="rId1" Type="http://schemas.openxmlformats.org/officeDocument/2006/relationships/themeOverride" Target="../theme/themeOverride30.xml"/></Relationships>
</file>

<file path=ppt/charts/_rels/chart31.xml.rels><?xml version="1.0" encoding="UTF-8" standalone="yes"?>
<Relationships xmlns="http://schemas.openxmlformats.org/package/2006/relationships"><Relationship Id="rId3" Type="http://schemas.openxmlformats.org/officeDocument/2006/relationships/chartUserShapes" Target="../drawings/drawing30.xml"/><Relationship Id="rId2" Type="http://schemas.openxmlformats.org/officeDocument/2006/relationships/oleObject" Target="file:///\\itr.itreconomics.com\DFS\Data\DEPTS\ITRDATA\Powerpoint%20Presentations\Company\OPEESA%20-%20Outdoor%20Power%20Equipment%20and%20Engine%20Service%20Association\data\OPEESA%20Comp%20NSQL.xlsx" TargetMode="External"/><Relationship Id="rId1" Type="http://schemas.openxmlformats.org/officeDocument/2006/relationships/themeOverride" Target="../theme/themeOverride31.xml"/></Relationships>
</file>

<file path=ppt/charts/_rels/chart32.xml.rels><?xml version="1.0" encoding="UTF-8" standalone="yes"?>
<Relationships xmlns="http://schemas.openxmlformats.org/package/2006/relationships"><Relationship Id="rId3" Type="http://schemas.openxmlformats.org/officeDocument/2006/relationships/chartUserShapes" Target="../drawings/drawing31.xml"/><Relationship Id="rId2" Type="http://schemas.openxmlformats.org/officeDocument/2006/relationships/oleObject" Target="file:///\\itr.itreconomics.com\DFS\Data\DEPTS\ITRDATA\PowerPoint%20Charts\Charts%20from%20SQL\SOC%20MMT\SOC%20MMT%208%20SQL%20Charts.xlsx" TargetMode="External"/><Relationship Id="rId1" Type="http://schemas.openxmlformats.org/officeDocument/2006/relationships/themeOverride" Target="../theme/themeOverride32.xml"/></Relationships>
</file>

<file path=ppt/charts/_rels/chart33.xml.rels><?xml version="1.0" encoding="UTF-8" standalone="yes"?>
<Relationships xmlns="http://schemas.openxmlformats.org/package/2006/relationships"><Relationship Id="rId3" Type="http://schemas.openxmlformats.org/officeDocument/2006/relationships/chartUserShapes" Target="../drawings/drawing32.xml"/><Relationship Id="rId2" Type="http://schemas.openxmlformats.org/officeDocument/2006/relationships/oleObject" Target="file:///\\itr.itreconomics.com\DFS\Data\DEPTS\ITRDATA\PowerPoint%20Charts\Charts%20from%20SQL\SOC%20MMT\SOC%20MMT%209%20SQL%20Charts.xlsx" TargetMode="External"/><Relationship Id="rId1" Type="http://schemas.openxmlformats.org/officeDocument/2006/relationships/themeOverride" Target="../theme/themeOverride3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itr.itreconomics.com\DFS\Data\DEPTS\ITRDATA\Powerpoint%20Presentations\Company\OPEESA%20-%20Outdoor%20Power%20Equipment%20and%20Engine%20Service%20Association\data\OPEESA%20Comp%20NSQL.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itr.itreconomics.com\DFS\Data\DEPTS\ITRDATA\PowerPoint%20Charts\TEC%20Generic%204%20SQL.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itr.itreconomics.com\DFS\Data\DEPTS\ITRDATA\PowerPoint%20Charts\Charts%20-%20Reserve\Comps\TMANUNSA%20Comp%20NSQL.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itr.itreconomics.com\DFS\Data\DEPTS\ITRDATA\PowerPoint%20Charts\Master%20SQL%20Charts.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itr.itreconomics.com\DFS\Data\DEPTS\ITRDATA\PowerPoint%20Charts\Charts%20-%20Reserve\Comps\TIPRONSA%20Comp%20NSQL.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file:///\\itr.itreconomics.com\DFS\Data\DEPTS\ITRDATA\PowerPoint%20Charts\Charts%20from%20SQL\12-12%20Comp\12-12%20Comp%2010%20SQL%20Charts.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265265948899239E-2"/>
          <c:y val="2.6958468426740771E-2"/>
          <c:w val="0.91359325605900943"/>
          <c:h val="0.89084092429622752"/>
        </c:manualLayout>
      </c:layout>
      <c:lineChart>
        <c:grouping val="standard"/>
        <c:varyColors val="0"/>
        <c:ser>
          <c:idx val="0"/>
          <c:order val="0"/>
          <c:tx>
            <c:v>0</c:v>
          </c:tx>
          <c:spPr>
            <a:ln w="28575">
              <a:noFill/>
            </a:ln>
          </c:spPr>
          <c:marker>
            <c:symbol val="none"/>
          </c:marker>
          <c:cat>
            <c:numRef>
              <c:f>GDPCON!$A$9:$A$1136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GDPCON!$B$9:$B$1136</c:f>
              <c:numCache>
                <c:formatCode>General</c:formatCode>
                <c:ptCount val="11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numCache>
            </c:numRef>
          </c:val>
          <c:smooth val="0"/>
          <c:extLst>
            <c:ext xmlns:c16="http://schemas.microsoft.com/office/drawing/2014/chart" uri="{C3380CC4-5D6E-409C-BE32-E72D297353CC}">
              <c16:uniqueId val="{00000000-2A35-4C6B-A816-33538E8D4797}"/>
            </c:ext>
          </c:extLst>
        </c:ser>
        <c:ser>
          <c:idx val="3"/>
          <c:order val="1"/>
          <c:tx>
            <c:v>GDP</c:v>
          </c:tx>
          <c:spPr>
            <a:ln w="57150">
              <a:solidFill>
                <a:schemeClr val="accent6"/>
              </a:solidFill>
            </a:ln>
            <a:effectLst>
              <a:outerShdw blurRad="38100" dist="25400" dir="5400000" algn="ctr" rotWithShape="0">
                <a:schemeClr val="tx1">
                  <a:alpha val="95000"/>
                </a:schemeClr>
              </a:outerShdw>
            </a:effectLst>
          </c:spPr>
          <c:marker>
            <c:symbol val="none"/>
          </c:marker>
          <c:cat>
            <c:numRef>
              <c:f>GDPCON!$A$9:$A$1136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GDPCON!$F$9:$F$1136</c:f>
              <c:numCache>
                <c:formatCode>General</c:formatCode>
                <c:ptCount val="1128"/>
                <c:pt idx="0" formatCode="0.0">
                  <c:v>0</c:v>
                </c:pt>
                <c:pt idx="2" formatCode="0.0">
                  <c:v>2.0344500000000001</c:v>
                </c:pt>
                <c:pt idx="3" formatCode="0.0">
                  <c:v>2.0326413333</c:v>
                </c:pt>
                <c:pt idx="4" formatCode="0.0">
                  <c:v>2.0308326665999998</c:v>
                </c:pt>
                <c:pt idx="5" formatCode="0.0">
                  <c:v>2.0290240000000002</c:v>
                </c:pt>
                <c:pt idx="6" formatCode="0.0">
                  <c:v>2.0276273332999999</c:v>
                </c:pt>
                <c:pt idx="7" formatCode="0.0">
                  <c:v>2.0262306666000001</c:v>
                </c:pt>
                <c:pt idx="8" formatCode="0.0">
                  <c:v>2.0248339999999998</c:v>
                </c:pt>
                <c:pt idx="9" formatCode="0.0">
                  <c:v>2.0353919999999999</c:v>
                </c:pt>
                <c:pt idx="10" formatCode="0.0">
                  <c:v>2.0459499999999999</c:v>
                </c:pt>
                <c:pt idx="11" formatCode="0.0">
                  <c:v>2.056508</c:v>
                </c:pt>
                <c:pt idx="12" formatCode="0.0">
                  <c:v>2.0668193332999998</c:v>
                </c:pt>
                <c:pt idx="13" formatCode="0.0">
                  <c:v>2.0771306666</c:v>
                </c:pt>
                <c:pt idx="14" formatCode="0.0">
                  <c:v>2.0874419999999998</c:v>
                </c:pt>
                <c:pt idx="15" formatCode="0.0">
                  <c:v>2.0989276665999999</c:v>
                </c:pt>
                <c:pt idx="16" formatCode="0.0">
                  <c:v>2.1104133332999999</c:v>
                </c:pt>
                <c:pt idx="17" formatCode="0.0">
                  <c:v>2.121899</c:v>
                </c:pt>
                <c:pt idx="18" formatCode="0.0">
                  <c:v>2.1259513333000002</c:v>
                </c:pt>
                <c:pt idx="19" formatCode="0.0">
                  <c:v>2.1300036666</c:v>
                </c:pt>
                <c:pt idx="20" formatCode="0.0">
                  <c:v>2.1340560000000002</c:v>
                </c:pt>
                <c:pt idx="21" formatCode="0.0">
                  <c:v>2.1348506665999998</c:v>
                </c:pt>
                <c:pt idx="22" formatCode="0.0">
                  <c:v>2.1356453332999998</c:v>
                </c:pt>
                <c:pt idx="23" formatCode="0.0">
                  <c:v>2.1364399999999999</c:v>
                </c:pt>
                <c:pt idx="24" formatCode="0.0">
                  <c:v>2.126627</c:v>
                </c:pt>
                <c:pt idx="25" formatCode="0.0">
                  <c:v>2.1168140000000002</c:v>
                </c:pt>
                <c:pt idx="26" formatCode="0.0">
                  <c:v>2.1070009999999999</c:v>
                </c:pt>
                <c:pt idx="27" formatCode="0.0">
                  <c:v>2.1046053332999999</c:v>
                </c:pt>
                <c:pt idx="28" formatCode="0.0">
                  <c:v>2.1022096665999999</c:v>
                </c:pt>
                <c:pt idx="29" formatCode="0.0">
                  <c:v>2.0998139999999998</c:v>
                </c:pt>
                <c:pt idx="30" formatCode="0.0">
                  <c:v>2.1070403333000001</c:v>
                </c:pt>
                <c:pt idx="31" formatCode="0.0">
                  <c:v>2.1142666665999998</c:v>
                </c:pt>
                <c:pt idx="32" formatCode="0.0">
                  <c:v>2.1214930000000001</c:v>
                </c:pt>
                <c:pt idx="33" formatCode="0.0">
                  <c:v>2.115558</c:v>
                </c:pt>
                <c:pt idx="34" formatCode="0.0">
                  <c:v>2.109623</c:v>
                </c:pt>
                <c:pt idx="35" formatCode="0.0">
                  <c:v>2.103688</c:v>
                </c:pt>
                <c:pt idx="36" formatCode="0.0">
                  <c:v>2.1312470000000001</c:v>
                </c:pt>
                <c:pt idx="37" formatCode="0.0">
                  <c:v>2.1588059999999998</c:v>
                </c:pt>
                <c:pt idx="38" formatCode="0.0">
                  <c:v>2.1863649999999999</c:v>
                </c:pt>
                <c:pt idx="39" formatCode="0.0">
                  <c:v>2.2085916665999998</c:v>
                </c:pt>
                <c:pt idx="40" formatCode="0.0">
                  <c:v>2.2308183332999998</c:v>
                </c:pt>
                <c:pt idx="41" formatCode="0.0">
                  <c:v>2.2530450000000002</c:v>
                </c:pt>
                <c:pt idx="42" formatCode="0.0">
                  <c:v>2.2820673333000001</c:v>
                </c:pt>
                <c:pt idx="43" formatCode="0.0">
                  <c:v>2.3110896666</c:v>
                </c:pt>
                <c:pt idx="44" formatCode="0.0">
                  <c:v>2.340112</c:v>
                </c:pt>
                <c:pt idx="45" formatCode="0.0">
                  <c:v>2.355048</c:v>
                </c:pt>
                <c:pt idx="46" formatCode="0.0">
                  <c:v>2.3699840000000001</c:v>
                </c:pt>
                <c:pt idx="47" formatCode="0.0">
                  <c:v>2.3849200000000002</c:v>
                </c:pt>
                <c:pt idx="48" formatCode="0.0">
                  <c:v>2.3957169999999999</c:v>
                </c:pt>
                <c:pt idx="49" formatCode="0.0">
                  <c:v>2.406514</c:v>
                </c:pt>
                <c:pt idx="50" formatCode="0.0">
                  <c:v>2.4173110000000002</c:v>
                </c:pt>
                <c:pt idx="51" formatCode="0.0">
                  <c:v>2.4312726666</c:v>
                </c:pt>
                <c:pt idx="52" formatCode="0.0">
                  <c:v>2.4452343333000002</c:v>
                </c:pt>
                <c:pt idx="53" formatCode="0.0">
                  <c:v>2.4591959999999999</c:v>
                </c:pt>
                <c:pt idx="54" formatCode="0.0">
                  <c:v>2.4760906666000002</c:v>
                </c:pt>
                <c:pt idx="55" formatCode="0.0">
                  <c:v>2.4929853333000001</c:v>
                </c:pt>
                <c:pt idx="56" formatCode="0.0">
                  <c:v>2.5098799999999999</c:v>
                </c:pt>
                <c:pt idx="57" formatCode="0.0">
                  <c:v>2.5117226665999999</c:v>
                </c:pt>
                <c:pt idx="58" formatCode="0.0">
                  <c:v>2.5135653332999999</c:v>
                </c:pt>
                <c:pt idx="59" formatCode="0.0">
                  <c:v>2.5154079999999999</c:v>
                </c:pt>
                <c:pt idx="60" formatCode="0.0">
                  <c:v>2.5243673332999998</c:v>
                </c:pt>
                <c:pt idx="61" formatCode="0.0">
                  <c:v>2.5333266665999998</c:v>
                </c:pt>
                <c:pt idx="62" formatCode="0.0">
                  <c:v>2.5422859999999998</c:v>
                </c:pt>
                <c:pt idx="63" formatCode="0.0">
                  <c:v>2.5441113333000001</c:v>
                </c:pt>
                <c:pt idx="64" formatCode="0.0">
                  <c:v>2.5459366665999998</c:v>
                </c:pt>
                <c:pt idx="65" formatCode="0.0">
                  <c:v>2.5477620000000001</c:v>
                </c:pt>
                <c:pt idx="66" formatCode="0.0">
                  <c:v>2.5538923332999999</c:v>
                </c:pt>
                <c:pt idx="67" formatCode="0.0">
                  <c:v>2.5600226666000001</c:v>
                </c:pt>
                <c:pt idx="68" formatCode="0.0">
                  <c:v>2.5661529999999999</c:v>
                </c:pt>
                <c:pt idx="69" formatCode="0.0">
                  <c:v>2.5942456666</c:v>
                </c:pt>
                <c:pt idx="70" formatCode="0.0">
                  <c:v>2.6223383333000001</c:v>
                </c:pt>
                <c:pt idx="71" formatCode="0.0">
                  <c:v>2.6504310000000002</c:v>
                </c:pt>
                <c:pt idx="72" formatCode="0.0">
                  <c:v>2.6668536665999998</c:v>
                </c:pt>
                <c:pt idx="73" formatCode="0.0">
                  <c:v>2.6832763332999998</c:v>
                </c:pt>
                <c:pt idx="74" formatCode="0.0">
                  <c:v>2.6996989999999998</c:v>
                </c:pt>
                <c:pt idx="75" formatCode="0.0">
                  <c:v>2.7066546666</c:v>
                </c:pt>
                <c:pt idx="76" formatCode="0.0">
                  <c:v>2.7136103333000001</c:v>
                </c:pt>
                <c:pt idx="77" formatCode="0.0">
                  <c:v>2.7205659999999998</c:v>
                </c:pt>
                <c:pt idx="78" formatCode="0.0">
                  <c:v>2.7154633332999998</c:v>
                </c:pt>
                <c:pt idx="79" formatCode="0.0">
                  <c:v>2.7103606666000002</c:v>
                </c:pt>
                <c:pt idx="80" formatCode="0.0">
                  <c:v>2.7052580000000002</c:v>
                </c:pt>
                <c:pt idx="81" formatCode="0.0">
                  <c:v>2.6916060000000002</c:v>
                </c:pt>
                <c:pt idx="82" formatCode="0.0">
                  <c:v>2.6779540000000002</c:v>
                </c:pt>
                <c:pt idx="83" formatCode="0.0">
                  <c:v>2.6643020000000002</c:v>
                </c:pt>
                <c:pt idx="84" formatCode="0.0">
                  <c:v>2.6600566666000001</c:v>
                </c:pt>
                <c:pt idx="85" formatCode="0.0">
                  <c:v>2.6558113333</c:v>
                </c:pt>
                <c:pt idx="86" formatCode="0.0">
                  <c:v>2.6515659999999999</c:v>
                </c:pt>
                <c:pt idx="87" formatCode="0.0">
                  <c:v>2.6525293333</c:v>
                </c:pt>
                <c:pt idx="88" formatCode="0.0">
                  <c:v>2.6534926666</c:v>
                </c:pt>
                <c:pt idx="89" formatCode="0.0">
                  <c:v>2.6544560000000001</c:v>
                </c:pt>
                <c:pt idx="90" formatCode="0.0">
                  <c:v>2.6644486665999998</c:v>
                </c:pt>
                <c:pt idx="91" formatCode="0.0">
                  <c:v>2.6744413332999999</c:v>
                </c:pt>
                <c:pt idx="92" formatCode="0.0">
                  <c:v>2.684434</c:v>
                </c:pt>
                <c:pt idx="93" formatCode="0.0">
                  <c:v>2.7019426665999999</c:v>
                </c:pt>
                <c:pt idx="94" formatCode="0.0">
                  <c:v>2.7194513332999999</c:v>
                </c:pt>
                <c:pt idx="95" formatCode="0.0">
                  <c:v>2.7369599999999998</c:v>
                </c:pt>
                <c:pt idx="96" formatCode="0.0">
                  <c:v>2.7630180000000002</c:v>
                </c:pt>
                <c:pt idx="97" formatCode="0.0">
                  <c:v>2.7890760000000001</c:v>
                </c:pt>
                <c:pt idx="98" formatCode="0.0">
                  <c:v>2.815134</c:v>
                </c:pt>
                <c:pt idx="99" formatCode="0.0">
                  <c:v>2.8304033333</c:v>
                </c:pt>
                <c:pt idx="100" formatCode="0.0">
                  <c:v>2.8456726666000001</c:v>
                </c:pt>
                <c:pt idx="101" formatCode="0.0">
                  <c:v>2.8609420000000001</c:v>
                </c:pt>
                <c:pt idx="102" formatCode="0.0">
                  <c:v>2.8738206665999999</c:v>
                </c:pt>
                <c:pt idx="103" formatCode="0.0">
                  <c:v>2.8866993333000002</c:v>
                </c:pt>
                <c:pt idx="104" formatCode="0.0">
                  <c:v>2.899578</c:v>
                </c:pt>
                <c:pt idx="105" formatCode="0.0">
                  <c:v>2.9053803333000001</c:v>
                </c:pt>
                <c:pt idx="106" formatCode="0.0">
                  <c:v>2.9111826665999998</c:v>
                </c:pt>
                <c:pt idx="107" formatCode="0.0">
                  <c:v>2.9169849999999999</c:v>
                </c:pt>
                <c:pt idx="108" formatCode="0.0">
                  <c:v>2.9132086666000001</c:v>
                </c:pt>
                <c:pt idx="109" formatCode="0.0">
                  <c:v>2.9094323332999998</c:v>
                </c:pt>
                <c:pt idx="110" formatCode="0.0">
                  <c:v>2.905656</c:v>
                </c:pt>
                <c:pt idx="111" formatCode="0.0">
                  <c:v>2.9136593333</c:v>
                </c:pt>
                <c:pt idx="112" formatCode="0.0">
                  <c:v>2.9216626666000001</c:v>
                </c:pt>
                <c:pt idx="113" formatCode="0.0">
                  <c:v>2.9296660000000001</c:v>
                </c:pt>
                <c:pt idx="114" formatCode="0.0">
                  <c:v>2.9287886666</c:v>
                </c:pt>
                <c:pt idx="115" formatCode="0.0">
                  <c:v>2.9279113333</c:v>
                </c:pt>
                <c:pt idx="116" formatCode="0.0">
                  <c:v>2.9270339999999999</c:v>
                </c:pt>
                <c:pt idx="117" formatCode="0.0">
                  <c:v>2.9430923333000001</c:v>
                </c:pt>
                <c:pt idx="118" formatCode="0.0">
                  <c:v>2.9591506665999998</c:v>
                </c:pt>
                <c:pt idx="119" formatCode="0.0">
                  <c:v>2.975209</c:v>
                </c:pt>
                <c:pt idx="120" formatCode="0.0">
                  <c:v>2.9815589999999998</c:v>
                </c:pt>
                <c:pt idx="121" formatCode="0.0">
                  <c:v>2.9879090000000001</c:v>
                </c:pt>
                <c:pt idx="122" formatCode="0.0">
                  <c:v>2.994259</c:v>
                </c:pt>
                <c:pt idx="123" formatCode="0.0">
                  <c:v>2.9920723332999999</c:v>
                </c:pt>
                <c:pt idx="124" formatCode="0.0">
                  <c:v>2.9898856666000002</c:v>
                </c:pt>
                <c:pt idx="125" formatCode="0.0">
                  <c:v>2.9876990000000001</c:v>
                </c:pt>
                <c:pt idx="126" formatCode="0.0">
                  <c:v>2.9974590000000001</c:v>
                </c:pt>
                <c:pt idx="127" formatCode="0.0">
                  <c:v>3.0072190000000001</c:v>
                </c:pt>
                <c:pt idx="128" formatCode="0.0">
                  <c:v>3.0169790000000001</c:v>
                </c:pt>
                <c:pt idx="129" formatCode="0.0">
                  <c:v>3.0065776666000001</c:v>
                </c:pt>
                <c:pt idx="130" formatCode="0.0">
                  <c:v>2.9961763333000002</c:v>
                </c:pt>
                <c:pt idx="131" formatCode="0.0">
                  <c:v>2.9857749999999998</c:v>
                </c:pt>
                <c:pt idx="132" formatCode="0.0">
                  <c:v>2.9599436666000001</c:v>
                </c:pt>
                <c:pt idx="133" formatCode="0.0">
                  <c:v>2.9341123332999999</c:v>
                </c:pt>
                <c:pt idx="134" formatCode="0.0">
                  <c:v>2.9082810000000001</c:v>
                </c:pt>
                <c:pt idx="135" formatCode="0.0">
                  <c:v>2.9146523332999998</c:v>
                </c:pt>
                <c:pt idx="136" formatCode="0.0">
                  <c:v>2.9210236666</c:v>
                </c:pt>
                <c:pt idx="137" formatCode="0.0">
                  <c:v>2.9273950000000002</c:v>
                </c:pt>
                <c:pt idx="138" formatCode="0.0">
                  <c:v>2.9499673333</c:v>
                </c:pt>
                <c:pt idx="139" formatCode="0.0">
                  <c:v>2.9725396665999999</c:v>
                </c:pt>
                <c:pt idx="140" formatCode="0.0">
                  <c:v>2.9951120000000002</c:v>
                </c:pt>
                <c:pt idx="141" formatCode="0.0">
                  <c:v>3.0184549999999999</c:v>
                </c:pt>
                <c:pt idx="142" formatCode="0.0">
                  <c:v>3.041798</c:v>
                </c:pt>
                <c:pt idx="143" formatCode="0.0">
                  <c:v>3.0651410000000001</c:v>
                </c:pt>
                <c:pt idx="144" formatCode="0.0">
                  <c:v>3.0847533333000001</c:v>
                </c:pt>
                <c:pt idx="145" formatCode="0.0">
                  <c:v>3.1043656666000001</c:v>
                </c:pt>
                <c:pt idx="146" formatCode="0.0">
                  <c:v>3.1239780000000001</c:v>
                </c:pt>
                <c:pt idx="147" formatCode="0.0">
                  <c:v>3.1474616665999999</c:v>
                </c:pt>
                <c:pt idx="148" formatCode="0.0">
                  <c:v>3.1709453333000002</c:v>
                </c:pt>
                <c:pt idx="149" formatCode="0.0">
                  <c:v>3.194429</c:v>
                </c:pt>
                <c:pt idx="150" formatCode="0.0">
                  <c:v>3.1951803333000002</c:v>
                </c:pt>
                <c:pt idx="151" formatCode="0.0">
                  <c:v>3.1959316665999999</c:v>
                </c:pt>
                <c:pt idx="152" formatCode="0.0">
                  <c:v>3.1966830000000002</c:v>
                </c:pt>
                <c:pt idx="153" formatCode="0.0">
                  <c:v>3.1997186665999999</c:v>
                </c:pt>
                <c:pt idx="154" formatCode="0.0">
                  <c:v>3.2027543333000001</c:v>
                </c:pt>
                <c:pt idx="155" formatCode="0.0">
                  <c:v>3.2057899999999999</c:v>
                </c:pt>
                <c:pt idx="156" formatCode="0.0">
                  <c:v>3.2298089999999999</c:v>
                </c:pt>
                <c:pt idx="157" formatCode="0.0">
                  <c:v>3.2538279999999999</c:v>
                </c:pt>
                <c:pt idx="158" formatCode="0.0">
                  <c:v>3.277847</c:v>
                </c:pt>
                <c:pt idx="159" formatCode="0.0">
                  <c:v>3.271957</c:v>
                </c:pt>
                <c:pt idx="160" formatCode="0.0">
                  <c:v>3.2660670000000001</c:v>
                </c:pt>
                <c:pt idx="161" formatCode="0.0">
                  <c:v>3.2601770000000001</c:v>
                </c:pt>
                <c:pt idx="162" formatCode="0.0">
                  <c:v>3.2654956666000001</c:v>
                </c:pt>
                <c:pt idx="163" formatCode="0.0">
                  <c:v>3.2708143333000002</c:v>
                </c:pt>
                <c:pt idx="164" formatCode="0.0">
                  <c:v>3.2761330000000002</c:v>
                </c:pt>
                <c:pt idx="165" formatCode="0.0">
                  <c:v>3.2621176666</c:v>
                </c:pt>
                <c:pt idx="166" formatCode="0.0">
                  <c:v>3.2481023332999999</c:v>
                </c:pt>
                <c:pt idx="167" formatCode="0.0">
                  <c:v>3.2340870000000002</c:v>
                </c:pt>
                <c:pt idx="168" formatCode="0.0">
                  <c:v>3.2413626666000002</c:v>
                </c:pt>
                <c:pt idx="169" formatCode="0.0">
                  <c:v>3.2486383333000002</c:v>
                </c:pt>
                <c:pt idx="170" formatCode="0.0">
                  <c:v>3.2559140000000002</c:v>
                </c:pt>
                <c:pt idx="171" formatCode="0.0">
                  <c:v>3.2743363333</c:v>
                </c:pt>
                <c:pt idx="172" formatCode="0.0">
                  <c:v>3.2927586666000002</c:v>
                </c:pt>
                <c:pt idx="173" formatCode="0.0">
                  <c:v>3.3111809999999999</c:v>
                </c:pt>
                <c:pt idx="174" formatCode="0.0">
                  <c:v>3.3323680000000002</c:v>
                </c:pt>
                <c:pt idx="175" formatCode="0.0">
                  <c:v>3.3535550000000001</c:v>
                </c:pt>
                <c:pt idx="176" formatCode="0.0">
                  <c:v>3.3747419999999999</c:v>
                </c:pt>
                <c:pt idx="177" formatCode="0.0">
                  <c:v>3.3968026666000002</c:v>
                </c:pt>
                <c:pt idx="178" formatCode="0.0">
                  <c:v>3.4188633333</c:v>
                </c:pt>
                <c:pt idx="179" formatCode="0.0">
                  <c:v>3.4409239999999999</c:v>
                </c:pt>
                <c:pt idx="180" formatCode="0.0">
                  <c:v>3.461382</c:v>
                </c:pt>
                <c:pt idx="181" formatCode="0.0">
                  <c:v>3.48184</c:v>
                </c:pt>
                <c:pt idx="182" formatCode="0.0">
                  <c:v>3.5022980000000001</c:v>
                </c:pt>
                <c:pt idx="183" formatCode="0.0">
                  <c:v>3.5128476665999999</c:v>
                </c:pt>
                <c:pt idx="184" formatCode="0.0">
                  <c:v>3.5233973333000002</c:v>
                </c:pt>
                <c:pt idx="185" formatCode="0.0">
                  <c:v>3.5339469999999999</c:v>
                </c:pt>
                <c:pt idx="186" formatCode="0.0">
                  <c:v>3.5484186665999999</c:v>
                </c:pt>
                <c:pt idx="187" formatCode="0.0">
                  <c:v>3.5628903332999999</c:v>
                </c:pt>
                <c:pt idx="188" formatCode="0.0">
                  <c:v>3.5773619999999999</c:v>
                </c:pt>
                <c:pt idx="189" formatCode="0.0">
                  <c:v>3.5812840000000001</c:v>
                </c:pt>
                <c:pt idx="190" formatCode="0.0">
                  <c:v>3.5852059999999999</c:v>
                </c:pt>
                <c:pt idx="191" formatCode="0.0">
                  <c:v>3.5891280000000001</c:v>
                </c:pt>
                <c:pt idx="192" formatCode="0.0">
                  <c:v>3.6021873332999998</c:v>
                </c:pt>
                <c:pt idx="193" formatCode="0.0">
                  <c:v>3.6152466666</c:v>
                </c:pt>
                <c:pt idx="194" formatCode="0.0">
                  <c:v>3.6283059999999998</c:v>
                </c:pt>
                <c:pt idx="195" formatCode="0.0">
                  <c:v>3.6418773333000001</c:v>
                </c:pt>
                <c:pt idx="196" formatCode="0.0">
                  <c:v>3.6554486665999999</c:v>
                </c:pt>
                <c:pt idx="197" formatCode="0.0">
                  <c:v>3.6690200000000002</c:v>
                </c:pt>
                <c:pt idx="198" formatCode="0.0">
                  <c:v>3.6959070000000001</c:v>
                </c:pt>
                <c:pt idx="199" formatCode="0.0">
                  <c:v>3.7227939999999999</c:v>
                </c:pt>
                <c:pt idx="200" formatCode="0.0">
                  <c:v>3.7496809999999998</c:v>
                </c:pt>
                <c:pt idx="201" formatCode="0.0">
                  <c:v>3.7578753332999999</c:v>
                </c:pt>
                <c:pt idx="202" formatCode="0.0">
                  <c:v>3.7660696666</c:v>
                </c:pt>
                <c:pt idx="203" formatCode="0.0">
                  <c:v>3.7742640000000001</c:v>
                </c:pt>
                <c:pt idx="204" formatCode="0.0">
                  <c:v>3.8007876665999998</c:v>
                </c:pt>
                <c:pt idx="205" formatCode="0.0">
                  <c:v>3.8273113333</c:v>
                </c:pt>
                <c:pt idx="206" formatCode="0.0">
                  <c:v>3.8538350000000001</c:v>
                </c:pt>
                <c:pt idx="207" formatCode="0.0">
                  <c:v>3.8678210000000002</c:v>
                </c:pt>
                <c:pt idx="208" formatCode="0.0">
                  <c:v>3.8818069999999998</c:v>
                </c:pt>
                <c:pt idx="209" formatCode="0.0">
                  <c:v>3.8957929999999998</c:v>
                </c:pt>
                <c:pt idx="210" formatCode="0.0">
                  <c:v>3.9160810000000001</c:v>
                </c:pt>
                <c:pt idx="211" formatCode="0.0">
                  <c:v>3.936369</c:v>
                </c:pt>
                <c:pt idx="212" formatCode="0.0">
                  <c:v>3.9566569999999999</c:v>
                </c:pt>
                <c:pt idx="213" formatCode="0.0">
                  <c:v>3.9607306665999999</c:v>
                </c:pt>
                <c:pt idx="214" formatCode="0.0">
                  <c:v>3.9648043333</c:v>
                </c:pt>
                <c:pt idx="215" formatCode="0.0">
                  <c:v>3.9688780000000001</c:v>
                </c:pt>
                <c:pt idx="216" formatCode="0.0">
                  <c:v>4.0008903333000001</c:v>
                </c:pt>
                <c:pt idx="217" formatCode="0.0">
                  <c:v>4.0329026666000001</c:v>
                </c:pt>
                <c:pt idx="218" formatCode="0.0">
                  <c:v>4.0649150000000001</c:v>
                </c:pt>
                <c:pt idx="219" formatCode="0.0">
                  <c:v>4.0820323332999999</c:v>
                </c:pt>
                <c:pt idx="220" formatCode="0.0">
                  <c:v>4.0991496665999998</c:v>
                </c:pt>
                <c:pt idx="221" formatCode="0.0">
                  <c:v>4.1162669999999997</c:v>
                </c:pt>
                <c:pt idx="222" formatCode="0.0">
                  <c:v>4.1467720000000003</c:v>
                </c:pt>
                <c:pt idx="223" formatCode="0.0">
                  <c:v>4.1772770000000001</c:v>
                </c:pt>
                <c:pt idx="224" formatCode="0.0">
                  <c:v>4.2077819999999999</c:v>
                </c:pt>
                <c:pt idx="225" formatCode="0.0">
                  <c:v>4.2400983332999997</c:v>
                </c:pt>
                <c:pt idx="226" formatCode="0.0">
                  <c:v>4.2724146665999996</c:v>
                </c:pt>
                <c:pt idx="227" formatCode="0.0">
                  <c:v>4.3047310000000003</c:v>
                </c:pt>
                <c:pt idx="228" formatCode="0.0">
                  <c:v>4.3396600000000003</c:v>
                </c:pt>
                <c:pt idx="229" formatCode="0.0">
                  <c:v>4.3745890000000003</c:v>
                </c:pt>
                <c:pt idx="230" formatCode="0.0">
                  <c:v>4.4095180000000003</c:v>
                </c:pt>
                <c:pt idx="231" formatCode="0.0">
                  <c:v>4.4145390000000004</c:v>
                </c:pt>
                <c:pt idx="232" formatCode="0.0">
                  <c:v>4.4195599999999997</c:v>
                </c:pt>
                <c:pt idx="233" formatCode="0.0">
                  <c:v>4.4245809999999999</c:v>
                </c:pt>
                <c:pt idx="234" formatCode="0.0">
                  <c:v>4.4370716665999996</c:v>
                </c:pt>
                <c:pt idx="235" formatCode="0.0">
                  <c:v>4.4495623333000003</c:v>
                </c:pt>
                <c:pt idx="236" formatCode="0.0">
                  <c:v>4.462053</c:v>
                </c:pt>
                <c:pt idx="237" formatCode="0.0">
                  <c:v>4.4742553333000004</c:v>
                </c:pt>
                <c:pt idx="238" formatCode="0.0">
                  <c:v>4.4864576665999998</c:v>
                </c:pt>
                <c:pt idx="239" formatCode="0.0">
                  <c:v>4.4986600000000001</c:v>
                </c:pt>
                <c:pt idx="240" formatCode="0.0">
                  <c:v>4.5119393333</c:v>
                </c:pt>
                <c:pt idx="241" formatCode="0.0">
                  <c:v>4.5252186665999998</c:v>
                </c:pt>
                <c:pt idx="242" formatCode="0.0">
                  <c:v>4.5384979999999997</c:v>
                </c:pt>
                <c:pt idx="243" formatCode="0.0">
                  <c:v>4.5394253332999996</c:v>
                </c:pt>
                <c:pt idx="244" formatCode="0.0">
                  <c:v>4.5403526665999996</c:v>
                </c:pt>
                <c:pt idx="245" formatCode="0.0">
                  <c:v>4.5412800000000004</c:v>
                </c:pt>
                <c:pt idx="246" formatCode="0.0">
                  <c:v>4.5556020000000004</c:v>
                </c:pt>
                <c:pt idx="247" formatCode="0.0">
                  <c:v>4.5699240000000003</c:v>
                </c:pt>
                <c:pt idx="248" formatCode="0.0">
                  <c:v>4.5842460000000003</c:v>
                </c:pt>
                <c:pt idx="249" formatCode="0.0">
                  <c:v>4.5957679999999996</c:v>
                </c:pt>
                <c:pt idx="250" formatCode="0.0">
                  <c:v>4.6072899999999999</c:v>
                </c:pt>
                <c:pt idx="251" formatCode="0.0">
                  <c:v>4.6188120000000001</c:v>
                </c:pt>
                <c:pt idx="252" formatCode="0.0">
                  <c:v>4.6502123332999998</c:v>
                </c:pt>
                <c:pt idx="253" formatCode="0.0">
                  <c:v>4.6816126666000004</c:v>
                </c:pt>
                <c:pt idx="254" formatCode="0.0">
                  <c:v>4.7130130000000001</c:v>
                </c:pt>
                <c:pt idx="255" formatCode="0.0">
                  <c:v>4.7392613333</c:v>
                </c:pt>
                <c:pt idx="256" formatCode="0.0">
                  <c:v>4.7655096665999999</c:v>
                </c:pt>
                <c:pt idx="257" formatCode="0.0">
                  <c:v>4.7917579999999997</c:v>
                </c:pt>
                <c:pt idx="258" formatCode="0.0">
                  <c:v>4.8041359999999997</c:v>
                </c:pt>
                <c:pt idx="259" formatCode="0.0">
                  <c:v>4.8165139999999997</c:v>
                </c:pt>
                <c:pt idx="260" formatCode="0.0">
                  <c:v>4.8288919999999997</c:v>
                </c:pt>
                <c:pt idx="261" formatCode="0.0">
                  <c:v>4.835223</c:v>
                </c:pt>
                <c:pt idx="262" formatCode="0.0">
                  <c:v>4.8415540000000004</c:v>
                </c:pt>
                <c:pt idx="263" formatCode="0.0">
                  <c:v>4.8478849999999998</c:v>
                </c:pt>
                <c:pt idx="264" formatCode="0.0">
                  <c:v>4.8731766666</c:v>
                </c:pt>
                <c:pt idx="265" formatCode="0.0">
                  <c:v>4.8984683333000003</c:v>
                </c:pt>
                <c:pt idx="266" formatCode="0.0">
                  <c:v>4.9237599999999997</c:v>
                </c:pt>
                <c:pt idx="267" formatCode="0.0">
                  <c:v>4.9287493332999999</c:v>
                </c:pt>
                <c:pt idx="268" formatCode="0.0">
                  <c:v>4.9337386666</c:v>
                </c:pt>
                <c:pt idx="269" formatCode="0.0">
                  <c:v>4.9387280000000002</c:v>
                </c:pt>
                <c:pt idx="270" formatCode="0.0">
                  <c:v>4.9496016665999996</c:v>
                </c:pt>
                <c:pt idx="271" formatCode="0.0">
                  <c:v>4.9604753332999998</c:v>
                </c:pt>
                <c:pt idx="272" formatCode="0.0">
                  <c:v>4.971349</c:v>
                </c:pt>
                <c:pt idx="273" formatCode="0.0">
                  <c:v>4.9632673333000001</c:v>
                </c:pt>
                <c:pt idx="274" formatCode="0.0">
                  <c:v>4.9551856666000003</c:v>
                </c:pt>
                <c:pt idx="275" formatCode="0.0">
                  <c:v>4.9471040000000004</c:v>
                </c:pt>
                <c:pt idx="276" formatCode="0.0">
                  <c:v>4.9446556666000001</c:v>
                </c:pt>
                <c:pt idx="277" formatCode="0.0">
                  <c:v>4.9422073332999998</c:v>
                </c:pt>
                <c:pt idx="278" formatCode="0.0">
                  <c:v>4.9397589999999996</c:v>
                </c:pt>
                <c:pt idx="279" formatCode="0.0">
                  <c:v>4.9420960000000003</c:v>
                </c:pt>
                <c:pt idx="280" formatCode="0.0">
                  <c:v>4.9444330000000001</c:v>
                </c:pt>
                <c:pt idx="281" formatCode="0.0">
                  <c:v>4.9467699999999999</c:v>
                </c:pt>
                <c:pt idx="282" formatCode="0.0">
                  <c:v>4.9619656666000003</c:v>
                </c:pt>
                <c:pt idx="283" formatCode="0.0">
                  <c:v>4.9771613332999998</c:v>
                </c:pt>
                <c:pt idx="284" formatCode="0.0">
                  <c:v>4.9923570000000002</c:v>
                </c:pt>
                <c:pt idx="285" formatCode="0.0">
                  <c:v>4.9745236665999997</c:v>
                </c:pt>
                <c:pt idx="286" formatCode="0.0">
                  <c:v>4.9566903333000001</c:v>
                </c:pt>
                <c:pt idx="287" formatCode="0.0">
                  <c:v>4.9388569999999996</c:v>
                </c:pt>
                <c:pt idx="288" formatCode="0.0">
                  <c:v>4.9835700000000003</c:v>
                </c:pt>
                <c:pt idx="289" formatCode="0.0">
                  <c:v>5.0282830000000001</c:v>
                </c:pt>
                <c:pt idx="290" formatCode="0.0">
                  <c:v>5.0729959999999998</c:v>
                </c:pt>
                <c:pt idx="291" formatCode="0.0">
                  <c:v>5.0821463332999999</c:v>
                </c:pt>
                <c:pt idx="292" formatCode="0.0">
                  <c:v>5.0912966665999999</c:v>
                </c:pt>
                <c:pt idx="293" formatCode="0.0">
                  <c:v>5.100447</c:v>
                </c:pt>
                <c:pt idx="294" formatCode="0.0">
                  <c:v>5.1144386665999999</c:v>
                </c:pt>
                <c:pt idx="295" formatCode="0.0">
                  <c:v>5.1284303332999999</c:v>
                </c:pt>
                <c:pt idx="296" formatCode="0.0">
                  <c:v>5.1424219999999998</c:v>
                </c:pt>
                <c:pt idx="297" formatCode="0.0">
                  <c:v>5.1464636665999999</c:v>
                </c:pt>
                <c:pt idx="298" formatCode="0.0">
                  <c:v>5.1505053332999999</c:v>
                </c:pt>
                <c:pt idx="299" formatCode="0.0">
                  <c:v>5.154547</c:v>
                </c:pt>
                <c:pt idx="300" formatCode="0.0">
                  <c:v>5.1861436665999996</c:v>
                </c:pt>
                <c:pt idx="301" formatCode="0.0">
                  <c:v>5.2177403333000001</c:v>
                </c:pt>
                <c:pt idx="302" formatCode="0.0">
                  <c:v>5.2493369999999997</c:v>
                </c:pt>
                <c:pt idx="303" formatCode="0.0">
                  <c:v>5.289053</c:v>
                </c:pt>
                <c:pt idx="304" formatCode="0.0">
                  <c:v>5.3287690000000003</c:v>
                </c:pt>
                <c:pt idx="305" formatCode="0.0">
                  <c:v>5.3684849999999997</c:v>
                </c:pt>
                <c:pt idx="306" formatCode="0.0">
                  <c:v>5.3853846666000003</c:v>
                </c:pt>
                <c:pt idx="307" formatCode="0.0">
                  <c:v>5.4022843332999999</c:v>
                </c:pt>
                <c:pt idx="308" formatCode="0.0">
                  <c:v>5.4191839999999996</c:v>
                </c:pt>
                <c:pt idx="309" formatCode="0.0">
                  <c:v>5.4494313332999997</c:v>
                </c:pt>
                <c:pt idx="310" formatCode="0.0">
                  <c:v>5.4796786665999999</c:v>
                </c:pt>
                <c:pt idx="311" formatCode="0.0">
                  <c:v>5.5099260000000001</c:v>
                </c:pt>
                <c:pt idx="312" formatCode="0.0">
                  <c:v>5.5553793333000003</c:v>
                </c:pt>
                <c:pt idx="313" formatCode="0.0">
                  <c:v>5.6008326665999997</c:v>
                </c:pt>
                <c:pt idx="314" formatCode="0.0">
                  <c:v>5.6462859999999999</c:v>
                </c:pt>
                <c:pt idx="315" formatCode="0.0">
                  <c:v>5.6667756666000004</c:v>
                </c:pt>
                <c:pt idx="316" formatCode="0.0">
                  <c:v>5.6872653333000001</c:v>
                </c:pt>
                <c:pt idx="317" formatCode="0.0">
                  <c:v>5.7077549999999997</c:v>
                </c:pt>
                <c:pt idx="318" formatCode="0.0">
                  <c:v>5.6977493333</c:v>
                </c:pt>
                <c:pt idx="319" formatCode="0.0">
                  <c:v>5.6877436666000003</c:v>
                </c:pt>
                <c:pt idx="320" formatCode="0.0">
                  <c:v>5.6777379999999997</c:v>
                </c:pt>
                <c:pt idx="321" formatCode="0.0">
                  <c:v>5.6957026665999999</c:v>
                </c:pt>
                <c:pt idx="322" formatCode="0.0">
                  <c:v>5.7136673333000001</c:v>
                </c:pt>
                <c:pt idx="323" formatCode="0.0">
                  <c:v>5.7316320000000003</c:v>
                </c:pt>
                <c:pt idx="324" formatCode="0.0">
                  <c:v>5.7152056666000002</c:v>
                </c:pt>
                <c:pt idx="325" formatCode="0.0">
                  <c:v>5.6987793333000001</c:v>
                </c:pt>
                <c:pt idx="326" formatCode="0.0">
                  <c:v>5.682353</c:v>
                </c:pt>
                <c:pt idx="327" formatCode="0.0">
                  <c:v>5.6868550000000004</c:v>
                </c:pt>
                <c:pt idx="328" formatCode="0.0">
                  <c:v>5.691357</c:v>
                </c:pt>
                <c:pt idx="329" formatCode="0.0">
                  <c:v>5.6958589999999996</c:v>
                </c:pt>
                <c:pt idx="330" formatCode="0.0">
                  <c:v>5.6779143333000004</c:v>
                </c:pt>
                <c:pt idx="331" formatCode="0.0">
                  <c:v>5.6599696666000003</c:v>
                </c:pt>
                <c:pt idx="332" formatCode="0.0">
                  <c:v>5.6420250000000003</c:v>
                </c:pt>
                <c:pt idx="333" formatCode="0.0">
                  <c:v>5.6347253332999996</c:v>
                </c:pt>
                <c:pt idx="334" formatCode="0.0">
                  <c:v>5.6274256665999998</c:v>
                </c:pt>
                <c:pt idx="335" formatCode="0.0">
                  <c:v>5.620126</c:v>
                </c:pt>
                <c:pt idx="336" formatCode="0.0">
                  <c:v>5.5973216666000001</c:v>
                </c:pt>
                <c:pt idx="337" formatCode="0.0">
                  <c:v>5.5745173333000002</c:v>
                </c:pt>
                <c:pt idx="338" formatCode="0.0">
                  <c:v>5.5517130000000003</c:v>
                </c:pt>
                <c:pt idx="339" formatCode="0.0">
                  <c:v>5.5649360000000003</c:v>
                </c:pt>
                <c:pt idx="340" formatCode="0.0">
                  <c:v>5.5781590000000003</c:v>
                </c:pt>
                <c:pt idx="341" formatCode="0.0">
                  <c:v>5.5913820000000003</c:v>
                </c:pt>
                <c:pt idx="342" formatCode="0.0">
                  <c:v>5.6232836665999999</c:v>
                </c:pt>
                <c:pt idx="343" formatCode="0.0">
                  <c:v>5.6551853333000004</c:v>
                </c:pt>
                <c:pt idx="344" formatCode="0.0">
                  <c:v>5.687087</c:v>
                </c:pt>
                <c:pt idx="345" formatCode="0.0">
                  <c:v>5.7126130000000002</c:v>
                </c:pt>
                <c:pt idx="346" formatCode="0.0">
                  <c:v>5.7381390000000003</c:v>
                </c:pt>
                <c:pt idx="347" formatCode="0.0">
                  <c:v>5.7636649999999996</c:v>
                </c:pt>
                <c:pt idx="348" formatCode="0.0">
                  <c:v>5.8068686665999998</c:v>
                </c:pt>
                <c:pt idx="349" formatCode="0.0">
                  <c:v>5.8500723333</c:v>
                </c:pt>
                <c:pt idx="350" formatCode="0.0">
                  <c:v>5.8932760000000002</c:v>
                </c:pt>
                <c:pt idx="351" formatCode="0.0">
                  <c:v>5.9076890000000004</c:v>
                </c:pt>
                <c:pt idx="352" formatCode="0.0">
                  <c:v>5.9221019999999998</c:v>
                </c:pt>
                <c:pt idx="353" formatCode="0.0">
                  <c:v>5.936515</c:v>
                </c:pt>
                <c:pt idx="354" formatCode="0.0">
                  <c:v>5.9473729999999998</c:v>
                </c:pt>
                <c:pt idx="355" formatCode="0.0">
                  <c:v>5.9582309999999996</c:v>
                </c:pt>
                <c:pt idx="356" formatCode="0.0">
                  <c:v>5.9690890000000003</c:v>
                </c:pt>
                <c:pt idx="357" formatCode="0.0">
                  <c:v>5.9835113333000001</c:v>
                </c:pt>
                <c:pt idx="358" formatCode="0.0">
                  <c:v>5.9979336665999998</c:v>
                </c:pt>
                <c:pt idx="359" formatCode="0.0">
                  <c:v>6.0123559999999996</c:v>
                </c:pt>
                <c:pt idx="360" formatCode="0.0">
                  <c:v>6.0360343332999999</c:v>
                </c:pt>
                <c:pt idx="361" formatCode="0.0">
                  <c:v>6.0597126666000003</c:v>
                </c:pt>
                <c:pt idx="362" formatCode="0.0">
                  <c:v>6.0833909999999998</c:v>
                </c:pt>
                <c:pt idx="363" formatCode="0.0">
                  <c:v>6.1228136665999999</c:v>
                </c:pt>
                <c:pt idx="364" formatCode="0.0">
                  <c:v>6.1622363333000001</c:v>
                </c:pt>
                <c:pt idx="365" formatCode="0.0">
                  <c:v>6.2016590000000003</c:v>
                </c:pt>
                <c:pt idx="366" formatCode="0.0">
                  <c:v>6.2389590000000004</c:v>
                </c:pt>
                <c:pt idx="367" formatCode="0.0">
                  <c:v>6.2762589999999996</c:v>
                </c:pt>
                <c:pt idx="368" formatCode="0.0">
                  <c:v>6.3135589999999997</c:v>
                </c:pt>
                <c:pt idx="369" formatCode="0.0">
                  <c:v>6.3136049999999999</c:v>
                </c:pt>
                <c:pt idx="370" formatCode="0.0">
                  <c:v>6.3136510000000001</c:v>
                </c:pt>
                <c:pt idx="371" formatCode="0.0">
                  <c:v>6.3136970000000003</c:v>
                </c:pt>
                <c:pt idx="372" formatCode="0.0">
                  <c:v>6.3204140000000004</c:v>
                </c:pt>
                <c:pt idx="373" formatCode="0.0">
                  <c:v>6.3271309999999996</c:v>
                </c:pt>
                <c:pt idx="374" formatCode="0.0">
                  <c:v>6.3338479999999997</c:v>
                </c:pt>
                <c:pt idx="375" formatCode="0.0">
                  <c:v>6.4154336666000003</c:v>
                </c:pt>
                <c:pt idx="376" formatCode="0.0">
                  <c:v>6.4970193332999999</c:v>
                </c:pt>
                <c:pt idx="377" formatCode="0.0">
                  <c:v>6.5786049999999996</c:v>
                </c:pt>
                <c:pt idx="378" formatCode="0.0">
                  <c:v>6.6006546665999997</c:v>
                </c:pt>
                <c:pt idx="379" formatCode="0.0">
                  <c:v>6.6227043332999997</c:v>
                </c:pt>
                <c:pt idx="380" formatCode="0.0">
                  <c:v>6.6447539999999998</c:v>
                </c:pt>
                <c:pt idx="381" formatCode="0.0">
                  <c:v>6.6745256666000001</c:v>
                </c:pt>
                <c:pt idx="382" formatCode="0.0">
                  <c:v>6.7042973333000004</c:v>
                </c:pt>
                <c:pt idx="383" formatCode="0.0">
                  <c:v>6.7340689999999999</c:v>
                </c:pt>
                <c:pt idx="384" formatCode="0.0">
                  <c:v>6.7381046666</c:v>
                </c:pt>
                <c:pt idx="385" formatCode="0.0">
                  <c:v>6.7421403333000001</c:v>
                </c:pt>
                <c:pt idx="386" formatCode="0.0">
                  <c:v>6.7461760000000002</c:v>
                </c:pt>
                <c:pt idx="387" formatCode="0.0">
                  <c:v>6.7485803332999996</c:v>
                </c:pt>
                <c:pt idx="388" formatCode="0.0">
                  <c:v>6.7509846666</c:v>
                </c:pt>
                <c:pt idx="389" formatCode="0.0">
                  <c:v>6.7533890000000003</c:v>
                </c:pt>
                <c:pt idx="390" formatCode="0.0">
                  <c:v>6.7701120000000001</c:v>
                </c:pt>
                <c:pt idx="391" formatCode="0.0">
                  <c:v>6.786835</c:v>
                </c:pt>
                <c:pt idx="392" formatCode="0.0">
                  <c:v>6.8035579999999998</c:v>
                </c:pt>
                <c:pt idx="393" formatCode="0.0">
                  <c:v>6.8092293333000002</c:v>
                </c:pt>
                <c:pt idx="394" formatCode="0.0">
                  <c:v>6.8149006665999998</c:v>
                </c:pt>
                <c:pt idx="395" formatCode="0.0">
                  <c:v>6.8205720000000003</c:v>
                </c:pt>
                <c:pt idx="396" formatCode="0.0">
                  <c:v>6.8277226665999997</c:v>
                </c:pt>
                <c:pt idx="397" formatCode="0.0">
                  <c:v>6.8348733333</c:v>
                </c:pt>
                <c:pt idx="398" formatCode="0.0">
                  <c:v>6.8420240000000003</c:v>
                </c:pt>
                <c:pt idx="399" formatCode="0.0">
                  <c:v>6.7950313332999999</c:v>
                </c:pt>
                <c:pt idx="400" formatCode="0.0">
                  <c:v>6.7480386666000003</c:v>
                </c:pt>
                <c:pt idx="401" formatCode="0.0">
                  <c:v>6.7010459999999998</c:v>
                </c:pt>
                <c:pt idx="402" formatCode="0.0">
                  <c:v>6.6983913333</c:v>
                </c:pt>
                <c:pt idx="403" formatCode="0.0">
                  <c:v>6.6957366666000002</c:v>
                </c:pt>
                <c:pt idx="404" formatCode="0.0">
                  <c:v>6.6930820000000004</c:v>
                </c:pt>
                <c:pt idx="405" formatCode="0.0">
                  <c:v>6.7346890000000004</c:v>
                </c:pt>
                <c:pt idx="406" formatCode="0.0">
                  <c:v>6.7762960000000003</c:v>
                </c:pt>
                <c:pt idx="407" formatCode="0.0">
                  <c:v>6.8179030000000003</c:v>
                </c:pt>
                <c:pt idx="408" formatCode="0.0">
                  <c:v>6.8624336666000003</c:v>
                </c:pt>
                <c:pt idx="409" formatCode="0.0">
                  <c:v>6.9069643333000004</c:v>
                </c:pt>
                <c:pt idx="410" formatCode="0.0">
                  <c:v>6.9514950000000004</c:v>
                </c:pt>
                <c:pt idx="411" formatCode="0.0">
                  <c:v>6.9343233333000001</c:v>
                </c:pt>
                <c:pt idx="412" formatCode="0.0">
                  <c:v>6.9171516665999997</c:v>
                </c:pt>
                <c:pt idx="413" formatCode="0.0">
                  <c:v>6.8999800000000002</c:v>
                </c:pt>
                <c:pt idx="414" formatCode="0.0">
                  <c:v>6.9275229999999999</c:v>
                </c:pt>
                <c:pt idx="415" formatCode="0.0">
                  <c:v>6.9550660000000004</c:v>
                </c:pt>
                <c:pt idx="416" formatCode="0.0">
                  <c:v>6.9826090000000001</c:v>
                </c:pt>
                <c:pt idx="417" formatCode="0.0">
                  <c:v>6.957249</c:v>
                </c:pt>
                <c:pt idx="418" formatCode="0.0">
                  <c:v>6.931889</c:v>
                </c:pt>
                <c:pt idx="419" formatCode="0.0">
                  <c:v>6.9065289999999999</c:v>
                </c:pt>
                <c:pt idx="420" formatCode="0.0">
                  <c:v>6.8707636666000003</c:v>
                </c:pt>
                <c:pt idx="421" formatCode="0.0">
                  <c:v>6.8349983332999997</c:v>
                </c:pt>
                <c:pt idx="422" formatCode="0.0">
                  <c:v>6.7992330000000001</c:v>
                </c:pt>
                <c:pt idx="423" formatCode="0.0">
                  <c:v>6.8095723333000002</c:v>
                </c:pt>
                <c:pt idx="424" formatCode="0.0">
                  <c:v>6.8199116666000004</c:v>
                </c:pt>
                <c:pt idx="425" formatCode="0.0">
                  <c:v>6.8302509999999996</c:v>
                </c:pt>
                <c:pt idx="426" formatCode="0.0">
                  <c:v>6.8215469999999998</c:v>
                </c:pt>
                <c:pt idx="427" formatCode="0.0">
                  <c:v>6.812843</c:v>
                </c:pt>
                <c:pt idx="428" formatCode="0.0">
                  <c:v>6.8041390000000002</c:v>
                </c:pt>
                <c:pt idx="429" formatCode="0.0">
                  <c:v>6.8050449999999998</c:v>
                </c:pt>
                <c:pt idx="430" formatCode="0.0">
                  <c:v>6.8059510000000003</c:v>
                </c:pt>
                <c:pt idx="431" formatCode="0.0">
                  <c:v>6.8068569999999999</c:v>
                </c:pt>
                <c:pt idx="432" formatCode="0.0">
                  <c:v>6.8367583332999997</c:v>
                </c:pt>
                <c:pt idx="433" formatCode="0.0">
                  <c:v>6.8666596666000004</c:v>
                </c:pt>
                <c:pt idx="434" formatCode="0.0">
                  <c:v>6.8965610000000002</c:v>
                </c:pt>
                <c:pt idx="435" formatCode="0.0">
                  <c:v>6.948874</c:v>
                </c:pt>
                <c:pt idx="436" formatCode="0.0">
                  <c:v>7.0011869999999998</c:v>
                </c:pt>
                <c:pt idx="437" formatCode="0.0">
                  <c:v>7.0534999999999997</c:v>
                </c:pt>
                <c:pt idx="438" formatCode="0.0">
                  <c:v>7.1005013333000004</c:v>
                </c:pt>
                <c:pt idx="439" formatCode="0.0">
                  <c:v>7.1475026666000003</c:v>
                </c:pt>
                <c:pt idx="440" formatCode="0.0">
                  <c:v>7.1945040000000002</c:v>
                </c:pt>
                <c:pt idx="441" formatCode="0.0">
                  <c:v>7.2445349999999999</c:v>
                </c:pt>
                <c:pt idx="442" formatCode="0.0">
                  <c:v>7.2945659999999997</c:v>
                </c:pt>
                <c:pt idx="443" formatCode="0.0">
                  <c:v>7.3445970000000003</c:v>
                </c:pt>
                <c:pt idx="444" formatCode="0.0">
                  <c:v>7.3924536665999998</c:v>
                </c:pt>
                <c:pt idx="445" formatCode="0.0">
                  <c:v>7.4403103333000002</c:v>
                </c:pt>
                <c:pt idx="446" formatCode="0.0">
                  <c:v>7.4881669999999998</c:v>
                </c:pt>
                <c:pt idx="447" formatCode="0.0">
                  <c:v>7.5312936665999999</c:v>
                </c:pt>
                <c:pt idx="448" formatCode="0.0">
                  <c:v>7.5744203333</c:v>
                </c:pt>
                <c:pt idx="449" formatCode="0.0">
                  <c:v>7.6175470000000001</c:v>
                </c:pt>
                <c:pt idx="450" formatCode="0.0">
                  <c:v>7.6420263332999996</c:v>
                </c:pt>
                <c:pt idx="451" formatCode="0.0">
                  <c:v>7.6665056666</c:v>
                </c:pt>
                <c:pt idx="452" formatCode="0.0">
                  <c:v>7.6909850000000004</c:v>
                </c:pt>
                <c:pt idx="453" formatCode="0.0">
                  <c:v>7.7120290000000002</c:v>
                </c:pt>
                <c:pt idx="454" formatCode="0.0">
                  <c:v>7.7330730000000001</c:v>
                </c:pt>
                <c:pt idx="455" formatCode="0.0">
                  <c:v>7.7541169999999999</c:v>
                </c:pt>
                <c:pt idx="456" formatCode="0.0">
                  <c:v>7.7791646665999998</c:v>
                </c:pt>
                <c:pt idx="457" formatCode="0.0">
                  <c:v>7.8042123332999997</c:v>
                </c:pt>
                <c:pt idx="458" formatCode="0.0">
                  <c:v>7.8292599999999997</c:v>
                </c:pt>
                <c:pt idx="459" formatCode="0.0">
                  <c:v>7.8522379999999998</c:v>
                </c:pt>
                <c:pt idx="460" formatCode="0.0">
                  <c:v>7.875216</c:v>
                </c:pt>
                <c:pt idx="461" formatCode="0.0">
                  <c:v>7.8981940000000002</c:v>
                </c:pt>
                <c:pt idx="462" formatCode="0.0">
                  <c:v>7.9383990000000004</c:v>
                </c:pt>
                <c:pt idx="463" formatCode="0.0">
                  <c:v>7.9786039999999998</c:v>
                </c:pt>
                <c:pt idx="464" formatCode="0.0">
                  <c:v>8.0188089999999992</c:v>
                </c:pt>
                <c:pt idx="465" formatCode="0.0">
                  <c:v>8.0386776665999999</c:v>
                </c:pt>
                <c:pt idx="466" formatCode="0.0">
                  <c:v>8.0585463333000007</c:v>
                </c:pt>
                <c:pt idx="467" formatCode="0.0">
                  <c:v>8.0784149999999997</c:v>
                </c:pt>
                <c:pt idx="468" formatCode="0.0">
                  <c:v>8.1035529999999998</c:v>
                </c:pt>
                <c:pt idx="469" formatCode="0.0">
                  <c:v>8.1286909999999999</c:v>
                </c:pt>
                <c:pt idx="470" formatCode="0.0">
                  <c:v>8.153829</c:v>
                </c:pt>
                <c:pt idx="471" formatCode="0.0">
                  <c:v>8.1660699999999995</c:v>
                </c:pt>
                <c:pt idx="472" formatCode="0.0">
                  <c:v>8.1783110000000008</c:v>
                </c:pt>
                <c:pt idx="473" formatCode="0.0">
                  <c:v>8.1905520000000003</c:v>
                </c:pt>
                <c:pt idx="474" formatCode="0.0">
                  <c:v>8.2166796665999993</c:v>
                </c:pt>
                <c:pt idx="475" formatCode="0.0">
                  <c:v>8.2428073333</c:v>
                </c:pt>
                <c:pt idx="476" formatCode="0.0">
                  <c:v>8.2689350000000008</c:v>
                </c:pt>
                <c:pt idx="477" formatCode="0.0">
                  <c:v>8.2837359999999993</c:v>
                </c:pt>
                <c:pt idx="478" formatCode="0.0">
                  <c:v>8.2985369999999996</c:v>
                </c:pt>
                <c:pt idx="479" formatCode="0.0">
                  <c:v>8.3133379999999999</c:v>
                </c:pt>
                <c:pt idx="480" formatCode="0.0">
                  <c:v>8.3339833333000009</c:v>
                </c:pt>
                <c:pt idx="481" formatCode="0.0">
                  <c:v>8.3546286666</c:v>
                </c:pt>
                <c:pt idx="482" formatCode="0.0">
                  <c:v>8.3752739999999992</c:v>
                </c:pt>
                <c:pt idx="483" formatCode="0.0">
                  <c:v>8.4053926665999992</c:v>
                </c:pt>
                <c:pt idx="484" formatCode="0.0">
                  <c:v>8.4355113332999991</c:v>
                </c:pt>
                <c:pt idx="485" formatCode="0.0">
                  <c:v>8.4656300000000009</c:v>
                </c:pt>
                <c:pt idx="486" formatCode="0.0">
                  <c:v>8.4901116666000007</c:v>
                </c:pt>
                <c:pt idx="487" formatCode="0.0">
                  <c:v>8.5145933333000006</c:v>
                </c:pt>
                <c:pt idx="488" formatCode="0.0">
                  <c:v>8.5390750000000004</c:v>
                </c:pt>
                <c:pt idx="489" formatCode="0.0">
                  <c:v>8.5879480000000008</c:v>
                </c:pt>
                <c:pt idx="490" formatCode="0.0">
                  <c:v>8.6368209999999994</c:v>
                </c:pt>
                <c:pt idx="491" formatCode="0.0">
                  <c:v>8.6856939999999998</c:v>
                </c:pt>
                <c:pt idx="492" formatCode="0.0">
                  <c:v>8.7006523333000008</c:v>
                </c:pt>
                <c:pt idx="493" formatCode="0.0">
                  <c:v>8.7156106665999999</c:v>
                </c:pt>
                <c:pt idx="494" formatCode="0.0">
                  <c:v>8.7305689999999991</c:v>
                </c:pt>
                <c:pt idx="495" formatCode="0.0">
                  <c:v>8.7688059999999997</c:v>
                </c:pt>
                <c:pt idx="496" formatCode="0.0">
                  <c:v>8.8070430000000002</c:v>
                </c:pt>
                <c:pt idx="497" formatCode="0.0">
                  <c:v>8.8452800000000007</c:v>
                </c:pt>
                <c:pt idx="498" formatCode="0.0">
                  <c:v>8.8625556666000005</c:v>
                </c:pt>
                <c:pt idx="499" formatCode="0.0">
                  <c:v>8.8798313333000003</c:v>
                </c:pt>
                <c:pt idx="500" formatCode="0.0">
                  <c:v>8.8971070000000001</c:v>
                </c:pt>
                <c:pt idx="501" formatCode="0.0">
                  <c:v>8.9366249999999994</c:v>
                </c:pt>
                <c:pt idx="502" formatCode="0.0">
                  <c:v>8.9761430000000004</c:v>
                </c:pt>
                <c:pt idx="503" formatCode="0.0">
                  <c:v>9.0156609999999997</c:v>
                </c:pt>
                <c:pt idx="504" formatCode="0.0">
                  <c:v>9.0462120000000006</c:v>
                </c:pt>
                <c:pt idx="505" formatCode="0.0">
                  <c:v>9.0767629999999997</c:v>
                </c:pt>
                <c:pt idx="506" formatCode="0.0">
                  <c:v>9.1073140000000006</c:v>
                </c:pt>
                <c:pt idx="507" formatCode="0.0">
                  <c:v>9.1304850000000002</c:v>
                </c:pt>
                <c:pt idx="508" formatCode="0.0">
                  <c:v>9.1536559999999998</c:v>
                </c:pt>
                <c:pt idx="509" formatCode="0.0">
                  <c:v>9.1768269999999994</c:v>
                </c:pt>
                <c:pt idx="510" formatCode="0.0">
                  <c:v>9.1994900000000008</c:v>
                </c:pt>
                <c:pt idx="511" formatCode="0.0">
                  <c:v>9.2221530000000005</c:v>
                </c:pt>
                <c:pt idx="512" formatCode="0.0">
                  <c:v>9.2448160000000001</c:v>
                </c:pt>
                <c:pt idx="513" formatCode="0.0">
                  <c:v>9.2508883333000007</c:v>
                </c:pt>
                <c:pt idx="514" formatCode="0.0">
                  <c:v>9.2569606665999995</c:v>
                </c:pt>
                <c:pt idx="515" formatCode="0.0">
                  <c:v>9.2630330000000001</c:v>
                </c:pt>
                <c:pt idx="516" formatCode="0.0">
                  <c:v>9.2967750000000002</c:v>
                </c:pt>
                <c:pt idx="517" formatCode="0.0">
                  <c:v>9.3305170000000004</c:v>
                </c:pt>
                <c:pt idx="518" formatCode="0.0">
                  <c:v>9.3642590000000006</c:v>
                </c:pt>
                <c:pt idx="519" formatCode="0.0">
                  <c:v>9.3755869999999994</c:v>
                </c:pt>
                <c:pt idx="520" formatCode="0.0">
                  <c:v>9.3869150000000001</c:v>
                </c:pt>
                <c:pt idx="521" formatCode="0.0">
                  <c:v>9.3982430000000008</c:v>
                </c:pt>
                <c:pt idx="522" formatCode="0.0">
                  <c:v>9.4003266665999998</c:v>
                </c:pt>
                <c:pt idx="523" formatCode="0.0">
                  <c:v>9.4024103333000006</c:v>
                </c:pt>
                <c:pt idx="524" formatCode="0.0">
                  <c:v>9.4044939999999997</c:v>
                </c:pt>
                <c:pt idx="525" formatCode="0.0">
                  <c:v>9.3759546666000002</c:v>
                </c:pt>
                <c:pt idx="526" formatCode="0.0">
                  <c:v>9.3474153333000007</c:v>
                </c:pt>
                <c:pt idx="527" formatCode="0.0">
                  <c:v>9.3188759999999995</c:v>
                </c:pt>
                <c:pt idx="528" formatCode="0.0">
                  <c:v>9.3043426666000002</c:v>
                </c:pt>
                <c:pt idx="529" formatCode="0.0">
                  <c:v>9.2898093332999991</c:v>
                </c:pt>
                <c:pt idx="530" formatCode="0.0">
                  <c:v>9.2752759999999999</c:v>
                </c:pt>
                <c:pt idx="531" formatCode="0.0">
                  <c:v>9.2993830000000006</c:v>
                </c:pt>
                <c:pt idx="532" formatCode="0.0">
                  <c:v>9.3234899999999996</c:v>
                </c:pt>
                <c:pt idx="533" formatCode="0.0">
                  <c:v>9.3475970000000004</c:v>
                </c:pt>
                <c:pt idx="534" formatCode="0.0">
                  <c:v>9.3633426665999995</c:v>
                </c:pt>
                <c:pt idx="535" formatCode="0.0">
                  <c:v>9.3790883333000004</c:v>
                </c:pt>
                <c:pt idx="536" formatCode="0.0">
                  <c:v>9.3948339999999995</c:v>
                </c:pt>
                <c:pt idx="537" formatCode="0.0">
                  <c:v>9.4057496666000002</c:v>
                </c:pt>
                <c:pt idx="538" formatCode="0.0">
                  <c:v>9.4166653332999992</c:v>
                </c:pt>
                <c:pt idx="539" formatCode="0.0">
                  <c:v>9.427581</c:v>
                </c:pt>
                <c:pt idx="540" formatCode="0.0">
                  <c:v>9.4652019999999997</c:v>
                </c:pt>
                <c:pt idx="541" formatCode="0.0">
                  <c:v>9.5028229999999994</c:v>
                </c:pt>
                <c:pt idx="542" formatCode="0.0">
                  <c:v>9.5404440000000008</c:v>
                </c:pt>
                <c:pt idx="543" formatCode="0.0">
                  <c:v>9.5749270000000006</c:v>
                </c:pt>
                <c:pt idx="544" formatCode="0.0">
                  <c:v>9.6094100000000005</c:v>
                </c:pt>
                <c:pt idx="545" formatCode="0.0">
                  <c:v>9.6438930000000003</c:v>
                </c:pt>
                <c:pt idx="546" formatCode="0.0">
                  <c:v>9.6756569999999993</c:v>
                </c:pt>
                <c:pt idx="547" formatCode="0.0">
                  <c:v>9.7074210000000001</c:v>
                </c:pt>
                <c:pt idx="548" formatCode="0.0">
                  <c:v>9.7391850000000009</c:v>
                </c:pt>
                <c:pt idx="549" formatCode="0.0">
                  <c:v>9.7730409999999992</c:v>
                </c:pt>
                <c:pt idx="550" formatCode="0.0">
                  <c:v>9.8068969999999993</c:v>
                </c:pt>
                <c:pt idx="551" formatCode="0.0">
                  <c:v>9.8407529999999994</c:v>
                </c:pt>
                <c:pt idx="552" formatCode="0.0">
                  <c:v>9.8462303332999994</c:v>
                </c:pt>
                <c:pt idx="553" formatCode="0.0">
                  <c:v>9.8517076665999994</c:v>
                </c:pt>
                <c:pt idx="554" formatCode="0.0">
                  <c:v>9.8571849999999994</c:v>
                </c:pt>
                <c:pt idx="555" formatCode="0.0">
                  <c:v>9.8763116665999995</c:v>
                </c:pt>
                <c:pt idx="556" formatCode="0.0">
                  <c:v>9.8954383332999996</c:v>
                </c:pt>
                <c:pt idx="557" formatCode="0.0">
                  <c:v>9.9145649999999996</c:v>
                </c:pt>
                <c:pt idx="558" formatCode="0.0">
                  <c:v>9.9303343332999994</c:v>
                </c:pt>
                <c:pt idx="559" formatCode="0.0">
                  <c:v>9.9461036665999991</c:v>
                </c:pt>
                <c:pt idx="560" formatCode="0.0">
                  <c:v>9.9618730000000006</c:v>
                </c:pt>
                <c:pt idx="561" formatCode="0.0">
                  <c:v>10.007035999999999</c:v>
                </c:pt>
                <c:pt idx="562" formatCode="0.0">
                  <c:v>10.052199</c:v>
                </c:pt>
                <c:pt idx="563" formatCode="0.0">
                  <c:v>10.097362</c:v>
                </c:pt>
                <c:pt idx="564" formatCode="0.0">
                  <c:v>10.1300206666</c:v>
                </c:pt>
                <c:pt idx="565" formatCode="0.0">
                  <c:v>10.1626793333</c:v>
                </c:pt>
                <c:pt idx="566" formatCode="0.0">
                  <c:v>10.195338</c:v>
                </c:pt>
                <c:pt idx="567" formatCode="0.0">
                  <c:v>10.2413903333</c:v>
                </c:pt>
                <c:pt idx="568" formatCode="0.0">
                  <c:v>10.287442666600001</c:v>
                </c:pt>
                <c:pt idx="569" formatCode="0.0">
                  <c:v>10.333494999999999</c:v>
                </c:pt>
                <c:pt idx="570" formatCode="0.0">
                  <c:v>10.353629333300001</c:v>
                </c:pt>
                <c:pt idx="571" formatCode="0.0">
                  <c:v>10.3737636666</c:v>
                </c:pt>
                <c:pt idx="572" formatCode="0.0">
                  <c:v>10.393898</c:v>
                </c:pt>
                <c:pt idx="573" formatCode="0.0">
                  <c:v>10.433586</c:v>
                </c:pt>
                <c:pt idx="574" formatCode="0.0">
                  <c:v>10.473274</c:v>
                </c:pt>
                <c:pt idx="575" formatCode="0.0">
                  <c:v>10.512962</c:v>
                </c:pt>
                <c:pt idx="576" formatCode="0.0">
                  <c:v>10.525391666599999</c:v>
                </c:pt>
                <c:pt idx="577" formatCode="0.0">
                  <c:v>10.5378213333</c:v>
                </c:pt>
                <c:pt idx="578" formatCode="0.0">
                  <c:v>10.550250999999999</c:v>
                </c:pt>
                <c:pt idx="579" formatCode="0.0">
                  <c:v>10.5607416666</c:v>
                </c:pt>
                <c:pt idx="580" formatCode="0.0">
                  <c:v>10.571232333299999</c:v>
                </c:pt>
                <c:pt idx="581" formatCode="0.0">
                  <c:v>10.581723</c:v>
                </c:pt>
                <c:pt idx="582" formatCode="0.0">
                  <c:v>10.611727999999999</c:v>
                </c:pt>
                <c:pt idx="583" formatCode="0.0">
                  <c:v>10.641733</c:v>
                </c:pt>
                <c:pt idx="584" formatCode="0.0">
                  <c:v>10.671738</c:v>
                </c:pt>
                <c:pt idx="585" formatCode="0.0">
                  <c:v>10.695893</c:v>
                </c:pt>
                <c:pt idx="586" formatCode="0.0">
                  <c:v>10.720048</c:v>
                </c:pt>
                <c:pt idx="587" formatCode="0.0">
                  <c:v>10.744203000000001</c:v>
                </c:pt>
                <c:pt idx="588" formatCode="0.0">
                  <c:v>10.771026666599999</c:v>
                </c:pt>
                <c:pt idx="589" formatCode="0.0">
                  <c:v>10.7978503333</c:v>
                </c:pt>
                <c:pt idx="590" formatCode="0.0">
                  <c:v>10.824674</c:v>
                </c:pt>
                <c:pt idx="591" formatCode="0.0">
                  <c:v>10.884855</c:v>
                </c:pt>
                <c:pt idx="592" formatCode="0.0">
                  <c:v>10.945036</c:v>
                </c:pt>
                <c:pt idx="593" formatCode="0.0">
                  <c:v>11.005217</c:v>
                </c:pt>
                <c:pt idx="594" formatCode="0.0">
                  <c:v>11.038123000000001</c:v>
                </c:pt>
                <c:pt idx="595" formatCode="0.0">
                  <c:v>11.071028999999999</c:v>
                </c:pt>
                <c:pt idx="596" formatCode="0.0">
                  <c:v>11.103935</c:v>
                </c:pt>
                <c:pt idx="597" formatCode="0.0">
                  <c:v>11.1423693333</c:v>
                </c:pt>
                <c:pt idx="598" formatCode="0.0">
                  <c:v>11.180803666599999</c:v>
                </c:pt>
                <c:pt idx="599" formatCode="0.0">
                  <c:v>11.219238000000001</c:v>
                </c:pt>
                <c:pt idx="600" formatCode="0.0">
                  <c:v>11.243380333299999</c:v>
                </c:pt>
                <c:pt idx="601" formatCode="0.0">
                  <c:v>11.2675226666</c:v>
                </c:pt>
                <c:pt idx="602" formatCode="0.0">
                  <c:v>11.291665</c:v>
                </c:pt>
                <c:pt idx="603" formatCode="0.0">
                  <c:v>11.35422</c:v>
                </c:pt>
                <c:pt idx="604" formatCode="0.0">
                  <c:v>11.416774999999999</c:v>
                </c:pt>
                <c:pt idx="605" formatCode="0.0">
                  <c:v>11.479329999999999</c:v>
                </c:pt>
                <c:pt idx="606" formatCode="0.0">
                  <c:v>11.5271903333</c:v>
                </c:pt>
                <c:pt idx="607" formatCode="0.0">
                  <c:v>11.575050666599999</c:v>
                </c:pt>
                <c:pt idx="608" formatCode="0.0">
                  <c:v>11.622911</c:v>
                </c:pt>
                <c:pt idx="609" formatCode="0.0">
                  <c:v>11.656181333299999</c:v>
                </c:pt>
                <c:pt idx="610" formatCode="0.0">
                  <c:v>11.6894516666</c:v>
                </c:pt>
                <c:pt idx="611" formatCode="0.0">
                  <c:v>11.722721999999999</c:v>
                </c:pt>
                <c:pt idx="612" formatCode="0.0">
                  <c:v>11.761773333300001</c:v>
                </c:pt>
                <c:pt idx="613" formatCode="0.0">
                  <c:v>11.800824666600001</c:v>
                </c:pt>
                <c:pt idx="614" formatCode="0.0">
                  <c:v>11.839876</c:v>
                </c:pt>
                <c:pt idx="615" formatCode="0.0">
                  <c:v>11.876414666600001</c:v>
                </c:pt>
                <c:pt idx="616" formatCode="0.0">
                  <c:v>11.912953333300001</c:v>
                </c:pt>
                <c:pt idx="617" formatCode="0.0">
                  <c:v>11.949491999999999</c:v>
                </c:pt>
                <c:pt idx="618" formatCode="0.0">
                  <c:v>11.999391666599999</c:v>
                </c:pt>
                <c:pt idx="619" formatCode="0.0">
                  <c:v>12.049291333299999</c:v>
                </c:pt>
                <c:pt idx="620" formatCode="0.0">
                  <c:v>12.099190999999999</c:v>
                </c:pt>
                <c:pt idx="621" formatCode="0.0">
                  <c:v>12.164372999999999</c:v>
                </c:pt>
                <c:pt idx="622" formatCode="0.0">
                  <c:v>12.229555</c:v>
                </c:pt>
                <c:pt idx="623" formatCode="0.0">
                  <c:v>12.294737</c:v>
                </c:pt>
                <c:pt idx="624" formatCode="0.0">
                  <c:v>12.3334173333</c:v>
                </c:pt>
                <c:pt idx="625" formatCode="0.0">
                  <c:v>12.3720976666</c:v>
                </c:pt>
                <c:pt idx="626" formatCode="0.0">
                  <c:v>12.410778000000001</c:v>
                </c:pt>
                <c:pt idx="627" formatCode="0.0">
                  <c:v>12.445321333300001</c:v>
                </c:pt>
                <c:pt idx="628" formatCode="0.0">
                  <c:v>12.479864666599999</c:v>
                </c:pt>
                <c:pt idx="629" formatCode="0.0">
                  <c:v>12.514408</c:v>
                </c:pt>
                <c:pt idx="630" formatCode="0.0">
                  <c:v>12.5695976666</c:v>
                </c:pt>
                <c:pt idx="631" formatCode="0.0">
                  <c:v>12.6247873333</c:v>
                </c:pt>
                <c:pt idx="632" formatCode="0.0">
                  <c:v>12.679976999999999</c:v>
                </c:pt>
                <c:pt idx="633" formatCode="0.0">
                  <c:v>12.7494116666</c:v>
                </c:pt>
                <c:pt idx="634" formatCode="0.0">
                  <c:v>12.8188463333</c:v>
                </c:pt>
                <c:pt idx="635" formatCode="0.0">
                  <c:v>12.888280999999999</c:v>
                </c:pt>
                <c:pt idx="636" formatCode="0.0">
                  <c:v>12.903938</c:v>
                </c:pt>
                <c:pt idx="637" formatCode="0.0">
                  <c:v>12.919594999999999</c:v>
                </c:pt>
                <c:pt idx="638" formatCode="0.0">
                  <c:v>12.935252</c:v>
                </c:pt>
                <c:pt idx="639" formatCode="0.0">
                  <c:v>13.013750999999999</c:v>
                </c:pt>
                <c:pt idx="640" formatCode="0.0">
                  <c:v>13.09225</c:v>
                </c:pt>
                <c:pt idx="641" formatCode="0.0">
                  <c:v>13.170749000000001</c:v>
                </c:pt>
                <c:pt idx="642" formatCode="0.0">
                  <c:v>13.175129333299999</c:v>
                </c:pt>
                <c:pt idx="643" formatCode="0.0">
                  <c:v>13.1795096666</c:v>
                </c:pt>
                <c:pt idx="644" formatCode="0.0">
                  <c:v>13.18389</c:v>
                </c:pt>
                <c:pt idx="645" formatCode="0.0">
                  <c:v>13.21001</c:v>
                </c:pt>
                <c:pt idx="646" formatCode="0.0">
                  <c:v>13.236129999999999</c:v>
                </c:pt>
                <c:pt idx="647" formatCode="0.0">
                  <c:v>13.26225</c:v>
                </c:pt>
                <c:pt idx="648" formatCode="0.0">
                  <c:v>13.247916999999999</c:v>
                </c:pt>
                <c:pt idx="649" formatCode="0.0">
                  <c:v>13.233584</c:v>
                </c:pt>
                <c:pt idx="650" formatCode="0.0">
                  <c:v>13.219251</c:v>
                </c:pt>
                <c:pt idx="651" formatCode="0.0">
                  <c:v>13.246632</c:v>
                </c:pt>
                <c:pt idx="652" formatCode="0.0">
                  <c:v>13.274013</c:v>
                </c:pt>
                <c:pt idx="653" formatCode="0.0">
                  <c:v>13.301394</c:v>
                </c:pt>
                <c:pt idx="654" formatCode="0.0">
                  <c:v>13.283643333300001</c:v>
                </c:pt>
                <c:pt idx="655" formatCode="0.0">
                  <c:v>13.265892666599999</c:v>
                </c:pt>
                <c:pt idx="656" formatCode="0.0">
                  <c:v>13.248142</c:v>
                </c:pt>
                <c:pt idx="657" formatCode="0.0">
                  <c:v>13.2603883333</c:v>
                </c:pt>
                <c:pt idx="658" formatCode="0.0">
                  <c:v>13.2726346666</c:v>
                </c:pt>
                <c:pt idx="659" formatCode="0.0">
                  <c:v>13.284881</c:v>
                </c:pt>
                <c:pt idx="660" formatCode="0.0">
                  <c:v>13.321557333299999</c:v>
                </c:pt>
                <c:pt idx="661" formatCode="0.0">
                  <c:v>13.3582336666</c:v>
                </c:pt>
                <c:pt idx="662" formatCode="0.0">
                  <c:v>13.394909999999999</c:v>
                </c:pt>
                <c:pt idx="663" formatCode="0.0">
                  <c:v>13.422392</c:v>
                </c:pt>
                <c:pt idx="664" formatCode="0.0">
                  <c:v>13.449873999999999</c:v>
                </c:pt>
                <c:pt idx="665" formatCode="0.0">
                  <c:v>13.477356</c:v>
                </c:pt>
                <c:pt idx="666" formatCode="0.0">
                  <c:v>13.4954843333</c:v>
                </c:pt>
                <c:pt idx="667" formatCode="0.0">
                  <c:v>13.5136126666</c:v>
                </c:pt>
                <c:pt idx="668" formatCode="0.0">
                  <c:v>13.531741</c:v>
                </c:pt>
                <c:pt idx="669" formatCode="0.0">
                  <c:v>13.5376343333</c:v>
                </c:pt>
                <c:pt idx="670" formatCode="0.0">
                  <c:v>13.543527666599999</c:v>
                </c:pt>
                <c:pt idx="671" formatCode="0.0">
                  <c:v>13.549421000000001</c:v>
                </c:pt>
                <c:pt idx="672" formatCode="0.0">
                  <c:v>13.5727586666</c:v>
                </c:pt>
                <c:pt idx="673" formatCode="0.0">
                  <c:v>13.5960963333</c:v>
                </c:pt>
                <c:pt idx="674" formatCode="0.0">
                  <c:v>13.619434</c:v>
                </c:pt>
                <c:pt idx="675" formatCode="0.0">
                  <c:v>13.6599916666</c:v>
                </c:pt>
                <c:pt idx="676" formatCode="0.0">
                  <c:v>13.7005493333</c:v>
                </c:pt>
                <c:pt idx="677" formatCode="0.0">
                  <c:v>13.741107</c:v>
                </c:pt>
                <c:pt idx="678" formatCode="0.0">
                  <c:v>13.817456999999999</c:v>
                </c:pt>
                <c:pt idx="679" formatCode="0.0">
                  <c:v>13.893807000000001</c:v>
                </c:pt>
                <c:pt idx="680" formatCode="0.0">
                  <c:v>13.970157</c:v>
                </c:pt>
                <c:pt idx="681" formatCode="0.0">
                  <c:v>14.0238976666</c:v>
                </c:pt>
                <c:pt idx="682" formatCode="0.0">
                  <c:v>14.077638333299999</c:v>
                </c:pt>
                <c:pt idx="683" formatCode="0.0">
                  <c:v>14.131379000000001</c:v>
                </c:pt>
                <c:pt idx="684" formatCode="0.0">
                  <c:v>14.158365999999999</c:v>
                </c:pt>
                <c:pt idx="685" formatCode="0.0">
                  <c:v>14.185352999999999</c:v>
                </c:pt>
                <c:pt idx="686" formatCode="0.0">
                  <c:v>14.212339999999999</c:v>
                </c:pt>
                <c:pt idx="687" formatCode="0.0">
                  <c:v>14.2492323333</c:v>
                </c:pt>
                <c:pt idx="688" formatCode="0.0">
                  <c:v>14.286124666599999</c:v>
                </c:pt>
                <c:pt idx="689" formatCode="0.0">
                  <c:v>14.323017</c:v>
                </c:pt>
                <c:pt idx="690" formatCode="0.0">
                  <c:v>14.367955333299999</c:v>
                </c:pt>
                <c:pt idx="691" formatCode="0.0">
                  <c:v>14.4128936666</c:v>
                </c:pt>
                <c:pt idx="692" formatCode="0.0">
                  <c:v>14.457832</c:v>
                </c:pt>
                <c:pt idx="693" formatCode="0.0">
                  <c:v>14.5070863333</c:v>
                </c:pt>
                <c:pt idx="694" formatCode="0.0">
                  <c:v>14.556340666600001</c:v>
                </c:pt>
                <c:pt idx="695" formatCode="0.0">
                  <c:v>14.605594999999999</c:v>
                </c:pt>
                <c:pt idx="696" formatCode="0.0">
                  <c:v>14.6596786666</c:v>
                </c:pt>
                <c:pt idx="697" formatCode="0.0">
                  <c:v>14.7137623333</c:v>
                </c:pt>
                <c:pt idx="698" formatCode="0.0">
                  <c:v>14.767846</c:v>
                </c:pt>
                <c:pt idx="699" formatCode="0.0">
                  <c:v>14.791799666599999</c:v>
                </c:pt>
                <c:pt idx="700" formatCode="0.0">
                  <c:v>14.8157533333</c:v>
                </c:pt>
                <c:pt idx="701" formatCode="0.0">
                  <c:v>14.839707000000001</c:v>
                </c:pt>
                <c:pt idx="702" formatCode="0.0">
                  <c:v>14.878568333300001</c:v>
                </c:pt>
                <c:pt idx="703" formatCode="0.0">
                  <c:v>14.9174296666</c:v>
                </c:pt>
                <c:pt idx="704" formatCode="0.0">
                  <c:v>14.956291</c:v>
                </c:pt>
                <c:pt idx="705" formatCode="0.0">
                  <c:v>14.984604666599999</c:v>
                </c:pt>
                <c:pt idx="706" formatCode="0.0">
                  <c:v>15.0129183333</c:v>
                </c:pt>
                <c:pt idx="707" formatCode="0.0">
                  <c:v>15.041232000000001</c:v>
                </c:pt>
                <c:pt idx="708" formatCode="0.0">
                  <c:v>15.1088506666</c:v>
                </c:pt>
                <c:pt idx="709" formatCode="0.0">
                  <c:v>15.1764693333</c:v>
                </c:pt>
                <c:pt idx="710" formatCode="0.0">
                  <c:v>15.244088</c:v>
                </c:pt>
                <c:pt idx="711" formatCode="0.0">
                  <c:v>15.256567</c:v>
                </c:pt>
                <c:pt idx="712" formatCode="0.0">
                  <c:v>15.269045999999999</c:v>
                </c:pt>
                <c:pt idx="713" formatCode="0.0">
                  <c:v>15.281525</c:v>
                </c:pt>
                <c:pt idx="714" formatCode="0.0">
                  <c:v>15.289189</c:v>
                </c:pt>
                <c:pt idx="715" formatCode="0.0">
                  <c:v>15.296853</c:v>
                </c:pt>
                <c:pt idx="716" formatCode="0.0">
                  <c:v>15.304517000000001</c:v>
                </c:pt>
                <c:pt idx="717" formatCode="0.0">
                  <c:v>15.347559</c:v>
                </c:pt>
                <c:pt idx="718" formatCode="0.0">
                  <c:v>15.390601</c:v>
                </c:pt>
                <c:pt idx="719" formatCode="0.0">
                  <c:v>15.433643</c:v>
                </c:pt>
                <c:pt idx="720" formatCode="0.0">
                  <c:v>15.4487473333</c:v>
                </c:pt>
                <c:pt idx="721" formatCode="0.0">
                  <c:v>15.4638516666</c:v>
                </c:pt>
                <c:pt idx="722" formatCode="0.0">
                  <c:v>15.478956</c:v>
                </c:pt>
                <c:pt idx="723" formatCode="0.0">
                  <c:v>15.511896999999999</c:v>
                </c:pt>
                <c:pt idx="724" formatCode="0.0">
                  <c:v>15.544838</c:v>
                </c:pt>
                <c:pt idx="725" formatCode="0.0">
                  <c:v>15.577779</c:v>
                </c:pt>
                <c:pt idx="726" formatCode="0.0">
                  <c:v>15.6090543333</c:v>
                </c:pt>
                <c:pt idx="727" formatCode="0.0">
                  <c:v>15.6403296666</c:v>
                </c:pt>
                <c:pt idx="728" formatCode="0.0">
                  <c:v>15.671605</c:v>
                </c:pt>
                <c:pt idx="729" formatCode="0.0">
                  <c:v>15.703452</c:v>
                </c:pt>
                <c:pt idx="730" formatCode="0.0">
                  <c:v>15.735298999999999</c:v>
                </c:pt>
                <c:pt idx="731" formatCode="0.0">
                  <c:v>15.767146</c:v>
                </c:pt>
                <c:pt idx="732" formatCode="0.0">
                  <c:v>15.7457326666</c:v>
                </c:pt>
                <c:pt idx="733" formatCode="0.0">
                  <c:v>15.7243193333</c:v>
                </c:pt>
                <c:pt idx="734" formatCode="0.0">
                  <c:v>15.702906</c:v>
                </c:pt>
                <c:pt idx="735" formatCode="0.0">
                  <c:v>15.7328616666</c:v>
                </c:pt>
                <c:pt idx="736" formatCode="0.0">
                  <c:v>15.762817333299999</c:v>
                </c:pt>
                <c:pt idx="737" formatCode="0.0">
                  <c:v>15.792773</c:v>
                </c:pt>
                <c:pt idx="738" formatCode="0.0">
                  <c:v>15.765036</c:v>
                </c:pt>
                <c:pt idx="739" formatCode="0.0">
                  <c:v>15.737299</c:v>
                </c:pt>
                <c:pt idx="740" formatCode="0.0">
                  <c:v>15.709562</c:v>
                </c:pt>
                <c:pt idx="741" formatCode="0.0">
                  <c:v>15.5952436666</c:v>
                </c:pt>
                <c:pt idx="742" formatCode="0.0">
                  <c:v>15.4809253333</c:v>
                </c:pt>
                <c:pt idx="743" formatCode="0.0">
                  <c:v>15.366607</c:v>
                </c:pt>
                <c:pt idx="744" formatCode="0.0">
                  <c:v>15.306896333299999</c:v>
                </c:pt>
                <c:pt idx="745" formatCode="0.0">
                  <c:v>15.2471856666</c:v>
                </c:pt>
                <c:pt idx="746" formatCode="0.0">
                  <c:v>15.187474999999999</c:v>
                </c:pt>
                <c:pt idx="747" formatCode="0.0">
                  <c:v>15.1789073333</c:v>
                </c:pt>
                <c:pt idx="748" formatCode="0.0">
                  <c:v>15.1703396666</c:v>
                </c:pt>
                <c:pt idx="749" formatCode="0.0">
                  <c:v>15.161771999999999</c:v>
                </c:pt>
                <c:pt idx="750" formatCode="0.0">
                  <c:v>15.180063666600001</c:v>
                </c:pt>
                <c:pt idx="751" formatCode="0.0">
                  <c:v>15.1983553333</c:v>
                </c:pt>
                <c:pt idx="752" formatCode="0.0">
                  <c:v>15.216647</c:v>
                </c:pt>
                <c:pt idx="753" formatCode="0.0">
                  <c:v>15.270816333300001</c:v>
                </c:pt>
                <c:pt idx="754" formatCode="0.0">
                  <c:v>15.3249856666</c:v>
                </c:pt>
                <c:pt idx="755" formatCode="0.0">
                  <c:v>15.379155000000001</c:v>
                </c:pt>
                <c:pt idx="756" formatCode="0.0">
                  <c:v>15.404789666599999</c:v>
                </c:pt>
                <c:pt idx="757" formatCode="0.0">
                  <c:v>15.4304243333</c:v>
                </c:pt>
                <c:pt idx="758" formatCode="0.0">
                  <c:v>15.456059</c:v>
                </c:pt>
                <c:pt idx="759" formatCode="0.0">
                  <c:v>15.505915333300001</c:v>
                </c:pt>
                <c:pt idx="760" formatCode="0.0">
                  <c:v>15.5557716666</c:v>
                </c:pt>
                <c:pt idx="761" formatCode="0.0">
                  <c:v>15.605627999999999</c:v>
                </c:pt>
                <c:pt idx="762" formatCode="0.0">
                  <c:v>15.645846000000001</c:v>
                </c:pt>
                <c:pt idx="763" formatCode="0.0">
                  <c:v>15.686064</c:v>
                </c:pt>
                <c:pt idx="764" formatCode="0.0">
                  <c:v>15.726281999999999</c:v>
                </c:pt>
                <c:pt idx="765" formatCode="0.0">
                  <c:v>15.753519666600001</c:v>
                </c:pt>
                <c:pt idx="766" formatCode="0.0">
                  <c:v>15.7807573333</c:v>
                </c:pt>
                <c:pt idx="767" formatCode="0.0">
                  <c:v>15.807995</c:v>
                </c:pt>
                <c:pt idx="768" formatCode="0.0">
                  <c:v>15.7953003333</c:v>
                </c:pt>
                <c:pt idx="769" formatCode="0.0">
                  <c:v>15.7826056666</c:v>
                </c:pt>
                <c:pt idx="770" formatCode="0.0">
                  <c:v>15.769911</c:v>
                </c:pt>
                <c:pt idx="771" formatCode="0.0">
                  <c:v>15.8055536666</c:v>
                </c:pt>
                <c:pt idx="772" formatCode="0.0">
                  <c:v>15.841196333299999</c:v>
                </c:pt>
                <c:pt idx="773" formatCode="0.0">
                  <c:v>15.876839</c:v>
                </c:pt>
                <c:pt idx="774" formatCode="0.0">
                  <c:v>15.8747873333</c:v>
                </c:pt>
                <c:pt idx="775" formatCode="0.0">
                  <c:v>15.872735666600001</c:v>
                </c:pt>
                <c:pt idx="776" formatCode="0.0">
                  <c:v>15.870684000000001</c:v>
                </c:pt>
                <c:pt idx="777" formatCode="0.0">
                  <c:v>15.930023333299999</c:v>
                </c:pt>
                <c:pt idx="778" formatCode="0.0">
                  <c:v>15.9893626666</c:v>
                </c:pt>
                <c:pt idx="779" formatCode="0.0">
                  <c:v>16.048701999999999</c:v>
                </c:pt>
                <c:pt idx="780" formatCode="0.0">
                  <c:v>16.0924573333</c:v>
                </c:pt>
                <c:pt idx="781" formatCode="0.0">
                  <c:v>16.136212666599999</c:v>
                </c:pt>
                <c:pt idx="782" formatCode="0.0">
                  <c:v>16.179967999999999</c:v>
                </c:pt>
                <c:pt idx="783" formatCode="0.0">
                  <c:v>16.204554000000002</c:v>
                </c:pt>
                <c:pt idx="784" formatCode="0.0">
                  <c:v>16.229140000000001</c:v>
                </c:pt>
                <c:pt idx="785" formatCode="0.0">
                  <c:v>16.253726</c:v>
                </c:pt>
                <c:pt idx="786" formatCode="0.0">
                  <c:v>16.263200999999999</c:v>
                </c:pt>
                <c:pt idx="787" formatCode="0.0">
                  <c:v>16.272676000000001</c:v>
                </c:pt>
                <c:pt idx="788" formatCode="0.0">
                  <c:v>16.282150999999999</c:v>
                </c:pt>
                <c:pt idx="789" formatCode="0.0">
                  <c:v>16.288112333299999</c:v>
                </c:pt>
                <c:pt idx="790" formatCode="0.0">
                  <c:v>16.294073666599999</c:v>
                </c:pt>
                <c:pt idx="791" formatCode="0.0">
                  <c:v>16.300035000000001</c:v>
                </c:pt>
                <c:pt idx="792" formatCode="0.0">
                  <c:v>16.347185</c:v>
                </c:pt>
                <c:pt idx="793" formatCode="0.0">
                  <c:v>16.394335000000002</c:v>
                </c:pt>
                <c:pt idx="794" formatCode="0.0">
                  <c:v>16.441485</c:v>
                </c:pt>
                <c:pt idx="795" formatCode="0.0">
                  <c:v>16.449124000000001</c:v>
                </c:pt>
                <c:pt idx="796" formatCode="0.0">
                  <c:v>16.456762999999999</c:v>
                </c:pt>
                <c:pt idx="797" formatCode="0.0">
                  <c:v>16.464402</c:v>
                </c:pt>
                <c:pt idx="798" formatCode="0.0">
                  <c:v>16.507849</c:v>
                </c:pt>
                <c:pt idx="799" formatCode="0.0">
                  <c:v>16.551296000000001</c:v>
                </c:pt>
                <c:pt idx="800" formatCode="0.0">
                  <c:v>16.594743000000001</c:v>
                </c:pt>
                <c:pt idx="801" formatCode="0.0">
                  <c:v>16.634081999999999</c:v>
                </c:pt>
                <c:pt idx="802" formatCode="0.0">
                  <c:v>16.673421000000001</c:v>
                </c:pt>
                <c:pt idx="803" formatCode="0.0">
                  <c:v>16.712759999999999</c:v>
                </c:pt>
                <c:pt idx="804" formatCode="0.0">
                  <c:v>16.693255666599999</c:v>
                </c:pt>
                <c:pt idx="805" formatCode="0.0">
                  <c:v>16.6737513333</c:v>
                </c:pt>
                <c:pt idx="806" formatCode="0.0">
                  <c:v>16.654247000000002</c:v>
                </c:pt>
                <c:pt idx="807" formatCode="0.0">
                  <c:v>16.725534333300001</c:v>
                </c:pt>
                <c:pt idx="808" formatCode="0.0">
                  <c:v>16.7968216666</c:v>
                </c:pt>
                <c:pt idx="809" formatCode="0.0">
                  <c:v>16.868109</c:v>
                </c:pt>
                <c:pt idx="810" formatCode="0.0">
                  <c:v>16.9336113333</c:v>
                </c:pt>
                <c:pt idx="811" formatCode="0.0">
                  <c:v>16.9991136666</c:v>
                </c:pt>
                <c:pt idx="812" formatCode="0.0">
                  <c:v>17.064616000000001</c:v>
                </c:pt>
                <c:pt idx="813" formatCode="0.0">
                  <c:v>17.090155666600001</c:v>
                </c:pt>
                <c:pt idx="814" formatCode="0.0">
                  <c:v>17.1156953333</c:v>
                </c:pt>
                <c:pt idx="815" formatCode="0.0">
                  <c:v>17.141235000000002</c:v>
                </c:pt>
                <c:pt idx="816" formatCode="0.0">
                  <c:v>17.187705666599999</c:v>
                </c:pt>
                <c:pt idx="817" formatCode="0.0">
                  <c:v>17.234176333299999</c:v>
                </c:pt>
                <c:pt idx="818" formatCode="0.0">
                  <c:v>17.280646999999998</c:v>
                </c:pt>
                <c:pt idx="819" formatCode="0.0">
                  <c:v>17.314056333300002</c:v>
                </c:pt>
                <c:pt idx="820" formatCode="0.0">
                  <c:v>17.347465666600002</c:v>
                </c:pt>
                <c:pt idx="821" formatCode="0.0">
                  <c:v>17.380875</c:v>
                </c:pt>
                <c:pt idx="822" formatCode="0.0">
                  <c:v>17.399609999999999</c:v>
                </c:pt>
                <c:pt idx="823" formatCode="0.0">
                  <c:v>17.418344999999999</c:v>
                </c:pt>
                <c:pt idx="824" formatCode="0.0">
                  <c:v>17.437080000000002</c:v>
                </c:pt>
                <c:pt idx="825" formatCode="0.0">
                  <c:v>17.4455796666</c:v>
                </c:pt>
                <c:pt idx="826" formatCode="0.0">
                  <c:v>17.454079333300001</c:v>
                </c:pt>
                <c:pt idx="827" formatCode="0.0">
                  <c:v>17.462579000000002</c:v>
                </c:pt>
                <c:pt idx="828" formatCode="0.0">
                  <c:v>17.496874333299999</c:v>
                </c:pt>
                <c:pt idx="829" formatCode="0.0">
                  <c:v>17.5311696666</c:v>
                </c:pt>
                <c:pt idx="830" formatCode="0.0">
                  <c:v>17.565465</c:v>
                </c:pt>
                <c:pt idx="831" formatCode="0.0">
                  <c:v>17.5831703333</c:v>
                </c:pt>
                <c:pt idx="832" formatCode="0.0">
                  <c:v>17.6008756666</c:v>
                </c:pt>
                <c:pt idx="833" formatCode="0.0">
                  <c:v>17.618580999999999</c:v>
                </c:pt>
                <c:pt idx="834" formatCode="0.0">
                  <c:v>17.653883666599999</c:v>
                </c:pt>
                <c:pt idx="835" formatCode="0.0">
                  <c:v>17.6891863333</c:v>
                </c:pt>
                <c:pt idx="836" formatCode="0.0">
                  <c:v>17.724488999999998</c:v>
                </c:pt>
                <c:pt idx="837" formatCode="0.0">
                  <c:v>17.753845999999999</c:v>
                </c:pt>
                <c:pt idx="838" formatCode="0.0">
                  <c:v>17.783203</c:v>
                </c:pt>
                <c:pt idx="839" formatCode="0.0">
                  <c:v>17.812560000000001</c:v>
                </c:pt>
                <c:pt idx="840" formatCode="0.0">
                  <c:v>17.8380713333</c:v>
                </c:pt>
                <c:pt idx="841" formatCode="0.0">
                  <c:v>17.863582666599999</c:v>
                </c:pt>
                <c:pt idx="842" formatCode="0.0">
                  <c:v>17.889094</c:v>
                </c:pt>
                <c:pt idx="843" formatCode="0.0">
                  <c:v>17.919135333300002</c:v>
                </c:pt>
                <c:pt idx="844" formatCode="0.0">
                  <c:v>17.9491766666</c:v>
                </c:pt>
                <c:pt idx="845" formatCode="0.0">
                  <c:v>17.979217999999999</c:v>
                </c:pt>
                <c:pt idx="846" formatCode="0.0">
                  <c:v>18.02881</c:v>
                </c:pt>
                <c:pt idx="847" formatCode="0.0">
                  <c:v>18.078402000000001</c:v>
                </c:pt>
                <c:pt idx="848" formatCode="0.0">
                  <c:v>18.127994000000001</c:v>
                </c:pt>
                <c:pt idx="849" formatCode="0.0">
                  <c:v>18.188762666599999</c:v>
                </c:pt>
                <c:pt idx="850" formatCode="0.0">
                  <c:v>18.249531333299998</c:v>
                </c:pt>
                <c:pt idx="851" formatCode="0.0">
                  <c:v>18.310300000000002</c:v>
                </c:pt>
                <c:pt idx="852" formatCode="0.0">
                  <c:v>18.3525756666</c:v>
                </c:pt>
                <c:pt idx="853" formatCode="0.0">
                  <c:v>18.3948513333</c:v>
                </c:pt>
                <c:pt idx="854" formatCode="0.0">
                  <c:v>18.437127</c:v>
                </c:pt>
                <c:pt idx="855" formatCode="0.0">
                  <c:v>18.479983666599999</c:v>
                </c:pt>
                <c:pt idx="856" formatCode="0.0">
                  <c:v>18.5228403333</c:v>
                </c:pt>
                <c:pt idx="857" formatCode="0.0">
                  <c:v>18.565697</c:v>
                </c:pt>
                <c:pt idx="858" formatCode="0.0">
                  <c:v>18.610380666600001</c:v>
                </c:pt>
                <c:pt idx="859" formatCode="0.0">
                  <c:v>18.6550643333</c:v>
                </c:pt>
                <c:pt idx="860" formatCode="0.0">
                  <c:v>18.699748</c:v>
                </c:pt>
                <c:pt idx="861" formatCode="0.0">
                  <c:v>18.711079000000002</c:v>
                </c:pt>
                <c:pt idx="862" formatCode="0.0">
                  <c:v>18.72241</c:v>
                </c:pt>
                <c:pt idx="863" formatCode="0.0">
                  <c:v>18.733740999999998</c:v>
                </c:pt>
                <c:pt idx="864" formatCode="0.0">
                  <c:v>18.767631000000002</c:v>
                </c:pt>
                <c:pt idx="865" formatCode="0.0">
                  <c:v>18.801521000000001</c:v>
                </c:pt>
                <c:pt idx="866" formatCode="0.0">
                  <c:v>18.835411000000001</c:v>
                </c:pt>
                <c:pt idx="867" formatCode="0.0">
                  <c:v>18.877665666599999</c:v>
                </c:pt>
                <c:pt idx="868" formatCode="0.0">
                  <c:v>18.919920333299999</c:v>
                </c:pt>
                <c:pt idx="869" formatCode="0.0">
                  <c:v>18.962174999999998</c:v>
                </c:pt>
                <c:pt idx="870" formatCode="0.0">
                  <c:v>19.0184273333</c:v>
                </c:pt>
                <c:pt idx="871" formatCode="0.0">
                  <c:v>19.074679666600002</c:v>
                </c:pt>
                <c:pt idx="872" formatCode="0.0">
                  <c:v>19.130932000000001</c:v>
                </c:pt>
                <c:pt idx="873" formatCode="0.0">
                  <c:v>19.159185000000001</c:v>
                </c:pt>
                <c:pt idx="874" formatCode="0.0">
                  <c:v>19.187438</c:v>
                </c:pt>
                <c:pt idx="875" formatCode="0.0">
                  <c:v>19.215691</c:v>
                </c:pt>
                <c:pt idx="876" formatCode="0.0">
                  <c:v>19.1404196666</c:v>
                </c:pt>
                <c:pt idx="877" formatCode="0.0">
                  <c:v>19.065148333300002</c:v>
                </c:pt>
                <c:pt idx="878" formatCode="0.0">
                  <c:v>18.989877</c:v>
                </c:pt>
                <c:pt idx="879" formatCode="0.0">
                  <c:v>18.452822000000001</c:v>
                </c:pt>
                <c:pt idx="880" formatCode="0.0">
                  <c:v>17.915766999999999</c:v>
                </c:pt>
                <c:pt idx="881" formatCode="0.0">
                  <c:v>17.378712</c:v>
                </c:pt>
                <c:pt idx="882" formatCode="0.0">
                  <c:v>17.833714666599999</c:v>
                </c:pt>
                <c:pt idx="883" formatCode="0.0">
                  <c:v>18.288717333299999</c:v>
                </c:pt>
                <c:pt idx="884" formatCode="0.0">
                  <c:v>18.74372</c:v>
                </c:pt>
                <c:pt idx="885" formatCode="0.0">
                  <c:v>18.803900666600001</c:v>
                </c:pt>
                <c:pt idx="886" formatCode="0.0">
                  <c:v>18.8640813333</c:v>
                </c:pt>
                <c:pt idx="887" formatCode="0.0">
                  <c:v>18.924261999999999</c:v>
                </c:pt>
                <c:pt idx="888" formatCode="0.0">
                  <c:v>19.021582666600001</c:v>
                </c:pt>
                <c:pt idx="889" formatCode="0.0">
                  <c:v>19.1189033333</c:v>
                </c:pt>
                <c:pt idx="890" formatCode="0.0">
                  <c:v>19.216224</c:v>
                </c:pt>
                <c:pt idx="891" formatCode="0.0">
                  <c:v>19.325565333299998</c:v>
                </c:pt>
                <c:pt idx="892" formatCode="0.0">
                  <c:v>19.4349066666</c:v>
                </c:pt>
                <c:pt idx="893" formatCode="0.0">
                  <c:v>19.544248</c:v>
                </c:pt>
                <c:pt idx="894" formatCode="0.0">
                  <c:v>19.587029999999999</c:v>
                </c:pt>
                <c:pt idx="895" formatCode="0.0">
                  <c:v>19.629812000000001</c:v>
                </c:pt>
                <c:pt idx="896" formatCode="0.0">
                  <c:v>19.672594</c:v>
                </c:pt>
                <c:pt idx="897" formatCode="0.0">
                  <c:v>19.783789666600001</c:v>
                </c:pt>
                <c:pt idx="898" formatCode="0.0">
                  <c:v>19.894985333299999</c:v>
                </c:pt>
                <c:pt idx="899" formatCode="0.0">
                  <c:v>20.006181000000002</c:v>
                </c:pt>
                <c:pt idx="900" formatCode="0.0">
                  <c:v>19.9788166666</c:v>
                </c:pt>
                <c:pt idx="901" formatCode="0.0">
                  <c:v>19.951452333300001</c:v>
                </c:pt>
                <c:pt idx="902" formatCode="0.0">
                  <c:v>19.924088000000001</c:v>
                </c:pt>
                <c:pt idx="903" formatCode="0.0">
                  <c:v>19.914482333300001</c:v>
                </c:pt>
                <c:pt idx="904" formatCode="0.0">
                  <c:v>19.9048766666</c:v>
                </c:pt>
                <c:pt idx="905" formatCode="0.0">
                  <c:v>19.895271000000001</c:v>
                </c:pt>
                <c:pt idx="906" formatCode="0.0">
                  <c:v>19.948401666599999</c:v>
                </c:pt>
                <c:pt idx="907" formatCode="0.0">
                  <c:v>20.001532333299998</c:v>
                </c:pt>
                <c:pt idx="908" formatCode="0.0">
                  <c:v>20.054663000000001</c:v>
                </c:pt>
                <c:pt idx="909" formatCode="0.0">
                  <c:v>20.1024723333</c:v>
                </c:pt>
                <c:pt idx="910" formatCode="0.0">
                  <c:v>20.150281666600002</c:v>
                </c:pt>
                <c:pt idx="911" formatCode="0.0">
                  <c:v>20.198091000000002</c:v>
                </c:pt>
                <c:pt idx="1127" formatCode="0.0">
                  <c:v>#N/A</c:v>
                </c:pt>
              </c:numCache>
            </c:numRef>
          </c:val>
          <c:smooth val="0"/>
          <c:extLst xmlns:c15="http://schemas.microsoft.com/office/drawing/2012/chart">
            <c:ext xmlns:c16="http://schemas.microsoft.com/office/drawing/2014/chart" uri="{C3380CC4-5D6E-409C-BE32-E72D297353CC}">
              <c16:uniqueId val="{00000001-2A35-4C6B-A816-33538E8D4797}"/>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1"/>
          <c:order val="2"/>
          <c:tx>
            <c:strRef>
              <c:f>GDPCON!$L$7</c:f>
              <c:strCache>
                <c:ptCount val="1"/>
                <c:pt idx="0">
                  <c:v>$20.2</c:v>
                </c:pt>
              </c:strCache>
            </c:strRef>
          </c:tx>
          <c:marker>
            <c:symbol val="none"/>
          </c:marker>
          <c:dLbls>
            <c:dLbl>
              <c:idx val="407"/>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2A35-4C6B-A816-33538E8D4797}"/>
                </c:ext>
              </c:extLst>
            </c:dLbl>
            <c:dLbl>
              <c:idx val="875"/>
              <c:layout>
                <c:manualLayout>
                  <c:x val="-2.5510204081632654E-2"/>
                  <c:y val="0.1699346405228758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2A35-4C6B-A816-33538E8D4797}"/>
                </c:ext>
              </c:extLst>
            </c:dLbl>
            <c:dLbl>
              <c:idx val="899"/>
              <c:layout>
                <c:manualLayout>
                  <c:x val="-4.1099773242630387E-2"/>
                  <c:y val="0.1699346405228758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2A35-4C6B-A816-33538E8D4797}"/>
                </c:ext>
              </c:extLst>
            </c:dLbl>
            <c:dLbl>
              <c:idx val="908"/>
              <c:layout>
                <c:manualLayout>
                  <c:x val="-5.9523809523809625E-2"/>
                  <c:y val="-7.189542483660130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2A35-4C6B-A816-33538E8D4797}"/>
                </c:ext>
              </c:extLst>
            </c:dLbl>
            <c:dLbl>
              <c:idx val="911"/>
              <c:layout>
                <c:manualLayout>
                  <c:x val="-5.3141831238779282E-2"/>
                  <c:y val="-6.209150326797387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2A35-4C6B-A816-33538E8D4797}"/>
                </c:ext>
              </c:extLst>
            </c:dLbl>
            <c:spPr>
              <a:noFill/>
              <a:ln>
                <a:noFill/>
              </a:ln>
              <a:effectLst/>
            </c:spPr>
            <c:txPr>
              <a:bodyPr wrap="square" lIns="38100" tIns="19050" rIns="38100" bIns="19050" anchor="ctr">
                <a:spAutoFit/>
              </a:bodyPr>
              <a:lstStyle/>
              <a:p>
                <a:pPr>
                  <a:defRPr sz="2000">
                    <a:solidFill>
                      <a:schemeClr val="accent6"/>
                    </a:solidFil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numRef>
              <c:f>GDPCON!$A$9:$A$1136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GDPCON!$L$9:$L$1136</c:f>
              <c:numCache>
                <c:formatCode>General</c:formatCode>
                <c:ptCount val="1128"/>
                <c:pt idx="911" formatCode="0.0">
                  <c:v>20.198091000000002</c:v>
                </c:pt>
                <c:pt idx="1127" formatCode="0.0">
                  <c:v>#N/A</c:v>
                </c:pt>
              </c:numCache>
            </c:numRef>
          </c:val>
          <c:smooth val="0"/>
          <c:extLst>
            <c:ext xmlns:c16="http://schemas.microsoft.com/office/drawing/2014/chart" uri="{C3380CC4-5D6E-409C-BE32-E72D297353CC}">
              <c16:uniqueId val="{00000006-2A35-4C6B-A816-33538E8D4797}"/>
            </c:ext>
          </c:extLst>
        </c:ser>
        <c:ser>
          <c:idx val="2"/>
          <c:order val="3"/>
          <c:tx>
            <c:v>GDP Forecast</c:v>
          </c:tx>
          <c:spPr>
            <a:ln>
              <a:noFill/>
            </a:ln>
          </c:spPr>
          <c:marker>
            <c:symbol val="diamond"/>
            <c:size val="8"/>
            <c:spPr>
              <a:solidFill>
                <a:schemeClr val="accent6"/>
              </a:solidFill>
              <a:ln>
                <a:solidFill>
                  <a:schemeClr val="accent6">
                    <a:lumMod val="75000"/>
                  </a:schemeClr>
                </a:solidFill>
              </a:ln>
            </c:spPr>
          </c:marker>
          <c:cat>
            <c:numRef>
              <c:f>GDPCON!$A$9:$A$1136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GDPCON!$Q$9:$Q$1136</c:f>
              <c:numCache>
                <c:formatCode>General</c:formatCode>
                <c:ptCount val="1128"/>
                <c:pt idx="0" formatCode="0.0">
                  <c:v>0</c:v>
                </c:pt>
                <c:pt idx="914" formatCode="0.0">
                  <c:v>20.250373724999999</c:v>
                </c:pt>
                <c:pt idx="917" formatCode="0.0">
                  <c:v>20.331057478999998</c:v>
                </c:pt>
                <c:pt idx="920" formatCode="0.0">
                  <c:v>20.332222045999998</c:v>
                </c:pt>
                <c:pt idx="923" formatCode="0.0">
                  <c:v>20.334503185070002</c:v>
                </c:pt>
                <c:pt idx="926" formatCode="0.0">
                  <c:v>20.220212449245</c:v>
                </c:pt>
                <c:pt idx="929" formatCode="0.0">
                  <c:v>20.287016984405</c:v>
                </c:pt>
                <c:pt idx="932" formatCode="0.0">
                  <c:v>20.140124651090002</c:v>
                </c:pt>
                <c:pt idx="935" formatCode="0.0">
                  <c:v>20.275809724589699</c:v>
                </c:pt>
                <c:pt idx="938" formatCode="0.0">
                  <c:v>20.433825804070999</c:v>
                </c:pt>
                <c:pt idx="941" formatCode="0.0">
                  <c:v>20.567716348963501</c:v>
                </c:pt>
                <c:pt idx="944" formatCode="0.0">
                  <c:v>20.7572695366934</c:v>
                </c:pt>
                <c:pt idx="947" formatCode="0.0">
                  <c:v>20.944661723407201</c:v>
                </c:pt>
                <c:pt idx="1127" formatCode="0.0">
                  <c:v>#N/A</c:v>
                </c:pt>
              </c:numCache>
            </c:numRef>
          </c:val>
          <c:smooth val="0"/>
          <c:extLst>
            <c:ext xmlns:c16="http://schemas.microsoft.com/office/drawing/2014/chart" uri="{C3380CC4-5D6E-409C-BE32-E72D297353CC}">
              <c16:uniqueId val="{00000007-2A35-4C6B-A816-33538E8D4797}"/>
            </c:ext>
          </c:extLst>
        </c:ser>
        <c:dLbls>
          <c:showLegendKey val="0"/>
          <c:showVal val="0"/>
          <c:showCatName val="0"/>
          <c:showSerName val="0"/>
          <c:showPercent val="0"/>
          <c:showBubbleSize val="0"/>
        </c:dLbls>
        <c:marker val="1"/>
        <c:smooth val="0"/>
        <c:axId val="1222842544"/>
        <c:axId val="705822416"/>
      </c:lineChart>
      <c:dateAx>
        <c:axId val="1385417216"/>
        <c:scaling>
          <c:orientation val="minMax"/>
          <c:max val="47818"/>
          <c:min val="29221"/>
        </c:scaling>
        <c:delete val="0"/>
        <c:axPos val="b"/>
        <c:numFmt formatCode="yy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5"/>
        <c:majorTimeUnit val="years"/>
        <c:minorUnit val="12"/>
        <c:minorTimeUnit val="months"/>
      </c:dateAx>
      <c:valAx>
        <c:axId val="1106967296"/>
        <c:scaling>
          <c:orientation val="minMax"/>
          <c:max val="24"/>
          <c:min val="6"/>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3"/>
      </c:valAx>
      <c:valAx>
        <c:axId val="705822416"/>
        <c:scaling>
          <c:orientation val="minMax"/>
          <c:max val="24"/>
          <c:min val="6"/>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1222842544"/>
        <c:crosses val="max"/>
        <c:crossBetween val="between"/>
        <c:majorUnit val="3"/>
      </c:valAx>
      <c:catAx>
        <c:axId val="1222842544"/>
        <c:scaling>
          <c:orientation val="minMax"/>
        </c:scaling>
        <c:delete val="1"/>
        <c:axPos val="b"/>
        <c:numFmt formatCode="mmm\-yy" sourceLinked="1"/>
        <c:majorTickMark val="out"/>
        <c:minorTickMark val="none"/>
        <c:tickLblPos val="nextTo"/>
        <c:crossAx val="705822416"/>
        <c:crosses val="autoZero"/>
        <c:auto val="0"/>
        <c:lblAlgn val="ctr"/>
        <c:lblOffset val="100"/>
        <c:noMultiLvlLbl val="0"/>
      </c:catAx>
      <c:spPr>
        <a:noFill/>
        <a:ln w="25400">
          <a:noFill/>
        </a:ln>
      </c:spPr>
    </c:plotArea>
    <c:legend>
      <c:legendPos val="r"/>
      <c:legendEntry>
        <c:idx val="0"/>
        <c:delete val="1"/>
      </c:legendEntry>
      <c:legendEntry>
        <c:idx val="2"/>
        <c:delete val="1"/>
      </c:legendEntry>
      <c:layout>
        <c:manualLayout>
          <c:xMode val="edge"/>
          <c:yMode val="edge"/>
          <c:x val="0.78032154462835002"/>
          <c:y val="0.72013740929442638"/>
          <c:w val="0.16349965182923562"/>
          <c:h val="0.17500591837784982"/>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9080505319461745E-2"/>
          <c:y val="8.572724761079506E-2"/>
          <c:w val="0.91359325605900943"/>
          <c:h val="0.83401828060966077"/>
        </c:manualLayout>
      </c:layout>
      <c:lineChart>
        <c:grouping val="standard"/>
        <c:varyColors val="0"/>
        <c:ser>
          <c:idx val="0"/>
          <c:order val="0"/>
          <c:tx>
            <c:v>0</c:v>
          </c:tx>
          <c:spPr>
            <a:ln w="25400">
              <a:noFill/>
            </a:ln>
          </c:spPr>
          <c:marker>
            <c:symbol val="none"/>
          </c:marker>
          <c:cat>
            <c:numRef>
              <c:f>BUSBNKRPTCS!$A$9:$A$635</c:f>
              <c:numCache>
                <c:formatCode>mmm\-yy</c:formatCode>
                <c:ptCount val="627"/>
                <c:pt idx="0">
                  <c:v>32417</c:v>
                </c:pt>
                <c:pt idx="1">
                  <c:v>32448</c:v>
                </c:pt>
                <c:pt idx="2">
                  <c:v>32478</c:v>
                </c:pt>
                <c:pt idx="3">
                  <c:v>32509</c:v>
                </c:pt>
                <c:pt idx="4">
                  <c:v>32540</c:v>
                </c:pt>
                <c:pt idx="5">
                  <c:v>32568</c:v>
                </c:pt>
                <c:pt idx="6">
                  <c:v>32599</c:v>
                </c:pt>
                <c:pt idx="7">
                  <c:v>32629</c:v>
                </c:pt>
                <c:pt idx="8">
                  <c:v>32660</c:v>
                </c:pt>
                <c:pt idx="9">
                  <c:v>32690</c:v>
                </c:pt>
                <c:pt idx="10">
                  <c:v>32721</c:v>
                </c:pt>
                <c:pt idx="11">
                  <c:v>32752</c:v>
                </c:pt>
                <c:pt idx="12">
                  <c:v>32782</c:v>
                </c:pt>
                <c:pt idx="13">
                  <c:v>32813</c:v>
                </c:pt>
                <c:pt idx="14">
                  <c:v>32843</c:v>
                </c:pt>
                <c:pt idx="15">
                  <c:v>32874</c:v>
                </c:pt>
                <c:pt idx="16">
                  <c:v>32905</c:v>
                </c:pt>
                <c:pt idx="17">
                  <c:v>32933</c:v>
                </c:pt>
                <c:pt idx="18">
                  <c:v>32964</c:v>
                </c:pt>
                <c:pt idx="19">
                  <c:v>32994</c:v>
                </c:pt>
                <c:pt idx="20">
                  <c:v>33025</c:v>
                </c:pt>
                <c:pt idx="21">
                  <c:v>33055</c:v>
                </c:pt>
                <c:pt idx="22">
                  <c:v>33086</c:v>
                </c:pt>
                <c:pt idx="23">
                  <c:v>33117</c:v>
                </c:pt>
                <c:pt idx="24">
                  <c:v>33147</c:v>
                </c:pt>
                <c:pt idx="25">
                  <c:v>33178</c:v>
                </c:pt>
                <c:pt idx="26">
                  <c:v>33208</c:v>
                </c:pt>
                <c:pt idx="27">
                  <c:v>33239</c:v>
                </c:pt>
                <c:pt idx="28">
                  <c:v>33270</c:v>
                </c:pt>
                <c:pt idx="29">
                  <c:v>33298</c:v>
                </c:pt>
                <c:pt idx="30">
                  <c:v>33329</c:v>
                </c:pt>
                <c:pt idx="31">
                  <c:v>33359</c:v>
                </c:pt>
                <c:pt idx="32">
                  <c:v>33390</c:v>
                </c:pt>
                <c:pt idx="33">
                  <c:v>33420</c:v>
                </c:pt>
                <c:pt idx="34">
                  <c:v>33451</c:v>
                </c:pt>
                <c:pt idx="35">
                  <c:v>33482</c:v>
                </c:pt>
                <c:pt idx="36">
                  <c:v>33512</c:v>
                </c:pt>
                <c:pt idx="37">
                  <c:v>33543</c:v>
                </c:pt>
                <c:pt idx="38">
                  <c:v>33573</c:v>
                </c:pt>
                <c:pt idx="39">
                  <c:v>33604</c:v>
                </c:pt>
                <c:pt idx="40">
                  <c:v>33635</c:v>
                </c:pt>
                <c:pt idx="41">
                  <c:v>33664</c:v>
                </c:pt>
                <c:pt idx="42">
                  <c:v>33695</c:v>
                </c:pt>
                <c:pt idx="43">
                  <c:v>33725</c:v>
                </c:pt>
                <c:pt idx="44">
                  <c:v>33756</c:v>
                </c:pt>
                <c:pt idx="45">
                  <c:v>33786</c:v>
                </c:pt>
                <c:pt idx="46">
                  <c:v>33817</c:v>
                </c:pt>
                <c:pt idx="47">
                  <c:v>33848</c:v>
                </c:pt>
                <c:pt idx="48">
                  <c:v>33878</c:v>
                </c:pt>
                <c:pt idx="49">
                  <c:v>33909</c:v>
                </c:pt>
                <c:pt idx="50">
                  <c:v>33939</c:v>
                </c:pt>
                <c:pt idx="51">
                  <c:v>33970</c:v>
                </c:pt>
                <c:pt idx="52">
                  <c:v>34001</c:v>
                </c:pt>
                <c:pt idx="53">
                  <c:v>34029</c:v>
                </c:pt>
                <c:pt idx="54">
                  <c:v>34060</c:v>
                </c:pt>
                <c:pt idx="55">
                  <c:v>34090</c:v>
                </c:pt>
                <c:pt idx="56">
                  <c:v>34121</c:v>
                </c:pt>
                <c:pt idx="57">
                  <c:v>34151</c:v>
                </c:pt>
                <c:pt idx="58">
                  <c:v>34182</c:v>
                </c:pt>
                <c:pt idx="59">
                  <c:v>34213</c:v>
                </c:pt>
                <c:pt idx="60">
                  <c:v>34243</c:v>
                </c:pt>
                <c:pt idx="61">
                  <c:v>34274</c:v>
                </c:pt>
                <c:pt idx="62">
                  <c:v>34304</c:v>
                </c:pt>
                <c:pt idx="63">
                  <c:v>34335</c:v>
                </c:pt>
                <c:pt idx="64">
                  <c:v>34366</c:v>
                </c:pt>
                <c:pt idx="65">
                  <c:v>34394</c:v>
                </c:pt>
                <c:pt idx="66">
                  <c:v>34425</c:v>
                </c:pt>
                <c:pt idx="67">
                  <c:v>34455</c:v>
                </c:pt>
                <c:pt idx="68">
                  <c:v>34486</c:v>
                </c:pt>
                <c:pt idx="69">
                  <c:v>34516</c:v>
                </c:pt>
                <c:pt idx="70">
                  <c:v>34547</c:v>
                </c:pt>
                <c:pt idx="71">
                  <c:v>34578</c:v>
                </c:pt>
                <c:pt idx="72">
                  <c:v>34608</c:v>
                </c:pt>
                <c:pt idx="73">
                  <c:v>34639</c:v>
                </c:pt>
                <c:pt idx="74">
                  <c:v>34669</c:v>
                </c:pt>
                <c:pt idx="75">
                  <c:v>34700</c:v>
                </c:pt>
                <c:pt idx="76">
                  <c:v>34731</c:v>
                </c:pt>
                <c:pt idx="77">
                  <c:v>34759</c:v>
                </c:pt>
                <c:pt idx="78">
                  <c:v>34790</c:v>
                </c:pt>
                <c:pt idx="79">
                  <c:v>34820</c:v>
                </c:pt>
                <c:pt idx="80">
                  <c:v>34851</c:v>
                </c:pt>
                <c:pt idx="81">
                  <c:v>34881</c:v>
                </c:pt>
                <c:pt idx="82">
                  <c:v>34912</c:v>
                </c:pt>
                <c:pt idx="83">
                  <c:v>34943</c:v>
                </c:pt>
                <c:pt idx="84">
                  <c:v>34973</c:v>
                </c:pt>
                <c:pt idx="85">
                  <c:v>35004</c:v>
                </c:pt>
                <c:pt idx="86">
                  <c:v>35034</c:v>
                </c:pt>
                <c:pt idx="87">
                  <c:v>35065</c:v>
                </c:pt>
                <c:pt idx="88">
                  <c:v>35096</c:v>
                </c:pt>
                <c:pt idx="89">
                  <c:v>35125</c:v>
                </c:pt>
                <c:pt idx="90">
                  <c:v>35156</c:v>
                </c:pt>
                <c:pt idx="91">
                  <c:v>35186</c:v>
                </c:pt>
                <c:pt idx="92">
                  <c:v>35217</c:v>
                </c:pt>
                <c:pt idx="93">
                  <c:v>35247</c:v>
                </c:pt>
                <c:pt idx="94">
                  <c:v>35278</c:v>
                </c:pt>
                <c:pt idx="95">
                  <c:v>35309</c:v>
                </c:pt>
                <c:pt idx="96">
                  <c:v>35339</c:v>
                </c:pt>
                <c:pt idx="97">
                  <c:v>35370</c:v>
                </c:pt>
                <c:pt idx="98">
                  <c:v>35400</c:v>
                </c:pt>
                <c:pt idx="99">
                  <c:v>35431</c:v>
                </c:pt>
                <c:pt idx="100">
                  <c:v>35462</c:v>
                </c:pt>
                <c:pt idx="101">
                  <c:v>35490</c:v>
                </c:pt>
                <c:pt idx="102">
                  <c:v>35521</c:v>
                </c:pt>
                <c:pt idx="103">
                  <c:v>35551</c:v>
                </c:pt>
                <c:pt idx="104">
                  <c:v>35582</c:v>
                </c:pt>
                <c:pt idx="105">
                  <c:v>35612</c:v>
                </c:pt>
                <c:pt idx="106">
                  <c:v>35643</c:v>
                </c:pt>
                <c:pt idx="107">
                  <c:v>35674</c:v>
                </c:pt>
                <c:pt idx="108">
                  <c:v>35704</c:v>
                </c:pt>
                <c:pt idx="109">
                  <c:v>35735</c:v>
                </c:pt>
                <c:pt idx="110">
                  <c:v>35765</c:v>
                </c:pt>
                <c:pt idx="111">
                  <c:v>35796</c:v>
                </c:pt>
                <c:pt idx="112">
                  <c:v>35827</c:v>
                </c:pt>
                <c:pt idx="113">
                  <c:v>35855</c:v>
                </c:pt>
                <c:pt idx="114">
                  <c:v>35886</c:v>
                </c:pt>
                <c:pt idx="115">
                  <c:v>35916</c:v>
                </c:pt>
                <c:pt idx="116">
                  <c:v>35947</c:v>
                </c:pt>
                <c:pt idx="117">
                  <c:v>35977</c:v>
                </c:pt>
                <c:pt idx="118">
                  <c:v>36008</c:v>
                </c:pt>
                <c:pt idx="119">
                  <c:v>36039</c:v>
                </c:pt>
                <c:pt idx="120">
                  <c:v>36069</c:v>
                </c:pt>
                <c:pt idx="121">
                  <c:v>36100</c:v>
                </c:pt>
                <c:pt idx="122">
                  <c:v>36130</c:v>
                </c:pt>
                <c:pt idx="123">
                  <c:v>36161</c:v>
                </c:pt>
                <c:pt idx="124">
                  <c:v>36192</c:v>
                </c:pt>
                <c:pt idx="125">
                  <c:v>36220</c:v>
                </c:pt>
                <c:pt idx="126">
                  <c:v>36251</c:v>
                </c:pt>
                <c:pt idx="127">
                  <c:v>36281</c:v>
                </c:pt>
                <c:pt idx="128">
                  <c:v>36312</c:v>
                </c:pt>
                <c:pt idx="129">
                  <c:v>36342</c:v>
                </c:pt>
                <c:pt idx="130">
                  <c:v>36373</c:v>
                </c:pt>
                <c:pt idx="131">
                  <c:v>36404</c:v>
                </c:pt>
                <c:pt idx="132">
                  <c:v>36434</c:v>
                </c:pt>
                <c:pt idx="133">
                  <c:v>36465</c:v>
                </c:pt>
                <c:pt idx="134">
                  <c:v>36495</c:v>
                </c:pt>
                <c:pt idx="135">
                  <c:v>36526</c:v>
                </c:pt>
                <c:pt idx="136">
                  <c:v>36557</c:v>
                </c:pt>
                <c:pt idx="137">
                  <c:v>36586</c:v>
                </c:pt>
                <c:pt idx="138">
                  <c:v>36617</c:v>
                </c:pt>
                <c:pt idx="139">
                  <c:v>36647</c:v>
                </c:pt>
                <c:pt idx="140">
                  <c:v>36678</c:v>
                </c:pt>
                <c:pt idx="141">
                  <c:v>36708</c:v>
                </c:pt>
                <c:pt idx="142">
                  <c:v>36739</c:v>
                </c:pt>
                <c:pt idx="143">
                  <c:v>36770</c:v>
                </c:pt>
                <c:pt idx="144">
                  <c:v>36800</c:v>
                </c:pt>
                <c:pt idx="145">
                  <c:v>36831</c:v>
                </c:pt>
                <c:pt idx="146">
                  <c:v>36861</c:v>
                </c:pt>
                <c:pt idx="147">
                  <c:v>36892</c:v>
                </c:pt>
                <c:pt idx="148">
                  <c:v>36923</c:v>
                </c:pt>
                <c:pt idx="149">
                  <c:v>36951</c:v>
                </c:pt>
                <c:pt idx="150">
                  <c:v>36982</c:v>
                </c:pt>
                <c:pt idx="151">
                  <c:v>37012</c:v>
                </c:pt>
                <c:pt idx="152">
                  <c:v>37043</c:v>
                </c:pt>
                <c:pt idx="153">
                  <c:v>37073</c:v>
                </c:pt>
                <c:pt idx="154">
                  <c:v>37104</c:v>
                </c:pt>
                <c:pt idx="155">
                  <c:v>37135</c:v>
                </c:pt>
                <c:pt idx="156">
                  <c:v>37165</c:v>
                </c:pt>
                <c:pt idx="157">
                  <c:v>37196</c:v>
                </c:pt>
                <c:pt idx="158">
                  <c:v>37226</c:v>
                </c:pt>
                <c:pt idx="159">
                  <c:v>37257</c:v>
                </c:pt>
                <c:pt idx="160">
                  <c:v>37288</c:v>
                </c:pt>
                <c:pt idx="161">
                  <c:v>37316</c:v>
                </c:pt>
                <c:pt idx="162">
                  <c:v>37347</c:v>
                </c:pt>
                <c:pt idx="163">
                  <c:v>37377</c:v>
                </c:pt>
                <c:pt idx="164">
                  <c:v>37408</c:v>
                </c:pt>
                <c:pt idx="165">
                  <c:v>37438</c:v>
                </c:pt>
                <c:pt idx="166">
                  <c:v>37469</c:v>
                </c:pt>
                <c:pt idx="167">
                  <c:v>37500</c:v>
                </c:pt>
                <c:pt idx="168">
                  <c:v>37530</c:v>
                </c:pt>
                <c:pt idx="169">
                  <c:v>37561</c:v>
                </c:pt>
                <c:pt idx="170">
                  <c:v>37591</c:v>
                </c:pt>
                <c:pt idx="171">
                  <c:v>37622</c:v>
                </c:pt>
                <c:pt idx="172">
                  <c:v>37653</c:v>
                </c:pt>
                <c:pt idx="173">
                  <c:v>37681</c:v>
                </c:pt>
                <c:pt idx="174">
                  <c:v>37712</c:v>
                </c:pt>
                <c:pt idx="175">
                  <c:v>37742</c:v>
                </c:pt>
                <c:pt idx="176">
                  <c:v>37773</c:v>
                </c:pt>
                <c:pt idx="177">
                  <c:v>37803</c:v>
                </c:pt>
                <c:pt idx="178">
                  <c:v>37834</c:v>
                </c:pt>
                <c:pt idx="179">
                  <c:v>37865</c:v>
                </c:pt>
                <c:pt idx="180">
                  <c:v>37895</c:v>
                </c:pt>
                <c:pt idx="181">
                  <c:v>37926</c:v>
                </c:pt>
                <c:pt idx="182">
                  <c:v>37956</c:v>
                </c:pt>
                <c:pt idx="183">
                  <c:v>37987</c:v>
                </c:pt>
                <c:pt idx="184">
                  <c:v>38018</c:v>
                </c:pt>
                <c:pt idx="185">
                  <c:v>38047</c:v>
                </c:pt>
                <c:pt idx="186">
                  <c:v>38078</c:v>
                </c:pt>
                <c:pt idx="187">
                  <c:v>38108</c:v>
                </c:pt>
                <c:pt idx="188">
                  <c:v>38139</c:v>
                </c:pt>
                <c:pt idx="189">
                  <c:v>38169</c:v>
                </c:pt>
                <c:pt idx="190">
                  <c:v>38200</c:v>
                </c:pt>
                <c:pt idx="191">
                  <c:v>38231</c:v>
                </c:pt>
                <c:pt idx="192">
                  <c:v>38261</c:v>
                </c:pt>
                <c:pt idx="193">
                  <c:v>38292</c:v>
                </c:pt>
                <c:pt idx="194">
                  <c:v>38322</c:v>
                </c:pt>
                <c:pt idx="195">
                  <c:v>38353</c:v>
                </c:pt>
                <c:pt idx="196">
                  <c:v>38384</c:v>
                </c:pt>
                <c:pt idx="197">
                  <c:v>38412</c:v>
                </c:pt>
                <c:pt idx="198">
                  <c:v>38443</c:v>
                </c:pt>
                <c:pt idx="199">
                  <c:v>38473</c:v>
                </c:pt>
                <c:pt idx="200">
                  <c:v>38504</c:v>
                </c:pt>
                <c:pt idx="201">
                  <c:v>38534</c:v>
                </c:pt>
                <c:pt idx="202">
                  <c:v>38565</c:v>
                </c:pt>
                <c:pt idx="203">
                  <c:v>38596</c:v>
                </c:pt>
                <c:pt idx="204">
                  <c:v>38626</c:v>
                </c:pt>
                <c:pt idx="205">
                  <c:v>38657</c:v>
                </c:pt>
                <c:pt idx="206">
                  <c:v>38687</c:v>
                </c:pt>
                <c:pt idx="207">
                  <c:v>38718</c:v>
                </c:pt>
                <c:pt idx="208">
                  <c:v>38749</c:v>
                </c:pt>
                <c:pt idx="209">
                  <c:v>38777</c:v>
                </c:pt>
                <c:pt idx="210">
                  <c:v>38808</c:v>
                </c:pt>
                <c:pt idx="211">
                  <c:v>38838</c:v>
                </c:pt>
                <c:pt idx="212">
                  <c:v>38869</c:v>
                </c:pt>
                <c:pt idx="213">
                  <c:v>38899</c:v>
                </c:pt>
                <c:pt idx="214">
                  <c:v>38930</c:v>
                </c:pt>
                <c:pt idx="215">
                  <c:v>38961</c:v>
                </c:pt>
                <c:pt idx="216">
                  <c:v>38991</c:v>
                </c:pt>
                <c:pt idx="217">
                  <c:v>39022</c:v>
                </c:pt>
                <c:pt idx="218">
                  <c:v>39052</c:v>
                </c:pt>
                <c:pt idx="219">
                  <c:v>39083</c:v>
                </c:pt>
                <c:pt idx="220">
                  <c:v>39114</c:v>
                </c:pt>
                <c:pt idx="221">
                  <c:v>39142</c:v>
                </c:pt>
                <c:pt idx="222">
                  <c:v>39173</c:v>
                </c:pt>
                <c:pt idx="223">
                  <c:v>39203</c:v>
                </c:pt>
                <c:pt idx="224">
                  <c:v>39234</c:v>
                </c:pt>
                <c:pt idx="225">
                  <c:v>39264</c:v>
                </c:pt>
                <c:pt idx="226">
                  <c:v>39295</c:v>
                </c:pt>
                <c:pt idx="227">
                  <c:v>39326</c:v>
                </c:pt>
                <c:pt idx="228">
                  <c:v>39356</c:v>
                </c:pt>
                <c:pt idx="229">
                  <c:v>39387</c:v>
                </c:pt>
                <c:pt idx="230">
                  <c:v>39417</c:v>
                </c:pt>
                <c:pt idx="231">
                  <c:v>39448</c:v>
                </c:pt>
                <c:pt idx="232">
                  <c:v>39479</c:v>
                </c:pt>
                <c:pt idx="233">
                  <c:v>39508</c:v>
                </c:pt>
                <c:pt idx="234">
                  <c:v>39539</c:v>
                </c:pt>
                <c:pt idx="235">
                  <c:v>39569</c:v>
                </c:pt>
                <c:pt idx="236">
                  <c:v>39600</c:v>
                </c:pt>
                <c:pt idx="237">
                  <c:v>39630</c:v>
                </c:pt>
                <c:pt idx="238">
                  <c:v>39661</c:v>
                </c:pt>
                <c:pt idx="239">
                  <c:v>39692</c:v>
                </c:pt>
                <c:pt idx="240">
                  <c:v>39722</c:v>
                </c:pt>
                <c:pt idx="241">
                  <c:v>39753</c:v>
                </c:pt>
                <c:pt idx="242">
                  <c:v>39783</c:v>
                </c:pt>
                <c:pt idx="243">
                  <c:v>39814</c:v>
                </c:pt>
                <c:pt idx="244">
                  <c:v>39845</c:v>
                </c:pt>
                <c:pt idx="245">
                  <c:v>39873</c:v>
                </c:pt>
                <c:pt idx="246">
                  <c:v>39904</c:v>
                </c:pt>
                <c:pt idx="247">
                  <c:v>39934</c:v>
                </c:pt>
                <c:pt idx="248">
                  <c:v>39965</c:v>
                </c:pt>
                <c:pt idx="249">
                  <c:v>39995</c:v>
                </c:pt>
                <c:pt idx="250">
                  <c:v>40026</c:v>
                </c:pt>
                <c:pt idx="251">
                  <c:v>40057</c:v>
                </c:pt>
                <c:pt idx="252">
                  <c:v>40087</c:v>
                </c:pt>
                <c:pt idx="253">
                  <c:v>40118</c:v>
                </c:pt>
                <c:pt idx="254">
                  <c:v>40148</c:v>
                </c:pt>
                <c:pt idx="255">
                  <c:v>40179</c:v>
                </c:pt>
                <c:pt idx="256">
                  <c:v>40210</c:v>
                </c:pt>
                <c:pt idx="257">
                  <c:v>40238</c:v>
                </c:pt>
                <c:pt idx="258">
                  <c:v>40269</c:v>
                </c:pt>
                <c:pt idx="259">
                  <c:v>40299</c:v>
                </c:pt>
                <c:pt idx="260">
                  <c:v>40330</c:v>
                </c:pt>
                <c:pt idx="261">
                  <c:v>40360</c:v>
                </c:pt>
                <c:pt idx="262">
                  <c:v>40391</c:v>
                </c:pt>
                <c:pt idx="263">
                  <c:v>40422</c:v>
                </c:pt>
                <c:pt idx="264">
                  <c:v>40452</c:v>
                </c:pt>
                <c:pt idx="265">
                  <c:v>40483</c:v>
                </c:pt>
                <c:pt idx="266">
                  <c:v>40513</c:v>
                </c:pt>
                <c:pt idx="267">
                  <c:v>40544</c:v>
                </c:pt>
                <c:pt idx="268">
                  <c:v>40575</c:v>
                </c:pt>
                <c:pt idx="269">
                  <c:v>40603</c:v>
                </c:pt>
                <c:pt idx="270">
                  <c:v>40634</c:v>
                </c:pt>
                <c:pt idx="271">
                  <c:v>40664</c:v>
                </c:pt>
                <c:pt idx="272">
                  <c:v>40695</c:v>
                </c:pt>
                <c:pt idx="273">
                  <c:v>40725</c:v>
                </c:pt>
                <c:pt idx="274">
                  <c:v>40756</c:v>
                </c:pt>
                <c:pt idx="275">
                  <c:v>40787</c:v>
                </c:pt>
                <c:pt idx="276">
                  <c:v>40817</c:v>
                </c:pt>
                <c:pt idx="277">
                  <c:v>40848</c:v>
                </c:pt>
                <c:pt idx="278">
                  <c:v>40878</c:v>
                </c:pt>
                <c:pt idx="279">
                  <c:v>40909</c:v>
                </c:pt>
                <c:pt idx="280">
                  <c:v>40940</c:v>
                </c:pt>
                <c:pt idx="281">
                  <c:v>40969</c:v>
                </c:pt>
                <c:pt idx="282">
                  <c:v>41000</c:v>
                </c:pt>
                <c:pt idx="283">
                  <c:v>41030</c:v>
                </c:pt>
                <c:pt idx="284">
                  <c:v>41061</c:v>
                </c:pt>
                <c:pt idx="285">
                  <c:v>41091</c:v>
                </c:pt>
                <c:pt idx="286">
                  <c:v>41122</c:v>
                </c:pt>
                <c:pt idx="287">
                  <c:v>41153</c:v>
                </c:pt>
                <c:pt idx="288">
                  <c:v>41183</c:v>
                </c:pt>
                <c:pt idx="289">
                  <c:v>41214</c:v>
                </c:pt>
                <c:pt idx="290">
                  <c:v>41244</c:v>
                </c:pt>
                <c:pt idx="291">
                  <c:v>41275</c:v>
                </c:pt>
                <c:pt idx="292">
                  <c:v>41306</c:v>
                </c:pt>
                <c:pt idx="293">
                  <c:v>41334</c:v>
                </c:pt>
                <c:pt idx="294">
                  <c:v>41365</c:v>
                </c:pt>
                <c:pt idx="295">
                  <c:v>41395</c:v>
                </c:pt>
                <c:pt idx="296">
                  <c:v>41426</c:v>
                </c:pt>
                <c:pt idx="297">
                  <c:v>41456</c:v>
                </c:pt>
                <c:pt idx="298">
                  <c:v>41487</c:v>
                </c:pt>
                <c:pt idx="299">
                  <c:v>41518</c:v>
                </c:pt>
                <c:pt idx="300">
                  <c:v>41548</c:v>
                </c:pt>
                <c:pt idx="301">
                  <c:v>41579</c:v>
                </c:pt>
                <c:pt idx="302">
                  <c:v>41609</c:v>
                </c:pt>
                <c:pt idx="303">
                  <c:v>41640</c:v>
                </c:pt>
                <c:pt idx="304">
                  <c:v>41671</c:v>
                </c:pt>
                <c:pt idx="305">
                  <c:v>41699</c:v>
                </c:pt>
                <c:pt idx="306">
                  <c:v>41730</c:v>
                </c:pt>
                <c:pt idx="307">
                  <c:v>41760</c:v>
                </c:pt>
                <c:pt idx="308">
                  <c:v>41791</c:v>
                </c:pt>
                <c:pt idx="309">
                  <c:v>41821</c:v>
                </c:pt>
                <c:pt idx="310">
                  <c:v>41852</c:v>
                </c:pt>
                <c:pt idx="311">
                  <c:v>41883</c:v>
                </c:pt>
                <c:pt idx="312">
                  <c:v>41913</c:v>
                </c:pt>
                <c:pt idx="313">
                  <c:v>41944</c:v>
                </c:pt>
                <c:pt idx="314">
                  <c:v>41974</c:v>
                </c:pt>
                <c:pt idx="315">
                  <c:v>42005</c:v>
                </c:pt>
                <c:pt idx="316">
                  <c:v>42036</c:v>
                </c:pt>
                <c:pt idx="317">
                  <c:v>42064</c:v>
                </c:pt>
                <c:pt idx="318">
                  <c:v>42095</c:v>
                </c:pt>
                <c:pt idx="319">
                  <c:v>42125</c:v>
                </c:pt>
                <c:pt idx="320">
                  <c:v>42156</c:v>
                </c:pt>
                <c:pt idx="321">
                  <c:v>42186</c:v>
                </c:pt>
                <c:pt idx="322">
                  <c:v>42217</c:v>
                </c:pt>
                <c:pt idx="323">
                  <c:v>42248</c:v>
                </c:pt>
                <c:pt idx="324">
                  <c:v>42278</c:v>
                </c:pt>
                <c:pt idx="325">
                  <c:v>42309</c:v>
                </c:pt>
                <c:pt idx="326">
                  <c:v>42339</c:v>
                </c:pt>
                <c:pt idx="327">
                  <c:v>42370</c:v>
                </c:pt>
                <c:pt idx="328">
                  <c:v>42401</c:v>
                </c:pt>
                <c:pt idx="329">
                  <c:v>42430</c:v>
                </c:pt>
                <c:pt idx="330">
                  <c:v>42461</c:v>
                </c:pt>
                <c:pt idx="331">
                  <c:v>42491</c:v>
                </c:pt>
                <c:pt idx="332">
                  <c:v>42522</c:v>
                </c:pt>
                <c:pt idx="333">
                  <c:v>42552</c:v>
                </c:pt>
                <c:pt idx="334">
                  <c:v>42583</c:v>
                </c:pt>
                <c:pt idx="335">
                  <c:v>42614</c:v>
                </c:pt>
                <c:pt idx="336">
                  <c:v>42644</c:v>
                </c:pt>
                <c:pt idx="337">
                  <c:v>42675</c:v>
                </c:pt>
                <c:pt idx="338">
                  <c:v>42705</c:v>
                </c:pt>
                <c:pt idx="339">
                  <c:v>42736</c:v>
                </c:pt>
                <c:pt idx="340">
                  <c:v>42767</c:v>
                </c:pt>
                <c:pt idx="341">
                  <c:v>42795</c:v>
                </c:pt>
                <c:pt idx="342">
                  <c:v>42826</c:v>
                </c:pt>
                <c:pt idx="343">
                  <c:v>42856</c:v>
                </c:pt>
                <c:pt idx="344">
                  <c:v>42887</c:v>
                </c:pt>
                <c:pt idx="345">
                  <c:v>42917</c:v>
                </c:pt>
                <c:pt idx="346">
                  <c:v>42948</c:v>
                </c:pt>
                <c:pt idx="347">
                  <c:v>42979</c:v>
                </c:pt>
                <c:pt idx="348">
                  <c:v>43009</c:v>
                </c:pt>
                <c:pt idx="349">
                  <c:v>43040</c:v>
                </c:pt>
                <c:pt idx="350">
                  <c:v>43070</c:v>
                </c:pt>
                <c:pt idx="351">
                  <c:v>43101</c:v>
                </c:pt>
                <c:pt idx="352">
                  <c:v>43132</c:v>
                </c:pt>
                <c:pt idx="353">
                  <c:v>43160</c:v>
                </c:pt>
                <c:pt idx="354">
                  <c:v>43191</c:v>
                </c:pt>
                <c:pt idx="355">
                  <c:v>43221</c:v>
                </c:pt>
                <c:pt idx="356">
                  <c:v>43252</c:v>
                </c:pt>
                <c:pt idx="357">
                  <c:v>43282</c:v>
                </c:pt>
                <c:pt idx="358">
                  <c:v>43313</c:v>
                </c:pt>
                <c:pt idx="359">
                  <c:v>43344</c:v>
                </c:pt>
                <c:pt idx="360">
                  <c:v>43374</c:v>
                </c:pt>
                <c:pt idx="361">
                  <c:v>43405</c:v>
                </c:pt>
                <c:pt idx="362">
                  <c:v>43435</c:v>
                </c:pt>
                <c:pt idx="363">
                  <c:v>43466</c:v>
                </c:pt>
                <c:pt idx="364">
                  <c:v>43497</c:v>
                </c:pt>
                <c:pt idx="365">
                  <c:v>43525</c:v>
                </c:pt>
                <c:pt idx="366">
                  <c:v>43556</c:v>
                </c:pt>
                <c:pt idx="367">
                  <c:v>43586</c:v>
                </c:pt>
                <c:pt idx="368">
                  <c:v>43617</c:v>
                </c:pt>
                <c:pt idx="369">
                  <c:v>43647</c:v>
                </c:pt>
                <c:pt idx="370">
                  <c:v>43678</c:v>
                </c:pt>
                <c:pt idx="371">
                  <c:v>43709</c:v>
                </c:pt>
                <c:pt idx="372">
                  <c:v>43739</c:v>
                </c:pt>
                <c:pt idx="373">
                  <c:v>43770</c:v>
                </c:pt>
                <c:pt idx="374">
                  <c:v>43800</c:v>
                </c:pt>
                <c:pt idx="375">
                  <c:v>43831</c:v>
                </c:pt>
                <c:pt idx="376">
                  <c:v>43862</c:v>
                </c:pt>
                <c:pt idx="377">
                  <c:v>43891</c:v>
                </c:pt>
                <c:pt idx="378">
                  <c:v>43922</c:v>
                </c:pt>
                <c:pt idx="379">
                  <c:v>43952</c:v>
                </c:pt>
                <c:pt idx="380">
                  <c:v>43983</c:v>
                </c:pt>
                <c:pt idx="381">
                  <c:v>44013</c:v>
                </c:pt>
                <c:pt idx="382">
                  <c:v>44044</c:v>
                </c:pt>
                <c:pt idx="383">
                  <c:v>44075</c:v>
                </c:pt>
                <c:pt idx="384">
                  <c:v>44105</c:v>
                </c:pt>
                <c:pt idx="385">
                  <c:v>44136</c:v>
                </c:pt>
                <c:pt idx="386">
                  <c:v>44166</c:v>
                </c:pt>
                <c:pt idx="387">
                  <c:v>44197</c:v>
                </c:pt>
                <c:pt idx="388">
                  <c:v>44228</c:v>
                </c:pt>
                <c:pt idx="389">
                  <c:v>44256</c:v>
                </c:pt>
                <c:pt idx="390">
                  <c:v>44287</c:v>
                </c:pt>
                <c:pt idx="391">
                  <c:v>44317</c:v>
                </c:pt>
                <c:pt idx="392">
                  <c:v>44348</c:v>
                </c:pt>
                <c:pt idx="393">
                  <c:v>44378</c:v>
                </c:pt>
                <c:pt idx="394">
                  <c:v>44409</c:v>
                </c:pt>
                <c:pt idx="395">
                  <c:v>44440</c:v>
                </c:pt>
                <c:pt idx="396">
                  <c:v>44470</c:v>
                </c:pt>
                <c:pt idx="397">
                  <c:v>44501</c:v>
                </c:pt>
                <c:pt idx="398">
                  <c:v>44531</c:v>
                </c:pt>
                <c:pt idx="399">
                  <c:v>44562</c:v>
                </c:pt>
                <c:pt idx="400">
                  <c:v>44593</c:v>
                </c:pt>
                <c:pt idx="401">
                  <c:v>44621</c:v>
                </c:pt>
                <c:pt idx="402">
                  <c:v>44652</c:v>
                </c:pt>
                <c:pt idx="403">
                  <c:v>44682</c:v>
                </c:pt>
                <c:pt idx="404">
                  <c:v>44713</c:v>
                </c:pt>
                <c:pt idx="405">
                  <c:v>44743</c:v>
                </c:pt>
                <c:pt idx="406">
                  <c:v>44774</c:v>
                </c:pt>
                <c:pt idx="407">
                  <c:v>44805</c:v>
                </c:pt>
                <c:pt idx="408">
                  <c:v>44835</c:v>
                </c:pt>
                <c:pt idx="409">
                  <c:v>44866</c:v>
                </c:pt>
                <c:pt idx="410">
                  <c:v>44896</c:v>
                </c:pt>
                <c:pt idx="411">
                  <c:v>44927</c:v>
                </c:pt>
                <c:pt idx="412">
                  <c:v>44958</c:v>
                </c:pt>
                <c:pt idx="413">
                  <c:v>44986</c:v>
                </c:pt>
                <c:pt idx="414">
                  <c:v>45017</c:v>
                </c:pt>
                <c:pt idx="415">
                  <c:v>45047</c:v>
                </c:pt>
                <c:pt idx="416">
                  <c:v>45078</c:v>
                </c:pt>
                <c:pt idx="417">
                  <c:v>45108</c:v>
                </c:pt>
                <c:pt idx="418">
                  <c:v>45139</c:v>
                </c:pt>
                <c:pt idx="419">
                  <c:v>45170</c:v>
                </c:pt>
                <c:pt idx="420">
                  <c:v>45200</c:v>
                </c:pt>
                <c:pt idx="421">
                  <c:v>45231</c:v>
                </c:pt>
                <c:pt idx="422">
                  <c:v>45261</c:v>
                </c:pt>
                <c:pt idx="423">
                  <c:v>45292</c:v>
                </c:pt>
                <c:pt idx="424">
                  <c:v>45323</c:v>
                </c:pt>
                <c:pt idx="425">
                  <c:v>45352</c:v>
                </c:pt>
                <c:pt idx="426">
                  <c:v>45383</c:v>
                </c:pt>
                <c:pt idx="427">
                  <c:v>45413</c:v>
                </c:pt>
                <c:pt idx="428">
                  <c:v>45444</c:v>
                </c:pt>
                <c:pt idx="429">
                  <c:v>45474</c:v>
                </c:pt>
                <c:pt idx="430">
                  <c:v>45505</c:v>
                </c:pt>
                <c:pt idx="431">
                  <c:v>45536</c:v>
                </c:pt>
                <c:pt idx="432">
                  <c:v>45566</c:v>
                </c:pt>
                <c:pt idx="433">
                  <c:v>45597</c:v>
                </c:pt>
                <c:pt idx="434">
                  <c:v>45627</c:v>
                </c:pt>
                <c:pt idx="435">
                  <c:v>45658</c:v>
                </c:pt>
                <c:pt idx="436">
                  <c:v>45689</c:v>
                </c:pt>
                <c:pt idx="437">
                  <c:v>45717</c:v>
                </c:pt>
                <c:pt idx="438">
                  <c:v>45748</c:v>
                </c:pt>
                <c:pt idx="439">
                  <c:v>45778</c:v>
                </c:pt>
                <c:pt idx="440">
                  <c:v>45809</c:v>
                </c:pt>
                <c:pt idx="441">
                  <c:v>45839</c:v>
                </c:pt>
                <c:pt idx="442">
                  <c:v>45870</c:v>
                </c:pt>
                <c:pt idx="443">
                  <c:v>45901</c:v>
                </c:pt>
                <c:pt idx="444">
                  <c:v>45931</c:v>
                </c:pt>
                <c:pt idx="445">
                  <c:v>45962</c:v>
                </c:pt>
                <c:pt idx="446">
                  <c:v>45992</c:v>
                </c:pt>
                <c:pt idx="447">
                  <c:v>46023</c:v>
                </c:pt>
                <c:pt idx="448">
                  <c:v>46054</c:v>
                </c:pt>
                <c:pt idx="449">
                  <c:v>46082</c:v>
                </c:pt>
                <c:pt idx="450">
                  <c:v>46113</c:v>
                </c:pt>
                <c:pt idx="451">
                  <c:v>46143</c:v>
                </c:pt>
                <c:pt idx="452">
                  <c:v>46174</c:v>
                </c:pt>
                <c:pt idx="453">
                  <c:v>46204</c:v>
                </c:pt>
                <c:pt idx="454">
                  <c:v>46235</c:v>
                </c:pt>
                <c:pt idx="455">
                  <c:v>46266</c:v>
                </c:pt>
                <c:pt idx="456">
                  <c:v>46296</c:v>
                </c:pt>
                <c:pt idx="457">
                  <c:v>46327</c:v>
                </c:pt>
                <c:pt idx="458">
                  <c:v>46357</c:v>
                </c:pt>
                <c:pt idx="459">
                  <c:v>46388</c:v>
                </c:pt>
                <c:pt idx="460">
                  <c:v>46419</c:v>
                </c:pt>
                <c:pt idx="461">
                  <c:v>46447</c:v>
                </c:pt>
                <c:pt idx="462">
                  <c:v>46478</c:v>
                </c:pt>
                <c:pt idx="463">
                  <c:v>46508</c:v>
                </c:pt>
                <c:pt idx="464">
                  <c:v>46539</c:v>
                </c:pt>
                <c:pt idx="465">
                  <c:v>46569</c:v>
                </c:pt>
                <c:pt idx="466">
                  <c:v>46600</c:v>
                </c:pt>
                <c:pt idx="467">
                  <c:v>46631</c:v>
                </c:pt>
                <c:pt idx="468">
                  <c:v>46661</c:v>
                </c:pt>
                <c:pt idx="469">
                  <c:v>46692</c:v>
                </c:pt>
                <c:pt idx="470">
                  <c:v>46722</c:v>
                </c:pt>
                <c:pt idx="471">
                  <c:v>46753</c:v>
                </c:pt>
                <c:pt idx="472">
                  <c:v>46784</c:v>
                </c:pt>
                <c:pt idx="473">
                  <c:v>46813</c:v>
                </c:pt>
                <c:pt idx="474">
                  <c:v>46844</c:v>
                </c:pt>
                <c:pt idx="475">
                  <c:v>46874</c:v>
                </c:pt>
                <c:pt idx="476">
                  <c:v>46905</c:v>
                </c:pt>
                <c:pt idx="477">
                  <c:v>46935</c:v>
                </c:pt>
                <c:pt idx="478">
                  <c:v>46966</c:v>
                </c:pt>
                <c:pt idx="479">
                  <c:v>46997</c:v>
                </c:pt>
                <c:pt idx="480">
                  <c:v>47027</c:v>
                </c:pt>
                <c:pt idx="481">
                  <c:v>47058</c:v>
                </c:pt>
                <c:pt idx="482">
                  <c:v>47088</c:v>
                </c:pt>
                <c:pt idx="483">
                  <c:v>47119</c:v>
                </c:pt>
                <c:pt idx="484">
                  <c:v>47150</c:v>
                </c:pt>
                <c:pt idx="485">
                  <c:v>47178</c:v>
                </c:pt>
                <c:pt idx="486">
                  <c:v>47209</c:v>
                </c:pt>
                <c:pt idx="487">
                  <c:v>47239</c:v>
                </c:pt>
                <c:pt idx="488">
                  <c:v>47270</c:v>
                </c:pt>
                <c:pt idx="489">
                  <c:v>47300</c:v>
                </c:pt>
                <c:pt idx="490">
                  <c:v>47331</c:v>
                </c:pt>
                <c:pt idx="491">
                  <c:v>47362</c:v>
                </c:pt>
                <c:pt idx="492">
                  <c:v>47392</c:v>
                </c:pt>
                <c:pt idx="493">
                  <c:v>47423</c:v>
                </c:pt>
                <c:pt idx="494">
                  <c:v>47453</c:v>
                </c:pt>
                <c:pt idx="495">
                  <c:v>47484</c:v>
                </c:pt>
                <c:pt idx="496">
                  <c:v>47515</c:v>
                </c:pt>
                <c:pt idx="497">
                  <c:v>47543</c:v>
                </c:pt>
                <c:pt idx="498">
                  <c:v>47574</c:v>
                </c:pt>
                <c:pt idx="499">
                  <c:v>47604</c:v>
                </c:pt>
                <c:pt idx="500">
                  <c:v>47635</c:v>
                </c:pt>
                <c:pt idx="501">
                  <c:v>47665</c:v>
                </c:pt>
                <c:pt idx="502">
                  <c:v>47696</c:v>
                </c:pt>
                <c:pt idx="503">
                  <c:v>47727</c:v>
                </c:pt>
                <c:pt idx="504">
                  <c:v>47757</c:v>
                </c:pt>
                <c:pt idx="505">
                  <c:v>47788</c:v>
                </c:pt>
                <c:pt idx="506">
                  <c:v>47818</c:v>
                </c:pt>
                <c:pt idx="507">
                  <c:v>47849</c:v>
                </c:pt>
                <c:pt idx="508">
                  <c:v>47880</c:v>
                </c:pt>
                <c:pt idx="509">
                  <c:v>47908</c:v>
                </c:pt>
                <c:pt idx="510">
                  <c:v>47939</c:v>
                </c:pt>
                <c:pt idx="511">
                  <c:v>47969</c:v>
                </c:pt>
                <c:pt idx="512">
                  <c:v>48000</c:v>
                </c:pt>
                <c:pt idx="513">
                  <c:v>48030</c:v>
                </c:pt>
                <c:pt idx="514">
                  <c:v>48061</c:v>
                </c:pt>
                <c:pt idx="515">
                  <c:v>48092</c:v>
                </c:pt>
                <c:pt idx="516">
                  <c:v>48122</c:v>
                </c:pt>
                <c:pt idx="517">
                  <c:v>48153</c:v>
                </c:pt>
                <c:pt idx="518">
                  <c:v>48183</c:v>
                </c:pt>
                <c:pt idx="519">
                  <c:v>48214</c:v>
                </c:pt>
                <c:pt idx="520">
                  <c:v>48245</c:v>
                </c:pt>
                <c:pt idx="521">
                  <c:v>48274</c:v>
                </c:pt>
                <c:pt idx="522">
                  <c:v>48305</c:v>
                </c:pt>
                <c:pt idx="523">
                  <c:v>48335</c:v>
                </c:pt>
                <c:pt idx="524">
                  <c:v>48366</c:v>
                </c:pt>
                <c:pt idx="525">
                  <c:v>48396</c:v>
                </c:pt>
                <c:pt idx="526">
                  <c:v>48427</c:v>
                </c:pt>
                <c:pt idx="527">
                  <c:v>48458</c:v>
                </c:pt>
                <c:pt idx="528">
                  <c:v>48488</c:v>
                </c:pt>
                <c:pt idx="529">
                  <c:v>48519</c:v>
                </c:pt>
                <c:pt idx="530">
                  <c:v>48549</c:v>
                </c:pt>
                <c:pt idx="531">
                  <c:v>48580</c:v>
                </c:pt>
                <c:pt idx="532">
                  <c:v>48611</c:v>
                </c:pt>
                <c:pt idx="533">
                  <c:v>48639</c:v>
                </c:pt>
                <c:pt idx="534">
                  <c:v>48670</c:v>
                </c:pt>
                <c:pt idx="535">
                  <c:v>48700</c:v>
                </c:pt>
                <c:pt idx="536">
                  <c:v>48731</c:v>
                </c:pt>
                <c:pt idx="537">
                  <c:v>48761</c:v>
                </c:pt>
                <c:pt idx="538">
                  <c:v>48792</c:v>
                </c:pt>
                <c:pt idx="539">
                  <c:v>48823</c:v>
                </c:pt>
                <c:pt idx="540">
                  <c:v>48853</c:v>
                </c:pt>
                <c:pt idx="541">
                  <c:v>48884</c:v>
                </c:pt>
                <c:pt idx="542">
                  <c:v>48914</c:v>
                </c:pt>
                <c:pt idx="543">
                  <c:v>48945</c:v>
                </c:pt>
                <c:pt idx="544">
                  <c:v>48976</c:v>
                </c:pt>
                <c:pt idx="545">
                  <c:v>49004</c:v>
                </c:pt>
                <c:pt idx="546">
                  <c:v>49035</c:v>
                </c:pt>
                <c:pt idx="547">
                  <c:v>49065</c:v>
                </c:pt>
                <c:pt idx="548">
                  <c:v>49096</c:v>
                </c:pt>
                <c:pt idx="549">
                  <c:v>49126</c:v>
                </c:pt>
                <c:pt idx="550">
                  <c:v>49157</c:v>
                </c:pt>
                <c:pt idx="551">
                  <c:v>49188</c:v>
                </c:pt>
                <c:pt idx="552">
                  <c:v>49218</c:v>
                </c:pt>
                <c:pt idx="553">
                  <c:v>49249</c:v>
                </c:pt>
                <c:pt idx="554">
                  <c:v>49279</c:v>
                </c:pt>
                <c:pt idx="555">
                  <c:v>49310</c:v>
                </c:pt>
                <c:pt idx="556">
                  <c:v>49341</c:v>
                </c:pt>
                <c:pt idx="557">
                  <c:v>49369</c:v>
                </c:pt>
                <c:pt idx="558">
                  <c:v>49400</c:v>
                </c:pt>
                <c:pt idx="559">
                  <c:v>49430</c:v>
                </c:pt>
                <c:pt idx="560">
                  <c:v>49461</c:v>
                </c:pt>
                <c:pt idx="561">
                  <c:v>49491</c:v>
                </c:pt>
                <c:pt idx="562">
                  <c:v>49522</c:v>
                </c:pt>
                <c:pt idx="563">
                  <c:v>49553</c:v>
                </c:pt>
                <c:pt idx="564">
                  <c:v>49583</c:v>
                </c:pt>
                <c:pt idx="565">
                  <c:v>49614</c:v>
                </c:pt>
                <c:pt idx="566">
                  <c:v>49644</c:v>
                </c:pt>
                <c:pt idx="567">
                  <c:v>49675</c:v>
                </c:pt>
                <c:pt idx="568">
                  <c:v>49706</c:v>
                </c:pt>
                <c:pt idx="569">
                  <c:v>49735</c:v>
                </c:pt>
                <c:pt idx="570">
                  <c:v>49766</c:v>
                </c:pt>
                <c:pt idx="571">
                  <c:v>49796</c:v>
                </c:pt>
                <c:pt idx="572">
                  <c:v>49827</c:v>
                </c:pt>
                <c:pt idx="573">
                  <c:v>49857</c:v>
                </c:pt>
                <c:pt idx="574">
                  <c:v>49888</c:v>
                </c:pt>
                <c:pt idx="575">
                  <c:v>49919</c:v>
                </c:pt>
                <c:pt idx="576">
                  <c:v>49949</c:v>
                </c:pt>
                <c:pt idx="577">
                  <c:v>49980</c:v>
                </c:pt>
                <c:pt idx="578">
                  <c:v>50010</c:v>
                </c:pt>
                <c:pt idx="579">
                  <c:v>50041</c:v>
                </c:pt>
                <c:pt idx="580">
                  <c:v>50072</c:v>
                </c:pt>
                <c:pt idx="581">
                  <c:v>50100</c:v>
                </c:pt>
                <c:pt idx="582">
                  <c:v>50131</c:v>
                </c:pt>
                <c:pt idx="583">
                  <c:v>50161</c:v>
                </c:pt>
                <c:pt idx="584">
                  <c:v>50192</c:v>
                </c:pt>
                <c:pt idx="585">
                  <c:v>50222</c:v>
                </c:pt>
                <c:pt idx="586">
                  <c:v>50253</c:v>
                </c:pt>
                <c:pt idx="587">
                  <c:v>50284</c:v>
                </c:pt>
                <c:pt idx="588">
                  <c:v>50314</c:v>
                </c:pt>
                <c:pt idx="589">
                  <c:v>50345</c:v>
                </c:pt>
                <c:pt idx="590">
                  <c:v>50375</c:v>
                </c:pt>
                <c:pt idx="591">
                  <c:v>50406</c:v>
                </c:pt>
                <c:pt idx="592">
                  <c:v>50437</c:v>
                </c:pt>
                <c:pt idx="593">
                  <c:v>50465</c:v>
                </c:pt>
                <c:pt idx="594">
                  <c:v>50496</c:v>
                </c:pt>
                <c:pt idx="595">
                  <c:v>50526</c:v>
                </c:pt>
                <c:pt idx="596">
                  <c:v>50557</c:v>
                </c:pt>
                <c:pt idx="597">
                  <c:v>50587</c:v>
                </c:pt>
                <c:pt idx="598">
                  <c:v>50618</c:v>
                </c:pt>
                <c:pt idx="599">
                  <c:v>50649</c:v>
                </c:pt>
                <c:pt idx="600">
                  <c:v>50679</c:v>
                </c:pt>
                <c:pt idx="601">
                  <c:v>50710</c:v>
                </c:pt>
                <c:pt idx="602">
                  <c:v>50740</c:v>
                </c:pt>
                <c:pt idx="603">
                  <c:v>50771</c:v>
                </c:pt>
                <c:pt idx="604">
                  <c:v>50802</c:v>
                </c:pt>
                <c:pt idx="605">
                  <c:v>50830</c:v>
                </c:pt>
                <c:pt idx="606">
                  <c:v>50861</c:v>
                </c:pt>
                <c:pt idx="607">
                  <c:v>50891</c:v>
                </c:pt>
                <c:pt idx="608">
                  <c:v>50922</c:v>
                </c:pt>
                <c:pt idx="609">
                  <c:v>50952</c:v>
                </c:pt>
                <c:pt idx="610">
                  <c:v>50983</c:v>
                </c:pt>
                <c:pt idx="611">
                  <c:v>51014</c:v>
                </c:pt>
                <c:pt idx="612">
                  <c:v>51044</c:v>
                </c:pt>
                <c:pt idx="613">
                  <c:v>51075</c:v>
                </c:pt>
                <c:pt idx="614">
                  <c:v>51105</c:v>
                </c:pt>
                <c:pt idx="615">
                  <c:v>51136</c:v>
                </c:pt>
                <c:pt idx="616">
                  <c:v>51167</c:v>
                </c:pt>
                <c:pt idx="617">
                  <c:v>51196</c:v>
                </c:pt>
                <c:pt idx="618">
                  <c:v>51227</c:v>
                </c:pt>
                <c:pt idx="619">
                  <c:v>51257</c:v>
                </c:pt>
                <c:pt idx="620">
                  <c:v>51288</c:v>
                </c:pt>
                <c:pt idx="621">
                  <c:v>51318</c:v>
                </c:pt>
                <c:pt idx="622">
                  <c:v>51349</c:v>
                </c:pt>
                <c:pt idx="623">
                  <c:v>51380</c:v>
                </c:pt>
                <c:pt idx="624">
                  <c:v>51410</c:v>
                </c:pt>
                <c:pt idx="625">
                  <c:v>51441</c:v>
                </c:pt>
                <c:pt idx="626">
                  <c:v>51471</c:v>
                </c:pt>
              </c:numCache>
            </c:numRef>
          </c:cat>
          <c:val>
            <c:numRef>
              <c:f>BUSBNKRPTCS!$B$9:$B$635</c:f>
              <c:numCache>
                <c:formatCode>General</c:formatCode>
                <c:ptCount val="6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numCache>
            </c:numRef>
          </c:val>
          <c:smooth val="0"/>
          <c:extLst>
            <c:ext xmlns:c16="http://schemas.microsoft.com/office/drawing/2014/chart" uri="{C3380CC4-5D6E-409C-BE32-E72D297353CC}">
              <c16:uniqueId val="{00000000-0E99-4B95-8A93-C726A46E29D2}"/>
            </c:ext>
          </c:extLst>
        </c:ser>
        <c:ser>
          <c:idx val="5"/>
          <c:order val="1"/>
          <c:tx>
            <c:v>Delinquency Rate - 12MMA</c:v>
          </c:tx>
          <c:spPr>
            <a:ln w="57150">
              <a:solidFill>
                <a:schemeClr val="tx2">
                  <a:lumMod val="75000"/>
                </a:schemeClr>
              </a:solidFill>
            </a:ln>
            <a:effectLst>
              <a:outerShdw blurRad="38100" dist="25400" dir="5400000" algn="ctr" rotWithShape="0">
                <a:schemeClr val="tx1">
                  <a:alpha val="95000"/>
                </a:schemeClr>
              </a:outerShdw>
            </a:effectLst>
          </c:spPr>
          <c:marker>
            <c:symbol val="none"/>
          </c:marker>
          <c:cat>
            <c:numRef>
              <c:f>BUSBNKRPTCS!$A$9:$A$635</c:f>
              <c:numCache>
                <c:formatCode>mmm\-yy</c:formatCode>
                <c:ptCount val="627"/>
                <c:pt idx="0">
                  <c:v>32417</c:v>
                </c:pt>
                <c:pt idx="1">
                  <c:v>32448</c:v>
                </c:pt>
                <c:pt idx="2">
                  <c:v>32478</c:v>
                </c:pt>
                <c:pt idx="3">
                  <c:v>32509</c:v>
                </c:pt>
                <c:pt idx="4">
                  <c:v>32540</c:v>
                </c:pt>
                <c:pt idx="5">
                  <c:v>32568</c:v>
                </c:pt>
                <c:pt idx="6">
                  <c:v>32599</c:v>
                </c:pt>
                <c:pt idx="7">
                  <c:v>32629</c:v>
                </c:pt>
                <c:pt idx="8">
                  <c:v>32660</c:v>
                </c:pt>
                <c:pt idx="9">
                  <c:v>32690</c:v>
                </c:pt>
                <c:pt idx="10">
                  <c:v>32721</c:v>
                </c:pt>
                <c:pt idx="11">
                  <c:v>32752</c:v>
                </c:pt>
                <c:pt idx="12">
                  <c:v>32782</c:v>
                </c:pt>
                <c:pt idx="13">
                  <c:v>32813</c:v>
                </c:pt>
                <c:pt idx="14">
                  <c:v>32843</c:v>
                </c:pt>
                <c:pt idx="15">
                  <c:v>32874</c:v>
                </c:pt>
                <c:pt idx="16">
                  <c:v>32905</c:v>
                </c:pt>
                <c:pt idx="17">
                  <c:v>32933</c:v>
                </c:pt>
                <c:pt idx="18">
                  <c:v>32964</c:v>
                </c:pt>
                <c:pt idx="19">
                  <c:v>32994</c:v>
                </c:pt>
                <c:pt idx="20">
                  <c:v>33025</c:v>
                </c:pt>
                <c:pt idx="21">
                  <c:v>33055</c:v>
                </c:pt>
                <c:pt idx="22">
                  <c:v>33086</c:v>
                </c:pt>
                <c:pt idx="23">
                  <c:v>33117</c:v>
                </c:pt>
                <c:pt idx="24">
                  <c:v>33147</c:v>
                </c:pt>
                <c:pt idx="25">
                  <c:v>33178</c:v>
                </c:pt>
                <c:pt idx="26">
                  <c:v>33208</c:v>
                </c:pt>
                <c:pt idx="27">
                  <c:v>33239</c:v>
                </c:pt>
                <c:pt idx="28">
                  <c:v>33270</c:v>
                </c:pt>
                <c:pt idx="29">
                  <c:v>33298</c:v>
                </c:pt>
                <c:pt idx="30">
                  <c:v>33329</c:v>
                </c:pt>
                <c:pt idx="31">
                  <c:v>33359</c:v>
                </c:pt>
                <c:pt idx="32">
                  <c:v>33390</c:v>
                </c:pt>
                <c:pt idx="33">
                  <c:v>33420</c:v>
                </c:pt>
                <c:pt idx="34">
                  <c:v>33451</c:v>
                </c:pt>
                <c:pt idx="35">
                  <c:v>33482</c:v>
                </c:pt>
                <c:pt idx="36">
                  <c:v>33512</c:v>
                </c:pt>
                <c:pt idx="37">
                  <c:v>33543</c:v>
                </c:pt>
                <c:pt idx="38">
                  <c:v>33573</c:v>
                </c:pt>
                <c:pt idx="39">
                  <c:v>33604</c:v>
                </c:pt>
                <c:pt idx="40">
                  <c:v>33635</c:v>
                </c:pt>
                <c:pt idx="41">
                  <c:v>33664</c:v>
                </c:pt>
                <c:pt idx="42">
                  <c:v>33695</c:v>
                </c:pt>
                <c:pt idx="43">
                  <c:v>33725</c:v>
                </c:pt>
                <c:pt idx="44">
                  <c:v>33756</c:v>
                </c:pt>
                <c:pt idx="45">
                  <c:v>33786</c:v>
                </c:pt>
                <c:pt idx="46">
                  <c:v>33817</c:v>
                </c:pt>
                <c:pt idx="47">
                  <c:v>33848</c:v>
                </c:pt>
                <c:pt idx="48">
                  <c:v>33878</c:v>
                </c:pt>
                <c:pt idx="49">
                  <c:v>33909</c:v>
                </c:pt>
                <c:pt idx="50">
                  <c:v>33939</c:v>
                </c:pt>
                <c:pt idx="51">
                  <c:v>33970</c:v>
                </c:pt>
                <c:pt idx="52">
                  <c:v>34001</c:v>
                </c:pt>
                <c:pt idx="53">
                  <c:v>34029</c:v>
                </c:pt>
                <c:pt idx="54">
                  <c:v>34060</c:v>
                </c:pt>
                <c:pt idx="55">
                  <c:v>34090</c:v>
                </c:pt>
                <c:pt idx="56">
                  <c:v>34121</c:v>
                </c:pt>
                <c:pt idx="57">
                  <c:v>34151</c:v>
                </c:pt>
                <c:pt idx="58">
                  <c:v>34182</c:v>
                </c:pt>
                <c:pt idx="59">
                  <c:v>34213</c:v>
                </c:pt>
                <c:pt idx="60">
                  <c:v>34243</c:v>
                </c:pt>
                <c:pt idx="61">
                  <c:v>34274</c:v>
                </c:pt>
                <c:pt idx="62">
                  <c:v>34304</c:v>
                </c:pt>
                <c:pt idx="63">
                  <c:v>34335</c:v>
                </c:pt>
                <c:pt idx="64">
                  <c:v>34366</c:v>
                </c:pt>
                <c:pt idx="65">
                  <c:v>34394</c:v>
                </c:pt>
                <c:pt idx="66">
                  <c:v>34425</c:v>
                </c:pt>
                <c:pt idx="67">
                  <c:v>34455</c:v>
                </c:pt>
                <c:pt idx="68">
                  <c:v>34486</c:v>
                </c:pt>
                <c:pt idx="69">
                  <c:v>34516</c:v>
                </c:pt>
                <c:pt idx="70">
                  <c:v>34547</c:v>
                </c:pt>
                <c:pt idx="71">
                  <c:v>34578</c:v>
                </c:pt>
                <c:pt idx="72">
                  <c:v>34608</c:v>
                </c:pt>
                <c:pt idx="73">
                  <c:v>34639</c:v>
                </c:pt>
                <c:pt idx="74">
                  <c:v>34669</c:v>
                </c:pt>
                <c:pt idx="75">
                  <c:v>34700</c:v>
                </c:pt>
                <c:pt idx="76">
                  <c:v>34731</c:v>
                </c:pt>
                <c:pt idx="77">
                  <c:v>34759</c:v>
                </c:pt>
                <c:pt idx="78">
                  <c:v>34790</c:v>
                </c:pt>
                <c:pt idx="79">
                  <c:v>34820</c:v>
                </c:pt>
                <c:pt idx="80">
                  <c:v>34851</c:v>
                </c:pt>
                <c:pt idx="81">
                  <c:v>34881</c:v>
                </c:pt>
                <c:pt idx="82">
                  <c:v>34912</c:v>
                </c:pt>
                <c:pt idx="83">
                  <c:v>34943</c:v>
                </c:pt>
                <c:pt idx="84">
                  <c:v>34973</c:v>
                </c:pt>
                <c:pt idx="85">
                  <c:v>35004</c:v>
                </c:pt>
                <c:pt idx="86">
                  <c:v>35034</c:v>
                </c:pt>
                <c:pt idx="87">
                  <c:v>35065</c:v>
                </c:pt>
                <c:pt idx="88">
                  <c:v>35096</c:v>
                </c:pt>
                <c:pt idx="89">
                  <c:v>35125</c:v>
                </c:pt>
                <c:pt idx="90">
                  <c:v>35156</c:v>
                </c:pt>
                <c:pt idx="91">
                  <c:v>35186</c:v>
                </c:pt>
                <c:pt idx="92">
                  <c:v>35217</c:v>
                </c:pt>
                <c:pt idx="93">
                  <c:v>35247</c:v>
                </c:pt>
                <c:pt idx="94">
                  <c:v>35278</c:v>
                </c:pt>
                <c:pt idx="95">
                  <c:v>35309</c:v>
                </c:pt>
                <c:pt idx="96">
                  <c:v>35339</c:v>
                </c:pt>
                <c:pt idx="97">
                  <c:v>35370</c:v>
                </c:pt>
                <c:pt idx="98">
                  <c:v>35400</c:v>
                </c:pt>
                <c:pt idx="99">
                  <c:v>35431</c:v>
                </c:pt>
                <c:pt idx="100">
                  <c:v>35462</c:v>
                </c:pt>
                <c:pt idx="101">
                  <c:v>35490</c:v>
                </c:pt>
                <c:pt idx="102">
                  <c:v>35521</c:v>
                </c:pt>
                <c:pt idx="103">
                  <c:v>35551</c:v>
                </c:pt>
                <c:pt idx="104">
                  <c:v>35582</c:v>
                </c:pt>
                <c:pt idx="105">
                  <c:v>35612</c:v>
                </c:pt>
                <c:pt idx="106">
                  <c:v>35643</c:v>
                </c:pt>
                <c:pt idx="107">
                  <c:v>35674</c:v>
                </c:pt>
                <c:pt idx="108">
                  <c:v>35704</c:v>
                </c:pt>
                <c:pt idx="109">
                  <c:v>35735</c:v>
                </c:pt>
                <c:pt idx="110">
                  <c:v>35765</c:v>
                </c:pt>
                <c:pt idx="111">
                  <c:v>35796</c:v>
                </c:pt>
                <c:pt idx="112">
                  <c:v>35827</c:v>
                </c:pt>
                <c:pt idx="113">
                  <c:v>35855</c:v>
                </c:pt>
                <c:pt idx="114">
                  <c:v>35886</c:v>
                </c:pt>
                <c:pt idx="115">
                  <c:v>35916</c:v>
                </c:pt>
                <c:pt idx="116">
                  <c:v>35947</c:v>
                </c:pt>
                <c:pt idx="117">
                  <c:v>35977</c:v>
                </c:pt>
                <c:pt idx="118">
                  <c:v>36008</c:v>
                </c:pt>
                <c:pt idx="119">
                  <c:v>36039</c:v>
                </c:pt>
                <c:pt idx="120">
                  <c:v>36069</c:v>
                </c:pt>
                <c:pt idx="121">
                  <c:v>36100</c:v>
                </c:pt>
                <c:pt idx="122">
                  <c:v>36130</c:v>
                </c:pt>
                <c:pt idx="123">
                  <c:v>36161</c:v>
                </c:pt>
                <c:pt idx="124">
                  <c:v>36192</c:v>
                </c:pt>
                <c:pt idx="125">
                  <c:v>36220</c:v>
                </c:pt>
                <c:pt idx="126">
                  <c:v>36251</c:v>
                </c:pt>
                <c:pt idx="127">
                  <c:v>36281</c:v>
                </c:pt>
                <c:pt idx="128">
                  <c:v>36312</c:v>
                </c:pt>
                <c:pt idx="129">
                  <c:v>36342</c:v>
                </c:pt>
                <c:pt idx="130">
                  <c:v>36373</c:v>
                </c:pt>
                <c:pt idx="131">
                  <c:v>36404</c:v>
                </c:pt>
                <c:pt idx="132">
                  <c:v>36434</c:v>
                </c:pt>
                <c:pt idx="133">
                  <c:v>36465</c:v>
                </c:pt>
                <c:pt idx="134">
                  <c:v>36495</c:v>
                </c:pt>
                <c:pt idx="135">
                  <c:v>36526</c:v>
                </c:pt>
                <c:pt idx="136">
                  <c:v>36557</c:v>
                </c:pt>
                <c:pt idx="137">
                  <c:v>36586</c:v>
                </c:pt>
                <c:pt idx="138">
                  <c:v>36617</c:v>
                </c:pt>
                <c:pt idx="139">
                  <c:v>36647</c:v>
                </c:pt>
                <c:pt idx="140">
                  <c:v>36678</c:v>
                </c:pt>
                <c:pt idx="141">
                  <c:v>36708</c:v>
                </c:pt>
                <c:pt idx="142">
                  <c:v>36739</c:v>
                </c:pt>
                <c:pt idx="143">
                  <c:v>36770</c:v>
                </c:pt>
                <c:pt idx="144">
                  <c:v>36800</c:v>
                </c:pt>
                <c:pt idx="145">
                  <c:v>36831</c:v>
                </c:pt>
                <c:pt idx="146">
                  <c:v>36861</c:v>
                </c:pt>
                <c:pt idx="147">
                  <c:v>36892</c:v>
                </c:pt>
                <c:pt idx="148">
                  <c:v>36923</c:v>
                </c:pt>
                <c:pt idx="149">
                  <c:v>36951</c:v>
                </c:pt>
                <c:pt idx="150">
                  <c:v>36982</c:v>
                </c:pt>
                <c:pt idx="151">
                  <c:v>37012</c:v>
                </c:pt>
                <c:pt idx="152">
                  <c:v>37043</c:v>
                </c:pt>
                <c:pt idx="153">
                  <c:v>37073</c:v>
                </c:pt>
                <c:pt idx="154">
                  <c:v>37104</c:v>
                </c:pt>
                <c:pt idx="155">
                  <c:v>37135</c:v>
                </c:pt>
                <c:pt idx="156">
                  <c:v>37165</c:v>
                </c:pt>
                <c:pt idx="157">
                  <c:v>37196</c:v>
                </c:pt>
                <c:pt idx="158">
                  <c:v>37226</c:v>
                </c:pt>
                <c:pt idx="159">
                  <c:v>37257</c:v>
                </c:pt>
                <c:pt idx="160">
                  <c:v>37288</c:v>
                </c:pt>
                <c:pt idx="161">
                  <c:v>37316</c:v>
                </c:pt>
                <c:pt idx="162">
                  <c:v>37347</c:v>
                </c:pt>
                <c:pt idx="163">
                  <c:v>37377</c:v>
                </c:pt>
                <c:pt idx="164">
                  <c:v>37408</c:v>
                </c:pt>
                <c:pt idx="165">
                  <c:v>37438</c:v>
                </c:pt>
                <c:pt idx="166">
                  <c:v>37469</c:v>
                </c:pt>
                <c:pt idx="167">
                  <c:v>37500</c:v>
                </c:pt>
                <c:pt idx="168">
                  <c:v>37530</c:v>
                </c:pt>
                <c:pt idx="169">
                  <c:v>37561</c:v>
                </c:pt>
                <c:pt idx="170">
                  <c:v>37591</c:v>
                </c:pt>
                <c:pt idx="171">
                  <c:v>37622</c:v>
                </c:pt>
                <c:pt idx="172">
                  <c:v>37653</c:v>
                </c:pt>
                <c:pt idx="173">
                  <c:v>37681</c:v>
                </c:pt>
                <c:pt idx="174">
                  <c:v>37712</c:v>
                </c:pt>
                <c:pt idx="175">
                  <c:v>37742</c:v>
                </c:pt>
                <c:pt idx="176">
                  <c:v>37773</c:v>
                </c:pt>
                <c:pt idx="177">
                  <c:v>37803</c:v>
                </c:pt>
                <c:pt idx="178">
                  <c:v>37834</c:v>
                </c:pt>
                <c:pt idx="179">
                  <c:v>37865</c:v>
                </c:pt>
                <c:pt idx="180">
                  <c:v>37895</c:v>
                </c:pt>
                <c:pt idx="181">
                  <c:v>37926</c:v>
                </c:pt>
                <c:pt idx="182">
                  <c:v>37956</c:v>
                </c:pt>
                <c:pt idx="183">
                  <c:v>37987</c:v>
                </c:pt>
                <c:pt idx="184">
                  <c:v>38018</c:v>
                </c:pt>
                <c:pt idx="185">
                  <c:v>38047</c:v>
                </c:pt>
                <c:pt idx="186">
                  <c:v>38078</c:v>
                </c:pt>
                <c:pt idx="187">
                  <c:v>38108</c:v>
                </c:pt>
                <c:pt idx="188">
                  <c:v>38139</c:v>
                </c:pt>
                <c:pt idx="189">
                  <c:v>38169</c:v>
                </c:pt>
                <c:pt idx="190">
                  <c:v>38200</c:v>
                </c:pt>
                <c:pt idx="191">
                  <c:v>38231</c:v>
                </c:pt>
                <c:pt idx="192">
                  <c:v>38261</c:v>
                </c:pt>
                <c:pt idx="193">
                  <c:v>38292</c:v>
                </c:pt>
                <c:pt idx="194">
                  <c:v>38322</c:v>
                </c:pt>
                <c:pt idx="195">
                  <c:v>38353</c:v>
                </c:pt>
                <c:pt idx="196">
                  <c:v>38384</c:v>
                </c:pt>
                <c:pt idx="197">
                  <c:v>38412</c:v>
                </c:pt>
                <c:pt idx="198">
                  <c:v>38443</c:v>
                </c:pt>
                <c:pt idx="199">
                  <c:v>38473</c:v>
                </c:pt>
                <c:pt idx="200">
                  <c:v>38504</c:v>
                </c:pt>
                <c:pt idx="201">
                  <c:v>38534</c:v>
                </c:pt>
                <c:pt idx="202">
                  <c:v>38565</c:v>
                </c:pt>
                <c:pt idx="203">
                  <c:v>38596</c:v>
                </c:pt>
                <c:pt idx="204">
                  <c:v>38626</c:v>
                </c:pt>
                <c:pt idx="205">
                  <c:v>38657</c:v>
                </c:pt>
                <c:pt idx="206">
                  <c:v>38687</c:v>
                </c:pt>
                <c:pt idx="207">
                  <c:v>38718</c:v>
                </c:pt>
                <c:pt idx="208">
                  <c:v>38749</c:v>
                </c:pt>
                <c:pt idx="209">
                  <c:v>38777</c:v>
                </c:pt>
                <c:pt idx="210">
                  <c:v>38808</c:v>
                </c:pt>
                <c:pt idx="211">
                  <c:v>38838</c:v>
                </c:pt>
                <c:pt idx="212">
                  <c:v>38869</c:v>
                </c:pt>
                <c:pt idx="213">
                  <c:v>38899</c:v>
                </c:pt>
                <c:pt idx="214">
                  <c:v>38930</c:v>
                </c:pt>
                <c:pt idx="215">
                  <c:v>38961</c:v>
                </c:pt>
                <c:pt idx="216">
                  <c:v>38991</c:v>
                </c:pt>
                <c:pt idx="217">
                  <c:v>39022</c:v>
                </c:pt>
                <c:pt idx="218">
                  <c:v>39052</c:v>
                </c:pt>
                <c:pt idx="219">
                  <c:v>39083</c:v>
                </c:pt>
                <c:pt idx="220">
                  <c:v>39114</c:v>
                </c:pt>
                <c:pt idx="221">
                  <c:v>39142</c:v>
                </c:pt>
                <c:pt idx="222">
                  <c:v>39173</c:v>
                </c:pt>
                <c:pt idx="223">
                  <c:v>39203</c:v>
                </c:pt>
                <c:pt idx="224">
                  <c:v>39234</c:v>
                </c:pt>
                <c:pt idx="225">
                  <c:v>39264</c:v>
                </c:pt>
                <c:pt idx="226">
                  <c:v>39295</c:v>
                </c:pt>
                <c:pt idx="227">
                  <c:v>39326</c:v>
                </c:pt>
                <c:pt idx="228">
                  <c:v>39356</c:v>
                </c:pt>
                <c:pt idx="229">
                  <c:v>39387</c:v>
                </c:pt>
                <c:pt idx="230">
                  <c:v>39417</c:v>
                </c:pt>
                <c:pt idx="231">
                  <c:v>39448</c:v>
                </c:pt>
                <c:pt idx="232">
                  <c:v>39479</c:v>
                </c:pt>
                <c:pt idx="233">
                  <c:v>39508</c:v>
                </c:pt>
                <c:pt idx="234">
                  <c:v>39539</c:v>
                </c:pt>
                <c:pt idx="235">
                  <c:v>39569</c:v>
                </c:pt>
                <c:pt idx="236">
                  <c:v>39600</c:v>
                </c:pt>
                <c:pt idx="237">
                  <c:v>39630</c:v>
                </c:pt>
                <c:pt idx="238">
                  <c:v>39661</c:v>
                </c:pt>
                <c:pt idx="239">
                  <c:v>39692</c:v>
                </c:pt>
                <c:pt idx="240">
                  <c:v>39722</c:v>
                </c:pt>
                <c:pt idx="241">
                  <c:v>39753</c:v>
                </c:pt>
                <c:pt idx="242">
                  <c:v>39783</c:v>
                </c:pt>
                <c:pt idx="243">
                  <c:v>39814</c:v>
                </c:pt>
                <c:pt idx="244">
                  <c:v>39845</c:v>
                </c:pt>
                <c:pt idx="245">
                  <c:v>39873</c:v>
                </c:pt>
                <c:pt idx="246">
                  <c:v>39904</c:v>
                </c:pt>
                <c:pt idx="247">
                  <c:v>39934</c:v>
                </c:pt>
                <c:pt idx="248">
                  <c:v>39965</c:v>
                </c:pt>
                <c:pt idx="249">
                  <c:v>39995</c:v>
                </c:pt>
                <c:pt idx="250">
                  <c:v>40026</c:v>
                </c:pt>
                <c:pt idx="251">
                  <c:v>40057</c:v>
                </c:pt>
                <c:pt idx="252">
                  <c:v>40087</c:v>
                </c:pt>
                <c:pt idx="253">
                  <c:v>40118</c:v>
                </c:pt>
                <c:pt idx="254">
                  <c:v>40148</c:v>
                </c:pt>
                <c:pt idx="255">
                  <c:v>40179</c:v>
                </c:pt>
                <c:pt idx="256">
                  <c:v>40210</c:v>
                </c:pt>
                <c:pt idx="257">
                  <c:v>40238</c:v>
                </c:pt>
                <c:pt idx="258">
                  <c:v>40269</c:v>
                </c:pt>
                <c:pt idx="259">
                  <c:v>40299</c:v>
                </c:pt>
                <c:pt idx="260">
                  <c:v>40330</c:v>
                </c:pt>
                <c:pt idx="261">
                  <c:v>40360</c:v>
                </c:pt>
                <c:pt idx="262">
                  <c:v>40391</c:v>
                </c:pt>
                <c:pt idx="263">
                  <c:v>40422</c:v>
                </c:pt>
                <c:pt idx="264">
                  <c:v>40452</c:v>
                </c:pt>
                <c:pt idx="265">
                  <c:v>40483</c:v>
                </c:pt>
                <c:pt idx="266">
                  <c:v>40513</c:v>
                </c:pt>
                <c:pt idx="267">
                  <c:v>40544</c:v>
                </c:pt>
                <c:pt idx="268">
                  <c:v>40575</c:v>
                </c:pt>
                <c:pt idx="269">
                  <c:v>40603</c:v>
                </c:pt>
                <c:pt idx="270">
                  <c:v>40634</c:v>
                </c:pt>
                <c:pt idx="271">
                  <c:v>40664</c:v>
                </c:pt>
                <c:pt idx="272">
                  <c:v>40695</c:v>
                </c:pt>
                <c:pt idx="273">
                  <c:v>40725</c:v>
                </c:pt>
                <c:pt idx="274">
                  <c:v>40756</c:v>
                </c:pt>
                <c:pt idx="275">
                  <c:v>40787</c:v>
                </c:pt>
                <c:pt idx="276">
                  <c:v>40817</c:v>
                </c:pt>
                <c:pt idx="277">
                  <c:v>40848</c:v>
                </c:pt>
                <c:pt idx="278">
                  <c:v>40878</c:v>
                </c:pt>
                <c:pt idx="279">
                  <c:v>40909</c:v>
                </c:pt>
                <c:pt idx="280">
                  <c:v>40940</c:v>
                </c:pt>
                <c:pt idx="281">
                  <c:v>40969</c:v>
                </c:pt>
                <c:pt idx="282">
                  <c:v>41000</c:v>
                </c:pt>
                <c:pt idx="283">
                  <c:v>41030</c:v>
                </c:pt>
                <c:pt idx="284">
                  <c:v>41061</c:v>
                </c:pt>
                <c:pt idx="285">
                  <c:v>41091</c:v>
                </c:pt>
                <c:pt idx="286">
                  <c:v>41122</c:v>
                </c:pt>
                <c:pt idx="287">
                  <c:v>41153</c:v>
                </c:pt>
                <c:pt idx="288">
                  <c:v>41183</c:v>
                </c:pt>
                <c:pt idx="289">
                  <c:v>41214</c:v>
                </c:pt>
                <c:pt idx="290">
                  <c:v>41244</c:v>
                </c:pt>
                <c:pt idx="291">
                  <c:v>41275</c:v>
                </c:pt>
                <c:pt idx="292">
                  <c:v>41306</c:v>
                </c:pt>
                <c:pt idx="293">
                  <c:v>41334</c:v>
                </c:pt>
                <c:pt idx="294">
                  <c:v>41365</c:v>
                </c:pt>
                <c:pt idx="295">
                  <c:v>41395</c:v>
                </c:pt>
                <c:pt idx="296">
                  <c:v>41426</c:v>
                </c:pt>
                <c:pt idx="297">
                  <c:v>41456</c:v>
                </c:pt>
                <c:pt idx="298">
                  <c:v>41487</c:v>
                </c:pt>
                <c:pt idx="299">
                  <c:v>41518</c:v>
                </c:pt>
                <c:pt idx="300">
                  <c:v>41548</c:v>
                </c:pt>
                <c:pt idx="301">
                  <c:v>41579</c:v>
                </c:pt>
                <c:pt idx="302">
                  <c:v>41609</c:v>
                </c:pt>
                <c:pt idx="303">
                  <c:v>41640</c:v>
                </c:pt>
                <c:pt idx="304">
                  <c:v>41671</c:v>
                </c:pt>
                <c:pt idx="305">
                  <c:v>41699</c:v>
                </c:pt>
                <c:pt idx="306">
                  <c:v>41730</c:v>
                </c:pt>
                <c:pt idx="307">
                  <c:v>41760</c:v>
                </c:pt>
                <c:pt idx="308">
                  <c:v>41791</c:v>
                </c:pt>
                <c:pt idx="309">
                  <c:v>41821</c:v>
                </c:pt>
                <c:pt idx="310">
                  <c:v>41852</c:v>
                </c:pt>
                <c:pt idx="311">
                  <c:v>41883</c:v>
                </c:pt>
                <c:pt idx="312">
                  <c:v>41913</c:v>
                </c:pt>
                <c:pt idx="313">
                  <c:v>41944</c:v>
                </c:pt>
                <c:pt idx="314">
                  <c:v>41974</c:v>
                </c:pt>
                <c:pt idx="315">
                  <c:v>42005</c:v>
                </c:pt>
                <c:pt idx="316">
                  <c:v>42036</c:v>
                </c:pt>
                <c:pt idx="317">
                  <c:v>42064</c:v>
                </c:pt>
                <c:pt idx="318">
                  <c:v>42095</c:v>
                </c:pt>
                <c:pt idx="319">
                  <c:v>42125</c:v>
                </c:pt>
                <c:pt idx="320">
                  <c:v>42156</c:v>
                </c:pt>
                <c:pt idx="321">
                  <c:v>42186</c:v>
                </c:pt>
                <c:pt idx="322">
                  <c:v>42217</c:v>
                </c:pt>
                <c:pt idx="323">
                  <c:v>42248</c:v>
                </c:pt>
                <c:pt idx="324">
                  <c:v>42278</c:v>
                </c:pt>
                <c:pt idx="325">
                  <c:v>42309</c:v>
                </c:pt>
                <c:pt idx="326">
                  <c:v>42339</c:v>
                </c:pt>
                <c:pt idx="327">
                  <c:v>42370</c:v>
                </c:pt>
                <c:pt idx="328">
                  <c:v>42401</c:v>
                </c:pt>
                <c:pt idx="329">
                  <c:v>42430</c:v>
                </c:pt>
                <c:pt idx="330">
                  <c:v>42461</c:v>
                </c:pt>
                <c:pt idx="331">
                  <c:v>42491</c:v>
                </c:pt>
                <c:pt idx="332">
                  <c:v>42522</c:v>
                </c:pt>
                <c:pt idx="333">
                  <c:v>42552</c:v>
                </c:pt>
                <c:pt idx="334">
                  <c:v>42583</c:v>
                </c:pt>
                <c:pt idx="335">
                  <c:v>42614</c:v>
                </c:pt>
                <c:pt idx="336">
                  <c:v>42644</c:v>
                </c:pt>
                <c:pt idx="337">
                  <c:v>42675</c:v>
                </c:pt>
                <c:pt idx="338">
                  <c:v>42705</c:v>
                </c:pt>
                <c:pt idx="339">
                  <c:v>42736</c:v>
                </c:pt>
                <c:pt idx="340">
                  <c:v>42767</c:v>
                </c:pt>
                <c:pt idx="341">
                  <c:v>42795</c:v>
                </c:pt>
                <c:pt idx="342">
                  <c:v>42826</c:v>
                </c:pt>
                <c:pt idx="343">
                  <c:v>42856</c:v>
                </c:pt>
                <c:pt idx="344">
                  <c:v>42887</c:v>
                </c:pt>
                <c:pt idx="345">
                  <c:v>42917</c:v>
                </c:pt>
                <c:pt idx="346">
                  <c:v>42948</c:v>
                </c:pt>
                <c:pt idx="347">
                  <c:v>42979</c:v>
                </c:pt>
                <c:pt idx="348">
                  <c:v>43009</c:v>
                </c:pt>
                <c:pt idx="349">
                  <c:v>43040</c:v>
                </c:pt>
                <c:pt idx="350">
                  <c:v>43070</c:v>
                </c:pt>
                <c:pt idx="351">
                  <c:v>43101</c:v>
                </c:pt>
                <c:pt idx="352">
                  <c:v>43132</c:v>
                </c:pt>
                <c:pt idx="353">
                  <c:v>43160</c:v>
                </c:pt>
                <c:pt idx="354">
                  <c:v>43191</c:v>
                </c:pt>
                <c:pt idx="355">
                  <c:v>43221</c:v>
                </c:pt>
                <c:pt idx="356">
                  <c:v>43252</c:v>
                </c:pt>
                <c:pt idx="357">
                  <c:v>43282</c:v>
                </c:pt>
                <c:pt idx="358">
                  <c:v>43313</c:v>
                </c:pt>
                <c:pt idx="359">
                  <c:v>43344</c:v>
                </c:pt>
                <c:pt idx="360">
                  <c:v>43374</c:v>
                </c:pt>
                <c:pt idx="361">
                  <c:v>43405</c:v>
                </c:pt>
                <c:pt idx="362">
                  <c:v>43435</c:v>
                </c:pt>
                <c:pt idx="363">
                  <c:v>43466</c:v>
                </c:pt>
                <c:pt idx="364">
                  <c:v>43497</c:v>
                </c:pt>
                <c:pt idx="365">
                  <c:v>43525</c:v>
                </c:pt>
                <c:pt idx="366">
                  <c:v>43556</c:v>
                </c:pt>
                <c:pt idx="367">
                  <c:v>43586</c:v>
                </c:pt>
                <c:pt idx="368">
                  <c:v>43617</c:v>
                </c:pt>
                <c:pt idx="369">
                  <c:v>43647</c:v>
                </c:pt>
                <c:pt idx="370">
                  <c:v>43678</c:v>
                </c:pt>
                <c:pt idx="371">
                  <c:v>43709</c:v>
                </c:pt>
                <c:pt idx="372">
                  <c:v>43739</c:v>
                </c:pt>
                <c:pt idx="373">
                  <c:v>43770</c:v>
                </c:pt>
                <c:pt idx="374">
                  <c:v>43800</c:v>
                </c:pt>
                <c:pt idx="375">
                  <c:v>43831</c:v>
                </c:pt>
                <c:pt idx="376">
                  <c:v>43862</c:v>
                </c:pt>
                <c:pt idx="377">
                  <c:v>43891</c:v>
                </c:pt>
                <c:pt idx="378">
                  <c:v>43922</c:v>
                </c:pt>
                <c:pt idx="379">
                  <c:v>43952</c:v>
                </c:pt>
                <c:pt idx="380">
                  <c:v>43983</c:v>
                </c:pt>
                <c:pt idx="381">
                  <c:v>44013</c:v>
                </c:pt>
                <c:pt idx="382">
                  <c:v>44044</c:v>
                </c:pt>
                <c:pt idx="383">
                  <c:v>44075</c:v>
                </c:pt>
                <c:pt idx="384">
                  <c:v>44105</c:v>
                </c:pt>
                <c:pt idx="385">
                  <c:v>44136</c:v>
                </c:pt>
                <c:pt idx="386">
                  <c:v>44166</c:v>
                </c:pt>
                <c:pt idx="387">
                  <c:v>44197</c:v>
                </c:pt>
                <c:pt idx="388">
                  <c:v>44228</c:v>
                </c:pt>
                <c:pt idx="389">
                  <c:v>44256</c:v>
                </c:pt>
                <c:pt idx="390">
                  <c:v>44287</c:v>
                </c:pt>
                <c:pt idx="391">
                  <c:v>44317</c:v>
                </c:pt>
                <c:pt idx="392">
                  <c:v>44348</c:v>
                </c:pt>
                <c:pt idx="393">
                  <c:v>44378</c:v>
                </c:pt>
                <c:pt idx="394">
                  <c:v>44409</c:v>
                </c:pt>
                <c:pt idx="395">
                  <c:v>44440</c:v>
                </c:pt>
                <c:pt idx="396">
                  <c:v>44470</c:v>
                </c:pt>
                <c:pt idx="397">
                  <c:v>44501</c:v>
                </c:pt>
                <c:pt idx="398">
                  <c:v>44531</c:v>
                </c:pt>
                <c:pt idx="399">
                  <c:v>44562</c:v>
                </c:pt>
                <c:pt idx="400">
                  <c:v>44593</c:v>
                </c:pt>
                <c:pt idx="401">
                  <c:v>44621</c:v>
                </c:pt>
                <c:pt idx="402">
                  <c:v>44652</c:v>
                </c:pt>
                <c:pt idx="403">
                  <c:v>44682</c:v>
                </c:pt>
                <c:pt idx="404">
                  <c:v>44713</c:v>
                </c:pt>
                <c:pt idx="405">
                  <c:v>44743</c:v>
                </c:pt>
                <c:pt idx="406">
                  <c:v>44774</c:v>
                </c:pt>
                <c:pt idx="407">
                  <c:v>44805</c:v>
                </c:pt>
                <c:pt idx="408">
                  <c:v>44835</c:v>
                </c:pt>
                <c:pt idx="409">
                  <c:v>44866</c:v>
                </c:pt>
                <c:pt idx="410">
                  <c:v>44896</c:v>
                </c:pt>
                <c:pt idx="411">
                  <c:v>44927</c:v>
                </c:pt>
                <c:pt idx="412">
                  <c:v>44958</c:v>
                </c:pt>
                <c:pt idx="413">
                  <c:v>44986</c:v>
                </c:pt>
                <c:pt idx="414">
                  <c:v>45017</c:v>
                </c:pt>
                <c:pt idx="415">
                  <c:v>45047</c:v>
                </c:pt>
                <c:pt idx="416">
                  <c:v>45078</c:v>
                </c:pt>
                <c:pt idx="417">
                  <c:v>45108</c:v>
                </c:pt>
                <c:pt idx="418">
                  <c:v>45139</c:v>
                </c:pt>
                <c:pt idx="419">
                  <c:v>45170</c:v>
                </c:pt>
                <c:pt idx="420">
                  <c:v>45200</c:v>
                </c:pt>
                <c:pt idx="421">
                  <c:v>45231</c:v>
                </c:pt>
                <c:pt idx="422">
                  <c:v>45261</c:v>
                </c:pt>
                <c:pt idx="423">
                  <c:v>45292</c:v>
                </c:pt>
                <c:pt idx="424">
                  <c:v>45323</c:v>
                </c:pt>
                <c:pt idx="425">
                  <c:v>45352</c:v>
                </c:pt>
                <c:pt idx="426">
                  <c:v>45383</c:v>
                </c:pt>
                <c:pt idx="427">
                  <c:v>45413</c:v>
                </c:pt>
                <c:pt idx="428">
                  <c:v>45444</c:v>
                </c:pt>
                <c:pt idx="429">
                  <c:v>45474</c:v>
                </c:pt>
                <c:pt idx="430">
                  <c:v>45505</c:v>
                </c:pt>
                <c:pt idx="431">
                  <c:v>45536</c:v>
                </c:pt>
                <c:pt idx="432">
                  <c:v>45566</c:v>
                </c:pt>
                <c:pt idx="433">
                  <c:v>45597</c:v>
                </c:pt>
                <c:pt idx="434">
                  <c:v>45627</c:v>
                </c:pt>
                <c:pt idx="435">
                  <c:v>45658</c:v>
                </c:pt>
                <c:pt idx="436">
                  <c:v>45689</c:v>
                </c:pt>
                <c:pt idx="437">
                  <c:v>45717</c:v>
                </c:pt>
                <c:pt idx="438">
                  <c:v>45748</c:v>
                </c:pt>
                <c:pt idx="439">
                  <c:v>45778</c:v>
                </c:pt>
                <c:pt idx="440">
                  <c:v>45809</c:v>
                </c:pt>
                <c:pt idx="441">
                  <c:v>45839</c:v>
                </c:pt>
                <c:pt idx="442">
                  <c:v>45870</c:v>
                </c:pt>
                <c:pt idx="443">
                  <c:v>45901</c:v>
                </c:pt>
                <c:pt idx="444">
                  <c:v>45931</c:v>
                </c:pt>
                <c:pt idx="445">
                  <c:v>45962</c:v>
                </c:pt>
                <c:pt idx="446">
                  <c:v>45992</c:v>
                </c:pt>
                <c:pt idx="447">
                  <c:v>46023</c:v>
                </c:pt>
                <c:pt idx="448">
                  <c:v>46054</c:v>
                </c:pt>
                <c:pt idx="449">
                  <c:v>46082</c:v>
                </c:pt>
                <c:pt idx="450">
                  <c:v>46113</c:v>
                </c:pt>
                <c:pt idx="451">
                  <c:v>46143</c:v>
                </c:pt>
                <c:pt idx="452">
                  <c:v>46174</c:v>
                </c:pt>
                <c:pt idx="453">
                  <c:v>46204</c:v>
                </c:pt>
                <c:pt idx="454">
                  <c:v>46235</c:v>
                </c:pt>
                <c:pt idx="455">
                  <c:v>46266</c:v>
                </c:pt>
                <c:pt idx="456">
                  <c:v>46296</c:v>
                </c:pt>
                <c:pt idx="457">
                  <c:v>46327</c:v>
                </c:pt>
                <c:pt idx="458">
                  <c:v>46357</c:v>
                </c:pt>
                <c:pt idx="459">
                  <c:v>46388</c:v>
                </c:pt>
                <c:pt idx="460">
                  <c:v>46419</c:v>
                </c:pt>
                <c:pt idx="461">
                  <c:v>46447</c:v>
                </c:pt>
                <c:pt idx="462">
                  <c:v>46478</c:v>
                </c:pt>
                <c:pt idx="463">
                  <c:v>46508</c:v>
                </c:pt>
                <c:pt idx="464">
                  <c:v>46539</c:v>
                </c:pt>
                <c:pt idx="465">
                  <c:v>46569</c:v>
                </c:pt>
                <c:pt idx="466">
                  <c:v>46600</c:v>
                </c:pt>
                <c:pt idx="467">
                  <c:v>46631</c:v>
                </c:pt>
                <c:pt idx="468">
                  <c:v>46661</c:v>
                </c:pt>
                <c:pt idx="469">
                  <c:v>46692</c:v>
                </c:pt>
                <c:pt idx="470">
                  <c:v>46722</c:v>
                </c:pt>
                <c:pt idx="471">
                  <c:v>46753</c:v>
                </c:pt>
                <c:pt idx="472">
                  <c:v>46784</c:v>
                </c:pt>
                <c:pt idx="473">
                  <c:v>46813</c:v>
                </c:pt>
                <c:pt idx="474">
                  <c:v>46844</c:v>
                </c:pt>
                <c:pt idx="475">
                  <c:v>46874</c:v>
                </c:pt>
                <c:pt idx="476">
                  <c:v>46905</c:v>
                </c:pt>
                <c:pt idx="477">
                  <c:v>46935</c:v>
                </c:pt>
                <c:pt idx="478">
                  <c:v>46966</c:v>
                </c:pt>
                <c:pt idx="479">
                  <c:v>46997</c:v>
                </c:pt>
                <c:pt idx="480">
                  <c:v>47027</c:v>
                </c:pt>
                <c:pt idx="481">
                  <c:v>47058</c:v>
                </c:pt>
                <c:pt idx="482">
                  <c:v>47088</c:v>
                </c:pt>
                <c:pt idx="483">
                  <c:v>47119</c:v>
                </c:pt>
                <c:pt idx="484">
                  <c:v>47150</c:v>
                </c:pt>
                <c:pt idx="485">
                  <c:v>47178</c:v>
                </c:pt>
                <c:pt idx="486">
                  <c:v>47209</c:v>
                </c:pt>
                <c:pt idx="487">
                  <c:v>47239</c:v>
                </c:pt>
                <c:pt idx="488">
                  <c:v>47270</c:v>
                </c:pt>
                <c:pt idx="489">
                  <c:v>47300</c:v>
                </c:pt>
                <c:pt idx="490">
                  <c:v>47331</c:v>
                </c:pt>
                <c:pt idx="491">
                  <c:v>47362</c:v>
                </c:pt>
                <c:pt idx="492">
                  <c:v>47392</c:v>
                </c:pt>
                <c:pt idx="493">
                  <c:v>47423</c:v>
                </c:pt>
                <c:pt idx="494">
                  <c:v>47453</c:v>
                </c:pt>
                <c:pt idx="495">
                  <c:v>47484</c:v>
                </c:pt>
                <c:pt idx="496">
                  <c:v>47515</c:v>
                </c:pt>
                <c:pt idx="497">
                  <c:v>47543</c:v>
                </c:pt>
                <c:pt idx="498">
                  <c:v>47574</c:v>
                </c:pt>
                <c:pt idx="499">
                  <c:v>47604</c:v>
                </c:pt>
                <c:pt idx="500">
                  <c:v>47635</c:v>
                </c:pt>
                <c:pt idx="501">
                  <c:v>47665</c:v>
                </c:pt>
                <c:pt idx="502">
                  <c:v>47696</c:v>
                </c:pt>
                <c:pt idx="503">
                  <c:v>47727</c:v>
                </c:pt>
                <c:pt idx="504">
                  <c:v>47757</c:v>
                </c:pt>
                <c:pt idx="505">
                  <c:v>47788</c:v>
                </c:pt>
                <c:pt idx="506">
                  <c:v>47818</c:v>
                </c:pt>
                <c:pt idx="507">
                  <c:v>47849</c:v>
                </c:pt>
                <c:pt idx="508">
                  <c:v>47880</c:v>
                </c:pt>
                <c:pt idx="509">
                  <c:v>47908</c:v>
                </c:pt>
                <c:pt idx="510">
                  <c:v>47939</c:v>
                </c:pt>
                <c:pt idx="511">
                  <c:v>47969</c:v>
                </c:pt>
                <c:pt idx="512">
                  <c:v>48000</c:v>
                </c:pt>
                <c:pt idx="513">
                  <c:v>48030</c:v>
                </c:pt>
                <c:pt idx="514">
                  <c:v>48061</c:v>
                </c:pt>
                <c:pt idx="515">
                  <c:v>48092</c:v>
                </c:pt>
                <c:pt idx="516">
                  <c:v>48122</c:v>
                </c:pt>
                <c:pt idx="517">
                  <c:v>48153</c:v>
                </c:pt>
                <c:pt idx="518">
                  <c:v>48183</c:v>
                </c:pt>
                <c:pt idx="519">
                  <c:v>48214</c:v>
                </c:pt>
                <c:pt idx="520">
                  <c:v>48245</c:v>
                </c:pt>
                <c:pt idx="521">
                  <c:v>48274</c:v>
                </c:pt>
                <c:pt idx="522">
                  <c:v>48305</c:v>
                </c:pt>
                <c:pt idx="523">
                  <c:v>48335</c:v>
                </c:pt>
                <c:pt idx="524">
                  <c:v>48366</c:v>
                </c:pt>
                <c:pt idx="525">
                  <c:v>48396</c:v>
                </c:pt>
                <c:pt idx="526">
                  <c:v>48427</c:v>
                </c:pt>
                <c:pt idx="527">
                  <c:v>48458</c:v>
                </c:pt>
                <c:pt idx="528">
                  <c:v>48488</c:v>
                </c:pt>
                <c:pt idx="529">
                  <c:v>48519</c:v>
                </c:pt>
                <c:pt idx="530">
                  <c:v>48549</c:v>
                </c:pt>
                <c:pt idx="531">
                  <c:v>48580</c:v>
                </c:pt>
                <c:pt idx="532">
                  <c:v>48611</c:v>
                </c:pt>
                <c:pt idx="533">
                  <c:v>48639</c:v>
                </c:pt>
                <c:pt idx="534">
                  <c:v>48670</c:v>
                </c:pt>
                <c:pt idx="535">
                  <c:v>48700</c:v>
                </c:pt>
                <c:pt idx="536">
                  <c:v>48731</c:v>
                </c:pt>
                <c:pt idx="537">
                  <c:v>48761</c:v>
                </c:pt>
                <c:pt idx="538">
                  <c:v>48792</c:v>
                </c:pt>
                <c:pt idx="539">
                  <c:v>48823</c:v>
                </c:pt>
                <c:pt idx="540">
                  <c:v>48853</c:v>
                </c:pt>
                <c:pt idx="541">
                  <c:v>48884</c:v>
                </c:pt>
                <c:pt idx="542">
                  <c:v>48914</c:v>
                </c:pt>
                <c:pt idx="543">
                  <c:v>48945</c:v>
                </c:pt>
                <c:pt idx="544">
                  <c:v>48976</c:v>
                </c:pt>
                <c:pt idx="545">
                  <c:v>49004</c:v>
                </c:pt>
                <c:pt idx="546">
                  <c:v>49035</c:v>
                </c:pt>
                <c:pt idx="547">
                  <c:v>49065</c:v>
                </c:pt>
                <c:pt idx="548">
                  <c:v>49096</c:v>
                </c:pt>
                <c:pt idx="549">
                  <c:v>49126</c:v>
                </c:pt>
                <c:pt idx="550">
                  <c:v>49157</c:v>
                </c:pt>
                <c:pt idx="551">
                  <c:v>49188</c:v>
                </c:pt>
                <c:pt idx="552">
                  <c:v>49218</c:v>
                </c:pt>
                <c:pt idx="553">
                  <c:v>49249</c:v>
                </c:pt>
                <c:pt idx="554">
                  <c:v>49279</c:v>
                </c:pt>
                <c:pt idx="555">
                  <c:v>49310</c:v>
                </c:pt>
                <c:pt idx="556">
                  <c:v>49341</c:v>
                </c:pt>
                <c:pt idx="557">
                  <c:v>49369</c:v>
                </c:pt>
                <c:pt idx="558">
                  <c:v>49400</c:v>
                </c:pt>
                <c:pt idx="559">
                  <c:v>49430</c:v>
                </c:pt>
                <c:pt idx="560">
                  <c:v>49461</c:v>
                </c:pt>
                <c:pt idx="561">
                  <c:v>49491</c:v>
                </c:pt>
                <c:pt idx="562">
                  <c:v>49522</c:v>
                </c:pt>
                <c:pt idx="563">
                  <c:v>49553</c:v>
                </c:pt>
                <c:pt idx="564">
                  <c:v>49583</c:v>
                </c:pt>
                <c:pt idx="565">
                  <c:v>49614</c:v>
                </c:pt>
                <c:pt idx="566">
                  <c:v>49644</c:v>
                </c:pt>
                <c:pt idx="567">
                  <c:v>49675</c:v>
                </c:pt>
                <c:pt idx="568">
                  <c:v>49706</c:v>
                </c:pt>
                <c:pt idx="569">
                  <c:v>49735</c:v>
                </c:pt>
                <c:pt idx="570">
                  <c:v>49766</c:v>
                </c:pt>
                <c:pt idx="571">
                  <c:v>49796</c:v>
                </c:pt>
                <c:pt idx="572">
                  <c:v>49827</c:v>
                </c:pt>
                <c:pt idx="573">
                  <c:v>49857</c:v>
                </c:pt>
                <c:pt idx="574">
                  <c:v>49888</c:v>
                </c:pt>
                <c:pt idx="575">
                  <c:v>49919</c:v>
                </c:pt>
                <c:pt idx="576">
                  <c:v>49949</c:v>
                </c:pt>
                <c:pt idx="577">
                  <c:v>49980</c:v>
                </c:pt>
                <c:pt idx="578">
                  <c:v>50010</c:v>
                </c:pt>
                <c:pt idx="579">
                  <c:v>50041</c:v>
                </c:pt>
                <c:pt idx="580">
                  <c:v>50072</c:v>
                </c:pt>
                <c:pt idx="581">
                  <c:v>50100</c:v>
                </c:pt>
                <c:pt idx="582">
                  <c:v>50131</c:v>
                </c:pt>
                <c:pt idx="583">
                  <c:v>50161</c:v>
                </c:pt>
                <c:pt idx="584">
                  <c:v>50192</c:v>
                </c:pt>
                <c:pt idx="585">
                  <c:v>50222</c:v>
                </c:pt>
                <c:pt idx="586">
                  <c:v>50253</c:v>
                </c:pt>
                <c:pt idx="587">
                  <c:v>50284</c:v>
                </c:pt>
                <c:pt idx="588">
                  <c:v>50314</c:v>
                </c:pt>
                <c:pt idx="589">
                  <c:v>50345</c:v>
                </c:pt>
                <c:pt idx="590">
                  <c:v>50375</c:v>
                </c:pt>
                <c:pt idx="591">
                  <c:v>50406</c:v>
                </c:pt>
                <c:pt idx="592">
                  <c:v>50437</c:v>
                </c:pt>
                <c:pt idx="593">
                  <c:v>50465</c:v>
                </c:pt>
                <c:pt idx="594">
                  <c:v>50496</c:v>
                </c:pt>
                <c:pt idx="595">
                  <c:v>50526</c:v>
                </c:pt>
                <c:pt idx="596">
                  <c:v>50557</c:v>
                </c:pt>
                <c:pt idx="597">
                  <c:v>50587</c:v>
                </c:pt>
                <c:pt idx="598">
                  <c:v>50618</c:v>
                </c:pt>
                <c:pt idx="599">
                  <c:v>50649</c:v>
                </c:pt>
                <c:pt idx="600">
                  <c:v>50679</c:v>
                </c:pt>
                <c:pt idx="601">
                  <c:v>50710</c:v>
                </c:pt>
                <c:pt idx="602">
                  <c:v>50740</c:v>
                </c:pt>
                <c:pt idx="603">
                  <c:v>50771</c:v>
                </c:pt>
                <c:pt idx="604">
                  <c:v>50802</c:v>
                </c:pt>
                <c:pt idx="605">
                  <c:v>50830</c:v>
                </c:pt>
                <c:pt idx="606">
                  <c:v>50861</c:v>
                </c:pt>
                <c:pt idx="607">
                  <c:v>50891</c:v>
                </c:pt>
                <c:pt idx="608">
                  <c:v>50922</c:v>
                </c:pt>
                <c:pt idx="609">
                  <c:v>50952</c:v>
                </c:pt>
                <c:pt idx="610">
                  <c:v>50983</c:v>
                </c:pt>
                <c:pt idx="611">
                  <c:v>51014</c:v>
                </c:pt>
                <c:pt idx="612">
                  <c:v>51044</c:v>
                </c:pt>
                <c:pt idx="613">
                  <c:v>51075</c:v>
                </c:pt>
                <c:pt idx="614">
                  <c:v>51105</c:v>
                </c:pt>
                <c:pt idx="615">
                  <c:v>51136</c:v>
                </c:pt>
                <c:pt idx="616">
                  <c:v>51167</c:v>
                </c:pt>
                <c:pt idx="617">
                  <c:v>51196</c:v>
                </c:pt>
                <c:pt idx="618">
                  <c:v>51227</c:v>
                </c:pt>
                <c:pt idx="619">
                  <c:v>51257</c:v>
                </c:pt>
                <c:pt idx="620">
                  <c:v>51288</c:v>
                </c:pt>
                <c:pt idx="621">
                  <c:v>51318</c:v>
                </c:pt>
                <c:pt idx="622">
                  <c:v>51349</c:v>
                </c:pt>
                <c:pt idx="623">
                  <c:v>51380</c:v>
                </c:pt>
                <c:pt idx="624">
                  <c:v>51410</c:v>
                </c:pt>
                <c:pt idx="625">
                  <c:v>51441</c:v>
                </c:pt>
                <c:pt idx="626">
                  <c:v>51471</c:v>
                </c:pt>
              </c:numCache>
            </c:numRef>
          </c:cat>
          <c:val>
            <c:numRef>
              <c:f>DELINQ!$H$8:$H$635</c:f>
              <c:numCache>
                <c:formatCode>0.0</c:formatCode>
                <c:ptCount val="628"/>
                <c:pt idx="1">
                  <c:v>5.63</c:v>
                </c:pt>
                <c:pt idx="2">
                  <c:v>5.53</c:v>
                </c:pt>
                <c:pt idx="3">
                  <c:v>5.43</c:v>
                </c:pt>
                <c:pt idx="4">
                  <c:v>5.3775000000000004</c:v>
                </c:pt>
                <c:pt idx="5">
                  <c:v>5.3250000000000002</c:v>
                </c:pt>
                <c:pt idx="6">
                  <c:v>5.2725</c:v>
                </c:pt>
                <c:pt idx="7">
                  <c:v>5.25</c:v>
                </c:pt>
                <c:pt idx="8">
                  <c:v>5.2275</c:v>
                </c:pt>
                <c:pt idx="9">
                  <c:v>5.2050000000000001</c:v>
                </c:pt>
                <c:pt idx="10">
                  <c:v>5.1891666666000003</c:v>
                </c:pt>
                <c:pt idx="11">
                  <c:v>5.1733333332999996</c:v>
                </c:pt>
                <c:pt idx="12">
                  <c:v>5.1574999999999998</c:v>
                </c:pt>
                <c:pt idx="13">
                  <c:v>5.17</c:v>
                </c:pt>
                <c:pt idx="14">
                  <c:v>5.1825000000000001</c:v>
                </c:pt>
                <c:pt idx="15">
                  <c:v>5.1950000000000003</c:v>
                </c:pt>
                <c:pt idx="16">
                  <c:v>5.1883333333000001</c:v>
                </c:pt>
                <c:pt idx="17">
                  <c:v>5.1816666666</c:v>
                </c:pt>
                <c:pt idx="18">
                  <c:v>5.1749999999999998</c:v>
                </c:pt>
                <c:pt idx="19">
                  <c:v>5.19</c:v>
                </c:pt>
                <c:pt idx="20">
                  <c:v>5.2050000000000001</c:v>
                </c:pt>
                <c:pt idx="21">
                  <c:v>5.22</c:v>
                </c:pt>
                <c:pt idx="22">
                  <c:v>5.2408333333000003</c:v>
                </c:pt>
                <c:pt idx="23">
                  <c:v>5.2616666666</c:v>
                </c:pt>
                <c:pt idx="24">
                  <c:v>5.2824999999999998</c:v>
                </c:pt>
                <c:pt idx="25">
                  <c:v>5.3733333332999997</c:v>
                </c:pt>
                <c:pt idx="26">
                  <c:v>5.4641666665999997</c:v>
                </c:pt>
                <c:pt idx="27">
                  <c:v>5.5549999999999997</c:v>
                </c:pt>
                <c:pt idx="28">
                  <c:v>5.6516666665999997</c:v>
                </c:pt>
                <c:pt idx="29">
                  <c:v>5.7483333332999997</c:v>
                </c:pt>
                <c:pt idx="30">
                  <c:v>5.8449999999999998</c:v>
                </c:pt>
                <c:pt idx="31">
                  <c:v>5.9325000000000001</c:v>
                </c:pt>
                <c:pt idx="32">
                  <c:v>6.02</c:v>
                </c:pt>
                <c:pt idx="33">
                  <c:v>6.1074999999999999</c:v>
                </c:pt>
                <c:pt idx="34">
                  <c:v>6.17</c:v>
                </c:pt>
                <c:pt idx="35">
                  <c:v>6.2324999999999999</c:v>
                </c:pt>
                <c:pt idx="36">
                  <c:v>6.2949999999999999</c:v>
                </c:pt>
                <c:pt idx="37">
                  <c:v>6.2758333332999996</c:v>
                </c:pt>
                <c:pt idx="38">
                  <c:v>6.2566666666000001</c:v>
                </c:pt>
                <c:pt idx="39">
                  <c:v>6.2374999999999998</c:v>
                </c:pt>
                <c:pt idx="40">
                  <c:v>6.1916666665999998</c:v>
                </c:pt>
                <c:pt idx="41">
                  <c:v>6.1458333332999997</c:v>
                </c:pt>
                <c:pt idx="42">
                  <c:v>6.1</c:v>
                </c:pt>
                <c:pt idx="43">
                  <c:v>6.0258333332999996</c:v>
                </c:pt>
                <c:pt idx="44">
                  <c:v>5.9516666666000004</c:v>
                </c:pt>
                <c:pt idx="45">
                  <c:v>5.8775000000000004</c:v>
                </c:pt>
                <c:pt idx="46">
                  <c:v>5.7949999999999999</c:v>
                </c:pt>
                <c:pt idx="47">
                  <c:v>5.7125000000000004</c:v>
                </c:pt>
                <c:pt idx="48">
                  <c:v>5.63</c:v>
                </c:pt>
                <c:pt idx="49">
                  <c:v>5.5274999999999999</c:v>
                </c:pt>
                <c:pt idx="50">
                  <c:v>5.4249999999999998</c:v>
                </c:pt>
                <c:pt idx="51">
                  <c:v>5.3224999999999998</c:v>
                </c:pt>
                <c:pt idx="52">
                  <c:v>5.2058333333000002</c:v>
                </c:pt>
                <c:pt idx="53">
                  <c:v>5.0891666665999997</c:v>
                </c:pt>
                <c:pt idx="54">
                  <c:v>4.9725000000000001</c:v>
                </c:pt>
                <c:pt idx="55">
                  <c:v>4.8508333332999998</c:v>
                </c:pt>
                <c:pt idx="56">
                  <c:v>4.7291666666000003</c:v>
                </c:pt>
                <c:pt idx="57">
                  <c:v>4.6074999999999999</c:v>
                </c:pt>
                <c:pt idx="58">
                  <c:v>4.47</c:v>
                </c:pt>
                <c:pt idx="59">
                  <c:v>4.3324999999999996</c:v>
                </c:pt>
                <c:pt idx="60">
                  <c:v>4.1950000000000003</c:v>
                </c:pt>
                <c:pt idx="61">
                  <c:v>4.0549999999999997</c:v>
                </c:pt>
                <c:pt idx="62">
                  <c:v>3.915</c:v>
                </c:pt>
                <c:pt idx="63">
                  <c:v>3.7749999999999999</c:v>
                </c:pt>
                <c:pt idx="64">
                  <c:v>3.6366666666</c:v>
                </c:pt>
                <c:pt idx="65">
                  <c:v>3.4983333333000002</c:v>
                </c:pt>
                <c:pt idx="66">
                  <c:v>3.36</c:v>
                </c:pt>
                <c:pt idx="67">
                  <c:v>3.2275</c:v>
                </c:pt>
                <c:pt idx="68">
                  <c:v>3.0950000000000002</c:v>
                </c:pt>
                <c:pt idx="69">
                  <c:v>2.9624999999999999</c:v>
                </c:pt>
                <c:pt idx="70">
                  <c:v>2.8466666666</c:v>
                </c:pt>
                <c:pt idx="71">
                  <c:v>2.7308333333000001</c:v>
                </c:pt>
                <c:pt idx="72">
                  <c:v>2.6150000000000002</c:v>
                </c:pt>
                <c:pt idx="73">
                  <c:v>2.5449999999999999</c:v>
                </c:pt>
                <c:pt idx="74">
                  <c:v>2.4750000000000001</c:v>
                </c:pt>
                <c:pt idx="75">
                  <c:v>2.4049999999999998</c:v>
                </c:pt>
                <c:pt idx="76">
                  <c:v>2.3475000000000001</c:v>
                </c:pt>
                <c:pt idx="77">
                  <c:v>2.29</c:v>
                </c:pt>
                <c:pt idx="78">
                  <c:v>2.2324999999999999</c:v>
                </c:pt>
                <c:pt idx="79">
                  <c:v>2.2075</c:v>
                </c:pt>
                <c:pt idx="80">
                  <c:v>2.1825000000000001</c:v>
                </c:pt>
                <c:pt idx="81">
                  <c:v>2.1575000000000002</c:v>
                </c:pt>
                <c:pt idx="82">
                  <c:v>2.1441666665999999</c:v>
                </c:pt>
                <c:pt idx="83">
                  <c:v>2.1308333333</c:v>
                </c:pt>
                <c:pt idx="84">
                  <c:v>2.1175000000000002</c:v>
                </c:pt>
                <c:pt idx="85">
                  <c:v>2.1083333333000001</c:v>
                </c:pt>
                <c:pt idx="86">
                  <c:v>2.0991666666</c:v>
                </c:pt>
                <c:pt idx="87">
                  <c:v>2.09</c:v>
                </c:pt>
                <c:pt idx="88">
                  <c:v>2.085</c:v>
                </c:pt>
                <c:pt idx="89">
                  <c:v>2.08</c:v>
                </c:pt>
                <c:pt idx="90">
                  <c:v>2.0750000000000002</c:v>
                </c:pt>
                <c:pt idx="91">
                  <c:v>2.0716666666000001</c:v>
                </c:pt>
                <c:pt idx="92">
                  <c:v>2.0683333333</c:v>
                </c:pt>
                <c:pt idx="93">
                  <c:v>2.0649999999999999</c:v>
                </c:pt>
                <c:pt idx="94">
                  <c:v>2.0608333333000002</c:v>
                </c:pt>
                <c:pt idx="95">
                  <c:v>2.0566666666</c:v>
                </c:pt>
                <c:pt idx="96">
                  <c:v>2.0525000000000002</c:v>
                </c:pt>
                <c:pt idx="97">
                  <c:v>2.0425</c:v>
                </c:pt>
                <c:pt idx="98">
                  <c:v>2.0325000000000002</c:v>
                </c:pt>
                <c:pt idx="99">
                  <c:v>2.0225</c:v>
                </c:pt>
                <c:pt idx="100">
                  <c:v>2.0083333333</c:v>
                </c:pt>
                <c:pt idx="101">
                  <c:v>1.9941666666</c:v>
                </c:pt>
                <c:pt idx="102">
                  <c:v>1.98</c:v>
                </c:pt>
                <c:pt idx="103">
                  <c:v>1.9591666666000001</c:v>
                </c:pt>
                <c:pt idx="104">
                  <c:v>1.9383333332999999</c:v>
                </c:pt>
                <c:pt idx="105">
                  <c:v>1.9175</c:v>
                </c:pt>
                <c:pt idx="106">
                  <c:v>1.8933333333</c:v>
                </c:pt>
                <c:pt idx="107">
                  <c:v>1.8691666666</c:v>
                </c:pt>
                <c:pt idx="108">
                  <c:v>1.845</c:v>
                </c:pt>
                <c:pt idx="109">
                  <c:v>1.825</c:v>
                </c:pt>
                <c:pt idx="110">
                  <c:v>1.8049999999999999</c:v>
                </c:pt>
                <c:pt idx="111">
                  <c:v>1.7849999999999999</c:v>
                </c:pt>
                <c:pt idx="112">
                  <c:v>1.7766666665999999</c:v>
                </c:pt>
                <c:pt idx="113">
                  <c:v>1.7683333333</c:v>
                </c:pt>
                <c:pt idx="114">
                  <c:v>1.76</c:v>
                </c:pt>
                <c:pt idx="115">
                  <c:v>1.7533333333000001</c:v>
                </c:pt>
                <c:pt idx="116">
                  <c:v>1.7466666665999999</c:v>
                </c:pt>
                <c:pt idx="117">
                  <c:v>1.74</c:v>
                </c:pt>
                <c:pt idx="118">
                  <c:v>1.7450000000000001</c:v>
                </c:pt>
                <c:pt idx="119">
                  <c:v>1.75</c:v>
                </c:pt>
                <c:pt idx="120">
                  <c:v>1.7549999999999999</c:v>
                </c:pt>
                <c:pt idx="121">
                  <c:v>1.7691666666000001</c:v>
                </c:pt>
                <c:pt idx="122">
                  <c:v>1.7833333333000001</c:v>
                </c:pt>
                <c:pt idx="123">
                  <c:v>1.7975000000000001</c:v>
                </c:pt>
                <c:pt idx="124">
                  <c:v>1.8108333333</c:v>
                </c:pt>
                <c:pt idx="125">
                  <c:v>1.8241666666</c:v>
                </c:pt>
                <c:pt idx="126">
                  <c:v>1.8374999999999999</c:v>
                </c:pt>
                <c:pt idx="127">
                  <c:v>1.86</c:v>
                </c:pt>
                <c:pt idx="128">
                  <c:v>1.8825000000000001</c:v>
                </c:pt>
                <c:pt idx="129">
                  <c:v>1.905</c:v>
                </c:pt>
                <c:pt idx="130">
                  <c:v>1.9291666666</c:v>
                </c:pt>
                <c:pt idx="131">
                  <c:v>1.9533333333</c:v>
                </c:pt>
                <c:pt idx="132">
                  <c:v>1.9775</c:v>
                </c:pt>
                <c:pt idx="133">
                  <c:v>1.9875</c:v>
                </c:pt>
                <c:pt idx="134">
                  <c:v>1.9975000000000001</c:v>
                </c:pt>
                <c:pt idx="135">
                  <c:v>2.0074999999999998</c:v>
                </c:pt>
                <c:pt idx="136">
                  <c:v>2.0175000000000001</c:v>
                </c:pt>
                <c:pt idx="137">
                  <c:v>2.0274999999999999</c:v>
                </c:pt>
                <c:pt idx="138">
                  <c:v>2.0375000000000001</c:v>
                </c:pt>
                <c:pt idx="139">
                  <c:v>2.0583333332999998</c:v>
                </c:pt>
                <c:pt idx="140">
                  <c:v>2.0791666665999999</c:v>
                </c:pt>
                <c:pt idx="141">
                  <c:v>2.1</c:v>
                </c:pt>
                <c:pt idx="142">
                  <c:v>2.1233333333000002</c:v>
                </c:pt>
                <c:pt idx="143">
                  <c:v>2.1466666665999998</c:v>
                </c:pt>
                <c:pt idx="144">
                  <c:v>2.17</c:v>
                </c:pt>
                <c:pt idx="145">
                  <c:v>2.2133333333</c:v>
                </c:pt>
                <c:pt idx="146">
                  <c:v>2.2566666666000001</c:v>
                </c:pt>
                <c:pt idx="147">
                  <c:v>2.2999999999999998</c:v>
                </c:pt>
                <c:pt idx="148">
                  <c:v>2.3441666666000001</c:v>
                </c:pt>
                <c:pt idx="149">
                  <c:v>2.3883333332999999</c:v>
                </c:pt>
                <c:pt idx="150">
                  <c:v>2.4325000000000001</c:v>
                </c:pt>
                <c:pt idx="151">
                  <c:v>2.4908333332999999</c:v>
                </c:pt>
                <c:pt idx="152">
                  <c:v>2.5491666666000001</c:v>
                </c:pt>
                <c:pt idx="153">
                  <c:v>2.6074999999999999</c:v>
                </c:pt>
                <c:pt idx="154">
                  <c:v>2.6858333333000002</c:v>
                </c:pt>
                <c:pt idx="155">
                  <c:v>2.7641666666</c:v>
                </c:pt>
                <c:pt idx="156">
                  <c:v>2.8424999999999998</c:v>
                </c:pt>
                <c:pt idx="157">
                  <c:v>2.9224999999999999</c:v>
                </c:pt>
                <c:pt idx="158">
                  <c:v>3.0024999999999999</c:v>
                </c:pt>
                <c:pt idx="159">
                  <c:v>3.0825</c:v>
                </c:pt>
                <c:pt idx="160">
                  <c:v>3.1683333333000001</c:v>
                </c:pt>
                <c:pt idx="161">
                  <c:v>3.2541666666000002</c:v>
                </c:pt>
                <c:pt idx="162">
                  <c:v>3.34</c:v>
                </c:pt>
                <c:pt idx="163">
                  <c:v>3.4216666666000002</c:v>
                </c:pt>
                <c:pt idx="164">
                  <c:v>3.5033333333000001</c:v>
                </c:pt>
                <c:pt idx="165">
                  <c:v>3.585</c:v>
                </c:pt>
                <c:pt idx="166">
                  <c:v>3.6383333332999999</c:v>
                </c:pt>
                <c:pt idx="167">
                  <c:v>3.6916666666000002</c:v>
                </c:pt>
                <c:pt idx="168">
                  <c:v>3.7450000000000001</c:v>
                </c:pt>
                <c:pt idx="169">
                  <c:v>3.7774999999999999</c:v>
                </c:pt>
                <c:pt idx="170">
                  <c:v>3.81</c:v>
                </c:pt>
                <c:pt idx="171">
                  <c:v>3.8424999999999998</c:v>
                </c:pt>
                <c:pt idx="172">
                  <c:v>3.8391666666000002</c:v>
                </c:pt>
                <c:pt idx="173">
                  <c:v>3.8358333333000001</c:v>
                </c:pt>
                <c:pt idx="174">
                  <c:v>3.8325</c:v>
                </c:pt>
                <c:pt idx="175">
                  <c:v>3.8008333332999999</c:v>
                </c:pt>
                <c:pt idx="176">
                  <c:v>3.7691666665999999</c:v>
                </c:pt>
                <c:pt idx="177">
                  <c:v>3.7374999999999998</c:v>
                </c:pt>
                <c:pt idx="178">
                  <c:v>3.6875</c:v>
                </c:pt>
                <c:pt idx="179">
                  <c:v>3.6375000000000002</c:v>
                </c:pt>
                <c:pt idx="180">
                  <c:v>3.5874999999999999</c:v>
                </c:pt>
                <c:pt idx="181">
                  <c:v>3.5033333333000001</c:v>
                </c:pt>
                <c:pt idx="182">
                  <c:v>3.4191666665999998</c:v>
                </c:pt>
                <c:pt idx="183">
                  <c:v>3.335</c:v>
                </c:pt>
                <c:pt idx="184">
                  <c:v>3.2450000000000001</c:v>
                </c:pt>
                <c:pt idx="185">
                  <c:v>3.1549999999999998</c:v>
                </c:pt>
                <c:pt idx="186">
                  <c:v>3.0649999999999999</c:v>
                </c:pt>
                <c:pt idx="187">
                  <c:v>2.9575</c:v>
                </c:pt>
                <c:pt idx="188">
                  <c:v>2.85</c:v>
                </c:pt>
                <c:pt idx="189">
                  <c:v>2.7425000000000002</c:v>
                </c:pt>
                <c:pt idx="190">
                  <c:v>2.6383333332999999</c:v>
                </c:pt>
                <c:pt idx="191">
                  <c:v>2.5341666666</c:v>
                </c:pt>
                <c:pt idx="192">
                  <c:v>2.4300000000000002</c:v>
                </c:pt>
                <c:pt idx="193">
                  <c:v>2.3458333332999999</c:v>
                </c:pt>
                <c:pt idx="194">
                  <c:v>2.2616666666</c:v>
                </c:pt>
                <c:pt idx="195">
                  <c:v>2.1775000000000002</c:v>
                </c:pt>
                <c:pt idx="196">
                  <c:v>2.0991666666</c:v>
                </c:pt>
                <c:pt idx="197">
                  <c:v>2.0208333333000001</c:v>
                </c:pt>
                <c:pt idx="198">
                  <c:v>1.9424999999999999</c:v>
                </c:pt>
                <c:pt idx="199">
                  <c:v>1.8758333332999999</c:v>
                </c:pt>
                <c:pt idx="200">
                  <c:v>1.8091666665999999</c:v>
                </c:pt>
                <c:pt idx="201">
                  <c:v>1.7424999999999999</c:v>
                </c:pt>
                <c:pt idx="202">
                  <c:v>1.6958333333</c:v>
                </c:pt>
                <c:pt idx="203">
                  <c:v>1.6491666666</c:v>
                </c:pt>
                <c:pt idx="204">
                  <c:v>1.6025</c:v>
                </c:pt>
                <c:pt idx="205">
                  <c:v>1.5716666666000001</c:v>
                </c:pt>
                <c:pt idx="206">
                  <c:v>1.5408333332999999</c:v>
                </c:pt>
                <c:pt idx="207">
                  <c:v>1.51</c:v>
                </c:pt>
                <c:pt idx="208">
                  <c:v>1.49</c:v>
                </c:pt>
                <c:pt idx="209">
                  <c:v>1.47</c:v>
                </c:pt>
                <c:pt idx="210">
                  <c:v>1.45</c:v>
                </c:pt>
                <c:pt idx="211">
                  <c:v>1.4325000000000001</c:v>
                </c:pt>
                <c:pt idx="212">
                  <c:v>1.415</c:v>
                </c:pt>
                <c:pt idx="213">
                  <c:v>1.3975</c:v>
                </c:pt>
                <c:pt idx="214">
                  <c:v>1.3791666666</c:v>
                </c:pt>
                <c:pt idx="215">
                  <c:v>1.3608333333</c:v>
                </c:pt>
                <c:pt idx="216">
                  <c:v>1.3425</c:v>
                </c:pt>
                <c:pt idx="217">
                  <c:v>1.3191666665999999</c:v>
                </c:pt>
                <c:pt idx="218">
                  <c:v>1.2958333333000001</c:v>
                </c:pt>
                <c:pt idx="219">
                  <c:v>1.2725</c:v>
                </c:pt>
                <c:pt idx="220">
                  <c:v>1.2549999999999999</c:v>
                </c:pt>
                <c:pt idx="221">
                  <c:v>1.2375</c:v>
                </c:pt>
                <c:pt idx="222">
                  <c:v>1.22</c:v>
                </c:pt>
                <c:pt idx="223">
                  <c:v>1.2108333333000001</c:v>
                </c:pt>
                <c:pt idx="224">
                  <c:v>1.2016666666</c:v>
                </c:pt>
                <c:pt idx="225">
                  <c:v>1.1924999999999999</c:v>
                </c:pt>
                <c:pt idx="226">
                  <c:v>1.1883333332999999</c:v>
                </c:pt>
                <c:pt idx="227">
                  <c:v>1.1841666665999999</c:v>
                </c:pt>
                <c:pt idx="228">
                  <c:v>1.18</c:v>
                </c:pt>
                <c:pt idx="229">
                  <c:v>1.1933333333</c:v>
                </c:pt>
                <c:pt idx="230">
                  <c:v>1.2066666666000001</c:v>
                </c:pt>
                <c:pt idx="231">
                  <c:v>1.22</c:v>
                </c:pt>
                <c:pt idx="232">
                  <c:v>1.2408333332999999</c:v>
                </c:pt>
                <c:pt idx="233">
                  <c:v>1.2616666666</c:v>
                </c:pt>
                <c:pt idx="234">
                  <c:v>1.2825</c:v>
                </c:pt>
                <c:pt idx="235">
                  <c:v>1.3291666665999999</c:v>
                </c:pt>
                <c:pt idx="236">
                  <c:v>1.3758333332999999</c:v>
                </c:pt>
                <c:pt idx="237">
                  <c:v>1.4225000000000001</c:v>
                </c:pt>
                <c:pt idx="238">
                  <c:v>1.47</c:v>
                </c:pt>
                <c:pt idx="239">
                  <c:v>1.5175000000000001</c:v>
                </c:pt>
                <c:pt idx="240">
                  <c:v>1.5649999999999999</c:v>
                </c:pt>
                <c:pt idx="241">
                  <c:v>1.6708333333000001</c:v>
                </c:pt>
                <c:pt idx="242">
                  <c:v>1.7766666665999999</c:v>
                </c:pt>
                <c:pt idx="243">
                  <c:v>1.8825000000000001</c:v>
                </c:pt>
                <c:pt idx="244">
                  <c:v>2.0258333333</c:v>
                </c:pt>
                <c:pt idx="245">
                  <c:v>2.1691666665999998</c:v>
                </c:pt>
                <c:pt idx="246">
                  <c:v>2.3125</c:v>
                </c:pt>
                <c:pt idx="247">
                  <c:v>2.4758333333000002</c:v>
                </c:pt>
                <c:pt idx="248">
                  <c:v>2.6391666666</c:v>
                </c:pt>
                <c:pt idx="249">
                  <c:v>2.8025000000000002</c:v>
                </c:pt>
                <c:pt idx="250">
                  <c:v>3.0249999999999999</c:v>
                </c:pt>
                <c:pt idx="251">
                  <c:v>3.2475000000000001</c:v>
                </c:pt>
                <c:pt idx="252">
                  <c:v>3.47</c:v>
                </c:pt>
                <c:pt idx="253">
                  <c:v>3.6175000000000002</c:v>
                </c:pt>
                <c:pt idx="254">
                  <c:v>3.7650000000000001</c:v>
                </c:pt>
                <c:pt idx="255">
                  <c:v>3.9125000000000001</c:v>
                </c:pt>
                <c:pt idx="256">
                  <c:v>3.9725000000000001</c:v>
                </c:pt>
                <c:pt idx="257">
                  <c:v>4.0324999999999998</c:v>
                </c:pt>
                <c:pt idx="258">
                  <c:v>4.0925000000000002</c:v>
                </c:pt>
                <c:pt idx="259">
                  <c:v>4.0824999999999996</c:v>
                </c:pt>
                <c:pt idx="260">
                  <c:v>4.0724999999999998</c:v>
                </c:pt>
                <c:pt idx="261">
                  <c:v>4.0625</c:v>
                </c:pt>
                <c:pt idx="262">
                  <c:v>3.9716666666</c:v>
                </c:pt>
                <c:pt idx="263">
                  <c:v>3.8808333333</c:v>
                </c:pt>
                <c:pt idx="264">
                  <c:v>3.79</c:v>
                </c:pt>
                <c:pt idx="265">
                  <c:v>3.6783333332999999</c:v>
                </c:pt>
                <c:pt idx="266">
                  <c:v>3.5666666666000002</c:v>
                </c:pt>
                <c:pt idx="267">
                  <c:v>3.4550000000000001</c:v>
                </c:pt>
                <c:pt idx="268">
                  <c:v>3.3325</c:v>
                </c:pt>
                <c:pt idx="269">
                  <c:v>3.21</c:v>
                </c:pt>
                <c:pt idx="270">
                  <c:v>3.0874999999999999</c:v>
                </c:pt>
                <c:pt idx="271">
                  <c:v>2.9658333333</c:v>
                </c:pt>
                <c:pt idx="272">
                  <c:v>2.8441666666000001</c:v>
                </c:pt>
                <c:pt idx="273">
                  <c:v>2.7225000000000001</c:v>
                </c:pt>
                <c:pt idx="274">
                  <c:v>2.5966666666</c:v>
                </c:pt>
                <c:pt idx="275">
                  <c:v>2.4708333332999999</c:v>
                </c:pt>
                <c:pt idx="276">
                  <c:v>2.3450000000000002</c:v>
                </c:pt>
                <c:pt idx="277">
                  <c:v>2.2324999999999999</c:v>
                </c:pt>
                <c:pt idx="278">
                  <c:v>2.12</c:v>
                </c:pt>
                <c:pt idx="279">
                  <c:v>2.0074999999999998</c:v>
                </c:pt>
                <c:pt idx="280">
                  <c:v>1.9325000000000001</c:v>
                </c:pt>
                <c:pt idx="281">
                  <c:v>1.8574999999999999</c:v>
                </c:pt>
                <c:pt idx="282">
                  <c:v>1.7825</c:v>
                </c:pt>
                <c:pt idx="283">
                  <c:v>1.7241666666</c:v>
                </c:pt>
                <c:pt idx="284">
                  <c:v>1.6658333332999999</c:v>
                </c:pt>
                <c:pt idx="285">
                  <c:v>1.6074999999999999</c:v>
                </c:pt>
                <c:pt idx="286">
                  <c:v>1.5575000000000001</c:v>
                </c:pt>
                <c:pt idx="287">
                  <c:v>1.5075000000000001</c:v>
                </c:pt>
                <c:pt idx="288">
                  <c:v>1.4575</c:v>
                </c:pt>
                <c:pt idx="289">
                  <c:v>1.4183333333000001</c:v>
                </c:pt>
                <c:pt idx="290">
                  <c:v>1.3791666666</c:v>
                </c:pt>
                <c:pt idx="291">
                  <c:v>1.34</c:v>
                </c:pt>
                <c:pt idx="292">
                  <c:v>1.3049999999999999</c:v>
                </c:pt>
                <c:pt idx="293">
                  <c:v>1.27</c:v>
                </c:pt>
                <c:pt idx="294">
                  <c:v>1.2350000000000001</c:v>
                </c:pt>
                <c:pt idx="295">
                  <c:v>1.2058333333</c:v>
                </c:pt>
                <c:pt idx="296">
                  <c:v>1.1766666666000001</c:v>
                </c:pt>
                <c:pt idx="297">
                  <c:v>1.1475</c:v>
                </c:pt>
                <c:pt idx="298">
                  <c:v>1.1241666666000001</c:v>
                </c:pt>
                <c:pt idx="299">
                  <c:v>1.1008333333</c:v>
                </c:pt>
                <c:pt idx="300">
                  <c:v>1.0774999999999999</c:v>
                </c:pt>
                <c:pt idx="301">
                  <c:v>1.0525</c:v>
                </c:pt>
                <c:pt idx="302">
                  <c:v>1.0275000000000001</c:v>
                </c:pt>
                <c:pt idx="303">
                  <c:v>1.0024999999999999</c:v>
                </c:pt>
                <c:pt idx="304">
                  <c:v>0.9858333333</c:v>
                </c:pt>
                <c:pt idx="305">
                  <c:v>0.96916666659999995</c:v>
                </c:pt>
                <c:pt idx="306">
                  <c:v>0.95250000000000001</c:v>
                </c:pt>
                <c:pt idx="307">
                  <c:v>0.93333333330000001</c:v>
                </c:pt>
                <c:pt idx="308">
                  <c:v>0.91416666660000001</c:v>
                </c:pt>
                <c:pt idx="309">
                  <c:v>0.89500000000000002</c:v>
                </c:pt>
                <c:pt idx="310">
                  <c:v>0.87666666660000003</c:v>
                </c:pt>
                <c:pt idx="311">
                  <c:v>0.85833333329999995</c:v>
                </c:pt>
                <c:pt idx="312">
                  <c:v>0.84</c:v>
                </c:pt>
                <c:pt idx="313">
                  <c:v>0.82499999999999996</c:v>
                </c:pt>
                <c:pt idx="314">
                  <c:v>0.81</c:v>
                </c:pt>
                <c:pt idx="315">
                  <c:v>0.79500000000000004</c:v>
                </c:pt>
                <c:pt idx="316">
                  <c:v>0.78249999999999997</c:v>
                </c:pt>
                <c:pt idx="317">
                  <c:v>0.77</c:v>
                </c:pt>
                <c:pt idx="318">
                  <c:v>0.75749999999999995</c:v>
                </c:pt>
                <c:pt idx="319">
                  <c:v>0.75833333329999997</c:v>
                </c:pt>
                <c:pt idx="320">
                  <c:v>0.75916666659999998</c:v>
                </c:pt>
                <c:pt idx="321">
                  <c:v>0.76</c:v>
                </c:pt>
                <c:pt idx="322">
                  <c:v>0.77083333330000003</c:v>
                </c:pt>
                <c:pt idx="323">
                  <c:v>0.78166666659999995</c:v>
                </c:pt>
                <c:pt idx="324">
                  <c:v>0.79249999999999998</c:v>
                </c:pt>
                <c:pt idx="325">
                  <c:v>0.81833333330000002</c:v>
                </c:pt>
                <c:pt idx="326">
                  <c:v>0.84416666659999995</c:v>
                </c:pt>
                <c:pt idx="327">
                  <c:v>0.87</c:v>
                </c:pt>
                <c:pt idx="328">
                  <c:v>0.93416666660000003</c:v>
                </c:pt>
                <c:pt idx="329">
                  <c:v>0.99833333329999996</c:v>
                </c:pt>
                <c:pt idx="330">
                  <c:v>1.0625</c:v>
                </c:pt>
                <c:pt idx="331">
                  <c:v>1.1283333333000001</c:v>
                </c:pt>
                <c:pt idx="332">
                  <c:v>1.1941666665999999</c:v>
                </c:pt>
                <c:pt idx="333">
                  <c:v>1.26</c:v>
                </c:pt>
                <c:pt idx="334">
                  <c:v>1.3166666666</c:v>
                </c:pt>
                <c:pt idx="335">
                  <c:v>1.3733333333</c:v>
                </c:pt>
                <c:pt idx="336">
                  <c:v>1.43</c:v>
                </c:pt>
                <c:pt idx="337">
                  <c:v>1.4758333333</c:v>
                </c:pt>
                <c:pt idx="338">
                  <c:v>1.5216666666000001</c:v>
                </c:pt>
                <c:pt idx="339">
                  <c:v>1.5674999999999999</c:v>
                </c:pt>
                <c:pt idx="340">
                  <c:v>1.57</c:v>
                </c:pt>
                <c:pt idx="341">
                  <c:v>1.5725</c:v>
                </c:pt>
                <c:pt idx="342">
                  <c:v>1.575</c:v>
                </c:pt>
                <c:pt idx="343">
                  <c:v>1.5549999999999999</c:v>
                </c:pt>
                <c:pt idx="344">
                  <c:v>1.5349999999999999</c:v>
                </c:pt>
                <c:pt idx="345">
                  <c:v>1.5149999999999999</c:v>
                </c:pt>
                <c:pt idx="346">
                  <c:v>1.4891666666000001</c:v>
                </c:pt>
                <c:pt idx="347">
                  <c:v>1.4633333333</c:v>
                </c:pt>
                <c:pt idx="348">
                  <c:v>1.4375</c:v>
                </c:pt>
                <c:pt idx="349">
                  <c:v>1.4041666665999999</c:v>
                </c:pt>
                <c:pt idx="350">
                  <c:v>1.3708333333</c:v>
                </c:pt>
                <c:pt idx="351">
                  <c:v>1.3374999999999999</c:v>
                </c:pt>
                <c:pt idx="352">
                  <c:v>1.3016666666000001</c:v>
                </c:pt>
                <c:pt idx="353">
                  <c:v>1.2658333333</c:v>
                </c:pt>
                <c:pt idx="354">
                  <c:v>1.23</c:v>
                </c:pt>
                <c:pt idx="355">
                  <c:v>1.2066666666000001</c:v>
                </c:pt>
                <c:pt idx="356">
                  <c:v>1.1833333333</c:v>
                </c:pt>
                <c:pt idx="357">
                  <c:v>1.1599999999999999</c:v>
                </c:pt>
                <c:pt idx="358">
                  <c:v>1.1366666666</c:v>
                </c:pt>
                <c:pt idx="359">
                  <c:v>1.1133333332999999</c:v>
                </c:pt>
                <c:pt idx="360">
                  <c:v>1.0900000000000001</c:v>
                </c:pt>
                <c:pt idx="361">
                  <c:v>1.07</c:v>
                </c:pt>
                <c:pt idx="362">
                  <c:v>1.05</c:v>
                </c:pt>
                <c:pt idx="363">
                  <c:v>1.03</c:v>
                </c:pt>
                <c:pt idx="364">
                  <c:v>1.0341666666</c:v>
                </c:pt>
                <c:pt idx="365">
                  <c:v>1.0383333333</c:v>
                </c:pt>
                <c:pt idx="366">
                  <c:v>1.0425</c:v>
                </c:pt>
                <c:pt idx="367">
                  <c:v>1.0416666666000001</c:v>
                </c:pt>
                <c:pt idx="368">
                  <c:v>1.0408333332999999</c:v>
                </c:pt>
                <c:pt idx="369">
                  <c:v>1.04</c:v>
                </c:pt>
                <c:pt idx="370">
                  <c:v>1.0508333332999999</c:v>
                </c:pt>
                <c:pt idx="371">
                  <c:v>1.0616666666000001</c:v>
                </c:pt>
                <c:pt idx="372">
                  <c:v>1.0725</c:v>
                </c:pt>
                <c:pt idx="373">
                  <c:v>1.0858333333000001</c:v>
                </c:pt>
                <c:pt idx="374">
                  <c:v>1.0991666666</c:v>
                </c:pt>
                <c:pt idx="375">
                  <c:v>1.1125</c:v>
                </c:pt>
                <c:pt idx="376">
                  <c:v>1.1108333333</c:v>
                </c:pt>
                <c:pt idx="377">
                  <c:v>1.1091666666</c:v>
                </c:pt>
                <c:pt idx="378">
                  <c:v>1.1074999999999999</c:v>
                </c:pt>
                <c:pt idx="379">
                  <c:v>1.1241666666000001</c:v>
                </c:pt>
                <c:pt idx="380">
                  <c:v>1.1408333333</c:v>
                </c:pt>
                <c:pt idx="381">
                  <c:v>1.1575</c:v>
                </c:pt>
                <c:pt idx="382">
                  <c:v>1.1725000000000001</c:v>
                </c:pt>
                <c:pt idx="383">
                  <c:v>1.1875</c:v>
                </c:pt>
                <c:pt idx="384">
                  <c:v>1.2024999999999999</c:v>
                </c:pt>
                <c:pt idx="385">
                  <c:v>1.2158333333</c:v>
                </c:pt>
                <c:pt idx="386">
                  <c:v>1.2291666666000001</c:v>
                </c:pt>
                <c:pt idx="387">
                  <c:v>1.2424999999999999</c:v>
                </c:pt>
                <c:pt idx="388">
                  <c:v>1.2433333333000001</c:v>
                </c:pt>
                <c:pt idx="389">
                  <c:v>1.2441666666</c:v>
                </c:pt>
                <c:pt idx="390">
                  <c:v>1.2450000000000001</c:v>
                </c:pt>
                <c:pt idx="391">
                  <c:v>1.2266666665999999</c:v>
                </c:pt>
                <c:pt idx="392">
                  <c:v>1.2083333332999999</c:v>
                </c:pt>
                <c:pt idx="393">
                  <c:v>1.19</c:v>
                </c:pt>
                <c:pt idx="394">
                  <c:v>1.1666666666000001</c:v>
                </c:pt>
                <c:pt idx="395">
                  <c:v>1.1433333333</c:v>
                </c:pt>
                <c:pt idx="396">
                  <c:v>1.1200000000000001</c:v>
                </c:pt>
                <c:pt idx="397">
                  <c:v>1.1100000000000001</c:v>
                </c:pt>
                <c:pt idx="398">
                  <c:v>1.1000000000000001</c:v>
                </c:pt>
                <c:pt idx="399">
                  <c:v>1.0900000000000001</c:v>
                </c:pt>
                <c:pt idx="400">
                  <c:v>1.0816666666000001</c:v>
                </c:pt>
                <c:pt idx="401">
                  <c:v>1.0733333332999999</c:v>
                </c:pt>
                <c:pt idx="402">
                  <c:v>1.0649999999999999</c:v>
                </c:pt>
                <c:pt idx="403">
                  <c:v>1.0625</c:v>
                </c:pt>
                <c:pt idx="404">
                  <c:v>1.06</c:v>
                </c:pt>
                <c:pt idx="405">
                  <c:v>1.0575000000000001</c:v>
                </c:pt>
                <c:pt idx="406">
                  <c:v>1.0649999999999999</c:v>
                </c:pt>
                <c:pt idx="407">
                  <c:v>1.0725</c:v>
                </c:pt>
                <c:pt idx="408">
                  <c:v>1.08</c:v>
                </c:pt>
                <c:pt idx="409">
                  <c:v>1.0716666666000001</c:v>
                </c:pt>
                <c:pt idx="410">
                  <c:v>1.0633333332999999</c:v>
                </c:pt>
                <c:pt idx="411">
                  <c:v>1.0549999999999999</c:v>
                </c:pt>
                <c:pt idx="627">
                  <c:v>#N/A</c:v>
                </c:pt>
              </c:numCache>
            </c:numRef>
          </c:val>
          <c:smooth val="0"/>
          <c:extLst>
            <c:ext xmlns:c16="http://schemas.microsoft.com/office/drawing/2014/chart" uri="{C3380CC4-5D6E-409C-BE32-E72D297353CC}">
              <c16:uniqueId val="{00000001-0E99-4B95-8A93-C726A46E29D2}"/>
            </c:ext>
          </c:extLst>
        </c:ser>
        <c:ser>
          <c:idx val="6"/>
          <c:order val="2"/>
          <c:tx>
            <c:strRef>
              <c:f>DELINQ!$M$7</c:f>
              <c:strCache>
                <c:ptCount val="1"/>
                <c:pt idx="0">
                  <c:v>1.055%</c:v>
                </c:pt>
              </c:strCache>
            </c:strRef>
          </c:tx>
          <c:marker>
            <c:symbol val="none"/>
          </c:marker>
          <c:dLbls>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0E99-4B95-8A93-C726A46E29D2}"/>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BUSBNKRPTCS!$A$9:$A$635</c:f>
              <c:numCache>
                <c:formatCode>mmm\-yy</c:formatCode>
                <c:ptCount val="627"/>
                <c:pt idx="0">
                  <c:v>32417</c:v>
                </c:pt>
                <c:pt idx="1">
                  <c:v>32448</c:v>
                </c:pt>
                <c:pt idx="2">
                  <c:v>32478</c:v>
                </c:pt>
                <c:pt idx="3">
                  <c:v>32509</c:v>
                </c:pt>
                <c:pt idx="4">
                  <c:v>32540</c:v>
                </c:pt>
                <c:pt idx="5">
                  <c:v>32568</c:v>
                </c:pt>
                <c:pt idx="6">
                  <c:v>32599</c:v>
                </c:pt>
                <c:pt idx="7">
                  <c:v>32629</c:v>
                </c:pt>
                <c:pt idx="8">
                  <c:v>32660</c:v>
                </c:pt>
                <c:pt idx="9">
                  <c:v>32690</c:v>
                </c:pt>
                <c:pt idx="10">
                  <c:v>32721</c:v>
                </c:pt>
                <c:pt idx="11">
                  <c:v>32752</c:v>
                </c:pt>
                <c:pt idx="12">
                  <c:v>32782</c:v>
                </c:pt>
                <c:pt idx="13">
                  <c:v>32813</c:v>
                </c:pt>
                <c:pt idx="14">
                  <c:v>32843</c:v>
                </c:pt>
                <c:pt idx="15">
                  <c:v>32874</c:v>
                </c:pt>
                <c:pt idx="16">
                  <c:v>32905</c:v>
                </c:pt>
                <c:pt idx="17">
                  <c:v>32933</c:v>
                </c:pt>
                <c:pt idx="18">
                  <c:v>32964</c:v>
                </c:pt>
                <c:pt idx="19">
                  <c:v>32994</c:v>
                </c:pt>
                <c:pt idx="20">
                  <c:v>33025</c:v>
                </c:pt>
                <c:pt idx="21">
                  <c:v>33055</c:v>
                </c:pt>
                <c:pt idx="22">
                  <c:v>33086</c:v>
                </c:pt>
                <c:pt idx="23">
                  <c:v>33117</c:v>
                </c:pt>
                <c:pt idx="24">
                  <c:v>33147</c:v>
                </c:pt>
                <c:pt idx="25">
                  <c:v>33178</c:v>
                </c:pt>
                <c:pt idx="26">
                  <c:v>33208</c:v>
                </c:pt>
                <c:pt idx="27">
                  <c:v>33239</c:v>
                </c:pt>
                <c:pt idx="28">
                  <c:v>33270</c:v>
                </c:pt>
                <c:pt idx="29">
                  <c:v>33298</c:v>
                </c:pt>
                <c:pt idx="30">
                  <c:v>33329</c:v>
                </c:pt>
                <c:pt idx="31">
                  <c:v>33359</c:v>
                </c:pt>
                <c:pt idx="32">
                  <c:v>33390</c:v>
                </c:pt>
                <c:pt idx="33">
                  <c:v>33420</c:v>
                </c:pt>
                <c:pt idx="34">
                  <c:v>33451</c:v>
                </c:pt>
                <c:pt idx="35">
                  <c:v>33482</c:v>
                </c:pt>
                <c:pt idx="36">
                  <c:v>33512</c:v>
                </c:pt>
                <c:pt idx="37">
                  <c:v>33543</c:v>
                </c:pt>
                <c:pt idx="38">
                  <c:v>33573</c:v>
                </c:pt>
                <c:pt idx="39">
                  <c:v>33604</c:v>
                </c:pt>
                <c:pt idx="40">
                  <c:v>33635</c:v>
                </c:pt>
                <c:pt idx="41">
                  <c:v>33664</c:v>
                </c:pt>
                <c:pt idx="42">
                  <c:v>33695</c:v>
                </c:pt>
                <c:pt idx="43">
                  <c:v>33725</c:v>
                </c:pt>
                <c:pt idx="44">
                  <c:v>33756</c:v>
                </c:pt>
                <c:pt idx="45">
                  <c:v>33786</c:v>
                </c:pt>
                <c:pt idx="46">
                  <c:v>33817</c:v>
                </c:pt>
                <c:pt idx="47">
                  <c:v>33848</c:v>
                </c:pt>
                <c:pt idx="48">
                  <c:v>33878</c:v>
                </c:pt>
                <c:pt idx="49">
                  <c:v>33909</c:v>
                </c:pt>
                <c:pt idx="50">
                  <c:v>33939</c:v>
                </c:pt>
                <c:pt idx="51">
                  <c:v>33970</c:v>
                </c:pt>
                <c:pt idx="52">
                  <c:v>34001</c:v>
                </c:pt>
                <c:pt idx="53">
                  <c:v>34029</c:v>
                </c:pt>
                <c:pt idx="54">
                  <c:v>34060</c:v>
                </c:pt>
                <c:pt idx="55">
                  <c:v>34090</c:v>
                </c:pt>
                <c:pt idx="56">
                  <c:v>34121</c:v>
                </c:pt>
                <c:pt idx="57">
                  <c:v>34151</c:v>
                </c:pt>
                <c:pt idx="58">
                  <c:v>34182</c:v>
                </c:pt>
                <c:pt idx="59">
                  <c:v>34213</c:v>
                </c:pt>
                <c:pt idx="60">
                  <c:v>34243</c:v>
                </c:pt>
                <c:pt idx="61">
                  <c:v>34274</c:v>
                </c:pt>
                <c:pt idx="62">
                  <c:v>34304</c:v>
                </c:pt>
                <c:pt idx="63">
                  <c:v>34335</c:v>
                </c:pt>
                <c:pt idx="64">
                  <c:v>34366</c:v>
                </c:pt>
                <c:pt idx="65">
                  <c:v>34394</c:v>
                </c:pt>
                <c:pt idx="66">
                  <c:v>34425</c:v>
                </c:pt>
                <c:pt idx="67">
                  <c:v>34455</c:v>
                </c:pt>
                <c:pt idx="68">
                  <c:v>34486</c:v>
                </c:pt>
                <c:pt idx="69">
                  <c:v>34516</c:v>
                </c:pt>
                <c:pt idx="70">
                  <c:v>34547</c:v>
                </c:pt>
                <c:pt idx="71">
                  <c:v>34578</c:v>
                </c:pt>
                <c:pt idx="72">
                  <c:v>34608</c:v>
                </c:pt>
                <c:pt idx="73">
                  <c:v>34639</c:v>
                </c:pt>
                <c:pt idx="74">
                  <c:v>34669</c:v>
                </c:pt>
                <c:pt idx="75">
                  <c:v>34700</c:v>
                </c:pt>
                <c:pt idx="76">
                  <c:v>34731</c:v>
                </c:pt>
                <c:pt idx="77">
                  <c:v>34759</c:v>
                </c:pt>
                <c:pt idx="78">
                  <c:v>34790</c:v>
                </c:pt>
                <c:pt idx="79">
                  <c:v>34820</c:v>
                </c:pt>
                <c:pt idx="80">
                  <c:v>34851</c:v>
                </c:pt>
                <c:pt idx="81">
                  <c:v>34881</c:v>
                </c:pt>
                <c:pt idx="82">
                  <c:v>34912</c:v>
                </c:pt>
                <c:pt idx="83">
                  <c:v>34943</c:v>
                </c:pt>
                <c:pt idx="84">
                  <c:v>34973</c:v>
                </c:pt>
                <c:pt idx="85">
                  <c:v>35004</c:v>
                </c:pt>
                <c:pt idx="86">
                  <c:v>35034</c:v>
                </c:pt>
                <c:pt idx="87">
                  <c:v>35065</c:v>
                </c:pt>
                <c:pt idx="88">
                  <c:v>35096</c:v>
                </c:pt>
                <c:pt idx="89">
                  <c:v>35125</c:v>
                </c:pt>
                <c:pt idx="90">
                  <c:v>35156</c:v>
                </c:pt>
                <c:pt idx="91">
                  <c:v>35186</c:v>
                </c:pt>
                <c:pt idx="92">
                  <c:v>35217</c:v>
                </c:pt>
                <c:pt idx="93">
                  <c:v>35247</c:v>
                </c:pt>
                <c:pt idx="94">
                  <c:v>35278</c:v>
                </c:pt>
                <c:pt idx="95">
                  <c:v>35309</c:v>
                </c:pt>
                <c:pt idx="96">
                  <c:v>35339</c:v>
                </c:pt>
                <c:pt idx="97">
                  <c:v>35370</c:v>
                </c:pt>
                <c:pt idx="98">
                  <c:v>35400</c:v>
                </c:pt>
                <c:pt idx="99">
                  <c:v>35431</c:v>
                </c:pt>
                <c:pt idx="100">
                  <c:v>35462</c:v>
                </c:pt>
                <c:pt idx="101">
                  <c:v>35490</c:v>
                </c:pt>
                <c:pt idx="102">
                  <c:v>35521</c:v>
                </c:pt>
                <c:pt idx="103">
                  <c:v>35551</c:v>
                </c:pt>
                <c:pt idx="104">
                  <c:v>35582</c:v>
                </c:pt>
                <c:pt idx="105">
                  <c:v>35612</c:v>
                </c:pt>
                <c:pt idx="106">
                  <c:v>35643</c:v>
                </c:pt>
                <c:pt idx="107">
                  <c:v>35674</c:v>
                </c:pt>
                <c:pt idx="108">
                  <c:v>35704</c:v>
                </c:pt>
                <c:pt idx="109">
                  <c:v>35735</c:v>
                </c:pt>
                <c:pt idx="110">
                  <c:v>35765</c:v>
                </c:pt>
                <c:pt idx="111">
                  <c:v>35796</c:v>
                </c:pt>
                <c:pt idx="112">
                  <c:v>35827</c:v>
                </c:pt>
                <c:pt idx="113">
                  <c:v>35855</c:v>
                </c:pt>
                <c:pt idx="114">
                  <c:v>35886</c:v>
                </c:pt>
                <c:pt idx="115">
                  <c:v>35916</c:v>
                </c:pt>
                <c:pt idx="116">
                  <c:v>35947</c:v>
                </c:pt>
                <c:pt idx="117">
                  <c:v>35977</c:v>
                </c:pt>
                <c:pt idx="118">
                  <c:v>36008</c:v>
                </c:pt>
                <c:pt idx="119">
                  <c:v>36039</c:v>
                </c:pt>
                <c:pt idx="120">
                  <c:v>36069</c:v>
                </c:pt>
                <c:pt idx="121">
                  <c:v>36100</c:v>
                </c:pt>
                <c:pt idx="122">
                  <c:v>36130</c:v>
                </c:pt>
                <c:pt idx="123">
                  <c:v>36161</c:v>
                </c:pt>
                <c:pt idx="124">
                  <c:v>36192</c:v>
                </c:pt>
                <c:pt idx="125">
                  <c:v>36220</c:v>
                </c:pt>
                <c:pt idx="126">
                  <c:v>36251</c:v>
                </c:pt>
                <c:pt idx="127">
                  <c:v>36281</c:v>
                </c:pt>
                <c:pt idx="128">
                  <c:v>36312</c:v>
                </c:pt>
                <c:pt idx="129">
                  <c:v>36342</c:v>
                </c:pt>
                <c:pt idx="130">
                  <c:v>36373</c:v>
                </c:pt>
                <c:pt idx="131">
                  <c:v>36404</c:v>
                </c:pt>
                <c:pt idx="132">
                  <c:v>36434</c:v>
                </c:pt>
                <c:pt idx="133">
                  <c:v>36465</c:v>
                </c:pt>
                <c:pt idx="134">
                  <c:v>36495</c:v>
                </c:pt>
                <c:pt idx="135">
                  <c:v>36526</c:v>
                </c:pt>
                <c:pt idx="136">
                  <c:v>36557</c:v>
                </c:pt>
                <c:pt idx="137">
                  <c:v>36586</c:v>
                </c:pt>
                <c:pt idx="138">
                  <c:v>36617</c:v>
                </c:pt>
                <c:pt idx="139">
                  <c:v>36647</c:v>
                </c:pt>
                <c:pt idx="140">
                  <c:v>36678</c:v>
                </c:pt>
                <c:pt idx="141">
                  <c:v>36708</c:v>
                </c:pt>
                <c:pt idx="142">
                  <c:v>36739</c:v>
                </c:pt>
                <c:pt idx="143">
                  <c:v>36770</c:v>
                </c:pt>
                <c:pt idx="144">
                  <c:v>36800</c:v>
                </c:pt>
                <c:pt idx="145">
                  <c:v>36831</c:v>
                </c:pt>
                <c:pt idx="146">
                  <c:v>36861</c:v>
                </c:pt>
                <c:pt idx="147">
                  <c:v>36892</c:v>
                </c:pt>
                <c:pt idx="148">
                  <c:v>36923</c:v>
                </c:pt>
                <c:pt idx="149">
                  <c:v>36951</c:v>
                </c:pt>
                <c:pt idx="150">
                  <c:v>36982</c:v>
                </c:pt>
                <c:pt idx="151">
                  <c:v>37012</c:v>
                </c:pt>
                <c:pt idx="152">
                  <c:v>37043</c:v>
                </c:pt>
                <c:pt idx="153">
                  <c:v>37073</c:v>
                </c:pt>
                <c:pt idx="154">
                  <c:v>37104</c:v>
                </c:pt>
                <c:pt idx="155">
                  <c:v>37135</c:v>
                </c:pt>
                <c:pt idx="156">
                  <c:v>37165</c:v>
                </c:pt>
                <c:pt idx="157">
                  <c:v>37196</c:v>
                </c:pt>
                <c:pt idx="158">
                  <c:v>37226</c:v>
                </c:pt>
                <c:pt idx="159">
                  <c:v>37257</c:v>
                </c:pt>
                <c:pt idx="160">
                  <c:v>37288</c:v>
                </c:pt>
                <c:pt idx="161">
                  <c:v>37316</c:v>
                </c:pt>
                <c:pt idx="162">
                  <c:v>37347</c:v>
                </c:pt>
                <c:pt idx="163">
                  <c:v>37377</c:v>
                </c:pt>
                <c:pt idx="164">
                  <c:v>37408</c:v>
                </c:pt>
                <c:pt idx="165">
                  <c:v>37438</c:v>
                </c:pt>
                <c:pt idx="166">
                  <c:v>37469</c:v>
                </c:pt>
                <c:pt idx="167">
                  <c:v>37500</c:v>
                </c:pt>
                <c:pt idx="168">
                  <c:v>37530</c:v>
                </c:pt>
                <c:pt idx="169">
                  <c:v>37561</c:v>
                </c:pt>
                <c:pt idx="170">
                  <c:v>37591</c:v>
                </c:pt>
                <c:pt idx="171">
                  <c:v>37622</c:v>
                </c:pt>
                <c:pt idx="172">
                  <c:v>37653</c:v>
                </c:pt>
                <c:pt idx="173">
                  <c:v>37681</c:v>
                </c:pt>
                <c:pt idx="174">
                  <c:v>37712</c:v>
                </c:pt>
                <c:pt idx="175">
                  <c:v>37742</c:v>
                </c:pt>
                <c:pt idx="176">
                  <c:v>37773</c:v>
                </c:pt>
                <c:pt idx="177">
                  <c:v>37803</c:v>
                </c:pt>
                <c:pt idx="178">
                  <c:v>37834</c:v>
                </c:pt>
                <c:pt idx="179">
                  <c:v>37865</c:v>
                </c:pt>
                <c:pt idx="180">
                  <c:v>37895</c:v>
                </c:pt>
                <c:pt idx="181">
                  <c:v>37926</c:v>
                </c:pt>
                <c:pt idx="182">
                  <c:v>37956</c:v>
                </c:pt>
                <c:pt idx="183">
                  <c:v>37987</c:v>
                </c:pt>
                <c:pt idx="184">
                  <c:v>38018</c:v>
                </c:pt>
                <c:pt idx="185">
                  <c:v>38047</c:v>
                </c:pt>
                <c:pt idx="186">
                  <c:v>38078</c:v>
                </c:pt>
                <c:pt idx="187">
                  <c:v>38108</c:v>
                </c:pt>
                <c:pt idx="188">
                  <c:v>38139</c:v>
                </c:pt>
                <c:pt idx="189">
                  <c:v>38169</c:v>
                </c:pt>
                <c:pt idx="190">
                  <c:v>38200</c:v>
                </c:pt>
                <c:pt idx="191">
                  <c:v>38231</c:v>
                </c:pt>
                <c:pt idx="192">
                  <c:v>38261</c:v>
                </c:pt>
                <c:pt idx="193">
                  <c:v>38292</c:v>
                </c:pt>
                <c:pt idx="194">
                  <c:v>38322</c:v>
                </c:pt>
                <c:pt idx="195">
                  <c:v>38353</c:v>
                </c:pt>
                <c:pt idx="196">
                  <c:v>38384</c:v>
                </c:pt>
                <c:pt idx="197">
                  <c:v>38412</c:v>
                </c:pt>
                <c:pt idx="198">
                  <c:v>38443</c:v>
                </c:pt>
                <c:pt idx="199">
                  <c:v>38473</c:v>
                </c:pt>
                <c:pt idx="200">
                  <c:v>38504</c:v>
                </c:pt>
                <c:pt idx="201">
                  <c:v>38534</c:v>
                </c:pt>
                <c:pt idx="202">
                  <c:v>38565</c:v>
                </c:pt>
                <c:pt idx="203">
                  <c:v>38596</c:v>
                </c:pt>
                <c:pt idx="204">
                  <c:v>38626</c:v>
                </c:pt>
                <c:pt idx="205">
                  <c:v>38657</c:v>
                </c:pt>
                <c:pt idx="206">
                  <c:v>38687</c:v>
                </c:pt>
                <c:pt idx="207">
                  <c:v>38718</c:v>
                </c:pt>
                <c:pt idx="208">
                  <c:v>38749</c:v>
                </c:pt>
                <c:pt idx="209">
                  <c:v>38777</c:v>
                </c:pt>
                <c:pt idx="210">
                  <c:v>38808</c:v>
                </c:pt>
                <c:pt idx="211">
                  <c:v>38838</c:v>
                </c:pt>
                <c:pt idx="212">
                  <c:v>38869</c:v>
                </c:pt>
                <c:pt idx="213">
                  <c:v>38899</c:v>
                </c:pt>
                <c:pt idx="214">
                  <c:v>38930</c:v>
                </c:pt>
                <c:pt idx="215">
                  <c:v>38961</c:v>
                </c:pt>
                <c:pt idx="216">
                  <c:v>38991</c:v>
                </c:pt>
                <c:pt idx="217">
                  <c:v>39022</c:v>
                </c:pt>
                <c:pt idx="218">
                  <c:v>39052</c:v>
                </c:pt>
                <c:pt idx="219">
                  <c:v>39083</c:v>
                </c:pt>
                <c:pt idx="220">
                  <c:v>39114</c:v>
                </c:pt>
                <c:pt idx="221">
                  <c:v>39142</c:v>
                </c:pt>
                <c:pt idx="222">
                  <c:v>39173</c:v>
                </c:pt>
                <c:pt idx="223">
                  <c:v>39203</c:v>
                </c:pt>
                <c:pt idx="224">
                  <c:v>39234</c:v>
                </c:pt>
                <c:pt idx="225">
                  <c:v>39264</c:v>
                </c:pt>
                <c:pt idx="226">
                  <c:v>39295</c:v>
                </c:pt>
                <c:pt idx="227">
                  <c:v>39326</c:v>
                </c:pt>
                <c:pt idx="228">
                  <c:v>39356</c:v>
                </c:pt>
                <c:pt idx="229">
                  <c:v>39387</c:v>
                </c:pt>
                <c:pt idx="230">
                  <c:v>39417</c:v>
                </c:pt>
                <c:pt idx="231">
                  <c:v>39448</c:v>
                </c:pt>
                <c:pt idx="232">
                  <c:v>39479</c:v>
                </c:pt>
                <c:pt idx="233">
                  <c:v>39508</c:v>
                </c:pt>
                <c:pt idx="234">
                  <c:v>39539</c:v>
                </c:pt>
                <c:pt idx="235">
                  <c:v>39569</c:v>
                </c:pt>
                <c:pt idx="236">
                  <c:v>39600</c:v>
                </c:pt>
                <c:pt idx="237">
                  <c:v>39630</c:v>
                </c:pt>
                <c:pt idx="238">
                  <c:v>39661</c:v>
                </c:pt>
                <c:pt idx="239">
                  <c:v>39692</c:v>
                </c:pt>
                <c:pt idx="240">
                  <c:v>39722</c:v>
                </c:pt>
                <c:pt idx="241">
                  <c:v>39753</c:v>
                </c:pt>
                <c:pt idx="242">
                  <c:v>39783</c:v>
                </c:pt>
                <c:pt idx="243">
                  <c:v>39814</c:v>
                </c:pt>
                <c:pt idx="244">
                  <c:v>39845</c:v>
                </c:pt>
                <c:pt idx="245">
                  <c:v>39873</c:v>
                </c:pt>
                <c:pt idx="246">
                  <c:v>39904</c:v>
                </c:pt>
                <c:pt idx="247">
                  <c:v>39934</c:v>
                </c:pt>
                <c:pt idx="248">
                  <c:v>39965</c:v>
                </c:pt>
                <c:pt idx="249">
                  <c:v>39995</c:v>
                </c:pt>
                <c:pt idx="250">
                  <c:v>40026</c:v>
                </c:pt>
                <c:pt idx="251">
                  <c:v>40057</c:v>
                </c:pt>
                <c:pt idx="252">
                  <c:v>40087</c:v>
                </c:pt>
                <c:pt idx="253">
                  <c:v>40118</c:v>
                </c:pt>
                <c:pt idx="254">
                  <c:v>40148</c:v>
                </c:pt>
                <c:pt idx="255">
                  <c:v>40179</c:v>
                </c:pt>
                <c:pt idx="256">
                  <c:v>40210</c:v>
                </c:pt>
                <c:pt idx="257">
                  <c:v>40238</c:v>
                </c:pt>
                <c:pt idx="258">
                  <c:v>40269</c:v>
                </c:pt>
                <c:pt idx="259">
                  <c:v>40299</c:v>
                </c:pt>
                <c:pt idx="260">
                  <c:v>40330</c:v>
                </c:pt>
                <c:pt idx="261">
                  <c:v>40360</c:v>
                </c:pt>
                <c:pt idx="262">
                  <c:v>40391</c:v>
                </c:pt>
                <c:pt idx="263">
                  <c:v>40422</c:v>
                </c:pt>
                <c:pt idx="264">
                  <c:v>40452</c:v>
                </c:pt>
                <c:pt idx="265">
                  <c:v>40483</c:v>
                </c:pt>
                <c:pt idx="266">
                  <c:v>40513</c:v>
                </c:pt>
                <c:pt idx="267">
                  <c:v>40544</c:v>
                </c:pt>
                <c:pt idx="268">
                  <c:v>40575</c:v>
                </c:pt>
                <c:pt idx="269">
                  <c:v>40603</c:v>
                </c:pt>
                <c:pt idx="270">
                  <c:v>40634</c:v>
                </c:pt>
                <c:pt idx="271">
                  <c:v>40664</c:v>
                </c:pt>
                <c:pt idx="272">
                  <c:v>40695</c:v>
                </c:pt>
                <c:pt idx="273">
                  <c:v>40725</c:v>
                </c:pt>
                <c:pt idx="274">
                  <c:v>40756</c:v>
                </c:pt>
                <c:pt idx="275">
                  <c:v>40787</c:v>
                </c:pt>
                <c:pt idx="276">
                  <c:v>40817</c:v>
                </c:pt>
                <c:pt idx="277">
                  <c:v>40848</c:v>
                </c:pt>
                <c:pt idx="278">
                  <c:v>40878</c:v>
                </c:pt>
                <c:pt idx="279">
                  <c:v>40909</c:v>
                </c:pt>
                <c:pt idx="280">
                  <c:v>40940</c:v>
                </c:pt>
                <c:pt idx="281">
                  <c:v>40969</c:v>
                </c:pt>
                <c:pt idx="282">
                  <c:v>41000</c:v>
                </c:pt>
                <c:pt idx="283">
                  <c:v>41030</c:v>
                </c:pt>
                <c:pt idx="284">
                  <c:v>41061</c:v>
                </c:pt>
                <c:pt idx="285">
                  <c:v>41091</c:v>
                </c:pt>
                <c:pt idx="286">
                  <c:v>41122</c:v>
                </c:pt>
                <c:pt idx="287">
                  <c:v>41153</c:v>
                </c:pt>
                <c:pt idx="288">
                  <c:v>41183</c:v>
                </c:pt>
                <c:pt idx="289">
                  <c:v>41214</c:v>
                </c:pt>
                <c:pt idx="290">
                  <c:v>41244</c:v>
                </c:pt>
                <c:pt idx="291">
                  <c:v>41275</c:v>
                </c:pt>
                <c:pt idx="292">
                  <c:v>41306</c:v>
                </c:pt>
                <c:pt idx="293">
                  <c:v>41334</c:v>
                </c:pt>
                <c:pt idx="294">
                  <c:v>41365</c:v>
                </c:pt>
                <c:pt idx="295">
                  <c:v>41395</c:v>
                </c:pt>
                <c:pt idx="296">
                  <c:v>41426</c:v>
                </c:pt>
                <c:pt idx="297">
                  <c:v>41456</c:v>
                </c:pt>
                <c:pt idx="298">
                  <c:v>41487</c:v>
                </c:pt>
                <c:pt idx="299">
                  <c:v>41518</c:v>
                </c:pt>
                <c:pt idx="300">
                  <c:v>41548</c:v>
                </c:pt>
                <c:pt idx="301">
                  <c:v>41579</c:v>
                </c:pt>
                <c:pt idx="302">
                  <c:v>41609</c:v>
                </c:pt>
                <c:pt idx="303">
                  <c:v>41640</c:v>
                </c:pt>
                <c:pt idx="304">
                  <c:v>41671</c:v>
                </c:pt>
                <c:pt idx="305">
                  <c:v>41699</c:v>
                </c:pt>
                <c:pt idx="306">
                  <c:v>41730</c:v>
                </c:pt>
                <c:pt idx="307">
                  <c:v>41760</c:v>
                </c:pt>
                <c:pt idx="308">
                  <c:v>41791</c:v>
                </c:pt>
                <c:pt idx="309">
                  <c:v>41821</c:v>
                </c:pt>
                <c:pt idx="310">
                  <c:v>41852</c:v>
                </c:pt>
                <c:pt idx="311">
                  <c:v>41883</c:v>
                </c:pt>
                <c:pt idx="312">
                  <c:v>41913</c:v>
                </c:pt>
                <c:pt idx="313">
                  <c:v>41944</c:v>
                </c:pt>
                <c:pt idx="314">
                  <c:v>41974</c:v>
                </c:pt>
                <c:pt idx="315">
                  <c:v>42005</c:v>
                </c:pt>
                <c:pt idx="316">
                  <c:v>42036</c:v>
                </c:pt>
                <c:pt idx="317">
                  <c:v>42064</c:v>
                </c:pt>
                <c:pt idx="318">
                  <c:v>42095</c:v>
                </c:pt>
                <c:pt idx="319">
                  <c:v>42125</c:v>
                </c:pt>
                <c:pt idx="320">
                  <c:v>42156</c:v>
                </c:pt>
                <c:pt idx="321">
                  <c:v>42186</c:v>
                </c:pt>
                <c:pt idx="322">
                  <c:v>42217</c:v>
                </c:pt>
                <c:pt idx="323">
                  <c:v>42248</c:v>
                </c:pt>
                <c:pt idx="324">
                  <c:v>42278</c:v>
                </c:pt>
                <c:pt idx="325">
                  <c:v>42309</c:v>
                </c:pt>
                <c:pt idx="326">
                  <c:v>42339</c:v>
                </c:pt>
                <c:pt idx="327">
                  <c:v>42370</c:v>
                </c:pt>
                <c:pt idx="328">
                  <c:v>42401</c:v>
                </c:pt>
                <c:pt idx="329">
                  <c:v>42430</c:v>
                </c:pt>
                <c:pt idx="330">
                  <c:v>42461</c:v>
                </c:pt>
                <c:pt idx="331">
                  <c:v>42491</c:v>
                </c:pt>
                <c:pt idx="332">
                  <c:v>42522</c:v>
                </c:pt>
                <c:pt idx="333">
                  <c:v>42552</c:v>
                </c:pt>
                <c:pt idx="334">
                  <c:v>42583</c:v>
                </c:pt>
                <c:pt idx="335">
                  <c:v>42614</c:v>
                </c:pt>
                <c:pt idx="336">
                  <c:v>42644</c:v>
                </c:pt>
                <c:pt idx="337">
                  <c:v>42675</c:v>
                </c:pt>
                <c:pt idx="338">
                  <c:v>42705</c:v>
                </c:pt>
                <c:pt idx="339">
                  <c:v>42736</c:v>
                </c:pt>
                <c:pt idx="340">
                  <c:v>42767</c:v>
                </c:pt>
                <c:pt idx="341">
                  <c:v>42795</c:v>
                </c:pt>
                <c:pt idx="342">
                  <c:v>42826</c:v>
                </c:pt>
                <c:pt idx="343">
                  <c:v>42856</c:v>
                </c:pt>
                <c:pt idx="344">
                  <c:v>42887</c:v>
                </c:pt>
                <c:pt idx="345">
                  <c:v>42917</c:v>
                </c:pt>
                <c:pt idx="346">
                  <c:v>42948</c:v>
                </c:pt>
                <c:pt idx="347">
                  <c:v>42979</c:v>
                </c:pt>
                <c:pt idx="348">
                  <c:v>43009</c:v>
                </c:pt>
                <c:pt idx="349">
                  <c:v>43040</c:v>
                </c:pt>
                <c:pt idx="350">
                  <c:v>43070</c:v>
                </c:pt>
                <c:pt idx="351">
                  <c:v>43101</c:v>
                </c:pt>
                <c:pt idx="352">
                  <c:v>43132</c:v>
                </c:pt>
                <c:pt idx="353">
                  <c:v>43160</c:v>
                </c:pt>
                <c:pt idx="354">
                  <c:v>43191</c:v>
                </c:pt>
                <c:pt idx="355">
                  <c:v>43221</c:v>
                </c:pt>
                <c:pt idx="356">
                  <c:v>43252</c:v>
                </c:pt>
                <c:pt idx="357">
                  <c:v>43282</c:v>
                </c:pt>
                <c:pt idx="358">
                  <c:v>43313</c:v>
                </c:pt>
                <c:pt idx="359">
                  <c:v>43344</c:v>
                </c:pt>
                <c:pt idx="360">
                  <c:v>43374</c:v>
                </c:pt>
                <c:pt idx="361">
                  <c:v>43405</c:v>
                </c:pt>
                <c:pt idx="362">
                  <c:v>43435</c:v>
                </c:pt>
                <c:pt idx="363">
                  <c:v>43466</c:v>
                </c:pt>
                <c:pt idx="364">
                  <c:v>43497</c:v>
                </c:pt>
                <c:pt idx="365">
                  <c:v>43525</c:v>
                </c:pt>
                <c:pt idx="366">
                  <c:v>43556</c:v>
                </c:pt>
                <c:pt idx="367">
                  <c:v>43586</c:v>
                </c:pt>
                <c:pt idx="368">
                  <c:v>43617</c:v>
                </c:pt>
                <c:pt idx="369">
                  <c:v>43647</c:v>
                </c:pt>
                <c:pt idx="370">
                  <c:v>43678</c:v>
                </c:pt>
                <c:pt idx="371">
                  <c:v>43709</c:v>
                </c:pt>
                <c:pt idx="372">
                  <c:v>43739</c:v>
                </c:pt>
                <c:pt idx="373">
                  <c:v>43770</c:v>
                </c:pt>
                <c:pt idx="374">
                  <c:v>43800</c:v>
                </c:pt>
                <c:pt idx="375">
                  <c:v>43831</c:v>
                </c:pt>
                <c:pt idx="376">
                  <c:v>43862</c:v>
                </c:pt>
                <c:pt idx="377">
                  <c:v>43891</c:v>
                </c:pt>
                <c:pt idx="378">
                  <c:v>43922</c:v>
                </c:pt>
                <c:pt idx="379">
                  <c:v>43952</c:v>
                </c:pt>
                <c:pt idx="380">
                  <c:v>43983</c:v>
                </c:pt>
                <c:pt idx="381">
                  <c:v>44013</c:v>
                </c:pt>
                <c:pt idx="382">
                  <c:v>44044</c:v>
                </c:pt>
                <c:pt idx="383">
                  <c:v>44075</c:v>
                </c:pt>
                <c:pt idx="384">
                  <c:v>44105</c:v>
                </c:pt>
                <c:pt idx="385">
                  <c:v>44136</c:v>
                </c:pt>
                <c:pt idx="386">
                  <c:v>44166</c:v>
                </c:pt>
                <c:pt idx="387">
                  <c:v>44197</c:v>
                </c:pt>
                <c:pt idx="388">
                  <c:v>44228</c:v>
                </c:pt>
                <c:pt idx="389">
                  <c:v>44256</c:v>
                </c:pt>
                <c:pt idx="390">
                  <c:v>44287</c:v>
                </c:pt>
                <c:pt idx="391">
                  <c:v>44317</c:v>
                </c:pt>
                <c:pt idx="392">
                  <c:v>44348</c:v>
                </c:pt>
                <c:pt idx="393">
                  <c:v>44378</c:v>
                </c:pt>
                <c:pt idx="394">
                  <c:v>44409</c:v>
                </c:pt>
                <c:pt idx="395">
                  <c:v>44440</c:v>
                </c:pt>
                <c:pt idx="396">
                  <c:v>44470</c:v>
                </c:pt>
                <c:pt idx="397">
                  <c:v>44501</c:v>
                </c:pt>
                <c:pt idx="398">
                  <c:v>44531</c:v>
                </c:pt>
                <c:pt idx="399">
                  <c:v>44562</c:v>
                </c:pt>
                <c:pt idx="400">
                  <c:v>44593</c:v>
                </c:pt>
                <c:pt idx="401">
                  <c:v>44621</c:v>
                </c:pt>
                <c:pt idx="402">
                  <c:v>44652</c:v>
                </c:pt>
                <c:pt idx="403">
                  <c:v>44682</c:v>
                </c:pt>
                <c:pt idx="404">
                  <c:v>44713</c:v>
                </c:pt>
                <c:pt idx="405">
                  <c:v>44743</c:v>
                </c:pt>
                <c:pt idx="406">
                  <c:v>44774</c:v>
                </c:pt>
                <c:pt idx="407">
                  <c:v>44805</c:v>
                </c:pt>
                <c:pt idx="408">
                  <c:v>44835</c:v>
                </c:pt>
                <c:pt idx="409">
                  <c:v>44866</c:v>
                </c:pt>
                <c:pt idx="410">
                  <c:v>44896</c:v>
                </c:pt>
                <c:pt idx="411">
                  <c:v>44927</c:v>
                </c:pt>
                <c:pt idx="412">
                  <c:v>44958</c:v>
                </c:pt>
                <c:pt idx="413">
                  <c:v>44986</c:v>
                </c:pt>
                <c:pt idx="414">
                  <c:v>45017</c:v>
                </c:pt>
                <c:pt idx="415">
                  <c:v>45047</c:v>
                </c:pt>
                <c:pt idx="416">
                  <c:v>45078</c:v>
                </c:pt>
                <c:pt idx="417">
                  <c:v>45108</c:v>
                </c:pt>
                <c:pt idx="418">
                  <c:v>45139</c:v>
                </c:pt>
                <c:pt idx="419">
                  <c:v>45170</c:v>
                </c:pt>
                <c:pt idx="420">
                  <c:v>45200</c:v>
                </c:pt>
                <c:pt idx="421">
                  <c:v>45231</c:v>
                </c:pt>
                <c:pt idx="422">
                  <c:v>45261</c:v>
                </c:pt>
                <c:pt idx="423">
                  <c:v>45292</c:v>
                </c:pt>
                <c:pt idx="424">
                  <c:v>45323</c:v>
                </c:pt>
                <c:pt idx="425">
                  <c:v>45352</c:v>
                </c:pt>
                <c:pt idx="426">
                  <c:v>45383</c:v>
                </c:pt>
                <c:pt idx="427">
                  <c:v>45413</c:v>
                </c:pt>
                <c:pt idx="428">
                  <c:v>45444</c:v>
                </c:pt>
                <c:pt idx="429">
                  <c:v>45474</c:v>
                </c:pt>
                <c:pt idx="430">
                  <c:v>45505</c:v>
                </c:pt>
                <c:pt idx="431">
                  <c:v>45536</c:v>
                </c:pt>
                <c:pt idx="432">
                  <c:v>45566</c:v>
                </c:pt>
                <c:pt idx="433">
                  <c:v>45597</c:v>
                </c:pt>
                <c:pt idx="434">
                  <c:v>45627</c:v>
                </c:pt>
                <c:pt idx="435">
                  <c:v>45658</c:v>
                </c:pt>
                <c:pt idx="436">
                  <c:v>45689</c:v>
                </c:pt>
                <c:pt idx="437">
                  <c:v>45717</c:v>
                </c:pt>
                <c:pt idx="438">
                  <c:v>45748</c:v>
                </c:pt>
                <c:pt idx="439">
                  <c:v>45778</c:v>
                </c:pt>
                <c:pt idx="440">
                  <c:v>45809</c:v>
                </c:pt>
                <c:pt idx="441">
                  <c:v>45839</c:v>
                </c:pt>
                <c:pt idx="442">
                  <c:v>45870</c:v>
                </c:pt>
                <c:pt idx="443">
                  <c:v>45901</c:v>
                </c:pt>
                <c:pt idx="444">
                  <c:v>45931</c:v>
                </c:pt>
                <c:pt idx="445">
                  <c:v>45962</c:v>
                </c:pt>
                <c:pt idx="446">
                  <c:v>45992</c:v>
                </c:pt>
                <c:pt idx="447">
                  <c:v>46023</c:v>
                </c:pt>
                <c:pt idx="448">
                  <c:v>46054</c:v>
                </c:pt>
                <c:pt idx="449">
                  <c:v>46082</c:v>
                </c:pt>
                <c:pt idx="450">
                  <c:v>46113</c:v>
                </c:pt>
                <c:pt idx="451">
                  <c:v>46143</c:v>
                </c:pt>
                <c:pt idx="452">
                  <c:v>46174</c:v>
                </c:pt>
                <c:pt idx="453">
                  <c:v>46204</c:v>
                </c:pt>
                <c:pt idx="454">
                  <c:v>46235</c:v>
                </c:pt>
                <c:pt idx="455">
                  <c:v>46266</c:v>
                </c:pt>
                <c:pt idx="456">
                  <c:v>46296</c:v>
                </c:pt>
                <c:pt idx="457">
                  <c:v>46327</c:v>
                </c:pt>
                <c:pt idx="458">
                  <c:v>46357</c:v>
                </c:pt>
                <c:pt idx="459">
                  <c:v>46388</c:v>
                </c:pt>
                <c:pt idx="460">
                  <c:v>46419</c:v>
                </c:pt>
                <c:pt idx="461">
                  <c:v>46447</c:v>
                </c:pt>
                <c:pt idx="462">
                  <c:v>46478</c:v>
                </c:pt>
                <c:pt idx="463">
                  <c:v>46508</c:v>
                </c:pt>
                <c:pt idx="464">
                  <c:v>46539</c:v>
                </c:pt>
                <c:pt idx="465">
                  <c:v>46569</c:v>
                </c:pt>
                <c:pt idx="466">
                  <c:v>46600</c:v>
                </c:pt>
                <c:pt idx="467">
                  <c:v>46631</c:v>
                </c:pt>
                <c:pt idx="468">
                  <c:v>46661</c:v>
                </c:pt>
                <c:pt idx="469">
                  <c:v>46692</c:v>
                </c:pt>
                <c:pt idx="470">
                  <c:v>46722</c:v>
                </c:pt>
                <c:pt idx="471">
                  <c:v>46753</c:v>
                </c:pt>
                <c:pt idx="472">
                  <c:v>46784</c:v>
                </c:pt>
                <c:pt idx="473">
                  <c:v>46813</c:v>
                </c:pt>
                <c:pt idx="474">
                  <c:v>46844</c:v>
                </c:pt>
                <c:pt idx="475">
                  <c:v>46874</c:v>
                </c:pt>
                <c:pt idx="476">
                  <c:v>46905</c:v>
                </c:pt>
                <c:pt idx="477">
                  <c:v>46935</c:v>
                </c:pt>
                <c:pt idx="478">
                  <c:v>46966</c:v>
                </c:pt>
                <c:pt idx="479">
                  <c:v>46997</c:v>
                </c:pt>
                <c:pt idx="480">
                  <c:v>47027</c:v>
                </c:pt>
                <c:pt idx="481">
                  <c:v>47058</c:v>
                </c:pt>
                <c:pt idx="482">
                  <c:v>47088</c:v>
                </c:pt>
                <c:pt idx="483">
                  <c:v>47119</c:v>
                </c:pt>
                <c:pt idx="484">
                  <c:v>47150</c:v>
                </c:pt>
                <c:pt idx="485">
                  <c:v>47178</c:v>
                </c:pt>
                <c:pt idx="486">
                  <c:v>47209</c:v>
                </c:pt>
                <c:pt idx="487">
                  <c:v>47239</c:v>
                </c:pt>
                <c:pt idx="488">
                  <c:v>47270</c:v>
                </c:pt>
                <c:pt idx="489">
                  <c:v>47300</c:v>
                </c:pt>
                <c:pt idx="490">
                  <c:v>47331</c:v>
                </c:pt>
                <c:pt idx="491">
                  <c:v>47362</c:v>
                </c:pt>
                <c:pt idx="492">
                  <c:v>47392</c:v>
                </c:pt>
                <c:pt idx="493">
                  <c:v>47423</c:v>
                </c:pt>
                <c:pt idx="494">
                  <c:v>47453</c:v>
                </c:pt>
                <c:pt idx="495">
                  <c:v>47484</c:v>
                </c:pt>
                <c:pt idx="496">
                  <c:v>47515</c:v>
                </c:pt>
                <c:pt idx="497">
                  <c:v>47543</c:v>
                </c:pt>
                <c:pt idx="498">
                  <c:v>47574</c:v>
                </c:pt>
                <c:pt idx="499">
                  <c:v>47604</c:v>
                </c:pt>
                <c:pt idx="500">
                  <c:v>47635</c:v>
                </c:pt>
                <c:pt idx="501">
                  <c:v>47665</c:v>
                </c:pt>
                <c:pt idx="502">
                  <c:v>47696</c:v>
                </c:pt>
                <c:pt idx="503">
                  <c:v>47727</c:v>
                </c:pt>
                <c:pt idx="504">
                  <c:v>47757</c:v>
                </c:pt>
                <c:pt idx="505">
                  <c:v>47788</c:v>
                </c:pt>
                <c:pt idx="506">
                  <c:v>47818</c:v>
                </c:pt>
                <c:pt idx="507">
                  <c:v>47849</c:v>
                </c:pt>
                <c:pt idx="508">
                  <c:v>47880</c:v>
                </c:pt>
                <c:pt idx="509">
                  <c:v>47908</c:v>
                </c:pt>
                <c:pt idx="510">
                  <c:v>47939</c:v>
                </c:pt>
                <c:pt idx="511">
                  <c:v>47969</c:v>
                </c:pt>
                <c:pt idx="512">
                  <c:v>48000</c:v>
                </c:pt>
                <c:pt idx="513">
                  <c:v>48030</c:v>
                </c:pt>
                <c:pt idx="514">
                  <c:v>48061</c:v>
                </c:pt>
                <c:pt idx="515">
                  <c:v>48092</c:v>
                </c:pt>
                <c:pt idx="516">
                  <c:v>48122</c:v>
                </c:pt>
                <c:pt idx="517">
                  <c:v>48153</c:v>
                </c:pt>
                <c:pt idx="518">
                  <c:v>48183</c:v>
                </c:pt>
                <c:pt idx="519">
                  <c:v>48214</c:v>
                </c:pt>
                <c:pt idx="520">
                  <c:v>48245</c:v>
                </c:pt>
                <c:pt idx="521">
                  <c:v>48274</c:v>
                </c:pt>
                <c:pt idx="522">
                  <c:v>48305</c:v>
                </c:pt>
                <c:pt idx="523">
                  <c:v>48335</c:v>
                </c:pt>
                <c:pt idx="524">
                  <c:v>48366</c:v>
                </c:pt>
                <c:pt idx="525">
                  <c:v>48396</c:v>
                </c:pt>
                <c:pt idx="526">
                  <c:v>48427</c:v>
                </c:pt>
                <c:pt idx="527">
                  <c:v>48458</c:v>
                </c:pt>
                <c:pt idx="528">
                  <c:v>48488</c:v>
                </c:pt>
                <c:pt idx="529">
                  <c:v>48519</c:v>
                </c:pt>
                <c:pt idx="530">
                  <c:v>48549</c:v>
                </c:pt>
                <c:pt idx="531">
                  <c:v>48580</c:v>
                </c:pt>
                <c:pt idx="532">
                  <c:v>48611</c:v>
                </c:pt>
                <c:pt idx="533">
                  <c:v>48639</c:v>
                </c:pt>
                <c:pt idx="534">
                  <c:v>48670</c:v>
                </c:pt>
                <c:pt idx="535">
                  <c:v>48700</c:v>
                </c:pt>
                <c:pt idx="536">
                  <c:v>48731</c:v>
                </c:pt>
                <c:pt idx="537">
                  <c:v>48761</c:v>
                </c:pt>
                <c:pt idx="538">
                  <c:v>48792</c:v>
                </c:pt>
                <c:pt idx="539">
                  <c:v>48823</c:v>
                </c:pt>
                <c:pt idx="540">
                  <c:v>48853</c:v>
                </c:pt>
                <c:pt idx="541">
                  <c:v>48884</c:v>
                </c:pt>
                <c:pt idx="542">
                  <c:v>48914</c:v>
                </c:pt>
                <c:pt idx="543">
                  <c:v>48945</c:v>
                </c:pt>
                <c:pt idx="544">
                  <c:v>48976</c:v>
                </c:pt>
                <c:pt idx="545">
                  <c:v>49004</c:v>
                </c:pt>
                <c:pt idx="546">
                  <c:v>49035</c:v>
                </c:pt>
                <c:pt idx="547">
                  <c:v>49065</c:v>
                </c:pt>
                <c:pt idx="548">
                  <c:v>49096</c:v>
                </c:pt>
                <c:pt idx="549">
                  <c:v>49126</c:v>
                </c:pt>
                <c:pt idx="550">
                  <c:v>49157</c:v>
                </c:pt>
                <c:pt idx="551">
                  <c:v>49188</c:v>
                </c:pt>
                <c:pt idx="552">
                  <c:v>49218</c:v>
                </c:pt>
                <c:pt idx="553">
                  <c:v>49249</c:v>
                </c:pt>
                <c:pt idx="554">
                  <c:v>49279</c:v>
                </c:pt>
                <c:pt idx="555">
                  <c:v>49310</c:v>
                </c:pt>
                <c:pt idx="556">
                  <c:v>49341</c:v>
                </c:pt>
                <c:pt idx="557">
                  <c:v>49369</c:v>
                </c:pt>
                <c:pt idx="558">
                  <c:v>49400</c:v>
                </c:pt>
                <c:pt idx="559">
                  <c:v>49430</c:v>
                </c:pt>
                <c:pt idx="560">
                  <c:v>49461</c:v>
                </c:pt>
                <c:pt idx="561">
                  <c:v>49491</c:v>
                </c:pt>
                <c:pt idx="562">
                  <c:v>49522</c:v>
                </c:pt>
                <c:pt idx="563">
                  <c:v>49553</c:v>
                </c:pt>
                <c:pt idx="564">
                  <c:v>49583</c:v>
                </c:pt>
                <c:pt idx="565">
                  <c:v>49614</c:v>
                </c:pt>
                <c:pt idx="566">
                  <c:v>49644</c:v>
                </c:pt>
                <c:pt idx="567">
                  <c:v>49675</c:v>
                </c:pt>
                <c:pt idx="568">
                  <c:v>49706</c:v>
                </c:pt>
                <c:pt idx="569">
                  <c:v>49735</c:v>
                </c:pt>
                <c:pt idx="570">
                  <c:v>49766</c:v>
                </c:pt>
                <c:pt idx="571">
                  <c:v>49796</c:v>
                </c:pt>
                <c:pt idx="572">
                  <c:v>49827</c:v>
                </c:pt>
                <c:pt idx="573">
                  <c:v>49857</c:v>
                </c:pt>
                <c:pt idx="574">
                  <c:v>49888</c:v>
                </c:pt>
                <c:pt idx="575">
                  <c:v>49919</c:v>
                </c:pt>
                <c:pt idx="576">
                  <c:v>49949</c:v>
                </c:pt>
                <c:pt idx="577">
                  <c:v>49980</c:v>
                </c:pt>
                <c:pt idx="578">
                  <c:v>50010</c:v>
                </c:pt>
                <c:pt idx="579">
                  <c:v>50041</c:v>
                </c:pt>
                <c:pt idx="580">
                  <c:v>50072</c:v>
                </c:pt>
                <c:pt idx="581">
                  <c:v>50100</c:v>
                </c:pt>
                <c:pt idx="582">
                  <c:v>50131</c:v>
                </c:pt>
                <c:pt idx="583">
                  <c:v>50161</c:v>
                </c:pt>
                <c:pt idx="584">
                  <c:v>50192</c:v>
                </c:pt>
                <c:pt idx="585">
                  <c:v>50222</c:v>
                </c:pt>
                <c:pt idx="586">
                  <c:v>50253</c:v>
                </c:pt>
                <c:pt idx="587">
                  <c:v>50284</c:v>
                </c:pt>
                <c:pt idx="588">
                  <c:v>50314</c:v>
                </c:pt>
                <c:pt idx="589">
                  <c:v>50345</c:v>
                </c:pt>
                <c:pt idx="590">
                  <c:v>50375</c:v>
                </c:pt>
                <c:pt idx="591">
                  <c:v>50406</c:v>
                </c:pt>
                <c:pt idx="592">
                  <c:v>50437</c:v>
                </c:pt>
                <c:pt idx="593">
                  <c:v>50465</c:v>
                </c:pt>
                <c:pt idx="594">
                  <c:v>50496</c:v>
                </c:pt>
                <c:pt idx="595">
                  <c:v>50526</c:v>
                </c:pt>
                <c:pt idx="596">
                  <c:v>50557</c:v>
                </c:pt>
                <c:pt idx="597">
                  <c:v>50587</c:v>
                </c:pt>
                <c:pt idx="598">
                  <c:v>50618</c:v>
                </c:pt>
                <c:pt idx="599">
                  <c:v>50649</c:v>
                </c:pt>
                <c:pt idx="600">
                  <c:v>50679</c:v>
                </c:pt>
                <c:pt idx="601">
                  <c:v>50710</c:v>
                </c:pt>
                <c:pt idx="602">
                  <c:v>50740</c:v>
                </c:pt>
                <c:pt idx="603">
                  <c:v>50771</c:v>
                </c:pt>
                <c:pt idx="604">
                  <c:v>50802</c:v>
                </c:pt>
                <c:pt idx="605">
                  <c:v>50830</c:v>
                </c:pt>
                <c:pt idx="606">
                  <c:v>50861</c:v>
                </c:pt>
                <c:pt idx="607">
                  <c:v>50891</c:v>
                </c:pt>
                <c:pt idx="608">
                  <c:v>50922</c:v>
                </c:pt>
                <c:pt idx="609">
                  <c:v>50952</c:v>
                </c:pt>
                <c:pt idx="610">
                  <c:v>50983</c:v>
                </c:pt>
                <c:pt idx="611">
                  <c:v>51014</c:v>
                </c:pt>
                <c:pt idx="612">
                  <c:v>51044</c:v>
                </c:pt>
                <c:pt idx="613">
                  <c:v>51075</c:v>
                </c:pt>
                <c:pt idx="614">
                  <c:v>51105</c:v>
                </c:pt>
                <c:pt idx="615">
                  <c:v>51136</c:v>
                </c:pt>
                <c:pt idx="616">
                  <c:v>51167</c:v>
                </c:pt>
                <c:pt idx="617">
                  <c:v>51196</c:v>
                </c:pt>
                <c:pt idx="618">
                  <c:v>51227</c:v>
                </c:pt>
                <c:pt idx="619">
                  <c:v>51257</c:v>
                </c:pt>
                <c:pt idx="620">
                  <c:v>51288</c:v>
                </c:pt>
                <c:pt idx="621">
                  <c:v>51318</c:v>
                </c:pt>
                <c:pt idx="622">
                  <c:v>51349</c:v>
                </c:pt>
                <c:pt idx="623">
                  <c:v>51380</c:v>
                </c:pt>
                <c:pt idx="624">
                  <c:v>51410</c:v>
                </c:pt>
                <c:pt idx="625">
                  <c:v>51441</c:v>
                </c:pt>
                <c:pt idx="626">
                  <c:v>51471</c:v>
                </c:pt>
              </c:numCache>
            </c:numRef>
          </c:cat>
          <c:val>
            <c:numRef>
              <c:f>DELINQ!$M$9:$M$635</c:f>
              <c:numCache>
                <c:formatCode>General</c:formatCode>
                <c:ptCount val="627"/>
                <c:pt idx="410" formatCode="0.0">
                  <c:v>1.0549999999999999</c:v>
                </c:pt>
                <c:pt idx="626" formatCode="0.0">
                  <c:v>#N/A</c:v>
                </c:pt>
              </c:numCache>
            </c:numRef>
          </c:val>
          <c:smooth val="0"/>
          <c:extLst>
            <c:ext xmlns:c16="http://schemas.microsoft.com/office/drawing/2014/chart" uri="{C3380CC4-5D6E-409C-BE32-E72D297353CC}">
              <c16:uniqueId val="{00000003-0E99-4B95-8A93-C726A46E29D2}"/>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Bankruptcies - 12MMT</c:v>
          </c:tx>
          <c:spPr>
            <a:ln w="57150">
              <a:solidFill>
                <a:srgbClr val="00B0F0"/>
              </a:solidFill>
            </a:ln>
            <a:effectLst>
              <a:outerShdw blurRad="38100" dist="25400" dir="5400000" algn="ctr" rotWithShape="0">
                <a:schemeClr val="tx1">
                  <a:alpha val="95000"/>
                </a:schemeClr>
              </a:outerShdw>
            </a:effectLst>
          </c:spPr>
          <c:marker>
            <c:symbol val="none"/>
          </c:marker>
          <c:cat>
            <c:numRef>
              <c:f>BUSBNKRPTCS!$A$9:$A$596</c:f>
              <c:numCache>
                <c:formatCode>mmm\-yy</c:formatCode>
                <c:ptCount val="588"/>
                <c:pt idx="0">
                  <c:v>32417</c:v>
                </c:pt>
                <c:pt idx="1">
                  <c:v>32448</c:v>
                </c:pt>
                <c:pt idx="2">
                  <c:v>32478</c:v>
                </c:pt>
                <c:pt idx="3">
                  <c:v>32509</c:v>
                </c:pt>
                <c:pt idx="4">
                  <c:v>32540</c:v>
                </c:pt>
                <c:pt idx="5">
                  <c:v>32568</c:v>
                </c:pt>
                <c:pt idx="6">
                  <c:v>32599</c:v>
                </c:pt>
                <c:pt idx="7">
                  <c:v>32629</c:v>
                </c:pt>
                <c:pt idx="8">
                  <c:v>32660</c:v>
                </c:pt>
                <c:pt idx="9">
                  <c:v>32690</c:v>
                </c:pt>
                <c:pt idx="10">
                  <c:v>32721</c:v>
                </c:pt>
                <c:pt idx="11">
                  <c:v>32752</c:v>
                </c:pt>
                <c:pt idx="12">
                  <c:v>32782</c:v>
                </c:pt>
                <c:pt idx="13">
                  <c:v>32813</c:v>
                </c:pt>
                <c:pt idx="14">
                  <c:v>32843</c:v>
                </c:pt>
                <c:pt idx="15">
                  <c:v>32874</c:v>
                </c:pt>
                <c:pt idx="16">
                  <c:v>32905</c:v>
                </c:pt>
                <c:pt idx="17">
                  <c:v>32933</c:v>
                </c:pt>
                <c:pt idx="18">
                  <c:v>32964</c:v>
                </c:pt>
                <c:pt idx="19">
                  <c:v>32994</c:v>
                </c:pt>
                <c:pt idx="20">
                  <c:v>33025</c:v>
                </c:pt>
                <c:pt idx="21">
                  <c:v>33055</c:v>
                </c:pt>
                <c:pt idx="22">
                  <c:v>33086</c:v>
                </c:pt>
                <c:pt idx="23">
                  <c:v>33117</c:v>
                </c:pt>
                <c:pt idx="24">
                  <c:v>33147</c:v>
                </c:pt>
                <c:pt idx="25">
                  <c:v>33178</c:v>
                </c:pt>
                <c:pt idx="26">
                  <c:v>33208</c:v>
                </c:pt>
                <c:pt idx="27">
                  <c:v>33239</c:v>
                </c:pt>
                <c:pt idx="28">
                  <c:v>33270</c:v>
                </c:pt>
                <c:pt idx="29">
                  <c:v>33298</c:v>
                </c:pt>
                <c:pt idx="30">
                  <c:v>33329</c:v>
                </c:pt>
                <c:pt idx="31">
                  <c:v>33359</c:v>
                </c:pt>
                <c:pt idx="32">
                  <c:v>33390</c:v>
                </c:pt>
                <c:pt idx="33">
                  <c:v>33420</c:v>
                </c:pt>
                <c:pt idx="34">
                  <c:v>33451</c:v>
                </c:pt>
                <c:pt idx="35">
                  <c:v>33482</c:v>
                </c:pt>
                <c:pt idx="36">
                  <c:v>33512</c:v>
                </c:pt>
                <c:pt idx="37">
                  <c:v>33543</c:v>
                </c:pt>
                <c:pt idx="38">
                  <c:v>33573</c:v>
                </c:pt>
                <c:pt idx="39">
                  <c:v>33604</c:v>
                </c:pt>
                <c:pt idx="40">
                  <c:v>33635</c:v>
                </c:pt>
                <c:pt idx="41">
                  <c:v>33664</c:v>
                </c:pt>
                <c:pt idx="42">
                  <c:v>33695</c:v>
                </c:pt>
                <c:pt idx="43">
                  <c:v>33725</c:v>
                </c:pt>
                <c:pt idx="44">
                  <c:v>33756</c:v>
                </c:pt>
                <c:pt idx="45">
                  <c:v>33786</c:v>
                </c:pt>
                <c:pt idx="46">
                  <c:v>33817</c:v>
                </c:pt>
                <c:pt idx="47">
                  <c:v>33848</c:v>
                </c:pt>
                <c:pt idx="48">
                  <c:v>33878</c:v>
                </c:pt>
                <c:pt idx="49">
                  <c:v>33909</c:v>
                </c:pt>
                <c:pt idx="50">
                  <c:v>33939</c:v>
                </c:pt>
                <c:pt idx="51">
                  <c:v>33970</c:v>
                </c:pt>
                <c:pt idx="52">
                  <c:v>34001</c:v>
                </c:pt>
                <c:pt idx="53">
                  <c:v>34029</c:v>
                </c:pt>
                <c:pt idx="54">
                  <c:v>34060</c:v>
                </c:pt>
                <c:pt idx="55">
                  <c:v>34090</c:v>
                </c:pt>
                <c:pt idx="56">
                  <c:v>34121</c:v>
                </c:pt>
                <c:pt idx="57">
                  <c:v>34151</c:v>
                </c:pt>
                <c:pt idx="58">
                  <c:v>34182</c:v>
                </c:pt>
                <c:pt idx="59">
                  <c:v>34213</c:v>
                </c:pt>
                <c:pt idx="60">
                  <c:v>34243</c:v>
                </c:pt>
                <c:pt idx="61">
                  <c:v>34274</c:v>
                </c:pt>
                <c:pt idx="62">
                  <c:v>34304</c:v>
                </c:pt>
                <c:pt idx="63">
                  <c:v>34335</c:v>
                </c:pt>
                <c:pt idx="64">
                  <c:v>34366</c:v>
                </c:pt>
                <c:pt idx="65">
                  <c:v>34394</c:v>
                </c:pt>
                <c:pt idx="66">
                  <c:v>34425</c:v>
                </c:pt>
                <c:pt idx="67">
                  <c:v>34455</c:v>
                </c:pt>
                <c:pt idx="68">
                  <c:v>34486</c:v>
                </c:pt>
                <c:pt idx="69">
                  <c:v>34516</c:v>
                </c:pt>
                <c:pt idx="70">
                  <c:v>34547</c:v>
                </c:pt>
                <c:pt idx="71">
                  <c:v>34578</c:v>
                </c:pt>
                <c:pt idx="72">
                  <c:v>34608</c:v>
                </c:pt>
                <c:pt idx="73">
                  <c:v>34639</c:v>
                </c:pt>
                <c:pt idx="74">
                  <c:v>34669</c:v>
                </c:pt>
                <c:pt idx="75">
                  <c:v>34700</c:v>
                </c:pt>
                <c:pt idx="76">
                  <c:v>34731</c:v>
                </c:pt>
                <c:pt idx="77">
                  <c:v>34759</c:v>
                </c:pt>
                <c:pt idx="78">
                  <c:v>34790</c:v>
                </c:pt>
                <c:pt idx="79">
                  <c:v>34820</c:v>
                </c:pt>
                <c:pt idx="80">
                  <c:v>34851</c:v>
                </c:pt>
                <c:pt idx="81">
                  <c:v>34881</c:v>
                </c:pt>
                <c:pt idx="82">
                  <c:v>34912</c:v>
                </c:pt>
                <c:pt idx="83">
                  <c:v>34943</c:v>
                </c:pt>
                <c:pt idx="84">
                  <c:v>34973</c:v>
                </c:pt>
                <c:pt idx="85">
                  <c:v>35004</c:v>
                </c:pt>
                <c:pt idx="86">
                  <c:v>35034</c:v>
                </c:pt>
                <c:pt idx="87">
                  <c:v>35065</c:v>
                </c:pt>
                <c:pt idx="88">
                  <c:v>35096</c:v>
                </c:pt>
                <c:pt idx="89">
                  <c:v>35125</c:v>
                </c:pt>
                <c:pt idx="90">
                  <c:v>35156</c:v>
                </c:pt>
                <c:pt idx="91">
                  <c:v>35186</c:v>
                </c:pt>
                <c:pt idx="92">
                  <c:v>35217</c:v>
                </c:pt>
                <c:pt idx="93">
                  <c:v>35247</c:v>
                </c:pt>
                <c:pt idx="94">
                  <c:v>35278</c:v>
                </c:pt>
                <c:pt idx="95">
                  <c:v>35309</c:v>
                </c:pt>
                <c:pt idx="96">
                  <c:v>35339</c:v>
                </c:pt>
                <c:pt idx="97">
                  <c:v>35370</c:v>
                </c:pt>
                <c:pt idx="98">
                  <c:v>35400</c:v>
                </c:pt>
                <c:pt idx="99">
                  <c:v>35431</c:v>
                </c:pt>
                <c:pt idx="100">
                  <c:v>35462</c:v>
                </c:pt>
                <c:pt idx="101">
                  <c:v>35490</c:v>
                </c:pt>
                <c:pt idx="102">
                  <c:v>35521</c:v>
                </c:pt>
                <c:pt idx="103">
                  <c:v>35551</c:v>
                </c:pt>
                <c:pt idx="104">
                  <c:v>35582</c:v>
                </c:pt>
                <c:pt idx="105">
                  <c:v>35612</c:v>
                </c:pt>
                <c:pt idx="106">
                  <c:v>35643</c:v>
                </c:pt>
                <c:pt idx="107">
                  <c:v>35674</c:v>
                </c:pt>
                <c:pt idx="108">
                  <c:v>35704</c:v>
                </c:pt>
                <c:pt idx="109">
                  <c:v>35735</c:v>
                </c:pt>
                <c:pt idx="110">
                  <c:v>35765</c:v>
                </c:pt>
                <c:pt idx="111">
                  <c:v>35796</c:v>
                </c:pt>
                <c:pt idx="112">
                  <c:v>35827</c:v>
                </c:pt>
                <c:pt idx="113">
                  <c:v>35855</c:v>
                </c:pt>
                <c:pt idx="114">
                  <c:v>35886</c:v>
                </c:pt>
                <c:pt idx="115">
                  <c:v>35916</c:v>
                </c:pt>
                <c:pt idx="116">
                  <c:v>35947</c:v>
                </c:pt>
                <c:pt idx="117">
                  <c:v>35977</c:v>
                </c:pt>
                <c:pt idx="118">
                  <c:v>36008</c:v>
                </c:pt>
                <c:pt idx="119">
                  <c:v>36039</c:v>
                </c:pt>
                <c:pt idx="120">
                  <c:v>36069</c:v>
                </c:pt>
                <c:pt idx="121">
                  <c:v>36100</c:v>
                </c:pt>
                <c:pt idx="122">
                  <c:v>36130</c:v>
                </c:pt>
                <c:pt idx="123">
                  <c:v>36161</c:v>
                </c:pt>
                <c:pt idx="124">
                  <c:v>36192</c:v>
                </c:pt>
                <c:pt idx="125">
                  <c:v>36220</c:v>
                </c:pt>
                <c:pt idx="126">
                  <c:v>36251</c:v>
                </c:pt>
                <c:pt idx="127">
                  <c:v>36281</c:v>
                </c:pt>
                <c:pt idx="128">
                  <c:v>36312</c:v>
                </c:pt>
                <c:pt idx="129">
                  <c:v>36342</c:v>
                </c:pt>
                <c:pt idx="130">
                  <c:v>36373</c:v>
                </c:pt>
                <c:pt idx="131">
                  <c:v>36404</c:v>
                </c:pt>
                <c:pt idx="132">
                  <c:v>36434</c:v>
                </c:pt>
                <c:pt idx="133">
                  <c:v>36465</c:v>
                </c:pt>
                <c:pt idx="134">
                  <c:v>36495</c:v>
                </c:pt>
                <c:pt idx="135">
                  <c:v>36526</c:v>
                </c:pt>
                <c:pt idx="136">
                  <c:v>36557</c:v>
                </c:pt>
                <c:pt idx="137">
                  <c:v>36586</c:v>
                </c:pt>
                <c:pt idx="138">
                  <c:v>36617</c:v>
                </c:pt>
                <c:pt idx="139">
                  <c:v>36647</c:v>
                </c:pt>
                <c:pt idx="140">
                  <c:v>36678</c:v>
                </c:pt>
                <c:pt idx="141">
                  <c:v>36708</c:v>
                </c:pt>
                <c:pt idx="142">
                  <c:v>36739</c:v>
                </c:pt>
                <c:pt idx="143">
                  <c:v>36770</c:v>
                </c:pt>
                <c:pt idx="144">
                  <c:v>36800</c:v>
                </c:pt>
                <c:pt idx="145">
                  <c:v>36831</c:v>
                </c:pt>
                <c:pt idx="146">
                  <c:v>36861</c:v>
                </c:pt>
                <c:pt idx="147">
                  <c:v>36892</c:v>
                </c:pt>
                <c:pt idx="148">
                  <c:v>36923</c:v>
                </c:pt>
                <c:pt idx="149">
                  <c:v>36951</c:v>
                </c:pt>
                <c:pt idx="150">
                  <c:v>36982</c:v>
                </c:pt>
                <c:pt idx="151">
                  <c:v>37012</c:v>
                </c:pt>
                <c:pt idx="152">
                  <c:v>37043</c:v>
                </c:pt>
                <c:pt idx="153">
                  <c:v>37073</c:v>
                </c:pt>
                <c:pt idx="154">
                  <c:v>37104</c:v>
                </c:pt>
                <c:pt idx="155">
                  <c:v>37135</c:v>
                </c:pt>
                <c:pt idx="156">
                  <c:v>37165</c:v>
                </c:pt>
                <c:pt idx="157">
                  <c:v>37196</c:v>
                </c:pt>
                <c:pt idx="158">
                  <c:v>37226</c:v>
                </c:pt>
                <c:pt idx="159">
                  <c:v>37257</c:v>
                </c:pt>
                <c:pt idx="160">
                  <c:v>37288</c:v>
                </c:pt>
                <c:pt idx="161">
                  <c:v>37316</c:v>
                </c:pt>
                <c:pt idx="162">
                  <c:v>37347</c:v>
                </c:pt>
                <c:pt idx="163">
                  <c:v>37377</c:v>
                </c:pt>
                <c:pt idx="164">
                  <c:v>37408</c:v>
                </c:pt>
                <c:pt idx="165">
                  <c:v>37438</c:v>
                </c:pt>
                <c:pt idx="166">
                  <c:v>37469</c:v>
                </c:pt>
                <c:pt idx="167">
                  <c:v>37500</c:v>
                </c:pt>
                <c:pt idx="168">
                  <c:v>37530</c:v>
                </c:pt>
                <c:pt idx="169">
                  <c:v>37561</c:v>
                </c:pt>
                <c:pt idx="170">
                  <c:v>37591</c:v>
                </c:pt>
                <c:pt idx="171">
                  <c:v>37622</c:v>
                </c:pt>
                <c:pt idx="172">
                  <c:v>37653</c:v>
                </c:pt>
                <c:pt idx="173">
                  <c:v>37681</c:v>
                </c:pt>
                <c:pt idx="174">
                  <c:v>37712</c:v>
                </c:pt>
                <c:pt idx="175">
                  <c:v>37742</c:v>
                </c:pt>
                <c:pt idx="176">
                  <c:v>37773</c:v>
                </c:pt>
                <c:pt idx="177">
                  <c:v>37803</c:v>
                </c:pt>
                <c:pt idx="178">
                  <c:v>37834</c:v>
                </c:pt>
                <c:pt idx="179">
                  <c:v>37865</c:v>
                </c:pt>
                <c:pt idx="180">
                  <c:v>37895</c:v>
                </c:pt>
                <c:pt idx="181">
                  <c:v>37926</c:v>
                </c:pt>
                <c:pt idx="182">
                  <c:v>37956</c:v>
                </c:pt>
                <c:pt idx="183">
                  <c:v>37987</c:v>
                </c:pt>
                <c:pt idx="184">
                  <c:v>38018</c:v>
                </c:pt>
                <c:pt idx="185">
                  <c:v>38047</c:v>
                </c:pt>
                <c:pt idx="186">
                  <c:v>38078</c:v>
                </c:pt>
                <c:pt idx="187">
                  <c:v>38108</c:v>
                </c:pt>
                <c:pt idx="188">
                  <c:v>38139</c:v>
                </c:pt>
                <c:pt idx="189">
                  <c:v>38169</c:v>
                </c:pt>
                <c:pt idx="190">
                  <c:v>38200</c:v>
                </c:pt>
                <c:pt idx="191">
                  <c:v>38231</c:v>
                </c:pt>
                <c:pt idx="192">
                  <c:v>38261</c:v>
                </c:pt>
                <c:pt idx="193">
                  <c:v>38292</c:v>
                </c:pt>
                <c:pt idx="194">
                  <c:v>38322</c:v>
                </c:pt>
                <c:pt idx="195">
                  <c:v>38353</c:v>
                </c:pt>
                <c:pt idx="196">
                  <c:v>38384</c:v>
                </c:pt>
                <c:pt idx="197">
                  <c:v>38412</c:v>
                </c:pt>
                <c:pt idx="198">
                  <c:v>38443</c:v>
                </c:pt>
                <c:pt idx="199">
                  <c:v>38473</c:v>
                </c:pt>
                <c:pt idx="200">
                  <c:v>38504</c:v>
                </c:pt>
                <c:pt idx="201">
                  <c:v>38534</c:v>
                </c:pt>
                <c:pt idx="202">
                  <c:v>38565</c:v>
                </c:pt>
                <c:pt idx="203">
                  <c:v>38596</c:v>
                </c:pt>
                <c:pt idx="204">
                  <c:v>38626</c:v>
                </c:pt>
                <c:pt idx="205">
                  <c:v>38657</c:v>
                </c:pt>
                <c:pt idx="206">
                  <c:v>38687</c:v>
                </c:pt>
                <c:pt idx="207">
                  <c:v>38718</c:v>
                </c:pt>
                <c:pt idx="208">
                  <c:v>38749</c:v>
                </c:pt>
                <c:pt idx="209">
                  <c:v>38777</c:v>
                </c:pt>
                <c:pt idx="210">
                  <c:v>38808</c:v>
                </c:pt>
                <c:pt idx="211">
                  <c:v>38838</c:v>
                </c:pt>
                <c:pt idx="212">
                  <c:v>38869</c:v>
                </c:pt>
                <c:pt idx="213">
                  <c:v>38899</c:v>
                </c:pt>
                <c:pt idx="214">
                  <c:v>38930</c:v>
                </c:pt>
                <c:pt idx="215">
                  <c:v>38961</c:v>
                </c:pt>
                <c:pt idx="216">
                  <c:v>38991</c:v>
                </c:pt>
                <c:pt idx="217">
                  <c:v>39022</c:v>
                </c:pt>
                <c:pt idx="218">
                  <c:v>39052</c:v>
                </c:pt>
                <c:pt idx="219">
                  <c:v>39083</c:v>
                </c:pt>
                <c:pt idx="220">
                  <c:v>39114</c:v>
                </c:pt>
                <c:pt idx="221">
                  <c:v>39142</c:v>
                </c:pt>
                <c:pt idx="222">
                  <c:v>39173</c:v>
                </c:pt>
                <c:pt idx="223">
                  <c:v>39203</c:v>
                </c:pt>
                <c:pt idx="224">
                  <c:v>39234</c:v>
                </c:pt>
                <c:pt idx="225">
                  <c:v>39264</c:v>
                </c:pt>
                <c:pt idx="226">
                  <c:v>39295</c:v>
                </c:pt>
                <c:pt idx="227">
                  <c:v>39326</c:v>
                </c:pt>
                <c:pt idx="228">
                  <c:v>39356</c:v>
                </c:pt>
                <c:pt idx="229">
                  <c:v>39387</c:v>
                </c:pt>
                <c:pt idx="230">
                  <c:v>39417</c:v>
                </c:pt>
                <c:pt idx="231">
                  <c:v>39448</c:v>
                </c:pt>
                <c:pt idx="232">
                  <c:v>39479</c:v>
                </c:pt>
                <c:pt idx="233">
                  <c:v>39508</c:v>
                </c:pt>
                <c:pt idx="234">
                  <c:v>39539</c:v>
                </c:pt>
                <c:pt idx="235">
                  <c:v>39569</c:v>
                </c:pt>
                <c:pt idx="236">
                  <c:v>39600</c:v>
                </c:pt>
                <c:pt idx="237">
                  <c:v>39630</c:v>
                </c:pt>
                <c:pt idx="238">
                  <c:v>39661</c:v>
                </c:pt>
                <c:pt idx="239">
                  <c:v>39692</c:v>
                </c:pt>
                <c:pt idx="240">
                  <c:v>39722</c:v>
                </c:pt>
                <c:pt idx="241">
                  <c:v>39753</c:v>
                </c:pt>
                <c:pt idx="242">
                  <c:v>39783</c:v>
                </c:pt>
                <c:pt idx="243">
                  <c:v>39814</c:v>
                </c:pt>
                <c:pt idx="244">
                  <c:v>39845</c:v>
                </c:pt>
                <c:pt idx="245">
                  <c:v>39873</c:v>
                </c:pt>
                <c:pt idx="246">
                  <c:v>39904</c:v>
                </c:pt>
                <c:pt idx="247">
                  <c:v>39934</c:v>
                </c:pt>
                <c:pt idx="248">
                  <c:v>39965</c:v>
                </c:pt>
                <c:pt idx="249">
                  <c:v>39995</c:v>
                </c:pt>
                <c:pt idx="250">
                  <c:v>40026</c:v>
                </c:pt>
                <c:pt idx="251">
                  <c:v>40057</c:v>
                </c:pt>
                <c:pt idx="252">
                  <c:v>40087</c:v>
                </c:pt>
                <c:pt idx="253">
                  <c:v>40118</c:v>
                </c:pt>
                <c:pt idx="254">
                  <c:v>40148</c:v>
                </c:pt>
                <c:pt idx="255">
                  <c:v>40179</c:v>
                </c:pt>
                <c:pt idx="256">
                  <c:v>40210</c:v>
                </c:pt>
                <c:pt idx="257">
                  <c:v>40238</c:v>
                </c:pt>
                <c:pt idx="258">
                  <c:v>40269</c:v>
                </c:pt>
                <c:pt idx="259">
                  <c:v>40299</c:v>
                </c:pt>
                <c:pt idx="260">
                  <c:v>40330</c:v>
                </c:pt>
                <c:pt idx="261">
                  <c:v>40360</c:v>
                </c:pt>
                <c:pt idx="262">
                  <c:v>40391</c:v>
                </c:pt>
                <c:pt idx="263">
                  <c:v>40422</c:v>
                </c:pt>
                <c:pt idx="264">
                  <c:v>40452</c:v>
                </c:pt>
                <c:pt idx="265">
                  <c:v>40483</c:v>
                </c:pt>
                <c:pt idx="266">
                  <c:v>40513</c:v>
                </c:pt>
                <c:pt idx="267">
                  <c:v>40544</c:v>
                </c:pt>
                <c:pt idx="268">
                  <c:v>40575</c:v>
                </c:pt>
                <c:pt idx="269">
                  <c:v>40603</c:v>
                </c:pt>
                <c:pt idx="270">
                  <c:v>40634</c:v>
                </c:pt>
                <c:pt idx="271">
                  <c:v>40664</c:v>
                </c:pt>
                <c:pt idx="272">
                  <c:v>40695</c:v>
                </c:pt>
                <c:pt idx="273">
                  <c:v>40725</c:v>
                </c:pt>
                <c:pt idx="274">
                  <c:v>40756</c:v>
                </c:pt>
                <c:pt idx="275">
                  <c:v>40787</c:v>
                </c:pt>
                <c:pt idx="276">
                  <c:v>40817</c:v>
                </c:pt>
                <c:pt idx="277">
                  <c:v>40848</c:v>
                </c:pt>
                <c:pt idx="278">
                  <c:v>40878</c:v>
                </c:pt>
                <c:pt idx="279">
                  <c:v>40909</c:v>
                </c:pt>
                <c:pt idx="280">
                  <c:v>40940</c:v>
                </c:pt>
                <c:pt idx="281">
                  <c:v>40969</c:v>
                </c:pt>
                <c:pt idx="282">
                  <c:v>41000</c:v>
                </c:pt>
                <c:pt idx="283">
                  <c:v>41030</c:v>
                </c:pt>
                <c:pt idx="284">
                  <c:v>41061</c:v>
                </c:pt>
                <c:pt idx="285">
                  <c:v>41091</c:v>
                </c:pt>
                <c:pt idx="286">
                  <c:v>41122</c:v>
                </c:pt>
                <c:pt idx="287">
                  <c:v>41153</c:v>
                </c:pt>
                <c:pt idx="288">
                  <c:v>41183</c:v>
                </c:pt>
                <c:pt idx="289">
                  <c:v>41214</c:v>
                </c:pt>
                <c:pt idx="290">
                  <c:v>41244</c:v>
                </c:pt>
                <c:pt idx="291">
                  <c:v>41275</c:v>
                </c:pt>
                <c:pt idx="292">
                  <c:v>41306</c:v>
                </c:pt>
                <c:pt idx="293">
                  <c:v>41334</c:v>
                </c:pt>
                <c:pt idx="294">
                  <c:v>41365</c:v>
                </c:pt>
                <c:pt idx="295">
                  <c:v>41395</c:v>
                </c:pt>
                <c:pt idx="296">
                  <c:v>41426</c:v>
                </c:pt>
                <c:pt idx="297">
                  <c:v>41456</c:v>
                </c:pt>
                <c:pt idx="298">
                  <c:v>41487</c:v>
                </c:pt>
                <c:pt idx="299">
                  <c:v>41518</c:v>
                </c:pt>
                <c:pt idx="300">
                  <c:v>41548</c:v>
                </c:pt>
                <c:pt idx="301">
                  <c:v>41579</c:v>
                </c:pt>
                <c:pt idx="302">
                  <c:v>41609</c:v>
                </c:pt>
                <c:pt idx="303">
                  <c:v>41640</c:v>
                </c:pt>
                <c:pt idx="304">
                  <c:v>41671</c:v>
                </c:pt>
                <c:pt idx="305">
                  <c:v>41699</c:v>
                </c:pt>
                <c:pt idx="306">
                  <c:v>41730</c:v>
                </c:pt>
                <c:pt idx="307">
                  <c:v>41760</c:v>
                </c:pt>
                <c:pt idx="308">
                  <c:v>41791</c:v>
                </c:pt>
                <c:pt idx="309">
                  <c:v>41821</c:v>
                </c:pt>
                <c:pt idx="310">
                  <c:v>41852</c:v>
                </c:pt>
                <c:pt idx="311">
                  <c:v>41883</c:v>
                </c:pt>
                <c:pt idx="312">
                  <c:v>41913</c:v>
                </c:pt>
                <c:pt idx="313">
                  <c:v>41944</c:v>
                </c:pt>
                <c:pt idx="314">
                  <c:v>41974</c:v>
                </c:pt>
                <c:pt idx="315">
                  <c:v>42005</c:v>
                </c:pt>
                <c:pt idx="316">
                  <c:v>42036</c:v>
                </c:pt>
                <c:pt idx="317">
                  <c:v>42064</c:v>
                </c:pt>
                <c:pt idx="318">
                  <c:v>42095</c:v>
                </c:pt>
                <c:pt idx="319">
                  <c:v>42125</c:v>
                </c:pt>
                <c:pt idx="320">
                  <c:v>42156</c:v>
                </c:pt>
                <c:pt idx="321">
                  <c:v>42186</c:v>
                </c:pt>
                <c:pt idx="322">
                  <c:v>42217</c:v>
                </c:pt>
                <c:pt idx="323">
                  <c:v>42248</c:v>
                </c:pt>
                <c:pt idx="324">
                  <c:v>42278</c:v>
                </c:pt>
                <c:pt idx="325">
                  <c:v>42309</c:v>
                </c:pt>
                <c:pt idx="326">
                  <c:v>42339</c:v>
                </c:pt>
                <c:pt idx="327">
                  <c:v>42370</c:v>
                </c:pt>
                <c:pt idx="328">
                  <c:v>42401</c:v>
                </c:pt>
                <c:pt idx="329">
                  <c:v>42430</c:v>
                </c:pt>
                <c:pt idx="330">
                  <c:v>42461</c:v>
                </c:pt>
                <c:pt idx="331">
                  <c:v>42491</c:v>
                </c:pt>
                <c:pt idx="332">
                  <c:v>42522</c:v>
                </c:pt>
                <c:pt idx="333">
                  <c:v>42552</c:v>
                </c:pt>
                <c:pt idx="334">
                  <c:v>42583</c:v>
                </c:pt>
                <c:pt idx="335">
                  <c:v>42614</c:v>
                </c:pt>
                <c:pt idx="336">
                  <c:v>42644</c:v>
                </c:pt>
                <c:pt idx="337">
                  <c:v>42675</c:v>
                </c:pt>
                <c:pt idx="338">
                  <c:v>42705</c:v>
                </c:pt>
                <c:pt idx="339">
                  <c:v>42736</c:v>
                </c:pt>
                <c:pt idx="340">
                  <c:v>42767</c:v>
                </c:pt>
                <c:pt idx="341">
                  <c:v>42795</c:v>
                </c:pt>
                <c:pt idx="342">
                  <c:v>42826</c:v>
                </c:pt>
                <c:pt idx="343">
                  <c:v>42856</c:v>
                </c:pt>
                <c:pt idx="344">
                  <c:v>42887</c:v>
                </c:pt>
                <c:pt idx="345">
                  <c:v>42917</c:v>
                </c:pt>
                <c:pt idx="346">
                  <c:v>42948</c:v>
                </c:pt>
                <c:pt idx="347">
                  <c:v>42979</c:v>
                </c:pt>
                <c:pt idx="348">
                  <c:v>43009</c:v>
                </c:pt>
                <c:pt idx="349">
                  <c:v>43040</c:v>
                </c:pt>
                <c:pt idx="350">
                  <c:v>43070</c:v>
                </c:pt>
                <c:pt idx="351">
                  <c:v>43101</c:v>
                </c:pt>
                <c:pt idx="352">
                  <c:v>43132</c:v>
                </c:pt>
                <c:pt idx="353">
                  <c:v>43160</c:v>
                </c:pt>
                <c:pt idx="354">
                  <c:v>43191</c:v>
                </c:pt>
                <c:pt idx="355">
                  <c:v>43221</c:v>
                </c:pt>
                <c:pt idx="356">
                  <c:v>43252</c:v>
                </c:pt>
                <c:pt idx="357">
                  <c:v>43282</c:v>
                </c:pt>
                <c:pt idx="358">
                  <c:v>43313</c:v>
                </c:pt>
                <c:pt idx="359">
                  <c:v>43344</c:v>
                </c:pt>
                <c:pt idx="360">
                  <c:v>43374</c:v>
                </c:pt>
                <c:pt idx="361">
                  <c:v>43405</c:v>
                </c:pt>
                <c:pt idx="362">
                  <c:v>43435</c:v>
                </c:pt>
                <c:pt idx="363">
                  <c:v>43466</c:v>
                </c:pt>
                <c:pt idx="364">
                  <c:v>43497</c:v>
                </c:pt>
                <c:pt idx="365">
                  <c:v>43525</c:v>
                </c:pt>
                <c:pt idx="366">
                  <c:v>43556</c:v>
                </c:pt>
                <c:pt idx="367">
                  <c:v>43586</c:v>
                </c:pt>
                <c:pt idx="368">
                  <c:v>43617</c:v>
                </c:pt>
                <c:pt idx="369">
                  <c:v>43647</c:v>
                </c:pt>
                <c:pt idx="370">
                  <c:v>43678</c:v>
                </c:pt>
                <c:pt idx="371">
                  <c:v>43709</c:v>
                </c:pt>
                <c:pt idx="372">
                  <c:v>43739</c:v>
                </c:pt>
                <c:pt idx="373">
                  <c:v>43770</c:v>
                </c:pt>
                <c:pt idx="374">
                  <c:v>43800</c:v>
                </c:pt>
                <c:pt idx="375">
                  <c:v>43831</c:v>
                </c:pt>
                <c:pt idx="376">
                  <c:v>43862</c:v>
                </c:pt>
                <c:pt idx="377">
                  <c:v>43891</c:v>
                </c:pt>
                <c:pt idx="378">
                  <c:v>43922</c:v>
                </c:pt>
                <c:pt idx="379">
                  <c:v>43952</c:v>
                </c:pt>
                <c:pt idx="380">
                  <c:v>43983</c:v>
                </c:pt>
                <c:pt idx="381">
                  <c:v>44013</c:v>
                </c:pt>
                <c:pt idx="382">
                  <c:v>44044</c:v>
                </c:pt>
                <c:pt idx="383">
                  <c:v>44075</c:v>
                </c:pt>
                <c:pt idx="384">
                  <c:v>44105</c:v>
                </c:pt>
                <c:pt idx="385">
                  <c:v>44136</c:v>
                </c:pt>
                <c:pt idx="386">
                  <c:v>44166</c:v>
                </c:pt>
                <c:pt idx="387">
                  <c:v>44197</c:v>
                </c:pt>
                <c:pt idx="388">
                  <c:v>44228</c:v>
                </c:pt>
                <c:pt idx="389">
                  <c:v>44256</c:v>
                </c:pt>
                <c:pt idx="390">
                  <c:v>44287</c:v>
                </c:pt>
                <c:pt idx="391">
                  <c:v>44317</c:v>
                </c:pt>
                <c:pt idx="392">
                  <c:v>44348</c:v>
                </c:pt>
                <c:pt idx="393">
                  <c:v>44378</c:v>
                </c:pt>
                <c:pt idx="394">
                  <c:v>44409</c:v>
                </c:pt>
                <c:pt idx="395">
                  <c:v>44440</c:v>
                </c:pt>
                <c:pt idx="396">
                  <c:v>44470</c:v>
                </c:pt>
                <c:pt idx="397">
                  <c:v>44501</c:v>
                </c:pt>
                <c:pt idx="398">
                  <c:v>44531</c:v>
                </c:pt>
                <c:pt idx="399">
                  <c:v>44562</c:v>
                </c:pt>
                <c:pt idx="400">
                  <c:v>44593</c:v>
                </c:pt>
                <c:pt idx="401">
                  <c:v>44621</c:v>
                </c:pt>
                <c:pt idx="402">
                  <c:v>44652</c:v>
                </c:pt>
                <c:pt idx="403">
                  <c:v>44682</c:v>
                </c:pt>
                <c:pt idx="404">
                  <c:v>44713</c:v>
                </c:pt>
                <c:pt idx="405">
                  <c:v>44743</c:v>
                </c:pt>
                <c:pt idx="406">
                  <c:v>44774</c:v>
                </c:pt>
                <c:pt idx="407">
                  <c:v>44805</c:v>
                </c:pt>
                <c:pt idx="408">
                  <c:v>44835</c:v>
                </c:pt>
                <c:pt idx="409">
                  <c:v>44866</c:v>
                </c:pt>
                <c:pt idx="410">
                  <c:v>44896</c:v>
                </c:pt>
                <c:pt idx="411">
                  <c:v>44927</c:v>
                </c:pt>
                <c:pt idx="412">
                  <c:v>44958</c:v>
                </c:pt>
                <c:pt idx="413">
                  <c:v>44986</c:v>
                </c:pt>
                <c:pt idx="414">
                  <c:v>45017</c:v>
                </c:pt>
                <c:pt idx="415">
                  <c:v>45047</c:v>
                </c:pt>
                <c:pt idx="416">
                  <c:v>45078</c:v>
                </c:pt>
                <c:pt idx="417">
                  <c:v>45108</c:v>
                </c:pt>
                <c:pt idx="418">
                  <c:v>45139</c:v>
                </c:pt>
                <c:pt idx="419">
                  <c:v>45170</c:v>
                </c:pt>
                <c:pt idx="420">
                  <c:v>45200</c:v>
                </c:pt>
                <c:pt idx="421">
                  <c:v>45231</c:v>
                </c:pt>
                <c:pt idx="422">
                  <c:v>45261</c:v>
                </c:pt>
                <c:pt idx="423">
                  <c:v>45292</c:v>
                </c:pt>
                <c:pt idx="424">
                  <c:v>45323</c:v>
                </c:pt>
                <c:pt idx="425">
                  <c:v>45352</c:v>
                </c:pt>
                <c:pt idx="426">
                  <c:v>45383</c:v>
                </c:pt>
                <c:pt idx="427">
                  <c:v>45413</c:v>
                </c:pt>
                <c:pt idx="428">
                  <c:v>45444</c:v>
                </c:pt>
                <c:pt idx="429">
                  <c:v>45474</c:v>
                </c:pt>
                <c:pt idx="430">
                  <c:v>45505</c:v>
                </c:pt>
                <c:pt idx="431">
                  <c:v>45536</c:v>
                </c:pt>
                <c:pt idx="432">
                  <c:v>45566</c:v>
                </c:pt>
                <c:pt idx="433">
                  <c:v>45597</c:v>
                </c:pt>
                <c:pt idx="434">
                  <c:v>45627</c:v>
                </c:pt>
                <c:pt idx="435">
                  <c:v>45658</c:v>
                </c:pt>
                <c:pt idx="436">
                  <c:v>45689</c:v>
                </c:pt>
                <c:pt idx="437">
                  <c:v>45717</c:v>
                </c:pt>
                <c:pt idx="438">
                  <c:v>45748</c:v>
                </c:pt>
                <c:pt idx="439">
                  <c:v>45778</c:v>
                </c:pt>
                <c:pt idx="440">
                  <c:v>45809</c:v>
                </c:pt>
                <c:pt idx="441">
                  <c:v>45839</c:v>
                </c:pt>
                <c:pt idx="442">
                  <c:v>45870</c:v>
                </c:pt>
                <c:pt idx="443">
                  <c:v>45901</c:v>
                </c:pt>
                <c:pt idx="444">
                  <c:v>45931</c:v>
                </c:pt>
                <c:pt idx="445">
                  <c:v>45962</c:v>
                </c:pt>
                <c:pt idx="446">
                  <c:v>45992</c:v>
                </c:pt>
                <c:pt idx="447">
                  <c:v>46023</c:v>
                </c:pt>
                <c:pt idx="448">
                  <c:v>46054</c:v>
                </c:pt>
                <c:pt idx="449">
                  <c:v>46082</c:v>
                </c:pt>
                <c:pt idx="450">
                  <c:v>46113</c:v>
                </c:pt>
                <c:pt idx="451">
                  <c:v>46143</c:v>
                </c:pt>
                <c:pt idx="452">
                  <c:v>46174</c:v>
                </c:pt>
                <c:pt idx="453">
                  <c:v>46204</c:v>
                </c:pt>
                <c:pt idx="454">
                  <c:v>46235</c:v>
                </c:pt>
                <c:pt idx="455">
                  <c:v>46266</c:v>
                </c:pt>
                <c:pt idx="456">
                  <c:v>46296</c:v>
                </c:pt>
                <c:pt idx="457">
                  <c:v>46327</c:v>
                </c:pt>
                <c:pt idx="458">
                  <c:v>46357</c:v>
                </c:pt>
                <c:pt idx="459">
                  <c:v>46388</c:v>
                </c:pt>
                <c:pt idx="460">
                  <c:v>46419</c:v>
                </c:pt>
                <c:pt idx="461">
                  <c:v>46447</c:v>
                </c:pt>
                <c:pt idx="462">
                  <c:v>46478</c:v>
                </c:pt>
                <c:pt idx="463">
                  <c:v>46508</c:v>
                </c:pt>
                <c:pt idx="464">
                  <c:v>46539</c:v>
                </c:pt>
                <c:pt idx="465">
                  <c:v>46569</c:v>
                </c:pt>
                <c:pt idx="466">
                  <c:v>46600</c:v>
                </c:pt>
                <c:pt idx="467">
                  <c:v>46631</c:v>
                </c:pt>
                <c:pt idx="468">
                  <c:v>46661</c:v>
                </c:pt>
                <c:pt idx="469">
                  <c:v>46692</c:v>
                </c:pt>
                <c:pt idx="470">
                  <c:v>46722</c:v>
                </c:pt>
                <c:pt idx="471">
                  <c:v>46753</c:v>
                </c:pt>
                <c:pt idx="472">
                  <c:v>46784</c:v>
                </c:pt>
                <c:pt idx="473">
                  <c:v>46813</c:v>
                </c:pt>
                <c:pt idx="474">
                  <c:v>46844</c:v>
                </c:pt>
                <c:pt idx="475">
                  <c:v>46874</c:v>
                </c:pt>
                <c:pt idx="476">
                  <c:v>46905</c:v>
                </c:pt>
                <c:pt idx="477">
                  <c:v>46935</c:v>
                </c:pt>
                <c:pt idx="478">
                  <c:v>46966</c:v>
                </c:pt>
                <c:pt idx="479">
                  <c:v>46997</c:v>
                </c:pt>
                <c:pt idx="480">
                  <c:v>47027</c:v>
                </c:pt>
                <c:pt idx="481">
                  <c:v>47058</c:v>
                </c:pt>
                <c:pt idx="482">
                  <c:v>47088</c:v>
                </c:pt>
                <c:pt idx="483">
                  <c:v>47119</c:v>
                </c:pt>
                <c:pt idx="484">
                  <c:v>47150</c:v>
                </c:pt>
                <c:pt idx="485">
                  <c:v>47178</c:v>
                </c:pt>
                <c:pt idx="486">
                  <c:v>47209</c:v>
                </c:pt>
                <c:pt idx="487">
                  <c:v>47239</c:v>
                </c:pt>
                <c:pt idx="488">
                  <c:v>47270</c:v>
                </c:pt>
                <c:pt idx="489">
                  <c:v>47300</c:v>
                </c:pt>
                <c:pt idx="490">
                  <c:v>47331</c:v>
                </c:pt>
                <c:pt idx="491">
                  <c:v>47362</c:v>
                </c:pt>
                <c:pt idx="492">
                  <c:v>47392</c:v>
                </c:pt>
                <c:pt idx="493">
                  <c:v>47423</c:v>
                </c:pt>
                <c:pt idx="494">
                  <c:v>47453</c:v>
                </c:pt>
                <c:pt idx="495">
                  <c:v>47484</c:v>
                </c:pt>
                <c:pt idx="496">
                  <c:v>47515</c:v>
                </c:pt>
                <c:pt idx="497">
                  <c:v>47543</c:v>
                </c:pt>
                <c:pt idx="498">
                  <c:v>47574</c:v>
                </c:pt>
                <c:pt idx="499">
                  <c:v>47604</c:v>
                </c:pt>
                <c:pt idx="500">
                  <c:v>47635</c:v>
                </c:pt>
                <c:pt idx="501">
                  <c:v>47665</c:v>
                </c:pt>
                <c:pt idx="502">
                  <c:v>47696</c:v>
                </c:pt>
                <c:pt idx="503">
                  <c:v>47727</c:v>
                </c:pt>
                <c:pt idx="504">
                  <c:v>47757</c:v>
                </c:pt>
                <c:pt idx="505">
                  <c:v>47788</c:v>
                </c:pt>
                <c:pt idx="506">
                  <c:v>47818</c:v>
                </c:pt>
                <c:pt idx="507">
                  <c:v>47849</c:v>
                </c:pt>
                <c:pt idx="508">
                  <c:v>47880</c:v>
                </c:pt>
                <c:pt idx="509">
                  <c:v>47908</c:v>
                </c:pt>
                <c:pt idx="510">
                  <c:v>47939</c:v>
                </c:pt>
                <c:pt idx="511">
                  <c:v>47969</c:v>
                </c:pt>
                <c:pt idx="512">
                  <c:v>48000</c:v>
                </c:pt>
                <c:pt idx="513">
                  <c:v>48030</c:v>
                </c:pt>
                <c:pt idx="514">
                  <c:v>48061</c:v>
                </c:pt>
                <c:pt idx="515">
                  <c:v>48092</c:v>
                </c:pt>
                <c:pt idx="516">
                  <c:v>48122</c:v>
                </c:pt>
                <c:pt idx="517">
                  <c:v>48153</c:v>
                </c:pt>
                <c:pt idx="518">
                  <c:v>48183</c:v>
                </c:pt>
                <c:pt idx="519">
                  <c:v>48214</c:v>
                </c:pt>
                <c:pt idx="520">
                  <c:v>48245</c:v>
                </c:pt>
                <c:pt idx="521">
                  <c:v>48274</c:v>
                </c:pt>
                <c:pt idx="522">
                  <c:v>48305</c:v>
                </c:pt>
                <c:pt idx="523">
                  <c:v>48335</c:v>
                </c:pt>
                <c:pt idx="524">
                  <c:v>48366</c:v>
                </c:pt>
                <c:pt idx="525">
                  <c:v>48396</c:v>
                </c:pt>
                <c:pt idx="526">
                  <c:v>48427</c:v>
                </c:pt>
                <c:pt idx="527">
                  <c:v>48458</c:v>
                </c:pt>
                <c:pt idx="528">
                  <c:v>48488</c:v>
                </c:pt>
                <c:pt idx="529">
                  <c:v>48519</c:v>
                </c:pt>
                <c:pt idx="530">
                  <c:v>48549</c:v>
                </c:pt>
                <c:pt idx="531">
                  <c:v>48580</c:v>
                </c:pt>
                <c:pt idx="532">
                  <c:v>48611</c:v>
                </c:pt>
                <c:pt idx="533">
                  <c:v>48639</c:v>
                </c:pt>
                <c:pt idx="534">
                  <c:v>48670</c:v>
                </c:pt>
                <c:pt idx="535">
                  <c:v>48700</c:v>
                </c:pt>
                <c:pt idx="536">
                  <c:v>48731</c:v>
                </c:pt>
                <c:pt idx="537">
                  <c:v>48761</c:v>
                </c:pt>
                <c:pt idx="538">
                  <c:v>48792</c:v>
                </c:pt>
                <c:pt idx="539">
                  <c:v>48823</c:v>
                </c:pt>
                <c:pt idx="540">
                  <c:v>48853</c:v>
                </c:pt>
                <c:pt idx="541">
                  <c:v>48884</c:v>
                </c:pt>
                <c:pt idx="542">
                  <c:v>48914</c:v>
                </c:pt>
                <c:pt idx="543">
                  <c:v>48945</c:v>
                </c:pt>
                <c:pt idx="544">
                  <c:v>48976</c:v>
                </c:pt>
                <c:pt idx="545">
                  <c:v>49004</c:v>
                </c:pt>
                <c:pt idx="546">
                  <c:v>49035</c:v>
                </c:pt>
                <c:pt idx="547">
                  <c:v>49065</c:v>
                </c:pt>
                <c:pt idx="548">
                  <c:v>49096</c:v>
                </c:pt>
                <c:pt idx="549">
                  <c:v>49126</c:v>
                </c:pt>
                <c:pt idx="550">
                  <c:v>49157</c:v>
                </c:pt>
                <c:pt idx="551">
                  <c:v>49188</c:v>
                </c:pt>
                <c:pt idx="552">
                  <c:v>49218</c:v>
                </c:pt>
                <c:pt idx="553">
                  <c:v>49249</c:v>
                </c:pt>
                <c:pt idx="554">
                  <c:v>49279</c:v>
                </c:pt>
                <c:pt idx="555">
                  <c:v>49310</c:v>
                </c:pt>
                <c:pt idx="556">
                  <c:v>49341</c:v>
                </c:pt>
                <c:pt idx="557">
                  <c:v>49369</c:v>
                </c:pt>
                <c:pt idx="558">
                  <c:v>49400</c:v>
                </c:pt>
                <c:pt idx="559">
                  <c:v>49430</c:v>
                </c:pt>
                <c:pt idx="560">
                  <c:v>49461</c:v>
                </c:pt>
                <c:pt idx="561">
                  <c:v>49491</c:v>
                </c:pt>
                <c:pt idx="562">
                  <c:v>49522</c:v>
                </c:pt>
                <c:pt idx="563">
                  <c:v>49553</c:v>
                </c:pt>
                <c:pt idx="564">
                  <c:v>49583</c:v>
                </c:pt>
                <c:pt idx="565">
                  <c:v>49614</c:v>
                </c:pt>
                <c:pt idx="566">
                  <c:v>49644</c:v>
                </c:pt>
                <c:pt idx="567">
                  <c:v>49675</c:v>
                </c:pt>
                <c:pt idx="568">
                  <c:v>49706</c:v>
                </c:pt>
                <c:pt idx="569">
                  <c:v>49735</c:v>
                </c:pt>
                <c:pt idx="570">
                  <c:v>49766</c:v>
                </c:pt>
                <c:pt idx="571">
                  <c:v>49796</c:v>
                </c:pt>
                <c:pt idx="572">
                  <c:v>49827</c:v>
                </c:pt>
                <c:pt idx="573">
                  <c:v>49857</c:v>
                </c:pt>
                <c:pt idx="574">
                  <c:v>49888</c:v>
                </c:pt>
                <c:pt idx="575">
                  <c:v>49919</c:v>
                </c:pt>
                <c:pt idx="576">
                  <c:v>49949</c:v>
                </c:pt>
                <c:pt idx="577">
                  <c:v>49980</c:v>
                </c:pt>
                <c:pt idx="578">
                  <c:v>50010</c:v>
                </c:pt>
                <c:pt idx="579">
                  <c:v>50041</c:v>
                </c:pt>
                <c:pt idx="580">
                  <c:v>50072</c:v>
                </c:pt>
                <c:pt idx="581">
                  <c:v>50100</c:v>
                </c:pt>
                <c:pt idx="582">
                  <c:v>50131</c:v>
                </c:pt>
                <c:pt idx="583">
                  <c:v>50161</c:v>
                </c:pt>
                <c:pt idx="584">
                  <c:v>50192</c:v>
                </c:pt>
                <c:pt idx="585">
                  <c:v>50222</c:v>
                </c:pt>
                <c:pt idx="586">
                  <c:v>50253</c:v>
                </c:pt>
                <c:pt idx="587">
                  <c:v>50284</c:v>
                </c:pt>
              </c:numCache>
            </c:numRef>
          </c:cat>
          <c:val>
            <c:numRef>
              <c:f>BUSBNKRPTCS!$H$9:$H$635</c:f>
              <c:numCache>
                <c:formatCode>General</c:formatCode>
                <c:ptCount val="627"/>
                <c:pt idx="0" formatCode="0.0">
                  <c:v>0</c:v>
                </c:pt>
                <c:pt idx="11" formatCode="0.0">
                  <c:v>63.853000000000002</c:v>
                </c:pt>
                <c:pt idx="12" formatCode="0.0">
                  <c:v>63.646999999999998</c:v>
                </c:pt>
                <c:pt idx="13" formatCode="0.0">
                  <c:v>63.441000000000003</c:v>
                </c:pt>
                <c:pt idx="14" formatCode="0.0">
                  <c:v>63.234999999999999</c:v>
                </c:pt>
                <c:pt idx="15" formatCode="0.0">
                  <c:v>63.582333333299999</c:v>
                </c:pt>
                <c:pt idx="16" formatCode="0.0">
                  <c:v>63.929666666599999</c:v>
                </c:pt>
                <c:pt idx="17" formatCode="0.0">
                  <c:v>64.277000000000001</c:v>
                </c:pt>
                <c:pt idx="18" formatCode="0.0">
                  <c:v>64.414000000000001</c:v>
                </c:pt>
                <c:pt idx="19" formatCode="0.0">
                  <c:v>64.551000000000002</c:v>
                </c:pt>
                <c:pt idx="20" formatCode="0.0">
                  <c:v>64.688000000000002</c:v>
                </c:pt>
                <c:pt idx="21" formatCode="0.0">
                  <c:v>64.642666666599993</c:v>
                </c:pt>
                <c:pt idx="22" formatCode="0.0">
                  <c:v>64.5973333333</c:v>
                </c:pt>
                <c:pt idx="23" formatCode="0.0">
                  <c:v>64.551999999900005</c:v>
                </c:pt>
                <c:pt idx="24" formatCode="0.0">
                  <c:v>64.652333333300007</c:v>
                </c:pt>
                <c:pt idx="25" formatCode="0.0">
                  <c:v>64.752666666600007</c:v>
                </c:pt>
                <c:pt idx="26" formatCode="0.0">
                  <c:v>64.852999999999994</c:v>
                </c:pt>
                <c:pt idx="27" formatCode="0.0">
                  <c:v>65.158000000000001</c:v>
                </c:pt>
                <c:pt idx="28" formatCode="0.0">
                  <c:v>65.462999999999994</c:v>
                </c:pt>
                <c:pt idx="29" formatCode="0.0">
                  <c:v>65.768000000000001</c:v>
                </c:pt>
                <c:pt idx="30" formatCode="0.0">
                  <c:v>66.416666666599994</c:v>
                </c:pt>
                <c:pt idx="31" formatCode="0.0">
                  <c:v>67.065333333300003</c:v>
                </c:pt>
                <c:pt idx="32" formatCode="0.0">
                  <c:v>67.713999999899997</c:v>
                </c:pt>
                <c:pt idx="33" formatCode="0.0">
                  <c:v>68.534666666600003</c:v>
                </c:pt>
                <c:pt idx="34" formatCode="0.0">
                  <c:v>69.355333333299996</c:v>
                </c:pt>
                <c:pt idx="35" formatCode="0.0">
                  <c:v>70.176000000000002</c:v>
                </c:pt>
                <c:pt idx="36" formatCode="0.0">
                  <c:v>70.633666666600007</c:v>
                </c:pt>
                <c:pt idx="37" formatCode="0.0">
                  <c:v>71.0913333333</c:v>
                </c:pt>
                <c:pt idx="38" formatCode="0.0">
                  <c:v>71.548999999900005</c:v>
                </c:pt>
                <c:pt idx="39" formatCode="0.0">
                  <c:v>72.109999999899998</c:v>
                </c:pt>
                <c:pt idx="40" formatCode="0.0">
                  <c:v>72.670999999900005</c:v>
                </c:pt>
                <c:pt idx="41" formatCode="0.0">
                  <c:v>73.231999999899998</c:v>
                </c:pt>
                <c:pt idx="42" formatCode="0.0">
                  <c:v>73.037999999899995</c:v>
                </c:pt>
                <c:pt idx="43" formatCode="0.0">
                  <c:v>72.843999999900007</c:v>
                </c:pt>
                <c:pt idx="44" formatCode="0.0">
                  <c:v>72.649999999900004</c:v>
                </c:pt>
                <c:pt idx="45" formatCode="0.0">
                  <c:v>72.341666666600005</c:v>
                </c:pt>
                <c:pt idx="46" formatCode="0.0">
                  <c:v>72.033333333300007</c:v>
                </c:pt>
                <c:pt idx="47" formatCode="0.0">
                  <c:v>71.724999999900007</c:v>
                </c:pt>
                <c:pt idx="48" formatCode="0.0">
                  <c:v>71.364333333299996</c:v>
                </c:pt>
                <c:pt idx="49" formatCode="0.0">
                  <c:v>71.003666666599997</c:v>
                </c:pt>
                <c:pt idx="50" formatCode="0.0">
                  <c:v>70.643000000000001</c:v>
                </c:pt>
                <c:pt idx="51" formatCode="0.0">
                  <c:v>69.767333333300002</c:v>
                </c:pt>
                <c:pt idx="52" formatCode="0.0">
                  <c:v>68.891666666600003</c:v>
                </c:pt>
                <c:pt idx="53" formatCode="0.0">
                  <c:v>68.016000000000005</c:v>
                </c:pt>
                <c:pt idx="54" formatCode="0.0">
                  <c:v>67.486666666600001</c:v>
                </c:pt>
                <c:pt idx="55" formatCode="0.0">
                  <c:v>66.957333333299999</c:v>
                </c:pt>
                <c:pt idx="56" formatCode="0.0">
                  <c:v>66.427999999999997</c:v>
                </c:pt>
                <c:pt idx="57" formatCode="0.0">
                  <c:v>65.904333333300002</c:v>
                </c:pt>
                <c:pt idx="58" formatCode="0.0">
                  <c:v>65.380666666600007</c:v>
                </c:pt>
                <c:pt idx="59" formatCode="0.0">
                  <c:v>64.856999999999999</c:v>
                </c:pt>
                <c:pt idx="60" formatCode="0.0">
                  <c:v>64.006</c:v>
                </c:pt>
                <c:pt idx="61" formatCode="0.0">
                  <c:v>63.155000000000001</c:v>
                </c:pt>
                <c:pt idx="62" formatCode="0.0">
                  <c:v>62.304000000000002</c:v>
                </c:pt>
                <c:pt idx="63" formatCode="0.0">
                  <c:v>61.393000000000001</c:v>
                </c:pt>
                <c:pt idx="64" formatCode="0.0">
                  <c:v>60.481999999999999</c:v>
                </c:pt>
                <c:pt idx="65" formatCode="0.0">
                  <c:v>59.570999999999998</c:v>
                </c:pt>
                <c:pt idx="66" formatCode="0.0">
                  <c:v>58.63</c:v>
                </c:pt>
                <c:pt idx="67" formatCode="0.0">
                  <c:v>57.689</c:v>
                </c:pt>
                <c:pt idx="68" formatCode="0.0">
                  <c:v>56.747999999999998</c:v>
                </c:pt>
                <c:pt idx="69" formatCode="0.0">
                  <c:v>55.973666666600003</c:v>
                </c:pt>
                <c:pt idx="70" formatCode="0.0">
                  <c:v>55.199333333299997</c:v>
                </c:pt>
                <c:pt idx="71" formatCode="0.0">
                  <c:v>54.424999999999997</c:v>
                </c:pt>
                <c:pt idx="72" formatCode="0.0">
                  <c:v>53.741333333299998</c:v>
                </c:pt>
                <c:pt idx="73" formatCode="0.0">
                  <c:v>53.057666666599999</c:v>
                </c:pt>
                <c:pt idx="74" formatCode="0.0">
                  <c:v>52.374000000000002</c:v>
                </c:pt>
                <c:pt idx="75" formatCode="0.0">
                  <c:v>52.128999999999998</c:v>
                </c:pt>
                <c:pt idx="76" formatCode="0.0">
                  <c:v>51.884</c:v>
                </c:pt>
                <c:pt idx="77" formatCode="0.0">
                  <c:v>51.639000000000003</c:v>
                </c:pt>
                <c:pt idx="78" formatCode="0.0">
                  <c:v>51.171999999999997</c:v>
                </c:pt>
                <c:pt idx="79" formatCode="0.0">
                  <c:v>50.704999999999998</c:v>
                </c:pt>
                <c:pt idx="80" formatCode="0.0">
                  <c:v>50.238</c:v>
                </c:pt>
                <c:pt idx="81" formatCode="0.0">
                  <c:v>50.1613333333</c:v>
                </c:pt>
                <c:pt idx="82" formatCode="0.0">
                  <c:v>50.0846666666</c:v>
                </c:pt>
                <c:pt idx="83" formatCode="0.0">
                  <c:v>50.007999999900001</c:v>
                </c:pt>
                <c:pt idx="84" formatCode="0.0">
                  <c:v>50.2979999999</c:v>
                </c:pt>
                <c:pt idx="85" formatCode="0.0">
                  <c:v>50.587999999899999</c:v>
                </c:pt>
                <c:pt idx="86" formatCode="0.0">
                  <c:v>50.877999999899998</c:v>
                </c:pt>
                <c:pt idx="87" formatCode="0.0">
                  <c:v>50.9663333333</c:v>
                </c:pt>
                <c:pt idx="88" formatCode="0.0">
                  <c:v>51.054666666599999</c:v>
                </c:pt>
                <c:pt idx="89" formatCode="0.0">
                  <c:v>51.143000000000001</c:v>
                </c:pt>
                <c:pt idx="90" formatCode="0.0">
                  <c:v>51.734999999999999</c:v>
                </c:pt>
                <c:pt idx="91" formatCode="0.0">
                  <c:v>52.326999999999998</c:v>
                </c:pt>
                <c:pt idx="92" formatCode="0.0">
                  <c:v>52.918999999999997</c:v>
                </c:pt>
                <c:pt idx="93" formatCode="0.0">
                  <c:v>53.102333333300002</c:v>
                </c:pt>
                <c:pt idx="94" formatCode="0.0">
                  <c:v>53.285666666600001</c:v>
                </c:pt>
                <c:pt idx="95" formatCode="0.0">
                  <c:v>53.469000000000001</c:v>
                </c:pt>
                <c:pt idx="96" formatCode="0.0">
                  <c:v>53.467666666600003</c:v>
                </c:pt>
                <c:pt idx="97" formatCode="0.0">
                  <c:v>53.4663333333</c:v>
                </c:pt>
                <c:pt idx="98" formatCode="0.0">
                  <c:v>53.465000000000003</c:v>
                </c:pt>
                <c:pt idx="99" formatCode="0.0">
                  <c:v>53.612666666599999</c:v>
                </c:pt>
                <c:pt idx="100" formatCode="0.0">
                  <c:v>53.760333333299997</c:v>
                </c:pt>
                <c:pt idx="101" formatCode="0.0">
                  <c:v>53.907999999899999</c:v>
                </c:pt>
                <c:pt idx="102" formatCode="0.0">
                  <c:v>53.907666666600001</c:v>
                </c:pt>
                <c:pt idx="103" formatCode="0.0">
                  <c:v>53.907333333300002</c:v>
                </c:pt>
                <c:pt idx="104" formatCode="0.0">
                  <c:v>53.906999999999996</c:v>
                </c:pt>
                <c:pt idx="105" formatCode="0.0">
                  <c:v>53.993000000000002</c:v>
                </c:pt>
                <c:pt idx="106" formatCode="0.0">
                  <c:v>54.079000000000001</c:v>
                </c:pt>
                <c:pt idx="107" formatCode="0.0">
                  <c:v>54.164999999999999</c:v>
                </c:pt>
                <c:pt idx="108" formatCode="0.0">
                  <c:v>54.087000000000003</c:v>
                </c:pt>
                <c:pt idx="109" formatCode="0.0">
                  <c:v>54.009</c:v>
                </c:pt>
                <c:pt idx="110" formatCode="0.0">
                  <c:v>53.930999999999997</c:v>
                </c:pt>
                <c:pt idx="111" formatCode="0.0">
                  <c:v>53.457333333299999</c:v>
                </c:pt>
                <c:pt idx="112" formatCode="0.0">
                  <c:v>52.983666666600001</c:v>
                </c:pt>
                <c:pt idx="113" formatCode="0.0">
                  <c:v>52.51</c:v>
                </c:pt>
                <c:pt idx="114" formatCode="0.0">
                  <c:v>51.697000000000003</c:v>
                </c:pt>
                <c:pt idx="115" formatCode="0.0">
                  <c:v>50.884</c:v>
                </c:pt>
                <c:pt idx="116" formatCode="0.0">
                  <c:v>50.070999999999998</c:v>
                </c:pt>
                <c:pt idx="117" formatCode="0.0">
                  <c:v>49.034333333299998</c:v>
                </c:pt>
                <c:pt idx="118" formatCode="0.0">
                  <c:v>47.997666666599997</c:v>
                </c:pt>
                <c:pt idx="119" formatCode="0.0">
                  <c:v>46.960999999999999</c:v>
                </c:pt>
                <c:pt idx="120" formatCode="0.0">
                  <c:v>46.0393333333</c:v>
                </c:pt>
                <c:pt idx="121" formatCode="0.0">
                  <c:v>45.117666666600002</c:v>
                </c:pt>
                <c:pt idx="122" formatCode="0.0">
                  <c:v>44.195999999999998</c:v>
                </c:pt>
                <c:pt idx="123" formatCode="0.0">
                  <c:v>43.119333333299998</c:v>
                </c:pt>
                <c:pt idx="124" formatCode="0.0">
                  <c:v>42.042666666599999</c:v>
                </c:pt>
                <c:pt idx="125" formatCode="0.0">
                  <c:v>40.966000000000001</c:v>
                </c:pt>
                <c:pt idx="126" formatCode="0.0">
                  <c:v>40.574666666600002</c:v>
                </c:pt>
                <c:pt idx="127" formatCode="0.0">
                  <c:v>40.183333333299998</c:v>
                </c:pt>
                <c:pt idx="128" formatCode="0.0">
                  <c:v>39.792000000000002</c:v>
                </c:pt>
                <c:pt idx="129" formatCode="0.0">
                  <c:v>39.338666666599998</c:v>
                </c:pt>
                <c:pt idx="130" formatCode="0.0">
                  <c:v>38.885333333299997</c:v>
                </c:pt>
                <c:pt idx="131" formatCode="0.0">
                  <c:v>38.4319999999</c:v>
                </c:pt>
                <c:pt idx="132" formatCode="0.0">
                  <c:v>38.1426666666</c:v>
                </c:pt>
                <c:pt idx="133" formatCode="0.0">
                  <c:v>37.8533333333</c:v>
                </c:pt>
                <c:pt idx="134" formatCode="0.0">
                  <c:v>37.563999999899998</c:v>
                </c:pt>
                <c:pt idx="135" formatCode="0.0">
                  <c:v>37.655999999899997</c:v>
                </c:pt>
                <c:pt idx="136" formatCode="0.0">
                  <c:v>37.747999999900003</c:v>
                </c:pt>
                <c:pt idx="137" formatCode="0.0">
                  <c:v>37.839999999900002</c:v>
                </c:pt>
                <c:pt idx="138" formatCode="0.0">
                  <c:v>37.461666666600003</c:v>
                </c:pt>
                <c:pt idx="139" formatCode="0.0">
                  <c:v>37.083333333299997</c:v>
                </c:pt>
                <c:pt idx="140" formatCode="0.0">
                  <c:v>36.704999999999998</c:v>
                </c:pt>
                <c:pt idx="141" formatCode="0.0">
                  <c:v>36.446666666600002</c:v>
                </c:pt>
                <c:pt idx="142" formatCode="0.0">
                  <c:v>36.188333333300001</c:v>
                </c:pt>
                <c:pt idx="143" formatCode="0.0">
                  <c:v>35.93</c:v>
                </c:pt>
                <c:pt idx="144" formatCode="0.0">
                  <c:v>35.727666666600001</c:v>
                </c:pt>
                <c:pt idx="145" formatCode="0.0">
                  <c:v>35.525333333299997</c:v>
                </c:pt>
                <c:pt idx="146" formatCode="0.0">
                  <c:v>35.322999999899999</c:v>
                </c:pt>
                <c:pt idx="147" formatCode="0.0">
                  <c:v>35.505999999899998</c:v>
                </c:pt>
                <c:pt idx="148" formatCode="0.0">
                  <c:v>35.688999999899998</c:v>
                </c:pt>
                <c:pt idx="149" formatCode="0.0">
                  <c:v>35.871999999899998</c:v>
                </c:pt>
                <c:pt idx="150" formatCode="0.0">
                  <c:v>36.2343333333</c:v>
                </c:pt>
                <c:pt idx="151" formatCode="0.0">
                  <c:v>36.596666666600001</c:v>
                </c:pt>
                <c:pt idx="152" formatCode="0.0">
                  <c:v>36.958999999900001</c:v>
                </c:pt>
                <c:pt idx="153" formatCode="0.0">
                  <c:v>37.400999999900002</c:v>
                </c:pt>
                <c:pt idx="154" formatCode="0.0">
                  <c:v>37.842999999900002</c:v>
                </c:pt>
                <c:pt idx="155" formatCode="0.0">
                  <c:v>38.284999999900002</c:v>
                </c:pt>
                <c:pt idx="156" formatCode="0.0">
                  <c:v>38.818333333299996</c:v>
                </c:pt>
                <c:pt idx="157" formatCode="0.0">
                  <c:v>39.351666666600003</c:v>
                </c:pt>
                <c:pt idx="158" formatCode="0.0">
                  <c:v>39.884999999999998</c:v>
                </c:pt>
                <c:pt idx="159" formatCode="0.0">
                  <c:v>39.808333333299998</c:v>
                </c:pt>
                <c:pt idx="160" formatCode="0.0">
                  <c:v>39.731666666599999</c:v>
                </c:pt>
                <c:pt idx="161" formatCode="0.0">
                  <c:v>39.654999999899999</c:v>
                </c:pt>
                <c:pt idx="162" formatCode="0.0">
                  <c:v>39.443333333299996</c:v>
                </c:pt>
                <c:pt idx="163" formatCode="0.0">
                  <c:v>39.231666666599999</c:v>
                </c:pt>
                <c:pt idx="164" formatCode="0.0">
                  <c:v>39.020000000000003</c:v>
                </c:pt>
                <c:pt idx="165" formatCode="0.0">
                  <c:v>38.985333333299998</c:v>
                </c:pt>
                <c:pt idx="166" formatCode="0.0">
                  <c:v>38.9506666666</c:v>
                </c:pt>
                <c:pt idx="167" formatCode="0.0">
                  <c:v>38.915999999999997</c:v>
                </c:pt>
                <c:pt idx="168" formatCode="0.0">
                  <c:v>38.744999999999997</c:v>
                </c:pt>
                <c:pt idx="169" formatCode="0.0">
                  <c:v>38.573999999999998</c:v>
                </c:pt>
                <c:pt idx="170" formatCode="0.0">
                  <c:v>38.402999999999999</c:v>
                </c:pt>
                <c:pt idx="171" formatCode="0.0">
                  <c:v>38.082666666599998</c:v>
                </c:pt>
                <c:pt idx="172" formatCode="0.0">
                  <c:v>37.762333333299999</c:v>
                </c:pt>
                <c:pt idx="173" formatCode="0.0">
                  <c:v>37.442</c:v>
                </c:pt>
                <c:pt idx="174" formatCode="0.0">
                  <c:v>37.320666666599998</c:v>
                </c:pt>
                <c:pt idx="175" formatCode="0.0">
                  <c:v>37.199333333299997</c:v>
                </c:pt>
                <c:pt idx="176" formatCode="0.0">
                  <c:v>37.077999999900001</c:v>
                </c:pt>
                <c:pt idx="177" formatCode="0.0">
                  <c:v>36.748999999900001</c:v>
                </c:pt>
                <c:pt idx="178" formatCode="0.0">
                  <c:v>36.4199999999</c:v>
                </c:pt>
                <c:pt idx="179" formatCode="0.0">
                  <c:v>36.090999999899999</c:v>
                </c:pt>
                <c:pt idx="180" formatCode="0.0">
                  <c:v>35.688999999899998</c:v>
                </c:pt>
                <c:pt idx="181" formatCode="0.0">
                  <c:v>35.286999999899997</c:v>
                </c:pt>
                <c:pt idx="182" formatCode="0.0">
                  <c:v>34.884999999900003</c:v>
                </c:pt>
                <c:pt idx="183" formatCode="0.0">
                  <c:v>35.468999999899999</c:v>
                </c:pt>
                <c:pt idx="184" formatCode="0.0">
                  <c:v>36.052999999900003</c:v>
                </c:pt>
                <c:pt idx="185" formatCode="0.0">
                  <c:v>36.636999999899999</c:v>
                </c:pt>
                <c:pt idx="186" formatCode="0.0">
                  <c:v>36.276333333300002</c:v>
                </c:pt>
                <c:pt idx="187" formatCode="0.0">
                  <c:v>35.915666666600004</c:v>
                </c:pt>
                <c:pt idx="188" formatCode="0.0">
                  <c:v>35.555</c:v>
                </c:pt>
                <c:pt idx="189" formatCode="0.0">
                  <c:v>35.264333333300002</c:v>
                </c:pt>
                <c:pt idx="190" formatCode="0.0">
                  <c:v>34.973666666600003</c:v>
                </c:pt>
                <c:pt idx="191" formatCode="0.0">
                  <c:v>34.683</c:v>
                </c:pt>
                <c:pt idx="192" formatCode="0.0">
                  <c:v>34.511000000000003</c:v>
                </c:pt>
                <c:pt idx="193" formatCode="0.0">
                  <c:v>34.338999999999999</c:v>
                </c:pt>
                <c:pt idx="194" formatCode="0.0">
                  <c:v>34.167000000000002</c:v>
                </c:pt>
                <c:pt idx="195" formatCode="0.0">
                  <c:v>33.332666666599998</c:v>
                </c:pt>
                <c:pt idx="196" formatCode="0.0">
                  <c:v>32.498333333300003</c:v>
                </c:pt>
                <c:pt idx="197" formatCode="0.0">
                  <c:v>31.664000000000001</c:v>
                </c:pt>
                <c:pt idx="198" formatCode="0.0">
                  <c:v>31.826333333299999</c:v>
                </c:pt>
                <c:pt idx="199" formatCode="0.0">
                  <c:v>31.9886666666</c:v>
                </c:pt>
                <c:pt idx="200" formatCode="0.0">
                  <c:v>32.151000000000003</c:v>
                </c:pt>
                <c:pt idx="201" formatCode="0.0">
                  <c:v>32.784999999999997</c:v>
                </c:pt>
                <c:pt idx="202" formatCode="0.0">
                  <c:v>33.418999999999997</c:v>
                </c:pt>
                <c:pt idx="203" formatCode="0.0">
                  <c:v>34.052999999999997</c:v>
                </c:pt>
                <c:pt idx="204" formatCode="0.0">
                  <c:v>35.726333333299998</c:v>
                </c:pt>
                <c:pt idx="205" formatCode="0.0">
                  <c:v>37.399666666599998</c:v>
                </c:pt>
                <c:pt idx="206" formatCode="0.0">
                  <c:v>39.073</c:v>
                </c:pt>
                <c:pt idx="207" formatCode="0.0">
                  <c:v>37.747333333299999</c:v>
                </c:pt>
                <c:pt idx="208" formatCode="0.0">
                  <c:v>36.421666666599997</c:v>
                </c:pt>
                <c:pt idx="209" formatCode="0.0">
                  <c:v>35.095999999999997</c:v>
                </c:pt>
                <c:pt idx="210" formatCode="0.0">
                  <c:v>33.803333333300003</c:v>
                </c:pt>
                <c:pt idx="211" formatCode="0.0">
                  <c:v>32.510666666600002</c:v>
                </c:pt>
                <c:pt idx="212" formatCode="0.0">
                  <c:v>31.218</c:v>
                </c:pt>
                <c:pt idx="213" formatCode="0.0">
                  <c:v>29.820666666600001</c:v>
                </c:pt>
                <c:pt idx="214" formatCode="0.0">
                  <c:v>28.4233333333</c:v>
                </c:pt>
                <c:pt idx="215" formatCode="0.0">
                  <c:v>27.025999999900002</c:v>
                </c:pt>
                <c:pt idx="216" formatCode="0.0">
                  <c:v>24.621999999900002</c:v>
                </c:pt>
                <c:pt idx="217" formatCode="0.0">
                  <c:v>22.217999999900002</c:v>
                </c:pt>
                <c:pt idx="218" formatCode="0.0">
                  <c:v>19.813999999899998</c:v>
                </c:pt>
                <c:pt idx="219" formatCode="0.0">
                  <c:v>20.5453333333</c:v>
                </c:pt>
                <c:pt idx="220" formatCode="0.0">
                  <c:v>21.276666666600001</c:v>
                </c:pt>
                <c:pt idx="221" formatCode="0.0">
                  <c:v>22.007999999900001</c:v>
                </c:pt>
                <c:pt idx="222" formatCode="0.0">
                  <c:v>22.623666666599998</c:v>
                </c:pt>
                <c:pt idx="223" formatCode="0.0">
                  <c:v>23.239333333299999</c:v>
                </c:pt>
                <c:pt idx="224" formatCode="0.0">
                  <c:v>23.854999999899999</c:v>
                </c:pt>
                <c:pt idx="225" formatCode="0.0">
                  <c:v>24.4826666666</c:v>
                </c:pt>
                <c:pt idx="226" formatCode="0.0">
                  <c:v>25.110333333300002</c:v>
                </c:pt>
                <c:pt idx="227" formatCode="0.0">
                  <c:v>25.737999999900001</c:v>
                </c:pt>
                <c:pt idx="228" formatCode="0.0">
                  <c:v>26.5376666666</c:v>
                </c:pt>
                <c:pt idx="229" formatCode="0.0">
                  <c:v>27.337333333299998</c:v>
                </c:pt>
                <c:pt idx="230" formatCode="0.0">
                  <c:v>28.137</c:v>
                </c:pt>
                <c:pt idx="231" formatCode="0.0">
                  <c:v>28.948</c:v>
                </c:pt>
                <c:pt idx="232" formatCode="0.0">
                  <c:v>29.759</c:v>
                </c:pt>
                <c:pt idx="233" formatCode="0.0">
                  <c:v>30.57</c:v>
                </c:pt>
                <c:pt idx="234" formatCode="0.0">
                  <c:v>31.582666666600002</c:v>
                </c:pt>
                <c:pt idx="235" formatCode="0.0">
                  <c:v>32.595333333299997</c:v>
                </c:pt>
                <c:pt idx="236" formatCode="0.0">
                  <c:v>33.607999999999997</c:v>
                </c:pt>
                <c:pt idx="237" formatCode="0.0">
                  <c:v>35.053666666600002</c:v>
                </c:pt>
                <c:pt idx="238" formatCode="0.0">
                  <c:v>36.499333333300001</c:v>
                </c:pt>
                <c:pt idx="239" formatCode="0.0">
                  <c:v>37.945</c:v>
                </c:pt>
                <c:pt idx="240" formatCode="0.0">
                  <c:v>39.583666666600003</c:v>
                </c:pt>
                <c:pt idx="241" formatCode="0.0">
                  <c:v>41.2223333333</c:v>
                </c:pt>
                <c:pt idx="242" formatCode="0.0">
                  <c:v>42.860999999999997</c:v>
                </c:pt>
                <c:pt idx="243" formatCode="0.0">
                  <c:v>44.729666666599996</c:v>
                </c:pt>
                <c:pt idx="244" formatCode="0.0">
                  <c:v>46.598333333299998</c:v>
                </c:pt>
                <c:pt idx="245" formatCode="0.0">
                  <c:v>48.466999999999999</c:v>
                </c:pt>
                <c:pt idx="246" formatCode="0.0">
                  <c:v>50.557333333300001</c:v>
                </c:pt>
                <c:pt idx="247" formatCode="0.0">
                  <c:v>52.647666666600003</c:v>
                </c:pt>
                <c:pt idx="248" formatCode="0.0">
                  <c:v>54.738</c:v>
                </c:pt>
                <c:pt idx="249" formatCode="0.0">
                  <c:v>55.962333333300002</c:v>
                </c:pt>
                <c:pt idx="250" formatCode="0.0">
                  <c:v>57.186666666599997</c:v>
                </c:pt>
                <c:pt idx="251" formatCode="0.0">
                  <c:v>58.4109999999</c:v>
                </c:pt>
                <c:pt idx="252" formatCode="0.0">
                  <c:v>59.117333333300003</c:v>
                </c:pt>
                <c:pt idx="253" formatCode="0.0">
                  <c:v>59.823666666599998</c:v>
                </c:pt>
                <c:pt idx="254" formatCode="0.0">
                  <c:v>60.53</c:v>
                </c:pt>
                <c:pt idx="255" formatCode="0.0">
                  <c:v>60.625999999999998</c:v>
                </c:pt>
                <c:pt idx="256" formatCode="0.0">
                  <c:v>60.722000000000001</c:v>
                </c:pt>
                <c:pt idx="257" formatCode="0.0">
                  <c:v>60.817999999999998</c:v>
                </c:pt>
                <c:pt idx="258" formatCode="0.0">
                  <c:v>60.297333333300003</c:v>
                </c:pt>
                <c:pt idx="259" formatCode="0.0">
                  <c:v>59.776666666600001</c:v>
                </c:pt>
                <c:pt idx="260" formatCode="0.0">
                  <c:v>59.256</c:v>
                </c:pt>
                <c:pt idx="261" formatCode="0.0">
                  <c:v>58.849333333300002</c:v>
                </c:pt>
                <c:pt idx="262" formatCode="0.0">
                  <c:v>58.442666666599997</c:v>
                </c:pt>
                <c:pt idx="263" formatCode="0.0">
                  <c:v>58.0359999999</c:v>
                </c:pt>
                <c:pt idx="264" formatCode="0.0">
                  <c:v>57.372666666599997</c:v>
                </c:pt>
                <c:pt idx="265" formatCode="0.0">
                  <c:v>56.709333333300002</c:v>
                </c:pt>
                <c:pt idx="266" formatCode="0.0">
                  <c:v>56.045999999899998</c:v>
                </c:pt>
                <c:pt idx="267" formatCode="0.0">
                  <c:v>55.302333333299998</c:v>
                </c:pt>
                <c:pt idx="268" formatCode="0.0">
                  <c:v>54.558666666599997</c:v>
                </c:pt>
                <c:pt idx="269" formatCode="0.0">
                  <c:v>53.814999999900003</c:v>
                </c:pt>
                <c:pt idx="270" formatCode="0.0">
                  <c:v>53.098999999900002</c:v>
                </c:pt>
                <c:pt idx="271" formatCode="0.0">
                  <c:v>52.382999999900001</c:v>
                </c:pt>
                <c:pt idx="272" formatCode="0.0">
                  <c:v>51.6669999999</c:v>
                </c:pt>
                <c:pt idx="273" formatCode="0.0">
                  <c:v>50.916333333300003</c:v>
                </c:pt>
                <c:pt idx="274" formatCode="0.0">
                  <c:v>50.165666666600004</c:v>
                </c:pt>
                <c:pt idx="275" formatCode="0.0">
                  <c:v>49.414999999899997</c:v>
                </c:pt>
                <c:pt idx="276" formatCode="0.0">
                  <c:v>48.787999999900002</c:v>
                </c:pt>
                <c:pt idx="277" formatCode="0.0">
                  <c:v>48.1609999999</c:v>
                </c:pt>
                <c:pt idx="278" formatCode="0.0">
                  <c:v>47.533999999899997</c:v>
                </c:pt>
                <c:pt idx="279" formatCode="0.0">
                  <c:v>47.074666666600002</c:v>
                </c:pt>
                <c:pt idx="280" formatCode="0.0">
                  <c:v>46.615333333300001</c:v>
                </c:pt>
                <c:pt idx="281" formatCode="0.0">
                  <c:v>46.155999999899997</c:v>
                </c:pt>
                <c:pt idx="282" formatCode="0.0">
                  <c:v>45.512666666599998</c:v>
                </c:pt>
                <c:pt idx="283" formatCode="0.0">
                  <c:v>44.869333333299998</c:v>
                </c:pt>
                <c:pt idx="284" formatCode="0.0">
                  <c:v>44.225999999999999</c:v>
                </c:pt>
                <c:pt idx="285" formatCode="0.0">
                  <c:v>43.406999999999996</c:v>
                </c:pt>
                <c:pt idx="286" formatCode="0.0">
                  <c:v>42.588000000000001</c:v>
                </c:pt>
                <c:pt idx="287" formatCode="0.0">
                  <c:v>41.768999999999998</c:v>
                </c:pt>
                <c:pt idx="288" formatCode="0.0">
                  <c:v>41.129666666600002</c:v>
                </c:pt>
                <c:pt idx="289" formatCode="0.0">
                  <c:v>40.490333333300001</c:v>
                </c:pt>
                <c:pt idx="290" formatCode="0.0">
                  <c:v>39.850999999999999</c:v>
                </c:pt>
                <c:pt idx="291" formatCode="0.0">
                  <c:v>38.991</c:v>
                </c:pt>
                <c:pt idx="292" formatCode="0.0">
                  <c:v>38.139000000000003</c:v>
                </c:pt>
                <c:pt idx="293" formatCode="0.0">
                  <c:v>37.365000000000002</c:v>
                </c:pt>
                <c:pt idx="294" formatCode="0.0">
                  <c:v>37.082000000000001</c:v>
                </c:pt>
                <c:pt idx="295" formatCode="0.0">
                  <c:v>36.625999999999998</c:v>
                </c:pt>
                <c:pt idx="296" formatCode="0.0">
                  <c:v>35.865000000000002</c:v>
                </c:pt>
                <c:pt idx="297" formatCode="0.0">
                  <c:v>35.503333333299999</c:v>
                </c:pt>
                <c:pt idx="298" formatCode="0.0">
                  <c:v>35.210666666599998</c:v>
                </c:pt>
                <c:pt idx="299" formatCode="0.0">
                  <c:v>34.735999999999997</c:v>
                </c:pt>
                <c:pt idx="300" formatCode="0.0">
                  <c:v>34.503999999999998</c:v>
                </c:pt>
                <c:pt idx="301" formatCode="0.0">
                  <c:v>33.786999999999999</c:v>
                </c:pt>
                <c:pt idx="302" formatCode="0.0">
                  <c:v>33.061</c:v>
                </c:pt>
                <c:pt idx="303" formatCode="0.0">
                  <c:v>32.488</c:v>
                </c:pt>
                <c:pt idx="304" formatCode="0.0">
                  <c:v>31.902000000000001</c:v>
                </c:pt>
                <c:pt idx="305" formatCode="0.0">
                  <c:v>31.541</c:v>
                </c:pt>
                <c:pt idx="306" formatCode="0.0">
                  <c:v>30.928999999999998</c:v>
                </c:pt>
                <c:pt idx="307" formatCode="0.0">
                  <c:v>30.393999999999998</c:v>
                </c:pt>
                <c:pt idx="308" formatCode="0.0">
                  <c:v>29.95</c:v>
                </c:pt>
                <c:pt idx="309" formatCode="0.0">
                  <c:v>29.446999999999999</c:v>
                </c:pt>
                <c:pt idx="310" formatCode="0.0">
                  <c:v>28.754999999999999</c:v>
                </c:pt>
                <c:pt idx="311" formatCode="0.0">
                  <c:v>28.186</c:v>
                </c:pt>
                <c:pt idx="312" formatCode="0.0">
                  <c:v>27.635999999999999</c:v>
                </c:pt>
                <c:pt idx="313" formatCode="0.0">
                  <c:v>27.106000000000002</c:v>
                </c:pt>
                <c:pt idx="314" formatCode="0.0">
                  <c:v>26.849</c:v>
                </c:pt>
                <c:pt idx="315" formatCode="0.0">
                  <c:v>26.661999999999999</c:v>
                </c:pt>
                <c:pt idx="316" formatCode="0.0">
                  <c:v>26.338000000000001</c:v>
                </c:pt>
                <c:pt idx="317" formatCode="0.0">
                  <c:v>26.015999999999998</c:v>
                </c:pt>
                <c:pt idx="318" formatCode="0.0">
                  <c:v>25.611999999999998</c:v>
                </c:pt>
                <c:pt idx="319" formatCode="0.0">
                  <c:v>25.224</c:v>
                </c:pt>
                <c:pt idx="320" formatCode="0.0">
                  <c:v>24.899000000000001</c:v>
                </c:pt>
                <c:pt idx="321" formatCode="0.0">
                  <c:v>24.942</c:v>
                </c:pt>
                <c:pt idx="322" formatCode="0.0">
                  <c:v>25.021000000000001</c:v>
                </c:pt>
                <c:pt idx="323" formatCode="0.0">
                  <c:v>24.882000000000001</c:v>
                </c:pt>
                <c:pt idx="324" formatCode="0.0">
                  <c:v>24.641999999999999</c:v>
                </c:pt>
                <c:pt idx="325" formatCode="0.0">
                  <c:v>24.88</c:v>
                </c:pt>
                <c:pt idx="326" formatCode="0.0">
                  <c:v>24.635999999999999</c:v>
                </c:pt>
                <c:pt idx="327" formatCode="0.0">
                  <c:v>24.577000000000002</c:v>
                </c:pt>
                <c:pt idx="328" formatCode="0.0">
                  <c:v>24.731999999999999</c:v>
                </c:pt>
                <c:pt idx="329" formatCode="0.0">
                  <c:v>24.704000000000001</c:v>
                </c:pt>
                <c:pt idx="330" formatCode="0.0">
                  <c:v>24.849</c:v>
                </c:pt>
                <c:pt idx="331" formatCode="0.0">
                  <c:v>24.940999999999999</c:v>
                </c:pt>
                <c:pt idx="332" formatCode="0.0">
                  <c:v>25.074999999999999</c:v>
                </c:pt>
                <c:pt idx="333" formatCode="0.0">
                  <c:v>24.599</c:v>
                </c:pt>
                <c:pt idx="334" formatCode="0.0">
                  <c:v>24.372</c:v>
                </c:pt>
                <c:pt idx="335" formatCode="0.0">
                  <c:v>24.334</c:v>
                </c:pt>
                <c:pt idx="336" formatCode="0.0">
                  <c:v>24.170999999999999</c:v>
                </c:pt>
                <c:pt idx="337" formatCode="0.0">
                  <c:v>24.007999999999999</c:v>
                </c:pt>
                <c:pt idx="338" formatCode="0.0">
                  <c:v>24.027000000000001</c:v>
                </c:pt>
                <c:pt idx="339" formatCode="0.0">
                  <c:v>23.879000000000001</c:v>
                </c:pt>
                <c:pt idx="340" formatCode="0.0">
                  <c:v>23.606000000000002</c:v>
                </c:pt>
                <c:pt idx="341" formatCode="0.0">
                  <c:v>23.515000000000001</c:v>
                </c:pt>
                <c:pt idx="342" formatCode="0.0">
                  <c:v>23.292000000000002</c:v>
                </c:pt>
                <c:pt idx="343" formatCode="0.0">
                  <c:v>23.289000000000001</c:v>
                </c:pt>
                <c:pt idx="344" formatCode="0.0">
                  <c:v>23.344000000000001</c:v>
                </c:pt>
                <c:pt idx="345" formatCode="0.0">
                  <c:v>23.154</c:v>
                </c:pt>
                <c:pt idx="346" formatCode="0.0">
                  <c:v>23.129000000000001</c:v>
                </c:pt>
                <c:pt idx="347" formatCode="0.0">
                  <c:v>23.036999999999999</c:v>
                </c:pt>
                <c:pt idx="348" formatCode="0.0">
                  <c:v>22.850999999999999</c:v>
                </c:pt>
                <c:pt idx="349" formatCode="0.0">
                  <c:v>22.635999999999999</c:v>
                </c:pt>
                <c:pt idx="350" formatCode="0.0">
                  <c:v>23.04</c:v>
                </c:pt>
                <c:pt idx="351" formatCode="0.0">
                  <c:v>22.907</c:v>
                </c:pt>
                <c:pt idx="352" formatCode="0.0">
                  <c:v>22.811</c:v>
                </c:pt>
                <c:pt idx="353" formatCode="0.0">
                  <c:v>22.994</c:v>
                </c:pt>
                <c:pt idx="354" formatCode="0.0">
                  <c:v>22.693000000000001</c:v>
                </c:pt>
                <c:pt idx="355" formatCode="0.0">
                  <c:v>22.460999999999999</c:v>
                </c:pt>
                <c:pt idx="356" formatCode="0.0">
                  <c:v>22.106999999999999</c:v>
                </c:pt>
                <c:pt idx="357" formatCode="0.0">
                  <c:v>22.286000000000001</c:v>
                </c:pt>
                <c:pt idx="358" formatCode="0.0">
                  <c:v>22.084</c:v>
                </c:pt>
                <c:pt idx="359" formatCode="0.0">
                  <c:v>21.972000000000001</c:v>
                </c:pt>
                <c:pt idx="360" formatCode="0.0">
                  <c:v>22.317</c:v>
                </c:pt>
                <c:pt idx="361" formatCode="0.0">
                  <c:v>22.606999999999999</c:v>
                </c:pt>
                <c:pt idx="362" formatCode="0.0">
                  <c:v>22.158000000000001</c:v>
                </c:pt>
                <c:pt idx="363" formatCode="0.0">
                  <c:v>22.178000000000001</c:v>
                </c:pt>
                <c:pt idx="364" formatCode="0.0">
                  <c:v>22.507000000000001</c:v>
                </c:pt>
                <c:pt idx="365" formatCode="0.0">
                  <c:v>22.103000000000002</c:v>
                </c:pt>
                <c:pt idx="366" formatCode="0.0">
                  <c:v>22.312999999999999</c:v>
                </c:pt>
                <c:pt idx="367" formatCode="0.0">
                  <c:v>22.43</c:v>
                </c:pt>
                <c:pt idx="368" formatCode="0.0">
                  <c:v>22.422999999999998</c:v>
                </c:pt>
                <c:pt idx="369" formatCode="0.0">
                  <c:v>22.474</c:v>
                </c:pt>
                <c:pt idx="370" formatCode="0.0">
                  <c:v>22.678000000000001</c:v>
                </c:pt>
                <c:pt idx="371" formatCode="0.0">
                  <c:v>22.863</c:v>
                </c:pt>
                <c:pt idx="372" formatCode="0.0">
                  <c:v>22.843</c:v>
                </c:pt>
                <c:pt idx="373" formatCode="0.0">
                  <c:v>22.667999999999999</c:v>
                </c:pt>
                <c:pt idx="374" formatCode="0.0">
                  <c:v>22.72</c:v>
                </c:pt>
                <c:pt idx="375" formatCode="0.0">
                  <c:v>23.09</c:v>
                </c:pt>
                <c:pt idx="376" formatCode="0.0">
                  <c:v>23.068000000000001</c:v>
                </c:pt>
                <c:pt idx="377" formatCode="0.0">
                  <c:v>23.058</c:v>
                </c:pt>
                <c:pt idx="378" formatCode="0.0">
                  <c:v>22.620999999999999</c:v>
                </c:pt>
                <c:pt idx="379" formatCode="0.0">
                  <c:v>22.369</c:v>
                </c:pt>
                <c:pt idx="380" formatCode="0.0">
                  <c:v>22.413</c:v>
                </c:pt>
                <c:pt idx="381" formatCode="0.0">
                  <c:v>22.518000000000001</c:v>
                </c:pt>
                <c:pt idx="382" formatCode="0.0">
                  <c:v>22.245999999999999</c:v>
                </c:pt>
                <c:pt idx="383" formatCode="0.0">
                  <c:v>22.338999999999999</c:v>
                </c:pt>
                <c:pt idx="384" formatCode="0.0">
                  <c:v>22.064</c:v>
                </c:pt>
                <c:pt idx="385" formatCode="0.0">
                  <c:v>21.902999999999999</c:v>
                </c:pt>
                <c:pt idx="386" formatCode="0.0">
                  <c:v>21.591000000000001</c:v>
                </c:pt>
                <c:pt idx="387" formatCode="0.0">
                  <c:v>20.934000000000001</c:v>
                </c:pt>
                <c:pt idx="388" formatCode="0.0">
                  <c:v>20.241</c:v>
                </c:pt>
                <c:pt idx="389" formatCode="0.0">
                  <c:v>19.87</c:v>
                </c:pt>
                <c:pt idx="390" formatCode="0.0">
                  <c:v>19.638000000000002</c:v>
                </c:pt>
                <c:pt idx="391" formatCode="0.0">
                  <c:v>18.965</c:v>
                </c:pt>
                <c:pt idx="392" formatCode="0.0">
                  <c:v>18.468</c:v>
                </c:pt>
                <c:pt idx="393" formatCode="0.0">
                  <c:v>17.556000000000001</c:v>
                </c:pt>
                <c:pt idx="394" formatCode="0.0">
                  <c:v>16.991</c:v>
                </c:pt>
                <c:pt idx="395" formatCode="0.0">
                  <c:v>16.094000000000001</c:v>
                </c:pt>
                <c:pt idx="396" formatCode="0.0">
                  <c:v>15.454000000000001</c:v>
                </c:pt>
                <c:pt idx="397" formatCode="0.0">
                  <c:v>14.766</c:v>
                </c:pt>
                <c:pt idx="398" formatCode="0.0">
                  <c:v>14.29</c:v>
                </c:pt>
                <c:pt idx="399" formatCode="0.0">
                  <c:v>13.750999999999999</c:v>
                </c:pt>
                <c:pt idx="400" formatCode="0.0">
                  <c:v>13.407</c:v>
                </c:pt>
                <c:pt idx="401" formatCode="0.0">
                  <c:v>13.124000000000001</c:v>
                </c:pt>
                <c:pt idx="402" formatCode="0.0">
                  <c:v>12.851000000000001</c:v>
                </c:pt>
                <c:pt idx="403" formatCode="0.0">
                  <c:v>12.798999999999999</c:v>
                </c:pt>
                <c:pt idx="404" formatCode="0.0">
                  <c:v>12.696999999999999</c:v>
                </c:pt>
                <c:pt idx="405" formatCode="0.0">
                  <c:v>12.619</c:v>
                </c:pt>
                <c:pt idx="406" formatCode="0.0">
                  <c:v>12.866</c:v>
                </c:pt>
                <c:pt idx="407" formatCode="0.0">
                  <c:v>13.077</c:v>
                </c:pt>
                <c:pt idx="408" formatCode="0.0">
                  <c:v>13.1</c:v>
                </c:pt>
                <c:pt idx="409" formatCode="0.0">
                  <c:v>13.329000000000001</c:v>
                </c:pt>
                <c:pt idx="410" formatCode="0.0">
                  <c:v>13.436</c:v>
                </c:pt>
                <c:pt idx="626" formatCode="0.0">
                  <c:v>#N/A</c:v>
                </c:pt>
              </c:numCache>
            </c:numRef>
          </c:val>
          <c:smooth val="0"/>
          <c:extLst>
            <c:ext xmlns:c16="http://schemas.microsoft.com/office/drawing/2014/chart" uri="{C3380CC4-5D6E-409C-BE32-E72D297353CC}">
              <c16:uniqueId val="{00000004-0E99-4B95-8A93-C726A46E29D2}"/>
            </c:ext>
          </c:extLst>
        </c:ser>
        <c:ser>
          <c:idx val="4"/>
          <c:order val="4"/>
          <c:tx>
            <c:strRef>
              <c:f>BUSBNKRPTCS!$M$7</c:f>
              <c:strCache>
                <c:ptCount val="1"/>
                <c:pt idx="0">
                  <c:v>13.4</c:v>
                </c:pt>
              </c:strCache>
            </c:strRef>
          </c:tx>
          <c:marker>
            <c:symbol val="none"/>
          </c:marker>
          <c:dLbls>
            <c:dLbl>
              <c:idx val="306"/>
              <c:layout>
                <c:manualLayout>
                  <c:x val="-1.4362863380443524E-3"/>
                  <c:y val="-8.63902179691653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0E99-4B95-8A93-C726A46E29D2}"/>
                </c:ext>
              </c:extLst>
            </c:dLbl>
            <c:dLbl>
              <c:idx val="390"/>
              <c:layout>
                <c:manualLayout>
                  <c:x val="0"/>
                  <c:y val="-0.13955342902711329"/>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0E99-4B95-8A93-C726A46E29D2}"/>
                </c:ext>
              </c:extLst>
            </c:dLbl>
            <c:dLbl>
              <c:idx val="407"/>
              <c:layout>
                <c:manualLayout>
                  <c:x val="-1.0532644804980346E-16"/>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0E99-4B95-8A93-C726A46E29D2}"/>
                </c:ext>
              </c:extLst>
            </c:dLbl>
            <c:dLbl>
              <c:idx val="410"/>
              <c:layout>
                <c:manualLayout>
                  <c:x val="1.0532493528214745E-16"/>
                  <c:y val="-1.960784313725502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D25-42ED-A1C1-FDB0C721A8A3}"/>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0E99-4B95-8A93-C726A46E29D2}"/>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0E99-4B95-8A93-C726A46E29D2}"/>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BUSBNKRPTCS!$A$9:$A$596</c:f>
              <c:numCache>
                <c:formatCode>mmm\-yy</c:formatCode>
                <c:ptCount val="588"/>
                <c:pt idx="0">
                  <c:v>32417</c:v>
                </c:pt>
                <c:pt idx="1">
                  <c:v>32448</c:v>
                </c:pt>
                <c:pt idx="2">
                  <c:v>32478</c:v>
                </c:pt>
                <c:pt idx="3">
                  <c:v>32509</c:v>
                </c:pt>
                <c:pt idx="4">
                  <c:v>32540</c:v>
                </c:pt>
                <c:pt idx="5">
                  <c:v>32568</c:v>
                </c:pt>
                <c:pt idx="6">
                  <c:v>32599</c:v>
                </c:pt>
                <c:pt idx="7">
                  <c:v>32629</c:v>
                </c:pt>
                <c:pt idx="8">
                  <c:v>32660</c:v>
                </c:pt>
                <c:pt idx="9">
                  <c:v>32690</c:v>
                </c:pt>
                <c:pt idx="10">
                  <c:v>32721</c:v>
                </c:pt>
                <c:pt idx="11">
                  <c:v>32752</c:v>
                </c:pt>
                <c:pt idx="12">
                  <c:v>32782</c:v>
                </c:pt>
                <c:pt idx="13">
                  <c:v>32813</c:v>
                </c:pt>
                <c:pt idx="14">
                  <c:v>32843</c:v>
                </c:pt>
                <c:pt idx="15">
                  <c:v>32874</c:v>
                </c:pt>
                <c:pt idx="16">
                  <c:v>32905</c:v>
                </c:pt>
                <c:pt idx="17">
                  <c:v>32933</c:v>
                </c:pt>
                <c:pt idx="18">
                  <c:v>32964</c:v>
                </c:pt>
                <c:pt idx="19">
                  <c:v>32994</c:v>
                </c:pt>
                <c:pt idx="20">
                  <c:v>33025</c:v>
                </c:pt>
                <c:pt idx="21">
                  <c:v>33055</c:v>
                </c:pt>
                <c:pt idx="22">
                  <c:v>33086</c:v>
                </c:pt>
                <c:pt idx="23">
                  <c:v>33117</c:v>
                </c:pt>
                <c:pt idx="24">
                  <c:v>33147</c:v>
                </c:pt>
                <c:pt idx="25">
                  <c:v>33178</c:v>
                </c:pt>
                <c:pt idx="26">
                  <c:v>33208</c:v>
                </c:pt>
                <c:pt idx="27">
                  <c:v>33239</c:v>
                </c:pt>
                <c:pt idx="28">
                  <c:v>33270</c:v>
                </c:pt>
                <c:pt idx="29">
                  <c:v>33298</c:v>
                </c:pt>
                <c:pt idx="30">
                  <c:v>33329</c:v>
                </c:pt>
                <c:pt idx="31">
                  <c:v>33359</c:v>
                </c:pt>
                <c:pt idx="32">
                  <c:v>33390</c:v>
                </c:pt>
                <c:pt idx="33">
                  <c:v>33420</c:v>
                </c:pt>
                <c:pt idx="34">
                  <c:v>33451</c:v>
                </c:pt>
                <c:pt idx="35">
                  <c:v>33482</c:v>
                </c:pt>
                <c:pt idx="36">
                  <c:v>33512</c:v>
                </c:pt>
                <c:pt idx="37">
                  <c:v>33543</c:v>
                </c:pt>
                <c:pt idx="38">
                  <c:v>33573</c:v>
                </c:pt>
                <c:pt idx="39">
                  <c:v>33604</c:v>
                </c:pt>
                <c:pt idx="40">
                  <c:v>33635</c:v>
                </c:pt>
                <c:pt idx="41">
                  <c:v>33664</c:v>
                </c:pt>
                <c:pt idx="42">
                  <c:v>33695</c:v>
                </c:pt>
                <c:pt idx="43">
                  <c:v>33725</c:v>
                </c:pt>
                <c:pt idx="44">
                  <c:v>33756</c:v>
                </c:pt>
                <c:pt idx="45">
                  <c:v>33786</c:v>
                </c:pt>
                <c:pt idx="46">
                  <c:v>33817</c:v>
                </c:pt>
                <c:pt idx="47">
                  <c:v>33848</c:v>
                </c:pt>
                <c:pt idx="48">
                  <c:v>33878</c:v>
                </c:pt>
                <c:pt idx="49">
                  <c:v>33909</c:v>
                </c:pt>
                <c:pt idx="50">
                  <c:v>33939</c:v>
                </c:pt>
                <c:pt idx="51">
                  <c:v>33970</c:v>
                </c:pt>
                <c:pt idx="52">
                  <c:v>34001</c:v>
                </c:pt>
                <c:pt idx="53">
                  <c:v>34029</c:v>
                </c:pt>
                <c:pt idx="54">
                  <c:v>34060</c:v>
                </c:pt>
                <c:pt idx="55">
                  <c:v>34090</c:v>
                </c:pt>
                <c:pt idx="56">
                  <c:v>34121</c:v>
                </c:pt>
                <c:pt idx="57">
                  <c:v>34151</c:v>
                </c:pt>
                <c:pt idx="58">
                  <c:v>34182</c:v>
                </c:pt>
                <c:pt idx="59">
                  <c:v>34213</c:v>
                </c:pt>
                <c:pt idx="60">
                  <c:v>34243</c:v>
                </c:pt>
                <c:pt idx="61">
                  <c:v>34274</c:v>
                </c:pt>
                <c:pt idx="62">
                  <c:v>34304</c:v>
                </c:pt>
                <c:pt idx="63">
                  <c:v>34335</c:v>
                </c:pt>
                <c:pt idx="64">
                  <c:v>34366</c:v>
                </c:pt>
                <c:pt idx="65">
                  <c:v>34394</c:v>
                </c:pt>
                <c:pt idx="66">
                  <c:v>34425</c:v>
                </c:pt>
                <c:pt idx="67">
                  <c:v>34455</c:v>
                </c:pt>
                <c:pt idx="68">
                  <c:v>34486</c:v>
                </c:pt>
                <c:pt idx="69">
                  <c:v>34516</c:v>
                </c:pt>
                <c:pt idx="70">
                  <c:v>34547</c:v>
                </c:pt>
                <c:pt idx="71">
                  <c:v>34578</c:v>
                </c:pt>
                <c:pt idx="72">
                  <c:v>34608</c:v>
                </c:pt>
                <c:pt idx="73">
                  <c:v>34639</c:v>
                </c:pt>
                <c:pt idx="74">
                  <c:v>34669</c:v>
                </c:pt>
                <c:pt idx="75">
                  <c:v>34700</c:v>
                </c:pt>
                <c:pt idx="76">
                  <c:v>34731</c:v>
                </c:pt>
                <c:pt idx="77">
                  <c:v>34759</c:v>
                </c:pt>
                <c:pt idx="78">
                  <c:v>34790</c:v>
                </c:pt>
                <c:pt idx="79">
                  <c:v>34820</c:v>
                </c:pt>
                <c:pt idx="80">
                  <c:v>34851</c:v>
                </c:pt>
                <c:pt idx="81">
                  <c:v>34881</c:v>
                </c:pt>
                <c:pt idx="82">
                  <c:v>34912</c:v>
                </c:pt>
                <c:pt idx="83">
                  <c:v>34943</c:v>
                </c:pt>
                <c:pt idx="84">
                  <c:v>34973</c:v>
                </c:pt>
                <c:pt idx="85">
                  <c:v>35004</c:v>
                </c:pt>
                <c:pt idx="86">
                  <c:v>35034</c:v>
                </c:pt>
                <c:pt idx="87">
                  <c:v>35065</c:v>
                </c:pt>
                <c:pt idx="88">
                  <c:v>35096</c:v>
                </c:pt>
                <c:pt idx="89">
                  <c:v>35125</c:v>
                </c:pt>
                <c:pt idx="90">
                  <c:v>35156</c:v>
                </c:pt>
                <c:pt idx="91">
                  <c:v>35186</c:v>
                </c:pt>
                <c:pt idx="92">
                  <c:v>35217</c:v>
                </c:pt>
                <c:pt idx="93">
                  <c:v>35247</c:v>
                </c:pt>
                <c:pt idx="94">
                  <c:v>35278</c:v>
                </c:pt>
                <c:pt idx="95">
                  <c:v>35309</c:v>
                </c:pt>
                <c:pt idx="96">
                  <c:v>35339</c:v>
                </c:pt>
                <c:pt idx="97">
                  <c:v>35370</c:v>
                </c:pt>
                <c:pt idx="98">
                  <c:v>35400</c:v>
                </c:pt>
                <c:pt idx="99">
                  <c:v>35431</c:v>
                </c:pt>
                <c:pt idx="100">
                  <c:v>35462</c:v>
                </c:pt>
                <c:pt idx="101">
                  <c:v>35490</c:v>
                </c:pt>
                <c:pt idx="102">
                  <c:v>35521</c:v>
                </c:pt>
                <c:pt idx="103">
                  <c:v>35551</c:v>
                </c:pt>
                <c:pt idx="104">
                  <c:v>35582</c:v>
                </c:pt>
                <c:pt idx="105">
                  <c:v>35612</c:v>
                </c:pt>
                <c:pt idx="106">
                  <c:v>35643</c:v>
                </c:pt>
                <c:pt idx="107">
                  <c:v>35674</c:v>
                </c:pt>
                <c:pt idx="108">
                  <c:v>35704</c:v>
                </c:pt>
                <c:pt idx="109">
                  <c:v>35735</c:v>
                </c:pt>
                <c:pt idx="110">
                  <c:v>35765</c:v>
                </c:pt>
                <c:pt idx="111">
                  <c:v>35796</c:v>
                </c:pt>
                <c:pt idx="112">
                  <c:v>35827</c:v>
                </c:pt>
                <c:pt idx="113">
                  <c:v>35855</c:v>
                </c:pt>
                <c:pt idx="114">
                  <c:v>35886</c:v>
                </c:pt>
                <c:pt idx="115">
                  <c:v>35916</c:v>
                </c:pt>
                <c:pt idx="116">
                  <c:v>35947</c:v>
                </c:pt>
                <c:pt idx="117">
                  <c:v>35977</c:v>
                </c:pt>
                <c:pt idx="118">
                  <c:v>36008</c:v>
                </c:pt>
                <c:pt idx="119">
                  <c:v>36039</c:v>
                </c:pt>
                <c:pt idx="120">
                  <c:v>36069</c:v>
                </c:pt>
                <c:pt idx="121">
                  <c:v>36100</c:v>
                </c:pt>
                <c:pt idx="122">
                  <c:v>36130</c:v>
                </c:pt>
                <c:pt idx="123">
                  <c:v>36161</c:v>
                </c:pt>
                <c:pt idx="124">
                  <c:v>36192</c:v>
                </c:pt>
                <c:pt idx="125">
                  <c:v>36220</c:v>
                </c:pt>
                <c:pt idx="126">
                  <c:v>36251</c:v>
                </c:pt>
                <c:pt idx="127">
                  <c:v>36281</c:v>
                </c:pt>
                <c:pt idx="128">
                  <c:v>36312</c:v>
                </c:pt>
                <c:pt idx="129">
                  <c:v>36342</c:v>
                </c:pt>
                <c:pt idx="130">
                  <c:v>36373</c:v>
                </c:pt>
                <c:pt idx="131">
                  <c:v>36404</c:v>
                </c:pt>
                <c:pt idx="132">
                  <c:v>36434</c:v>
                </c:pt>
                <c:pt idx="133">
                  <c:v>36465</c:v>
                </c:pt>
                <c:pt idx="134">
                  <c:v>36495</c:v>
                </c:pt>
                <c:pt idx="135">
                  <c:v>36526</c:v>
                </c:pt>
                <c:pt idx="136">
                  <c:v>36557</c:v>
                </c:pt>
                <c:pt idx="137">
                  <c:v>36586</c:v>
                </c:pt>
                <c:pt idx="138">
                  <c:v>36617</c:v>
                </c:pt>
                <c:pt idx="139">
                  <c:v>36647</c:v>
                </c:pt>
                <c:pt idx="140">
                  <c:v>36678</c:v>
                </c:pt>
                <c:pt idx="141">
                  <c:v>36708</c:v>
                </c:pt>
                <c:pt idx="142">
                  <c:v>36739</c:v>
                </c:pt>
                <c:pt idx="143">
                  <c:v>36770</c:v>
                </c:pt>
                <c:pt idx="144">
                  <c:v>36800</c:v>
                </c:pt>
                <c:pt idx="145">
                  <c:v>36831</c:v>
                </c:pt>
                <c:pt idx="146">
                  <c:v>36861</c:v>
                </c:pt>
                <c:pt idx="147">
                  <c:v>36892</c:v>
                </c:pt>
                <c:pt idx="148">
                  <c:v>36923</c:v>
                </c:pt>
                <c:pt idx="149">
                  <c:v>36951</c:v>
                </c:pt>
                <c:pt idx="150">
                  <c:v>36982</c:v>
                </c:pt>
                <c:pt idx="151">
                  <c:v>37012</c:v>
                </c:pt>
                <c:pt idx="152">
                  <c:v>37043</c:v>
                </c:pt>
                <c:pt idx="153">
                  <c:v>37073</c:v>
                </c:pt>
                <c:pt idx="154">
                  <c:v>37104</c:v>
                </c:pt>
                <c:pt idx="155">
                  <c:v>37135</c:v>
                </c:pt>
                <c:pt idx="156">
                  <c:v>37165</c:v>
                </c:pt>
                <c:pt idx="157">
                  <c:v>37196</c:v>
                </c:pt>
                <c:pt idx="158">
                  <c:v>37226</c:v>
                </c:pt>
                <c:pt idx="159">
                  <c:v>37257</c:v>
                </c:pt>
                <c:pt idx="160">
                  <c:v>37288</c:v>
                </c:pt>
                <c:pt idx="161">
                  <c:v>37316</c:v>
                </c:pt>
                <c:pt idx="162">
                  <c:v>37347</c:v>
                </c:pt>
                <c:pt idx="163">
                  <c:v>37377</c:v>
                </c:pt>
                <c:pt idx="164">
                  <c:v>37408</c:v>
                </c:pt>
                <c:pt idx="165">
                  <c:v>37438</c:v>
                </c:pt>
                <c:pt idx="166">
                  <c:v>37469</c:v>
                </c:pt>
                <c:pt idx="167">
                  <c:v>37500</c:v>
                </c:pt>
                <c:pt idx="168">
                  <c:v>37530</c:v>
                </c:pt>
                <c:pt idx="169">
                  <c:v>37561</c:v>
                </c:pt>
                <c:pt idx="170">
                  <c:v>37591</c:v>
                </c:pt>
                <c:pt idx="171">
                  <c:v>37622</c:v>
                </c:pt>
                <c:pt idx="172">
                  <c:v>37653</c:v>
                </c:pt>
                <c:pt idx="173">
                  <c:v>37681</c:v>
                </c:pt>
                <c:pt idx="174">
                  <c:v>37712</c:v>
                </c:pt>
                <c:pt idx="175">
                  <c:v>37742</c:v>
                </c:pt>
                <c:pt idx="176">
                  <c:v>37773</c:v>
                </c:pt>
                <c:pt idx="177">
                  <c:v>37803</c:v>
                </c:pt>
                <c:pt idx="178">
                  <c:v>37834</c:v>
                </c:pt>
                <c:pt idx="179">
                  <c:v>37865</c:v>
                </c:pt>
                <c:pt idx="180">
                  <c:v>37895</c:v>
                </c:pt>
                <c:pt idx="181">
                  <c:v>37926</c:v>
                </c:pt>
                <c:pt idx="182">
                  <c:v>37956</c:v>
                </c:pt>
                <c:pt idx="183">
                  <c:v>37987</c:v>
                </c:pt>
                <c:pt idx="184">
                  <c:v>38018</c:v>
                </c:pt>
                <c:pt idx="185">
                  <c:v>38047</c:v>
                </c:pt>
                <c:pt idx="186">
                  <c:v>38078</c:v>
                </c:pt>
                <c:pt idx="187">
                  <c:v>38108</c:v>
                </c:pt>
                <c:pt idx="188">
                  <c:v>38139</c:v>
                </c:pt>
                <c:pt idx="189">
                  <c:v>38169</c:v>
                </c:pt>
                <c:pt idx="190">
                  <c:v>38200</c:v>
                </c:pt>
                <c:pt idx="191">
                  <c:v>38231</c:v>
                </c:pt>
                <c:pt idx="192">
                  <c:v>38261</c:v>
                </c:pt>
                <c:pt idx="193">
                  <c:v>38292</c:v>
                </c:pt>
                <c:pt idx="194">
                  <c:v>38322</c:v>
                </c:pt>
                <c:pt idx="195">
                  <c:v>38353</c:v>
                </c:pt>
                <c:pt idx="196">
                  <c:v>38384</c:v>
                </c:pt>
                <c:pt idx="197">
                  <c:v>38412</c:v>
                </c:pt>
                <c:pt idx="198">
                  <c:v>38443</c:v>
                </c:pt>
                <c:pt idx="199">
                  <c:v>38473</c:v>
                </c:pt>
                <c:pt idx="200">
                  <c:v>38504</c:v>
                </c:pt>
                <c:pt idx="201">
                  <c:v>38534</c:v>
                </c:pt>
                <c:pt idx="202">
                  <c:v>38565</c:v>
                </c:pt>
                <c:pt idx="203">
                  <c:v>38596</c:v>
                </c:pt>
                <c:pt idx="204">
                  <c:v>38626</c:v>
                </c:pt>
                <c:pt idx="205">
                  <c:v>38657</c:v>
                </c:pt>
                <c:pt idx="206">
                  <c:v>38687</c:v>
                </c:pt>
                <c:pt idx="207">
                  <c:v>38718</c:v>
                </c:pt>
                <c:pt idx="208">
                  <c:v>38749</c:v>
                </c:pt>
                <c:pt idx="209">
                  <c:v>38777</c:v>
                </c:pt>
                <c:pt idx="210">
                  <c:v>38808</c:v>
                </c:pt>
                <c:pt idx="211">
                  <c:v>38838</c:v>
                </c:pt>
                <c:pt idx="212">
                  <c:v>38869</c:v>
                </c:pt>
                <c:pt idx="213">
                  <c:v>38899</c:v>
                </c:pt>
                <c:pt idx="214">
                  <c:v>38930</c:v>
                </c:pt>
                <c:pt idx="215">
                  <c:v>38961</c:v>
                </c:pt>
                <c:pt idx="216">
                  <c:v>38991</c:v>
                </c:pt>
                <c:pt idx="217">
                  <c:v>39022</c:v>
                </c:pt>
                <c:pt idx="218">
                  <c:v>39052</c:v>
                </c:pt>
                <c:pt idx="219">
                  <c:v>39083</c:v>
                </c:pt>
                <c:pt idx="220">
                  <c:v>39114</c:v>
                </c:pt>
                <c:pt idx="221">
                  <c:v>39142</c:v>
                </c:pt>
                <c:pt idx="222">
                  <c:v>39173</c:v>
                </c:pt>
                <c:pt idx="223">
                  <c:v>39203</c:v>
                </c:pt>
                <c:pt idx="224">
                  <c:v>39234</c:v>
                </c:pt>
                <c:pt idx="225">
                  <c:v>39264</c:v>
                </c:pt>
                <c:pt idx="226">
                  <c:v>39295</c:v>
                </c:pt>
                <c:pt idx="227">
                  <c:v>39326</c:v>
                </c:pt>
                <c:pt idx="228">
                  <c:v>39356</c:v>
                </c:pt>
                <c:pt idx="229">
                  <c:v>39387</c:v>
                </c:pt>
                <c:pt idx="230">
                  <c:v>39417</c:v>
                </c:pt>
                <c:pt idx="231">
                  <c:v>39448</c:v>
                </c:pt>
                <c:pt idx="232">
                  <c:v>39479</c:v>
                </c:pt>
                <c:pt idx="233">
                  <c:v>39508</c:v>
                </c:pt>
                <c:pt idx="234">
                  <c:v>39539</c:v>
                </c:pt>
                <c:pt idx="235">
                  <c:v>39569</c:v>
                </c:pt>
                <c:pt idx="236">
                  <c:v>39600</c:v>
                </c:pt>
                <c:pt idx="237">
                  <c:v>39630</c:v>
                </c:pt>
                <c:pt idx="238">
                  <c:v>39661</c:v>
                </c:pt>
                <c:pt idx="239">
                  <c:v>39692</c:v>
                </c:pt>
                <c:pt idx="240">
                  <c:v>39722</c:v>
                </c:pt>
                <c:pt idx="241">
                  <c:v>39753</c:v>
                </c:pt>
                <c:pt idx="242">
                  <c:v>39783</c:v>
                </c:pt>
                <c:pt idx="243">
                  <c:v>39814</c:v>
                </c:pt>
                <c:pt idx="244">
                  <c:v>39845</c:v>
                </c:pt>
                <c:pt idx="245">
                  <c:v>39873</c:v>
                </c:pt>
                <c:pt idx="246">
                  <c:v>39904</c:v>
                </c:pt>
                <c:pt idx="247">
                  <c:v>39934</c:v>
                </c:pt>
                <c:pt idx="248">
                  <c:v>39965</c:v>
                </c:pt>
                <c:pt idx="249">
                  <c:v>39995</c:v>
                </c:pt>
                <c:pt idx="250">
                  <c:v>40026</c:v>
                </c:pt>
                <c:pt idx="251">
                  <c:v>40057</c:v>
                </c:pt>
                <c:pt idx="252">
                  <c:v>40087</c:v>
                </c:pt>
                <c:pt idx="253">
                  <c:v>40118</c:v>
                </c:pt>
                <c:pt idx="254">
                  <c:v>40148</c:v>
                </c:pt>
                <c:pt idx="255">
                  <c:v>40179</c:v>
                </c:pt>
                <c:pt idx="256">
                  <c:v>40210</c:v>
                </c:pt>
                <c:pt idx="257">
                  <c:v>40238</c:v>
                </c:pt>
                <c:pt idx="258">
                  <c:v>40269</c:v>
                </c:pt>
                <c:pt idx="259">
                  <c:v>40299</c:v>
                </c:pt>
                <c:pt idx="260">
                  <c:v>40330</c:v>
                </c:pt>
                <c:pt idx="261">
                  <c:v>40360</c:v>
                </c:pt>
                <c:pt idx="262">
                  <c:v>40391</c:v>
                </c:pt>
                <c:pt idx="263">
                  <c:v>40422</c:v>
                </c:pt>
                <c:pt idx="264">
                  <c:v>40452</c:v>
                </c:pt>
                <c:pt idx="265">
                  <c:v>40483</c:v>
                </c:pt>
                <c:pt idx="266">
                  <c:v>40513</c:v>
                </c:pt>
                <c:pt idx="267">
                  <c:v>40544</c:v>
                </c:pt>
                <c:pt idx="268">
                  <c:v>40575</c:v>
                </c:pt>
                <c:pt idx="269">
                  <c:v>40603</c:v>
                </c:pt>
                <c:pt idx="270">
                  <c:v>40634</c:v>
                </c:pt>
                <c:pt idx="271">
                  <c:v>40664</c:v>
                </c:pt>
                <c:pt idx="272">
                  <c:v>40695</c:v>
                </c:pt>
                <c:pt idx="273">
                  <c:v>40725</c:v>
                </c:pt>
                <c:pt idx="274">
                  <c:v>40756</c:v>
                </c:pt>
                <c:pt idx="275">
                  <c:v>40787</c:v>
                </c:pt>
                <c:pt idx="276">
                  <c:v>40817</c:v>
                </c:pt>
                <c:pt idx="277">
                  <c:v>40848</c:v>
                </c:pt>
                <c:pt idx="278">
                  <c:v>40878</c:v>
                </c:pt>
                <c:pt idx="279">
                  <c:v>40909</c:v>
                </c:pt>
                <c:pt idx="280">
                  <c:v>40940</c:v>
                </c:pt>
                <c:pt idx="281">
                  <c:v>40969</c:v>
                </c:pt>
                <c:pt idx="282">
                  <c:v>41000</c:v>
                </c:pt>
                <c:pt idx="283">
                  <c:v>41030</c:v>
                </c:pt>
                <c:pt idx="284">
                  <c:v>41061</c:v>
                </c:pt>
                <c:pt idx="285">
                  <c:v>41091</c:v>
                </c:pt>
                <c:pt idx="286">
                  <c:v>41122</c:v>
                </c:pt>
                <c:pt idx="287">
                  <c:v>41153</c:v>
                </c:pt>
                <c:pt idx="288">
                  <c:v>41183</c:v>
                </c:pt>
                <c:pt idx="289">
                  <c:v>41214</c:v>
                </c:pt>
                <c:pt idx="290">
                  <c:v>41244</c:v>
                </c:pt>
                <c:pt idx="291">
                  <c:v>41275</c:v>
                </c:pt>
                <c:pt idx="292">
                  <c:v>41306</c:v>
                </c:pt>
                <c:pt idx="293">
                  <c:v>41334</c:v>
                </c:pt>
                <c:pt idx="294">
                  <c:v>41365</c:v>
                </c:pt>
                <c:pt idx="295">
                  <c:v>41395</c:v>
                </c:pt>
                <c:pt idx="296">
                  <c:v>41426</c:v>
                </c:pt>
                <c:pt idx="297">
                  <c:v>41456</c:v>
                </c:pt>
                <c:pt idx="298">
                  <c:v>41487</c:v>
                </c:pt>
                <c:pt idx="299">
                  <c:v>41518</c:v>
                </c:pt>
                <c:pt idx="300">
                  <c:v>41548</c:v>
                </c:pt>
                <c:pt idx="301">
                  <c:v>41579</c:v>
                </c:pt>
                <c:pt idx="302">
                  <c:v>41609</c:v>
                </c:pt>
                <c:pt idx="303">
                  <c:v>41640</c:v>
                </c:pt>
                <c:pt idx="304">
                  <c:v>41671</c:v>
                </c:pt>
                <c:pt idx="305">
                  <c:v>41699</c:v>
                </c:pt>
                <c:pt idx="306">
                  <c:v>41730</c:v>
                </c:pt>
                <c:pt idx="307">
                  <c:v>41760</c:v>
                </c:pt>
                <c:pt idx="308">
                  <c:v>41791</c:v>
                </c:pt>
                <c:pt idx="309">
                  <c:v>41821</c:v>
                </c:pt>
                <c:pt idx="310">
                  <c:v>41852</c:v>
                </c:pt>
                <c:pt idx="311">
                  <c:v>41883</c:v>
                </c:pt>
                <c:pt idx="312">
                  <c:v>41913</c:v>
                </c:pt>
                <c:pt idx="313">
                  <c:v>41944</c:v>
                </c:pt>
                <c:pt idx="314">
                  <c:v>41974</c:v>
                </c:pt>
                <c:pt idx="315">
                  <c:v>42005</c:v>
                </c:pt>
                <c:pt idx="316">
                  <c:v>42036</c:v>
                </c:pt>
                <c:pt idx="317">
                  <c:v>42064</c:v>
                </c:pt>
                <c:pt idx="318">
                  <c:v>42095</c:v>
                </c:pt>
                <c:pt idx="319">
                  <c:v>42125</c:v>
                </c:pt>
                <c:pt idx="320">
                  <c:v>42156</c:v>
                </c:pt>
                <c:pt idx="321">
                  <c:v>42186</c:v>
                </c:pt>
                <c:pt idx="322">
                  <c:v>42217</c:v>
                </c:pt>
                <c:pt idx="323">
                  <c:v>42248</c:v>
                </c:pt>
                <c:pt idx="324">
                  <c:v>42278</c:v>
                </c:pt>
                <c:pt idx="325">
                  <c:v>42309</c:v>
                </c:pt>
                <c:pt idx="326">
                  <c:v>42339</c:v>
                </c:pt>
                <c:pt idx="327">
                  <c:v>42370</c:v>
                </c:pt>
                <c:pt idx="328">
                  <c:v>42401</c:v>
                </c:pt>
                <c:pt idx="329">
                  <c:v>42430</c:v>
                </c:pt>
                <c:pt idx="330">
                  <c:v>42461</c:v>
                </c:pt>
                <c:pt idx="331">
                  <c:v>42491</c:v>
                </c:pt>
                <c:pt idx="332">
                  <c:v>42522</c:v>
                </c:pt>
                <c:pt idx="333">
                  <c:v>42552</c:v>
                </c:pt>
                <c:pt idx="334">
                  <c:v>42583</c:v>
                </c:pt>
                <c:pt idx="335">
                  <c:v>42614</c:v>
                </c:pt>
                <c:pt idx="336">
                  <c:v>42644</c:v>
                </c:pt>
                <c:pt idx="337">
                  <c:v>42675</c:v>
                </c:pt>
                <c:pt idx="338">
                  <c:v>42705</c:v>
                </c:pt>
                <c:pt idx="339">
                  <c:v>42736</c:v>
                </c:pt>
                <c:pt idx="340">
                  <c:v>42767</c:v>
                </c:pt>
                <c:pt idx="341">
                  <c:v>42795</c:v>
                </c:pt>
                <c:pt idx="342">
                  <c:v>42826</c:v>
                </c:pt>
                <c:pt idx="343">
                  <c:v>42856</c:v>
                </c:pt>
                <c:pt idx="344">
                  <c:v>42887</c:v>
                </c:pt>
                <c:pt idx="345">
                  <c:v>42917</c:v>
                </c:pt>
                <c:pt idx="346">
                  <c:v>42948</c:v>
                </c:pt>
                <c:pt idx="347">
                  <c:v>42979</c:v>
                </c:pt>
                <c:pt idx="348">
                  <c:v>43009</c:v>
                </c:pt>
                <c:pt idx="349">
                  <c:v>43040</c:v>
                </c:pt>
                <c:pt idx="350">
                  <c:v>43070</c:v>
                </c:pt>
                <c:pt idx="351">
                  <c:v>43101</c:v>
                </c:pt>
                <c:pt idx="352">
                  <c:v>43132</c:v>
                </c:pt>
                <c:pt idx="353">
                  <c:v>43160</c:v>
                </c:pt>
                <c:pt idx="354">
                  <c:v>43191</c:v>
                </c:pt>
                <c:pt idx="355">
                  <c:v>43221</c:v>
                </c:pt>
                <c:pt idx="356">
                  <c:v>43252</c:v>
                </c:pt>
                <c:pt idx="357">
                  <c:v>43282</c:v>
                </c:pt>
                <c:pt idx="358">
                  <c:v>43313</c:v>
                </c:pt>
                <c:pt idx="359">
                  <c:v>43344</c:v>
                </c:pt>
                <c:pt idx="360">
                  <c:v>43374</c:v>
                </c:pt>
                <c:pt idx="361">
                  <c:v>43405</c:v>
                </c:pt>
                <c:pt idx="362">
                  <c:v>43435</c:v>
                </c:pt>
                <c:pt idx="363">
                  <c:v>43466</c:v>
                </c:pt>
                <c:pt idx="364">
                  <c:v>43497</c:v>
                </c:pt>
                <c:pt idx="365">
                  <c:v>43525</c:v>
                </c:pt>
                <c:pt idx="366">
                  <c:v>43556</c:v>
                </c:pt>
                <c:pt idx="367">
                  <c:v>43586</c:v>
                </c:pt>
                <c:pt idx="368">
                  <c:v>43617</c:v>
                </c:pt>
                <c:pt idx="369">
                  <c:v>43647</c:v>
                </c:pt>
                <c:pt idx="370">
                  <c:v>43678</c:v>
                </c:pt>
                <c:pt idx="371">
                  <c:v>43709</c:v>
                </c:pt>
                <c:pt idx="372">
                  <c:v>43739</c:v>
                </c:pt>
                <c:pt idx="373">
                  <c:v>43770</c:v>
                </c:pt>
                <c:pt idx="374">
                  <c:v>43800</c:v>
                </c:pt>
                <c:pt idx="375">
                  <c:v>43831</c:v>
                </c:pt>
                <c:pt idx="376">
                  <c:v>43862</c:v>
                </c:pt>
                <c:pt idx="377">
                  <c:v>43891</c:v>
                </c:pt>
                <c:pt idx="378">
                  <c:v>43922</c:v>
                </c:pt>
                <c:pt idx="379">
                  <c:v>43952</c:v>
                </c:pt>
                <c:pt idx="380">
                  <c:v>43983</c:v>
                </c:pt>
                <c:pt idx="381">
                  <c:v>44013</c:v>
                </c:pt>
                <c:pt idx="382">
                  <c:v>44044</c:v>
                </c:pt>
                <c:pt idx="383">
                  <c:v>44075</c:v>
                </c:pt>
                <c:pt idx="384">
                  <c:v>44105</c:v>
                </c:pt>
                <c:pt idx="385">
                  <c:v>44136</c:v>
                </c:pt>
                <c:pt idx="386">
                  <c:v>44166</c:v>
                </c:pt>
                <c:pt idx="387">
                  <c:v>44197</c:v>
                </c:pt>
                <c:pt idx="388">
                  <c:v>44228</c:v>
                </c:pt>
                <c:pt idx="389">
                  <c:v>44256</c:v>
                </c:pt>
                <c:pt idx="390">
                  <c:v>44287</c:v>
                </c:pt>
                <c:pt idx="391">
                  <c:v>44317</c:v>
                </c:pt>
                <c:pt idx="392">
                  <c:v>44348</c:v>
                </c:pt>
                <c:pt idx="393">
                  <c:v>44378</c:v>
                </c:pt>
                <c:pt idx="394">
                  <c:v>44409</c:v>
                </c:pt>
                <c:pt idx="395">
                  <c:v>44440</c:v>
                </c:pt>
                <c:pt idx="396">
                  <c:v>44470</c:v>
                </c:pt>
                <c:pt idx="397">
                  <c:v>44501</c:v>
                </c:pt>
                <c:pt idx="398">
                  <c:v>44531</c:v>
                </c:pt>
                <c:pt idx="399">
                  <c:v>44562</c:v>
                </c:pt>
                <c:pt idx="400">
                  <c:v>44593</c:v>
                </c:pt>
                <c:pt idx="401">
                  <c:v>44621</c:v>
                </c:pt>
                <c:pt idx="402">
                  <c:v>44652</c:v>
                </c:pt>
                <c:pt idx="403">
                  <c:v>44682</c:v>
                </c:pt>
                <c:pt idx="404">
                  <c:v>44713</c:v>
                </c:pt>
                <c:pt idx="405">
                  <c:v>44743</c:v>
                </c:pt>
                <c:pt idx="406">
                  <c:v>44774</c:v>
                </c:pt>
                <c:pt idx="407">
                  <c:v>44805</c:v>
                </c:pt>
                <c:pt idx="408">
                  <c:v>44835</c:v>
                </c:pt>
                <c:pt idx="409">
                  <c:v>44866</c:v>
                </c:pt>
                <c:pt idx="410">
                  <c:v>44896</c:v>
                </c:pt>
                <c:pt idx="411">
                  <c:v>44927</c:v>
                </c:pt>
                <c:pt idx="412">
                  <c:v>44958</c:v>
                </c:pt>
                <c:pt idx="413">
                  <c:v>44986</c:v>
                </c:pt>
                <c:pt idx="414">
                  <c:v>45017</c:v>
                </c:pt>
                <c:pt idx="415">
                  <c:v>45047</c:v>
                </c:pt>
                <c:pt idx="416">
                  <c:v>45078</c:v>
                </c:pt>
                <c:pt idx="417">
                  <c:v>45108</c:v>
                </c:pt>
                <c:pt idx="418">
                  <c:v>45139</c:v>
                </c:pt>
                <c:pt idx="419">
                  <c:v>45170</c:v>
                </c:pt>
                <c:pt idx="420">
                  <c:v>45200</c:v>
                </c:pt>
                <c:pt idx="421">
                  <c:v>45231</c:v>
                </c:pt>
                <c:pt idx="422">
                  <c:v>45261</c:v>
                </c:pt>
                <c:pt idx="423">
                  <c:v>45292</c:v>
                </c:pt>
                <c:pt idx="424">
                  <c:v>45323</c:v>
                </c:pt>
                <c:pt idx="425">
                  <c:v>45352</c:v>
                </c:pt>
                <c:pt idx="426">
                  <c:v>45383</c:v>
                </c:pt>
                <c:pt idx="427">
                  <c:v>45413</c:v>
                </c:pt>
                <c:pt idx="428">
                  <c:v>45444</c:v>
                </c:pt>
                <c:pt idx="429">
                  <c:v>45474</c:v>
                </c:pt>
                <c:pt idx="430">
                  <c:v>45505</c:v>
                </c:pt>
                <c:pt idx="431">
                  <c:v>45536</c:v>
                </c:pt>
                <c:pt idx="432">
                  <c:v>45566</c:v>
                </c:pt>
                <c:pt idx="433">
                  <c:v>45597</c:v>
                </c:pt>
                <c:pt idx="434">
                  <c:v>45627</c:v>
                </c:pt>
                <c:pt idx="435">
                  <c:v>45658</c:v>
                </c:pt>
                <c:pt idx="436">
                  <c:v>45689</c:v>
                </c:pt>
                <c:pt idx="437">
                  <c:v>45717</c:v>
                </c:pt>
                <c:pt idx="438">
                  <c:v>45748</c:v>
                </c:pt>
                <c:pt idx="439">
                  <c:v>45778</c:v>
                </c:pt>
                <c:pt idx="440">
                  <c:v>45809</c:v>
                </c:pt>
                <c:pt idx="441">
                  <c:v>45839</c:v>
                </c:pt>
                <c:pt idx="442">
                  <c:v>45870</c:v>
                </c:pt>
                <c:pt idx="443">
                  <c:v>45901</c:v>
                </c:pt>
                <c:pt idx="444">
                  <c:v>45931</c:v>
                </c:pt>
                <c:pt idx="445">
                  <c:v>45962</c:v>
                </c:pt>
                <c:pt idx="446">
                  <c:v>45992</c:v>
                </c:pt>
                <c:pt idx="447">
                  <c:v>46023</c:v>
                </c:pt>
                <c:pt idx="448">
                  <c:v>46054</c:v>
                </c:pt>
                <c:pt idx="449">
                  <c:v>46082</c:v>
                </c:pt>
                <c:pt idx="450">
                  <c:v>46113</c:v>
                </c:pt>
                <c:pt idx="451">
                  <c:v>46143</c:v>
                </c:pt>
                <c:pt idx="452">
                  <c:v>46174</c:v>
                </c:pt>
                <c:pt idx="453">
                  <c:v>46204</c:v>
                </c:pt>
                <c:pt idx="454">
                  <c:v>46235</c:v>
                </c:pt>
                <c:pt idx="455">
                  <c:v>46266</c:v>
                </c:pt>
                <c:pt idx="456">
                  <c:v>46296</c:v>
                </c:pt>
                <c:pt idx="457">
                  <c:v>46327</c:v>
                </c:pt>
                <c:pt idx="458">
                  <c:v>46357</c:v>
                </c:pt>
                <c:pt idx="459">
                  <c:v>46388</c:v>
                </c:pt>
                <c:pt idx="460">
                  <c:v>46419</c:v>
                </c:pt>
                <c:pt idx="461">
                  <c:v>46447</c:v>
                </c:pt>
                <c:pt idx="462">
                  <c:v>46478</c:v>
                </c:pt>
                <c:pt idx="463">
                  <c:v>46508</c:v>
                </c:pt>
                <c:pt idx="464">
                  <c:v>46539</c:v>
                </c:pt>
                <c:pt idx="465">
                  <c:v>46569</c:v>
                </c:pt>
                <c:pt idx="466">
                  <c:v>46600</c:v>
                </c:pt>
                <c:pt idx="467">
                  <c:v>46631</c:v>
                </c:pt>
                <c:pt idx="468">
                  <c:v>46661</c:v>
                </c:pt>
                <c:pt idx="469">
                  <c:v>46692</c:v>
                </c:pt>
                <c:pt idx="470">
                  <c:v>46722</c:v>
                </c:pt>
                <c:pt idx="471">
                  <c:v>46753</c:v>
                </c:pt>
                <c:pt idx="472">
                  <c:v>46784</c:v>
                </c:pt>
                <c:pt idx="473">
                  <c:v>46813</c:v>
                </c:pt>
                <c:pt idx="474">
                  <c:v>46844</c:v>
                </c:pt>
                <c:pt idx="475">
                  <c:v>46874</c:v>
                </c:pt>
                <c:pt idx="476">
                  <c:v>46905</c:v>
                </c:pt>
                <c:pt idx="477">
                  <c:v>46935</c:v>
                </c:pt>
                <c:pt idx="478">
                  <c:v>46966</c:v>
                </c:pt>
                <c:pt idx="479">
                  <c:v>46997</c:v>
                </c:pt>
                <c:pt idx="480">
                  <c:v>47027</c:v>
                </c:pt>
                <c:pt idx="481">
                  <c:v>47058</c:v>
                </c:pt>
                <c:pt idx="482">
                  <c:v>47088</c:v>
                </c:pt>
                <c:pt idx="483">
                  <c:v>47119</c:v>
                </c:pt>
                <c:pt idx="484">
                  <c:v>47150</c:v>
                </c:pt>
                <c:pt idx="485">
                  <c:v>47178</c:v>
                </c:pt>
                <c:pt idx="486">
                  <c:v>47209</c:v>
                </c:pt>
                <c:pt idx="487">
                  <c:v>47239</c:v>
                </c:pt>
                <c:pt idx="488">
                  <c:v>47270</c:v>
                </c:pt>
                <c:pt idx="489">
                  <c:v>47300</c:v>
                </c:pt>
                <c:pt idx="490">
                  <c:v>47331</c:v>
                </c:pt>
                <c:pt idx="491">
                  <c:v>47362</c:v>
                </c:pt>
                <c:pt idx="492">
                  <c:v>47392</c:v>
                </c:pt>
                <c:pt idx="493">
                  <c:v>47423</c:v>
                </c:pt>
                <c:pt idx="494">
                  <c:v>47453</c:v>
                </c:pt>
                <c:pt idx="495">
                  <c:v>47484</c:v>
                </c:pt>
                <c:pt idx="496">
                  <c:v>47515</c:v>
                </c:pt>
                <c:pt idx="497">
                  <c:v>47543</c:v>
                </c:pt>
                <c:pt idx="498">
                  <c:v>47574</c:v>
                </c:pt>
                <c:pt idx="499">
                  <c:v>47604</c:v>
                </c:pt>
                <c:pt idx="500">
                  <c:v>47635</c:v>
                </c:pt>
                <c:pt idx="501">
                  <c:v>47665</c:v>
                </c:pt>
                <c:pt idx="502">
                  <c:v>47696</c:v>
                </c:pt>
                <c:pt idx="503">
                  <c:v>47727</c:v>
                </c:pt>
                <c:pt idx="504">
                  <c:v>47757</c:v>
                </c:pt>
                <c:pt idx="505">
                  <c:v>47788</c:v>
                </c:pt>
                <c:pt idx="506">
                  <c:v>47818</c:v>
                </c:pt>
                <c:pt idx="507">
                  <c:v>47849</c:v>
                </c:pt>
                <c:pt idx="508">
                  <c:v>47880</c:v>
                </c:pt>
                <c:pt idx="509">
                  <c:v>47908</c:v>
                </c:pt>
                <c:pt idx="510">
                  <c:v>47939</c:v>
                </c:pt>
                <c:pt idx="511">
                  <c:v>47969</c:v>
                </c:pt>
                <c:pt idx="512">
                  <c:v>48000</c:v>
                </c:pt>
                <c:pt idx="513">
                  <c:v>48030</c:v>
                </c:pt>
                <c:pt idx="514">
                  <c:v>48061</c:v>
                </c:pt>
                <c:pt idx="515">
                  <c:v>48092</c:v>
                </c:pt>
                <c:pt idx="516">
                  <c:v>48122</c:v>
                </c:pt>
                <c:pt idx="517">
                  <c:v>48153</c:v>
                </c:pt>
                <c:pt idx="518">
                  <c:v>48183</c:v>
                </c:pt>
                <c:pt idx="519">
                  <c:v>48214</c:v>
                </c:pt>
                <c:pt idx="520">
                  <c:v>48245</c:v>
                </c:pt>
                <c:pt idx="521">
                  <c:v>48274</c:v>
                </c:pt>
                <c:pt idx="522">
                  <c:v>48305</c:v>
                </c:pt>
                <c:pt idx="523">
                  <c:v>48335</c:v>
                </c:pt>
                <c:pt idx="524">
                  <c:v>48366</c:v>
                </c:pt>
                <c:pt idx="525">
                  <c:v>48396</c:v>
                </c:pt>
                <c:pt idx="526">
                  <c:v>48427</c:v>
                </c:pt>
                <c:pt idx="527">
                  <c:v>48458</c:v>
                </c:pt>
                <c:pt idx="528">
                  <c:v>48488</c:v>
                </c:pt>
                <c:pt idx="529">
                  <c:v>48519</c:v>
                </c:pt>
                <c:pt idx="530">
                  <c:v>48549</c:v>
                </c:pt>
                <c:pt idx="531">
                  <c:v>48580</c:v>
                </c:pt>
                <c:pt idx="532">
                  <c:v>48611</c:v>
                </c:pt>
                <c:pt idx="533">
                  <c:v>48639</c:v>
                </c:pt>
                <c:pt idx="534">
                  <c:v>48670</c:v>
                </c:pt>
                <c:pt idx="535">
                  <c:v>48700</c:v>
                </c:pt>
                <c:pt idx="536">
                  <c:v>48731</c:v>
                </c:pt>
                <c:pt idx="537">
                  <c:v>48761</c:v>
                </c:pt>
                <c:pt idx="538">
                  <c:v>48792</c:v>
                </c:pt>
                <c:pt idx="539">
                  <c:v>48823</c:v>
                </c:pt>
                <c:pt idx="540">
                  <c:v>48853</c:v>
                </c:pt>
                <c:pt idx="541">
                  <c:v>48884</c:v>
                </c:pt>
                <c:pt idx="542">
                  <c:v>48914</c:v>
                </c:pt>
                <c:pt idx="543">
                  <c:v>48945</c:v>
                </c:pt>
                <c:pt idx="544">
                  <c:v>48976</c:v>
                </c:pt>
                <c:pt idx="545">
                  <c:v>49004</c:v>
                </c:pt>
                <c:pt idx="546">
                  <c:v>49035</c:v>
                </c:pt>
                <c:pt idx="547">
                  <c:v>49065</c:v>
                </c:pt>
                <c:pt idx="548">
                  <c:v>49096</c:v>
                </c:pt>
                <c:pt idx="549">
                  <c:v>49126</c:v>
                </c:pt>
                <c:pt idx="550">
                  <c:v>49157</c:v>
                </c:pt>
                <c:pt idx="551">
                  <c:v>49188</c:v>
                </c:pt>
                <c:pt idx="552">
                  <c:v>49218</c:v>
                </c:pt>
                <c:pt idx="553">
                  <c:v>49249</c:v>
                </c:pt>
                <c:pt idx="554">
                  <c:v>49279</c:v>
                </c:pt>
                <c:pt idx="555">
                  <c:v>49310</c:v>
                </c:pt>
                <c:pt idx="556">
                  <c:v>49341</c:v>
                </c:pt>
                <c:pt idx="557">
                  <c:v>49369</c:v>
                </c:pt>
                <c:pt idx="558">
                  <c:v>49400</c:v>
                </c:pt>
                <c:pt idx="559">
                  <c:v>49430</c:v>
                </c:pt>
                <c:pt idx="560">
                  <c:v>49461</c:v>
                </c:pt>
                <c:pt idx="561">
                  <c:v>49491</c:v>
                </c:pt>
                <c:pt idx="562">
                  <c:v>49522</c:v>
                </c:pt>
                <c:pt idx="563">
                  <c:v>49553</c:v>
                </c:pt>
                <c:pt idx="564">
                  <c:v>49583</c:v>
                </c:pt>
                <c:pt idx="565">
                  <c:v>49614</c:v>
                </c:pt>
                <c:pt idx="566">
                  <c:v>49644</c:v>
                </c:pt>
                <c:pt idx="567">
                  <c:v>49675</c:v>
                </c:pt>
                <c:pt idx="568">
                  <c:v>49706</c:v>
                </c:pt>
                <c:pt idx="569">
                  <c:v>49735</c:v>
                </c:pt>
                <c:pt idx="570">
                  <c:v>49766</c:v>
                </c:pt>
                <c:pt idx="571">
                  <c:v>49796</c:v>
                </c:pt>
                <c:pt idx="572">
                  <c:v>49827</c:v>
                </c:pt>
                <c:pt idx="573">
                  <c:v>49857</c:v>
                </c:pt>
                <c:pt idx="574">
                  <c:v>49888</c:v>
                </c:pt>
                <c:pt idx="575">
                  <c:v>49919</c:v>
                </c:pt>
                <c:pt idx="576">
                  <c:v>49949</c:v>
                </c:pt>
                <c:pt idx="577">
                  <c:v>49980</c:v>
                </c:pt>
                <c:pt idx="578">
                  <c:v>50010</c:v>
                </c:pt>
                <c:pt idx="579">
                  <c:v>50041</c:v>
                </c:pt>
                <c:pt idx="580">
                  <c:v>50072</c:v>
                </c:pt>
                <c:pt idx="581">
                  <c:v>50100</c:v>
                </c:pt>
                <c:pt idx="582">
                  <c:v>50131</c:v>
                </c:pt>
                <c:pt idx="583">
                  <c:v>50161</c:v>
                </c:pt>
                <c:pt idx="584">
                  <c:v>50192</c:v>
                </c:pt>
                <c:pt idx="585">
                  <c:v>50222</c:v>
                </c:pt>
                <c:pt idx="586">
                  <c:v>50253</c:v>
                </c:pt>
                <c:pt idx="587">
                  <c:v>50284</c:v>
                </c:pt>
              </c:numCache>
            </c:numRef>
          </c:cat>
          <c:val>
            <c:numRef>
              <c:f>BUSBNKRPTCS!$M$9:$M$635</c:f>
              <c:numCache>
                <c:formatCode>General</c:formatCode>
                <c:ptCount val="627"/>
                <c:pt idx="410" formatCode="0.0">
                  <c:v>13.436</c:v>
                </c:pt>
                <c:pt idx="626" formatCode="0.0">
                  <c:v>#N/A</c:v>
                </c:pt>
              </c:numCache>
            </c:numRef>
          </c:val>
          <c:smooth val="0"/>
          <c:extLst>
            <c:ext xmlns:c16="http://schemas.microsoft.com/office/drawing/2014/chart" uri="{C3380CC4-5D6E-409C-BE32-E72D297353CC}">
              <c16:uniqueId val="{0000000A-0E99-4B95-8A93-C726A46E29D2}"/>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5"/>
          <c:min val="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1"/>
      </c:valAx>
      <c:valAx>
        <c:axId val="415924863"/>
        <c:scaling>
          <c:orientation val="minMax"/>
          <c:max val="62"/>
          <c:min val="12"/>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10"/>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0.65207399747213601"/>
          <c:y val="0.40793110340872463"/>
          <c:w val="0.29688106463424235"/>
          <c:h val="0.22251210823527443"/>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35996728434E-2"/>
          <c:y val="9.2372648993038556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PPI!$A$9:$A$1136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PPI!$B$9:$B$1136</c:f>
              <c:numCache>
                <c:formatCode>General</c:formatCode>
                <c:ptCount val="11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numCache>
            </c:numRef>
          </c:val>
          <c:smooth val="0"/>
          <c:extLst>
            <c:ext xmlns:c16="http://schemas.microsoft.com/office/drawing/2014/chart" uri="{C3380CC4-5D6E-409C-BE32-E72D297353CC}">
              <c16:uniqueId val="{00000000-197A-440A-9B1D-D08FA9B85F4F}"/>
            </c:ext>
          </c:extLst>
        </c:ser>
        <c:ser>
          <c:idx val="5"/>
          <c:order val="1"/>
          <c:tx>
            <c:v>PPI - 3/12</c:v>
          </c:tx>
          <c:spPr>
            <a:ln w="38100">
              <a:solidFill>
                <a:srgbClr val="002060"/>
              </a:solidFill>
            </a:ln>
            <a:effectLst/>
          </c:spPr>
          <c:marker>
            <c:symbol val="none"/>
          </c:marker>
          <c:cat>
            <c:numRef>
              <c:f>PPI!$A$9:$A$1136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PPI!$G$9:$G$1136</c:f>
              <c:numCache>
                <c:formatCode>General</c:formatCode>
                <c:ptCount val="1128"/>
                <c:pt idx="0" formatCode="0.0">
                  <c:v>0</c:v>
                </c:pt>
                <c:pt idx="14" formatCode="0.0">
                  <c:v>8.5381630011999992</c:v>
                </c:pt>
                <c:pt idx="15" formatCode="0.0">
                  <c:v>7.9896907215999997</c:v>
                </c:pt>
                <c:pt idx="16" formatCode="0.0">
                  <c:v>8.0976863753000003</c:v>
                </c:pt>
                <c:pt idx="17" formatCode="0.0">
                  <c:v>8.7516087515999992</c:v>
                </c:pt>
                <c:pt idx="18" formatCode="0.0">
                  <c:v>9.3709884467000002</c:v>
                </c:pt>
                <c:pt idx="19" formatCode="0.0">
                  <c:v>9.6938775509999999</c:v>
                </c:pt>
                <c:pt idx="20" formatCode="0.0">
                  <c:v>9.1939546598999993</c:v>
                </c:pt>
                <c:pt idx="21" formatCode="0.0">
                  <c:v>8.2191780820999991</c:v>
                </c:pt>
                <c:pt idx="22" formatCode="0.0">
                  <c:v>6.6502463053999996</c:v>
                </c:pt>
                <c:pt idx="23" formatCode="0.0">
                  <c:v>5</c:v>
                </c:pt>
                <c:pt idx="24" formatCode="0.0">
                  <c:v>2.8880866424999998</c:v>
                </c:pt>
                <c:pt idx="25" formatCode="0.0">
                  <c:v>1.3142174432</c:v>
                </c:pt>
                <c:pt idx="26" formatCode="0.0">
                  <c:v>0.35756853389999999</c:v>
                </c:pt>
                <c:pt idx="27" formatCode="0.0">
                  <c:v>-0.11933174219999999</c:v>
                </c:pt>
                <c:pt idx="28" formatCode="0.0">
                  <c:v>-0.95124851359999996</c:v>
                </c:pt>
                <c:pt idx="29" formatCode="0.0">
                  <c:v>-1.8934911242000001</c:v>
                </c:pt>
                <c:pt idx="30" formatCode="0.0">
                  <c:v>-3.0516431923999998</c:v>
                </c:pt>
                <c:pt idx="31" formatCode="0.0">
                  <c:v>-4.0697674417999998</c:v>
                </c:pt>
                <c:pt idx="32" formatCode="0.0">
                  <c:v>-4.7289504035999999</c:v>
                </c:pt>
                <c:pt idx="33" formatCode="0.0">
                  <c:v>-4.9482163406000002</c:v>
                </c:pt>
                <c:pt idx="34" formatCode="0.0">
                  <c:v>-4.7344110853999997</c:v>
                </c:pt>
                <c:pt idx="35" formatCode="0.0">
                  <c:v>-4.6457607433000003</c:v>
                </c:pt>
                <c:pt idx="36" formatCode="0.0">
                  <c:v>-4.3274853800999997</c:v>
                </c:pt>
                <c:pt idx="37" formatCode="0.0">
                  <c:v>-3.7735849055999999</c:v>
                </c:pt>
                <c:pt idx="38" formatCode="0.0">
                  <c:v>-3.0878859856999998</c:v>
                </c:pt>
                <c:pt idx="39" formatCode="0.0">
                  <c:v>-2.5089605734</c:v>
                </c:pt>
                <c:pt idx="40" formatCode="0.0">
                  <c:v>-1.9207683072999999</c:v>
                </c:pt>
                <c:pt idx="41" formatCode="0.0">
                  <c:v>-1.2062726176</c:v>
                </c:pt>
                <c:pt idx="42" formatCode="0.0">
                  <c:v>0.1210653753</c:v>
                </c:pt>
                <c:pt idx="43" formatCode="0.0">
                  <c:v>1.9393939392999999</c:v>
                </c:pt>
                <c:pt idx="44" formatCode="0.0">
                  <c:v>3.8740920096</c:v>
                </c:pt>
                <c:pt idx="45" formatCode="0.0">
                  <c:v>5.3268765133000002</c:v>
                </c:pt>
                <c:pt idx="46" formatCode="0.0">
                  <c:v>6.4242424242</c:v>
                </c:pt>
                <c:pt idx="47" formatCode="0.0">
                  <c:v>8.0389768573999998</c:v>
                </c:pt>
                <c:pt idx="48" formatCode="0.0">
                  <c:v>10.0244498777</c:v>
                </c:pt>
                <c:pt idx="49" formatCode="0.0">
                  <c:v>11.8872549019</c:v>
                </c:pt>
                <c:pt idx="50" formatCode="0.0">
                  <c:v>12.867647058799999</c:v>
                </c:pt>
                <c:pt idx="51" formatCode="0.0">
                  <c:v>13.235294117600001</c:v>
                </c:pt>
                <c:pt idx="52" formatCode="0.0">
                  <c:v>13.219094247199999</c:v>
                </c:pt>
                <c:pt idx="53" formatCode="0.0">
                  <c:v>12.9426129426</c:v>
                </c:pt>
                <c:pt idx="54" formatCode="0.0">
                  <c:v>11.8500604594</c:v>
                </c:pt>
                <c:pt idx="55" formatCode="0.0">
                  <c:v>9.8692033292999994</c:v>
                </c:pt>
                <c:pt idx="56" formatCode="0.0">
                  <c:v>7.6923076923</c:v>
                </c:pt>
                <c:pt idx="57" formatCode="0.0">
                  <c:v>6.4367816090999996</c:v>
                </c:pt>
                <c:pt idx="58" formatCode="0.0">
                  <c:v>5.6947608199999999</c:v>
                </c:pt>
                <c:pt idx="59" formatCode="0.0">
                  <c:v>4.7350620066999998</c:v>
                </c:pt>
                <c:pt idx="60" formatCode="0.0">
                  <c:v>3</c:v>
                </c:pt>
                <c:pt idx="61" formatCode="0.0">
                  <c:v>1.2048192770999999</c:v>
                </c:pt>
                <c:pt idx="62" formatCode="0.0">
                  <c:v>0.21715526600000001</c:v>
                </c:pt>
                <c:pt idx="63" formatCode="0.0">
                  <c:v>-0.32467532459999998</c:v>
                </c:pt>
                <c:pt idx="64" formatCode="0.0">
                  <c:v>-0.5405405405</c:v>
                </c:pt>
                <c:pt idx="65" formatCode="0.0">
                  <c:v>-0.86486486480000002</c:v>
                </c:pt>
                <c:pt idx="66" formatCode="0.0">
                  <c:v>-0.64864864860000004</c:v>
                </c:pt>
                <c:pt idx="67" formatCode="0.0">
                  <c:v>-0.32467532459999998</c:v>
                </c:pt>
                <c:pt idx="68" formatCode="0.0">
                  <c:v>0</c:v>
                </c:pt>
                <c:pt idx="69" formatCode="0.0">
                  <c:v>-0.43196544269999998</c:v>
                </c:pt>
                <c:pt idx="70" formatCode="0.0">
                  <c:v>-0.96982758619999998</c:v>
                </c:pt>
                <c:pt idx="71" formatCode="0.0">
                  <c:v>-1.7222820236</c:v>
                </c:pt>
                <c:pt idx="72" formatCode="0.0">
                  <c:v>-1.8338727076000001</c:v>
                </c:pt>
                <c:pt idx="73" formatCode="0.0">
                  <c:v>-1.8398268397999999</c:v>
                </c:pt>
                <c:pt idx="74" formatCode="0.0">
                  <c:v>-1.7334777898</c:v>
                </c:pt>
                <c:pt idx="75" formatCode="0.0">
                  <c:v>-1.7372421280999999</c:v>
                </c:pt>
                <c:pt idx="76" formatCode="0.0">
                  <c:v>-1.6304347826000001</c:v>
                </c:pt>
                <c:pt idx="77" formatCode="0.0">
                  <c:v>-1.3086150489999999</c:v>
                </c:pt>
                <c:pt idx="78" formatCode="0.0">
                  <c:v>-1.0881392818</c:v>
                </c:pt>
                <c:pt idx="79" formatCode="0.0">
                  <c:v>-0.97719869699999995</c:v>
                </c:pt>
                <c:pt idx="80" formatCode="0.0">
                  <c:v>-0.86580086580000004</c:v>
                </c:pt>
                <c:pt idx="81" formatCode="0.0">
                  <c:v>-0.650759219</c:v>
                </c:pt>
                <c:pt idx="82" formatCode="0.0">
                  <c:v>-0.43525571270000002</c:v>
                </c:pt>
                <c:pt idx="83" formatCode="0.0">
                  <c:v>-0.1095290251</c:v>
                </c:pt>
                <c:pt idx="84" formatCode="0.0">
                  <c:v>0.2197802197</c:v>
                </c:pt>
                <c:pt idx="85" formatCode="0.0">
                  <c:v>0.55126791620000004</c:v>
                </c:pt>
                <c:pt idx="86" formatCode="0.0">
                  <c:v>0.55126791620000004</c:v>
                </c:pt>
                <c:pt idx="87" formatCode="0.0">
                  <c:v>0.77348066289999995</c:v>
                </c:pt>
                <c:pt idx="88" formatCode="0.0">
                  <c:v>0.88397790050000002</c:v>
                </c:pt>
                <c:pt idx="89" formatCode="0.0">
                  <c:v>0.88397790050000002</c:v>
                </c:pt>
                <c:pt idx="90" formatCode="0.0">
                  <c:v>0.44004400440000002</c:v>
                </c:pt>
                <c:pt idx="91" formatCode="0.0">
                  <c:v>0.1096491228</c:v>
                </c:pt>
                <c:pt idx="92" formatCode="0.0">
                  <c:v>-0.21834061129999999</c:v>
                </c:pt>
                <c:pt idx="93" formatCode="0.0">
                  <c:v>-0.43668122269999998</c:v>
                </c:pt>
                <c:pt idx="94" formatCode="0.0">
                  <c:v>-0.43715846990000001</c:v>
                </c:pt>
                <c:pt idx="95" formatCode="0.0">
                  <c:v>-0.2192982456</c:v>
                </c:pt>
                <c:pt idx="96" formatCode="0.0">
                  <c:v>-0.1096491228</c:v>
                </c:pt>
                <c:pt idx="97" formatCode="0.0">
                  <c:v>0</c:v>
                </c:pt>
                <c:pt idx="98" formatCode="0.0">
                  <c:v>0</c:v>
                </c:pt>
                <c:pt idx="99" formatCode="0.0">
                  <c:v>0</c:v>
                </c:pt>
                <c:pt idx="100" formatCode="0.0">
                  <c:v>-0.32858707549999999</c:v>
                </c:pt>
                <c:pt idx="101" formatCode="0.0">
                  <c:v>-0.2190580503</c:v>
                </c:pt>
                <c:pt idx="102" formatCode="0.0">
                  <c:v>-0.2190580503</c:v>
                </c:pt>
                <c:pt idx="103" formatCode="0.0">
                  <c:v>0</c:v>
                </c:pt>
                <c:pt idx="104" formatCode="0.0">
                  <c:v>0.1094091903</c:v>
                </c:pt>
                <c:pt idx="105" formatCode="0.0">
                  <c:v>0.54824561400000005</c:v>
                </c:pt>
                <c:pt idx="106" formatCode="0.0">
                  <c:v>0.76838638849999996</c:v>
                </c:pt>
                <c:pt idx="107" formatCode="0.0">
                  <c:v>0.87912087910000003</c:v>
                </c:pt>
                <c:pt idx="108" formatCode="0.0">
                  <c:v>0.87815587260000005</c:v>
                </c:pt>
                <c:pt idx="109" formatCode="0.0">
                  <c:v>0.98684210520000004</c:v>
                </c:pt>
                <c:pt idx="110" formatCode="0.0">
                  <c:v>1.3157894736</c:v>
                </c:pt>
                <c:pt idx="111" formatCode="0.0">
                  <c:v>1.6447368420999999</c:v>
                </c:pt>
                <c:pt idx="112" formatCode="0.0">
                  <c:v>2.3076923076</c:v>
                </c:pt>
                <c:pt idx="113" formatCode="0.0">
                  <c:v>2.634467618</c:v>
                </c:pt>
                <c:pt idx="114" formatCode="0.0">
                  <c:v>2.9637760701999998</c:v>
                </c:pt>
                <c:pt idx="115" formatCode="0.0">
                  <c:v>2.9572836801000002</c:v>
                </c:pt>
                <c:pt idx="116" formatCode="0.0">
                  <c:v>3.1693989071000002</c:v>
                </c:pt>
                <c:pt idx="117" formatCode="0.0">
                  <c:v>3.4896401307999998</c:v>
                </c:pt>
                <c:pt idx="118" formatCode="0.0">
                  <c:v>3.9215686274000001</c:v>
                </c:pt>
                <c:pt idx="119" formatCode="0.0">
                  <c:v>4.1394335510999998</c:v>
                </c:pt>
                <c:pt idx="120" formatCode="0.0">
                  <c:v>4.3525571272999999</c:v>
                </c:pt>
                <c:pt idx="121" formatCode="0.0">
                  <c:v>4.4516829532999997</c:v>
                </c:pt>
                <c:pt idx="122" formatCode="0.0">
                  <c:v>4.329004329</c:v>
                </c:pt>
                <c:pt idx="123" formatCode="0.0">
                  <c:v>4.2071197410999996</c:v>
                </c:pt>
                <c:pt idx="124" formatCode="0.0">
                  <c:v>3.8668098818000001</c:v>
                </c:pt>
                <c:pt idx="125" formatCode="0.0">
                  <c:v>3.7433155079999998</c:v>
                </c:pt>
                <c:pt idx="126" formatCode="0.0">
                  <c:v>3.7313432835000002</c:v>
                </c:pt>
                <c:pt idx="127" formatCode="0.0">
                  <c:v>3.8297872339999999</c:v>
                </c:pt>
                <c:pt idx="128" formatCode="0.0">
                  <c:v>3.7076271186</c:v>
                </c:pt>
                <c:pt idx="129" formatCode="0.0">
                  <c:v>3.2665964172000002</c:v>
                </c:pt>
                <c:pt idx="130" formatCode="0.0">
                  <c:v>3.0398322851000001</c:v>
                </c:pt>
                <c:pt idx="131" formatCode="0.0">
                  <c:v>3.1380753137999999</c:v>
                </c:pt>
                <c:pt idx="132" formatCode="0.0">
                  <c:v>3.3368091762000001</c:v>
                </c:pt>
                <c:pt idx="133" formatCode="0.0">
                  <c:v>3.3264033263999999</c:v>
                </c:pt>
                <c:pt idx="134" formatCode="0.0">
                  <c:v>3.5269709542999998</c:v>
                </c:pt>
                <c:pt idx="135" formatCode="0.0">
                  <c:v>3.3126293995</c:v>
                </c:pt>
                <c:pt idx="136" formatCode="0.0">
                  <c:v>3.2057911065</c:v>
                </c:pt>
                <c:pt idx="137" formatCode="0.0">
                  <c:v>2.6804123711000001</c:v>
                </c:pt>
                <c:pt idx="138" formatCode="0.0">
                  <c:v>2.3638232271000001</c:v>
                </c:pt>
                <c:pt idx="139" formatCode="0.0">
                  <c:v>2.0491803277999998</c:v>
                </c:pt>
                <c:pt idx="140" formatCode="0.0">
                  <c:v>1.7364657814</c:v>
                </c:pt>
                <c:pt idx="141" formatCode="0.0">
                  <c:v>1.6326530612000001</c:v>
                </c:pt>
                <c:pt idx="142" formatCode="0.0">
                  <c:v>1.3224821973000001</c:v>
                </c:pt>
                <c:pt idx="143" formatCode="0.0">
                  <c:v>0.9127789046</c:v>
                </c:pt>
                <c:pt idx="144" formatCode="0.0">
                  <c:v>0.40363269419999998</c:v>
                </c:pt>
                <c:pt idx="145" formatCode="0.0">
                  <c:v>0.10060362170000001</c:v>
                </c:pt>
                <c:pt idx="146" formatCode="0.0">
                  <c:v>-0.20040080160000001</c:v>
                </c:pt>
                <c:pt idx="147" formatCode="0.0">
                  <c:v>-0.20040080160000001</c:v>
                </c:pt>
                <c:pt idx="148" formatCode="0.0">
                  <c:v>-0.20040080160000001</c:v>
                </c:pt>
                <c:pt idx="149" formatCode="0.0">
                  <c:v>-0.1004016064</c:v>
                </c:pt>
                <c:pt idx="150" formatCode="0.0">
                  <c:v>-0.20080321279999999</c:v>
                </c:pt>
                <c:pt idx="151" formatCode="0.0">
                  <c:v>-0.40160642569999999</c:v>
                </c:pt>
                <c:pt idx="152" formatCode="0.0">
                  <c:v>-0.1004016064</c:v>
                </c:pt>
                <c:pt idx="153" formatCode="0.0">
                  <c:v>-0.1004016064</c:v>
                </c:pt>
                <c:pt idx="154" formatCode="0.0">
                  <c:v>-0.1004016064</c:v>
                </c:pt>
                <c:pt idx="155" formatCode="0.0">
                  <c:v>-0.40201005020000002</c:v>
                </c:pt>
                <c:pt idx="156" formatCode="0.0">
                  <c:v>-0.30150753759999999</c:v>
                </c:pt>
                <c:pt idx="157" formatCode="0.0">
                  <c:v>-0.20100502510000001</c:v>
                </c:pt>
                <c:pt idx="158" formatCode="0.0">
                  <c:v>0.1004016064</c:v>
                </c:pt>
                <c:pt idx="159" formatCode="0.0">
                  <c:v>0.30120481919999997</c:v>
                </c:pt>
                <c:pt idx="160" formatCode="0.0">
                  <c:v>0.5020080321</c:v>
                </c:pt>
                <c:pt idx="161" formatCode="0.0">
                  <c:v>0.50251256280000001</c:v>
                </c:pt>
                <c:pt idx="162" formatCode="0.0">
                  <c:v>0.70422535210000003</c:v>
                </c:pt>
                <c:pt idx="163" formatCode="0.0">
                  <c:v>1.0080645160999999</c:v>
                </c:pt>
                <c:pt idx="164" formatCode="0.0">
                  <c:v>0.80402010049999995</c:v>
                </c:pt>
                <c:pt idx="165" formatCode="0.0">
                  <c:v>1.0050251256</c:v>
                </c:pt>
                <c:pt idx="166" formatCode="0.0">
                  <c:v>1.3065326633000001</c:v>
                </c:pt>
                <c:pt idx="167" formatCode="0.0">
                  <c:v>1.9172552975999999</c:v>
                </c:pt>
                <c:pt idx="168" formatCode="0.0">
                  <c:v>1.814516129</c:v>
                </c:pt>
                <c:pt idx="169" formatCode="0.0">
                  <c:v>1.7119838871999999</c:v>
                </c:pt>
                <c:pt idx="170" formatCode="0.0">
                  <c:v>1.3039117352</c:v>
                </c:pt>
                <c:pt idx="171" formatCode="0.0">
                  <c:v>0.70070070070000001</c:v>
                </c:pt>
                <c:pt idx="172" formatCode="0.0">
                  <c:v>0</c:v>
                </c:pt>
                <c:pt idx="173" formatCode="0.0">
                  <c:v>-0.3</c:v>
                </c:pt>
                <c:pt idx="174" formatCode="0.0">
                  <c:v>-0.39960039959999999</c:v>
                </c:pt>
                <c:pt idx="175" formatCode="0.0">
                  <c:v>-0.2994011976</c:v>
                </c:pt>
                <c:pt idx="176" formatCode="0.0">
                  <c:v>-0.2991026919</c:v>
                </c:pt>
                <c:pt idx="177" formatCode="0.0">
                  <c:v>-0.49751243779999998</c:v>
                </c:pt>
                <c:pt idx="178" formatCode="0.0">
                  <c:v>-0.79365079360000002</c:v>
                </c:pt>
                <c:pt idx="179" formatCode="0.0">
                  <c:v>-0.89108910890000004</c:v>
                </c:pt>
                <c:pt idx="180" formatCode="0.0">
                  <c:v>-0.59405940589999995</c:v>
                </c:pt>
                <c:pt idx="181" formatCode="0.0">
                  <c:v>-0.39603960389999998</c:v>
                </c:pt>
                <c:pt idx="182" formatCode="0.0">
                  <c:v>-0.29702970290000003</c:v>
                </c:pt>
                <c:pt idx="183" formatCode="0.0">
                  <c:v>-9.9403578500000006E-2</c:v>
                </c:pt>
                <c:pt idx="184" formatCode="0.0">
                  <c:v>9.9900099899999997E-2</c:v>
                </c:pt>
                <c:pt idx="185" formatCode="0.0">
                  <c:v>0.30090270810000003</c:v>
                </c:pt>
                <c:pt idx="186" formatCode="0.0">
                  <c:v>0.30090270810000003</c:v>
                </c:pt>
                <c:pt idx="187" formatCode="0.0">
                  <c:v>0.30030030029999999</c:v>
                </c:pt>
                <c:pt idx="188" formatCode="0.0">
                  <c:v>0.7</c:v>
                </c:pt>
                <c:pt idx="189" formatCode="0.0">
                  <c:v>0.9</c:v>
                </c:pt>
                <c:pt idx="190" formatCode="0.0">
                  <c:v>1</c:v>
                </c:pt>
                <c:pt idx="191" formatCode="0.0">
                  <c:v>0.59940059940000001</c:v>
                </c:pt>
                <c:pt idx="192" formatCode="0.0">
                  <c:v>0.19920318719999999</c:v>
                </c:pt>
                <c:pt idx="193" formatCode="0.0">
                  <c:v>-0.19880715700000001</c:v>
                </c:pt>
                <c:pt idx="194" formatCode="0.0">
                  <c:v>-0.49652432959999998</c:v>
                </c:pt>
                <c:pt idx="195" formatCode="0.0">
                  <c:v>-0.5970149253</c:v>
                </c:pt>
                <c:pt idx="196" formatCode="0.0">
                  <c:v>-0.3992015968</c:v>
                </c:pt>
                <c:pt idx="197" formatCode="0.0">
                  <c:v>-0.1</c:v>
                </c:pt>
                <c:pt idx="198" formatCode="0.0">
                  <c:v>0.2</c:v>
                </c:pt>
                <c:pt idx="199" formatCode="0.0">
                  <c:v>9.9800399200000001E-2</c:v>
                </c:pt>
                <c:pt idx="200" formatCode="0.0">
                  <c:v>-0.3972194637</c:v>
                </c:pt>
                <c:pt idx="201" formatCode="0.0">
                  <c:v>-0.59464816649999996</c:v>
                </c:pt>
                <c:pt idx="202" formatCode="0.0">
                  <c:v>-0.59405940589999995</c:v>
                </c:pt>
                <c:pt idx="203" formatCode="0.0">
                  <c:v>-0.29791459780000001</c:v>
                </c:pt>
                <c:pt idx="204" formatCode="0.0">
                  <c:v>-9.9403578500000006E-2</c:v>
                </c:pt>
                <c:pt idx="205" formatCode="0.0">
                  <c:v>9.9601593599999996E-2</c:v>
                </c:pt>
                <c:pt idx="206" formatCode="0.0">
                  <c:v>0.2994011976</c:v>
                </c:pt>
                <c:pt idx="207" formatCode="0.0">
                  <c:v>0.40040040040000002</c:v>
                </c:pt>
                <c:pt idx="208" formatCode="0.0">
                  <c:v>0.40080160320000002</c:v>
                </c:pt>
                <c:pt idx="209" formatCode="0.0">
                  <c:v>0.40040040040000002</c:v>
                </c:pt>
                <c:pt idx="210" formatCode="0.0">
                  <c:v>0.2994011976</c:v>
                </c:pt>
                <c:pt idx="211" formatCode="0.0">
                  <c:v>0.39880358919999997</c:v>
                </c:pt>
                <c:pt idx="212" formatCode="0.0">
                  <c:v>0.49850448650000001</c:v>
                </c:pt>
                <c:pt idx="213" formatCode="0.0">
                  <c:v>0.49850448650000001</c:v>
                </c:pt>
                <c:pt idx="214" formatCode="0.0">
                  <c:v>0.39840637449999999</c:v>
                </c:pt>
                <c:pt idx="215" formatCode="0.0">
                  <c:v>0.39840637449999999</c:v>
                </c:pt>
                <c:pt idx="216" formatCode="0.0">
                  <c:v>0.39800995020000002</c:v>
                </c:pt>
                <c:pt idx="217" formatCode="0.0">
                  <c:v>0.49751243779999998</c:v>
                </c:pt>
                <c:pt idx="218" formatCode="0.0">
                  <c:v>0.5970149253</c:v>
                </c:pt>
                <c:pt idx="219" formatCode="0.0">
                  <c:v>0.99700897300000002</c:v>
                </c:pt>
                <c:pt idx="220" formatCode="0.0">
                  <c:v>1.3972055887999999</c:v>
                </c:pt>
                <c:pt idx="221" formatCode="0.0">
                  <c:v>1.7946161515000001</c:v>
                </c:pt>
                <c:pt idx="222" formatCode="0.0">
                  <c:v>1.8905472636</c:v>
                </c:pt>
                <c:pt idx="223" formatCode="0.0">
                  <c:v>1.8867924528</c:v>
                </c:pt>
                <c:pt idx="224" formatCode="0.0">
                  <c:v>1.8849206349000001</c:v>
                </c:pt>
                <c:pt idx="225" formatCode="0.0">
                  <c:v>2.0833333333000001</c:v>
                </c:pt>
                <c:pt idx="226" formatCode="0.0">
                  <c:v>2.3809523809000002</c:v>
                </c:pt>
                <c:pt idx="227" formatCode="0.0">
                  <c:v>2.7777777776999999</c:v>
                </c:pt>
                <c:pt idx="228" formatCode="0.0">
                  <c:v>3.0723488602</c:v>
                </c:pt>
                <c:pt idx="229" formatCode="0.0">
                  <c:v>3.4653465346000001</c:v>
                </c:pt>
                <c:pt idx="230" formatCode="0.0">
                  <c:v>3.6597428287999998</c:v>
                </c:pt>
                <c:pt idx="231" formatCode="0.0">
                  <c:v>3.6525172754000002</c:v>
                </c:pt>
                <c:pt idx="232" formatCode="0.0">
                  <c:v>3.3464566928999999</c:v>
                </c:pt>
                <c:pt idx="233" formatCode="0.0">
                  <c:v>2.8403525954000002</c:v>
                </c:pt>
                <c:pt idx="234" formatCode="0.0">
                  <c:v>2.734375</c:v>
                </c:pt>
                <c:pt idx="235" formatCode="0.0">
                  <c:v>2.9239766080999998</c:v>
                </c:pt>
                <c:pt idx="236" formatCode="0.0">
                  <c:v>3.4079844206000001</c:v>
                </c:pt>
                <c:pt idx="237" formatCode="0.0">
                  <c:v>3.4985422740000001</c:v>
                </c:pt>
                <c:pt idx="238" formatCode="0.0">
                  <c:v>3.2945736434000001</c:v>
                </c:pt>
                <c:pt idx="239" formatCode="0.0">
                  <c:v>2.7027027026999999</c:v>
                </c:pt>
                <c:pt idx="240" formatCode="0.0">
                  <c:v>2.3076923076</c:v>
                </c:pt>
                <c:pt idx="241" formatCode="0.0">
                  <c:v>1.7224880382000001</c:v>
                </c:pt>
                <c:pt idx="242" formatCode="0.0">
                  <c:v>1.3358778625000001</c:v>
                </c:pt>
                <c:pt idx="243" formatCode="0.0">
                  <c:v>0.85714285710000004</c:v>
                </c:pt>
                <c:pt idx="244" formatCode="0.0">
                  <c:v>0.85714285710000004</c:v>
                </c:pt>
                <c:pt idx="245" formatCode="0.0">
                  <c:v>1.2380952380000001</c:v>
                </c:pt>
                <c:pt idx="246" formatCode="0.0">
                  <c:v>1.6159695816999999</c:v>
                </c:pt>
                <c:pt idx="247" formatCode="0.0">
                  <c:v>1.5151515150999999</c:v>
                </c:pt>
                <c:pt idx="248" formatCode="0.0">
                  <c:v>1.0357815442</c:v>
                </c:pt>
                <c:pt idx="249" formatCode="0.0">
                  <c:v>0.75117370890000001</c:v>
                </c:pt>
                <c:pt idx="250" formatCode="0.0">
                  <c:v>0.75046904309999996</c:v>
                </c:pt>
                <c:pt idx="251" formatCode="0.0">
                  <c:v>1.1278195488</c:v>
                </c:pt>
                <c:pt idx="252" formatCode="0.0">
                  <c:v>1.409774436</c:v>
                </c:pt>
                <c:pt idx="253" formatCode="0.0">
                  <c:v>1.9755409219</c:v>
                </c:pt>
                <c:pt idx="254" formatCode="0.0">
                  <c:v>2.3540489642</c:v>
                </c:pt>
                <c:pt idx="255" formatCode="0.0">
                  <c:v>2.8328611898</c:v>
                </c:pt>
                <c:pt idx="256" formatCode="0.0">
                  <c:v>3.0217186024</c:v>
                </c:pt>
                <c:pt idx="257" formatCode="0.0">
                  <c:v>3.0103480714000002</c:v>
                </c:pt>
                <c:pt idx="258" formatCode="0.0">
                  <c:v>2.8999064546</c:v>
                </c:pt>
                <c:pt idx="259" formatCode="0.0">
                  <c:v>2.7985074625999999</c:v>
                </c:pt>
                <c:pt idx="260" formatCode="0.0">
                  <c:v>2.8890959925000002</c:v>
                </c:pt>
                <c:pt idx="261" formatCode="0.0">
                  <c:v>2.9822926374000001</c:v>
                </c:pt>
                <c:pt idx="262" formatCode="0.0">
                  <c:v>3.2588454375999998</c:v>
                </c:pt>
                <c:pt idx="263" formatCode="0.0">
                  <c:v>3.252788104</c:v>
                </c:pt>
                <c:pt idx="264" formatCode="0.0">
                  <c:v>3.3364226134999999</c:v>
                </c:pt>
                <c:pt idx="265" formatCode="0.0">
                  <c:v>3.0442804427999999</c:v>
                </c:pt>
                <c:pt idx="266" formatCode="0.0">
                  <c:v>3.1278748850000002</c:v>
                </c:pt>
                <c:pt idx="267" formatCode="0.0">
                  <c:v>3.1221303948000001</c:v>
                </c:pt>
                <c:pt idx="268" formatCode="0.0">
                  <c:v>3.3913840513000002</c:v>
                </c:pt>
                <c:pt idx="269" formatCode="0.0">
                  <c:v>3.4703196347</c:v>
                </c:pt>
                <c:pt idx="270" formatCode="0.0">
                  <c:v>3.6363636363</c:v>
                </c:pt>
                <c:pt idx="271" formatCode="0.0">
                  <c:v>3.7205081669000002</c:v>
                </c:pt>
                <c:pt idx="272" formatCode="0.0">
                  <c:v>3.7137681159000002</c:v>
                </c:pt>
                <c:pt idx="273" formatCode="0.0">
                  <c:v>3.8009049773000001</c:v>
                </c:pt>
                <c:pt idx="274" formatCode="0.0">
                  <c:v>3.9675383227999999</c:v>
                </c:pt>
                <c:pt idx="275" formatCode="0.0">
                  <c:v>4.4104410440999997</c:v>
                </c:pt>
                <c:pt idx="276" formatCode="0.0">
                  <c:v>4.6636771299999999</c:v>
                </c:pt>
                <c:pt idx="277" formatCode="0.0">
                  <c:v>4.8343777976000002</c:v>
                </c:pt>
                <c:pt idx="278" formatCode="0.0">
                  <c:v>4.7279214985999998</c:v>
                </c:pt>
                <c:pt idx="279" formatCode="0.0">
                  <c:v>4.4523597506000003</c:v>
                </c:pt>
                <c:pt idx="280" formatCode="0.0">
                  <c:v>3.9893617021000001</c:v>
                </c:pt>
                <c:pt idx="281" formatCode="0.0">
                  <c:v>3.5304501322999999</c:v>
                </c:pt>
                <c:pt idx="282" formatCode="0.0">
                  <c:v>3.245614035</c:v>
                </c:pt>
                <c:pt idx="283" formatCode="0.0">
                  <c:v>3.0621172353000001</c:v>
                </c:pt>
                <c:pt idx="284" formatCode="0.0">
                  <c:v>3.0567685589</c:v>
                </c:pt>
                <c:pt idx="285" formatCode="0.0">
                  <c:v>2.9642545771000002</c:v>
                </c:pt>
                <c:pt idx="286" formatCode="0.0">
                  <c:v>2.8620988724999998</c:v>
                </c:pt>
                <c:pt idx="287" formatCode="0.0">
                  <c:v>2.5</c:v>
                </c:pt>
                <c:pt idx="288" formatCode="0.0">
                  <c:v>2.3136246786000001</c:v>
                </c:pt>
                <c:pt idx="289" formatCode="0.0">
                  <c:v>2.3911187019</c:v>
                </c:pt>
                <c:pt idx="290" formatCode="0.0">
                  <c:v>2.6405451447999999</c:v>
                </c:pt>
                <c:pt idx="291" formatCode="0.0">
                  <c:v>2.9838022165</c:v>
                </c:pt>
                <c:pt idx="292" formatCode="0.0">
                  <c:v>3.2395566921999999</c:v>
                </c:pt>
                <c:pt idx="293" formatCode="0.0">
                  <c:v>3.4953111679000002</c:v>
                </c:pt>
                <c:pt idx="294" formatCode="0.0">
                  <c:v>3.3984706881000002</c:v>
                </c:pt>
                <c:pt idx="295" formatCode="0.0">
                  <c:v>3.4804753819999998</c:v>
                </c:pt>
                <c:pt idx="296" formatCode="0.0">
                  <c:v>3.3050847456999999</c:v>
                </c:pt>
                <c:pt idx="297" formatCode="0.0">
                  <c:v>3.2176121929999999</c:v>
                </c:pt>
                <c:pt idx="298" formatCode="0.0">
                  <c:v>2.7824620573000001</c:v>
                </c:pt>
                <c:pt idx="299" formatCode="0.0">
                  <c:v>2.8595458368000002</c:v>
                </c:pt>
                <c:pt idx="300" formatCode="0.0">
                  <c:v>2.9313232829999998</c:v>
                </c:pt>
                <c:pt idx="301" formatCode="0.0">
                  <c:v>3.0859049207</c:v>
                </c:pt>
                <c:pt idx="302" formatCode="0.0">
                  <c:v>2.9045643153</c:v>
                </c:pt>
                <c:pt idx="303" formatCode="0.0">
                  <c:v>2.7317880793999998</c:v>
                </c:pt>
                <c:pt idx="304" formatCode="0.0">
                  <c:v>2.5598678776999999</c:v>
                </c:pt>
                <c:pt idx="305" formatCode="0.0">
                  <c:v>2.5535420098000001</c:v>
                </c:pt>
                <c:pt idx="306" formatCode="0.0">
                  <c:v>2.8759244042000001</c:v>
                </c:pt>
                <c:pt idx="307" formatCode="0.0">
                  <c:v>3.1173092697999998</c:v>
                </c:pt>
                <c:pt idx="308" formatCode="0.0">
                  <c:v>3.4454470876999999</c:v>
                </c:pt>
                <c:pt idx="309" formatCode="0.0">
                  <c:v>3.3634126332999998</c:v>
                </c:pt>
                <c:pt idx="310" formatCode="0.0">
                  <c:v>3.5274815421999999</c:v>
                </c:pt>
                <c:pt idx="311" formatCode="0.0">
                  <c:v>3.5977105478000002</c:v>
                </c:pt>
                <c:pt idx="312" formatCode="0.0">
                  <c:v>4.0683482505999997</c:v>
                </c:pt>
                <c:pt idx="313" formatCode="0.0">
                  <c:v>4.6925566342999998</c:v>
                </c:pt>
                <c:pt idx="314" formatCode="0.0">
                  <c:v>5.8064516129000001</c:v>
                </c:pt>
                <c:pt idx="315" formatCode="0.0">
                  <c:v>7.0104754229999999</c:v>
                </c:pt>
                <c:pt idx="316" formatCode="0.0">
                  <c:v>7.9710144927000002</c:v>
                </c:pt>
                <c:pt idx="317" formatCode="0.0">
                  <c:v>8.5140562247999991</c:v>
                </c:pt>
                <c:pt idx="318" formatCode="0.0">
                  <c:v>8.5463258784999994</c:v>
                </c:pt>
                <c:pt idx="319" formatCode="0.0">
                  <c:v>9.7056483691000004</c:v>
                </c:pt>
                <c:pt idx="320" formatCode="0.0">
                  <c:v>10.4678826328</c:v>
                </c:pt>
                <c:pt idx="321" formatCode="0.0">
                  <c:v>11.587301587300001</c:v>
                </c:pt>
                <c:pt idx="322" formatCode="0.0">
                  <c:v>11.4104595879</c:v>
                </c:pt>
                <c:pt idx="323" formatCode="0.0">
                  <c:v>11.6022099447</c:v>
                </c:pt>
                <c:pt idx="324" formatCode="0.0">
                  <c:v>12.2752150117</c:v>
                </c:pt>
                <c:pt idx="325" formatCode="0.0">
                  <c:v>13.2148377125</c:v>
                </c:pt>
                <c:pt idx="326" formatCode="0.0">
                  <c:v>13.6432926829</c:v>
                </c:pt>
                <c:pt idx="327" formatCode="0.0">
                  <c:v>13.4789156626</c:v>
                </c:pt>
                <c:pt idx="328" formatCode="0.0">
                  <c:v>13.3482475764</c:v>
                </c:pt>
                <c:pt idx="329" formatCode="0.0">
                  <c:v>13.323464100600001</c:v>
                </c:pt>
                <c:pt idx="330" formatCode="0.0">
                  <c:v>14.275202354599999</c:v>
                </c:pt>
                <c:pt idx="331" formatCode="0.0">
                  <c:v>14.430746918000001</c:v>
                </c:pt>
                <c:pt idx="332" formatCode="0.0">
                  <c:v>15.362526920300001</c:v>
                </c:pt>
                <c:pt idx="333" formatCode="0.0">
                  <c:v>16.0739687055</c:v>
                </c:pt>
                <c:pt idx="334" formatCode="0.0">
                  <c:v>17.852062588900001</c:v>
                </c:pt>
                <c:pt idx="335" formatCode="0.0">
                  <c:v>18.670438472400001</c:v>
                </c:pt>
                <c:pt idx="336" formatCode="0.0">
                  <c:v>17.8969359331</c:v>
                </c:pt>
                <c:pt idx="337" formatCode="0.0">
                  <c:v>15.9726962457</c:v>
                </c:pt>
                <c:pt idx="338" formatCode="0.0">
                  <c:v>14.1515761234</c:v>
                </c:pt>
                <c:pt idx="339" formatCode="0.0">
                  <c:v>13.0723291307</c:v>
                </c:pt>
                <c:pt idx="340" formatCode="0.0">
                  <c:v>12.5</c:v>
                </c:pt>
                <c:pt idx="341" formatCode="0.0">
                  <c:v>12.540822991500001</c:v>
                </c:pt>
                <c:pt idx="342" formatCode="0.0">
                  <c:v>11.9768190598</c:v>
                </c:pt>
                <c:pt idx="343" formatCode="0.0">
                  <c:v>11.0266159695</c:v>
                </c:pt>
                <c:pt idx="344" formatCode="0.0">
                  <c:v>9.8319850652999996</c:v>
                </c:pt>
                <c:pt idx="345" formatCode="0.0">
                  <c:v>8.9460784313000001</c:v>
                </c:pt>
                <c:pt idx="346" formatCode="0.0">
                  <c:v>8.0265540132000002</c:v>
                </c:pt>
                <c:pt idx="347" formatCode="0.0">
                  <c:v>7.1513706793000003</c:v>
                </c:pt>
                <c:pt idx="348" formatCode="0.0">
                  <c:v>6.3201417601000003</c:v>
                </c:pt>
                <c:pt idx="349" formatCode="0.0">
                  <c:v>5.9446733372000002</c:v>
                </c:pt>
                <c:pt idx="350" formatCode="0.0">
                  <c:v>5.6991774382999996</c:v>
                </c:pt>
                <c:pt idx="351" formatCode="0.0">
                  <c:v>5.6924882629000004</c:v>
                </c:pt>
                <c:pt idx="352" formatCode="0.0">
                  <c:v>5.6140350876999996</c:v>
                </c:pt>
                <c:pt idx="353" formatCode="0.0">
                  <c:v>5.2234474753000004</c:v>
                </c:pt>
                <c:pt idx="354" formatCode="0.0">
                  <c:v>4.5428407130000004</c:v>
                </c:pt>
                <c:pt idx="355" formatCode="0.0">
                  <c:v>3.9383561643</c:v>
                </c:pt>
                <c:pt idx="356" formatCode="0.0">
                  <c:v>3.3427762039000002</c:v>
                </c:pt>
                <c:pt idx="357" formatCode="0.0">
                  <c:v>3.0371203598999998</c:v>
                </c:pt>
                <c:pt idx="358" formatCode="0.0">
                  <c:v>2.9608938547000001</c:v>
                </c:pt>
                <c:pt idx="359" formatCode="0.0">
                  <c:v>3.2814238042000001</c:v>
                </c:pt>
                <c:pt idx="360" formatCode="0.0">
                  <c:v>3.7222222222000001</c:v>
                </c:pt>
                <c:pt idx="361" formatCode="0.0">
                  <c:v>4.5</c:v>
                </c:pt>
                <c:pt idx="362" formatCode="0.0">
                  <c:v>5.2807115063000003</c:v>
                </c:pt>
                <c:pt idx="363" formatCode="0.0">
                  <c:v>5.9966685173999998</c:v>
                </c:pt>
                <c:pt idx="364" formatCode="0.0">
                  <c:v>6.4784053155999999</c:v>
                </c:pt>
                <c:pt idx="365" formatCode="0.0">
                  <c:v>6.6740209597</c:v>
                </c:pt>
                <c:pt idx="366" formatCode="0.0">
                  <c:v>6.8756875687000001</c:v>
                </c:pt>
                <c:pt idx="367" formatCode="0.0">
                  <c:v>6.9192751235000003</c:v>
                </c:pt>
                <c:pt idx="368" formatCode="0.0">
                  <c:v>7.0723684210000002</c:v>
                </c:pt>
                <c:pt idx="369" formatCode="0.0">
                  <c:v>7.1506550217999996</c:v>
                </c:pt>
                <c:pt idx="370" formatCode="0.0">
                  <c:v>7.1622354856000001</c:v>
                </c:pt>
                <c:pt idx="371" formatCode="0.0">
                  <c:v>7.0005385028999996</c:v>
                </c:pt>
                <c:pt idx="372" formatCode="0.0">
                  <c:v>7.0166041777999997</c:v>
                </c:pt>
                <c:pt idx="373" formatCode="0.0">
                  <c:v>6.9643806484999997</c:v>
                </c:pt>
                <c:pt idx="374" formatCode="0.0">
                  <c:v>6.9165786693999998</c:v>
                </c:pt>
                <c:pt idx="375" formatCode="0.0">
                  <c:v>6.9146149815999998</c:v>
                </c:pt>
                <c:pt idx="376" formatCode="0.0">
                  <c:v>7.0202808112000001</c:v>
                </c:pt>
                <c:pt idx="377" formatCode="0.0">
                  <c:v>7.4457083763999998</c:v>
                </c:pt>
                <c:pt idx="378" formatCode="0.0">
                  <c:v>7.8229541945000003</c:v>
                </c:pt>
                <c:pt idx="379" formatCode="0.0">
                  <c:v>8.0636877246999994</c:v>
                </c:pt>
                <c:pt idx="380" formatCode="0.0">
                  <c:v>8.1925243215000005</c:v>
                </c:pt>
                <c:pt idx="381" formatCode="0.0">
                  <c:v>8.2526744777999994</c:v>
                </c:pt>
                <c:pt idx="382" formatCode="0.0">
                  <c:v>8.4556962025000004</c:v>
                </c:pt>
                <c:pt idx="383" formatCode="0.0">
                  <c:v>8.8072471061000002</c:v>
                </c:pt>
                <c:pt idx="384" formatCode="0.0">
                  <c:v>9.2592592592000003</c:v>
                </c:pt>
                <c:pt idx="385" formatCode="0.0">
                  <c:v>9.8409542742999996</c:v>
                </c:pt>
                <c:pt idx="386" formatCode="0.0">
                  <c:v>10.3209876543</c:v>
                </c:pt>
                <c:pt idx="387" formatCode="0.0">
                  <c:v>10.534051935300001</c:v>
                </c:pt>
                <c:pt idx="388" formatCode="0.0">
                  <c:v>10.4956268221</c:v>
                </c:pt>
                <c:pt idx="389" formatCode="0.0">
                  <c:v>10.2021174205</c:v>
                </c:pt>
                <c:pt idx="390" formatCode="0.0">
                  <c:v>10.071599045299999</c:v>
                </c:pt>
                <c:pt idx="391" formatCode="0.0">
                  <c:v>10.361216730000001</c:v>
                </c:pt>
                <c:pt idx="392" formatCode="0.0">
                  <c:v>11.0743019403</c:v>
                </c:pt>
                <c:pt idx="393" formatCode="0.0">
                  <c:v>11.8588235294</c:v>
                </c:pt>
                <c:pt idx="394" formatCode="0.0">
                  <c:v>12.464985994299999</c:v>
                </c:pt>
                <c:pt idx="395" formatCode="0.0">
                  <c:v>12.7197039777</c:v>
                </c:pt>
                <c:pt idx="396" formatCode="0.0">
                  <c:v>13.0096197892</c:v>
                </c:pt>
                <c:pt idx="397" formatCode="0.0">
                  <c:v>13.2126696832</c:v>
                </c:pt>
                <c:pt idx="398" formatCode="0.0">
                  <c:v>13.563115487899999</c:v>
                </c:pt>
                <c:pt idx="399" formatCode="0.0">
                  <c:v>13.6968085106</c:v>
                </c:pt>
                <c:pt idx="400" formatCode="0.0">
                  <c:v>13.6763412489</c:v>
                </c:pt>
                <c:pt idx="401" formatCode="0.0">
                  <c:v>13.6681222707</c:v>
                </c:pt>
                <c:pt idx="402" formatCode="0.0">
                  <c:v>13.963573286999999</c:v>
                </c:pt>
                <c:pt idx="403" formatCode="0.0">
                  <c:v>14.4272179155</c:v>
                </c:pt>
                <c:pt idx="404" formatCode="0.0">
                  <c:v>14.1883255219</c:v>
                </c:pt>
                <c:pt idx="405" formatCode="0.0">
                  <c:v>13.672696676399999</c:v>
                </c:pt>
                <c:pt idx="406" formatCode="0.0">
                  <c:v>12.868410128600001</c:v>
                </c:pt>
                <c:pt idx="407" formatCode="0.0">
                  <c:v>12.4333196553</c:v>
                </c:pt>
                <c:pt idx="408" formatCode="0.0">
                  <c:v>11.8767734089</c:v>
                </c:pt>
                <c:pt idx="409" formatCode="0.0">
                  <c:v>11.310951239</c:v>
                </c:pt>
                <c:pt idx="410" formatCode="0.0">
                  <c:v>10.9972408356</c:v>
                </c:pt>
                <c:pt idx="411" formatCode="0.0">
                  <c:v>10.8382066276</c:v>
                </c:pt>
                <c:pt idx="412" formatCode="0.0">
                  <c:v>10.870406189500001</c:v>
                </c:pt>
                <c:pt idx="413" formatCode="0.0">
                  <c:v>10.718401844000001</c:v>
                </c:pt>
                <c:pt idx="414" formatCode="0.0">
                  <c:v>10.1217656012</c:v>
                </c:pt>
                <c:pt idx="415" formatCode="0.0">
                  <c:v>9.1456529920000005</c:v>
                </c:pt>
                <c:pt idx="416" formatCode="0.0">
                  <c:v>8.3208955223000007</c:v>
                </c:pt>
                <c:pt idx="417" formatCode="0.0">
                  <c:v>7.7720207253</c:v>
                </c:pt>
                <c:pt idx="418" formatCode="0.0">
                  <c:v>7.5395365943000003</c:v>
                </c:pt>
                <c:pt idx="419" formatCode="0.0">
                  <c:v>7.2627737226000004</c:v>
                </c:pt>
                <c:pt idx="420" formatCode="0.0">
                  <c:v>6.920289855</c:v>
                </c:pt>
                <c:pt idx="421" formatCode="0.0">
                  <c:v>6.3554757630000003</c:v>
                </c:pt>
                <c:pt idx="422" formatCode="0.0">
                  <c:v>5.3977272727000001</c:v>
                </c:pt>
                <c:pt idx="423" formatCode="0.0">
                  <c:v>4.3264157579999996</c:v>
                </c:pt>
                <c:pt idx="424" formatCode="0.0">
                  <c:v>3.4891835310000001</c:v>
                </c:pt>
                <c:pt idx="425" formatCode="0.0">
                  <c:v>3.226925746</c:v>
                </c:pt>
                <c:pt idx="426" formatCode="0.0">
                  <c:v>3.3517622667000002</c:v>
                </c:pt>
                <c:pt idx="427" formatCode="0.0">
                  <c:v>3.6896551724000002</c:v>
                </c:pt>
                <c:pt idx="428" formatCode="0.0">
                  <c:v>3.7547364795</c:v>
                </c:pt>
                <c:pt idx="429" formatCode="0.0">
                  <c:v>3.7087912087000001</c:v>
                </c:pt>
                <c:pt idx="430" formatCode="0.0">
                  <c:v>3.5909712722</c:v>
                </c:pt>
                <c:pt idx="431" formatCode="0.0">
                  <c:v>3.5726437563000002</c:v>
                </c:pt>
                <c:pt idx="432" formatCode="0.0">
                  <c:v>3.1514740765</c:v>
                </c:pt>
                <c:pt idx="433" formatCode="0.0">
                  <c:v>2.6671168128999998</c:v>
                </c:pt>
                <c:pt idx="434" formatCode="0.0">
                  <c:v>2.2237196765</c:v>
                </c:pt>
                <c:pt idx="435" formatCode="0.0">
                  <c:v>2.1915037086</c:v>
                </c:pt>
                <c:pt idx="436" formatCode="0.0">
                  <c:v>2.2252191503000001</c:v>
                </c:pt>
                <c:pt idx="437" formatCode="0.0">
                  <c:v>2.1176470587999998</c:v>
                </c:pt>
                <c:pt idx="438" formatCode="0.0">
                  <c:v>1.8722835172000001</c:v>
                </c:pt>
                <c:pt idx="439" formatCode="0.0">
                  <c:v>1.5630196208</c:v>
                </c:pt>
                <c:pt idx="440" formatCode="0.0">
                  <c:v>1.3944223107</c:v>
                </c:pt>
                <c:pt idx="441" formatCode="0.0">
                  <c:v>1.357615894</c:v>
                </c:pt>
                <c:pt idx="442" formatCode="0.0">
                  <c:v>1.1224826674999999</c:v>
                </c:pt>
                <c:pt idx="443" formatCode="0.0">
                  <c:v>0.85413929040000003</c:v>
                </c:pt>
                <c:pt idx="444" formatCode="0.0">
                  <c:v>1.0840998685000001</c:v>
                </c:pt>
                <c:pt idx="445" formatCode="0.0">
                  <c:v>1.6441959880999999</c:v>
                </c:pt>
                <c:pt idx="446" formatCode="0.0">
                  <c:v>2.3731048120999998</c:v>
                </c:pt>
                <c:pt idx="447" formatCode="0.0">
                  <c:v>2.6723853513</c:v>
                </c:pt>
                <c:pt idx="448" formatCode="0.0">
                  <c:v>2.6715039577000002</c:v>
                </c:pt>
                <c:pt idx="449" formatCode="0.0">
                  <c:v>2.4358130348000002</c:v>
                </c:pt>
                <c:pt idx="450" formatCode="0.0">
                  <c:v>2.2645224811000002</c:v>
                </c:pt>
                <c:pt idx="451" formatCode="0.0">
                  <c:v>2.0628683692999998</c:v>
                </c:pt>
                <c:pt idx="452" formatCode="0.0">
                  <c:v>1.8991486574000001</c:v>
                </c:pt>
                <c:pt idx="453" formatCode="0.0">
                  <c:v>1.568114995</c:v>
                </c:pt>
                <c:pt idx="454" formatCode="0.0">
                  <c:v>1.6323865491</c:v>
                </c:pt>
                <c:pt idx="455" formatCode="0.0">
                  <c:v>1.661237785</c:v>
                </c:pt>
                <c:pt idx="456" formatCode="0.0">
                  <c:v>1.4949626259</c:v>
                </c:pt>
                <c:pt idx="457" formatCode="0.0">
                  <c:v>1.0352636687000001</c:v>
                </c:pt>
                <c:pt idx="458" formatCode="0.0">
                  <c:v>0.57952350279999998</c:v>
                </c:pt>
                <c:pt idx="459" formatCode="0.0">
                  <c:v>0.4820051413</c:v>
                </c:pt>
                <c:pt idx="460" formatCode="0.0">
                  <c:v>0.64246707349999999</c:v>
                </c:pt>
                <c:pt idx="461" formatCode="0.0">
                  <c:v>0.89974293049999998</c:v>
                </c:pt>
                <c:pt idx="462" formatCode="0.0">
                  <c:v>0.99486521179999998</c:v>
                </c:pt>
                <c:pt idx="463" formatCode="0.0">
                  <c:v>0.89829964699999998</c:v>
                </c:pt>
                <c:pt idx="464" formatCode="0.0">
                  <c:v>0.57840616960000002</c:v>
                </c:pt>
                <c:pt idx="465" formatCode="0.0">
                  <c:v>0.64329366349999995</c:v>
                </c:pt>
                <c:pt idx="466" formatCode="0.0">
                  <c:v>0.83520719560000001</c:v>
                </c:pt>
                <c:pt idx="467" formatCode="0.0">
                  <c:v>1.4098045498</c:v>
                </c:pt>
                <c:pt idx="468" formatCode="0.0">
                  <c:v>1.5049631764</c:v>
                </c:pt>
                <c:pt idx="469" formatCode="0.0">
                  <c:v>0.99263528649999999</c:v>
                </c:pt>
                <c:pt idx="470" formatCode="0.0">
                  <c:v>-9.6030729800000006E-2</c:v>
                </c:pt>
                <c:pt idx="471" formatCode="0.0">
                  <c:v>-1.2152222577</c:v>
                </c:pt>
                <c:pt idx="472" formatCode="0.0">
                  <c:v>-1.7555059047999999</c:v>
                </c:pt>
                <c:pt idx="473" formatCode="0.0">
                  <c:v>-1.8152866242000001</c:v>
                </c:pt>
                <c:pt idx="474" formatCode="0.0">
                  <c:v>-1.9701302828</c:v>
                </c:pt>
                <c:pt idx="475" formatCode="0.0">
                  <c:v>-1.9713831477999999</c:v>
                </c:pt>
                <c:pt idx="476" formatCode="0.0">
                  <c:v>-1.7252396165999999</c:v>
                </c:pt>
                <c:pt idx="477" formatCode="0.0">
                  <c:v>-1.3422818791</c:v>
                </c:pt>
                <c:pt idx="478" formatCode="0.0">
                  <c:v>-1.3698630136000001</c:v>
                </c:pt>
                <c:pt idx="479" formatCode="0.0">
                  <c:v>-1.8325434438999999</c:v>
                </c:pt>
                <c:pt idx="480" formatCode="0.0">
                  <c:v>-1.8611987380999999</c:v>
                </c:pt>
                <c:pt idx="481" formatCode="0.0">
                  <c:v>-1.2048192770999999</c:v>
                </c:pt>
                <c:pt idx="482" formatCode="0.0">
                  <c:v>9.61230374E-2</c:v>
                </c:pt>
                <c:pt idx="483" formatCode="0.0">
                  <c:v>1.4891550662999999</c:v>
                </c:pt>
                <c:pt idx="484" formatCode="0.0">
                  <c:v>2.2742040284999998</c:v>
                </c:pt>
                <c:pt idx="485" formatCode="0.0">
                  <c:v>2.4975673045</c:v>
                </c:pt>
                <c:pt idx="486" formatCode="0.0">
                  <c:v>2.7228525120999998</c:v>
                </c:pt>
                <c:pt idx="487" formatCode="0.0">
                  <c:v>2.9516704508</c:v>
                </c:pt>
                <c:pt idx="488" formatCode="0.0">
                  <c:v>3.2509752925000002</c:v>
                </c:pt>
                <c:pt idx="489" formatCode="0.0">
                  <c:v>2.9478458049</c:v>
                </c:pt>
                <c:pt idx="490" formatCode="0.0">
                  <c:v>2.7777777776999999</c:v>
                </c:pt>
                <c:pt idx="491" formatCode="0.0">
                  <c:v>2.4460894753</c:v>
                </c:pt>
                <c:pt idx="492" formatCode="0.0">
                  <c:v>2.3465123754000001</c:v>
                </c:pt>
                <c:pt idx="493" formatCode="0.0">
                  <c:v>2.1181001283000001</c:v>
                </c:pt>
                <c:pt idx="494" formatCode="0.0">
                  <c:v>2.0166453264999999</c:v>
                </c:pt>
                <c:pt idx="495" formatCode="0.0">
                  <c:v>1.8819776714000001</c:v>
                </c:pt>
                <c:pt idx="496" formatCode="0.0">
                  <c:v>1.9059720457</c:v>
                </c:pt>
                <c:pt idx="497" formatCode="0.0">
                  <c:v>1.9620253164000001</c:v>
                </c:pt>
                <c:pt idx="498" formatCode="0.0">
                  <c:v>2.1773430104</c:v>
                </c:pt>
                <c:pt idx="499" formatCode="0.0">
                  <c:v>2.3944549463999998</c:v>
                </c:pt>
                <c:pt idx="500" formatCode="0.0">
                  <c:v>2.6133501258999998</c:v>
                </c:pt>
                <c:pt idx="501" formatCode="0.0">
                  <c:v>2.8005034611999999</c:v>
                </c:pt>
                <c:pt idx="502" formatCode="0.0">
                  <c:v>3.0169704587999999</c:v>
                </c:pt>
                <c:pt idx="503" formatCode="0.0">
                  <c:v>3.4244423499000001</c:v>
                </c:pt>
                <c:pt idx="504" formatCode="0.0">
                  <c:v>3.9258793969000001</c:v>
                </c:pt>
                <c:pt idx="505" formatCode="0.0">
                  <c:v>4.5883092394</c:v>
                </c:pt>
                <c:pt idx="506" formatCode="0.0">
                  <c:v>5.0831502979999996</c:v>
                </c:pt>
                <c:pt idx="507" formatCode="0.0">
                  <c:v>5.4477144645999998</c:v>
                </c:pt>
                <c:pt idx="508" formatCode="0.0">
                  <c:v>5.7668329177000004</c:v>
                </c:pt>
                <c:pt idx="509" formatCode="0.0">
                  <c:v>5.9900682805000001</c:v>
                </c:pt>
                <c:pt idx="510" formatCode="0.0">
                  <c:v>5.8060531191999996</c:v>
                </c:pt>
                <c:pt idx="511" formatCode="0.0">
                  <c:v>5.1692307692000004</c:v>
                </c:pt>
                <c:pt idx="512" formatCode="0.0">
                  <c:v>4.6640073641999997</c:v>
                </c:pt>
                <c:pt idx="513" formatCode="0.0">
                  <c:v>4.6525864707000002</c:v>
                </c:pt>
                <c:pt idx="514" formatCode="0.0">
                  <c:v>4.7589993897999996</c:v>
                </c:pt>
                <c:pt idx="515" formatCode="0.0">
                  <c:v>4.8602673146999997</c:v>
                </c:pt>
                <c:pt idx="516" formatCode="0.0">
                  <c:v>5.1375037775000001</c:v>
                </c:pt>
                <c:pt idx="517" formatCode="0.0">
                  <c:v>5.2884615384</c:v>
                </c:pt>
                <c:pt idx="518" formatCode="0.0">
                  <c:v>5.1657211106999998</c:v>
                </c:pt>
                <c:pt idx="519" formatCode="0.0">
                  <c:v>4.4536817101999997</c:v>
                </c:pt>
                <c:pt idx="520" formatCode="0.0">
                  <c:v>3.7724727378999998</c:v>
                </c:pt>
                <c:pt idx="521" formatCode="0.0">
                  <c:v>3.2796486090000001</c:v>
                </c:pt>
                <c:pt idx="522" formatCode="0.0">
                  <c:v>3.2399299473999998</c:v>
                </c:pt>
                <c:pt idx="523" formatCode="0.0">
                  <c:v>3.9496781742999998</c:v>
                </c:pt>
                <c:pt idx="524" formatCode="0.0">
                  <c:v>4.9252418645000002</c:v>
                </c:pt>
                <c:pt idx="525" formatCode="0.0">
                  <c:v>5.8789119625000001</c:v>
                </c:pt>
                <c:pt idx="526" formatCode="0.0">
                  <c:v>6.4647641234000002</c:v>
                </c:pt>
                <c:pt idx="527" formatCode="0.0">
                  <c:v>6.3731170335999998</c:v>
                </c:pt>
                <c:pt idx="528" formatCode="0.0">
                  <c:v>5.5475711410999997</c:v>
                </c:pt>
                <c:pt idx="529" formatCode="0.0">
                  <c:v>4.3664383560999998</c:v>
                </c:pt>
                <c:pt idx="530" formatCode="0.0">
                  <c:v>3.5207268596999999</c:v>
                </c:pt>
                <c:pt idx="531" formatCode="0.0">
                  <c:v>3.2973280271999998</c:v>
                </c:pt>
                <c:pt idx="532" formatCode="0.0">
                  <c:v>3.3229196250999999</c:v>
                </c:pt>
                <c:pt idx="533" formatCode="0.0">
                  <c:v>3.4306776296999999</c:v>
                </c:pt>
                <c:pt idx="534" formatCode="0.0">
                  <c:v>3.2796154933000001</c:v>
                </c:pt>
                <c:pt idx="535" formatCode="0.0">
                  <c:v>2.7863777088999999</c:v>
                </c:pt>
                <c:pt idx="536" formatCode="0.0">
                  <c:v>1.8999720592</c:v>
                </c:pt>
                <c:pt idx="537" formatCode="0.0">
                  <c:v>0.91160220989999996</c:v>
                </c:pt>
                <c:pt idx="538" formatCode="0.0">
                  <c:v>8.2056892699999995E-2</c:v>
                </c:pt>
                <c:pt idx="539" formatCode="0.0">
                  <c:v>-0.21786492369999999</c:v>
                </c:pt>
                <c:pt idx="540" formatCode="0.0">
                  <c:v>-0.32679738559999999</c:v>
                </c:pt>
                <c:pt idx="541" formatCode="0.0">
                  <c:v>2.7344818100000001E-2</c:v>
                </c:pt>
                <c:pt idx="542" formatCode="0.0">
                  <c:v>0.41140976410000002</c:v>
                </c:pt>
                <c:pt idx="543" formatCode="0.0">
                  <c:v>0.90809025860000003</c:v>
                </c:pt>
                <c:pt idx="544" formatCode="0.0">
                  <c:v>1.0995052225999999</c:v>
                </c:pt>
                <c:pt idx="545" formatCode="0.0">
                  <c:v>1.2883771929000001</c:v>
                </c:pt>
                <c:pt idx="546" formatCode="0.0">
                  <c:v>1.5056118258</c:v>
                </c:pt>
                <c:pt idx="547" formatCode="0.0">
                  <c:v>1.6429353778</c:v>
                </c:pt>
                <c:pt idx="548" formatCode="0.0">
                  <c:v>1.6177680285</c:v>
                </c:pt>
                <c:pt idx="549" formatCode="0.0">
                  <c:v>1.6424856282</c:v>
                </c:pt>
                <c:pt idx="550" formatCode="0.0">
                  <c:v>1.5851325498</c:v>
                </c:pt>
                <c:pt idx="551" formatCode="0.0">
                  <c:v>1.5829694323000001</c:v>
                </c:pt>
                <c:pt idx="552" formatCode="0.0">
                  <c:v>1.6393442622000001</c:v>
                </c:pt>
                <c:pt idx="553" formatCode="0.0">
                  <c:v>1.8316019682</c:v>
                </c:pt>
                <c:pt idx="554" formatCode="0.0">
                  <c:v>1.9939907129000001</c:v>
                </c:pt>
                <c:pt idx="555" formatCode="0.0">
                  <c:v>2.1816198526999999</c:v>
                </c:pt>
                <c:pt idx="556" formatCode="0.0">
                  <c:v>2.2294725394000001</c:v>
                </c:pt>
                <c:pt idx="557" formatCode="0.0">
                  <c:v>1.9756427604</c:v>
                </c:pt>
                <c:pt idx="558" formatCode="0.0">
                  <c:v>1.5641855446999999</c:v>
                </c:pt>
                <c:pt idx="559" formatCode="0.0">
                  <c:v>1.0237068965</c:v>
                </c:pt>
                <c:pt idx="560" formatCode="0.0">
                  <c:v>0.72854830000000004</c:v>
                </c:pt>
                <c:pt idx="561" formatCode="0.0">
                  <c:v>0.3501211957</c:v>
                </c:pt>
                <c:pt idx="562" formatCode="0.0">
                  <c:v>0.3228410008</c:v>
                </c:pt>
                <c:pt idx="563" formatCode="0.0">
                  <c:v>0.2686727565</c:v>
                </c:pt>
                <c:pt idx="564" formatCode="0.0">
                  <c:v>0.29569892469999998</c:v>
                </c:pt>
                <c:pt idx="565" formatCode="0.0">
                  <c:v>0.24161073820000001</c:v>
                </c:pt>
                <c:pt idx="566" formatCode="0.0">
                  <c:v>0.21424745579999999</c:v>
                </c:pt>
                <c:pt idx="567" formatCode="0.0">
                  <c:v>0</c:v>
                </c:pt>
                <c:pt idx="568" formatCode="0.0">
                  <c:v>-0.21276595740000001</c:v>
                </c:pt>
                <c:pt idx="569" formatCode="0.0">
                  <c:v>-0.2388535031</c:v>
                </c:pt>
                <c:pt idx="570" formatCode="0.0">
                  <c:v>7.96601168E-2</c:v>
                </c:pt>
                <c:pt idx="571" formatCode="0.0">
                  <c:v>0.82666666659999999</c:v>
                </c:pt>
                <c:pt idx="572" formatCode="0.0">
                  <c:v>1.2858290917999999</c:v>
                </c:pt>
                <c:pt idx="573" formatCode="0.0">
                  <c:v>1.4224369295999999</c:v>
                </c:pt>
                <c:pt idx="574" formatCode="0.0">
                  <c:v>1.2335746849</c:v>
                </c:pt>
                <c:pt idx="575" formatCode="0.0">
                  <c:v>1.3129689174000001</c:v>
                </c:pt>
                <c:pt idx="576" formatCode="0.0">
                  <c:v>1.5545430178999999</c:v>
                </c:pt>
                <c:pt idx="577" formatCode="0.0">
                  <c:v>1.6871987145</c:v>
                </c:pt>
                <c:pt idx="578" formatCode="0.0">
                  <c:v>1.7103153392999999</c:v>
                </c:pt>
                <c:pt idx="579" formatCode="0.0">
                  <c:v>1.8414731785</c:v>
                </c:pt>
                <c:pt idx="580" formatCode="0.0">
                  <c:v>2.0255863539000001</c:v>
                </c:pt>
                <c:pt idx="581" formatCode="0.0">
                  <c:v>2.1282255919000002</c:v>
                </c:pt>
                <c:pt idx="582" formatCode="0.0">
                  <c:v>2.0164499867000001</c:v>
                </c:pt>
                <c:pt idx="583" formatCode="0.0">
                  <c:v>1.6926738957</c:v>
                </c:pt>
                <c:pt idx="584" formatCode="0.0">
                  <c:v>1.6133298068999999</c:v>
                </c:pt>
                <c:pt idx="585" formatCode="0.0">
                  <c:v>1.7994178354000001</c:v>
                </c:pt>
                <c:pt idx="586" formatCode="0.0">
                  <c:v>2.0662251655000001</c:v>
                </c:pt>
                <c:pt idx="587" formatCode="0.0">
                  <c:v>2.2216344881999999</c:v>
                </c:pt>
                <c:pt idx="588" formatCode="0.0">
                  <c:v>2.1905515967000002</c:v>
                </c:pt>
                <c:pt idx="589" formatCode="0.0">
                  <c:v>2.1595996838999998</c:v>
                </c:pt>
                <c:pt idx="590" formatCode="0.0">
                  <c:v>2.1807672095999999</c:v>
                </c:pt>
                <c:pt idx="591" formatCode="0.0">
                  <c:v>2.2274633122999998</c:v>
                </c:pt>
                <c:pt idx="592" formatCode="0.0">
                  <c:v>2.3510971785999999</c:v>
                </c:pt>
                <c:pt idx="593" formatCode="0.0">
                  <c:v>2.4746027610999999</c:v>
                </c:pt>
                <c:pt idx="594" formatCode="0.0">
                  <c:v>2.5487646292999999</c:v>
                </c:pt>
                <c:pt idx="595" formatCode="0.0">
                  <c:v>2.7568270480999999</c:v>
                </c:pt>
                <c:pt idx="596" formatCode="0.0">
                  <c:v>2.8630921395</c:v>
                </c:pt>
                <c:pt idx="597" formatCode="0.0">
                  <c:v>3.0413309071999999</c:v>
                </c:pt>
                <c:pt idx="598" formatCode="0.0">
                  <c:v>3.0625486632999999</c:v>
                </c:pt>
                <c:pt idx="599" formatCode="0.0">
                  <c:v>2.9754204398000001</c:v>
                </c:pt>
                <c:pt idx="600" formatCode="0.0">
                  <c:v>2.763429752</c:v>
                </c:pt>
                <c:pt idx="601" formatCode="0.0">
                  <c:v>2.4748646557999998</c:v>
                </c:pt>
                <c:pt idx="602" formatCode="0.0">
                  <c:v>2.0570840832999999</c:v>
                </c:pt>
                <c:pt idx="603" formatCode="0.0">
                  <c:v>1.4867982568</c:v>
                </c:pt>
                <c:pt idx="604" formatCode="0.0">
                  <c:v>0.89331291469999996</c:v>
                </c:pt>
                <c:pt idx="605" formatCode="0.0">
                  <c:v>0.35587188609999998</c:v>
                </c:pt>
                <c:pt idx="606" formatCode="0.0">
                  <c:v>5.0722799800000003E-2</c:v>
                </c:pt>
                <c:pt idx="607" formatCode="0.0">
                  <c:v>-0.12655024040000001</c:v>
                </c:pt>
                <c:pt idx="608" formatCode="0.0">
                  <c:v>-0.1012145748</c:v>
                </c:pt>
                <c:pt idx="609" formatCode="0.0">
                  <c:v>-0.1513622603</c:v>
                </c:pt>
                <c:pt idx="610" formatCode="0.0">
                  <c:v>-0.32737345750000002</c:v>
                </c:pt>
                <c:pt idx="611" formatCode="0.0">
                  <c:v>-0.72864321600000004</c:v>
                </c:pt>
                <c:pt idx="612" formatCode="0.0">
                  <c:v>-1.2063332495000001</c:v>
                </c:pt>
                <c:pt idx="613" formatCode="0.0">
                  <c:v>-1.4842767294999999</c:v>
                </c:pt>
                <c:pt idx="614" formatCode="0.0">
                  <c:v>-1.5873015873</c:v>
                </c:pt>
                <c:pt idx="615" formatCode="0.0">
                  <c:v>-1.3134629956999999</c:v>
                </c:pt>
                <c:pt idx="616" formatCode="0.0">
                  <c:v>-1.0624841892000001</c:v>
                </c:pt>
                <c:pt idx="617" formatCode="0.0">
                  <c:v>-0.78520770009999996</c:v>
                </c:pt>
                <c:pt idx="618" formatCode="0.0">
                  <c:v>-0.55766793400000003</c:v>
                </c:pt>
                <c:pt idx="619" formatCode="0.0">
                  <c:v>-0.55752660919999997</c:v>
                </c:pt>
                <c:pt idx="620" formatCode="0.0">
                  <c:v>-0.63323201620000003</c:v>
                </c:pt>
                <c:pt idx="621" formatCode="0.0">
                  <c:v>-0.78322385039999998</c:v>
                </c:pt>
                <c:pt idx="622" formatCode="0.0">
                  <c:v>-0.73269327939999995</c:v>
                </c:pt>
                <c:pt idx="623" formatCode="0.0">
                  <c:v>-0.43027081750000001</c:v>
                </c:pt>
                <c:pt idx="624" formatCode="0.0">
                  <c:v>7.6316458899999995E-2</c:v>
                </c:pt>
                <c:pt idx="625" formatCode="0.0">
                  <c:v>0.43411644529999999</c:v>
                </c:pt>
                <c:pt idx="626" formatCode="0.0">
                  <c:v>0.69124423960000003</c:v>
                </c:pt>
                <c:pt idx="627" formatCode="0.0">
                  <c:v>0.79344765799999994</c:v>
                </c:pt>
                <c:pt idx="628" formatCode="0.0">
                  <c:v>1.0994630529</c:v>
                </c:pt>
                <c:pt idx="629" formatCode="0.0">
                  <c:v>1.3530763339</c:v>
                </c:pt>
                <c:pt idx="630" formatCode="0.0">
                  <c:v>1.452969666</c:v>
                </c:pt>
                <c:pt idx="631" formatCode="0.0">
                  <c:v>1.7584097859000001</c:v>
                </c:pt>
                <c:pt idx="632" formatCode="0.0">
                  <c:v>2.2941626305999998</c:v>
                </c:pt>
                <c:pt idx="633" formatCode="0.0">
                  <c:v>2.7501909854000002</c:v>
                </c:pt>
                <c:pt idx="634" formatCode="0.0">
                  <c:v>3.0033087299000001</c:v>
                </c:pt>
                <c:pt idx="635" formatCode="0.0">
                  <c:v>2.9232333501999999</c:v>
                </c:pt>
                <c:pt idx="636" formatCode="0.0">
                  <c:v>2.8215556684999998</c:v>
                </c:pt>
                <c:pt idx="637" formatCode="0.0">
                  <c:v>3.1273836765</c:v>
                </c:pt>
                <c:pt idx="638" formatCode="0.0">
                  <c:v>3.6104754639999999</c:v>
                </c:pt>
                <c:pt idx="639" formatCode="0.0">
                  <c:v>3.9867953274999999</c:v>
                </c:pt>
                <c:pt idx="640" formatCode="0.0">
                  <c:v>3.8947900859</c:v>
                </c:pt>
                <c:pt idx="641" formatCode="0.0">
                  <c:v>3.9294710327</c:v>
                </c:pt>
                <c:pt idx="642" formatCode="0.0">
                  <c:v>4.1457286432</c:v>
                </c:pt>
                <c:pt idx="643" formatCode="0.0">
                  <c:v>4.0320560981</c:v>
                </c:pt>
                <c:pt idx="644" formatCode="0.0">
                  <c:v>3.7129329678</c:v>
                </c:pt>
                <c:pt idx="645" formatCode="0.0">
                  <c:v>3.5192069392000001</c:v>
                </c:pt>
                <c:pt idx="646" formatCode="0.0">
                  <c:v>3.6570298985999998</c:v>
                </c:pt>
                <c:pt idx="647" formatCode="0.0">
                  <c:v>3.6799209680999998</c:v>
                </c:pt>
                <c:pt idx="648" formatCode="0.0">
                  <c:v>4.0543881333999998</c:v>
                </c:pt>
                <c:pt idx="649" formatCode="0.0">
                  <c:v>4.1173570019000003</c:v>
                </c:pt>
                <c:pt idx="650" formatCode="0.0">
                  <c:v>3.9263803679999998</c:v>
                </c:pt>
                <c:pt idx="651" formatCode="0.0">
                  <c:v>3.5653235652999999</c:v>
                </c:pt>
                <c:pt idx="652" formatCode="0.0">
                  <c:v>3.5540408958</c:v>
                </c:pt>
                <c:pt idx="653" formatCode="0.0">
                  <c:v>3.4173533688000002</c:v>
                </c:pt>
                <c:pt idx="654" formatCode="0.0">
                  <c:v>2.6296743063000001</c:v>
                </c:pt>
                <c:pt idx="655" formatCode="0.0">
                  <c:v>1.9740009628999999</c:v>
                </c:pt>
                <c:pt idx="656" formatCode="0.0">
                  <c:v>1.6338298894000001</c:v>
                </c:pt>
                <c:pt idx="657" formatCode="0.0">
                  <c:v>1.0773282259000001</c:v>
                </c:pt>
                <c:pt idx="658" formatCode="0.0">
                  <c:v>2.38379022E-2</c:v>
                </c:pt>
                <c:pt idx="659" formatCode="0.0">
                  <c:v>-1.0481181515</c:v>
                </c:pt>
                <c:pt idx="660" formatCode="0.0">
                  <c:v>-1.8531717747000001</c:v>
                </c:pt>
                <c:pt idx="661" formatCode="0.0">
                  <c:v>-2.3206251479</c:v>
                </c:pt>
                <c:pt idx="662" formatCode="0.0">
                  <c:v>-2.2904368358</c:v>
                </c:pt>
                <c:pt idx="663" formatCode="0.0">
                  <c:v>-2.0985616599000001</c:v>
                </c:pt>
                <c:pt idx="664" formatCode="0.0">
                  <c:v>-2.1861777149999999</c:v>
                </c:pt>
                <c:pt idx="665" formatCode="0.0">
                  <c:v>-2.4138739161</c:v>
                </c:pt>
                <c:pt idx="666" formatCode="0.0">
                  <c:v>-2.1156558532999998</c:v>
                </c:pt>
                <c:pt idx="667" formatCode="0.0">
                  <c:v>-1.6525023607</c:v>
                </c:pt>
                <c:pt idx="668" formatCode="0.0">
                  <c:v>-1.4893617021000001</c:v>
                </c:pt>
                <c:pt idx="669" formatCode="0.0">
                  <c:v>-0.85267645660000002</c:v>
                </c:pt>
                <c:pt idx="670" formatCode="0.0">
                  <c:v>-2.3832221099999999E-2</c:v>
                </c:pt>
                <c:pt idx="671" formatCode="0.0">
                  <c:v>0.96292729889999995</c:v>
                </c:pt>
                <c:pt idx="672" formatCode="0.0">
                  <c:v>1.5492616799000001</c:v>
                </c:pt>
                <c:pt idx="673" formatCode="0.0">
                  <c:v>2.3272727272</c:v>
                </c:pt>
                <c:pt idx="674" formatCode="0.0">
                  <c:v>3.2624456258999999</c:v>
                </c:pt>
                <c:pt idx="675" formatCode="0.0">
                  <c:v>3.2273603082000002</c:v>
                </c:pt>
                <c:pt idx="676" formatCode="0.0">
                  <c:v>2.9319875030000002</c:v>
                </c:pt>
                <c:pt idx="677" formatCode="0.0">
                  <c:v>2.5696445725000001</c:v>
                </c:pt>
                <c:pt idx="678" formatCode="0.0">
                  <c:v>2.7857829010000001</c:v>
                </c:pt>
                <c:pt idx="679" formatCode="0.0">
                  <c:v>3.1445031204</c:v>
                </c:pt>
                <c:pt idx="680" formatCode="0.0">
                  <c:v>3.3597312215000001</c:v>
                </c:pt>
                <c:pt idx="681" formatCode="0.0">
                  <c:v>3.4878165312</c:v>
                </c:pt>
                <c:pt idx="682" formatCode="0.0">
                  <c:v>3.4564958283</c:v>
                </c:pt>
                <c:pt idx="683" formatCode="0.0">
                  <c:v>3.6003814972999999</c:v>
                </c:pt>
                <c:pt idx="684" formatCode="0.0">
                  <c:v>3.5518474374000002</c:v>
                </c:pt>
                <c:pt idx="685" formatCode="0.0">
                  <c:v>3.1035299691999998</c:v>
                </c:pt>
                <c:pt idx="686" formatCode="0.0">
                  <c:v>2.2700678679999999</c:v>
                </c:pt>
                <c:pt idx="687" formatCode="0.0">
                  <c:v>2.4031731217000001</c:v>
                </c:pt>
                <c:pt idx="688" formatCode="0.0">
                  <c:v>3.3154331076000001</c:v>
                </c:pt>
                <c:pt idx="689" formatCode="0.0">
                  <c:v>4.1676422383</c:v>
                </c:pt>
                <c:pt idx="690" formatCode="0.0">
                  <c:v>4.2289719626000002</c:v>
                </c:pt>
                <c:pt idx="691" formatCode="0.0">
                  <c:v>3.7235280427999999</c:v>
                </c:pt>
                <c:pt idx="692" formatCode="0.0">
                  <c:v>3.4827025771</c:v>
                </c:pt>
                <c:pt idx="693" formatCode="0.0">
                  <c:v>3.6934441366000001</c:v>
                </c:pt>
                <c:pt idx="694" formatCode="0.0">
                  <c:v>4.2396313363999996</c:v>
                </c:pt>
                <c:pt idx="695" formatCode="0.0">
                  <c:v>4.5569620252999998</c:v>
                </c:pt>
                <c:pt idx="696" formatCode="0.0">
                  <c:v>4.4429097605000001</c:v>
                </c:pt>
                <c:pt idx="697" formatCode="0.0">
                  <c:v>4.3428308823000004</c:v>
                </c:pt>
                <c:pt idx="698" formatCode="0.0">
                  <c:v>4.5995423339999997</c:v>
                </c:pt>
                <c:pt idx="699" formatCode="0.0">
                  <c:v>4.8302574617999996</c:v>
                </c:pt>
                <c:pt idx="700" formatCode="0.0">
                  <c:v>4.4745762711000001</c:v>
                </c:pt>
                <c:pt idx="701" formatCode="0.0">
                  <c:v>4.0458530006000002</c:v>
                </c:pt>
                <c:pt idx="702" formatCode="0.0">
                  <c:v>4.0125532390999998</c:v>
                </c:pt>
                <c:pt idx="703" formatCode="0.0">
                  <c:v>4.5546331613</c:v>
                </c:pt>
                <c:pt idx="704" formatCode="0.0">
                  <c:v>5.6091541395000002</c:v>
                </c:pt>
                <c:pt idx="705" formatCode="0.0">
                  <c:v>5.9884238645999996</c:v>
                </c:pt>
                <c:pt idx="706" formatCode="0.0">
                  <c:v>5.6808134393999996</c:v>
                </c:pt>
                <c:pt idx="707" formatCode="0.0">
                  <c:v>5.1948051947999998</c:v>
                </c:pt>
                <c:pt idx="708" formatCode="0.0">
                  <c:v>5.1135111307000001</c:v>
                </c:pt>
                <c:pt idx="709" formatCode="0.0">
                  <c:v>4.9548557585999999</c:v>
                </c:pt>
                <c:pt idx="710" formatCode="0.0">
                  <c:v>4.3535331437</c:v>
                </c:pt>
                <c:pt idx="711" formatCode="0.0">
                  <c:v>3.8469897847999999</c:v>
                </c:pt>
                <c:pt idx="712" formatCode="0.0">
                  <c:v>4.0449924290999997</c:v>
                </c:pt>
                <c:pt idx="713" formatCode="0.0">
                  <c:v>4.4934111038999998</c:v>
                </c:pt>
                <c:pt idx="714" formatCode="0.0">
                  <c:v>4.4612068965000002</c:v>
                </c:pt>
                <c:pt idx="715" formatCode="0.0">
                  <c:v>4.2489270385999998</c:v>
                </c:pt>
                <c:pt idx="716" formatCode="0.0">
                  <c:v>2.8893137878999999</c:v>
                </c:pt>
                <c:pt idx="717" formatCode="0.0">
                  <c:v>1.1342155008999999</c:v>
                </c:pt>
                <c:pt idx="718" formatCode="0.0">
                  <c:v>0.18824513700000001</c:v>
                </c:pt>
                <c:pt idx="719" formatCode="0.0">
                  <c:v>0.27202343579999999</c:v>
                </c:pt>
                <c:pt idx="720" formatCode="0.0">
                  <c:v>0.73390647929999997</c:v>
                </c:pt>
                <c:pt idx="721" formatCode="0.0">
                  <c:v>1.2169534200000001</c:v>
                </c:pt>
                <c:pt idx="722" formatCode="0.0">
                  <c:v>1.8867924528</c:v>
                </c:pt>
                <c:pt idx="723" formatCode="0.0">
                  <c:v>2.9300962744999999</c:v>
                </c:pt>
                <c:pt idx="724" formatCode="0.0">
                  <c:v>3.4303534302999998</c:v>
                </c:pt>
                <c:pt idx="725" formatCode="0.0">
                  <c:v>3.4939011783999998</c:v>
                </c:pt>
                <c:pt idx="726" formatCode="0.0">
                  <c:v>3.8167938930999998</c:v>
                </c:pt>
                <c:pt idx="727" formatCode="0.0">
                  <c:v>3.2935364347</c:v>
                </c:pt>
                <c:pt idx="728" formatCode="0.0">
                  <c:v>3.6547594466</c:v>
                </c:pt>
                <c:pt idx="729" formatCode="0.0">
                  <c:v>4.2782969885000002</c:v>
                </c:pt>
                <c:pt idx="730" formatCode="0.0">
                  <c:v>5.9290187890999997</c:v>
                </c:pt>
                <c:pt idx="731" formatCode="0.0">
                  <c:v>6.5108514189999998</c:v>
                </c:pt>
                <c:pt idx="732" formatCode="0.0">
                  <c:v>6.9525395503</c:v>
                </c:pt>
                <c:pt idx="733" formatCode="0.0">
                  <c:v>6.6956882254999996</c:v>
                </c:pt>
                <c:pt idx="734" formatCode="0.0">
                  <c:v>6.8724279834999997</c:v>
                </c:pt>
                <c:pt idx="735" formatCode="0.0">
                  <c:v>6.5270435135999998</c:v>
                </c:pt>
                <c:pt idx="736" formatCode="0.0">
                  <c:v>6.8140703516999999</c:v>
                </c:pt>
                <c:pt idx="737" formatCode="0.0">
                  <c:v>7.6108669596</c:v>
                </c:pt>
                <c:pt idx="738" formatCode="0.0">
                  <c:v>8.7639109696999995</c:v>
                </c:pt>
                <c:pt idx="739" formatCode="0.0">
                  <c:v>9.5456357113999992</c:v>
                </c:pt>
                <c:pt idx="740" formatCode="0.0">
                  <c:v>9.4621513943999993</c:v>
                </c:pt>
                <c:pt idx="741" formatCode="0.0">
                  <c:v>7.9067914758000004</c:v>
                </c:pt>
                <c:pt idx="742" formatCode="0.0">
                  <c:v>4.7694126921000004</c:v>
                </c:pt>
                <c:pt idx="743" formatCode="0.0">
                  <c:v>1.5282131661</c:v>
                </c:pt>
                <c:pt idx="744" formatCode="0.0">
                  <c:v>-0.50603347600000004</c:v>
                </c:pt>
                <c:pt idx="745" formatCode="0.0">
                  <c:v>-1.0880124344</c:v>
                </c:pt>
                <c:pt idx="746" formatCode="0.0">
                  <c:v>-1.9252984211999999</c:v>
                </c:pt>
                <c:pt idx="747" formatCode="0.0">
                  <c:v>-2.7867913723000002</c:v>
                </c:pt>
                <c:pt idx="748" formatCode="0.0">
                  <c:v>-3.9330071509</c:v>
                </c:pt>
                <c:pt idx="749" formatCode="0.0">
                  <c:v>-4.2695377761</c:v>
                </c:pt>
                <c:pt idx="750" formatCode="0.0">
                  <c:v>-5.3900968389999999</c:v>
                </c:pt>
                <c:pt idx="751" formatCode="0.0">
                  <c:v>-5.2392213934000003</c:v>
                </c:pt>
                <c:pt idx="752" formatCode="0.0">
                  <c:v>-5.4049135576999996</c:v>
                </c:pt>
                <c:pt idx="753" formatCode="0.0">
                  <c:v>-3.8021410113999998</c:v>
                </c:pt>
                <c:pt idx="754" formatCode="0.0">
                  <c:v>-1.6741911211</c:v>
                </c:pt>
                <c:pt idx="755" formatCode="0.0">
                  <c:v>1.4087225009</c:v>
                </c:pt>
                <c:pt idx="756" formatCode="0.0">
                  <c:v>3.6189358372</c:v>
                </c:pt>
                <c:pt idx="757" formatCode="0.0">
                  <c:v>4.2820663915999999</c:v>
                </c:pt>
                <c:pt idx="758" formatCode="0.0">
                  <c:v>4.8292108361999997</c:v>
                </c:pt>
                <c:pt idx="759" formatCode="0.0">
                  <c:v>5.1443157274000004</c:v>
                </c:pt>
                <c:pt idx="760" formatCode="0.0">
                  <c:v>5.4848188049999997</c:v>
                </c:pt>
                <c:pt idx="761" formatCode="0.0">
                  <c:v>4.4017839828999996</c:v>
                </c:pt>
                <c:pt idx="762" formatCode="0.0">
                  <c:v>3.978370027</c:v>
                </c:pt>
                <c:pt idx="763" formatCode="0.0">
                  <c:v>3.3787675177000001</c:v>
                </c:pt>
                <c:pt idx="764" formatCode="0.0">
                  <c:v>3.7899191995999999</c:v>
                </c:pt>
                <c:pt idx="765" formatCode="0.0">
                  <c:v>3.8372985418000001</c:v>
                </c:pt>
                <c:pt idx="766" formatCode="0.0">
                  <c:v>3.8454180218</c:v>
                </c:pt>
                <c:pt idx="767" formatCode="0.0">
                  <c:v>3.7868696479000001</c:v>
                </c:pt>
                <c:pt idx="768" formatCode="0.0">
                  <c:v>3.5869360014999998</c:v>
                </c:pt>
                <c:pt idx="769" formatCode="0.0">
                  <c:v>4.3134300243999997</c:v>
                </c:pt>
                <c:pt idx="770" formatCode="0.0">
                  <c:v>4.9625468163999997</c:v>
                </c:pt>
                <c:pt idx="771" formatCode="0.0">
                  <c:v>5.9943977590999999</c:v>
                </c:pt>
                <c:pt idx="772" formatCode="0.0">
                  <c:v>6.5181058495000004</c:v>
                </c:pt>
                <c:pt idx="773" formatCode="0.0">
                  <c:v>6.9650817236</c:v>
                </c:pt>
                <c:pt idx="774" formatCode="0.0">
                  <c:v>7.1136701337000003</c:v>
                </c:pt>
                <c:pt idx="775" formatCode="0.0">
                  <c:v>6.9266480965000001</c:v>
                </c:pt>
                <c:pt idx="776" formatCode="0.0">
                  <c:v>6.9508804448000001</c:v>
                </c:pt>
                <c:pt idx="777" formatCode="0.0">
                  <c:v>6.5225424981</c:v>
                </c:pt>
                <c:pt idx="778" formatCode="0.0">
                  <c:v>6.2269712601</c:v>
                </c:pt>
                <c:pt idx="779" formatCode="0.0">
                  <c:v>5.4272093875999996</c:v>
                </c:pt>
                <c:pt idx="780" formatCode="0.0">
                  <c:v>4.8295972298000001</c:v>
                </c:pt>
                <c:pt idx="781" formatCode="0.0">
                  <c:v>4.0628385698000002</c:v>
                </c:pt>
                <c:pt idx="782" formatCode="0.0">
                  <c:v>3.4076717215999999</c:v>
                </c:pt>
                <c:pt idx="783" formatCode="0.0">
                  <c:v>2.6250880901999998</c:v>
                </c:pt>
                <c:pt idx="784" formatCode="0.0">
                  <c:v>1.6910739190999999</c:v>
                </c:pt>
                <c:pt idx="785" formatCode="0.0">
                  <c:v>1.0071192915</c:v>
                </c:pt>
                <c:pt idx="786" formatCode="0.0">
                  <c:v>0.57222125879999997</c:v>
                </c:pt>
                <c:pt idx="787" formatCode="0.0">
                  <c:v>1.0246613407</c:v>
                </c:pt>
                <c:pt idx="788" formatCode="0.0">
                  <c:v>1.5077989600999999</c:v>
                </c:pt>
                <c:pt idx="789" formatCode="0.0">
                  <c:v>2.133564614</c:v>
                </c:pt>
                <c:pt idx="790" formatCode="0.0">
                  <c:v>1.9424210891</c:v>
                </c:pt>
                <c:pt idx="791" formatCode="0.0">
                  <c:v>1.6869565217</c:v>
                </c:pt>
                <c:pt idx="792" formatCode="0.0">
                  <c:v>1.3908205841000001</c:v>
                </c:pt>
                <c:pt idx="793" formatCode="0.0">
                  <c:v>1.5269824744</c:v>
                </c:pt>
                <c:pt idx="794" formatCode="0.0">
                  <c:v>1.4492753623000001</c:v>
                </c:pt>
                <c:pt idx="795" formatCode="0.0">
                  <c:v>1.1330472103</c:v>
                </c:pt>
                <c:pt idx="796" formatCode="0.0">
                  <c:v>1.0800617178</c:v>
                </c:pt>
                <c:pt idx="797" formatCode="0.0">
                  <c:v>1.4612343132000001</c:v>
                </c:pt>
                <c:pt idx="798" formatCode="0.0">
                  <c:v>1.9827586206000001</c:v>
                </c:pt>
                <c:pt idx="799" formatCode="0.0">
                  <c:v>1.8566271272999999</c:v>
                </c:pt>
                <c:pt idx="800" formatCode="0.0">
                  <c:v>1.1610039269000001</c:v>
                </c:pt>
                <c:pt idx="801" formatCode="0.0">
                  <c:v>0.56046195649999997</c:v>
                </c:pt>
                <c:pt idx="802" formatCode="0.0">
                  <c:v>0.42531473289999999</c:v>
                </c:pt>
                <c:pt idx="803" formatCode="0.0">
                  <c:v>0.82093381219999995</c:v>
                </c:pt>
                <c:pt idx="804" formatCode="0.0">
                  <c:v>1.2860082304</c:v>
                </c:pt>
                <c:pt idx="805" formatCode="0.0">
                  <c:v>1.4356520252</c:v>
                </c:pt>
                <c:pt idx="806" formatCode="0.0">
                  <c:v>1.581632653</c:v>
                </c:pt>
                <c:pt idx="807" formatCode="0.0">
                  <c:v>2.0709556950999999</c:v>
                </c:pt>
                <c:pt idx="808" formatCode="0.0">
                  <c:v>2.4762550880999998</c:v>
                </c:pt>
                <c:pt idx="809" formatCode="0.0">
                  <c:v>2.8126058963</c:v>
                </c:pt>
                <c:pt idx="810" formatCode="0.0">
                  <c:v>2.7387996617999999</c:v>
                </c:pt>
                <c:pt idx="811" formatCode="0.0">
                  <c:v>2.6835443037000002</c:v>
                </c:pt>
                <c:pt idx="812" formatCode="0.0">
                  <c:v>2.4810126582000001</c:v>
                </c:pt>
                <c:pt idx="813" formatCode="0.0">
                  <c:v>2.1111298767000002</c:v>
                </c:pt>
                <c:pt idx="814" formatCode="0.0">
                  <c:v>1.6940538708999999</c:v>
                </c:pt>
                <c:pt idx="815" formatCode="0.0">
                  <c:v>0.76335877860000001</c:v>
                </c:pt>
                <c:pt idx="816" formatCode="0.0">
                  <c:v>-0.82952429319999998</c:v>
                </c:pt>
                <c:pt idx="817" formatCode="0.0">
                  <c:v>-2.2409435550999999</c:v>
                </c:pt>
                <c:pt idx="818" formatCode="0.0">
                  <c:v>-3.1642390757999999</c:v>
                </c:pt>
                <c:pt idx="819" formatCode="0.0">
                  <c:v>-3.6587393978999998</c:v>
                </c:pt>
                <c:pt idx="820" formatCode="0.0">
                  <c:v>-3.5584243626999998</c:v>
                </c:pt>
                <c:pt idx="821" formatCode="0.0">
                  <c:v>-3.2959789057000002</c:v>
                </c:pt>
                <c:pt idx="822" formatCode="0.0">
                  <c:v>-2.7316109921999998</c:v>
                </c:pt>
                <c:pt idx="823" formatCode="0.0">
                  <c:v>-2.7942143326000002</c:v>
                </c:pt>
                <c:pt idx="824" formatCode="0.0">
                  <c:v>-3.3102766797999998</c:v>
                </c:pt>
                <c:pt idx="825" formatCode="0.0">
                  <c:v>-3.7214687396000001</c:v>
                </c:pt>
                <c:pt idx="826" formatCode="0.0">
                  <c:v>-3.8147592870000002</c:v>
                </c:pt>
                <c:pt idx="827" formatCode="0.0">
                  <c:v>-3.3501683501000001</c:v>
                </c:pt>
                <c:pt idx="828" formatCode="0.0">
                  <c:v>-2.4240355069000001</c:v>
                </c:pt>
                <c:pt idx="829" formatCode="0.0">
                  <c:v>-1.9648397103999999</c:v>
                </c:pt>
                <c:pt idx="830" formatCode="0.0">
                  <c:v>-1.815352697</c:v>
                </c:pt>
                <c:pt idx="831" formatCode="0.0">
                  <c:v>-1.8988434317</c:v>
                </c:pt>
                <c:pt idx="832" formatCode="0.0">
                  <c:v>-1.9735713059</c:v>
                </c:pt>
                <c:pt idx="833" formatCode="0.0">
                  <c:v>-1.8745739604</c:v>
                </c:pt>
                <c:pt idx="834" formatCode="0.0">
                  <c:v>-2.0470309592000002</c:v>
                </c:pt>
                <c:pt idx="835" formatCode="0.0">
                  <c:v>-1.9445383834000001</c:v>
                </c:pt>
                <c:pt idx="836" formatCode="0.0">
                  <c:v>-1.3285641287000001</c:v>
                </c:pt>
                <c:pt idx="837" formatCode="0.0">
                  <c:v>-0.44665864970000002</c:v>
                </c:pt>
                <c:pt idx="838" formatCode="0.0">
                  <c:v>0.32906130929999999</c:v>
                </c:pt>
                <c:pt idx="839" formatCode="0.0">
                  <c:v>0.99285838699999995</c:v>
                </c:pt>
                <c:pt idx="840" formatCode="0.0">
                  <c:v>1.7319804057999999</c:v>
                </c:pt>
                <c:pt idx="841" formatCode="0.0">
                  <c:v>2.8656821377999999</c:v>
                </c:pt>
                <c:pt idx="842" formatCode="0.0">
                  <c:v>3.4865293185000001</c:v>
                </c:pt>
                <c:pt idx="843" formatCode="0.0">
                  <c:v>3.8711947913999998</c:v>
                </c:pt>
                <c:pt idx="844" formatCode="0.0">
                  <c:v>3.518907563</c:v>
                </c:pt>
                <c:pt idx="845" formatCode="0.0">
                  <c:v>2.9524140326000001</c:v>
                </c:pt>
                <c:pt idx="846" formatCode="0.0">
                  <c:v>2.3143350603999999</c:v>
                </c:pt>
                <c:pt idx="847" formatCode="0.0">
                  <c:v>2.3969649939000002</c:v>
                </c:pt>
                <c:pt idx="848" formatCode="0.0">
                  <c:v>2.8137407214999999</c:v>
                </c:pt>
                <c:pt idx="849" formatCode="0.0">
                  <c:v>3.0888697152</c:v>
                </c:pt>
                <c:pt idx="850" formatCode="0.0">
                  <c:v>3.4697048161000001</c:v>
                </c:pt>
                <c:pt idx="851" formatCode="0.0">
                  <c:v>3.4322180061999998</c:v>
                </c:pt>
                <c:pt idx="852" formatCode="0.0">
                  <c:v>3.4049871022999998</c:v>
                </c:pt>
                <c:pt idx="853" formatCode="0.0">
                  <c:v>2.9225773371999999</c:v>
                </c:pt>
                <c:pt idx="854" formatCode="0.0">
                  <c:v>2.8415858430999998</c:v>
                </c:pt>
                <c:pt idx="855" formatCode="0.0">
                  <c:v>2.6935456546999998</c:v>
                </c:pt>
                <c:pt idx="856" formatCode="0.0">
                  <c:v>3.1456113647000001</c:v>
                </c:pt>
                <c:pt idx="857" formatCode="0.0">
                  <c:v>3.5256410256000001</c:v>
                </c:pt>
                <c:pt idx="858" formatCode="0.0">
                  <c:v>4.1357191087</c:v>
                </c:pt>
                <c:pt idx="859" formatCode="0.0">
                  <c:v>4.0249242168999997</c:v>
                </c:pt>
                <c:pt idx="860" formatCode="0.0">
                  <c:v>3.7105439892000001</c:v>
                </c:pt>
                <c:pt idx="861" formatCode="0.0">
                  <c:v>3.5152326749</c:v>
                </c:pt>
                <c:pt idx="862" formatCode="0.0">
                  <c:v>2.9362696028999999</c:v>
                </c:pt>
                <c:pt idx="863" formatCode="0.0">
                  <c:v>2.3178255794</c:v>
                </c:pt>
                <c:pt idx="864" formatCode="0.0">
                  <c:v>1.2306668884</c:v>
                </c:pt>
                <c:pt idx="865" formatCode="0.0">
                  <c:v>0.74726004639999999</c:v>
                </c:pt>
                <c:pt idx="866" formatCode="0.0">
                  <c:v>0.77763070810000001</c:v>
                </c:pt>
                <c:pt idx="867" formatCode="0.0">
                  <c:v>1.3526888815</c:v>
                </c:pt>
                <c:pt idx="868" formatCode="0.0">
                  <c:v>1.5904246597</c:v>
                </c:pt>
                <c:pt idx="869" formatCode="0.0">
                  <c:v>1.2872739123000001</c:v>
                </c:pt>
                <c:pt idx="870" formatCode="0.0">
                  <c:v>0.81050413349999995</c:v>
                </c:pt>
                <c:pt idx="871" formatCode="0.0">
                  <c:v>0.48567265659999997</c:v>
                </c:pt>
                <c:pt idx="872" formatCode="0.0">
                  <c:v>0.29140359389999998</c:v>
                </c:pt>
                <c:pt idx="873" formatCode="0.0">
                  <c:v>0</c:v>
                </c:pt>
                <c:pt idx="874" formatCode="0.0">
                  <c:v>0.22690437599999999</c:v>
                </c:pt>
                <c:pt idx="875" formatCode="0.0">
                  <c:v>0.83116036500000001</c:v>
                </c:pt>
                <c:pt idx="876" formatCode="0.0">
                  <c:v>1.7249876786</c:v>
                </c:pt>
                <c:pt idx="877" formatCode="0.0">
                  <c:v>1.8295698037999999</c:v>
                </c:pt>
                <c:pt idx="878" formatCode="0.0">
                  <c:v>0.73879494329999995</c:v>
                </c:pt>
                <c:pt idx="879" formatCode="0.0">
                  <c:v>-1.8717447916000001</c:v>
                </c:pt>
                <c:pt idx="880" formatCode="0.0">
                  <c:v>-3.3570045190000002</c:v>
                </c:pt>
                <c:pt idx="881" formatCode="0.0">
                  <c:v>-3.6036036035999999</c:v>
                </c:pt>
                <c:pt idx="882" formatCode="0.0">
                  <c:v>-2.4923621159999998</c:v>
                </c:pt>
                <c:pt idx="883" formatCode="0.0">
                  <c:v>-1.9333011116000001</c:v>
                </c:pt>
                <c:pt idx="884" formatCode="0.0">
                  <c:v>-1.5657788538999999</c:v>
                </c:pt>
                <c:pt idx="885" formatCode="0.0">
                  <c:v>-1.309831824</c:v>
                </c:pt>
                <c:pt idx="886" formatCode="0.0">
                  <c:v>-1.2128072445</c:v>
                </c:pt>
                <c:pt idx="887" formatCode="0.0">
                  <c:v>-1.0829157911</c:v>
                </c:pt>
                <c:pt idx="888" formatCode="0.0">
                  <c:v>-0.54909560719999995</c:v>
                </c:pt>
                <c:pt idx="889" formatCode="0.0">
                  <c:v>0.69601812880000002</c:v>
                </c:pt>
                <c:pt idx="890" formatCode="0.0">
                  <c:v>2.9172099086999999</c:v>
                </c:pt>
                <c:pt idx="891" formatCode="0.0">
                  <c:v>5.9877259909999996</c:v>
                </c:pt>
                <c:pt idx="892" formatCode="0.0">
                  <c:v>8.0995323980999991</c:v>
                </c:pt>
                <c:pt idx="893" formatCode="0.0">
                  <c:v>9.3624833110000001</c:v>
                </c:pt>
                <c:pt idx="894" formatCode="0.0">
                  <c:v>9.4417875988999995</c:v>
                </c:pt>
                <c:pt idx="895" formatCode="0.0">
                  <c:v>10.104320683399999</c:v>
                </c:pt>
                <c:pt idx="896" formatCode="0.0">
                  <c:v>10.797802558200001</c:v>
                </c:pt>
                <c:pt idx="897" formatCode="0.0">
                  <c:v>11.7280026216</c:v>
                </c:pt>
                <c:pt idx="898" formatCode="0.0">
                  <c:v>12.6023899165</c:v>
                </c:pt>
                <c:pt idx="899" formatCode="0.0">
                  <c:v>12.7609477124</c:v>
                </c:pt>
                <c:pt idx="900" formatCode="0.0">
                  <c:v>12.756089639400001</c:v>
                </c:pt>
                <c:pt idx="901" formatCode="0.0">
                  <c:v>12.8992123452</c:v>
                </c:pt>
                <c:pt idx="902" formatCode="0.0">
                  <c:v>13.917973079899999</c:v>
                </c:pt>
                <c:pt idx="903" formatCode="0.0">
                  <c:v>14.903286384899999</c:v>
                </c:pt>
                <c:pt idx="904" formatCode="0.0">
                  <c:v>15.936814460000001</c:v>
                </c:pt>
                <c:pt idx="905" formatCode="0.0">
                  <c:v>16.9476575614</c:v>
                </c:pt>
                <c:pt idx="906" formatCode="0.0">
                  <c:v>16.820637228599999</c:v>
                </c:pt>
                <c:pt idx="907" formatCode="0.0">
                  <c:v>15.464223633</c:v>
                </c:pt>
                <c:pt idx="908" formatCode="0.0">
                  <c:v>13.218332112200001</c:v>
                </c:pt>
                <c:pt idx="909" formatCode="0.0">
                  <c:v>11.8550880218</c:v>
                </c:pt>
                <c:pt idx="910" formatCode="0.0">
                  <c:v>11.1144546786</c:v>
                </c:pt>
                <c:pt idx="911" formatCode="0.0">
                  <c:v>10.227982443</c:v>
                </c:pt>
                <c:pt idx="912" formatCode="0.0">
                  <c:v>9.3808327764000001</c:v>
                </c:pt>
                <c:pt idx="1127" formatCode="0.0">
                  <c:v>#N/A</c:v>
                </c:pt>
              </c:numCache>
            </c:numRef>
          </c:val>
          <c:smooth val="0"/>
          <c:extLst>
            <c:ext xmlns:c16="http://schemas.microsoft.com/office/drawing/2014/chart" uri="{C3380CC4-5D6E-409C-BE32-E72D297353CC}">
              <c16:uniqueId val="{00000001-197A-440A-9B1D-D08FA9B85F4F}"/>
            </c:ext>
          </c:extLst>
        </c:ser>
        <c:ser>
          <c:idx val="6"/>
          <c:order val="2"/>
          <c:tx>
            <c:strRef>
              <c:f>PPI!$L$7</c:f>
              <c:strCache>
                <c:ptCount val="1"/>
                <c:pt idx="0">
                  <c:v>9.4%</c:v>
                </c:pt>
              </c:strCache>
            </c:strRef>
          </c:tx>
          <c:marker>
            <c:symbol val="none"/>
          </c:marker>
          <c:dLbls>
            <c:dLbl>
              <c:idx val="355"/>
              <c:layout>
                <c:manualLayout>
                  <c:x val="-1.2926577042399173E-2"/>
                  <c:y val="-0.109649122807017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197A-440A-9B1D-D08FA9B85F4F}"/>
                </c:ext>
              </c:extLst>
            </c:dLbl>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197A-440A-9B1D-D08FA9B85F4F}"/>
                </c:ext>
              </c:extLst>
            </c:dLbl>
            <c:dLbl>
              <c:idx val="367"/>
              <c:layout>
                <c:manualLayout>
                  <c:x val="-1.0532644804980346E-16"/>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197A-440A-9B1D-D08FA9B85F4F}"/>
                </c:ext>
              </c:extLst>
            </c:dLbl>
            <c:dLbl>
              <c:idx val="389"/>
              <c:layout>
                <c:manualLayout>
                  <c:x val="2.8725726760886944E-2"/>
                  <c:y val="-2.325890483785226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197A-440A-9B1D-D08FA9B85F4F}"/>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197A-440A-9B1D-D08FA9B85F4F}"/>
                </c:ext>
              </c:extLst>
            </c:dLbl>
            <c:dLbl>
              <c:idx val="392"/>
              <c:layout>
                <c:manualLayout>
                  <c:x val="-6.3196598873951612E-2"/>
                  <c:y val="-8.63902179691653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197A-440A-9B1D-D08FA9B85F4F}"/>
                </c:ext>
              </c:extLst>
            </c:dLbl>
            <c:dLbl>
              <c:idx val="821"/>
              <c:layout>
                <c:manualLayout>
                  <c:x val="-1.0532644804980346E-16"/>
                  <c:y val="3.9872408293460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197A-440A-9B1D-D08FA9B85F4F}"/>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197A-440A-9B1D-D08FA9B85F4F}"/>
                </c:ext>
              </c:extLst>
            </c:dLbl>
            <c:dLbl>
              <c:idx val="824"/>
              <c:layout>
                <c:manualLayout>
                  <c:x val="1.0054004366310468E-2"/>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197A-440A-9B1D-D08FA9B85F4F}"/>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197A-440A-9B1D-D08FA9B85F4F}"/>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197A-440A-9B1D-D08FA9B85F4F}"/>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PPI!$A$9:$A$1136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PPI!$L$9:$L$1136</c:f>
              <c:numCache>
                <c:formatCode>General</c:formatCode>
                <c:ptCount val="1128"/>
                <c:pt idx="912" formatCode="0.0">
                  <c:v>9.3808327764000001</c:v>
                </c:pt>
                <c:pt idx="1127" formatCode="0.0">
                  <c:v>#N/A</c:v>
                </c:pt>
              </c:numCache>
            </c:numRef>
          </c:val>
          <c:smooth val="0"/>
          <c:extLst>
            <c:ext xmlns:c16="http://schemas.microsoft.com/office/drawing/2014/chart" uri="{C3380CC4-5D6E-409C-BE32-E72D297353CC}">
              <c16:uniqueId val="{0000000D-197A-440A-9B1D-D08FA9B85F4F}"/>
            </c:ext>
          </c:extLst>
        </c:ser>
        <c:ser>
          <c:idx val="1"/>
          <c:order val="5"/>
          <c:tx>
            <c:v>PPI Forecast</c:v>
          </c:tx>
          <c:spPr>
            <a:ln>
              <a:noFill/>
            </a:ln>
          </c:spPr>
          <c:marker>
            <c:symbol val="circle"/>
            <c:size val="8"/>
            <c:spPr>
              <a:pattFill prst="narVert">
                <a:fgClr>
                  <a:srgbClr val="002060"/>
                </a:fgClr>
                <a:bgClr>
                  <a:schemeClr val="bg1"/>
                </a:bgClr>
              </a:pattFill>
              <a:ln>
                <a:solidFill>
                  <a:srgbClr val="002060"/>
                </a:solidFill>
              </a:ln>
            </c:spPr>
          </c:marker>
          <c:val>
            <c:numRef>
              <c:f>PPI!$R$8:$R$1136</c:f>
              <c:numCache>
                <c:formatCode>0.0</c:formatCode>
                <c:ptCount val="1129"/>
                <c:pt idx="1">
                  <c:v>0</c:v>
                </c:pt>
                <c:pt idx="915">
                  <c:v>6.5613493757111296</c:v>
                </c:pt>
                <c:pt idx="918">
                  <c:v>0.94625122978699805</c:v>
                </c:pt>
                <c:pt idx="921">
                  <c:v>1.6249000992160301</c:v>
                </c:pt>
                <c:pt idx="924">
                  <c:v>0.72003593981964098</c:v>
                </c:pt>
                <c:pt idx="927">
                  <c:v>-8.95150901203179E-2</c:v>
                </c:pt>
                <c:pt idx="930">
                  <c:v>-0.84151877077844905</c:v>
                </c:pt>
                <c:pt idx="933">
                  <c:v>-0.37858867066183899</c:v>
                </c:pt>
                <c:pt idx="936">
                  <c:v>0.71381615306371804</c:v>
                </c:pt>
                <c:pt idx="939">
                  <c:v>1.3218196153008901</c:v>
                </c:pt>
                <c:pt idx="942">
                  <c:v>1.5601289236925699</c:v>
                </c:pt>
                <c:pt idx="945">
                  <c:v>2.0021177996679498</c:v>
                </c:pt>
                <c:pt idx="948">
                  <c:v>2.3067902311556798</c:v>
                </c:pt>
                <c:pt idx="1128">
                  <c:v>#N/A</c:v>
                </c:pt>
              </c:numCache>
            </c:numRef>
          </c:val>
          <c:smooth val="0"/>
          <c:extLst>
            <c:ext xmlns:c16="http://schemas.microsoft.com/office/drawing/2014/chart" uri="{C3380CC4-5D6E-409C-BE32-E72D297353CC}">
              <c16:uniqueId val="{0000000E-197A-440A-9B1D-D08FA9B85F4F}"/>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Oil Prices - 12/12</c:v>
          </c:tx>
          <c:spPr>
            <a:ln w="57150">
              <a:solidFill>
                <a:srgbClr val="62BC93"/>
              </a:solidFill>
            </a:ln>
            <a:effectLst>
              <a:outerShdw blurRad="38100" dist="25400" dir="5400000" algn="ctr" rotWithShape="0">
                <a:schemeClr val="tx1">
                  <a:alpha val="95000"/>
                </a:schemeClr>
              </a:outerShdw>
            </a:effectLst>
          </c:spPr>
          <c:marker>
            <c:symbol val="none"/>
          </c:marker>
          <c:cat>
            <c:numRef>
              <c:f>PPI!$A$9:$A$1136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'OILWTI shift 2'!$I$9:$I$1136</c:f>
              <c:numCache>
                <c:formatCode>General</c:formatCode>
                <c:ptCount val="1128"/>
                <c:pt idx="0" formatCode="0.0">
                  <c:v>0</c:v>
                </c:pt>
                <c:pt idx="13" formatCode="0.0">
                  <c:v>35.6046654389</c:v>
                </c:pt>
                <c:pt idx="14" formatCode="0.0">
                  <c:v>37.634408602100002</c:v>
                </c:pt>
                <c:pt idx="15" formatCode="0.0">
                  <c:v>39.557882489800001</c:v>
                </c:pt>
                <c:pt idx="16" formatCode="0.0">
                  <c:v>41.383219954600001</c:v>
                </c:pt>
                <c:pt idx="17" formatCode="0.0">
                  <c:v>40.570175438500002</c:v>
                </c:pt>
                <c:pt idx="18" formatCode="0.0">
                  <c:v>39.8089171974</c:v>
                </c:pt>
                <c:pt idx="19" formatCode="0.0">
                  <c:v>39.094650205699999</c:v>
                </c:pt>
                <c:pt idx="20" formatCode="0.0">
                  <c:v>38.423153692600003</c:v>
                </c:pt>
                <c:pt idx="21" formatCode="0.0">
                  <c:v>39.480137322200001</c:v>
                </c:pt>
                <c:pt idx="22" formatCode="0.0">
                  <c:v>40.501446480200002</c:v>
                </c:pt>
                <c:pt idx="23" formatCode="0.0">
                  <c:v>41.488857278300003</c:v>
                </c:pt>
                <c:pt idx="24" formatCode="0.0">
                  <c:v>40.2033271719</c:v>
                </c:pt>
                <c:pt idx="25" formatCode="0.0">
                  <c:v>39.610683567199999</c:v>
                </c:pt>
                <c:pt idx="26" formatCode="0.0">
                  <c:v>33.854166666600001</c:v>
                </c:pt>
                <c:pt idx="27" formatCode="0.0">
                  <c:v>28.553563984899998</c:v>
                </c:pt>
                <c:pt idx="28" formatCode="0.0">
                  <c:v>23.656776263000001</c:v>
                </c:pt>
                <c:pt idx="29" formatCode="0.0">
                  <c:v>20.280811232400001</c:v>
                </c:pt>
                <c:pt idx="30" formatCode="0.0">
                  <c:v>17.084282460099999</c:v>
                </c:pt>
                <c:pt idx="31" formatCode="0.0">
                  <c:v>14.0532544378</c:v>
                </c:pt>
                <c:pt idx="32" formatCode="0.0">
                  <c:v>11.175198269599999</c:v>
                </c:pt>
                <c:pt idx="33" formatCode="0.0">
                  <c:v>8.4388185654000001</c:v>
                </c:pt>
                <c:pt idx="34" formatCode="0.0">
                  <c:v>5.8339052848000001</c:v>
                </c:pt>
                <c:pt idx="35" formatCode="0.0">
                  <c:v>3.3512064342999999</c:v>
                </c:pt>
                <c:pt idx="36" formatCode="0.0">
                  <c:v>1.6479894528000001</c:v>
                </c:pt>
                <c:pt idx="37" formatCode="0.0">
                  <c:v>0</c:v>
                </c:pt>
                <c:pt idx="38" formatCode="0.0">
                  <c:v>0</c:v>
                </c:pt>
                <c:pt idx="39" formatCode="0.0">
                  <c:v>0</c:v>
                </c:pt>
                <c:pt idx="40" formatCode="0.0">
                  <c:v>0</c:v>
                </c:pt>
                <c:pt idx="41" formatCode="0.0">
                  <c:v>0</c:v>
                </c:pt>
                <c:pt idx="42" formatCode="0.0">
                  <c:v>0</c:v>
                </c:pt>
                <c:pt idx="43" formatCode="0.0">
                  <c:v>0</c:v>
                </c:pt>
                <c:pt idx="44" formatCode="0.0">
                  <c:v>0</c:v>
                </c:pt>
                <c:pt idx="45" formatCode="0.0">
                  <c:v>0</c:v>
                </c:pt>
                <c:pt idx="46" formatCode="0.0">
                  <c:v>0</c:v>
                </c:pt>
                <c:pt idx="47" formatCode="0.0">
                  <c:v>0</c:v>
                </c:pt>
                <c:pt idx="48" formatCode="0.0">
                  <c:v>0</c:v>
                </c:pt>
                <c:pt idx="49" formatCode="0.0">
                  <c:v>0</c:v>
                </c:pt>
                <c:pt idx="50" formatCode="0.0">
                  <c:v>0</c:v>
                </c:pt>
                <c:pt idx="51" formatCode="0.0">
                  <c:v>0</c:v>
                </c:pt>
                <c:pt idx="52" formatCode="0.0">
                  <c:v>0</c:v>
                </c:pt>
                <c:pt idx="53" formatCode="0.0">
                  <c:v>0</c:v>
                </c:pt>
                <c:pt idx="54" formatCode="0.0">
                  <c:v>0</c:v>
                </c:pt>
                <c:pt idx="55" formatCode="0.0">
                  <c:v>0</c:v>
                </c:pt>
                <c:pt idx="56" formatCode="0.0">
                  <c:v>0</c:v>
                </c:pt>
                <c:pt idx="57" formatCode="0.0">
                  <c:v>0</c:v>
                </c:pt>
                <c:pt idx="58" formatCode="0.0">
                  <c:v>0</c:v>
                </c:pt>
                <c:pt idx="59" formatCode="0.0">
                  <c:v>0</c:v>
                </c:pt>
                <c:pt idx="60" formatCode="0.0">
                  <c:v>0</c:v>
                </c:pt>
                <c:pt idx="61" formatCode="0.0">
                  <c:v>0</c:v>
                </c:pt>
                <c:pt idx="62" formatCode="0.0">
                  <c:v>0</c:v>
                </c:pt>
                <c:pt idx="63" formatCode="0.0">
                  <c:v>0</c:v>
                </c:pt>
                <c:pt idx="64" formatCode="0.0">
                  <c:v>0</c:v>
                </c:pt>
                <c:pt idx="65" formatCode="0.0">
                  <c:v>0</c:v>
                </c:pt>
                <c:pt idx="66" formatCode="0.0">
                  <c:v>0</c:v>
                </c:pt>
                <c:pt idx="67" formatCode="0.0">
                  <c:v>0</c:v>
                </c:pt>
                <c:pt idx="68" formatCode="0.0">
                  <c:v>0</c:v>
                </c:pt>
                <c:pt idx="69" formatCode="0.0">
                  <c:v>0</c:v>
                </c:pt>
                <c:pt idx="70" formatCode="0.0">
                  <c:v>0</c:v>
                </c:pt>
                <c:pt idx="71" formatCode="0.0">
                  <c:v>0</c:v>
                </c:pt>
                <c:pt idx="72" formatCode="0.0">
                  <c:v>0</c:v>
                </c:pt>
                <c:pt idx="73" formatCode="0.0">
                  <c:v>0</c:v>
                </c:pt>
                <c:pt idx="74" formatCode="0.0">
                  <c:v>0</c:v>
                </c:pt>
                <c:pt idx="75" formatCode="0.0">
                  <c:v>0</c:v>
                </c:pt>
                <c:pt idx="76" formatCode="0.0">
                  <c:v>0</c:v>
                </c:pt>
                <c:pt idx="77" formatCode="0.0">
                  <c:v>0</c:v>
                </c:pt>
                <c:pt idx="78" formatCode="0.0">
                  <c:v>0</c:v>
                </c:pt>
                <c:pt idx="79" formatCode="0.0">
                  <c:v>0.81063553820000001</c:v>
                </c:pt>
                <c:pt idx="80" formatCode="0.0">
                  <c:v>1.6212710765</c:v>
                </c:pt>
                <c:pt idx="81" formatCode="0.0">
                  <c:v>2.4319066146999999</c:v>
                </c:pt>
                <c:pt idx="82" formatCode="0.0">
                  <c:v>3.242542153</c:v>
                </c:pt>
                <c:pt idx="83" formatCode="0.0">
                  <c:v>4.0531776913000002</c:v>
                </c:pt>
                <c:pt idx="84" formatCode="0.0">
                  <c:v>4.8638132294999998</c:v>
                </c:pt>
                <c:pt idx="85" formatCode="0.0">
                  <c:v>5.6744487678000004</c:v>
                </c:pt>
                <c:pt idx="86" formatCode="0.0">
                  <c:v>6.4850843060000001</c:v>
                </c:pt>
                <c:pt idx="87" formatCode="0.0">
                  <c:v>7.2957198442999998</c:v>
                </c:pt>
                <c:pt idx="88" formatCode="0.0">
                  <c:v>8.1063553826000003</c:v>
                </c:pt>
                <c:pt idx="89" formatCode="0.0">
                  <c:v>8.9169909208</c:v>
                </c:pt>
                <c:pt idx="90" formatCode="0.0">
                  <c:v>9.7276264590999997</c:v>
                </c:pt>
                <c:pt idx="91" formatCode="0.0">
                  <c:v>8.8452878739000003</c:v>
                </c:pt>
                <c:pt idx="92" formatCode="0.0">
                  <c:v>7.9770261645999998</c:v>
                </c:pt>
                <c:pt idx="93" formatCode="0.0">
                  <c:v>7.1225071225000001</c:v>
                </c:pt>
                <c:pt idx="94" formatCode="0.0">
                  <c:v>6.2814070351</c:v>
                </c:pt>
                <c:pt idx="95" formatCode="0.0">
                  <c:v>5.4534122779</c:v>
                </c:pt>
                <c:pt idx="96" formatCode="0.0">
                  <c:v>4.6382189239000002</c:v>
                </c:pt>
                <c:pt idx="97" formatCode="0.0">
                  <c:v>3.8355323717999998</c:v>
                </c:pt>
                <c:pt idx="98" formatCode="0.0">
                  <c:v>3.0450669914000001</c:v>
                </c:pt>
                <c:pt idx="99" formatCode="0.0">
                  <c:v>2.2665457841999999</c:v>
                </c:pt>
                <c:pt idx="100" formatCode="0.0">
                  <c:v>1.4997000599000001</c:v>
                </c:pt>
                <c:pt idx="101" formatCode="0.0">
                  <c:v>0.74426912769999998</c:v>
                </c:pt>
                <c:pt idx="102" formatCode="0.0">
                  <c:v>0</c:v>
                </c:pt>
                <c:pt idx="103" formatCode="0.0">
                  <c:v>0</c:v>
                </c:pt>
                <c:pt idx="104" formatCode="0.0">
                  <c:v>0</c:v>
                </c:pt>
                <c:pt idx="105" formatCode="0.0">
                  <c:v>0</c:v>
                </c:pt>
                <c:pt idx="106" formatCode="0.0">
                  <c:v>0</c:v>
                </c:pt>
                <c:pt idx="107" formatCode="0.0">
                  <c:v>0</c:v>
                </c:pt>
                <c:pt idx="108" formatCode="0.0">
                  <c:v>0</c:v>
                </c:pt>
                <c:pt idx="109" formatCode="0.0">
                  <c:v>0</c:v>
                </c:pt>
                <c:pt idx="110" formatCode="0.0">
                  <c:v>0</c:v>
                </c:pt>
                <c:pt idx="111" formatCode="0.0">
                  <c:v>0</c:v>
                </c:pt>
                <c:pt idx="112" formatCode="0.0">
                  <c:v>0</c:v>
                </c:pt>
                <c:pt idx="113" formatCode="0.0">
                  <c:v>0</c:v>
                </c:pt>
                <c:pt idx="114" formatCode="0.0">
                  <c:v>0</c:v>
                </c:pt>
                <c:pt idx="115" formatCode="0.0">
                  <c:v>0</c:v>
                </c:pt>
                <c:pt idx="116" formatCode="0.0">
                  <c:v>0</c:v>
                </c:pt>
                <c:pt idx="117" formatCode="0.0">
                  <c:v>0</c:v>
                </c:pt>
                <c:pt idx="118" formatCode="0.0">
                  <c:v>0</c:v>
                </c:pt>
                <c:pt idx="119" formatCode="0.0">
                  <c:v>0</c:v>
                </c:pt>
                <c:pt idx="120" formatCode="0.0">
                  <c:v>0</c:v>
                </c:pt>
                <c:pt idx="121" formatCode="0.0">
                  <c:v>0</c:v>
                </c:pt>
                <c:pt idx="122" formatCode="0.0">
                  <c:v>0</c:v>
                </c:pt>
                <c:pt idx="123" formatCode="0.0">
                  <c:v>0.73877068550000002</c:v>
                </c:pt>
                <c:pt idx="124" formatCode="0.0">
                  <c:v>1.4775413711000001</c:v>
                </c:pt>
                <c:pt idx="125" formatCode="0.0">
                  <c:v>2.2163120567000001</c:v>
                </c:pt>
                <c:pt idx="126" formatCode="0.0">
                  <c:v>2.9550827423000001</c:v>
                </c:pt>
                <c:pt idx="127" formatCode="0.0">
                  <c:v>3.6938534278000001</c:v>
                </c:pt>
                <c:pt idx="128" formatCode="0.0">
                  <c:v>4.4326241134000002</c:v>
                </c:pt>
                <c:pt idx="129" formatCode="0.0">
                  <c:v>5.1713947989999998</c:v>
                </c:pt>
                <c:pt idx="130" formatCode="0.0">
                  <c:v>5.9101654846000002</c:v>
                </c:pt>
                <c:pt idx="131" formatCode="0.0">
                  <c:v>6.6489361701999998</c:v>
                </c:pt>
                <c:pt idx="132" formatCode="0.0">
                  <c:v>7.3877068557000003</c:v>
                </c:pt>
                <c:pt idx="133" formatCode="0.0">
                  <c:v>7.9196217494000001</c:v>
                </c:pt>
                <c:pt idx="134" formatCode="0.0">
                  <c:v>8.6583924348999997</c:v>
                </c:pt>
                <c:pt idx="135" formatCode="0.0">
                  <c:v>7.8615429743999998</c:v>
                </c:pt>
                <c:pt idx="136" formatCode="0.0">
                  <c:v>7.0762958647999996</c:v>
                </c:pt>
                <c:pt idx="137" formatCode="0.0">
                  <c:v>6.3023995374000004</c:v>
                </c:pt>
                <c:pt idx="138" formatCode="0.0">
                  <c:v>5.5396096440000004</c:v>
                </c:pt>
                <c:pt idx="139" formatCode="0.0">
                  <c:v>4.7876888001999998</c:v>
                </c:pt>
                <c:pt idx="140" formatCode="0.0">
                  <c:v>4.0464063383999997</c:v>
                </c:pt>
                <c:pt idx="141" formatCode="0.0">
                  <c:v>3.3155380723999999</c:v>
                </c:pt>
                <c:pt idx="142" formatCode="0.0">
                  <c:v>2.5948660713999998</c:v>
                </c:pt>
                <c:pt idx="143" formatCode="0.0">
                  <c:v>1.8841784426999999</c:v>
                </c:pt>
                <c:pt idx="144" formatCode="0.0">
                  <c:v>0.9906439185</c:v>
                </c:pt>
                <c:pt idx="145" formatCode="0.0">
                  <c:v>0.49288061329999999</c:v>
                </c:pt>
                <c:pt idx="146" formatCode="0.0">
                  <c:v>-0.38074517260000001</c:v>
                </c:pt>
                <c:pt idx="147" formatCode="0.0">
                  <c:v>-0.57111775899999995</c:v>
                </c:pt>
                <c:pt idx="148" formatCode="0.0">
                  <c:v>-0.84307859659999995</c:v>
                </c:pt>
                <c:pt idx="149" formatCode="0.0">
                  <c:v>-1.1150394343000001</c:v>
                </c:pt>
                <c:pt idx="150" formatCode="0.0">
                  <c:v>-1.3870002719000001</c:v>
                </c:pt>
                <c:pt idx="151" formatCode="0.0">
                  <c:v>-1.6589611096000001</c:v>
                </c:pt>
                <c:pt idx="152" formatCode="0.0">
                  <c:v>-1.9309219472000001</c:v>
                </c:pt>
                <c:pt idx="153" formatCode="0.0">
                  <c:v>-2.2028827847999999</c:v>
                </c:pt>
                <c:pt idx="154" formatCode="0.0">
                  <c:v>-2.4748436224999999</c:v>
                </c:pt>
                <c:pt idx="155" formatCode="0.0">
                  <c:v>-2.7468044600999999</c:v>
                </c:pt>
                <c:pt idx="156" formatCode="0.0">
                  <c:v>-2.6430517711000001</c:v>
                </c:pt>
                <c:pt idx="157" formatCode="0.0">
                  <c:v>-2.7247956403</c:v>
                </c:pt>
                <c:pt idx="158" formatCode="0.0">
                  <c:v>-2.6208026208000001</c:v>
                </c:pt>
                <c:pt idx="159" formatCode="0.0">
                  <c:v>-2.5164113785</c:v>
                </c:pt>
                <c:pt idx="160" formatCode="0.0">
                  <c:v>-2.2490400438</c:v>
                </c:pt>
                <c:pt idx="161" formatCode="0.0">
                  <c:v>-1.9801980198</c:v>
                </c:pt>
                <c:pt idx="162" formatCode="0.0">
                  <c:v>-1.7098731384000001</c:v>
                </c:pt>
                <c:pt idx="163" formatCode="0.0">
                  <c:v>-1.4380530973000001</c:v>
                </c:pt>
                <c:pt idx="164" formatCode="0.0">
                  <c:v>-1.1647254574999999</c:v>
                </c:pt>
                <c:pt idx="165" formatCode="0.0">
                  <c:v>-0.88987764179999995</c:v>
                </c:pt>
                <c:pt idx="166" formatCode="0.0">
                  <c:v>-0.61349693250000004</c:v>
                </c:pt>
                <c:pt idx="167" formatCode="0.0">
                  <c:v>-0.33557046969999998</c:v>
                </c:pt>
                <c:pt idx="168" formatCode="0.0">
                  <c:v>-0.2518891687</c:v>
                </c:pt>
                <c:pt idx="169" formatCode="0.0">
                  <c:v>-0.1680672268</c:v>
                </c:pt>
                <c:pt idx="170" formatCode="0.0">
                  <c:v>-8.4104289299999996E-2</c:v>
                </c:pt>
                <c:pt idx="171" formatCode="0.0">
                  <c:v>0</c:v>
                </c:pt>
                <c:pt idx="172" formatCode="0.0">
                  <c:v>0</c:v>
                </c:pt>
                <c:pt idx="173" formatCode="0.0">
                  <c:v>0</c:v>
                </c:pt>
                <c:pt idx="174" formatCode="0.0">
                  <c:v>0</c:v>
                </c:pt>
                <c:pt idx="175" formatCode="0.0">
                  <c:v>0</c:v>
                </c:pt>
                <c:pt idx="176" formatCode="0.0">
                  <c:v>0</c:v>
                </c:pt>
                <c:pt idx="177" formatCode="0.0">
                  <c:v>0</c:v>
                </c:pt>
                <c:pt idx="178" formatCode="0.0">
                  <c:v>0</c:v>
                </c:pt>
                <c:pt idx="179" formatCode="0.0">
                  <c:v>0</c:v>
                </c:pt>
                <c:pt idx="180" formatCode="0.0">
                  <c:v>0</c:v>
                </c:pt>
                <c:pt idx="181" formatCode="0.0">
                  <c:v>0</c:v>
                </c:pt>
                <c:pt idx="182" formatCode="0.0">
                  <c:v>0</c:v>
                </c:pt>
                <c:pt idx="183" formatCode="0.0">
                  <c:v>0</c:v>
                </c:pt>
                <c:pt idx="184" formatCode="0.0">
                  <c:v>0</c:v>
                </c:pt>
                <c:pt idx="185" formatCode="0.0">
                  <c:v>0</c:v>
                </c:pt>
                <c:pt idx="186" formatCode="0.0">
                  <c:v>0</c:v>
                </c:pt>
                <c:pt idx="187" formatCode="0.0">
                  <c:v>0</c:v>
                </c:pt>
                <c:pt idx="188" formatCode="0.0">
                  <c:v>0</c:v>
                </c:pt>
                <c:pt idx="189" formatCode="0.0">
                  <c:v>0</c:v>
                </c:pt>
                <c:pt idx="190" formatCode="0.0">
                  <c:v>0</c:v>
                </c:pt>
                <c:pt idx="191" formatCode="0.0">
                  <c:v>0</c:v>
                </c:pt>
                <c:pt idx="192" formatCode="0.0">
                  <c:v>0</c:v>
                </c:pt>
                <c:pt idx="193" formatCode="0.0">
                  <c:v>0</c:v>
                </c:pt>
                <c:pt idx="194" formatCode="0.0">
                  <c:v>0</c:v>
                </c:pt>
                <c:pt idx="195" formatCode="0.0">
                  <c:v>0</c:v>
                </c:pt>
                <c:pt idx="196" formatCode="0.0">
                  <c:v>0</c:v>
                </c:pt>
                <c:pt idx="197" formatCode="0.0">
                  <c:v>0</c:v>
                </c:pt>
                <c:pt idx="198" formatCode="0.0">
                  <c:v>0</c:v>
                </c:pt>
                <c:pt idx="199" formatCode="0.0">
                  <c:v>0</c:v>
                </c:pt>
                <c:pt idx="200" formatCode="0.0">
                  <c:v>0</c:v>
                </c:pt>
                <c:pt idx="201" formatCode="0.0">
                  <c:v>0</c:v>
                </c:pt>
                <c:pt idx="202" formatCode="0.0">
                  <c:v>0</c:v>
                </c:pt>
                <c:pt idx="203" formatCode="0.0">
                  <c:v>0</c:v>
                </c:pt>
                <c:pt idx="204" formatCode="0.0">
                  <c:v>0</c:v>
                </c:pt>
                <c:pt idx="205" formatCode="0.0">
                  <c:v>0</c:v>
                </c:pt>
                <c:pt idx="206" formatCode="0.0">
                  <c:v>0</c:v>
                </c:pt>
                <c:pt idx="207" formatCode="0.0">
                  <c:v>0</c:v>
                </c:pt>
                <c:pt idx="208" formatCode="0.0">
                  <c:v>0</c:v>
                </c:pt>
                <c:pt idx="209" formatCode="0.0">
                  <c:v>0</c:v>
                </c:pt>
                <c:pt idx="210" formatCode="0.0">
                  <c:v>0</c:v>
                </c:pt>
                <c:pt idx="211" formatCode="0.0">
                  <c:v>0</c:v>
                </c:pt>
                <c:pt idx="212" formatCode="0.0">
                  <c:v>-0.14029180690000001</c:v>
                </c:pt>
                <c:pt idx="213" formatCode="0.0">
                  <c:v>-0.28058361389999997</c:v>
                </c:pt>
                <c:pt idx="214" formatCode="0.0">
                  <c:v>-0.42087542080000001</c:v>
                </c:pt>
                <c:pt idx="215" formatCode="0.0">
                  <c:v>-0.56116722779999995</c:v>
                </c:pt>
                <c:pt idx="216" formatCode="0.0">
                  <c:v>-0.70145903470000004</c:v>
                </c:pt>
                <c:pt idx="217" formatCode="0.0">
                  <c:v>-0.84175084170000003</c:v>
                </c:pt>
                <c:pt idx="218" formatCode="0.0">
                  <c:v>-0.98204264870000002</c:v>
                </c:pt>
                <c:pt idx="219" formatCode="0.0">
                  <c:v>-1.1223344555999999</c:v>
                </c:pt>
                <c:pt idx="220" formatCode="0.0">
                  <c:v>-1.2626262626</c:v>
                </c:pt>
                <c:pt idx="221" formatCode="0.0">
                  <c:v>-1.4029180695000001</c:v>
                </c:pt>
                <c:pt idx="222" formatCode="0.0">
                  <c:v>-1.5432098765</c:v>
                </c:pt>
                <c:pt idx="223" formatCode="0.0">
                  <c:v>-1.6835016835000001</c:v>
                </c:pt>
                <c:pt idx="224" formatCode="0.0">
                  <c:v>-1.5453779151</c:v>
                </c:pt>
                <c:pt idx="225" formatCode="0.0">
                  <c:v>-1.4068655036</c:v>
                </c:pt>
                <c:pt idx="226" formatCode="0.0">
                  <c:v>-1.2679628063999999</c:v>
                </c:pt>
                <c:pt idx="227" formatCode="0.0">
                  <c:v>-1.1286681715</c:v>
                </c:pt>
                <c:pt idx="228" formatCode="0.0">
                  <c:v>-0.98897993780000004</c:v>
                </c:pt>
                <c:pt idx="229" formatCode="0.0">
                  <c:v>-0.84889643459999997</c:v>
                </c:pt>
                <c:pt idx="230" formatCode="0.0">
                  <c:v>-0.70841598179999998</c:v>
                </c:pt>
                <c:pt idx="231" formatCode="0.0">
                  <c:v>-0.56753688980000006</c:v>
                </c:pt>
                <c:pt idx="232" formatCode="0.0">
                  <c:v>-0.42625745949999999</c:v>
                </c:pt>
                <c:pt idx="233" formatCode="0.0">
                  <c:v>-0.28457598169999998</c:v>
                </c:pt>
                <c:pt idx="234" formatCode="0.0">
                  <c:v>-0.14249073809999999</c:v>
                </c:pt>
                <c:pt idx="235" formatCode="0.0">
                  <c:v>0</c:v>
                </c:pt>
                <c:pt idx="236" formatCode="0.0">
                  <c:v>0</c:v>
                </c:pt>
                <c:pt idx="237" formatCode="0.0">
                  <c:v>0</c:v>
                </c:pt>
                <c:pt idx="238" formatCode="0.0">
                  <c:v>0.1426940639</c:v>
                </c:pt>
                <c:pt idx="239" formatCode="0.0">
                  <c:v>0.2853881278</c:v>
                </c:pt>
                <c:pt idx="240" formatCode="0.0">
                  <c:v>0.4280821917</c:v>
                </c:pt>
                <c:pt idx="241" formatCode="0.0">
                  <c:v>0.57077625570000001</c:v>
                </c:pt>
                <c:pt idx="242" formatCode="0.0">
                  <c:v>0.71347031959999996</c:v>
                </c:pt>
                <c:pt idx="243" formatCode="0.0">
                  <c:v>0.94178082190000001</c:v>
                </c:pt>
                <c:pt idx="244" formatCode="0.0">
                  <c:v>1.1700913241999999</c:v>
                </c:pt>
                <c:pt idx="245" formatCode="0.0">
                  <c:v>1.3984018264</c:v>
                </c:pt>
                <c:pt idx="246" formatCode="0.0">
                  <c:v>1.6267123287</c:v>
                </c:pt>
                <c:pt idx="247" formatCode="0.0">
                  <c:v>1.8550228310000001</c:v>
                </c:pt>
                <c:pt idx="248" formatCode="0.0">
                  <c:v>2.0833333333000001</c:v>
                </c:pt>
                <c:pt idx="249" formatCode="0.0">
                  <c:v>2.5114155250999999</c:v>
                </c:pt>
                <c:pt idx="250" formatCode="0.0">
                  <c:v>2.6503277286000002</c:v>
                </c:pt>
                <c:pt idx="251" formatCode="0.0">
                  <c:v>2.7888446215</c:v>
                </c:pt>
                <c:pt idx="252" formatCode="0.0">
                  <c:v>2.9269678886000001</c:v>
                </c:pt>
                <c:pt idx="253" formatCode="0.0">
                  <c:v>3.0646992054000002</c:v>
                </c:pt>
                <c:pt idx="254" formatCode="0.0">
                  <c:v>3.2020402379999999</c:v>
                </c:pt>
                <c:pt idx="255" formatCode="0.0">
                  <c:v>3.1665253038999999</c:v>
                </c:pt>
                <c:pt idx="256" formatCode="0.0">
                  <c:v>3.1311706628999998</c:v>
                </c:pt>
                <c:pt idx="257" formatCode="0.0">
                  <c:v>3.0959752320999998</c:v>
                </c:pt>
                <c:pt idx="258" formatCode="0.0">
                  <c:v>3.0609379387</c:v>
                </c:pt>
                <c:pt idx="259" formatCode="0.0">
                  <c:v>3.0260577192000002</c:v>
                </c:pt>
                <c:pt idx="260" formatCode="0.0">
                  <c:v>2.9913335196999999</c:v>
                </c:pt>
                <c:pt idx="261" formatCode="0.0">
                  <c:v>2.5612472159999999</c:v>
                </c:pt>
                <c:pt idx="262" formatCode="0.0">
                  <c:v>2.2765130483</c:v>
                </c:pt>
                <c:pt idx="263" formatCode="0.0">
                  <c:v>1.9933554817000001</c:v>
                </c:pt>
                <c:pt idx="264" formatCode="0.0">
                  <c:v>1.7117614577</c:v>
                </c:pt>
                <c:pt idx="265" formatCode="0.0">
                  <c:v>1.4317180616</c:v>
                </c:pt>
                <c:pt idx="266" formatCode="0.0">
                  <c:v>1.1532125204999999</c:v>
                </c:pt>
                <c:pt idx="267" formatCode="0.0">
                  <c:v>0.95916689499999996</c:v>
                </c:pt>
                <c:pt idx="268" formatCode="0.0">
                  <c:v>1.2582056892</c:v>
                </c:pt>
                <c:pt idx="269" formatCode="0.0">
                  <c:v>1.8291018291000001</c:v>
                </c:pt>
                <c:pt idx="270" formatCode="0.0">
                  <c:v>2.3978201634</c:v>
                </c:pt>
                <c:pt idx="271" formatCode="0.0">
                  <c:v>2.9643731301999998</c:v>
                </c:pt>
                <c:pt idx="272" formatCode="0.0">
                  <c:v>3.5287730727</c:v>
                </c:pt>
                <c:pt idx="273" formatCode="0.0">
                  <c:v>4.2888165037999997</c:v>
                </c:pt>
                <c:pt idx="274" formatCode="0.0">
                  <c:v>5.0488599348000003</c:v>
                </c:pt>
                <c:pt idx="275" formatCode="0.0">
                  <c:v>5.8089033659</c:v>
                </c:pt>
                <c:pt idx="276" formatCode="0.0">
                  <c:v>6.5689467968999997</c:v>
                </c:pt>
                <c:pt idx="277" formatCode="0.0">
                  <c:v>7.3289902280000003</c:v>
                </c:pt>
                <c:pt idx="278" formatCode="0.0">
                  <c:v>8.089033659</c:v>
                </c:pt>
                <c:pt idx="279" formatCode="0.0">
                  <c:v>8.8490770900999998</c:v>
                </c:pt>
                <c:pt idx="280" formatCode="0.0">
                  <c:v>8.5899513776000003</c:v>
                </c:pt>
                <c:pt idx="281" formatCode="0.0">
                  <c:v>7.7747989276</c:v>
                </c:pt>
                <c:pt idx="282" formatCode="0.0">
                  <c:v>6.9717935071000001</c:v>
                </c:pt>
                <c:pt idx="283" formatCode="0.0">
                  <c:v>6.1806656101000002</c:v>
                </c:pt>
                <c:pt idx="284" formatCode="0.0">
                  <c:v>5.2962768746000002</c:v>
                </c:pt>
                <c:pt idx="285" formatCode="0.0">
                  <c:v>4.4247787609999998</c:v>
                </c:pt>
                <c:pt idx="286" formatCode="0.0">
                  <c:v>3.5658914728000002</c:v>
                </c:pt>
                <c:pt idx="287" formatCode="0.0">
                  <c:v>2.7193432528999999</c:v>
                </c:pt>
                <c:pt idx="288" formatCode="0.0">
                  <c:v>1.8848700967000001</c:v>
                </c:pt>
                <c:pt idx="289" formatCode="0.0">
                  <c:v>1.6944865957999999</c:v>
                </c:pt>
                <c:pt idx="290" formatCode="0.0">
                  <c:v>1.5067805123</c:v>
                </c:pt>
                <c:pt idx="291" formatCode="0.0">
                  <c:v>1.3216957604999999</c:v>
                </c:pt>
                <c:pt idx="292" formatCode="0.0">
                  <c:v>1.5920398009000001</c:v>
                </c:pt>
                <c:pt idx="293" formatCode="0.0">
                  <c:v>2.1144278606000002</c:v>
                </c:pt>
                <c:pt idx="294" formatCode="0.0">
                  <c:v>2.6368159203000001</c:v>
                </c:pt>
                <c:pt idx="295" formatCode="0.0">
                  <c:v>3.15920398</c:v>
                </c:pt>
                <c:pt idx="296" formatCode="0.0">
                  <c:v>3.8844621513000002</c:v>
                </c:pt>
                <c:pt idx="297" formatCode="0.0">
                  <c:v>4.6111665004000004</c:v>
                </c:pt>
                <c:pt idx="298" formatCode="0.0">
                  <c:v>5.3393213572000002</c:v>
                </c:pt>
                <c:pt idx="299" formatCode="0.0">
                  <c:v>6.0689310688999996</c:v>
                </c:pt>
                <c:pt idx="300" formatCode="0.0">
                  <c:v>6.8</c:v>
                </c:pt>
                <c:pt idx="301" formatCode="0.0">
                  <c:v>6.2422283014</c:v>
                </c:pt>
                <c:pt idx="302" formatCode="0.0">
                  <c:v>5.6902523502999998</c:v>
                </c:pt>
                <c:pt idx="303" formatCode="0.0">
                  <c:v>5.1439822791000003</c:v>
                </c:pt>
                <c:pt idx="304" formatCode="0.0">
                  <c:v>4.6033300685</c:v>
                </c:pt>
                <c:pt idx="305" formatCode="0.0">
                  <c:v>4.0682095006000001</c:v>
                </c:pt>
                <c:pt idx="306" formatCode="0.0">
                  <c:v>3.5385361124000001</c:v>
                </c:pt>
                <c:pt idx="307" formatCode="0.0">
                  <c:v>3.0142271521000001</c:v>
                </c:pt>
                <c:pt idx="308" formatCode="0.0">
                  <c:v>2.3969319270999998</c:v>
                </c:pt>
                <c:pt idx="309" formatCode="0.0">
                  <c:v>1.7869907076</c:v>
                </c:pt>
                <c:pt idx="310" formatCode="0.0">
                  <c:v>1.1842728564</c:v>
                </c:pt>
                <c:pt idx="311" formatCode="0.0">
                  <c:v>0.58865081230000005</c:v>
                </c:pt>
                <c:pt idx="312" formatCode="0.0">
                  <c:v>0</c:v>
                </c:pt>
                <c:pt idx="313" formatCode="0.0">
                  <c:v>0</c:v>
                </c:pt>
                <c:pt idx="314" formatCode="0.0">
                  <c:v>0</c:v>
                </c:pt>
                <c:pt idx="315" formatCode="0.0">
                  <c:v>0</c:v>
                </c:pt>
                <c:pt idx="316" formatCode="0.0">
                  <c:v>0</c:v>
                </c:pt>
                <c:pt idx="317" formatCode="0.0">
                  <c:v>0</c:v>
                </c:pt>
                <c:pt idx="318" formatCode="0.0">
                  <c:v>0</c:v>
                </c:pt>
                <c:pt idx="319" formatCode="0.0">
                  <c:v>0</c:v>
                </c:pt>
                <c:pt idx="320" formatCode="0.0">
                  <c:v>0</c:v>
                </c:pt>
                <c:pt idx="321" formatCode="0.0">
                  <c:v>1.7556179775</c:v>
                </c:pt>
                <c:pt idx="322" formatCode="0.0">
                  <c:v>3.5112359550000001</c:v>
                </c:pt>
                <c:pt idx="323" formatCode="0.0">
                  <c:v>5.2668539325000001</c:v>
                </c:pt>
                <c:pt idx="324" formatCode="0.0">
                  <c:v>7.0224719101000002</c:v>
                </c:pt>
                <c:pt idx="325" formatCode="0.0">
                  <c:v>8.7780898876000002</c:v>
                </c:pt>
                <c:pt idx="326" formatCode="0.0">
                  <c:v>24.110486891299999</c:v>
                </c:pt>
                <c:pt idx="327" formatCode="0.0">
                  <c:v>39.442883895100003</c:v>
                </c:pt>
                <c:pt idx="328" formatCode="0.0">
                  <c:v>54.775280898799998</c:v>
                </c:pt>
                <c:pt idx="329" formatCode="0.0">
                  <c:v>70.107677902600003</c:v>
                </c:pt>
                <c:pt idx="330" formatCode="0.0">
                  <c:v>85.440074906299998</c:v>
                </c:pt>
                <c:pt idx="331" formatCode="0.0">
                  <c:v>100.77247191009999</c:v>
                </c:pt>
                <c:pt idx="332" formatCode="0.0">
                  <c:v>116.1048689138</c:v>
                </c:pt>
                <c:pt idx="333" formatCode="0.0">
                  <c:v>125.7188865884</c:v>
                </c:pt>
                <c:pt idx="334" formatCode="0.0">
                  <c:v>135.00678426050001</c:v>
                </c:pt>
                <c:pt idx="335" formatCode="0.0">
                  <c:v>146.31976873470001</c:v>
                </c:pt>
                <c:pt idx="336" formatCode="0.0">
                  <c:v>157.26159230089999</c:v>
                </c:pt>
                <c:pt idx="337" formatCode="0.0">
                  <c:v>167.85022595219999</c:v>
                </c:pt>
                <c:pt idx="338" formatCode="0.0">
                  <c:v>136.7408525084</c:v>
                </c:pt>
                <c:pt idx="339" formatCode="0.0">
                  <c:v>112.4727211683</c:v>
                </c:pt>
                <c:pt idx="340" formatCode="0.0">
                  <c:v>93.012704174199996</c:v>
                </c:pt>
                <c:pt idx="341" formatCode="0.0">
                  <c:v>77.060685289600002</c:v>
                </c:pt>
                <c:pt idx="342" formatCode="0.0">
                  <c:v>63.7465286543</c:v>
                </c:pt>
                <c:pt idx="343" formatCode="0.0">
                  <c:v>52.465897166799998</c:v>
                </c:pt>
                <c:pt idx="344" formatCode="0.0">
                  <c:v>42.785961871700003</c:v>
                </c:pt>
                <c:pt idx="345" formatCode="0.0">
                  <c:v>35.415817366399999</c:v>
                </c:pt>
                <c:pt idx="346" formatCode="0.0">
                  <c:v>28.868360277099999</c:v>
                </c:pt>
                <c:pt idx="347" formatCode="0.0">
                  <c:v>20.899160422400001</c:v>
                </c:pt>
                <c:pt idx="348" formatCode="0.0">
                  <c:v>13.858187383000001</c:v>
                </c:pt>
                <c:pt idx="349" formatCode="0.0">
                  <c:v>7.5921908893000003</c:v>
                </c:pt>
                <c:pt idx="350" formatCode="0.0">
                  <c:v>6.6921606118000003</c:v>
                </c:pt>
                <c:pt idx="351" formatCode="0.0">
                  <c:v>6.4944299596999997</c:v>
                </c:pt>
                <c:pt idx="352" formatCode="0.0">
                  <c:v>6.3548033222999996</c:v>
                </c:pt>
                <c:pt idx="353" formatCode="0.0">
                  <c:v>6.2718582420000004</c:v>
                </c:pt>
                <c:pt idx="354" formatCode="0.0">
                  <c:v>6.1902559357999998</c:v>
                </c:pt>
                <c:pt idx="355" formatCode="0.0">
                  <c:v>6.1099640590000002</c:v>
                </c:pt>
                <c:pt idx="356" formatCode="0.0">
                  <c:v>6.0309512971999997</c:v>
                </c:pt>
                <c:pt idx="357" formatCode="0.0">
                  <c:v>5.9531873259000001</c:v>
                </c:pt>
                <c:pt idx="358" formatCode="0.0">
                  <c:v>7.1684587813</c:v>
                </c:pt>
                <c:pt idx="359" formatCode="0.0">
                  <c:v>9.2144563918000006</c:v>
                </c:pt>
                <c:pt idx="360" formatCode="0.0">
                  <c:v>11.260454002299999</c:v>
                </c:pt>
                <c:pt idx="361" formatCode="0.0">
                  <c:v>13.3064516129</c:v>
                </c:pt>
                <c:pt idx="362" formatCode="0.0">
                  <c:v>15.352449223400001</c:v>
                </c:pt>
                <c:pt idx="363" formatCode="0.0">
                  <c:v>15.995251873200001</c:v>
                </c:pt>
                <c:pt idx="364" formatCode="0.0">
                  <c:v>16.518087379299999</c:v>
                </c:pt>
                <c:pt idx="365" formatCode="0.0">
                  <c:v>16.922626883100001</c:v>
                </c:pt>
                <c:pt idx="366" formatCode="0.0">
                  <c:v>17.321234119700001</c:v>
                </c:pt>
                <c:pt idx="367" formatCode="0.0">
                  <c:v>17.714038627800001</c:v>
                </c:pt>
                <c:pt idx="368" formatCode="0.0">
                  <c:v>18.101166201600002</c:v>
                </c:pt>
                <c:pt idx="369" formatCode="0.0">
                  <c:v>19.157550788399998</c:v>
                </c:pt>
                <c:pt idx="370" formatCode="0.0">
                  <c:v>17.544593087999999</c:v>
                </c:pt>
                <c:pt idx="371" formatCode="0.0">
                  <c:v>15.992068918299999</c:v>
                </c:pt>
                <c:pt idx="372" formatCode="0.0">
                  <c:v>14.496644295299999</c:v>
                </c:pt>
                <c:pt idx="373" formatCode="0.0">
                  <c:v>13.055226044499999</c:v>
                </c:pt>
                <c:pt idx="374" formatCode="0.0">
                  <c:v>11.664940445299999</c:v>
                </c:pt>
                <c:pt idx="375" formatCode="0.0">
                  <c:v>10.937000319699999</c:v>
                </c:pt>
                <c:pt idx="376" formatCode="0.0">
                  <c:v>10.2750553272</c:v>
                </c:pt>
                <c:pt idx="377" formatCode="0.0">
                  <c:v>9.6760070052000007</c:v>
                </c:pt>
                <c:pt idx="378" formatCode="0.0">
                  <c:v>9.0897840480000003</c:v>
                </c:pt>
                <c:pt idx="379" formatCode="0.0">
                  <c:v>8.5159789396000001</c:v>
                </c:pt>
                <c:pt idx="380" formatCode="0.0">
                  <c:v>7.9542012479000004</c:v>
                </c:pt>
                <c:pt idx="381" formatCode="0.0">
                  <c:v>6.2295081967000003</c:v>
                </c:pt>
                <c:pt idx="382" formatCode="0.0">
                  <c:v>5.6312981624000003</c:v>
                </c:pt>
                <c:pt idx="383" formatCode="0.0">
                  <c:v>5.0397877983999999</c:v>
                </c:pt>
                <c:pt idx="384" formatCode="0.0">
                  <c:v>4.4548651816999998</c:v>
                </c:pt>
                <c:pt idx="385" formatCode="0.0">
                  <c:v>3.8764208684999999</c:v>
                </c:pt>
                <c:pt idx="386" formatCode="0.0">
                  <c:v>3.3043478259999999</c:v>
                </c:pt>
                <c:pt idx="387" formatCode="0.0">
                  <c:v>3.3150763907999998</c:v>
                </c:pt>
                <c:pt idx="388" formatCode="0.0">
                  <c:v>3.3256880732999998</c:v>
                </c:pt>
                <c:pt idx="389" formatCode="0.0">
                  <c:v>3.3361847732999999</c:v>
                </c:pt>
                <c:pt idx="390" formatCode="0.0">
                  <c:v>4.6228020419</c:v>
                </c:pt>
                <c:pt idx="391" formatCode="0.0">
                  <c:v>6.4598025387</c:v>
                </c:pt>
                <c:pt idx="392" formatCode="0.0">
                  <c:v>9.7643097643000001</c:v>
                </c:pt>
                <c:pt idx="393" formatCode="0.0">
                  <c:v>16.3019079685</c:v>
                </c:pt>
                <c:pt idx="394" formatCode="0.0">
                  <c:v>23.961840628499999</c:v>
                </c:pt>
                <c:pt idx="395" formatCode="0.0">
                  <c:v>31.902356902299999</c:v>
                </c:pt>
                <c:pt idx="396" formatCode="0.0">
                  <c:v>40.965207631799998</c:v>
                </c:pt>
                <c:pt idx="397" formatCode="0.0">
                  <c:v>50.869809203099997</c:v>
                </c:pt>
                <c:pt idx="398" formatCode="0.0">
                  <c:v>60.774410774400003</c:v>
                </c:pt>
                <c:pt idx="399" formatCode="0.0">
                  <c:v>71.6796875</c:v>
                </c:pt>
                <c:pt idx="400" formatCode="0.0">
                  <c:v>83.0188679245</c:v>
                </c:pt>
                <c:pt idx="401" formatCode="0.0">
                  <c:v>95.060706401700003</c:v>
                </c:pt>
                <c:pt idx="402" formatCode="0.0">
                  <c:v>103.22580645159999</c:v>
                </c:pt>
                <c:pt idx="403" formatCode="0.0">
                  <c:v>109.45945945939999</c:v>
                </c:pt>
                <c:pt idx="404" formatCode="0.0">
                  <c:v>111.145194274</c:v>
                </c:pt>
                <c:pt idx="405" formatCode="0.0">
                  <c:v>104.8250904704</c:v>
                </c:pt>
                <c:pt idx="406" formatCode="0.0">
                  <c:v>95.563603440400001</c:v>
                </c:pt>
                <c:pt idx="407" formatCode="0.0">
                  <c:v>86.768772601500004</c:v>
                </c:pt>
                <c:pt idx="408" formatCode="0.0">
                  <c:v>76.7515923566</c:v>
                </c:pt>
                <c:pt idx="409" formatCode="0.0">
                  <c:v>66.821647758899999</c:v>
                </c:pt>
                <c:pt idx="410" formatCode="0.0">
                  <c:v>58.4642233856</c:v>
                </c:pt>
                <c:pt idx="411" formatCode="0.0">
                  <c:v>47.8953356086</c:v>
                </c:pt>
                <c:pt idx="412" formatCode="0.0">
                  <c:v>37.962401455399998</c:v>
                </c:pt>
                <c:pt idx="413" formatCode="0.0">
                  <c:v>28.306691186799998</c:v>
                </c:pt>
                <c:pt idx="414" formatCode="0.0">
                  <c:v>20.581565959700001</c:v>
                </c:pt>
                <c:pt idx="415" formatCode="0.0">
                  <c:v>13.4724857685</c:v>
                </c:pt>
                <c:pt idx="416" formatCode="0.0">
                  <c:v>7.7481840193</c:v>
                </c:pt>
                <c:pt idx="417" formatCode="0.0">
                  <c:v>4.3580683155999997</c:v>
                </c:pt>
                <c:pt idx="418" formatCode="0.0">
                  <c:v>2.5462962962</c:v>
                </c:pt>
                <c:pt idx="419" formatCode="0.0">
                  <c:v>0.68337129839999999</c:v>
                </c:pt>
                <c:pt idx="420" formatCode="0.0">
                  <c:v>-0.45045045039999998</c:v>
                </c:pt>
                <c:pt idx="421" formatCode="0.0">
                  <c:v>-1.8952062430000001</c:v>
                </c:pt>
                <c:pt idx="422" formatCode="0.0">
                  <c:v>-3.9977973568</c:v>
                </c:pt>
                <c:pt idx="423" formatCode="0.0">
                  <c:v>-5.6241758240999999</c:v>
                </c:pt>
                <c:pt idx="424" formatCode="0.0">
                  <c:v>-7.7164835164000003</c:v>
                </c:pt>
                <c:pt idx="425" formatCode="0.0">
                  <c:v>-8.4145534728999998</c:v>
                </c:pt>
                <c:pt idx="426" formatCode="0.0">
                  <c:v>-8.5685840707000001</c:v>
                </c:pt>
                <c:pt idx="427" formatCode="0.0">
                  <c:v>-8.0624303231999992</c:v>
                </c:pt>
                <c:pt idx="428" formatCode="0.0">
                  <c:v>-7.7528089887</c:v>
                </c:pt>
                <c:pt idx="429" formatCode="0.0">
                  <c:v>-7.7990970653999998</c:v>
                </c:pt>
                <c:pt idx="430" formatCode="0.0">
                  <c:v>-7.8826185101000004</c:v>
                </c:pt>
                <c:pt idx="431" formatCode="0.0">
                  <c:v>-7.5203619908999997</c:v>
                </c:pt>
                <c:pt idx="432" formatCode="0.0">
                  <c:v>-7.9389140271</c:v>
                </c:pt>
                <c:pt idx="433" formatCode="0.0">
                  <c:v>-8.2659090908999993</c:v>
                </c:pt>
                <c:pt idx="434" formatCode="0.0">
                  <c:v>-8.0027532407000006</c:v>
                </c:pt>
                <c:pt idx="435" formatCode="0.0">
                  <c:v>-7.2308516336000004</c:v>
                </c:pt>
                <c:pt idx="436" formatCode="0.0">
                  <c:v>-5.0465598132</c:v>
                </c:pt>
                <c:pt idx="437" formatCode="0.0">
                  <c:v>-4.6901333846000002</c:v>
                </c:pt>
                <c:pt idx="438" formatCode="0.0">
                  <c:v>-5.6476395575999998</c:v>
                </c:pt>
                <c:pt idx="439" formatCode="0.0">
                  <c:v>-6.4218848522999998</c:v>
                </c:pt>
                <c:pt idx="440" formatCode="0.0">
                  <c:v>-6.6114494518000004</c:v>
                </c:pt>
                <c:pt idx="441" formatCode="0.0">
                  <c:v>-6.6421838657999999</c:v>
                </c:pt>
                <c:pt idx="442" formatCode="0.0">
                  <c:v>-7.6651636933000002</c:v>
                </c:pt>
                <c:pt idx="443" formatCode="0.0">
                  <c:v>-9.1080340541999991</c:v>
                </c:pt>
                <c:pt idx="444" formatCode="0.0">
                  <c:v>-9.7539996558999995</c:v>
                </c:pt>
                <c:pt idx="445" formatCode="0.0">
                  <c:v>-9.6350618140000002</c:v>
                </c:pt>
                <c:pt idx="446" formatCode="0.0">
                  <c:v>-9.4096815222999997</c:v>
                </c:pt>
                <c:pt idx="447" formatCode="0.0">
                  <c:v>-8.5161662817000003</c:v>
                </c:pt>
                <c:pt idx="448" formatCode="0.0">
                  <c:v>-8.1073488838000003</c:v>
                </c:pt>
                <c:pt idx="449" formatCode="0.0">
                  <c:v>-7.4460667911999998</c:v>
                </c:pt>
                <c:pt idx="450" formatCode="0.0">
                  <c:v>-5.9051624650000001</c:v>
                </c:pt>
                <c:pt idx="451" formatCode="0.0">
                  <c:v>-5.1803763022</c:v>
                </c:pt>
                <c:pt idx="452" formatCode="0.0">
                  <c:v>-5.3205863939000002</c:v>
                </c:pt>
                <c:pt idx="453" formatCode="0.0">
                  <c:v>-5.5116437637000004</c:v>
                </c:pt>
                <c:pt idx="454" formatCode="0.0">
                  <c:v>-4.8556263269000004</c:v>
                </c:pt>
                <c:pt idx="455" formatCode="0.0">
                  <c:v>-3.9488062875000001</c:v>
                </c:pt>
                <c:pt idx="456" formatCode="0.0">
                  <c:v>-3.2958444528999999</c:v>
                </c:pt>
                <c:pt idx="457" formatCode="0.0">
                  <c:v>-3.6831715742000002</c:v>
                </c:pt>
                <c:pt idx="458" formatCode="0.0">
                  <c:v>-4.4001211319999998</c:v>
                </c:pt>
                <c:pt idx="459" formatCode="0.0">
                  <c:v>-5.5022157586000002</c:v>
                </c:pt>
                <c:pt idx="460" formatCode="0.0">
                  <c:v>-6.6914863419000001</c:v>
                </c:pt>
                <c:pt idx="461" formatCode="0.0">
                  <c:v>-7.1883597537000004</c:v>
                </c:pt>
                <c:pt idx="462" formatCode="0.0">
                  <c:v>-8.1094782286000004</c:v>
                </c:pt>
                <c:pt idx="463" formatCode="0.0">
                  <c:v>-8.6218913222999998</c:v>
                </c:pt>
                <c:pt idx="464" formatCode="0.0">
                  <c:v>-8.2818358895999999</c:v>
                </c:pt>
                <c:pt idx="465" formatCode="0.0">
                  <c:v>-8.0196390260000001</c:v>
                </c:pt>
                <c:pt idx="466" formatCode="0.0">
                  <c:v>-7.8431481936000003</c:v>
                </c:pt>
                <c:pt idx="467" formatCode="0.0">
                  <c:v>-7.2017239301</c:v>
                </c:pt>
                <c:pt idx="468" formatCode="0.0">
                  <c:v>-5.9819721386999998</c:v>
                </c:pt>
                <c:pt idx="469" formatCode="0.0">
                  <c:v>-4.4499666956999997</c:v>
                </c:pt>
                <c:pt idx="470" formatCode="0.0">
                  <c:v>-4.1122281192000001</c:v>
                </c:pt>
                <c:pt idx="471" formatCode="0.0">
                  <c:v>-6.7468487120000002</c:v>
                </c:pt>
                <c:pt idx="472" formatCode="0.0">
                  <c:v>-10.6277423506</c:v>
                </c:pt>
                <c:pt idx="473" formatCode="0.0">
                  <c:v>-14.8441244886</c:v>
                </c:pt>
                <c:pt idx="474" formatCode="0.0">
                  <c:v>-17.724751594200001</c:v>
                </c:pt>
                <c:pt idx="475" formatCode="0.0">
                  <c:v>-21.11980522</c:v>
                </c:pt>
                <c:pt idx="476" formatCode="0.0">
                  <c:v>-25.514939787199999</c:v>
                </c:pt>
                <c:pt idx="477" formatCode="0.0">
                  <c:v>-28.999903442200001</c:v>
                </c:pt>
                <c:pt idx="478" formatCode="0.0">
                  <c:v>-32.828872894100002</c:v>
                </c:pt>
                <c:pt idx="479" formatCode="0.0">
                  <c:v>-37.420393224999998</c:v>
                </c:pt>
                <c:pt idx="480" formatCode="0.0">
                  <c:v>-42.603497127600001</c:v>
                </c:pt>
                <c:pt idx="481" formatCode="0.0">
                  <c:v>-46.233387850600003</c:v>
                </c:pt>
                <c:pt idx="482" formatCode="0.0">
                  <c:v>-47.086135078300003</c:v>
                </c:pt>
                <c:pt idx="483" formatCode="0.0">
                  <c:v>-44.425934460100002</c:v>
                </c:pt>
                <c:pt idx="484" formatCode="0.0">
                  <c:v>-39.723364143300003</c:v>
                </c:pt>
                <c:pt idx="485" formatCode="0.0">
                  <c:v>-34.399972372800001</c:v>
                </c:pt>
                <c:pt idx="486" formatCode="0.0">
                  <c:v>-30.0882148303</c:v>
                </c:pt>
                <c:pt idx="487" formatCode="0.0">
                  <c:v>-23.9738052533</c:v>
                </c:pt>
                <c:pt idx="488" formatCode="0.0">
                  <c:v>-15.1994450784</c:v>
                </c:pt>
                <c:pt idx="489" formatCode="0.0">
                  <c:v>-8.4334891627000008</c:v>
                </c:pt>
                <c:pt idx="490" formatCode="0.0">
                  <c:v>-0.83587173979999996</c:v>
                </c:pt>
                <c:pt idx="491" formatCode="0.0">
                  <c:v>8.6021868575999996</c:v>
                </c:pt>
                <c:pt idx="492" formatCode="0.0">
                  <c:v>19.384027719700001</c:v>
                </c:pt>
                <c:pt idx="493" formatCode="0.0">
                  <c:v>27.406360815599999</c:v>
                </c:pt>
                <c:pt idx="494" formatCode="0.0">
                  <c:v>29.6587226362</c:v>
                </c:pt>
                <c:pt idx="495" formatCode="0.0">
                  <c:v>27.460988934</c:v>
                </c:pt>
                <c:pt idx="496" formatCode="0.0">
                  <c:v>22.3911556129</c:v>
                </c:pt>
                <c:pt idx="497" formatCode="0.0">
                  <c:v>18.252455806</c:v>
                </c:pt>
                <c:pt idx="498" formatCode="0.0">
                  <c:v>14.8116063095</c:v>
                </c:pt>
                <c:pt idx="499" formatCode="0.0">
                  <c:v>9.3045178408999991</c:v>
                </c:pt>
                <c:pt idx="500" formatCode="0.0">
                  <c:v>1.4352701713</c:v>
                </c:pt>
                <c:pt idx="501" formatCode="0.0">
                  <c:v>-3.2090078715999999</c:v>
                </c:pt>
                <c:pt idx="502" formatCode="0.0">
                  <c:v>-7.5367271173999999</c:v>
                </c:pt>
                <c:pt idx="503" formatCode="0.0">
                  <c:v>-12.2773421011</c:v>
                </c:pt>
                <c:pt idx="504" formatCode="0.0">
                  <c:v>-15.8616650202</c:v>
                </c:pt>
                <c:pt idx="505" formatCode="0.0">
                  <c:v>-16.711967748500001</c:v>
                </c:pt>
                <c:pt idx="506" formatCode="0.0">
                  <c:v>-15.8062920502</c:v>
                </c:pt>
                <c:pt idx="507" formatCode="0.0">
                  <c:v>-14.984218809</c:v>
                </c:pt>
                <c:pt idx="508" formatCode="0.0">
                  <c:v>-12.7645320721</c:v>
                </c:pt>
                <c:pt idx="509" formatCode="0.0">
                  <c:v>-11.057294217100001</c:v>
                </c:pt>
                <c:pt idx="510" formatCode="0.0">
                  <c:v>-9.1025047943999997</c:v>
                </c:pt>
                <c:pt idx="511" formatCode="0.0">
                  <c:v>-6.0634545445999999</c:v>
                </c:pt>
                <c:pt idx="512" formatCode="0.0">
                  <c:v>-1.5401421525000001</c:v>
                </c:pt>
                <c:pt idx="513" formatCode="0.0">
                  <c:v>2.1400964792999999</c:v>
                </c:pt>
                <c:pt idx="514" formatCode="0.0">
                  <c:v>7.1991271998000004</c:v>
                </c:pt>
                <c:pt idx="515" formatCode="0.0">
                  <c:v>13.6714733605</c:v>
                </c:pt>
                <c:pt idx="516" formatCode="0.0">
                  <c:v>19.625954595</c:v>
                </c:pt>
                <c:pt idx="517" formatCode="0.0">
                  <c:v>22.752786987899999</c:v>
                </c:pt>
                <c:pt idx="518" formatCode="0.0">
                  <c:v>24.6493152679</c:v>
                </c:pt>
                <c:pt idx="519" formatCode="0.0">
                  <c:v>26.1795562541</c:v>
                </c:pt>
                <c:pt idx="520" formatCode="0.0">
                  <c:v>24.602928387199999</c:v>
                </c:pt>
                <c:pt idx="521" formatCode="0.0">
                  <c:v>21.398754704800002</c:v>
                </c:pt>
                <c:pt idx="522" formatCode="0.0">
                  <c:v>18.955856630300001</c:v>
                </c:pt>
                <c:pt idx="523" formatCode="0.0">
                  <c:v>15.4254569831</c:v>
                </c:pt>
                <c:pt idx="524" formatCode="0.0">
                  <c:v>12.667672982299999</c:v>
                </c:pt>
                <c:pt idx="525" formatCode="0.0">
                  <c:v>15.1437759677</c:v>
                </c:pt>
                <c:pt idx="526" formatCode="0.0">
                  <c:v>18.898190086700001</c:v>
                </c:pt>
                <c:pt idx="527" formatCode="0.0">
                  <c:v>22.618246630200002</c:v>
                </c:pt>
                <c:pt idx="528" formatCode="0.0">
                  <c:v>24.926607257600001</c:v>
                </c:pt>
                <c:pt idx="529" formatCode="0.0">
                  <c:v>25.022331872799999</c:v>
                </c:pt>
                <c:pt idx="530" formatCode="0.0">
                  <c:v>23.560154829199998</c:v>
                </c:pt>
                <c:pt idx="531" formatCode="0.0">
                  <c:v>20.742531655899999</c:v>
                </c:pt>
                <c:pt idx="532" formatCode="0.0">
                  <c:v>20.035264874300001</c:v>
                </c:pt>
                <c:pt idx="533" formatCode="0.0">
                  <c:v>22.175678739999999</c:v>
                </c:pt>
                <c:pt idx="534" formatCode="0.0">
                  <c:v>24.333956386200001</c:v>
                </c:pt>
                <c:pt idx="535" formatCode="0.0">
                  <c:v>27.372735842699999</c:v>
                </c:pt>
                <c:pt idx="536" formatCode="0.0">
                  <c:v>29.090063818000001</c:v>
                </c:pt>
                <c:pt idx="537" formatCode="0.0">
                  <c:v>22.299418580899999</c:v>
                </c:pt>
                <c:pt idx="538" formatCode="0.0">
                  <c:v>11.0925179772</c:v>
                </c:pt>
                <c:pt idx="539" formatCode="0.0">
                  <c:v>8.8667301300000001E-2</c:v>
                </c:pt>
                <c:pt idx="540" formatCode="0.0">
                  <c:v>-7.6724395653000004</c:v>
                </c:pt>
                <c:pt idx="541" formatCode="0.0">
                  <c:v>-12.2960719936</c:v>
                </c:pt>
                <c:pt idx="542" formatCode="0.0">
                  <c:v>-15.054703561</c:v>
                </c:pt>
                <c:pt idx="543" formatCode="0.0">
                  <c:v>-15.116342211699999</c:v>
                </c:pt>
                <c:pt idx="544" formatCode="0.0">
                  <c:v>-15.2762759699</c:v>
                </c:pt>
                <c:pt idx="545" formatCode="0.0">
                  <c:v>-16.112725297000001</c:v>
                </c:pt>
                <c:pt idx="546" formatCode="0.0">
                  <c:v>-17.054527718199999</c:v>
                </c:pt>
                <c:pt idx="547" formatCode="0.0">
                  <c:v>-17.2452074618</c:v>
                </c:pt>
                <c:pt idx="548" formatCode="0.0">
                  <c:v>-17.887964903</c:v>
                </c:pt>
                <c:pt idx="549" formatCode="0.0">
                  <c:v>-16.498863158999999</c:v>
                </c:pt>
                <c:pt idx="550" formatCode="0.0">
                  <c:v>-13.0547958517</c:v>
                </c:pt>
                <c:pt idx="551" formatCode="0.0">
                  <c:v>-9.6067966451999993</c:v>
                </c:pt>
                <c:pt idx="552" formatCode="0.0">
                  <c:v>-7.0588678250000001</c:v>
                </c:pt>
                <c:pt idx="553" formatCode="0.0">
                  <c:v>-4.2820289011000003</c:v>
                </c:pt>
                <c:pt idx="554" formatCode="0.0">
                  <c:v>-1.8455228981</c:v>
                </c:pt>
                <c:pt idx="555" formatCode="0.0">
                  <c:v>-0.8228445311</c:v>
                </c:pt>
                <c:pt idx="556" formatCode="0.0">
                  <c:v>0.12722544180000001</c:v>
                </c:pt>
                <c:pt idx="557" formatCode="0.0">
                  <c:v>0.37170533900000002</c:v>
                </c:pt>
                <c:pt idx="558" formatCode="0.0">
                  <c:v>9.0219265000000007E-2</c:v>
                </c:pt>
                <c:pt idx="559" formatCode="0.0">
                  <c:v>-2.1005014692000001</c:v>
                </c:pt>
                <c:pt idx="560" formatCode="0.0">
                  <c:v>-3.7850424436000001</c:v>
                </c:pt>
                <c:pt idx="561" formatCode="0.0">
                  <c:v>-4.9891202362999998</c:v>
                </c:pt>
                <c:pt idx="562" formatCode="0.0">
                  <c:v>-6.7578140593000002</c:v>
                </c:pt>
                <c:pt idx="563" formatCode="0.0">
                  <c:v>-7.6041290115000004</c:v>
                </c:pt>
                <c:pt idx="564" formatCode="0.0">
                  <c:v>-8.2852941295000004</c:v>
                </c:pt>
                <c:pt idx="565" formatCode="0.0">
                  <c:v>-10.229110348200001</c:v>
                </c:pt>
                <c:pt idx="566" formatCode="0.0">
                  <c:v>-11.9716428062</c:v>
                </c:pt>
                <c:pt idx="567" formatCode="0.0">
                  <c:v>-14.472888530500001</c:v>
                </c:pt>
                <c:pt idx="568" formatCode="0.0">
                  <c:v>-17.242996460600001</c:v>
                </c:pt>
                <c:pt idx="569" formatCode="0.0">
                  <c:v>-18.811020087500001</c:v>
                </c:pt>
                <c:pt idx="570" formatCode="0.0">
                  <c:v>-19.3132615448</c:v>
                </c:pt>
                <c:pt idx="571" formatCode="0.0">
                  <c:v>-18.225715019700001</c:v>
                </c:pt>
                <c:pt idx="572" formatCode="0.0">
                  <c:v>-16.167170858999999</c:v>
                </c:pt>
                <c:pt idx="573" formatCode="0.0">
                  <c:v>-14.8342851379</c:v>
                </c:pt>
                <c:pt idx="574" formatCode="0.0">
                  <c:v>-13.2574995397</c:v>
                </c:pt>
                <c:pt idx="575" formatCode="0.0">
                  <c:v>-12.1106078126</c:v>
                </c:pt>
                <c:pt idx="576" formatCode="0.0">
                  <c:v>-10.0775193798</c:v>
                </c:pt>
                <c:pt idx="577" formatCode="0.0">
                  <c:v>-6.8930644971000001</c:v>
                </c:pt>
                <c:pt idx="578" formatCode="0.0">
                  <c:v>-3.7728299213000001</c:v>
                </c:pt>
                <c:pt idx="579" formatCode="0.0">
                  <c:v>0.38651897239999999</c:v>
                </c:pt>
                <c:pt idx="580" formatCode="0.0">
                  <c:v>5.0357691208000004</c:v>
                </c:pt>
                <c:pt idx="581" formatCode="0.0">
                  <c:v>8.7756018817000001</c:v>
                </c:pt>
                <c:pt idx="582" formatCode="0.0">
                  <c:v>10.820744789600001</c:v>
                </c:pt>
                <c:pt idx="583" formatCode="0.0">
                  <c:v>10.496576281799999</c:v>
                </c:pt>
                <c:pt idx="584" formatCode="0.0">
                  <c:v>8.3604798884000004</c:v>
                </c:pt>
                <c:pt idx="585" formatCode="0.0">
                  <c:v>7.9894211221999996</c:v>
                </c:pt>
                <c:pt idx="586" formatCode="0.0">
                  <c:v>8.3982350675999999</c:v>
                </c:pt>
                <c:pt idx="587" formatCode="0.0">
                  <c:v>8.4979152137000007</c:v>
                </c:pt>
                <c:pt idx="588" formatCode="0.0">
                  <c:v>7.6972197660999999</c:v>
                </c:pt>
                <c:pt idx="589" formatCode="0.0">
                  <c:v>7.2249430246999999</c:v>
                </c:pt>
                <c:pt idx="590" formatCode="0.0">
                  <c:v>6.1179619539000001</c:v>
                </c:pt>
                <c:pt idx="591" formatCode="0.0">
                  <c:v>4.5029816405999998</c:v>
                </c:pt>
                <c:pt idx="592" formatCode="0.0">
                  <c:v>3.9241907221000001</c:v>
                </c:pt>
                <c:pt idx="593" formatCode="0.0">
                  <c:v>3.9573405945000002</c:v>
                </c:pt>
                <c:pt idx="594" formatCode="0.0">
                  <c:v>3.7667071688</c:v>
                </c:pt>
                <c:pt idx="595" formatCode="0.0">
                  <c:v>4.9873623396999998</c:v>
                </c:pt>
                <c:pt idx="596" formatCode="0.0">
                  <c:v>7.9467177592000002</c:v>
                </c:pt>
                <c:pt idx="597" formatCode="0.0">
                  <c:v>9.9150141643000005</c:v>
                </c:pt>
                <c:pt idx="598" formatCode="0.0">
                  <c:v>12.152256067</c:v>
                </c:pt>
                <c:pt idx="599" formatCode="0.0">
                  <c:v>15.6911013858</c:v>
                </c:pt>
                <c:pt idx="600" formatCode="0.0">
                  <c:v>18.358038768499998</c:v>
                </c:pt>
                <c:pt idx="601" formatCode="0.0">
                  <c:v>20.223398001100001</c:v>
                </c:pt>
                <c:pt idx="602" formatCode="0.0">
                  <c:v>22.574542833900001</c:v>
                </c:pt>
                <c:pt idx="603" formatCode="0.0">
                  <c:v>23.687994248700001</c:v>
                </c:pt>
                <c:pt idx="604" formatCode="0.0">
                  <c:v>21.9816302081</c:v>
                </c:pt>
                <c:pt idx="605" formatCode="0.0">
                  <c:v>18.330641288599999</c:v>
                </c:pt>
                <c:pt idx="606" formatCode="0.0">
                  <c:v>17.373579668600001</c:v>
                </c:pt>
                <c:pt idx="607" formatCode="0.0">
                  <c:v>15.798976828100001</c:v>
                </c:pt>
                <c:pt idx="608" formatCode="0.0">
                  <c:v>13.1175252503</c:v>
                </c:pt>
                <c:pt idx="609" formatCode="0.0">
                  <c:v>10.4256734286</c:v>
                </c:pt>
                <c:pt idx="610" formatCode="0.0">
                  <c:v>6.1383566091999997</c:v>
                </c:pt>
                <c:pt idx="611" formatCode="0.0">
                  <c:v>1.5840491764</c:v>
                </c:pt>
                <c:pt idx="612" formatCode="0.0">
                  <c:v>-2.0192678226999998</c:v>
                </c:pt>
                <c:pt idx="613" formatCode="0.0">
                  <c:v>-7.0189956742000001</c:v>
                </c:pt>
                <c:pt idx="614" formatCode="0.0">
                  <c:v>-12.276769309900001</c:v>
                </c:pt>
                <c:pt idx="615" formatCode="0.0">
                  <c:v>-15.5114792211</c:v>
                </c:pt>
                <c:pt idx="616" formatCode="0.0">
                  <c:v>-17.569386344600002</c:v>
                </c:pt>
                <c:pt idx="617" formatCode="0.0">
                  <c:v>-17.977569541699999</c:v>
                </c:pt>
                <c:pt idx="618" formatCode="0.0">
                  <c:v>-20.056163168699999</c:v>
                </c:pt>
                <c:pt idx="619" formatCode="0.0">
                  <c:v>-21.721859221799999</c:v>
                </c:pt>
                <c:pt idx="620" formatCode="0.0">
                  <c:v>-23.301079687600001</c:v>
                </c:pt>
                <c:pt idx="621" formatCode="0.0">
                  <c:v>-25.188224664900002</c:v>
                </c:pt>
                <c:pt idx="622" formatCode="0.0">
                  <c:v>-25.837668298600001</c:v>
                </c:pt>
                <c:pt idx="623" formatCode="0.0">
                  <c:v>-27.455391776500001</c:v>
                </c:pt>
                <c:pt idx="624" formatCode="0.0">
                  <c:v>-29.324313694600001</c:v>
                </c:pt>
                <c:pt idx="625" formatCode="0.0">
                  <c:v>-30.150896071799998</c:v>
                </c:pt>
                <c:pt idx="626" formatCode="0.0">
                  <c:v>-29.451681816200001</c:v>
                </c:pt>
                <c:pt idx="627" formatCode="0.0">
                  <c:v>-29.3275432109</c:v>
                </c:pt>
                <c:pt idx="628" formatCode="0.0">
                  <c:v>-27.624553197099999</c:v>
                </c:pt>
                <c:pt idx="629" formatCode="0.0">
                  <c:v>-25.376692304199999</c:v>
                </c:pt>
                <c:pt idx="630" formatCode="0.0">
                  <c:v>-21.981882048399999</c:v>
                </c:pt>
                <c:pt idx="631" formatCode="0.0">
                  <c:v>-17.936921982400001</c:v>
                </c:pt>
                <c:pt idx="632" formatCode="0.0">
                  <c:v>-12.800779347200001</c:v>
                </c:pt>
                <c:pt idx="633" formatCode="0.0">
                  <c:v>-5.9427363759</c:v>
                </c:pt>
                <c:pt idx="634" formatCode="0.0">
                  <c:v>1.0108824591000001</c:v>
                </c:pt>
                <c:pt idx="635" formatCode="0.0">
                  <c:v>9.1327130788000002</c:v>
                </c:pt>
                <c:pt idx="636" formatCode="0.0">
                  <c:v>20.322760155800001</c:v>
                </c:pt>
                <c:pt idx="637" formatCode="0.0">
                  <c:v>33.800532839100001</c:v>
                </c:pt>
                <c:pt idx="638" formatCode="0.0">
                  <c:v>45.9030993943</c:v>
                </c:pt>
                <c:pt idx="639" formatCode="0.0">
                  <c:v>60.047453914899997</c:v>
                </c:pt>
                <c:pt idx="640" formatCode="0.0">
                  <c:v>69.684775318500002</c:v>
                </c:pt>
                <c:pt idx="641" formatCode="0.0">
                  <c:v>72.804532577900005</c:v>
                </c:pt>
                <c:pt idx="642" formatCode="0.0">
                  <c:v>76.380331753500002</c:v>
                </c:pt>
                <c:pt idx="643" formatCode="0.0">
                  <c:v>80.124833843800005</c:v>
                </c:pt>
                <c:pt idx="644" formatCode="0.0">
                  <c:v>79.516255166999997</c:v>
                </c:pt>
                <c:pt idx="645" formatCode="0.0">
                  <c:v>77.257650331600004</c:v>
                </c:pt>
                <c:pt idx="646" formatCode="0.0">
                  <c:v>74.281337758399999</c:v>
                </c:pt>
                <c:pt idx="647" formatCode="0.0">
                  <c:v>72.351788338999995</c:v>
                </c:pt>
                <c:pt idx="648" formatCode="0.0">
                  <c:v>67.052076588600002</c:v>
                </c:pt>
                <c:pt idx="649" formatCode="0.0">
                  <c:v>57.380313392700003</c:v>
                </c:pt>
                <c:pt idx="650" formatCode="0.0">
                  <c:v>48.935823871700002</c:v>
                </c:pt>
                <c:pt idx="651" formatCode="0.0">
                  <c:v>39.217698711300002</c:v>
                </c:pt>
                <c:pt idx="652" formatCode="0.0">
                  <c:v>30.646784045899999</c:v>
                </c:pt>
                <c:pt idx="653" formatCode="0.0">
                  <c:v>27.401464945899999</c:v>
                </c:pt>
                <c:pt idx="654" formatCode="0.0">
                  <c:v>22.6346018204</c:v>
                </c:pt>
                <c:pt idx="655" formatCode="0.0">
                  <c:v>15.792344466899999</c:v>
                </c:pt>
                <c:pt idx="656" formatCode="0.0">
                  <c:v>11.264274823399999</c:v>
                </c:pt>
                <c:pt idx="657" formatCode="0.0">
                  <c:v>6.7877946458</c:v>
                </c:pt>
                <c:pt idx="658" formatCode="0.0">
                  <c:v>1.3154425336</c:v>
                </c:pt>
                <c:pt idx="659" formatCode="0.0">
                  <c:v>-4.7815333881999997</c:v>
                </c:pt>
                <c:pt idx="660" formatCode="0.0">
                  <c:v>-11.3455149501</c:v>
                </c:pt>
                <c:pt idx="661" formatCode="0.0">
                  <c:v>-14.436987733</c:v>
                </c:pt>
                <c:pt idx="662" formatCode="0.0">
                  <c:v>-17.705885567500001</c:v>
                </c:pt>
                <c:pt idx="663" formatCode="0.0">
                  <c:v>-20.1862166885</c:v>
                </c:pt>
                <c:pt idx="664" formatCode="0.0">
                  <c:v>-20.380098462500001</c:v>
                </c:pt>
                <c:pt idx="665" formatCode="0.0">
                  <c:v>-21.056233915499998</c:v>
                </c:pt>
                <c:pt idx="666" formatCode="0.0">
                  <c:v>-21.469653812400001</c:v>
                </c:pt>
                <c:pt idx="667" formatCode="0.0">
                  <c:v>-21.1255507218</c:v>
                </c:pt>
                <c:pt idx="668" formatCode="0.0">
                  <c:v>-20.2561736163</c:v>
                </c:pt>
                <c:pt idx="669" formatCode="0.0">
                  <c:v>-19.1538070205</c:v>
                </c:pt>
                <c:pt idx="670" formatCode="0.0">
                  <c:v>-16.1876120525</c:v>
                </c:pt>
                <c:pt idx="671" formatCode="0.0">
                  <c:v>-11.485296312799999</c:v>
                </c:pt>
                <c:pt idx="672" formatCode="0.0">
                  <c:v>-5.3525701080000001</c:v>
                </c:pt>
                <c:pt idx="673" formatCode="0.0">
                  <c:v>0.66861679890000003</c:v>
                </c:pt>
                <c:pt idx="674" formatCode="0.0">
                  <c:v>8.3870110896999996</c:v>
                </c:pt>
                <c:pt idx="675" formatCode="0.0">
                  <c:v>16.8519722212</c:v>
                </c:pt>
                <c:pt idx="676" formatCode="0.0">
                  <c:v>21.144080969899999</c:v>
                </c:pt>
                <c:pt idx="677" formatCode="0.0">
                  <c:v>22.309693081300001</c:v>
                </c:pt>
                <c:pt idx="678" formatCode="0.0">
                  <c:v>23.391343772799999</c:v>
                </c:pt>
                <c:pt idx="679" formatCode="0.0">
                  <c:v>26.119796240900001</c:v>
                </c:pt>
                <c:pt idx="680" formatCode="0.0">
                  <c:v>27.242757943400001</c:v>
                </c:pt>
                <c:pt idx="681" formatCode="0.0">
                  <c:v>27.960146827399999</c:v>
                </c:pt>
                <c:pt idx="682" formatCode="0.0">
                  <c:v>25.8107921611</c:v>
                </c:pt>
                <c:pt idx="683" formatCode="0.0">
                  <c:v>23.4923097679</c:v>
                </c:pt>
                <c:pt idx="684" formatCode="0.0">
                  <c:v>22.3934274778</c:v>
                </c:pt>
                <c:pt idx="685" formatCode="0.0">
                  <c:v>19.3217741162</c:v>
                </c:pt>
                <c:pt idx="686" formatCode="0.0">
                  <c:v>14.878691336799999</c:v>
                </c:pt>
                <c:pt idx="687" formatCode="0.0">
                  <c:v>9.4592616446999997</c:v>
                </c:pt>
                <c:pt idx="688" formatCode="0.0">
                  <c:v>7.5249500997999998</c:v>
                </c:pt>
                <c:pt idx="689" formatCode="0.0">
                  <c:v>9.3143926505000003</c:v>
                </c:pt>
                <c:pt idx="690" formatCode="0.0">
                  <c:v>12.3996608253</c:v>
                </c:pt>
                <c:pt idx="691" formatCode="0.0">
                  <c:v>12.805013927499999</c:v>
                </c:pt>
                <c:pt idx="692" formatCode="0.0">
                  <c:v>14.3542252356</c:v>
                </c:pt>
                <c:pt idx="693" formatCode="0.0">
                  <c:v>16.998606671499999</c:v>
                </c:pt>
                <c:pt idx="694" formatCode="0.0">
                  <c:v>22.284382284300001</c:v>
                </c:pt>
                <c:pt idx="695" formatCode="0.0">
                  <c:v>28.0173708791</c:v>
                </c:pt>
                <c:pt idx="696" formatCode="0.0">
                  <c:v>31.036527833899999</c:v>
                </c:pt>
                <c:pt idx="697" formatCode="0.0">
                  <c:v>33.071076857199998</c:v>
                </c:pt>
                <c:pt idx="698" formatCode="0.0">
                  <c:v>35.951041305499999</c:v>
                </c:pt>
                <c:pt idx="699" formatCode="0.0">
                  <c:v>39.900502835099999</c:v>
                </c:pt>
                <c:pt idx="700" formatCode="0.0">
                  <c:v>43.363653239199998</c:v>
                </c:pt>
                <c:pt idx="701" formatCode="0.0">
                  <c:v>44.466059710000003</c:v>
                </c:pt>
                <c:pt idx="702" formatCode="0.0">
                  <c:v>42.457313853099997</c:v>
                </c:pt>
                <c:pt idx="703" formatCode="0.0">
                  <c:v>44.3934118576</c:v>
                </c:pt>
                <c:pt idx="704" formatCode="0.0">
                  <c:v>45.278380332600001</c:v>
                </c:pt>
                <c:pt idx="705" formatCode="0.0">
                  <c:v>45.426736719200001</c:v>
                </c:pt>
                <c:pt idx="706" formatCode="0.0">
                  <c:v>44.067188446000003</c:v>
                </c:pt>
                <c:pt idx="707" formatCode="0.0">
                  <c:v>39.030530605199999</c:v>
                </c:pt>
                <c:pt idx="708" formatCode="0.0">
                  <c:v>36.086652402799999</c:v>
                </c:pt>
                <c:pt idx="709" formatCode="0.0">
                  <c:v>36.264730724300001</c:v>
                </c:pt>
                <c:pt idx="710" formatCode="0.0">
                  <c:v>36.567090991100002</c:v>
                </c:pt>
                <c:pt idx="711" formatCode="0.0">
                  <c:v>35.724391083199997</c:v>
                </c:pt>
                <c:pt idx="712" formatCode="0.0">
                  <c:v>32.9072714156</c:v>
                </c:pt>
                <c:pt idx="713" formatCode="0.0">
                  <c:v>31.9951163458</c:v>
                </c:pt>
                <c:pt idx="714" formatCode="0.0">
                  <c:v>33.496319570700003</c:v>
                </c:pt>
                <c:pt idx="715" formatCode="0.0">
                  <c:v>31.846088071800001</c:v>
                </c:pt>
                <c:pt idx="716" formatCode="0.0">
                  <c:v>30.512973654500001</c:v>
                </c:pt>
                <c:pt idx="717" formatCode="0.0">
                  <c:v>27.612838998600001</c:v>
                </c:pt>
                <c:pt idx="718" formatCode="0.0">
                  <c:v>23.450755747799999</c:v>
                </c:pt>
                <c:pt idx="719" formatCode="0.0">
                  <c:v>21.164735670900001</c:v>
                </c:pt>
                <c:pt idx="720" formatCode="0.0">
                  <c:v>19.524104672699998</c:v>
                </c:pt>
                <c:pt idx="721" formatCode="0.0">
                  <c:v>17.067843386100002</c:v>
                </c:pt>
                <c:pt idx="722" formatCode="0.0">
                  <c:v>12.357452675699999</c:v>
                </c:pt>
                <c:pt idx="723" formatCode="0.0">
                  <c:v>9.8616745548000004</c:v>
                </c:pt>
                <c:pt idx="724" formatCode="0.0">
                  <c:v>8.2225717109000005</c:v>
                </c:pt>
                <c:pt idx="725" formatCode="0.0">
                  <c:v>4.9934708089999997</c:v>
                </c:pt>
                <c:pt idx="726" formatCode="0.0">
                  <c:v>1.0736906130999999</c:v>
                </c:pt>
                <c:pt idx="727" formatCode="0.0">
                  <c:v>-1.3048497347000001</c:v>
                </c:pt>
                <c:pt idx="728" formatCode="0.0">
                  <c:v>-3.3050287282999999</c:v>
                </c:pt>
                <c:pt idx="729" formatCode="0.0">
                  <c:v>-4.3711309074000004</c:v>
                </c:pt>
                <c:pt idx="730" formatCode="0.0">
                  <c:v>-2.1410738153</c:v>
                </c:pt>
                <c:pt idx="731" formatCode="0.0">
                  <c:v>1.7515863063999999</c:v>
                </c:pt>
                <c:pt idx="732" formatCode="0.0">
                  <c:v>6.0722958614999998</c:v>
                </c:pt>
                <c:pt idx="733" formatCode="0.0">
                  <c:v>9.4687610306999996</c:v>
                </c:pt>
                <c:pt idx="734" formatCode="0.0">
                  <c:v>15.905662789200001</c:v>
                </c:pt>
                <c:pt idx="735" formatCode="0.0">
                  <c:v>20.885207646800001</c:v>
                </c:pt>
                <c:pt idx="736" formatCode="0.0">
                  <c:v>27.036098715200001</c:v>
                </c:pt>
                <c:pt idx="737" formatCode="0.0">
                  <c:v>34.273906227700003</c:v>
                </c:pt>
                <c:pt idx="738" formatCode="0.0">
                  <c:v>43.689739530799997</c:v>
                </c:pt>
                <c:pt idx="739" formatCode="0.0">
                  <c:v>53.0798648986</c:v>
                </c:pt>
                <c:pt idx="740" formatCode="0.0">
                  <c:v>60.916548351400003</c:v>
                </c:pt>
                <c:pt idx="741" formatCode="0.0">
                  <c:v>66.874555932700005</c:v>
                </c:pt>
                <c:pt idx="742" formatCode="0.0">
                  <c:v>66.509895886999999</c:v>
                </c:pt>
                <c:pt idx="743" formatCode="0.0">
                  <c:v>59.658949464700001</c:v>
                </c:pt>
                <c:pt idx="744" formatCode="0.0">
                  <c:v>48.514875096799997</c:v>
                </c:pt>
                <c:pt idx="745" formatCode="0.0">
                  <c:v>37.595439626800001</c:v>
                </c:pt>
                <c:pt idx="746" formatCode="0.0">
                  <c:v>26.123542840700001</c:v>
                </c:pt>
                <c:pt idx="747" formatCode="0.0">
                  <c:v>15.335907172100001</c:v>
                </c:pt>
                <c:pt idx="748" formatCode="0.0">
                  <c:v>4.2527990929000001</c:v>
                </c:pt>
                <c:pt idx="749" formatCode="0.0">
                  <c:v>-6.6932324733000002</c:v>
                </c:pt>
                <c:pt idx="750" formatCode="0.0">
                  <c:v>-17.984249100900001</c:v>
                </c:pt>
                <c:pt idx="751" formatCode="0.0">
                  <c:v>-28.1790865384</c:v>
                </c:pt>
                <c:pt idx="752" formatCode="0.0">
                  <c:v>-37.321699916599997</c:v>
                </c:pt>
                <c:pt idx="753" formatCode="0.0">
                  <c:v>-43.0985271391</c:v>
                </c:pt>
                <c:pt idx="754" formatCode="0.0">
                  <c:v>-46.819113948499997</c:v>
                </c:pt>
                <c:pt idx="755" formatCode="0.0">
                  <c:v>-46.487877134100003</c:v>
                </c:pt>
                <c:pt idx="756" formatCode="0.0">
                  <c:v>-43.233348320300003</c:v>
                </c:pt>
                <c:pt idx="757" formatCode="0.0">
                  <c:v>-38.038683974800001</c:v>
                </c:pt>
                <c:pt idx="758" formatCode="0.0">
                  <c:v>-32.074151801299998</c:v>
                </c:pt>
                <c:pt idx="759" formatCode="0.0">
                  <c:v>-25.137712546300001</c:v>
                </c:pt>
                <c:pt idx="760" formatCode="0.0">
                  <c:v>-17.7223425225</c:v>
                </c:pt>
                <c:pt idx="761" formatCode="0.0">
                  <c:v>-8.7937542009000005</c:v>
                </c:pt>
                <c:pt idx="762" formatCode="0.0">
                  <c:v>-0.45847117069999999</c:v>
                </c:pt>
                <c:pt idx="763" formatCode="0.0">
                  <c:v>7.8642552325999997</c:v>
                </c:pt>
                <c:pt idx="764" formatCode="0.0">
                  <c:v>19.2148275592</c:v>
                </c:pt>
                <c:pt idx="765" formatCode="0.0">
                  <c:v>27.537517147700001</c:v>
                </c:pt>
                <c:pt idx="766" formatCode="0.0">
                  <c:v>34.7802045894</c:v>
                </c:pt>
                <c:pt idx="767" formatCode="0.0">
                  <c:v>35.828962703899997</c:v>
                </c:pt>
                <c:pt idx="768" formatCode="0.0">
                  <c:v>32.720921022799999</c:v>
                </c:pt>
                <c:pt idx="769" formatCode="0.0">
                  <c:v>28.745677544799999</c:v>
                </c:pt>
                <c:pt idx="770" formatCode="0.0">
                  <c:v>24.141349124600001</c:v>
                </c:pt>
                <c:pt idx="771" formatCode="0.0">
                  <c:v>20.075915780100001</c:v>
                </c:pt>
                <c:pt idx="772" formatCode="0.0">
                  <c:v>17.923570787799999</c:v>
                </c:pt>
                <c:pt idx="773" formatCode="0.0">
                  <c:v>16.183489983099999</c:v>
                </c:pt>
                <c:pt idx="774" formatCode="0.0">
                  <c:v>17.347132230700002</c:v>
                </c:pt>
                <c:pt idx="775" formatCode="0.0">
                  <c:v>18.930360388299999</c:v>
                </c:pt>
                <c:pt idx="776" formatCode="0.0">
                  <c:v>19.6099011632</c:v>
                </c:pt>
                <c:pt idx="777" formatCode="0.0">
                  <c:v>19.894611038600001</c:v>
                </c:pt>
                <c:pt idx="778" formatCode="0.0">
                  <c:v>20.249392712500001</c:v>
                </c:pt>
                <c:pt idx="779" formatCode="0.0">
                  <c:v>19.948945115899999</c:v>
                </c:pt>
                <c:pt idx="780" formatCode="0.0">
                  <c:v>20.567141593500001</c:v>
                </c:pt>
                <c:pt idx="781" formatCode="0.0">
                  <c:v>19.702454019899999</c:v>
                </c:pt>
                <c:pt idx="782" formatCode="0.0">
                  <c:v>19.434218576599999</c:v>
                </c:pt>
                <c:pt idx="783" formatCode="0.0">
                  <c:v>19.122446265400001</c:v>
                </c:pt>
                <c:pt idx="784" formatCode="0.0">
                  <c:v>16.8606571322</c:v>
                </c:pt>
                <c:pt idx="785" formatCode="0.0">
                  <c:v>13.291046596699999</c:v>
                </c:pt>
                <c:pt idx="786" formatCode="0.0">
                  <c:v>9.7012088496000004</c:v>
                </c:pt>
                <c:pt idx="787" formatCode="0.0">
                  <c:v>6.2673549636999999</c:v>
                </c:pt>
                <c:pt idx="788" formatCode="0.0">
                  <c:v>3.3985374771000001</c:v>
                </c:pt>
                <c:pt idx="789" formatCode="0.0">
                  <c:v>3.2170075485999998</c:v>
                </c:pt>
                <c:pt idx="790" formatCode="0.0">
                  <c:v>3.0804176654000002</c:v>
                </c:pt>
                <c:pt idx="791" formatCode="0.0">
                  <c:v>2.9472780598999999</c:v>
                </c:pt>
                <c:pt idx="792" formatCode="0.0">
                  <c:v>0.82553319359999999</c:v>
                </c:pt>
                <c:pt idx="793" formatCode="0.0">
                  <c:v>-0.92118641089999997</c:v>
                </c:pt>
                <c:pt idx="794" formatCode="0.0">
                  <c:v>-2.3338600724999998</c:v>
                </c:pt>
                <c:pt idx="795" formatCode="0.0">
                  <c:v>-3.9917211291000001</c:v>
                </c:pt>
                <c:pt idx="796" formatCode="0.0">
                  <c:v>-5.3842728191000004</c:v>
                </c:pt>
                <c:pt idx="797" formatCode="0.0">
                  <c:v>-5.8073129764000004</c:v>
                </c:pt>
                <c:pt idx="798" formatCode="0.0">
                  <c:v>-5.2576408620999997</c:v>
                </c:pt>
                <c:pt idx="799" formatCode="0.0">
                  <c:v>-2.9304478973000001</c:v>
                </c:pt>
                <c:pt idx="800" formatCode="0.0">
                  <c:v>-0.65595219149999995</c:v>
                </c:pt>
                <c:pt idx="801" formatCode="0.0">
                  <c:v>-0.24933933850000001</c:v>
                </c:pt>
                <c:pt idx="802" formatCode="0.0">
                  <c:v>-3.30975856E-2</c:v>
                </c:pt>
                <c:pt idx="803" formatCode="0.0">
                  <c:v>0.64536863310000003</c:v>
                </c:pt>
                <c:pt idx="804" formatCode="0.0">
                  <c:v>2.2073584459000002</c:v>
                </c:pt>
                <c:pt idx="805" formatCode="0.0">
                  <c:v>3.970240886</c:v>
                </c:pt>
                <c:pt idx="806" formatCode="0.0">
                  <c:v>4.4770015823999998</c:v>
                </c:pt>
                <c:pt idx="807" formatCode="0.0">
                  <c:v>5.6166307371000004</c:v>
                </c:pt>
                <c:pt idx="808" formatCode="0.0">
                  <c:v>7.5742901365000002</c:v>
                </c:pt>
                <c:pt idx="809" formatCode="0.0">
                  <c:v>9.5964445419000004</c:v>
                </c:pt>
                <c:pt idx="810" formatCode="0.0">
                  <c:v>10.261240090299999</c:v>
                </c:pt>
                <c:pt idx="811" formatCode="0.0">
                  <c:v>9.8299940380000006</c:v>
                </c:pt>
                <c:pt idx="812" formatCode="0.0">
                  <c:v>8.0978144799000003</c:v>
                </c:pt>
                <c:pt idx="813" formatCode="0.0">
                  <c:v>6.0343082461000002</c:v>
                </c:pt>
                <c:pt idx="814" formatCode="0.0">
                  <c:v>3.8257793576000001</c:v>
                </c:pt>
                <c:pt idx="815" formatCode="0.0">
                  <c:v>1.4498882377</c:v>
                </c:pt>
                <c:pt idx="816" formatCode="0.0">
                  <c:v>-0.72647116840000003</c:v>
                </c:pt>
                <c:pt idx="817" formatCode="0.0">
                  <c:v>-4.7809476808999998</c:v>
                </c:pt>
                <c:pt idx="818" formatCode="0.0">
                  <c:v>-8.8085635030000002</c:v>
                </c:pt>
                <c:pt idx="819" formatCode="0.0">
                  <c:v>-13.488379971500001</c:v>
                </c:pt>
                <c:pt idx="820" formatCode="0.0">
                  <c:v>-18.510353647900001</c:v>
                </c:pt>
                <c:pt idx="821" formatCode="0.0">
                  <c:v>-23.163700384599998</c:v>
                </c:pt>
                <c:pt idx="822" formatCode="0.0">
                  <c:v>-27.192436870200002</c:v>
                </c:pt>
                <c:pt idx="823" formatCode="0.0">
                  <c:v>-31.5715883668</c:v>
                </c:pt>
                <c:pt idx="824" formatCode="0.0">
                  <c:v>-35.848233395800001</c:v>
                </c:pt>
                <c:pt idx="825" formatCode="0.0">
                  <c:v>-39.769076888500003</c:v>
                </c:pt>
                <c:pt idx="826" formatCode="0.0">
                  <c:v>-43.113330256300003</c:v>
                </c:pt>
                <c:pt idx="827" formatCode="0.0">
                  <c:v>-45.580216246500001</c:v>
                </c:pt>
                <c:pt idx="828" formatCode="0.0">
                  <c:v>-47.611971246800003</c:v>
                </c:pt>
                <c:pt idx="829" formatCode="0.0">
                  <c:v>-47.7919756947</c:v>
                </c:pt>
                <c:pt idx="830" formatCode="0.0">
                  <c:v>-46.9329103293</c:v>
                </c:pt>
                <c:pt idx="831" formatCode="0.0">
                  <c:v>-46.306267499400001</c:v>
                </c:pt>
                <c:pt idx="832" formatCode="0.0">
                  <c:v>-44.429415165999998</c:v>
                </c:pt>
                <c:pt idx="833" formatCode="0.0">
                  <c:v>-43.043459374900003</c:v>
                </c:pt>
                <c:pt idx="834" formatCode="0.0">
                  <c:v>-41.690301269999999</c:v>
                </c:pt>
                <c:pt idx="835" formatCode="0.0">
                  <c:v>-39.797831678599998</c:v>
                </c:pt>
                <c:pt idx="836" formatCode="0.0">
                  <c:v>-36.5294049711</c:v>
                </c:pt>
                <c:pt idx="837" formatCode="0.0">
                  <c:v>-31.579890300700001</c:v>
                </c:pt>
                <c:pt idx="838" formatCode="0.0">
                  <c:v>-26.806709052999999</c:v>
                </c:pt>
                <c:pt idx="839" formatCode="0.0">
                  <c:v>-21.881790186100002</c:v>
                </c:pt>
                <c:pt idx="840" formatCode="0.0">
                  <c:v>-17.0542252127</c:v>
                </c:pt>
                <c:pt idx="841" formatCode="0.0">
                  <c:v>-11.3870537089</c:v>
                </c:pt>
                <c:pt idx="842" formatCode="0.0">
                  <c:v>-5.3048952032000001</c:v>
                </c:pt>
                <c:pt idx="843" formatCode="0.0">
                  <c:v>2.4140320168999998</c:v>
                </c:pt>
                <c:pt idx="844" formatCode="0.0">
                  <c:v>6.5571638269000001</c:v>
                </c:pt>
                <c:pt idx="845" formatCode="0.0">
                  <c:v>11.306221281599999</c:v>
                </c:pt>
                <c:pt idx="846" formatCode="0.0">
                  <c:v>14.382825776900001</c:v>
                </c:pt>
                <c:pt idx="847" formatCode="0.0">
                  <c:v>16.193822748399999</c:v>
                </c:pt>
                <c:pt idx="848" formatCode="0.0">
                  <c:v>18.062350895600002</c:v>
                </c:pt>
                <c:pt idx="849" formatCode="0.0">
                  <c:v>18.291135415999999</c:v>
                </c:pt>
                <c:pt idx="850" formatCode="0.0">
                  <c:v>19.2978213112</c:v>
                </c:pt>
                <c:pt idx="851" formatCode="0.0">
                  <c:v>18.808156404399998</c:v>
                </c:pt>
                <c:pt idx="852" formatCode="0.0">
                  <c:v>20.230639228499999</c:v>
                </c:pt>
                <c:pt idx="853" formatCode="0.0">
                  <c:v>17.939852818999999</c:v>
                </c:pt>
                <c:pt idx="854" formatCode="0.0">
                  <c:v>15.4600315662</c:v>
                </c:pt>
                <c:pt idx="855" formatCode="0.0">
                  <c:v>12.2609934128</c:v>
                </c:pt>
                <c:pt idx="856" formatCode="0.0">
                  <c:v>12.2916230731</c:v>
                </c:pt>
                <c:pt idx="857" formatCode="0.0">
                  <c:v>12.9104643793</c:v>
                </c:pt>
                <c:pt idx="858" formatCode="0.0">
                  <c:v>16.240863446900001</c:v>
                </c:pt>
                <c:pt idx="859" formatCode="0.0">
                  <c:v>20.854668545300001</c:v>
                </c:pt>
                <c:pt idx="860" formatCode="0.0">
                  <c:v>24.614699636899999</c:v>
                </c:pt>
                <c:pt idx="861" formatCode="0.0">
                  <c:v>27.3191663261</c:v>
                </c:pt>
                <c:pt idx="862" formatCode="0.0">
                  <c:v>29.769225571</c:v>
                </c:pt>
                <c:pt idx="863" formatCode="0.0">
                  <c:v>32.604594758399998</c:v>
                </c:pt>
                <c:pt idx="864" formatCode="0.0">
                  <c:v>30.2497106002</c:v>
                </c:pt>
                <c:pt idx="865" formatCode="0.0">
                  <c:v>27.619921062500001</c:v>
                </c:pt>
                <c:pt idx="866" formatCode="0.0">
                  <c:v>23.3399269873</c:v>
                </c:pt>
                <c:pt idx="867" formatCode="0.0">
                  <c:v>20.471953946399999</c:v>
                </c:pt>
                <c:pt idx="868" formatCode="0.0">
                  <c:v>17.2539093436</c:v>
                </c:pt>
                <c:pt idx="869" formatCode="0.0">
                  <c:v>14.1892711936</c:v>
                </c:pt>
                <c:pt idx="870" formatCode="0.0">
                  <c:v>9.2380924396000008</c:v>
                </c:pt>
                <c:pt idx="871" formatCode="0.0">
                  <c:v>3.8359280585</c:v>
                </c:pt>
                <c:pt idx="872" formatCode="0.0">
                  <c:v>-1.5116119279</c:v>
                </c:pt>
                <c:pt idx="873" formatCode="0.0">
                  <c:v>-5.9206654897000002</c:v>
                </c:pt>
                <c:pt idx="874" formatCode="0.0">
                  <c:v>-10.1493236821</c:v>
                </c:pt>
                <c:pt idx="875" formatCode="0.0">
                  <c:v>-14.4697065921</c:v>
                </c:pt>
                <c:pt idx="876" formatCode="0.0">
                  <c:v>-14.495568929099999</c:v>
                </c:pt>
                <c:pt idx="877" formatCode="0.0">
                  <c:v>-12.2488001437</c:v>
                </c:pt>
                <c:pt idx="878" formatCode="0.0">
                  <c:v>-10.038594935700001</c:v>
                </c:pt>
                <c:pt idx="879" formatCode="0.0">
                  <c:v>-9.7569965510000003</c:v>
                </c:pt>
                <c:pt idx="880" formatCode="0.0">
                  <c:v>-13.042326640800001</c:v>
                </c:pt>
                <c:pt idx="881" formatCode="0.0">
                  <c:v>-19.051668017299999</c:v>
                </c:pt>
                <c:pt idx="882" formatCode="0.0">
                  <c:v>-22.3955671517</c:v>
                </c:pt>
                <c:pt idx="883" formatCode="0.0">
                  <c:v>-23.2305943888</c:v>
                </c:pt>
                <c:pt idx="884" formatCode="0.0">
                  <c:v>-24.092367796800001</c:v>
                </c:pt>
                <c:pt idx="885" formatCode="0.0">
                  <c:v>-24.435283246800001</c:v>
                </c:pt>
                <c:pt idx="886" formatCode="0.0">
                  <c:v>-25.490821102000002</c:v>
                </c:pt>
                <c:pt idx="887" formatCode="0.0">
                  <c:v>-25.7952419139</c:v>
                </c:pt>
                <c:pt idx="888" formatCode="0.0">
                  <c:v>-28.192144925299999</c:v>
                </c:pt>
                <c:pt idx="889" formatCode="0.0">
                  <c:v>-31.1607025343</c:v>
                </c:pt>
                <c:pt idx="890" formatCode="0.0">
                  <c:v>-32.5733748822</c:v>
                </c:pt>
                <c:pt idx="891" formatCode="0.0">
                  <c:v>-30.899728680999999</c:v>
                </c:pt>
                <c:pt idx="892" formatCode="0.0">
                  <c:v>-22.809929942099998</c:v>
                </c:pt>
                <c:pt idx="893" formatCode="0.0">
                  <c:v>-9.4027474601000005</c:v>
                </c:pt>
                <c:pt idx="894" formatCode="0.0">
                  <c:v>2.0085958892</c:v>
                </c:pt>
                <c:pt idx="895" formatCode="0.0">
                  <c:v>10.881623771499999</c:v>
                </c:pt>
                <c:pt idx="896" formatCode="0.0">
                  <c:v>20.114699557000002</c:v>
                </c:pt>
                <c:pt idx="897" formatCode="0.0">
                  <c:v>27.7090074497</c:v>
                </c:pt>
                <c:pt idx="898" formatCode="0.0">
                  <c:v>38.237009956400001</c:v>
                </c:pt>
                <c:pt idx="899" formatCode="0.0">
                  <c:v>50.686439321100003</c:v>
                </c:pt>
                <c:pt idx="900" formatCode="0.0">
                  <c:v>63.601397878299998</c:v>
                </c:pt>
                <c:pt idx="901" formatCode="0.0">
                  <c:v>73.315913581000004</c:v>
                </c:pt>
                <c:pt idx="902" formatCode="0.0">
                  <c:v>82.083360202899996</c:v>
                </c:pt>
                <c:pt idx="903" formatCode="0.0">
                  <c:v>85.698000886599999</c:v>
                </c:pt>
                <c:pt idx="904" formatCode="0.0">
                  <c:v>82.672691040299995</c:v>
                </c:pt>
                <c:pt idx="905" formatCode="0.0">
                  <c:v>74.981884057900004</c:v>
                </c:pt>
                <c:pt idx="906" formatCode="0.0">
                  <c:v>71.638266424199998</c:v>
                </c:pt>
                <c:pt idx="907" formatCode="0.0">
                  <c:v>69.498777506099998</c:v>
                </c:pt>
                <c:pt idx="908" formatCode="0.0">
                  <c:v>65.713280078300002</c:v>
                </c:pt>
                <c:pt idx="909" formatCode="0.0">
                  <c:v>63.3365250055</c:v>
                </c:pt>
                <c:pt idx="910" formatCode="0.0">
                  <c:v>57.753175686100001</c:v>
                </c:pt>
                <c:pt idx="911" formatCode="0.0">
                  <c:v>49.743010824000002</c:v>
                </c:pt>
                <c:pt idx="912" formatCode="0.0">
                  <c:v>43.170787198500001</c:v>
                </c:pt>
                <c:pt idx="913" formatCode="0.0">
                  <c:v>39.417785131999999</c:v>
                </c:pt>
                <c:pt idx="914" formatCode="0.0">
                  <c:v>33.677263980500001</c:v>
                </c:pt>
                <c:pt idx="1127" formatCode="0.0">
                  <c:v>#N/A</c:v>
                </c:pt>
              </c:numCache>
            </c:numRef>
          </c:val>
          <c:smooth val="0"/>
          <c:extLst>
            <c:ext xmlns:c16="http://schemas.microsoft.com/office/drawing/2014/chart" uri="{C3380CC4-5D6E-409C-BE32-E72D297353CC}">
              <c16:uniqueId val="{0000000F-197A-440A-9B1D-D08FA9B85F4F}"/>
            </c:ext>
          </c:extLst>
        </c:ser>
        <c:ser>
          <c:idx val="4"/>
          <c:order val="4"/>
          <c:tx>
            <c:strRef>
              <c:f>'OILWTI shift 2'!$N$7</c:f>
              <c:strCache>
                <c:ptCount val="1"/>
                <c:pt idx="0">
                  <c:v>33.7%</c:v>
                </c:pt>
              </c:strCache>
            </c:strRef>
          </c:tx>
          <c:marker>
            <c:symbol val="none"/>
          </c:marker>
          <c:dLbls>
            <c:dLbl>
              <c:idx val="367"/>
              <c:layout>
                <c:manualLayout>
                  <c:x val="-1.0532644804980346E-16"/>
                  <c:y val="1.32908027644870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197A-440A-9B1D-D08FA9B85F4F}"/>
                </c:ext>
              </c:extLst>
            </c:dLbl>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197A-440A-9B1D-D08FA9B85F4F}"/>
                </c:ext>
              </c:extLst>
            </c:dLbl>
            <c:dLbl>
              <c:idx val="390"/>
              <c:layout>
                <c:manualLayout>
                  <c:x val="2.8725726760887049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197A-440A-9B1D-D08FA9B85F4F}"/>
                </c:ext>
              </c:extLst>
            </c:dLbl>
            <c:dLbl>
              <c:idx val="392"/>
              <c:layout>
                <c:manualLayout>
                  <c:x val="2.8725726760885999E-3"/>
                  <c:y val="-3.322700691121743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197A-440A-9B1D-D08FA9B85F4F}"/>
                </c:ext>
              </c:extLst>
            </c:dLbl>
            <c:dLbl>
              <c:idx val="397"/>
              <c:layout>
                <c:manualLayout>
                  <c:x val="-4.3088590141330575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197A-440A-9B1D-D08FA9B85F4F}"/>
                </c:ext>
              </c:extLst>
            </c:dLbl>
            <c:dLbl>
              <c:idx val="419"/>
              <c:layout>
                <c:manualLayout>
                  <c:x val="-2.0108008732620936E-2"/>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197A-440A-9B1D-D08FA9B85F4F}"/>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197A-440A-9B1D-D08FA9B85F4F}"/>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197A-440A-9B1D-D08FA9B85F4F}"/>
                </c:ext>
              </c:extLst>
            </c:dLbl>
            <c:dLbl>
              <c:idx val="833"/>
              <c:layout>
                <c:manualLayout>
                  <c:x val="-1.0532644804980346E-16"/>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197A-440A-9B1D-D08FA9B85F4F}"/>
                </c:ext>
              </c:extLst>
            </c:dLbl>
            <c:dLbl>
              <c:idx val="900"/>
              <c:layout>
                <c:manualLayout>
                  <c:x val="2.2980581408709639E-2"/>
                  <c:y val="-1.5228868909114822E-1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197A-440A-9B1D-D08FA9B85F4F}"/>
                </c:ext>
              </c:extLst>
            </c:dLbl>
            <c:dLbl>
              <c:idx val="905"/>
              <c:layout>
                <c:manualLayout>
                  <c:x val="-1.2926577042399278E-2"/>
                  <c:y val="5.64859117490695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197A-440A-9B1D-D08FA9B85F4F}"/>
                </c:ext>
              </c:extLst>
            </c:dLbl>
            <c:dLbl>
              <c:idx val="906"/>
              <c:layout>
                <c:manualLayout>
                  <c:x val="2.8725726760887049E-3"/>
                  <c:y val="6.6454013822434873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197A-440A-9B1D-D08FA9B85F4F}"/>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197A-440A-9B1D-D08FA9B85F4F}"/>
                </c:ext>
              </c:extLst>
            </c:dLbl>
            <c:spPr>
              <a:noFill/>
              <a:ln>
                <a:noFill/>
              </a:ln>
              <a:effectLst/>
            </c:spPr>
            <c:txPr>
              <a:bodyPr wrap="square" lIns="38100" tIns="19050" rIns="38100" bIns="19050" anchor="ctr">
                <a:spAutoFit/>
              </a:bodyPr>
              <a:lstStyle/>
              <a:p>
                <a:pPr>
                  <a:defRPr sz="2000">
                    <a:solidFill>
                      <a:srgbClr val="62BC93"/>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PPI!$A$9:$A$1136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'OILWTI shift 2'!$N$9:$N$1136</c:f>
              <c:numCache>
                <c:formatCode>General</c:formatCode>
                <c:ptCount val="1128"/>
                <c:pt idx="914" formatCode="0.0">
                  <c:v>33.677263980500001</c:v>
                </c:pt>
                <c:pt idx="1127" formatCode="0.0">
                  <c:v>#N/A</c:v>
                </c:pt>
              </c:numCache>
            </c:numRef>
          </c:val>
          <c:smooth val="0"/>
          <c:extLst>
            <c:ext xmlns:c16="http://schemas.microsoft.com/office/drawing/2014/chart" uri="{C3380CC4-5D6E-409C-BE32-E72D297353CC}">
              <c16:uniqueId val="{0000001D-197A-440A-9B1D-D08FA9B85F4F}"/>
            </c:ext>
          </c:extLst>
        </c:ser>
        <c:ser>
          <c:idx val="2"/>
          <c:order val="6"/>
          <c:tx>
            <c:v>Oil Prices - Forecast</c:v>
          </c:tx>
          <c:spPr>
            <a:ln>
              <a:noFill/>
            </a:ln>
          </c:spPr>
          <c:marker>
            <c:symbol val="circle"/>
            <c:size val="8"/>
            <c:spPr>
              <a:solidFill>
                <a:srgbClr val="62BC93"/>
              </a:solidFill>
              <a:ln>
                <a:solidFill>
                  <a:srgbClr val="009999"/>
                </a:solidFill>
              </a:ln>
            </c:spPr>
          </c:marker>
          <c:val>
            <c:numRef>
              <c:f>'OILWTI shift 2'!$T$9:$T$1136</c:f>
              <c:numCache>
                <c:formatCode>General</c:formatCode>
                <c:ptCount val="1128"/>
                <c:pt idx="0" formatCode="0.0">
                  <c:v>0</c:v>
                </c:pt>
                <c:pt idx="916" formatCode="0.0">
                  <c:v>18.3</c:v>
                </c:pt>
                <c:pt idx="919" formatCode="0.0">
                  <c:v>-5.2</c:v>
                </c:pt>
                <c:pt idx="922" formatCode="0.0">
                  <c:v>-16.3</c:v>
                </c:pt>
                <c:pt idx="925" formatCode="0.0">
                  <c:v>-20</c:v>
                </c:pt>
                <c:pt idx="1127" formatCode="0.0">
                  <c:v>#N/A</c:v>
                </c:pt>
              </c:numCache>
            </c:numRef>
          </c:val>
          <c:smooth val="0"/>
          <c:extLst>
            <c:ext xmlns:c16="http://schemas.microsoft.com/office/drawing/2014/chart" uri="{C3380CC4-5D6E-409C-BE32-E72D297353CC}">
              <c16:uniqueId val="{0000001E-197A-440A-9B1D-D08FA9B85F4F}"/>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18"/>
          <c:min val="-12"/>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6"/>
      </c:valAx>
      <c:valAx>
        <c:axId val="415924863"/>
        <c:scaling>
          <c:orientation val="minMax"/>
          <c:max val="120"/>
          <c:min val="-60"/>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30"/>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5"/>
        <c:delete val="1"/>
      </c:legendEntry>
      <c:layout>
        <c:manualLayout>
          <c:xMode val="edge"/>
          <c:yMode val="edge"/>
          <c:x val="4.5961162817419278E-2"/>
          <c:y val="9.3881469062778639E-2"/>
          <c:w val="0.22271870230285332"/>
          <c:h val="0.2561922582643677"/>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35996728434E-2"/>
          <c:y val="8.572724761079506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CPIUA!$A$9:$A$1544</c:f>
              <c:numCache>
                <c:formatCode>mmm\-yy</c:formatCode>
                <c:ptCount val="1536"/>
                <c:pt idx="0">
                  <c:v>4750</c:v>
                </c:pt>
                <c:pt idx="1">
                  <c:v>4781</c:v>
                </c:pt>
                <c:pt idx="2">
                  <c:v>4809</c:v>
                </c:pt>
                <c:pt idx="3">
                  <c:v>4840</c:v>
                </c:pt>
                <c:pt idx="4">
                  <c:v>4870</c:v>
                </c:pt>
                <c:pt idx="5">
                  <c:v>4901</c:v>
                </c:pt>
                <c:pt idx="6">
                  <c:v>4931</c:v>
                </c:pt>
                <c:pt idx="7">
                  <c:v>4962</c:v>
                </c:pt>
                <c:pt idx="8">
                  <c:v>4993</c:v>
                </c:pt>
                <c:pt idx="9">
                  <c:v>5023</c:v>
                </c:pt>
                <c:pt idx="10">
                  <c:v>5054</c:v>
                </c:pt>
                <c:pt idx="11">
                  <c:v>5084</c:v>
                </c:pt>
                <c:pt idx="12">
                  <c:v>5115</c:v>
                </c:pt>
                <c:pt idx="13">
                  <c:v>5146</c:v>
                </c:pt>
                <c:pt idx="14">
                  <c:v>5174</c:v>
                </c:pt>
                <c:pt idx="15">
                  <c:v>5205</c:v>
                </c:pt>
                <c:pt idx="16">
                  <c:v>5235</c:v>
                </c:pt>
                <c:pt idx="17">
                  <c:v>5266</c:v>
                </c:pt>
                <c:pt idx="18">
                  <c:v>5296</c:v>
                </c:pt>
                <c:pt idx="19">
                  <c:v>5327</c:v>
                </c:pt>
                <c:pt idx="20">
                  <c:v>5358</c:v>
                </c:pt>
                <c:pt idx="21">
                  <c:v>5388</c:v>
                </c:pt>
                <c:pt idx="22">
                  <c:v>5419</c:v>
                </c:pt>
                <c:pt idx="23">
                  <c:v>5449</c:v>
                </c:pt>
                <c:pt idx="24">
                  <c:v>5480</c:v>
                </c:pt>
                <c:pt idx="25">
                  <c:v>5511</c:v>
                </c:pt>
                <c:pt idx="26">
                  <c:v>5539</c:v>
                </c:pt>
                <c:pt idx="27">
                  <c:v>5570</c:v>
                </c:pt>
                <c:pt idx="28">
                  <c:v>5600</c:v>
                </c:pt>
                <c:pt idx="29">
                  <c:v>5631</c:v>
                </c:pt>
                <c:pt idx="30">
                  <c:v>5661</c:v>
                </c:pt>
                <c:pt idx="31">
                  <c:v>5692</c:v>
                </c:pt>
                <c:pt idx="32">
                  <c:v>5723</c:v>
                </c:pt>
                <c:pt idx="33">
                  <c:v>5753</c:v>
                </c:pt>
                <c:pt idx="34">
                  <c:v>5784</c:v>
                </c:pt>
                <c:pt idx="35">
                  <c:v>5814</c:v>
                </c:pt>
                <c:pt idx="36">
                  <c:v>5845</c:v>
                </c:pt>
                <c:pt idx="37">
                  <c:v>5876</c:v>
                </c:pt>
                <c:pt idx="38">
                  <c:v>5905</c:v>
                </c:pt>
                <c:pt idx="39">
                  <c:v>5936</c:v>
                </c:pt>
                <c:pt idx="40">
                  <c:v>5966</c:v>
                </c:pt>
                <c:pt idx="41">
                  <c:v>5997</c:v>
                </c:pt>
                <c:pt idx="42">
                  <c:v>6027</c:v>
                </c:pt>
                <c:pt idx="43">
                  <c:v>6058</c:v>
                </c:pt>
                <c:pt idx="44">
                  <c:v>6089</c:v>
                </c:pt>
                <c:pt idx="45">
                  <c:v>6119</c:v>
                </c:pt>
                <c:pt idx="46">
                  <c:v>6150</c:v>
                </c:pt>
                <c:pt idx="47">
                  <c:v>6180</c:v>
                </c:pt>
                <c:pt idx="48">
                  <c:v>6211</c:v>
                </c:pt>
                <c:pt idx="49">
                  <c:v>6242</c:v>
                </c:pt>
                <c:pt idx="50">
                  <c:v>6270</c:v>
                </c:pt>
                <c:pt idx="51">
                  <c:v>6301</c:v>
                </c:pt>
                <c:pt idx="52">
                  <c:v>6331</c:v>
                </c:pt>
                <c:pt idx="53">
                  <c:v>6362</c:v>
                </c:pt>
                <c:pt idx="54">
                  <c:v>6392</c:v>
                </c:pt>
                <c:pt idx="55">
                  <c:v>6423</c:v>
                </c:pt>
                <c:pt idx="56">
                  <c:v>6454</c:v>
                </c:pt>
                <c:pt idx="57">
                  <c:v>6484</c:v>
                </c:pt>
                <c:pt idx="58">
                  <c:v>6515</c:v>
                </c:pt>
                <c:pt idx="59">
                  <c:v>6545</c:v>
                </c:pt>
                <c:pt idx="60">
                  <c:v>6576</c:v>
                </c:pt>
                <c:pt idx="61">
                  <c:v>6607</c:v>
                </c:pt>
                <c:pt idx="62">
                  <c:v>6635</c:v>
                </c:pt>
                <c:pt idx="63">
                  <c:v>6666</c:v>
                </c:pt>
                <c:pt idx="64">
                  <c:v>6696</c:v>
                </c:pt>
                <c:pt idx="65">
                  <c:v>6727</c:v>
                </c:pt>
                <c:pt idx="66">
                  <c:v>6757</c:v>
                </c:pt>
                <c:pt idx="67">
                  <c:v>6788</c:v>
                </c:pt>
                <c:pt idx="68">
                  <c:v>6819</c:v>
                </c:pt>
                <c:pt idx="69">
                  <c:v>6849</c:v>
                </c:pt>
                <c:pt idx="70">
                  <c:v>6880</c:v>
                </c:pt>
                <c:pt idx="71">
                  <c:v>6910</c:v>
                </c:pt>
                <c:pt idx="72">
                  <c:v>6941</c:v>
                </c:pt>
                <c:pt idx="73">
                  <c:v>6972</c:v>
                </c:pt>
                <c:pt idx="74">
                  <c:v>7000</c:v>
                </c:pt>
                <c:pt idx="75">
                  <c:v>7031</c:v>
                </c:pt>
                <c:pt idx="76">
                  <c:v>7061</c:v>
                </c:pt>
                <c:pt idx="77">
                  <c:v>7092</c:v>
                </c:pt>
                <c:pt idx="78">
                  <c:v>7122</c:v>
                </c:pt>
                <c:pt idx="79">
                  <c:v>7153</c:v>
                </c:pt>
                <c:pt idx="80">
                  <c:v>7184</c:v>
                </c:pt>
                <c:pt idx="81">
                  <c:v>7214</c:v>
                </c:pt>
                <c:pt idx="82">
                  <c:v>7245</c:v>
                </c:pt>
                <c:pt idx="83">
                  <c:v>7275</c:v>
                </c:pt>
                <c:pt idx="84">
                  <c:v>7306</c:v>
                </c:pt>
                <c:pt idx="85">
                  <c:v>7337</c:v>
                </c:pt>
                <c:pt idx="86">
                  <c:v>7366</c:v>
                </c:pt>
                <c:pt idx="87">
                  <c:v>7397</c:v>
                </c:pt>
                <c:pt idx="88">
                  <c:v>7427</c:v>
                </c:pt>
                <c:pt idx="89">
                  <c:v>7458</c:v>
                </c:pt>
                <c:pt idx="90">
                  <c:v>7488</c:v>
                </c:pt>
                <c:pt idx="91">
                  <c:v>7519</c:v>
                </c:pt>
                <c:pt idx="92">
                  <c:v>7550</c:v>
                </c:pt>
                <c:pt idx="93">
                  <c:v>7580</c:v>
                </c:pt>
                <c:pt idx="94">
                  <c:v>7611</c:v>
                </c:pt>
                <c:pt idx="95">
                  <c:v>7641</c:v>
                </c:pt>
                <c:pt idx="96">
                  <c:v>7672</c:v>
                </c:pt>
                <c:pt idx="97">
                  <c:v>7703</c:v>
                </c:pt>
                <c:pt idx="98">
                  <c:v>7731</c:v>
                </c:pt>
                <c:pt idx="99">
                  <c:v>7762</c:v>
                </c:pt>
                <c:pt idx="100">
                  <c:v>7792</c:v>
                </c:pt>
                <c:pt idx="101">
                  <c:v>7823</c:v>
                </c:pt>
                <c:pt idx="102">
                  <c:v>7853</c:v>
                </c:pt>
                <c:pt idx="103">
                  <c:v>7884</c:v>
                </c:pt>
                <c:pt idx="104">
                  <c:v>7915</c:v>
                </c:pt>
                <c:pt idx="105">
                  <c:v>7945</c:v>
                </c:pt>
                <c:pt idx="106">
                  <c:v>7976</c:v>
                </c:pt>
                <c:pt idx="107">
                  <c:v>8006</c:v>
                </c:pt>
                <c:pt idx="108">
                  <c:v>8037</c:v>
                </c:pt>
                <c:pt idx="109">
                  <c:v>8068</c:v>
                </c:pt>
                <c:pt idx="110">
                  <c:v>8096</c:v>
                </c:pt>
                <c:pt idx="111">
                  <c:v>8127</c:v>
                </c:pt>
                <c:pt idx="112">
                  <c:v>8157</c:v>
                </c:pt>
                <c:pt idx="113">
                  <c:v>8188</c:v>
                </c:pt>
                <c:pt idx="114">
                  <c:v>8218</c:v>
                </c:pt>
                <c:pt idx="115">
                  <c:v>8249</c:v>
                </c:pt>
                <c:pt idx="116">
                  <c:v>8280</c:v>
                </c:pt>
                <c:pt idx="117">
                  <c:v>8310</c:v>
                </c:pt>
                <c:pt idx="118">
                  <c:v>8341</c:v>
                </c:pt>
                <c:pt idx="119">
                  <c:v>8371</c:v>
                </c:pt>
                <c:pt idx="120">
                  <c:v>8402</c:v>
                </c:pt>
                <c:pt idx="121">
                  <c:v>8433</c:v>
                </c:pt>
                <c:pt idx="122">
                  <c:v>8461</c:v>
                </c:pt>
                <c:pt idx="123">
                  <c:v>8492</c:v>
                </c:pt>
                <c:pt idx="124">
                  <c:v>8522</c:v>
                </c:pt>
                <c:pt idx="125">
                  <c:v>8553</c:v>
                </c:pt>
                <c:pt idx="126">
                  <c:v>8583</c:v>
                </c:pt>
                <c:pt idx="127">
                  <c:v>8614</c:v>
                </c:pt>
                <c:pt idx="128">
                  <c:v>8645</c:v>
                </c:pt>
                <c:pt idx="129">
                  <c:v>8675</c:v>
                </c:pt>
                <c:pt idx="130">
                  <c:v>8706</c:v>
                </c:pt>
                <c:pt idx="131">
                  <c:v>8736</c:v>
                </c:pt>
                <c:pt idx="132">
                  <c:v>8767</c:v>
                </c:pt>
                <c:pt idx="133">
                  <c:v>8798</c:v>
                </c:pt>
                <c:pt idx="134">
                  <c:v>8827</c:v>
                </c:pt>
                <c:pt idx="135">
                  <c:v>8858</c:v>
                </c:pt>
                <c:pt idx="136">
                  <c:v>8888</c:v>
                </c:pt>
                <c:pt idx="137">
                  <c:v>8919</c:v>
                </c:pt>
                <c:pt idx="138">
                  <c:v>8949</c:v>
                </c:pt>
                <c:pt idx="139">
                  <c:v>8980</c:v>
                </c:pt>
                <c:pt idx="140">
                  <c:v>9011</c:v>
                </c:pt>
                <c:pt idx="141">
                  <c:v>9041</c:v>
                </c:pt>
                <c:pt idx="142">
                  <c:v>9072</c:v>
                </c:pt>
                <c:pt idx="143">
                  <c:v>9102</c:v>
                </c:pt>
                <c:pt idx="144">
                  <c:v>9133</c:v>
                </c:pt>
                <c:pt idx="145">
                  <c:v>9164</c:v>
                </c:pt>
                <c:pt idx="146">
                  <c:v>9192</c:v>
                </c:pt>
                <c:pt idx="147">
                  <c:v>9223</c:v>
                </c:pt>
                <c:pt idx="148">
                  <c:v>9253</c:v>
                </c:pt>
                <c:pt idx="149">
                  <c:v>9284</c:v>
                </c:pt>
                <c:pt idx="150">
                  <c:v>9314</c:v>
                </c:pt>
                <c:pt idx="151">
                  <c:v>9345</c:v>
                </c:pt>
                <c:pt idx="152">
                  <c:v>9376</c:v>
                </c:pt>
                <c:pt idx="153">
                  <c:v>9406</c:v>
                </c:pt>
                <c:pt idx="154">
                  <c:v>9437</c:v>
                </c:pt>
                <c:pt idx="155">
                  <c:v>9467</c:v>
                </c:pt>
                <c:pt idx="156">
                  <c:v>9498</c:v>
                </c:pt>
                <c:pt idx="157">
                  <c:v>9529</c:v>
                </c:pt>
                <c:pt idx="158">
                  <c:v>9557</c:v>
                </c:pt>
                <c:pt idx="159">
                  <c:v>9588</c:v>
                </c:pt>
                <c:pt idx="160">
                  <c:v>9618</c:v>
                </c:pt>
                <c:pt idx="161">
                  <c:v>9649</c:v>
                </c:pt>
                <c:pt idx="162">
                  <c:v>9679</c:v>
                </c:pt>
                <c:pt idx="163">
                  <c:v>9710</c:v>
                </c:pt>
                <c:pt idx="164">
                  <c:v>9741</c:v>
                </c:pt>
                <c:pt idx="165">
                  <c:v>9771</c:v>
                </c:pt>
                <c:pt idx="166">
                  <c:v>9802</c:v>
                </c:pt>
                <c:pt idx="167">
                  <c:v>9832</c:v>
                </c:pt>
                <c:pt idx="168">
                  <c:v>9863</c:v>
                </c:pt>
                <c:pt idx="169">
                  <c:v>9894</c:v>
                </c:pt>
                <c:pt idx="170">
                  <c:v>9922</c:v>
                </c:pt>
                <c:pt idx="171">
                  <c:v>9953</c:v>
                </c:pt>
                <c:pt idx="172">
                  <c:v>9983</c:v>
                </c:pt>
                <c:pt idx="173">
                  <c:v>10014</c:v>
                </c:pt>
                <c:pt idx="174">
                  <c:v>10044</c:v>
                </c:pt>
                <c:pt idx="175">
                  <c:v>10075</c:v>
                </c:pt>
                <c:pt idx="176">
                  <c:v>10106</c:v>
                </c:pt>
                <c:pt idx="177">
                  <c:v>10136</c:v>
                </c:pt>
                <c:pt idx="178">
                  <c:v>10167</c:v>
                </c:pt>
                <c:pt idx="179">
                  <c:v>10197</c:v>
                </c:pt>
                <c:pt idx="180">
                  <c:v>10228</c:v>
                </c:pt>
                <c:pt idx="181">
                  <c:v>10259</c:v>
                </c:pt>
                <c:pt idx="182">
                  <c:v>10288</c:v>
                </c:pt>
                <c:pt idx="183">
                  <c:v>10319</c:v>
                </c:pt>
                <c:pt idx="184">
                  <c:v>10349</c:v>
                </c:pt>
                <c:pt idx="185">
                  <c:v>10380</c:v>
                </c:pt>
                <c:pt idx="186">
                  <c:v>10410</c:v>
                </c:pt>
                <c:pt idx="187">
                  <c:v>10441</c:v>
                </c:pt>
                <c:pt idx="188">
                  <c:v>10472</c:v>
                </c:pt>
                <c:pt idx="189">
                  <c:v>10502</c:v>
                </c:pt>
                <c:pt idx="190">
                  <c:v>10533</c:v>
                </c:pt>
                <c:pt idx="191">
                  <c:v>10563</c:v>
                </c:pt>
                <c:pt idx="192">
                  <c:v>10594</c:v>
                </c:pt>
                <c:pt idx="193">
                  <c:v>10625</c:v>
                </c:pt>
                <c:pt idx="194">
                  <c:v>10653</c:v>
                </c:pt>
                <c:pt idx="195">
                  <c:v>10684</c:v>
                </c:pt>
                <c:pt idx="196">
                  <c:v>10714</c:v>
                </c:pt>
                <c:pt idx="197">
                  <c:v>10745</c:v>
                </c:pt>
                <c:pt idx="198">
                  <c:v>10775</c:v>
                </c:pt>
                <c:pt idx="199">
                  <c:v>10806</c:v>
                </c:pt>
                <c:pt idx="200">
                  <c:v>10837</c:v>
                </c:pt>
                <c:pt idx="201">
                  <c:v>10867</c:v>
                </c:pt>
                <c:pt idx="202">
                  <c:v>10898</c:v>
                </c:pt>
                <c:pt idx="203">
                  <c:v>10928</c:v>
                </c:pt>
                <c:pt idx="204">
                  <c:v>10959</c:v>
                </c:pt>
                <c:pt idx="205">
                  <c:v>10990</c:v>
                </c:pt>
                <c:pt idx="206">
                  <c:v>11018</c:v>
                </c:pt>
                <c:pt idx="207">
                  <c:v>11049</c:v>
                </c:pt>
                <c:pt idx="208">
                  <c:v>11079</c:v>
                </c:pt>
                <c:pt idx="209">
                  <c:v>11110</c:v>
                </c:pt>
                <c:pt idx="210">
                  <c:v>11140</c:v>
                </c:pt>
                <c:pt idx="211">
                  <c:v>11171</c:v>
                </c:pt>
                <c:pt idx="212">
                  <c:v>11202</c:v>
                </c:pt>
                <c:pt idx="213">
                  <c:v>11232</c:v>
                </c:pt>
                <c:pt idx="214">
                  <c:v>11263</c:v>
                </c:pt>
                <c:pt idx="215">
                  <c:v>11293</c:v>
                </c:pt>
                <c:pt idx="216">
                  <c:v>11324</c:v>
                </c:pt>
                <c:pt idx="217">
                  <c:v>11355</c:v>
                </c:pt>
                <c:pt idx="218">
                  <c:v>11383</c:v>
                </c:pt>
                <c:pt idx="219">
                  <c:v>11414</c:v>
                </c:pt>
                <c:pt idx="220">
                  <c:v>11444</c:v>
                </c:pt>
                <c:pt idx="221">
                  <c:v>11475</c:v>
                </c:pt>
                <c:pt idx="222">
                  <c:v>11505</c:v>
                </c:pt>
                <c:pt idx="223">
                  <c:v>11536</c:v>
                </c:pt>
                <c:pt idx="224">
                  <c:v>11567</c:v>
                </c:pt>
                <c:pt idx="225">
                  <c:v>11597</c:v>
                </c:pt>
                <c:pt idx="226">
                  <c:v>11628</c:v>
                </c:pt>
                <c:pt idx="227">
                  <c:v>11658</c:v>
                </c:pt>
                <c:pt idx="228">
                  <c:v>11689</c:v>
                </c:pt>
                <c:pt idx="229">
                  <c:v>11720</c:v>
                </c:pt>
                <c:pt idx="230">
                  <c:v>11749</c:v>
                </c:pt>
                <c:pt idx="231">
                  <c:v>11780</c:v>
                </c:pt>
                <c:pt idx="232">
                  <c:v>11810</c:v>
                </c:pt>
                <c:pt idx="233">
                  <c:v>11841</c:v>
                </c:pt>
                <c:pt idx="234">
                  <c:v>11871</c:v>
                </c:pt>
                <c:pt idx="235">
                  <c:v>11902</c:v>
                </c:pt>
                <c:pt idx="236">
                  <c:v>11933</c:v>
                </c:pt>
                <c:pt idx="237">
                  <c:v>11963</c:v>
                </c:pt>
                <c:pt idx="238">
                  <c:v>11994</c:v>
                </c:pt>
                <c:pt idx="239">
                  <c:v>12024</c:v>
                </c:pt>
                <c:pt idx="240">
                  <c:v>12055</c:v>
                </c:pt>
                <c:pt idx="241">
                  <c:v>12086</c:v>
                </c:pt>
                <c:pt idx="242">
                  <c:v>12114</c:v>
                </c:pt>
                <c:pt idx="243">
                  <c:v>12145</c:v>
                </c:pt>
                <c:pt idx="244">
                  <c:v>12175</c:v>
                </c:pt>
                <c:pt idx="245">
                  <c:v>12206</c:v>
                </c:pt>
                <c:pt idx="246">
                  <c:v>12236</c:v>
                </c:pt>
                <c:pt idx="247">
                  <c:v>12267</c:v>
                </c:pt>
                <c:pt idx="248">
                  <c:v>12298</c:v>
                </c:pt>
                <c:pt idx="249">
                  <c:v>12328</c:v>
                </c:pt>
                <c:pt idx="250">
                  <c:v>12359</c:v>
                </c:pt>
                <c:pt idx="251">
                  <c:v>12389</c:v>
                </c:pt>
                <c:pt idx="252">
                  <c:v>12420</c:v>
                </c:pt>
                <c:pt idx="253">
                  <c:v>12451</c:v>
                </c:pt>
                <c:pt idx="254">
                  <c:v>12479</c:v>
                </c:pt>
                <c:pt idx="255">
                  <c:v>12510</c:v>
                </c:pt>
                <c:pt idx="256">
                  <c:v>12540</c:v>
                </c:pt>
                <c:pt idx="257">
                  <c:v>12571</c:v>
                </c:pt>
                <c:pt idx="258">
                  <c:v>12601</c:v>
                </c:pt>
                <c:pt idx="259">
                  <c:v>12632</c:v>
                </c:pt>
                <c:pt idx="260">
                  <c:v>12663</c:v>
                </c:pt>
                <c:pt idx="261">
                  <c:v>12693</c:v>
                </c:pt>
                <c:pt idx="262">
                  <c:v>12724</c:v>
                </c:pt>
                <c:pt idx="263">
                  <c:v>12754</c:v>
                </c:pt>
                <c:pt idx="264">
                  <c:v>12785</c:v>
                </c:pt>
                <c:pt idx="265">
                  <c:v>12816</c:v>
                </c:pt>
                <c:pt idx="266">
                  <c:v>12844</c:v>
                </c:pt>
                <c:pt idx="267">
                  <c:v>12875</c:v>
                </c:pt>
                <c:pt idx="268">
                  <c:v>12905</c:v>
                </c:pt>
                <c:pt idx="269">
                  <c:v>12936</c:v>
                </c:pt>
                <c:pt idx="270">
                  <c:v>12966</c:v>
                </c:pt>
                <c:pt idx="271">
                  <c:v>12997</c:v>
                </c:pt>
                <c:pt idx="272">
                  <c:v>13028</c:v>
                </c:pt>
                <c:pt idx="273">
                  <c:v>13058</c:v>
                </c:pt>
                <c:pt idx="274">
                  <c:v>13089</c:v>
                </c:pt>
                <c:pt idx="275">
                  <c:v>13119</c:v>
                </c:pt>
                <c:pt idx="276">
                  <c:v>13150</c:v>
                </c:pt>
                <c:pt idx="277">
                  <c:v>13181</c:v>
                </c:pt>
                <c:pt idx="278">
                  <c:v>13210</c:v>
                </c:pt>
                <c:pt idx="279">
                  <c:v>13241</c:v>
                </c:pt>
                <c:pt idx="280">
                  <c:v>13271</c:v>
                </c:pt>
                <c:pt idx="281">
                  <c:v>13302</c:v>
                </c:pt>
                <c:pt idx="282">
                  <c:v>13332</c:v>
                </c:pt>
                <c:pt idx="283">
                  <c:v>13363</c:v>
                </c:pt>
                <c:pt idx="284">
                  <c:v>13394</c:v>
                </c:pt>
                <c:pt idx="285">
                  <c:v>13424</c:v>
                </c:pt>
                <c:pt idx="286">
                  <c:v>13455</c:v>
                </c:pt>
                <c:pt idx="287">
                  <c:v>13485</c:v>
                </c:pt>
                <c:pt idx="288">
                  <c:v>13516</c:v>
                </c:pt>
                <c:pt idx="289">
                  <c:v>13547</c:v>
                </c:pt>
                <c:pt idx="290">
                  <c:v>13575</c:v>
                </c:pt>
                <c:pt idx="291">
                  <c:v>13606</c:v>
                </c:pt>
                <c:pt idx="292">
                  <c:v>13636</c:v>
                </c:pt>
                <c:pt idx="293">
                  <c:v>13667</c:v>
                </c:pt>
                <c:pt idx="294">
                  <c:v>13697</c:v>
                </c:pt>
                <c:pt idx="295">
                  <c:v>13728</c:v>
                </c:pt>
                <c:pt idx="296">
                  <c:v>13759</c:v>
                </c:pt>
                <c:pt idx="297">
                  <c:v>13789</c:v>
                </c:pt>
                <c:pt idx="298">
                  <c:v>13820</c:v>
                </c:pt>
                <c:pt idx="299">
                  <c:v>13850</c:v>
                </c:pt>
                <c:pt idx="300">
                  <c:v>13881</c:v>
                </c:pt>
                <c:pt idx="301">
                  <c:v>13912</c:v>
                </c:pt>
                <c:pt idx="302">
                  <c:v>13940</c:v>
                </c:pt>
                <c:pt idx="303">
                  <c:v>13971</c:v>
                </c:pt>
                <c:pt idx="304">
                  <c:v>14001</c:v>
                </c:pt>
                <c:pt idx="305">
                  <c:v>14032</c:v>
                </c:pt>
                <c:pt idx="306">
                  <c:v>14062</c:v>
                </c:pt>
                <c:pt idx="307">
                  <c:v>14093</c:v>
                </c:pt>
                <c:pt idx="308">
                  <c:v>14124</c:v>
                </c:pt>
                <c:pt idx="309">
                  <c:v>14154</c:v>
                </c:pt>
                <c:pt idx="310">
                  <c:v>14185</c:v>
                </c:pt>
                <c:pt idx="311">
                  <c:v>14215</c:v>
                </c:pt>
                <c:pt idx="312">
                  <c:v>14246</c:v>
                </c:pt>
                <c:pt idx="313">
                  <c:v>14277</c:v>
                </c:pt>
                <c:pt idx="314">
                  <c:v>14305</c:v>
                </c:pt>
                <c:pt idx="315">
                  <c:v>14336</c:v>
                </c:pt>
                <c:pt idx="316">
                  <c:v>14366</c:v>
                </c:pt>
                <c:pt idx="317">
                  <c:v>14397</c:v>
                </c:pt>
                <c:pt idx="318">
                  <c:v>14427</c:v>
                </c:pt>
                <c:pt idx="319">
                  <c:v>14458</c:v>
                </c:pt>
                <c:pt idx="320">
                  <c:v>14489</c:v>
                </c:pt>
                <c:pt idx="321">
                  <c:v>14519</c:v>
                </c:pt>
                <c:pt idx="322">
                  <c:v>14550</c:v>
                </c:pt>
                <c:pt idx="323">
                  <c:v>14580</c:v>
                </c:pt>
                <c:pt idx="324">
                  <c:v>14611</c:v>
                </c:pt>
                <c:pt idx="325">
                  <c:v>14642</c:v>
                </c:pt>
                <c:pt idx="326">
                  <c:v>14671</c:v>
                </c:pt>
                <c:pt idx="327">
                  <c:v>14702</c:v>
                </c:pt>
                <c:pt idx="328">
                  <c:v>14732</c:v>
                </c:pt>
                <c:pt idx="329">
                  <c:v>14763</c:v>
                </c:pt>
                <c:pt idx="330">
                  <c:v>14793</c:v>
                </c:pt>
                <c:pt idx="331">
                  <c:v>14824</c:v>
                </c:pt>
                <c:pt idx="332">
                  <c:v>14855</c:v>
                </c:pt>
                <c:pt idx="333">
                  <c:v>14885</c:v>
                </c:pt>
                <c:pt idx="334">
                  <c:v>14916</c:v>
                </c:pt>
                <c:pt idx="335">
                  <c:v>14946</c:v>
                </c:pt>
                <c:pt idx="336">
                  <c:v>14977</c:v>
                </c:pt>
                <c:pt idx="337">
                  <c:v>15008</c:v>
                </c:pt>
                <c:pt idx="338">
                  <c:v>15036</c:v>
                </c:pt>
                <c:pt idx="339">
                  <c:v>15067</c:v>
                </c:pt>
                <c:pt idx="340">
                  <c:v>15097</c:v>
                </c:pt>
                <c:pt idx="341">
                  <c:v>15128</c:v>
                </c:pt>
                <c:pt idx="342">
                  <c:v>15158</c:v>
                </c:pt>
                <c:pt idx="343">
                  <c:v>15189</c:v>
                </c:pt>
                <c:pt idx="344">
                  <c:v>15220</c:v>
                </c:pt>
                <c:pt idx="345">
                  <c:v>15250</c:v>
                </c:pt>
                <c:pt idx="346">
                  <c:v>15281</c:v>
                </c:pt>
                <c:pt idx="347">
                  <c:v>15311</c:v>
                </c:pt>
                <c:pt idx="348">
                  <c:v>15342</c:v>
                </c:pt>
                <c:pt idx="349">
                  <c:v>15373</c:v>
                </c:pt>
                <c:pt idx="350">
                  <c:v>15401</c:v>
                </c:pt>
                <c:pt idx="351">
                  <c:v>15432</c:v>
                </c:pt>
                <c:pt idx="352">
                  <c:v>15462</c:v>
                </c:pt>
                <c:pt idx="353">
                  <c:v>15493</c:v>
                </c:pt>
                <c:pt idx="354">
                  <c:v>15523</c:v>
                </c:pt>
                <c:pt idx="355">
                  <c:v>15554</c:v>
                </c:pt>
                <c:pt idx="356">
                  <c:v>15585</c:v>
                </c:pt>
                <c:pt idx="357">
                  <c:v>15615</c:v>
                </c:pt>
                <c:pt idx="358">
                  <c:v>15646</c:v>
                </c:pt>
                <c:pt idx="359">
                  <c:v>15676</c:v>
                </c:pt>
                <c:pt idx="360">
                  <c:v>15707</c:v>
                </c:pt>
                <c:pt idx="361">
                  <c:v>15738</c:v>
                </c:pt>
                <c:pt idx="362">
                  <c:v>15766</c:v>
                </c:pt>
                <c:pt idx="363">
                  <c:v>15797</c:v>
                </c:pt>
                <c:pt idx="364">
                  <c:v>15827</c:v>
                </c:pt>
                <c:pt idx="365">
                  <c:v>15858</c:v>
                </c:pt>
                <c:pt idx="366">
                  <c:v>15888</c:v>
                </c:pt>
                <c:pt idx="367">
                  <c:v>15919</c:v>
                </c:pt>
                <c:pt idx="368">
                  <c:v>15950</c:v>
                </c:pt>
                <c:pt idx="369">
                  <c:v>15980</c:v>
                </c:pt>
                <c:pt idx="370">
                  <c:v>16011</c:v>
                </c:pt>
                <c:pt idx="371">
                  <c:v>16041</c:v>
                </c:pt>
                <c:pt idx="372">
                  <c:v>16072</c:v>
                </c:pt>
                <c:pt idx="373">
                  <c:v>16103</c:v>
                </c:pt>
                <c:pt idx="374">
                  <c:v>16132</c:v>
                </c:pt>
                <c:pt idx="375">
                  <c:v>16163</c:v>
                </c:pt>
                <c:pt idx="376">
                  <c:v>16193</c:v>
                </c:pt>
                <c:pt idx="377">
                  <c:v>16224</c:v>
                </c:pt>
                <c:pt idx="378">
                  <c:v>16254</c:v>
                </c:pt>
                <c:pt idx="379">
                  <c:v>16285</c:v>
                </c:pt>
                <c:pt idx="380">
                  <c:v>16316</c:v>
                </c:pt>
                <c:pt idx="381">
                  <c:v>16346</c:v>
                </c:pt>
                <c:pt idx="382">
                  <c:v>16377</c:v>
                </c:pt>
                <c:pt idx="383">
                  <c:v>16407</c:v>
                </c:pt>
                <c:pt idx="384">
                  <c:v>16438</c:v>
                </c:pt>
                <c:pt idx="385">
                  <c:v>16469</c:v>
                </c:pt>
                <c:pt idx="386">
                  <c:v>16497</c:v>
                </c:pt>
                <c:pt idx="387">
                  <c:v>16528</c:v>
                </c:pt>
                <c:pt idx="388">
                  <c:v>16558</c:v>
                </c:pt>
                <c:pt idx="389">
                  <c:v>16589</c:v>
                </c:pt>
                <c:pt idx="390">
                  <c:v>16619</c:v>
                </c:pt>
                <c:pt idx="391">
                  <c:v>16650</c:v>
                </c:pt>
                <c:pt idx="392">
                  <c:v>16681</c:v>
                </c:pt>
                <c:pt idx="393">
                  <c:v>16711</c:v>
                </c:pt>
                <c:pt idx="394">
                  <c:v>16742</c:v>
                </c:pt>
                <c:pt idx="395">
                  <c:v>16772</c:v>
                </c:pt>
                <c:pt idx="396">
                  <c:v>16803</c:v>
                </c:pt>
                <c:pt idx="397">
                  <c:v>16834</c:v>
                </c:pt>
                <c:pt idx="398">
                  <c:v>16862</c:v>
                </c:pt>
                <c:pt idx="399">
                  <c:v>16893</c:v>
                </c:pt>
                <c:pt idx="400">
                  <c:v>16923</c:v>
                </c:pt>
                <c:pt idx="401">
                  <c:v>16954</c:v>
                </c:pt>
                <c:pt idx="402">
                  <c:v>16984</c:v>
                </c:pt>
                <c:pt idx="403">
                  <c:v>17015</c:v>
                </c:pt>
                <c:pt idx="404">
                  <c:v>17046</c:v>
                </c:pt>
                <c:pt idx="405">
                  <c:v>17076</c:v>
                </c:pt>
                <c:pt idx="406">
                  <c:v>17107</c:v>
                </c:pt>
                <c:pt idx="407">
                  <c:v>17137</c:v>
                </c:pt>
                <c:pt idx="408">
                  <c:v>17168</c:v>
                </c:pt>
                <c:pt idx="409">
                  <c:v>17199</c:v>
                </c:pt>
                <c:pt idx="410">
                  <c:v>17227</c:v>
                </c:pt>
                <c:pt idx="411">
                  <c:v>17258</c:v>
                </c:pt>
                <c:pt idx="412">
                  <c:v>17288</c:v>
                </c:pt>
                <c:pt idx="413">
                  <c:v>17319</c:v>
                </c:pt>
                <c:pt idx="414">
                  <c:v>17349</c:v>
                </c:pt>
                <c:pt idx="415">
                  <c:v>17380</c:v>
                </c:pt>
                <c:pt idx="416">
                  <c:v>17411</c:v>
                </c:pt>
                <c:pt idx="417">
                  <c:v>17441</c:v>
                </c:pt>
                <c:pt idx="418">
                  <c:v>17472</c:v>
                </c:pt>
                <c:pt idx="419">
                  <c:v>17502</c:v>
                </c:pt>
                <c:pt idx="420">
                  <c:v>17533</c:v>
                </c:pt>
                <c:pt idx="421">
                  <c:v>17564</c:v>
                </c:pt>
                <c:pt idx="422">
                  <c:v>17593</c:v>
                </c:pt>
                <c:pt idx="423">
                  <c:v>17624</c:v>
                </c:pt>
                <c:pt idx="424">
                  <c:v>17654</c:v>
                </c:pt>
                <c:pt idx="425">
                  <c:v>17685</c:v>
                </c:pt>
                <c:pt idx="426">
                  <c:v>17715</c:v>
                </c:pt>
                <c:pt idx="427">
                  <c:v>17746</c:v>
                </c:pt>
                <c:pt idx="428">
                  <c:v>17777</c:v>
                </c:pt>
                <c:pt idx="429">
                  <c:v>17807</c:v>
                </c:pt>
                <c:pt idx="430">
                  <c:v>17838</c:v>
                </c:pt>
                <c:pt idx="431">
                  <c:v>17868</c:v>
                </c:pt>
                <c:pt idx="432">
                  <c:v>17899</c:v>
                </c:pt>
                <c:pt idx="433">
                  <c:v>17930</c:v>
                </c:pt>
                <c:pt idx="434">
                  <c:v>17958</c:v>
                </c:pt>
                <c:pt idx="435">
                  <c:v>17989</c:v>
                </c:pt>
                <c:pt idx="436">
                  <c:v>18019</c:v>
                </c:pt>
                <c:pt idx="437">
                  <c:v>18050</c:v>
                </c:pt>
                <c:pt idx="438">
                  <c:v>18080</c:v>
                </c:pt>
                <c:pt idx="439">
                  <c:v>18111</c:v>
                </c:pt>
                <c:pt idx="440">
                  <c:v>18142</c:v>
                </c:pt>
                <c:pt idx="441">
                  <c:v>18172</c:v>
                </c:pt>
                <c:pt idx="442">
                  <c:v>18203</c:v>
                </c:pt>
                <c:pt idx="443">
                  <c:v>18233</c:v>
                </c:pt>
                <c:pt idx="444">
                  <c:v>18264</c:v>
                </c:pt>
                <c:pt idx="445">
                  <c:v>18295</c:v>
                </c:pt>
                <c:pt idx="446">
                  <c:v>18323</c:v>
                </c:pt>
                <c:pt idx="447">
                  <c:v>18354</c:v>
                </c:pt>
                <c:pt idx="448">
                  <c:v>18384</c:v>
                </c:pt>
                <c:pt idx="449">
                  <c:v>18415</c:v>
                </c:pt>
                <c:pt idx="450">
                  <c:v>18445</c:v>
                </c:pt>
                <c:pt idx="451">
                  <c:v>18476</c:v>
                </c:pt>
                <c:pt idx="452">
                  <c:v>18507</c:v>
                </c:pt>
                <c:pt idx="453">
                  <c:v>18537</c:v>
                </c:pt>
                <c:pt idx="454">
                  <c:v>18568</c:v>
                </c:pt>
                <c:pt idx="455">
                  <c:v>18598</c:v>
                </c:pt>
                <c:pt idx="456">
                  <c:v>18629</c:v>
                </c:pt>
                <c:pt idx="457">
                  <c:v>18660</c:v>
                </c:pt>
                <c:pt idx="458">
                  <c:v>18688</c:v>
                </c:pt>
                <c:pt idx="459">
                  <c:v>18719</c:v>
                </c:pt>
                <c:pt idx="460">
                  <c:v>18749</c:v>
                </c:pt>
                <c:pt idx="461">
                  <c:v>18780</c:v>
                </c:pt>
                <c:pt idx="462">
                  <c:v>18810</c:v>
                </c:pt>
                <c:pt idx="463">
                  <c:v>18841</c:v>
                </c:pt>
                <c:pt idx="464">
                  <c:v>18872</c:v>
                </c:pt>
                <c:pt idx="465">
                  <c:v>18902</c:v>
                </c:pt>
                <c:pt idx="466">
                  <c:v>18933</c:v>
                </c:pt>
                <c:pt idx="467">
                  <c:v>18963</c:v>
                </c:pt>
                <c:pt idx="468">
                  <c:v>18994</c:v>
                </c:pt>
                <c:pt idx="469">
                  <c:v>19025</c:v>
                </c:pt>
                <c:pt idx="470">
                  <c:v>19054</c:v>
                </c:pt>
                <c:pt idx="471">
                  <c:v>19085</c:v>
                </c:pt>
                <c:pt idx="472">
                  <c:v>19115</c:v>
                </c:pt>
                <c:pt idx="473">
                  <c:v>19146</c:v>
                </c:pt>
                <c:pt idx="474">
                  <c:v>19176</c:v>
                </c:pt>
                <c:pt idx="475">
                  <c:v>19207</c:v>
                </c:pt>
                <c:pt idx="476">
                  <c:v>19238</c:v>
                </c:pt>
                <c:pt idx="477">
                  <c:v>19268</c:v>
                </c:pt>
                <c:pt idx="478">
                  <c:v>19299</c:v>
                </c:pt>
                <c:pt idx="479">
                  <c:v>19329</c:v>
                </c:pt>
                <c:pt idx="480">
                  <c:v>19360</c:v>
                </c:pt>
                <c:pt idx="481">
                  <c:v>19391</c:v>
                </c:pt>
                <c:pt idx="482">
                  <c:v>19419</c:v>
                </c:pt>
                <c:pt idx="483">
                  <c:v>19450</c:v>
                </c:pt>
                <c:pt idx="484">
                  <c:v>19480</c:v>
                </c:pt>
                <c:pt idx="485">
                  <c:v>19511</c:v>
                </c:pt>
                <c:pt idx="486">
                  <c:v>19541</c:v>
                </c:pt>
                <c:pt idx="487">
                  <c:v>19572</c:v>
                </c:pt>
                <c:pt idx="488">
                  <c:v>19603</c:v>
                </c:pt>
                <c:pt idx="489">
                  <c:v>19633</c:v>
                </c:pt>
                <c:pt idx="490">
                  <c:v>19664</c:v>
                </c:pt>
                <c:pt idx="491">
                  <c:v>19694</c:v>
                </c:pt>
                <c:pt idx="492">
                  <c:v>19725</c:v>
                </c:pt>
                <c:pt idx="493">
                  <c:v>19756</c:v>
                </c:pt>
                <c:pt idx="494">
                  <c:v>19784</c:v>
                </c:pt>
                <c:pt idx="495">
                  <c:v>19815</c:v>
                </c:pt>
                <c:pt idx="496">
                  <c:v>19845</c:v>
                </c:pt>
                <c:pt idx="497">
                  <c:v>19876</c:v>
                </c:pt>
                <c:pt idx="498">
                  <c:v>19906</c:v>
                </c:pt>
                <c:pt idx="499">
                  <c:v>19937</c:v>
                </c:pt>
                <c:pt idx="500">
                  <c:v>19968</c:v>
                </c:pt>
                <c:pt idx="501">
                  <c:v>19998</c:v>
                </c:pt>
                <c:pt idx="502">
                  <c:v>20029</c:v>
                </c:pt>
                <c:pt idx="503">
                  <c:v>20059</c:v>
                </c:pt>
                <c:pt idx="504">
                  <c:v>20090</c:v>
                </c:pt>
                <c:pt idx="505">
                  <c:v>20121</c:v>
                </c:pt>
                <c:pt idx="506">
                  <c:v>20149</c:v>
                </c:pt>
                <c:pt idx="507">
                  <c:v>20180</c:v>
                </c:pt>
                <c:pt idx="508">
                  <c:v>20210</c:v>
                </c:pt>
                <c:pt idx="509">
                  <c:v>20241</c:v>
                </c:pt>
                <c:pt idx="510">
                  <c:v>20271</c:v>
                </c:pt>
                <c:pt idx="511">
                  <c:v>20302</c:v>
                </c:pt>
                <c:pt idx="512">
                  <c:v>20333</c:v>
                </c:pt>
                <c:pt idx="513">
                  <c:v>20363</c:v>
                </c:pt>
                <c:pt idx="514">
                  <c:v>20394</c:v>
                </c:pt>
                <c:pt idx="515">
                  <c:v>20424</c:v>
                </c:pt>
                <c:pt idx="516">
                  <c:v>20455</c:v>
                </c:pt>
                <c:pt idx="517">
                  <c:v>20486</c:v>
                </c:pt>
                <c:pt idx="518">
                  <c:v>20515</c:v>
                </c:pt>
                <c:pt idx="519">
                  <c:v>20546</c:v>
                </c:pt>
                <c:pt idx="520">
                  <c:v>20576</c:v>
                </c:pt>
                <c:pt idx="521">
                  <c:v>20607</c:v>
                </c:pt>
                <c:pt idx="522">
                  <c:v>20637</c:v>
                </c:pt>
                <c:pt idx="523">
                  <c:v>20668</c:v>
                </c:pt>
                <c:pt idx="524">
                  <c:v>20699</c:v>
                </c:pt>
                <c:pt idx="525">
                  <c:v>20729</c:v>
                </c:pt>
                <c:pt idx="526">
                  <c:v>20760</c:v>
                </c:pt>
                <c:pt idx="527">
                  <c:v>20790</c:v>
                </c:pt>
                <c:pt idx="528">
                  <c:v>20821</c:v>
                </c:pt>
                <c:pt idx="529">
                  <c:v>20852</c:v>
                </c:pt>
                <c:pt idx="530">
                  <c:v>20880</c:v>
                </c:pt>
                <c:pt idx="531">
                  <c:v>20911</c:v>
                </c:pt>
                <c:pt idx="532">
                  <c:v>20941</c:v>
                </c:pt>
                <c:pt idx="533">
                  <c:v>20972</c:v>
                </c:pt>
                <c:pt idx="534">
                  <c:v>21002</c:v>
                </c:pt>
                <c:pt idx="535">
                  <c:v>21033</c:v>
                </c:pt>
                <c:pt idx="536">
                  <c:v>21064</c:v>
                </c:pt>
                <c:pt idx="537">
                  <c:v>21094</c:v>
                </c:pt>
                <c:pt idx="538">
                  <c:v>21125</c:v>
                </c:pt>
                <c:pt idx="539">
                  <c:v>21155</c:v>
                </c:pt>
                <c:pt idx="540">
                  <c:v>21186</c:v>
                </c:pt>
                <c:pt idx="541">
                  <c:v>21217</c:v>
                </c:pt>
                <c:pt idx="542">
                  <c:v>21245</c:v>
                </c:pt>
                <c:pt idx="543">
                  <c:v>21276</c:v>
                </c:pt>
                <c:pt idx="544">
                  <c:v>21306</c:v>
                </c:pt>
                <c:pt idx="545">
                  <c:v>21337</c:v>
                </c:pt>
                <c:pt idx="546">
                  <c:v>21367</c:v>
                </c:pt>
                <c:pt idx="547">
                  <c:v>21398</c:v>
                </c:pt>
                <c:pt idx="548">
                  <c:v>21429</c:v>
                </c:pt>
                <c:pt idx="549">
                  <c:v>21459</c:v>
                </c:pt>
                <c:pt idx="550">
                  <c:v>21490</c:v>
                </c:pt>
                <c:pt idx="551">
                  <c:v>21520</c:v>
                </c:pt>
                <c:pt idx="552">
                  <c:v>21551</c:v>
                </c:pt>
                <c:pt idx="553">
                  <c:v>21582</c:v>
                </c:pt>
                <c:pt idx="554">
                  <c:v>21610</c:v>
                </c:pt>
                <c:pt idx="555">
                  <c:v>21641</c:v>
                </c:pt>
                <c:pt idx="556">
                  <c:v>21671</c:v>
                </c:pt>
                <c:pt idx="557">
                  <c:v>21702</c:v>
                </c:pt>
                <c:pt idx="558">
                  <c:v>21732</c:v>
                </c:pt>
                <c:pt idx="559">
                  <c:v>21763</c:v>
                </c:pt>
                <c:pt idx="560">
                  <c:v>21794</c:v>
                </c:pt>
                <c:pt idx="561">
                  <c:v>21824</c:v>
                </c:pt>
                <c:pt idx="562">
                  <c:v>21855</c:v>
                </c:pt>
                <c:pt idx="563">
                  <c:v>21885</c:v>
                </c:pt>
                <c:pt idx="564">
                  <c:v>21916</c:v>
                </c:pt>
                <c:pt idx="565">
                  <c:v>21947</c:v>
                </c:pt>
                <c:pt idx="566">
                  <c:v>21976</c:v>
                </c:pt>
                <c:pt idx="567">
                  <c:v>22007</c:v>
                </c:pt>
                <c:pt idx="568">
                  <c:v>22037</c:v>
                </c:pt>
                <c:pt idx="569">
                  <c:v>22068</c:v>
                </c:pt>
                <c:pt idx="570">
                  <c:v>22098</c:v>
                </c:pt>
                <c:pt idx="571">
                  <c:v>22129</c:v>
                </c:pt>
                <c:pt idx="572">
                  <c:v>22160</c:v>
                </c:pt>
                <c:pt idx="573">
                  <c:v>22190</c:v>
                </c:pt>
                <c:pt idx="574">
                  <c:v>22221</c:v>
                </c:pt>
                <c:pt idx="575">
                  <c:v>22251</c:v>
                </c:pt>
                <c:pt idx="576">
                  <c:v>22282</c:v>
                </c:pt>
                <c:pt idx="577">
                  <c:v>22313</c:v>
                </c:pt>
                <c:pt idx="578">
                  <c:v>22341</c:v>
                </c:pt>
                <c:pt idx="579">
                  <c:v>22372</c:v>
                </c:pt>
                <c:pt idx="580">
                  <c:v>22402</c:v>
                </c:pt>
                <c:pt idx="581">
                  <c:v>22433</c:v>
                </c:pt>
                <c:pt idx="582">
                  <c:v>22463</c:v>
                </c:pt>
                <c:pt idx="583">
                  <c:v>22494</c:v>
                </c:pt>
                <c:pt idx="584">
                  <c:v>22525</c:v>
                </c:pt>
                <c:pt idx="585">
                  <c:v>22555</c:v>
                </c:pt>
                <c:pt idx="586">
                  <c:v>22586</c:v>
                </c:pt>
                <c:pt idx="587">
                  <c:v>22616</c:v>
                </c:pt>
                <c:pt idx="588">
                  <c:v>22647</c:v>
                </c:pt>
                <c:pt idx="589">
                  <c:v>22678</c:v>
                </c:pt>
                <c:pt idx="590">
                  <c:v>22706</c:v>
                </c:pt>
                <c:pt idx="591">
                  <c:v>22737</c:v>
                </c:pt>
                <c:pt idx="592">
                  <c:v>22767</c:v>
                </c:pt>
                <c:pt idx="593">
                  <c:v>22798</c:v>
                </c:pt>
                <c:pt idx="594">
                  <c:v>22828</c:v>
                </c:pt>
                <c:pt idx="595">
                  <c:v>22859</c:v>
                </c:pt>
                <c:pt idx="596">
                  <c:v>22890</c:v>
                </c:pt>
                <c:pt idx="597">
                  <c:v>22920</c:v>
                </c:pt>
                <c:pt idx="598">
                  <c:v>22951</c:v>
                </c:pt>
                <c:pt idx="599">
                  <c:v>22981</c:v>
                </c:pt>
                <c:pt idx="600">
                  <c:v>23012</c:v>
                </c:pt>
                <c:pt idx="601">
                  <c:v>23043</c:v>
                </c:pt>
                <c:pt idx="602">
                  <c:v>23071</c:v>
                </c:pt>
                <c:pt idx="603">
                  <c:v>23102</c:v>
                </c:pt>
                <c:pt idx="604">
                  <c:v>23132</c:v>
                </c:pt>
                <c:pt idx="605">
                  <c:v>23163</c:v>
                </c:pt>
                <c:pt idx="606">
                  <c:v>23193</c:v>
                </c:pt>
                <c:pt idx="607">
                  <c:v>23224</c:v>
                </c:pt>
                <c:pt idx="608">
                  <c:v>23255</c:v>
                </c:pt>
                <c:pt idx="609">
                  <c:v>23285</c:v>
                </c:pt>
                <c:pt idx="610">
                  <c:v>23316</c:v>
                </c:pt>
                <c:pt idx="611">
                  <c:v>23346</c:v>
                </c:pt>
                <c:pt idx="612">
                  <c:v>23377</c:v>
                </c:pt>
                <c:pt idx="613">
                  <c:v>23408</c:v>
                </c:pt>
                <c:pt idx="614">
                  <c:v>23437</c:v>
                </c:pt>
                <c:pt idx="615">
                  <c:v>23468</c:v>
                </c:pt>
                <c:pt idx="616">
                  <c:v>23498</c:v>
                </c:pt>
                <c:pt idx="617">
                  <c:v>23529</c:v>
                </c:pt>
                <c:pt idx="618">
                  <c:v>23559</c:v>
                </c:pt>
                <c:pt idx="619">
                  <c:v>23590</c:v>
                </c:pt>
                <c:pt idx="620">
                  <c:v>23621</c:v>
                </c:pt>
                <c:pt idx="621">
                  <c:v>23651</c:v>
                </c:pt>
                <c:pt idx="622">
                  <c:v>23682</c:v>
                </c:pt>
                <c:pt idx="623">
                  <c:v>23712</c:v>
                </c:pt>
                <c:pt idx="624">
                  <c:v>23743</c:v>
                </c:pt>
                <c:pt idx="625">
                  <c:v>23774</c:v>
                </c:pt>
                <c:pt idx="626">
                  <c:v>23802</c:v>
                </c:pt>
                <c:pt idx="627">
                  <c:v>23833</c:v>
                </c:pt>
                <c:pt idx="628">
                  <c:v>23863</c:v>
                </c:pt>
                <c:pt idx="629">
                  <c:v>23894</c:v>
                </c:pt>
                <c:pt idx="630">
                  <c:v>23924</c:v>
                </c:pt>
                <c:pt idx="631">
                  <c:v>23955</c:v>
                </c:pt>
                <c:pt idx="632">
                  <c:v>23986</c:v>
                </c:pt>
                <c:pt idx="633">
                  <c:v>24016</c:v>
                </c:pt>
                <c:pt idx="634">
                  <c:v>24047</c:v>
                </c:pt>
                <c:pt idx="635">
                  <c:v>24077</c:v>
                </c:pt>
                <c:pt idx="636">
                  <c:v>24108</c:v>
                </c:pt>
                <c:pt idx="637">
                  <c:v>24139</c:v>
                </c:pt>
                <c:pt idx="638">
                  <c:v>24167</c:v>
                </c:pt>
                <c:pt idx="639">
                  <c:v>24198</c:v>
                </c:pt>
                <c:pt idx="640">
                  <c:v>24228</c:v>
                </c:pt>
                <c:pt idx="641">
                  <c:v>24259</c:v>
                </c:pt>
                <c:pt idx="642">
                  <c:v>24289</c:v>
                </c:pt>
                <c:pt idx="643">
                  <c:v>24320</c:v>
                </c:pt>
                <c:pt idx="644">
                  <c:v>24351</c:v>
                </c:pt>
                <c:pt idx="645">
                  <c:v>24381</c:v>
                </c:pt>
                <c:pt idx="646">
                  <c:v>24412</c:v>
                </c:pt>
                <c:pt idx="647">
                  <c:v>24442</c:v>
                </c:pt>
                <c:pt idx="648">
                  <c:v>24473</c:v>
                </c:pt>
                <c:pt idx="649">
                  <c:v>24504</c:v>
                </c:pt>
                <c:pt idx="650">
                  <c:v>24532</c:v>
                </c:pt>
                <c:pt idx="651">
                  <c:v>24563</c:v>
                </c:pt>
                <c:pt idx="652">
                  <c:v>24593</c:v>
                </c:pt>
                <c:pt idx="653">
                  <c:v>24624</c:v>
                </c:pt>
                <c:pt idx="654">
                  <c:v>24654</c:v>
                </c:pt>
                <c:pt idx="655">
                  <c:v>24685</c:v>
                </c:pt>
                <c:pt idx="656">
                  <c:v>24716</c:v>
                </c:pt>
                <c:pt idx="657">
                  <c:v>24746</c:v>
                </c:pt>
                <c:pt idx="658">
                  <c:v>24777</c:v>
                </c:pt>
                <c:pt idx="659">
                  <c:v>24807</c:v>
                </c:pt>
                <c:pt idx="660">
                  <c:v>24838</c:v>
                </c:pt>
                <c:pt idx="661">
                  <c:v>24869</c:v>
                </c:pt>
                <c:pt idx="662">
                  <c:v>24898</c:v>
                </c:pt>
                <c:pt idx="663">
                  <c:v>24929</c:v>
                </c:pt>
                <c:pt idx="664">
                  <c:v>24959</c:v>
                </c:pt>
                <c:pt idx="665">
                  <c:v>24990</c:v>
                </c:pt>
                <c:pt idx="666">
                  <c:v>25020</c:v>
                </c:pt>
                <c:pt idx="667">
                  <c:v>25051</c:v>
                </c:pt>
                <c:pt idx="668">
                  <c:v>25082</c:v>
                </c:pt>
                <c:pt idx="669">
                  <c:v>25112</c:v>
                </c:pt>
                <c:pt idx="670">
                  <c:v>25143</c:v>
                </c:pt>
                <c:pt idx="671">
                  <c:v>25173</c:v>
                </c:pt>
                <c:pt idx="672">
                  <c:v>25204</c:v>
                </c:pt>
                <c:pt idx="673">
                  <c:v>25235</c:v>
                </c:pt>
                <c:pt idx="674">
                  <c:v>25263</c:v>
                </c:pt>
                <c:pt idx="675">
                  <c:v>25294</c:v>
                </c:pt>
                <c:pt idx="676">
                  <c:v>25324</c:v>
                </c:pt>
                <c:pt idx="677">
                  <c:v>25355</c:v>
                </c:pt>
                <c:pt idx="678">
                  <c:v>25385</c:v>
                </c:pt>
                <c:pt idx="679">
                  <c:v>25416</c:v>
                </c:pt>
                <c:pt idx="680">
                  <c:v>25447</c:v>
                </c:pt>
                <c:pt idx="681">
                  <c:v>25477</c:v>
                </c:pt>
                <c:pt idx="682">
                  <c:v>25508</c:v>
                </c:pt>
                <c:pt idx="683">
                  <c:v>25538</c:v>
                </c:pt>
                <c:pt idx="684">
                  <c:v>25569</c:v>
                </c:pt>
                <c:pt idx="685">
                  <c:v>25600</c:v>
                </c:pt>
                <c:pt idx="686">
                  <c:v>25628</c:v>
                </c:pt>
                <c:pt idx="687">
                  <c:v>25659</c:v>
                </c:pt>
                <c:pt idx="688">
                  <c:v>25689</c:v>
                </c:pt>
                <c:pt idx="689">
                  <c:v>25720</c:v>
                </c:pt>
                <c:pt idx="690">
                  <c:v>25750</c:v>
                </c:pt>
                <c:pt idx="691">
                  <c:v>25781</c:v>
                </c:pt>
                <c:pt idx="692">
                  <c:v>25812</c:v>
                </c:pt>
                <c:pt idx="693">
                  <c:v>25842</c:v>
                </c:pt>
                <c:pt idx="694">
                  <c:v>25873</c:v>
                </c:pt>
                <c:pt idx="695">
                  <c:v>25903</c:v>
                </c:pt>
                <c:pt idx="696">
                  <c:v>25934</c:v>
                </c:pt>
                <c:pt idx="697">
                  <c:v>25965</c:v>
                </c:pt>
                <c:pt idx="698">
                  <c:v>25993</c:v>
                </c:pt>
                <c:pt idx="699">
                  <c:v>26024</c:v>
                </c:pt>
                <c:pt idx="700">
                  <c:v>26054</c:v>
                </c:pt>
                <c:pt idx="701">
                  <c:v>26085</c:v>
                </c:pt>
                <c:pt idx="702">
                  <c:v>26115</c:v>
                </c:pt>
                <c:pt idx="703">
                  <c:v>26146</c:v>
                </c:pt>
                <c:pt idx="704">
                  <c:v>26177</c:v>
                </c:pt>
                <c:pt idx="705">
                  <c:v>26207</c:v>
                </c:pt>
                <c:pt idx="706">
                  <c:v>26238</c:v>
                </c:pt>
                <c:pt idx="707">
                  <c:v>26268</c:v>
                </c:pt>
                <c:pt idx="708">
                  <c:v>26299</c:v>
                </c:pt>
                <c:pt idx="709">
                  <c:v>26330</c:v>
                </c:pt>
                <c:pt idx="710">
                  <c:v>26359</c:v>
                </c:pt>
                <c:pt idx="711">
                  <c:v>26390</c:v>
                </c:pt>
                <c:pt idx="712">
                  <c:v>26420</c:v>
                </c:pt>
                <c:pt idx="713">
                  <c:v>26451</c:v>
                </c:pt>
                <c:pt idx="714">
                  <c:v>26481</c:v>
                </c:pt>
                <c:pt idx="715">
                  <c:v>26512</c:v>
                </c:pt>
                <c:pt idx="716">
                  <c:v>26543</c:v>
                </c:pt>
                <c:pt idx="717">
                  <c:v>26573</c:v>
                </c:pt>
                <c:pt idx="718">
                  <c:v>26604</c:v>
                </c:pt>
                <c:pt idx="719">
                  <c:v>26634</c:v>
                </c:pt>
                <c:pt idx="720">
                  <c:v>26665</c:v>
                </c:pt>
                <c:pt idx="721">
                  <c:v>26696</c:v>
                </c:pt>
                <c:pt idx="722">
                  <c:v>26724</c:v>
                </c:pt>
                <c:pt idx="723">
                  <c:v>26755</c:v>
                </c:pt>
                <c:pt idx="724">
                  <c:v>26785</c:v>
                </c:pt>
                <c:pt idx="725">
                  <c:v>26816</c:v>
                </c:pt>
                <c:pt idx="726">
                  <c:v>26846</c:v>
                </c:pt>
                <c:pt idx="727">
                  <c:v>26877</c:v>
                </c:pt>
                <c:pt idx="728">
                  <c:v>26908</c:v>
                </c:pt>
                <c:pt idx="729">
                  <c:v>26938</c:v>
                </c:pt>
                <c:pt idx="730">
                  <c:v>26969</c:v>
                </c:pt>
                <c:pt idx="731">
                  <c:v>26999</c:v>
                </c:pt>
                <c:pt idx="732">
                  <c:v>27030</c:v>
                </c:pt>
                <c:pt idx="733">
                  <c:v>27061</c:v>
                </c:pt>
                <c:pt idx="734">
                  <c:v>27089</c:v>
                </c:pt>
                <c:pt idx="735">
                  <c:v>27120</c:v>
                </c:pt>
                <c:pt idx="736">
                  <c:v>27150</c:v>
                </c:pt>
                <c:pt idx="737">
                  <c:v>27181</c:v>
                </c:pt>
                <c:pt idx="738">
                  <c:v>27211</c:v>
                </c:pt>
                <c:pt idx="739">
                  <c:v>27242</c:v>
                </c:pt>
                <c:pt idx="740">
                  <c:v>27273</c:v>
                </c:pt>
                <c:pt idx="741">
                  <c:v>27303</c:v>
                </c:pt>
                <c:pt idx="742">
                  <c:v>27334</c:v>
                </c:pt>
                <c:pt idx="743">
                  <c:v>27364</c:v>
                </c:pt>
                <c:pt idx="744">
                  <c:v>27395</c:v>
                </c:pt>
                <c:pt idx="745">
                  <c:v>27426</c:v>
                </c:pt>
                <c:pt idx="746">
                  <c:v>27454</c:v>
                </c:pt>
                <c:pt idx="747">
                  <c:v>27485</c:v>
                </c:pt>
                <c:pt idx="748">
                  <c:v>27515</c:v>
                </c:pt>
                <c:pt idx="749">
                  <c:v>27546</c:v>
                </c:pt>
                <c:pt idx="750">
                  <c:v>27576</c:v>
                </c:pt>
                <c:pt idx="751">
                  <c:v>27607</c:v>
                </c:pt>
                <c:pt idx="752">
                  <c:v>27638</c:v>
                </c:pt>
                <c:pt idx="753">
                  <c:v>27668</c:v>
                </c:pt>
                <c:pt idx="754">
                  <c:v>27699</c:v>
                </c:pt>
                <c:pt idx="755">
                  <c:v>27729</c:v>
                </c:pt>
                <c:pt idx="756">
                  <c:v>27760</c:v>
                </c:pt>
                <c:pt idx="757">
                  <c:v>27791</c:v>
                </c:pt>
                <c:pt idx="758">
                  <c:v>27820</c:v>
                </c:pt>
                <c:pt idx="759">
                  <c:v>27851</c:v>
                </c:pt>
                <c:pt idx="760">
                  <c:v>27881</c:v>
                </c:pt>
                <c:pt idx="761">
                  <c:v>27912</c:v>
                </c:pt>
                <c:pt idx="762">
                  <c:v>27942</c:v>
                </c:pt>
                <c:pt idx="763">
                  <c:v>27973</c:v>
                </c:pt>
                <c:pt idx="764">
                  <c:v>28004</c:v>
                </c:pt>
                <c:pt idx="765">
                  <c:v>28034</c:v>
                </c:pt>
                <c:pt idx="766">
                  <c:v>28065</c:v>
                </c:pt>
                <c:pt idx="767">
                  <c:v>28095</c:v>
                </c:pt>
                <c:pt idx="768">
                  <c:v>28126</c:v>
                </c:pt>
                <c:pt idx="769">
                  <c:v>28157</c:v>
                </c:pt>
                <c:pt idx="770">
                  <c:v>28185</c:v>
                </c:pt>
                <c:pt idx="771">
                  <c:v>28216</c:v>
                </c:pt>
                <c:pt idx="772">
                  <c:v>28246</c:v>
                </c:pt>
                <c:pt idx="773">
                  <c:v>28277</c:v>
                </c:pt>
                <c:pt idx="774">
                  <c:v>28307</c:v>
                </c:pt>
                <c:pt idx="775">
                  <c:v>28338</c:v>
                </c:pt>
                <c:pt idx="776">
                  <c:v>28369</c:v>
                </c:pt>
                <c:pt idx="777">
                  <c:v>28399</c:v>
                </c:pt>
                <c:pt idx="778">
                  <c:v>28430</c:v>
                </c:pt>
                <c:pt idx="779">
                  <c:v>28460</c:v>
                </c:pt>
                <c:pt idx="780">
                  <c:v>28491</c:v>
                </c:pt>
                <c:pt idx="781">
                  <c:v>28522</c:v>
                </c:pt>
                <c:pt idx="782">
                  <c:v>28550</c:v>
                </c:pt>
                <c:pt idx="783">
                  <c:v>28581</c:v>
                </c:pt>
                <c:pt idx="784">
                  <c:v>28611</c:v>
                </c:pt>
                <c:pt idx="785">
                  <c:v>28642</c:v>
                </c:pt>
                <c:pt idx="786">
                  <c:v>28672</c:v>
                </c:pt>
                <c:pt idx="787">
                  <c:v>28703</c:v>
                </c:pt>
                <c:pt idx="788">
                  <c:v>28734</c:v>
                </c:pt>
                <c:pt idx="789">
                  <c:v>28764</c:v>
                </c:pt>
                <c:pt idx="790">
                  <c:v>28795</c:v>
                </c:pt>
                <c:pt idx="791">
                  <c:v>28825</c:v>
                </c:pt>
                <c:pt idx="792">
                  <c:v>28856</c:v>
                </c:pt>
                <c:pt idx="793">
                  <c:v>28887</c:v>
                </c:pt>
                <c:pt idx="794">
                  <c:v>28915</c:v>
                </c:pt>
                <c:pt idx="795">
                  <c:v>28946</c:v>
                </c:pt>
                <c:pt idx="796">
                  <c:v>28976</c:v>
                </c:pt>
                <c:pt idx="797">
                  <c:v>29007</c:v>
                </c:pt>
                <c:pt idx="798">
                  <c:v>29037</c:v>
                </c:pt>
                <c:pt idx="799">
                  <c:v>29068</c:v>
                </c:pt>
                <c:pt idx="800">
                  <c:v>29099</c:v>
                </c:pt>
                <c:pt idx="801">
                  <c:v>29129</c:v>
                </c:pt>
                <c:pt idx="802">
                  <c:v>29160</c:v>
                </c:pt>
                <c:pt idx="803">
                  <c:v>29190</c:v>
                </c:pt>
                <c:pt idx="804">
                  <c:v>29221</c:v>
                </c:pt>
                <c:pt idx="805">
                  <c:v>29252</c:v>
                </c:pt>
                <c:pt idx="806">
                  <c:v>29281</c:v>
                </c:pt>
                <c:pt idx="807">
                  <c:v>29312</c:v>
                </c:pt>
                <c:pt idx="808">
                  <c:v>29342</c:v>
                </c:pt>
                <c:pt idx="809">
                  <c:v>29373</c:v>
                </c:pt>
                <c:pt idx="810">
                  <c:v>29403</c:v>
                </c:pt>
                <c:pt idx="811">
                  <c:v>29434</c:v>
                </c:pt>
                <c:pt idx="812">
                  <c:v>29465</c:v>
                </c:pt>
                <c:pt idx="813">
                  <c:v>29495</c:v>
                </c:pt>
                <c:pt idx="814">
                  <c:v>29526</c:v>
                </c:pt>
                <c:pt idx="815">
                  <c:v>29556</c:v>
                </c:pt>
                <c:pt idx="816">
                  <c:v>29587</c:v>
                </c:pt>
                <c:pt idx="817">
                  <c:v>29618</c:v>
                </c:pt>
                <c:pt idx="818">
                  <c:v>29646</c:v>
                </c:pt>
                <c:pt idx="819">
                  <c:v>29677</c:v>
                </c:pt>
                <c:pt idx="820">
                  <c:v>29707</c:v>
                </c:pt>
                <c:pt idx="821">
                  <c:v>29738</c:v>
                </c:pt>
                <c:pt idx="822">
                  <c:v>29768</c:v>
                </c:pt>
                <c:pt idx="823">
                  <c:v>29799</c:v>
                </c:pt>
                <c:pt idx="824">
                  <c:v>29830</c:v>
                </c:pt>
                <c:pt idx="825">
                  <c:v>29860</c:v>
                </c:pt>
                <c:pt idx="826">
                  <c:v>29891</c:v>
                </c:pt>
                <c:pt idx="827">
                  <c:v>29921</c:v>
                </c:pt>
                <c:pt idx="828">
                  <c:v>29952</c:v>
                </c:pt>
                <c:pt idx="829">
                  <c:v>29983</c:v>
                </c:pt>
                <c:pt idx="830">
                  <c:v>30011</c:v>
                </c:pt>
                <c:pt idx="831">
                  <c:v>30042</c:v>
                </c:pt>
                <c:pt idx="832">
                  <c:v>30072</c:v>
                </c:pt>
                <c:pt idx="833">
                  <c:v>30103</c:v>
                </c:pt>
                <c:pt idx="834">
                  <c:v>30133</c:v>
                </c:pt>
                <c:pt idx="835">
                  <c:v>30164</c:v>
                </c:pt>
                <c:pt idx="836">
                  <c:v>30195</c:v>
                </c:pt>
                <c:pt idx="837">
                  <c:v>30225</c:v>
                </c:pt>
                <c:pt idx="838">
                  <c:v>30256</c:v>
                </c:pt>
                <c:pt idx="839">
                  <c:v>30286</c:v>
                </c:pt>
                <c:pt idx="840">
                  <c:v>30317</c:v>
                </c:pt>
                <c:pt idx="841">
                  <c:v>30348</c:v>
                </c:pt>
                <c:pt idx="842">
                  <c:v>30376</c:v>
                </c:pt>
                <c:pt idx="843">
                  <c:v>30407</c:v>
                </c:pt>
                <c:pt idx="844">
                  <c:v>30437</c:v>
                </c:pt>
                <c:pt idx="845">
                  <c:v>30468</c:v>
                </c:pt>
                <c:pt idx="846">
                  <c:v>30498</c:v>
                </c:pt>
                <c:pt idx="847">
                  <c:v>30529</c:v>
                </c:pt>
                <c:pt idx="848">
                  <c:v>30560</c:v>
                </c:pt>
                <c:pt idx="849">
                  <c:v>30590</c:v>
                </c:pt>
                <c:pt idx="850">
                  <c:v>30621</c:v>
                </c:pt>
                <c:pt idx="851">
                  <c:v>30651</c:v>
                </c:pt>
                <c:pt idx="852">
                  <c:v>30682</c:v>
                </c:pt>
                <c:pt idx="853">
                  <c:v>30713</c:v>
                </c:pt>
                <c:pt idx="854">
                  <c:v>30742</c:v>
                </c:pt>
                <c:pt idx="855">
                  <c:v>30773</c:v>
                </c:pt>
                <c:pt idx="856">
                  <c:v>30803</c:v>
                </c:pt>
                <c:pt idx="857">
                  <c:v>30834</c:v>
                </c:pt>
                <c:pt idx="858">
                  <c:v>30864</c:v>
                </c:pt>
                <c:pt idx="859">
                  <c:v>30895</c:v>
                </c:pt>
                <c:pt idx="860">
                  <c:v>30926</c:v>
                </c:pt>
                <c:pt idx="861">
                  <c:v>30956</c:v>
                </c:pt>
                <c:pt idx="862">
                  <c:v>30987</c:v>
                </c:pt>
                <c:pt idx="863">
                  <c:v>31017</c:v>
                </c:pt>
                <c:pt idx="864">
                  <c:v>31048</c:v>
                </c:pt>
                <c:pt idx="865">
                  <c:v>31079</c:v>
                </c:pt>
                <c:pt idx="866">
                  <c:v>31107</c:v>
                </c:pt>
                <c:pt idx="867">
                  <c:v>31138</c:v>
                </c:pt>
                <c:pt idx="868">
                  <c:v>31168</c:v>
                </c:pt>
                <c:pt idx="869">
                  <c:v>31199</c:v>
                </c:pt>
                <c:pt idx="870">
                  <c:v>31229</c:v>
                </c:pt>
                <c:pt idx="871">
                  <c:v>31260</c:v>
                </c:pt>
                <c:pt idx="872">
                  <c:v>31291</c:v>
                </c:pt>
                <c:pt idx="873">
                  <c:v>31321</c:v>
                </c:pt>
                <c:pt idx="874">
                  <c:v>31352</c:v>
                </c:pt>
                <c:pt idx="875">
                  <c:v>31382</c:v>
                </c:pt>
                <c:pt idx="876">
                  <c:v>31413</c:v>
                </c:pt>
                <c:pt idx="877">
                  <c:v>31444</c:v>
                </c:pt>
                <c:pt idx="878">
                  <c:v>31472</c:v>
                </c:pt>
                <c:pt idx="879">
                  <c:v>31503</c:v>
                </c:pt>
                <c:pt idx="880">
                  <c:v>31533</c:v>
                </c:pt>
                <c:pt idx="881">
                  <c:v>31564</c:v>
                </c:pt>
                <c:pt idx="882">
                  <c:v>31594</c:v>
                </c:pt>
                <c:pt idx="883">
                  <c:v>31625</c:v>
                </c:pt>
                <c:pt idx="884">
                  <c:v>31656</c:v>
                </c:pt>
                <c:pt idx="885">
                  <c:v>31686</c:v>
                </c:pt>
                <c:pt idx="886">
                  <c:v>31717</c:v>
                </c:pt>
                <c:pt idx="887">
                  <c:v>31747</c:v>
                </c:pt>
                <c:pt idx="888">
                  <c:v>31778</c:v>
                </c:pt>
                <c:pt idx="889">
                  <c:v>31809</c:v>
                </c:pt>
                <c:pt idx="890">
                  <c:v>31837</c:v>
                </c:pt>
                <c:pt idx="891">
                  <c:v>31868</c:v>
                </c:pt>
                <c:pt idx="892">
                  <c:v>31898</c:v>
                </c:pt>
                <c:pt idx="893">
                  <c:v>31929</c:v>
                </c:pt>
                <c:pt idx="894">
                  <c:v>31959</c:v>
                </c:pt>
                <c:pt idx="895">
                  <c:v>31990</c:v>
                </c:pt>
                <c:pt idx="896">
                  <c:v>32021</c:v>
                </c:pt>
                <c:pt idx="897">
                  <c:v>32051</c:v>
                </c:pt>
                <c:pt idx="898">
                  <c:v>32082</c:v>
                </c:pt>
                <c:pt idx="899">
                  <c:v>32112</c:v>
                </c:pt>
                <c:pt idx="900">
                  <c:v>32143</c:v>
                </c:pt>
                <c:pt idx="901">
                  <c:v>32174</c:v>
                </c:pt>
                <c:pt idx="902">
                  <c:v>32203</c:v>
                </c:pt>
                <c:pt idx="903">
                  <c:v>32234</c:v>
                </c:pt>
                <c:pt idx="904">
                  <c:v>32264</c:v>
                </c:pt>
                <c:pt idx="905">
                  <c:v>32295</c:v>
                </c:pt>
                <c:pt idx="906">
                  <c:v>32325</c:v>
                </c:pt>
                <c:pt idx="907">
                  <c:v>32356</c:v>
                </c:pt>
                <c:pt idx="908">
                  <c:v>32387</c:v>
                </c:pt>
                <c:pt idx="909">
                  <c:v>32417</c:v>
                </c:pt>
                <c:pt idx="910">
                  <c:v>32448</c:v>
                </c:pt>
                <c:pt idx="911">
                  <c:v>32478</c:v>
                </c:pt>
                <c:pt idx="912">
                  <c:v>32509</c:v>
                </c:pt>
                <c:pt idx="913">
                  <c:v>32540</c:v>
                </c:pt>
                <c:pt idx="914">
                  <c:v>32568</c:v>
                </c:pt>
                <c:pt idx="915">
                  <c:v>32599</c:v>
                </c:pt>
                <c:pt idx="916">
                  <c:v>32629</c:v>
                </c:pt>
                <c:pt idx="917">
                  <c:v>32660</c:v>
                </c:pt>
                <c:pt idx="918">
                  <c:v>32690</c:v>
                </c:pt>
                <c:pt idx="919">
                  <c:v>32721</c:v>
                </c:pt>
                <c:pt idx="920">
                  <c:v>32752</c:v>
                </c:pt>
                <c:pt idx="921">
                  <c:v>32782</c:v>
                </c:pt>
                <c:pt idx="922">
                  <c:v>32813</c:v>
                </c:pt>
                <c:pt idx="923">
                  <c:v>32843</c:v>
                </c:pt>
                <c:pt idx="924">
                  <c:v>32874</c:v>
                </c:pt>
                <c:pt idx="925">
                  <c:v>32905</c:v>
                </c:pt>
                <c:pt idx="926">
                  <c:v>32933</c:v>
                </c:pt>
                <c:pt idx="927">
                  <c:v>32964</c:v>
                </c:pt>
                <c:pt idx="928">
                  <c:v>32994</c:v>
                </c:pt>
                <c:pt idx="929">
                  <c:v>33025</c:v>
                </c:pt>
                <c:pt idx="930">
                  <c:v>33055</c:v>
                </c:pt>
                <c:pt idx="931">
                  <c:v>33086</c:v>
                </c:pt>
                <c:pt idx="932">
                  <c:v>33117</c:v>
                </c:pt>
                <c:pt idx="933">
                  <c:v>33147</c:v>
                </c:pt>
                <c:pt idx="934">
                  <c:v>33178</c:v>
                </c:pt>
                <c:pt idx="935">
                  <c:v>33208</c:v>
                </c:pt>
                <c:pt idx="936">
                  <c:v>33239</c:v>
                </c:pt>
                <c:pt idx="937">
                  <c:v>33270</c:v>
                </c:pt>
                <c:pt idx="938">
                  <c:v>33298</c:v>
                </c:pt>
                <c:pt idx="939">
                  <c:v>33329</c:v>
                </c:pt>
                <c:pt idx="940">
                  <c:v>33359</c:v>
                </c:pt>
                <c:pt idx="941">
                  <c:v>33390</c:v>
                </c:pt>
                <c:pt idx="942">
                  <c:v>33420</c:v>
                </c:pt>
                <c:pt idx="943">
                  <c:v>33451</c:v>
                </c:pt>
                <c:pt idx="944">
                  <c:v>33482</c:v>
                </c:pt>
                <c:pt idx="945">
                  <c:v>33512</c:v>
                </c:pt>
                <c:pt idx="946">
                  <c:v>33543</c:v>
                </c:pt>
                <c:pt idx="947">
                  <c:v>33573</c:v>
                </c:pt>
                <c:pt idx="948">
                  <c:v>33604</c:v>
                </c:pt>
                <c:pt idx="949">
                  <c:v>33635</c:v>
                </c:pt>
                <c:pt idx="950">
                  <c:v>33664</c:v>
                </c:pt>
                <c:pt idx="951">
                  <c:v>33695</c:v>
                </c:pt>
                <c:pt idx="952">
                  <c:v>33725</c:v>
                </c:pt>
                <c:pt idx="953">
                  <c:v>33756</c:v>
                </c:pt>
                <c:pt idx="954">
                  <c:v>33786</c:v>
                </c:pt>
                <c:pt idx="955">
                  <c:v>33817</c:v>
                </c:pt>
                <c:pt idx="956">
                  <c:v>33848</c:v>
                </c:pt>
                <c:pt idx="957">
                  <c:v>33878</c:v>
                </c:pt>
                <c:pt idx="958">
                  <c:v>33909</c:v>
                </c:pt>
                <c:pt idx="959">
                  <c:v>33939</c:v>
                </c:pt>
                <c:pt idx="960">
                  <c:v>33970</c:v>
                </c:pt>
                <c:pt idx="961">
                  <c:v>34001</c:v>
                </c:pt>
                <c:pt idx="962">
                  <c:v>34029</c:v>
                </c:pt>
                <c:pt idx="963">
                  <c:v>34060</c:v>
                </c:pt>
                <c:pt idx="964">
                  <c:v>34090</c:v>
                </c:pt>
                <c:pt idx="965">
                  <c:v>34121</c:v>
                </c:pt>
                <c:pt idx="966">
                  <c:v>34151</c:v>
                </c:pt>
                <c:pt idx="967">
                  <c:v>34182</c:v>
                </c:pt>
                <c:pt idx="968">
                  <c:v>34213</c:v>
                </c:pt>
                <c:pt idx="969">
                  <c:v>34243</c:v>
                </c:pt>
                <c:pt idx="970">
                  <c:v>34274</c:v>
                </c:pt>
                <c:pt idx="971">
                  <c:v>34304</c:v>
                </c:pt>
                <c:pt idx="972">
                  <c:v>34335</c:v>
                </c:pt>
                <c:pt idx="973">
                  <c:v>34366</c:v>
                </c:pt>
                <c:pt idx="974">
                  <c:v>34394</c:v>
                </c:pt>
                <c:pt idx="975">
                  <c:v>34425</c:v>
                </c:pt>
                <c:pt idx="976">
                  <c:v>34455</c:v>
                </c:pt>
                <c:pt idx="977">
                  <c:v>34486</c:v>
                </c:pt>
                <c:pt idx="978">
                  <c:v>34516</c:v>
                </c:pt>
                <c:pt idx="979">
                  <c:v>34547</c:v>
                </c:pt>
                <c:pt idx="980">
                  <c:v>34578</c:v>
                </c:pt>
                <c:pt idx="981">
                  <c:v>34608</c:v>
                </c:pt>
                <c:pt idx="982">
                  <c:v>34639</c:v>
                </c:pt>
                <c:pt idx="983">
                  <c:v>34669</c:v>
                </c:pt>
                <c:pt idx="984">
                  <c:v>34700</c:v>
                </c:pt>
                <c:pt idx="985">
                  <c:v>34731</c:v>
                </c:pt>
                <c:pt idx="986">
                  <c:v>34759</c:v>
                </c:pt>
                <c:pt idx="987">
                  <c:v>34790</c:v>
                </c:pt>
                <c:pt idx="988">
                  <c:v>34820</c:v>
                </c:pt>
                <c:pt idx="989">
                  <c:v>34851</c:v>
                </c:pt>
                <c:pt idx="990">
                  <c:v>34881</c:v>
                </c:pt>
                <c:pt idx="991">
                  <c:v>34912</c:v>
                </c:pt>
                <c:pt idx="992">
                  <c:v>34943</c:v>
                </c:pt>
                <c:pt idx="993">
                  <c:v>34973</c:v>
                </c:pt>
                <c:pt idx="994">
                  <c:v>35004</c:v>
                </c:pt>
                <c:pt idx="995">
                  <c:v>35034</c:v>
                </c:pt>
                <c:pt idx="996">
                  <c:v>35065</c:v>
                </c:pt>
                <c:pt idx="997">
                  <c:v>35096</c:v>
                </c:pt>
                <c:pt idx="998">
                  <c:v>35125</c:v>
                </c:pt>
                <c:pt idx="999">
                  <c:v>35156</c:v>
                </c:pt>
                <c:pt idx="1000">
                  <c:v>35186</c:v>
                </c:pt>
                <c:pt idx="1001">
                  <c:v>35217</c:v>
                </c:pt>
                <c:pt idx="1002">
                  <c:v>35247</c:v>
                </c:pt>
                <c:pt idx="1003">
                  <c:v>35278</c:v>
                </c:pt>
                <c:pt idx="1004">
                  <c:v>35309</c:v>
                </c:pt>
                <c:pt idx="1005">
                  <c:v>35339</c:v>
                </c:pt>
                <c:pt idx="1006">
                  <c:v>35370</c:v>
                </c:pt>
                <c:pt idx="1007">
                  <c:v>35400</c:v>
                </c:pt>
                <c:pt idx="1008">
                  <c:v>35431</c:v>
                </c:pt>
                <c:pt idx="1009">
                  <c:v>35462</c:v>
                </c:pt>
                <c:pt idx="1010">
                  <c:v>35490</c:v>
                </c:pt>
                <c:pt idx="1011">
                  <c:v>35521</c:v>
                </c:pt>
                <c:pt idx="1012">
                  <c:v>35551</c:v>
                </c:pt>
                <c:pt idx="1013">
                  <c:v>35582</c:v>
                </c:pt>
                <c:pt idx="1014">
                  <c:v>35612</c:v>
                </c:pt>
                <c:pt idx="1015">
                  <c:v>35643</c:v>
                </c:pt>
                <c:pt idx="1016">
                  <c:v>35674</c:v>
                </c:pt>
                <c:pt idx="1017">
                  <c:v>35704</c:v>
                </c:pt>
                <c:pt idx="1018">
                  <c:v>35735</c:v>
                </c:pt>
                <c:pt idx="1019">
                  <c:v>35765</c:v>
                </c:pt>
                <c:pt idx="1020">
                  <c:v>35796</c:v>
                </c:pt>
                <c:pt idx="1021">
                  <c:v>35827</c:v>
                </c:pt>
                <c:pt idx="1022">
                  <c:v>35855</c:v>
                </c:pt>
                <c:pt idx="1023">
                  <c:v>35886</c:v>
                </c:pt>
                <c:pt idx="1024">
                  <c:v>35916</c:v>
                </c:pt>
                <c:pt idx="1025">
                  <c:v>35947</c:v>
                </c:pt>
                <c:pt idx="1026">
                  <c:v>35977</c:v>
                </c:pt>
                <c:pt idx="1027">
                  <c:v>36008</c:v>
                </c:pt>
                <c:pt idx="1028">
                  <c:v>36039</c:v>
                </c:pt>
                <c:pt idx="1029">
                  <c:v>36069</c:v>
                </c:pt>
                <c:pt idx="1030">
                  <c:v>36100</c:v>
                </c:pt>
                <c:pt idx="1031">
                  <c:v>36130</c:v>
                </c:pt>
                <c:pt idx="1032">
                  <c:v>36161</c:v>
                </c:pt>
                <c:pt idx="1033">
                  <c:v>36192</c:v>
                </c:pt>
                <c:pt idx="1034">
                  <c:v>36220</c:v>
                </c:pt>
                <c:pt idx="1035">
                  <c:v>36251</c:v>
                </c:pt>
                <c:pt idx="1036">
                  <c:v>36281</c:v>
                </c:pt>
                <c:pt idx="1037">
                  <c:v>36312</c:v>
                </c:pt>
                <c:pt idx="1038">
                  <c:v>36342</c:v>
                </c:pt>
                <c:pt idx="1039">
                  <c:v>36373</c:v>
                </c:pt>
                <c:pt idx="1040">
                  <c:v>36404</c:v>
                </c:pt>
                <c:pt idx="1041">
                  <c:v>36434</c:v>
                </c:pt>
                <c:pt idx="1042">
                  <c:v>36465</c:v>
                </c:pt>
                <c:pt idx="1043">
                  <c:v>36495</c:v>
                </c:pt>
                <c:pt idx="1044">
                  <c:v>36526</c:v>
                </c:pt>
                <c:pt idx="1045">
                  <c:v>36557</c:v>
                </c:pt>
                <c:pt idx="1046">
                  <c:v>36586</c:v>
                </c:pt>
                <c:pt idx="1047">
                  <c:v>36617</c:v>
                </c:pt>
                <c:pt idx="1048">
                  <c:v>36647</c:v>
                </c:pt>
                <c:pt idx="1049">
                  <c:v>36678</c:v>
                </c:pt>
                <c:pt idx="1050">
                  <c:v>36708</c:v>
                </c:pt>
                <c:pt idx="1051">
                  <c:v>36739</c:v>
                </c:pt>
                <c:pt idx="1052">
                  <c:v>36770</c:v>
                </c:pt>
                <c:pt idx="1053">
                  <c:v>36800</c:v>
                </c:pt>
                <c:pt idx="1054">
                  <c:v>36831</c:v>
                </c:pt>
                <c:pt idx="1055">
                  <c:v>36861</c:v>
                </c:pt>
                <c:pt idx="1056">
                  <c:v>36892</c:v>
                </c:pt>
                <c:pt idx="1057">
                  <c:v>36923</c:v>
                </c:pt>
                <c:pt idx="1058">
                  <c:v>36951</c:v>
                </c:pt>
                <c:pt idx="1059">
                  <c:v>36982</c:v>
                </c:pt>
                <c:pt idx="1060">
                  <c:v>37012</c:v>
                </c:pt>
                <c:pt idx="1061">
                  <c:v>37043</c:v>
                </c:pt>
                <c:pt idx="1062">
                  <c:v>37073</c:v>
                </c:pt>
                <c:pt idx="1063">
                  <c:v>37104</c:v>
                </c:pt>
                <c:pt idx="1064">
                  <c:v>37135</c:v>
                </c:pt>
                <c:pt idx="1065">
                  <c:v>37165</c:v>
                </c:pt>
                <c:pt idx="1066">
                  <c:v>37196</c:v>
                </c:pt>
                <c:pt idx="1067">
                  <c:v>37226</c:v>
                </c:pt>
                <c:pt idx="1068">
                  <c:v>37257</c:v>
                </c:pt>
                <c:pt idx="1069">
                  <c:v>37288</c:v>
                </c:pt>
                <c:pt idx="1070">
                  <c:v>37316</c:v>
                </c:pt>
                <c:pt idx="1071">
                  <c:v>37347</c:v>
                </c:pt>
                <c:pt idx="1072">
                  <c:v>37377</c:v>
                </c:pt>
                <c:pt idx="1073">
                  <c:v>37408</c:v>
                </c:pt>
                <c:pt idx="1074">
                  <c:v>37438</c:v>
                </c:pt>
                <c:pt idx="1075">
                  <c:v>37469</c:v>
                </c:pt>
                <c:pt idx="1076">
                  <c:v>37500</c:v>
                </c:pt>
                <c:pt idx="1077">
                  <c:v>37530</c:v>
                </c:pt>
                <c:pt idx="1078">
                  <c:v>37561</c:v>
                </c:pt>
                <c:pt idx="1079">
                  <c:v>37591</c:v>
                </c:pt>
                <c:pt idx="1080">
                  <c:v>37622</c:v>
                </c:pt>
                <c:pt idx="1081">
                  <c:v>37653</c:v>
                </c:pt>
                <c:pt idx="1082">
                  <c:v>37681</c:v>
                </c:pt>
                <c:pt idx="1083">
                  <c:v>37712</c:v>
                </c:pt>
                <c:pt idx="1084">
                  <c:v>37742</c:v>
                </c:pt>
                <c:pt idx="1085">
                  <c:v>37773</c:v>
                </c:pt>
                <c:pt idx="1086">
                  <c:v>37803</c:v>
                </c:pt>
                <c:pt idx="1087">
                  <c:v>37834</c:v>
                </c:pt>
                <c:pt idx="1088">
                  <c:v>37865</c:v>
                </c:pt>
                <c:pt idx="1089">
                  <c:v>37895</c:v>
                </c:pt>
                <c:pt idx="1090">
                  <c:v>37926</c:v>
                </c:pt>
                <c:pt idx="1091">
                  <c:v>37956</c:v>
                </c:pt>
                <c:pt idx="1092">
                  <c:v>37987</c:v>
                </c:pt>
                <c:pt idx="1093">
                  <c:v>38018</c:v>
                </c:pt>
                <c:pt idx="1094">
                  <c:v>38047</c:v>
                </c:pt>
                <c:pt idx="1095">
                  <c:v>38078</c:v>
                </c:pt>
                <c:pt idx="1096">
                  <c:v>38108</c:v>
                </c:pt>
                <c:pt idx="1097">
                  <c:v>38139</c:v>
                </c:pt>
                <c:pt idx="1098">
                  <c:v>38169</c:v>
                </c:pt>
                <c:pt idx="1099">
                  <c:v>38200</c:v>
                </c:pt>
                <c:pt idx="1100">
                  <c:v>38231</c:v>
                </c:pt>
                <c:pt idx="1101">
                  <c:v>38261</c:v>
                </c:pt>
                <c:pt idx="1102">
                  <c:v>38292</c:v>
                </c:pt>
                <c:pt idx="1103">
                  <c:v>38322</c:v>
                </c:pt>
                <c:pt idx="1104">
                  <c:v>38353</c:v>
                </c:pt>
                <c:pt idx="1105">
                  <c:v>38384</c:v>
                </c:pt>
                <c:pt idx="1106">
                  <c:v>38412</c:v>
                </c:pt>
                <c:pt idx="1107">
                  <c:v>38443</c:v>
                </c:pt>
                <c:pt idx="1108">
                  <c:v>38473</c:v>
                </c:pt>
                <c:pt idx="1109">
                  <c:v>38504</c:v>
                </c:pt>
                <c:pt idx="1110">
                  <c:v>38534</c:v>
                </c:pt>
                <c:pt idx="1111">
                  <c:v>38565</c:v>
                </c:pt>
                <c:pt idx="1112">
                  <c:v>38596</c:v>
                </c:pt>
                <c:pt idx="1113">
                  <c:v>38626</c:v>
                </c:pt>
                <c:pt idx="1114">
                  <c:v>38657</c:v>
                </c:pt>
                <c:pt idx="1115">
                  <c:v>38687</c:v>
                </c:pt>
                <c:pt idx="1116">
                  <c:v>38718</c:v>
                </c:pt>
                <c:pt idx="1117">
                  <c:v>38749</c:v>
                </c:pt>
                <c:pt idx="1118">
                  <c:v>38777</c:v>
                </c:pt>
                <c:pt idx="1119">
                  <c:v>38808</c:v>
                </c:pt>
                <c:pt idx="1120">
                  <c:v>38838</c:v>
                </c:pt>
                <c:pt idx="1121">
                  <c:v>38869</c:v>
                </c:pt>
                <c:pt idx="1122">
                  <c:v>38899</c:v>
                </c:pt>
                <c:pt idx="1123">
                  <c:v>38930</c:v>
                </c:pt>
                <c:pt idx="1124">
                  <c:v>38961</c:v>
                </c:pt>
                <c:pt idx="1125">
                  <c:v>38991</c:v>
                </c:pt>
                <c:pt idx="1126">
                  <c:v>39022</c:v>
                </c:pt>
                <c:pt idx="1127">
                  <c:v>39052</c:v>
                </c:pt>
                <c:pt idx="1128">
                  <c:v>39083</c:v>
                </c:pt>
                <c:pt idx="1129">
                  <c:v>39114</c:v>
                </c:pt>
                <c:pt idx="1130">
                  <c:v>39142</c:v>
                </c:pt>
                <c:pt idx="1131">
                  <c:v>39173</c:v>
                </c:pt>
                <c:pt idx="1132">
                  <c:v>39203</c:v>
                </c:pt>
                <c:pt idx="1133">
                  <c:v>39234</c:v>
                </c:pt>
                <c:pt idx="1134">
                  <c:v>39264</c:v>
                </c:pt>
                <c:pt idx="1135">
                  <c:v>39295</c:v>
                </c:pt>
                <c:pt idx="1136">
                  <c:v>39326</c:v>
                </c:pt>
                <c:pt idx="1137">
                  <c:v>39356</c:v>
                </c:pt>
                <c:pt idx="1138">
                  <c:v>39387</c:v>
                </c:pt>
                <c:pt idx="1139">
                  <c:v>39417</c:v>
                </c:pt>
                <c:pt idx="1140">
                  <c:v>39448</c:v>
                </c:pt>
                <c:pt idx="1141">
                  <c:v>39479</c:v>
                </c:pt>
                <c:pt idx="1142">
                  <c:v>39508</c:v>
                </c:pt>
                <c:pt idx="1143">
                  <c:v>39539</c:v>
                </c:pt>
                <c:pt idx="1144">
                  <c:v>39569</c:v>
                </c:pt>
                <c:pt idx="1145">
                  <c:v>39600</c:v>
                </c:pt>
                <c:pt idx="1146">
                  <c:v>39630</c:v>
                </c:pt>
                <c:pt idx="1147">
                  <c:v>39661</c:v>
                </c:pt>
                <c:pt idx="1148">
                  <c:v>39692</c:v>
                </c:pt>
                <c:pt idx="1149">
                  <c:v>39722</c:v>
                </c:pt>
                <c:pt idx="1150">
                  <c:v>39753</c:v>
                </c:pt>
                <c:pt idx="1151">
                  <c:v>39783</c:v>
                </c:pt>
                <c:pt idx="1152">
                  <c:v>39814</c:v>
                </c:pt>
                <c:pt idx="1153">
                  <c:v>39845</c:v>
                </c:pt>
                <c:pt idx="1154">
                  <c:v>39873</c:v>
                </c:pt>
                <c:pt idx="1155">
                  <c:v>39904</c:v>
                </c:pt>
                <c:pt idx="1156">
                  <c:v>39934</c:v>
                </c:pt>
                <c:pt idx="1157">
                  <c:v>39965</c:v>
                </c:pt>
                <c:pt idx="1158">
                  <c:v>39995</c:v>
                </c:pt>
                <c:pt idx="1159">
                  <c:v>40026</c:v>
                </c:pt>
                <c:pt idx="1160">
                  <c:v>40057</c:v>
                </c:pt>
                <c:pt idx="1161">
                  <c:v>40087</c:v>
                </c:pt>
                <c:pt idx="1162">
                  <c:v>40118</c:v>
                </c:pt>
                <c:pt idx="1163">
                  <c:v>40148</c:v>
                </c:pt>
                <c:pt idx="1164">
                  <c:v>40179</c:v>
                </c:pt>
                <c:pt idx="1165">
                  <c:v>40210</c:v>
                </c:pt>
                <c:pt idx="1166">
                  <c:v>40238</c:v>
                </c:pt>
                <c:pt idx="1167">
                  <c:v>40269</c:v>
                </c:pt>
                <c:pt idx="1168">
                  <c:v>40299</c:v>
                </c:pt>
                <c:pt idx="1169">
                  <c:v>40330</c:v>
                </c:pt>
                <c:pt idx="1170">
                  <c:v>40360</c:v>
                </c:pt>
                <c:pt idx="1171">
                  <c:v>40391</c:v>
                </c:pt>
                <c:pt idx="1172">
                  <c:v>40422</c:v>
                </c:pt>
                <c:pt idx="1173">
                  <c:v>40452</c:v>
                </c:pt>
                <c:pt idx="1174">
                  <c:v>40483</c:v>
                </c:pt>
                <c:pt idx="1175">
                  <c:v>40513</c:v>
                </c:pt>
                <c:pt idx="1176">
                  <c:v>40544</c:v>
                </c:pt>
                <c:pt idx="1177">
                  <c:v>40575</c:v>
                </c:pt>
                <c:pt idx="1178">
                  <c:v>40603</c:v>
                </c:pt>
                <c:pt idx="1179">
                  <c:v>40634</c:v>
                </c:pt>
                <c:pt idx="1180">
                  <c:v>40664</c:v>
                </c:pt>
                <c:pt idx="1181">
                  <c:v>40695</c:v>
                </c:pt>
                <c:pt idx="1182">
                  <c:v>40725</c:v>
                </c:pt>
                <c:pt idx="1183">
                  <c:v>40756</c:v>
                </c:pt>
                <c:pt idx="1184">
                  <c:v>40787</c:v>
                </c:pt>
                <c:pt idx="1185">
                  <c:v>40817</c:v>
                </c:pt>
                <c:pt idx="1186">
                  <c:v>40848</c:v>
                </c:pt>
                <c:pt idx="1187">
                  <c:v>40878</c:v>
                </c:pt>
                <c:pt idx="1188">
                  <c:v>40909</c:v>
                </c:pt>
                <c:pt idx="1189">
                  <c:v>40940</c:v>
                </c:pt>
                <c:pt idx="1190">
                  <c:v>40969</c:v>
                </c:pt>
                <c:pt idx="1191">
                  <c:v>41000</c:v>
                </c:pt>
                <c:pt idx="1192">
                  <c:v>41030</c:v>
                </c:pt>
                <c:pt idx="1193">
                  <c:v>41061</c:v>
                </c:pt>
                <c:pt idx="1194">
                  <c:v>41091</c:v>
                </c:pt>
                <c:pt idx="1195">
                  <c:v>41122</c:v>
                </c:pt>
                <c:pt idx="1196">
                  <c:v>41153</c:v>
                </c:pt>
                <c:pt idx="1197">
                  <c:v>41183</c:v>
                </c:pt>
                <c:pt idx="1198">
                  <c:v>41214</c:v>
                </c:pt>
                <c:pt idx="1199">
                  <c:v>41244</c:v>
                </c:pt>
                <c:pt idx="1200">
                  <c:v>41275</c:v>
                </c:pt>
                <c:pt idx="1201">
                  <c:v>41306</c:v>
                </c:pt>
                <c:pt idx="1202">
                  <c:v>41334</c:v>
                </c:pt>
                <c:pt idx="1203">
                  <c:v>41365</c:v>
                </c:pt>
                <c:pt idx="1204">
                  <c:v>41395</c:v>
                </c:pt>
                <c:pt idx="1205">
                  <c:v>41426</c:v>
                </c:pt>
                <c:pt idx="1206">
                  <c:v>41456</c:v>
                </c:pt>
                <c:pt idx="1207">
                  <c:v>41487</c:v>
                </c:pt>
                <c:pt idx="1208">
                  <c:v>41518</c:v>
                </c:pt>
                <c:pt idx="1209">
                  <c:v>41548</c:v>
                </c:pt>
                <c:pt idx="1210">
                  <c:v>41579</c:v>
                </c:pt>
                <c:pt idx="1211">
                  <c:v>41609</c:v>
                </c:pt>
                <c:pt idx="1212">
                  <c:v>41640</c:v>
                </c:pt>
                <c:pt idx="1213">
                  <c:v>41671</c:v>
                </c:pt>
                <c:pt idx="1214">
                  <c:v>41699</c:v>
                </c:pt>
                <c:pt idx="1215">
                  <c:v>41730</c:v>
                </c:pt>
                <c:pt idx="1216">
                  <c:v>41760</c:v>
                </c:pt>
                <c:pt idx="1217">
                  <c:v>41791</c:v>
                </c:pt>
                <c:pt idx="1218">
                  <c:v>41821</c:v>
                </c:pt>
                <c:pt idx="1219">
                  <c:v>41852</c:v>
                </c:pt>
                <c:pt idx="1220">
                  <c:v>41883</c:v>
                </c:pt>
                <c:pt idx="1221">
                  <c:v>41913</c:v>
                </c:pt>
                <c:pt idx="1222">
                  <c:v>41944</c:v>
                </c:pt>
                <c:pt idx="1223">
                  <c:v>41974</c:v>
                </c:pt>
                <c:pt idx="1224">
                  <c:v>42005</c:v>
                </c:pt>
                <c:pt idx="1225">
                  <c:v>42036</c:v>
                </c:pt>
                <c:pt idx="1226">
                  <c:v>42064</c:v>
                </c:pt>
                <c:pt idx="1227">
                  <c:v>42095</c:v>
                </c:pt>
                <c:pt idx="1228">
                  <c:v>42125</c:v>
                </c:pt>
                <c:pt idx="1229">
                  <c:v>42156</c:v>
                </c:pt>
                <c:pt idx="1230">
                  <c:v>42186</c:v>
                </c:pt>
                <c:pt idx="1231">
                  <c:v>42217</c:v>
                </c:pt>
                <c:pt idx="1232">
                  <c:v>42248</c:v>
                </c:pt>
                <c:pt idx="1233">
                  <c:v>42278</c:v>
                </c:pt>
                <c:pt idx="1234">
                  <c:v>42309</c:v>
                </c:pt>
                <c:pt idx="1235">
                  <c:v>42339</c:v>
                </c:pt>
                <c:pt idx="1236">
                  <c:v>42370</c:v>
                </c:pt>
                <c:pt idx="1237">
                  <c:v>42401</c:v>
                </c:pt>
                <c:pt idx="1238">
                  <c:v>42430</c:v>
                </c:pt>
                <c:pt idx="1239">
                  <c:v>42461</c:v>
                </c:pt>
                <c:pt idx="1240">
                  <c:v>42491</c:v>
                </c:pt>
                <c:pt idx="1241">
                  <c:v>42522</c:v>
                </c:pt>
                <c:pt idx="1242">
                  <c:v>42552</c:v>
                </c:pt>
                <c:pt idx="1243">
                  <c:v>42583</c:v>
                </c:pt>
                <c:pt idx="1244">
                  <c:v>42614</c:v>
                </c:pt>
                <c:pt idx="1245">
                  <c:v>42644</c:v>
                </c:pt>
                <c:pt idx="1246">
                  <c:v>42675</c:v>
                </c:pt>
                <c:pt idx="1247">
                  <c:v>42705</c:v>
                </c:pt>
                <c:pt idx="1248">
                  <c:v>42736</c:v>
                </c:pt>
                <c:pt idx="1249">
                  <c:v>42767</c:v>
                </c:pt>
                <c:pt idx="1250">
                  <c:v>42795</c:v>
                </c:pt>
                <c:pt idx="1251">
                  <c:v>42826</c:v>
                </c:pt>
                <c:pt idx="1252">
                  <c:v>42856</c:v>
                </c:pt>
                <c:pt idx="1253">
                  <c:v>42887</c:v>
                </c:pt>
                <c:pt idx="1254">
                  <c:v>42917</c:v>
                </c:pt>
                <c:pt idx="1255">
                  <c:v>42948</c:v>
                </c:pt>
                <c:pt idx="1256">
                  <c:v>42979</c:v>
                </c:pt>
                <c:pt idx="1257">
                  <c:v>43009</c:v>
                </c:pt>
                <c:pt idx="1258">
                  <c:v>43040</c:v>
                </c:pt>
                <c:pt idx="1259">
                  <c:v>43070</c:v>
                </c:pt>
                <c:pt idx="1260">
                  <c:v>43101</c:v>
                </c:pt>
                <c:pt idx="1261">
                  <c:v>43132</c:v>
                </c:pt>
                <c:pt idx="1262">
                  <c:v>43160</c:v>
                </c:pt>
                <c:pt idx="1263">
                  <c:v>43191</c:v>
                </c:pt>
                <c:pt idx="1264">
                  <c:v>43221</c:v>
                </c:pt>
                <c:pt idx="1265">
                  <c:v>43252</c:v>
                </c:pt>
                <c:pt idx="1266">
                  <c:v>43282</c:v>
                </c:pt>
                <c:pt idx="1267">
                  <c:v>43313</c:v>
                </c:pt>
                <c:pt idx="1268">
                  <c:v>43344</c:v>
                </c:pt>
                <c:pt idx="1269">
                  <c:v>43374</c:v>
                </c:pt>
                <c:pt idx="1270">
                  <c:v>43405</c:v>
                </c:pt>
                <c:pt idx="1271">
                  <c:v>43435</c:v>
                </c:pt>
                <c:pt idx="1272">
                  <c:v>43466</c:v>
                </c:pt>
                <c:pt idx="1273">
                  <c:v>43497</c:v>
                </c:pt>
                <c:pt idx="1274">
                  <c:v>43525</c:v>
                </c:pt>
                <c:pt idx="1275">
                  <c:v>43556</c:v>
                </c:pt>
                <c:pt idx="1276">
                  <c:v>43586</c:v>
                </c:pt>
                <c:pt idx="1277">
                  <c:v>43617</c:v>
                </c:pt>
                <c:pt idx="1278">
                  <c:v>43647</c:v>
                </c:pt>
                <c:pt idx="1279">
                  <c:v>43678</c:v>
                </c:pt>
                <c:pt idx="1280">
                  <c:v>43709</c:v>
                </c:pt>
                <c:pt idx="1281">
                  <c:v>43739</c:v>
                </c:pt>
                <c:pt idx="1282">
                  <c:v>43770</c:v>
                </c:pt>
                <c:pt idx="1283">
                  <c:v>43800</c:v>
                </c:pt>
                <c:pt idx="1284">
                  <c:v>43831</c:v>
                </c:pt>
                <c:pt idx="1285">
                  <c:v>43862</c:v>
                </c:pt>
                <c:pt idx="1286">
                  <c:v>43891</c:v>
                </c:pt>
                <c:pt idx="1287">
                  <c:v>43922</c:v>
                </c:pt>
                <c:pt idx="1288">
                  <c:v>43952</c:v>
                </c:pt>
                <c:pt idx="1289">
                  <c:v>43983</c:v>
                </c:pt>
                <c:pt idx="1290">
                  <c:v>44013</c:v>
                </c:pt>
                <c:pt idx="1291">
                  <c:v>44044</c:v>
                </c:pt>
                <c:pt idx="1292">
                  <c:v>44075</c:v>
                </c:pt>
                <c:pt idx="1293">
                  <c:v>44105</c:v>
                </c:pt>
                <c:pt idx="1294">
                  <c:v>44136</c:v>
                </c:pt>
                <c:pt idx="1295">
                  <c:v>44166</c:v>
                </c:pt>
                <c:pt idx="1296">
                  <c:v>44197</c:v>
                </c:pt>
                <c:pt idx="1297">
                  <c:v>44228</c:v>
                </c:pt>
                <c:pt idx="1298">
                  <c:v>44256</c:v>
                </c:pt>
                <c:pt idx="1299">
                  <c:v>44287</c:v>
                </c:pt>
                <c:pt idx="1300">
                  <c:v>44317</c:v>
                </c:pt>
                <c:pt idx="1301">
                  <c:v>44348</c:v>
                </c:pt>
                <c:pt idx="1302">
                  <c:v>44378</c:v>
                </c:pt>
                <c:pt idx="1303">
                  <c:v>44409</c:v>
                </c:pt>
                <c:pt idx="1304">
                  <c:v>44440</c:v>
                </c:pt>
                <c:pt idx="1305">
                  <c:v>44470</c:v>
                </c:pt>
                <c:pt idx="1306">
                  <c:v>44501</c:v>
                </c:pt>
                <c:pt idx="1307">
                  <c:v>44531</c:v>
                </c:pt>
                <c:pt idx="1308">
                  <c:v>44562</c:v>
                </c:pt>
                <c:pt idx="1309">
                  <c:v>44593</c:v>
                </c:pt>
                <c:pt idx="1310">
                  <c:v>44621</c:v>
                </c:pt>
                <c:pt idx="1311">
                  <c:v>44652</c:v>
                </c:pt>
                <c:pt idx="1312">
                  <c:v>44682</c:v>
                </c:pt>
                <c:pt idx="1313">
                  <c:v>44713</c:v>
                </c:pt>
                <c:pt idx="1314">
                  <c:v>44743</c:v>
                </c:pt>
                <c:pt idx="1315">
                  <c:v>44774</c:v>
                </c:pt>
                <c:pt idx="1316">
                  <c:v>44805</c:v>
                </c:pt>
                <c:pt idx="1317">
                  <c:v>44835</c:v>
                </c:pt>
                <c:pt idx="1318">
                  <c:v>44866</c:v>
                </c:pt>
                <c:pt idx="1319">
                  <c:v>44896</c:v>
                </c:pt>
                <c:pt idx="1320">
                  <c:v>44927</c:v>
                </c:pt>
                <c:pt idx="1321">
                  <c:v>44958</c:v>
                </c:pt>
                <c:pt idx="1322">
                  <c:v>44986</c:v>
                </c:pt>
                <c:pt idx="1323">
                  <c:v>45017</c:v>
                </c:pt>
                <c:pt idx="1324">
                  <c:v>45047</c:v>
                </c:pt>
                <c:pt idx="1325">
                  <c:v>45078</c:v>
                </c:pt>
                <c:pt idx="1326">
                  <c:v>45108</c:v>
                </c:pt>
                <c:pt idx="1327">
                  <c:v>45139</c:v>
                </c:pt>
                <c:pt idx="1328">
                  <c:v>45170</c:v>
                </c:pt>
                <c:pt idx="1329">
                  <c:v>45200</c:v>
                </c:pt>
                <c:pt idx="1330">
                  <c:v>45231</c:v>
                </c:pt>
                <c:pt idx="1331">
                  <c:v>45261</c:v>
                </c:pt>
                <c:pt idx="1332">
                  <c:v>45292</c:v>
                </c:pt>
                <c:pt idx="1333">
                  <c:v>45323</c:v>
                </c:pt>
                <c:pt idx="1334">
                  <c:v>45352</c:v>
                </c:pt>
                <c:pt idx="1335">
                  <c:v>45383</c:v>
                </c:pt>
                <c:pt idx="1336">
                  <c:v>45413</c:v>
                </c:pt>
                <c:pt idx="1337">
                  <c:v>45444</c:v>
                </c:pt>
                <c:pt idx="1338">
                  <c:v>45474</c:v>
                </c:pt>
                <c:pt idx="1339">
                  <c:v>45505</c:v>
                </c:pt>
                <c:pt idx="1340">
                  <c:v>45536</c:v>
                </c:pt>
                <c:pt idx="1341">
                  <c:v>45566</c:v>
                </c:pt>
                <c:pt idx="1342">
                  <c:v>45597</c:v>
                </c:pt>
                <c:pt idx="1343">
                  <c:v>45627</c:v>
                </c:pt>
                <c:pt idx="1344">
                  <c:v>45658</c:v>
                </c:pt>
                <c:pt idx="1345">
                  <c:v>45689</c:v>
                </c:pt>
                <c:pt idx="1346">
                  <c:v>45717</c:v>
                </c:pt>
                <c:pt idx="1347">
                  <c:v>45748</c:v>
                </c:pt>
                <c:pt idx="1348">
                  <c:v>45778</c:v>
                </c:pt>
                <c:pt idx="1349">
                  <c:v>45809</c:v>
                </c:pt>
                <c:pt idx="1350">
                  <c:v>45839</c:v>
                </c:pt>
                <c:pt idx="1351">
                  <c:v>45870</c:v>
                </c:pt>
                <c:pt idx="1352">
                  <c:v>45901</c:v>
                </c:pt>
                <c:pt idx="1353">
                  <c:v>45931</c:v>
                </c:pt>
                <c:pt idx="1354">
                  <c:v>45962</c:v>
                </c:pt>
                <c:pt idx="1355">
                  <c:v>45992</c:v>
                </c:pt>
                <c:pt idx="1356">
                  <c:v>46023</c:v>
                </c:pt>
                <c:pt idx="1357">
                  <c:v>46054</c:v>
                </c:pt>
                <c:pt idx="1358">
                  <c:v>46082</c:v>
                </c:pt>
                <c:pt idx="1359">
                  <c:v>46113</c:v>
                </c:pt>
                <c:pt idx="1360">
                  <c:v>46143</c:v>
                </c:pt>
                <c:pt idx="1361">
                  <c:v>46174</c:v>
                </c:pt>
                <c:pt idx="1362">
                  <c:v>46204</c:v>
                </c:pt>
                <c:pt idx="1363">
                  <c:v>46235</c:v>
                </c:pt>
                <c:pt idx="1364">
                  <c:v>46266</c:v>
                </c:pt>
                <c:pt idx="1365">
                  <c:v>46296</c:v>
                </c:pt>
                <c:pt idx="1366">
                  <c:v>46327</c:v>
                </c:pt>
                <c:pt idx="1367">
                  <c:v>46357</c:v>
                </c:pt>
                <c:pt idx="1368">
                  <c:v>46388</c:v>
                </c:pt>
                <c:pt idx="1369">
                  <c:v>46419</c:v>
                </c:pt>
                <c:pt idx="1370">
                  <c:v>46447</c:v>
                </c:pt>
                <c:pt idx="1371">
                  <c:v>46478</c:v>
                </c:pt>
                <c:pt idx="1372">
                  <c:v>46508</c:v>
                </c:pt>
                <c:pt idx="1373">
                  <c:v>46539</c:v>
                </c:pt>
                <c:pt idx="1374">
                  <c:v>46569</c:v>
                </c:pt>
                <c:pt idx="1375">
                  <c:v>46600</c:v>
                </c:pt>
                <c:pt idx="1376">
                  <c:v>46631</c:v>
                </c:pt>
                <c:pt idx="1377">
                  <c:v>46661</c:v>
                </c:pt>
                <c:pt idx="1378">
                  <c:v>46692</c:v>
                </c:pt>
                <c:pt idx="1379">
                  <c:v>46722</c:v>
                </c:pt>
                <c:pt idx="1380">
                  <c:v>46753</c:v>
                </c:pt>
                <c:pt idx="1381">
                  <c:v>46784</c:v>
                </c:pt>
                <c:pt idx="1382">
                  <c:v>46813</c:v>
                </c:pt>
                <c:pt idx="1383">
                  <c:v>46844</c:v>
                </c:pt>
                <c:pt idx="1384">
                  <c:v>46874</c:v>
                </c:pt>
                <c:pt idx="1385">
                  <c:v>46905</c:v>
                </c:pt>
                <c:pt idx="1386">
                  <c:v>46935</c:v>
                </c:pt>
                <c:pt idx="1387">
                  <c:v>46966</c:v>
                </c:pt>
                <c:pt idx="1388">
                  <c:v>46997</c:v>
                </c:pt>
                <c:pt idx="1389">
                  <c:v>47027</c:v>
                </c:pt>
                <c:pt idx="1390">
                  <c:v>47058</c:v>
                </c:pt>
                <c:pt idx="1391">
                  <c:v>47088</c:v>
                </c:pt>
                <c:pt idx="1392">
                  <c:v>47119</c:v>
                </c:pt>
                <c:pt idx="1393">
                  <c:v>47150</c:v>
                </c:pt>
                <c:pt idx="1394">
                  <c:v>47178</c:v>
                </c:pt>
                <c:pt idx="1395">
                  <c:v>47209</c:v>
                </c:pt>
                <c:pt idx="1396">
                  <c:v>47239</c:v>
                </c:pt>
                <c:pt idx="1397">
                  <c:v>47270</c:v>
                </c:pt>
                <c:pt idx="1398">
                  <c:v>47300</c:v>
                </c:pt>
                <c:pt idx="1399">
                  <c:v>47331</c:v>
                </c:pt>
                <c:pt idx="1400">
                  <c:v>47362</c:v>
                </c:pt>
                <c:pt idx="1401">
                  <c:v>47392</c:v>
                </c:pt>
                <c:pt idx="1402">
                  <c:v>47423</c:v>
                </c:pt>
                <c:pt idx="1403">
                  <c:v>47453</c:v>
                </c:pt>
                <c:pt idx="1404">
                  <c:v>47484</c:v>
                </c:pt>
                <c:pt idx="1405">
                  <c:v>47515</c:v>
                </c:pt>
                <c:pt idx="1406">
                  <c:v>47543</c:v>
                </c:pt>
                <c:pt idx="1407">
                  <c:v>47574</c:v>
                </c:pt>
                <c:pt idx="1408">
                  <c:v>47604</c:v>
                </c:pt>
                <c:pt idx="1409">
                  <c:v>47635</c:v>
                </c:pt>
                <c:pt idx="1410">
                  <c:v>47665</c:v>
                </c:pt>
                <c:pt idx="1411">
                  <c:v>47696</c:v>
                </c:pt>
                <c:pt idx="1412">
                  <c:v>47727</c:v>
                </c:pt>
                <c:pt idx="1413">
                  <c:v>47757</c:v>
                </c:pt>
                <c:pt idx="1414">
                  <c:v>47788</c:v>
                </c:pt>
                <c:pt idx="1415">
                  <c:v>47818</c:v>
                </c:pt>
                <c:pt idx="1416">
                  <c:v>47849</c:v>
                </c:pt>
                <c:pt idx="1417">
                  <c:v>47880</c:v>
                </c:pt>
                <c:pt idx="1418">
                  <c:v>47908</c:v>
                </c:pt>
                <c:pt idx="1419">
                  <c:v>47939</c:v>
                </c:pt>
                <c:pt idx="1420">
                  <c:v>47969</c:v>
                </c:pt>
                <c:pt idx="1421">
                  <c:v>48000</c:v>
                </c:pt>
                <c:pt idx="1422">
                  <c:v>48030</c:v>
                </c:pt>
                <c:pt idx="1423">
                  <c:v>48061</c:v>
                </c:pt>
                <c:pt idx="1424">
                  <c:v>48092</c:v>
                </c:pt>
                <c:pt idx="1425">
                  <c:v>48122</c:v>
                </c:pt>
                <c:pt idx="1426">
                  <c:v>48153</c:v>
                </c:pt>
                <c:pt idx="1427">
                  <c:v>48183</c:v>
                </c:pt>
                <c:pt idx="1428">
                  <c:v>48214</c:v>
                </c:pt>
                <c:pt idx="1429">
                  <c:v>48245</c:v>
                </c:pt>
                <c:pt idx="1430">
                  <c:v>48274</c:v>
                </c:pt>
                <c:pt idx="1431">
                  <c:v>48305</c:v>
                </c:pt>
                <c:pt idx="1432">
                  <c:v>48335</c:v>
                </c:pt>
                <c:pt idx="1433">
                  <c:v>48366</c:v>
                </c:pt>
                <c:pt idx="1434">
                  <c:v>48396</c:v>
                </c:pt>
                <c:pt idx="1435">
                  <c:v>48427</c:v>
                </c:pt>
                <c:pt idx="1436">
                  <c:v>48458</c:v>
                </c:pt>
                <c:pt idx="1437">
                  <c:v>48488</c:v>
                </c:pt>
                <c:pt idx="1438">
                  <c:v>48519</c:v>
                </c:pt>
                <c:pt idx="1439">
                  <c:v>48549</c:v>
                </c:pt>
                <c:pt idx="1440">
                  <c:v>48580</c:v>
                </c:pt>
                <c:pt idx="1441">
                  <c:v>48611</c:v>
                </c:pt>
                <c:pt idx="1442">
                  <c:v>48639</c:v>
                </c:pt>
                <c:pt idx="1443">
                  <c:v>48670</c:v>
                </c:pt>
                <c:pt idx="1444">
                  <c:v>48700</c:v>
                </c:pt>
                <c:pt idx="1445">
                  <c:v>48731</c:v>
                </c:pt>
                <c:pt idx="1446">
                  <c:v>48761</c:v>
                </c:pt>
                <c:pt idx="1447">
                  <c:v>48792</c:v>
                </c:pt>
                <c:pt idx="1448">
                  <c:v>48823</c:v>
                </c:pt>
                <c:pt idx="1449">
                  <c:v>48853</c:v>
                </c:pt>
                <c:pt idx="1450">
                  <c:v>48884</c:v>
                </c:pt>
                <c:pt idx="1451">
                  <c:v>48914</c:v>
                </c:pt>
                <c:pt idx="1452">
                  <c:v>48945</c:v>
                </c:pt>
                <c:pt idx="1453">
                  <c:v>48976</c:v>
                </c:pt>
                <c:pt idx="1454">
                  <c:v>49004</c:v>
                </c:pt>
                <c:pt idx="1455">
                  <c:v>49035</c:v>
                </c:pt>
                <c:pt idx="1456">
                  <c:v>49065</c:v>
                </c:pt>
                <c:pt idx="1457">
                  <c:v>49096</c:v>
                </c:pt>
                <c:pt idx="1458">
                  <c:v>49126</c:v>
                </c:pt>
                <c:pt idx="1459">
                  <c:v>49157</c:v>
                </c:pt>
                <c:pt idx="1460">
                  <c:v>49188</c:v>
                </c:pt>
                <c:pt idx="1461">
                  <c:v>49218</c:v>
                </c:pt>
                <c:pt idx="1462">
                  <c:v>49249</c:v>
                </c:pt>
                <c:pt idx="1463">
                  <c:v>49279</c:v>
                </c:pt>
                <c:pt idx="1464">
                  <c:v>49310</c:v>
                </c:pt>
                <c:pt idx="1465">
                  <c:v>49341</c:v>
                </c:pt>
                <c:pt idx="1466">
                  <c:v>49369</c:v>
                </c:pt>
                <c:pt idx="1467">
                  <c:v>49400</c:v>
                </c:pt>
                <c:pt idx="1468">
                  <c:v>49430</c:v>
                </c:pt>
                <c:pt idx="1469">
                  <c:v>49461</c:v>
                </c:pt>
                <c:pt idx="1470">
                  <c:v>49491</c:v>
                </c:pt>
                <c:pt idx="1471">
                  <c:v>49522</c:v>
                </c:pt>
                <c:pt idx="1472">
                  <c:v>49553</c:v>
                </c:pt>
                <c:pt idx="1473">
                  <c:v>49583</c:v>
                </c:pt>
                <c:pt idx="1474">
                  <c:v>49614</c:v>
                </c:pt>
                <c:pt idx="1475">
                  <c:v>49644</c:v>
                </c:pt>
                <c:pt idx="1476">
                  <c:v>49675</c:v>
                </c:pt>
                <c:pt idx="1477">
                  <c:v>49706</c:v>
                </c:pt>
                <c:pt idx="1478">
                  <c:v>49735</c:v>
                </c:pt>
                <c:pt idx="1479">
                  <c:v>49766</c:v>
                </c:pt>
                <c:pt idx="1480">
                  <c:v>49796</c:v>
                </c:pt>
                <c:pt idx="1481">
                  <c:v>49827</c:v>
                </c:pt>
                <c:pt idx="1482">
                  <c:v>49857</c:v>
                </c:pt>
                <c:pt idx="1483">
                  <c:v>49888</c:v>
                </c:pt>
                <c:pt idx="1484">
                  <c:v>49919</c:v>
                </c:pt>
                <c:pt idx="1485">
                  <c:v>49949</c:v>
                </c:pt>
                <c:pt idx="1486">
                  <c:v>49980</c:v>
                </c:pt>
                <c:pt idx="1487">
                  <c:v>50010</c:v>
                </c:pt>
                <c:pt idx="1488">
                  <c:v>50041</c:v>
                </c:pt>
                <c:pt idx="1489">
                  <c:v>50072</c:v>
                </c:pt>
                <c:pt idx="1490">
                  <c:v>50100</c:v>
                </c:pt>
                <c:pt idx="1491">
                  <c:v>50131</c:v>
                </c:pt>
                <c:pt idx="1492">
                  <c:v>50161</c:v>
                </c:pt>
                <c:pt idx="1493">
                  <c:v>50192</c:v>
                </c:pt>
                <c:pt idx="1494">
                  <c:v>50222</c:v>
                </c:pt>
                <c:pt idx="1495">
                  <c:v>50253</c:v>
                </c:pt>
                <c:pt idx="1496">
                  <c:v>50284</c:v>
                </c:pt>
                <c:pt idx="1497">
                  <c:v>50314</c:v>
                </c:pt>
                <c:pt idx="1498">
                  <c:v>50345</c:v>
                </c:pt>
                <c:pt idx="1499">
                  <c:v>50375</c:v>
                </c:pt>
                <c:pt idx="1500">
                  <c:v>50406</c:v>
                </c:pt>
                <c:pt idx="1501">
                  <c:v>50437</c:v>
                </c:pt>
                <c:pt idx="1502">
                  <c:v>50465</c:v>
                </c:pt>
                <c:pt idx="1503">
                  <c:v>50496</c:v>
                </c:pt>
                <c:pt idx="1504">
                  <c:v>50526</c:v>
                </c:pt>
                <c:pt idx="1505">
                  <c:v>50557</c:v>
                </c:pt>
                <c:pt idx="1506">
                  <c:v>50587</c:v>
                </c:pt>
                <c:pt idx="1507">
                  <c:v>50618</c:v>
                </c:pt>
                <c:pt idx="1508">
                  <c:v>50649</c:v>
                </c:pt>
                <c:pt idx="1509">
                  <c:v>50679</c:v>
                </c:pt>
                <c:pt idx="1510">
                  <c:v>50710</c:v>
                </c:pt>
                <c:pt idx="1511">
                  <c:v>50740</c:v>
                </c:pt>
                <c:pt idx="1512">
                  <c:v>50771</c:v>
                </c:pt>
                <c:pt idx="1513">
                  <c:v>50802</c:v>
                </c:pt>
                <c:pt idx="1514">
                  <c:v>50830</c:v>
                </c:pt>
                <c:pt idx="1515">
                  <c:v>50861</c:v>
                </c:pt>
                <c:pt idx="1516">
                  <c:v>50891</c:v>
                </c:pt>
                <c:pt idx="1517">
                  <c:v>50922</c:v>
                </c:pt>
                <c:pt idx="1518">
                  <c:v>50952</c:v>
                </c:pt>
                <c:pt idx="1519">
                  <c:v>50983</c:v>
                </c:pt>
                <c:pt idx="1520">
                  <c:v>51014</c:v>
                </c:pt>
                <c:pt idx="1521">
                  <c:v>51044</c:v>
                </c:pt>
                <c:pt idx="1522">
                  <c:v>51075</c:v>
                </c:pt>
                <c:pt idx="1523">
                  <c:v>51105</c:v>
                </c:pt>
                <c:pt idx="1524">
                  <c:v>51136</c:v>
                </c:pt>
                <c:pt idx="1525">
                  <c:v>51167</c:v>
                </c:pt>
                <c:pt idx="1526">
                  <c:v>51196</c:v>
                </c:pt>
                <c:pt idx="1527">
                  <c:v>51227</c:v>
                </c:pt>
                <c:pt idx="1528">
                  <c:v>51257</c:v>
                </c:pt>
                <c:pt idx="1529">
                  <c:v>51288</c:v>
                </c:pt>
                <c:pt idx="1530">
                  <c:v>51318</c:v>
                </c:pt>
                <c:pt idx="1531">
                  <c:v>51349</c:v>
                </c:pt>
                <c:pt idx="1532">
                  <c:v>51380</c:v>
                </c:pt>
                <c:pt idx="1533">
                  <c:v>51410</c:v>
                </c:pt>
                <c:pt idx="1534">
                  <c:v>51441</c:v>
                </c:pt>
                <c:pt idx="1535">
                  <c:v>51471</c:v>
                </c:pt>
              </c:numCache>
            </c:numRef>
          </c:cat>
          <c:val>
            <c:numRef>
              <c:f>CPIUA!$B$8:$B$1544</c:f>
              <c:numCache>
                <c:formatCode>General</c:formatCode>
                <c:ptCount val="1537"/>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numCache>
            </c:numRef>
          </c:val>
          <c:smooth val="0"/>
          <c:extLst>
            <c:ext xmlns:c16="http://schemas.microsoft.com/office/drawing/2014/chart" uri="{C3380CC4-5D6E-409C-BE32-E72D297353CC}">
              <c16:uniqueId val="{00000000-E825-4EB7-942B-3120E2F6849D}"/>
            </c:ext>
          </c:extLst>
        </c:ser>
        <c:ser>
          <c:idx val="5"/>
          <c:order val="1"/>
          <c:tx>
            <c:v>CPI - 3/12</c:v>
          </c:tx>
          <c:spPr>
            <a:ln w="38100">
              <a:solidFill>
                <a:srgbClr val="002060"/>
              </a:solidFill>
            </a:ln>
            <a:effectLst/>
          </c:spPr>
          <c:marker>
            <c:symbol val="none"/>
          </c:marker>
          <c:cat>
            <c:numRef>
              <c:f>CPIUA!$A$9:$A$1544</c:f>
              <c:numCache>
                <c:formatCode>mmm\-yy</c:formatCode>
                <c:ptCount val="1536"/>
                <c:pt idx="0">
                  <c:v>4750</c:v>
                </c:pt>
                <c:pt idx="1">
                  <c:v>4781</c:v>
                </c:pt>
                <c:pt idx="2">
                  <c:v>4809</c:v>
                </c:pt>
                <c:pt idx="3">
                  <c:v>4840</c:v>
                </c:pt>
                <c:pt idx="4">
                  <c:v>4870</c:v>
                </c:pt>
                <c:pt idx="5">
                  <c:v>4901</c:v>
                </c:pt>
                <c:pt idx="6">
                  <c:v>4931</c:v>
                </c:pt>
                <c:pt idx="7">
                  <c:v>4962</c:v>
                </c:pt>
                <c:pt idx="8">
                  <c:v>4993</c:v>
                </c:pt>
                <c:pt idx="9">
                  <c:v>5023</c:v>
                </c:pt>
                <c:pt idx="10">
                  <c:v>5054</c:v>
                </c:pt>
                <c:pt idx="11">
                  <c:v>5084</c:v>
                </c:pt>
                <c:pt idx="12">
                  <c:v>5115</c:v>
                </c:pt>
                <c:pt idx="13">
                  <c:v>5146</c:v>
                </c:pt>
                <c:pt idx="14">
                  <c:v>5174</c:v>
                </c:pt>
                <c:pt idx="15">
                  <c:v>5205</c:v>
                </c:pt>
                <c:pt idx="16">
                  <c:v>5235</c:v>
                </c:pt>
                <c:pt idx="17">
                  <c:v>5266</c:v>
                </c:pt>
                <c:pt idx="18">
                  <c:v>5296</c:v>
                </c:pt>
                <c:pt idx="19">
                  <c:v>5327</c:v>
                </c:pt>
                <c:pt idx="20">
                  <c:v>5358</c:v>
                </c:pt>
                <c:pt idx="21">
                  <c:v>5388</c:v>
                </c:pt>
                <c:pt idx="22">
                  <c:v>5419</c:v>
                </c:pt>
                <c:pt idx="23">
                  <c:v>5449</c:v>
                </c:pt>
                <c:pt idx="24">
                  <c:v>5480</c:v>
                </c:pt>
                <c:pt idx="25">
                  <c:v>5511</c:v>
                </c:pt>
                <c:pt idx="26">
                  <c:v>5539</c:v>
                </c:pt>
                <c:pt idx="27">
                  <c:v>5570</c:v>
                </c:pt>
                <c:pt idx="28">
                  <c:v>5600</c:v>
                </c:pt>
                <c:pt idx="29">
                  <c:v>5631</c:v>
                </c:pt>
                <c:pt idx="30">
                  <c:v>5661</c:v>
                </c:pt>
                <c:pt idx="31">
                  <c:v>5692</c:v>
                </c:pt>
                <c:pt idx="32">
                  <c:v>5723</c:v>
                </c:pt>
                <c:pt idx="33">
                  <c:v>5753</c:v>
                </c:pt>
                <c:pt idx="34">
                  <c:v>5784</c:v>
                </c:pt>
                <c:pt idx="35">
                  <c:v>5814</c:v>
                </c:pt>
                <c:pt idx="36">
                  <c:v>5845</c:v>
                </c:pt>
                <c:pt idx="37">
                  <c:v>5876</c:v>
                </c:pt>
                <c:pt idx="38">
                  <c:v>5905</c:v>
                </c:pt>
                <c:pt idx="39">
                  <c:v>5936</c:v>
                </c:pt>
                <c:pt idx="40">
                  <c:v>5966</c:v>
                </c:pt>
                <c:pt idx="41">
                  <c:v>5997</c:v>
                </c:pt>
                <c:pt idx="42">
                  <c:v>6027</c:v>
                </c:pt>
                <c:pt idx="43">
                  <c:v>6058</c:v>
                </c:pt>
                <c:pt idx="44">
                  <c:v>6089</c:v>
                </c:pt>
                <c:pt idx="45">
                  <c:v>6119</c:v>
                </c:pt>
                <c:pt idx="46">
                  <c:v>6150</c:v>
                </c:pt>
                <c:pt idx="47">
                  <c:v>6180</c:v>
                </c:pt>
                <c:pt idx="48">
                  <c:v>6211</c:v>
                </c:pt>
                <c:pt idx="49">
                  <c:v>6242</c:v>
                </c:pt>
                <c:pt idx="50">
                  <c:v>6270</c:v>
                </c:pt>
                <c:pt idx="51">
                  <c:v>6301</c:v>
                </c:pt>
                <c:pt idx="52">
                  <c:v>6331</c:v>
                </c:pt>
                <c:pt idx="53">
                  <c:v>6362</c:v>
                </c:pt>
                <c:pt idx="54">
                  <c:v>6392</c:v>
                </c:pt>
                <c:pt idx="55">
                  <c:v>6423</c:v>
                </c:pt>
                <c:pt idx="56">
                  <c:v>6454</c:v>
                </c:pt>
                <c:pt idx="57">
                  <c:v>6484</c:v>
                </c:pt>
                <c:pt idx="58">
                  <c:v>6515</c:v>
                </c:pt>
                <c:pt idx="59">
                  <c:v>6545</c:v>
                </c:pt>
                <c:pt idx="60">
                  <c:v>6576</c:v>
                </c:pt>
                <c:pt idx="61">
                  <c:v>6607</c:v>
                </c:pt>
                <c:pt idx="62">
                  <c:v>6635</c:v>
                </c:pt>
                <c:pt idx="63">
                  <c:v>6666</c:v>
                </c:pt>
                <c:pt idx="64">
                  <c:v>6696</c:v>
                </c:pt>
                <c:pt idx="65">
                  <c:v>6727</c:v>
                </c:pt>
                <c:pt idx="66">
                  <c:v>6757</c:v>
                </c:pt>
                <c:pt idx="67">
                  <c:v>6788</c:v>
                </c:pt>
                <c:pt idx="68">
                  <c:v>6819</c:v>
                </c:pt>
                <c:pt idx="69">
                  <c:v>6849</c:v>
                </c:pt>
                <c:pt idx="70">
                  <c:v>6880</c:v>
                </c:pt>
                <c:pt idx="71">
                  <c:v>6910</c:v>
                </c:pt>
                <c:pt idx="72">
                  <c:v>6941</c:v>
                </c:pt>
                <c:pt idx="73">
                  <c:v>6972</c:v>
                </c:pt>
                <c:pt idx="74">
                  <c:v>7000</c:v>
                </c:pt>
                <c:pt idx="75">
                  <c:v>7031</c:v>
                </c:pt>
                <c:pt idx="76">
                  <c:v>7061</c:v>
                </c:pt>
                <c:pt idx="77">
                  <c:v>7092</c:v>
                </c:pt>
                <c:pt idx="78">
                  <c:v>7122</c:v>
                </c:pt>
                <c:pt idx="79">
                  <c:v>7153</c:v>
                </c:pt>
                <c:pt idx="80">
                  <c:v>7184</c:v>
                </c:pt>
                <c:pt idx="81">
                  <c:v>7214</c:v>
                </c:pt>
                <c:pt idx="82">
                  <c:v>7245</c:v>
                </c:pt>
                <c:pt idx="83">
                  <c:v>7275</c:v>
                </c:pt>
                <c:pt idx="84">
                  <c:v>7306</c:v>
                </c:pt>
                <c:pt idx="85">
                  <c:v>7337</c:v>
                </c:pt>
                <c:pt idx="86">
                  <c:v>7366</c:v>
                </c:pt>
                <c:pt idx="87">
                  <c:v>7397</c:v>
                </c:pt>
                <c:pt idx="88">
                  <c:v>7427</c:v>
                </c:pt>
                <c:pt idx="89">
                  <c:v>7458</c:v>
                </c:pt>
                <c:pt idx="90">
                  <c:v>7488</c:v>
                </c:pt>
                <c:pt idx="91">
                  <c:v>7519</c:v>
                </c:pt>
                <c:pt idx="92">
                  <c:v>7550</c:v>
                </c:pt>
                <c:pt idx="93">
                  <c:v>7580</c:v>
                </c:pt>
                <c:pt idx="94">
                  <c:v>7611</c:v>
                </c:pt>
                <c:pt idx="95">
                  <c:v>7641</c:v>
                </c:pt>
                <c:pt idx="96">
                  <c:v>7672</c:v>
                </c:pt>
                <c:pt idx="97">
                  <c:v>7703</c:v>
                </c:pt>
                <c:pt idx="98">
                  <c:v>7731</c:v>
                </c:pt>
                <c:pt idx="99">
                  <c:v>7762</c:v>
                </c:pt>
                <c:pt idx="100">
                  <c:v>7792</c:v>
                </c:pt>
                <c:pt idx="101">
                  <c:v>7823</c:v>
                </c:pt>
                <c:pt idx="102">
                  <c:v>7853</c:v>
                </c:pt>
                <c:pt idx="103">
                  <c:v>7884</c:v>
                </c:pt>
                <c:pt idx="104">
                  <c:v>7915</c:v>
                </c:pt>
                <c:pt idx="105">
                  <c:v>7945</c:v>
                </c:pt>
                <c:pt idx="106">
                  <c:v>7976</c:v>
                </c:pt>
                <c:pt idx="107">
                  <c:v>8006</c:v>
                </c:pt>
                <c:pt idx="108">
                  <c:v>8037</c:v>
                </c:pt>
                <c:pt idx="109">
                  <c:v>8068</c:v>
                </c:pt>
                <c:pt idx="110">
                  <c:v>8096</c:v>
                </c:pt>
                <c:pt idx="111">
                  <c:v>8127</c:v>
                </c:pt>
                <c:pt idx="112">
                  <c:v>8157</c:v>
                </c:pt>
                <c:pt idx="113">
                  <c:v>8188</c:v>
                </c:pt>
                <c:pt idx="114">
                  <c:v>8218</c:v>
                </c:pt>
                <c:pt idx="115">
                  <c:v>8249</c:v>
                </c:pt>
                <c:pt idx="116">
                  <c:v>8280</c:v>
                </c:pt>
                <c:pt idx="117">
                  <c:v>8310</c:v>
                </c:pt>
                <c:pt idx="118">
                  <c:v>8341</c:v>
                </c:pt>
                <c:pt idx="119">
                  <c:v>8371</c:v>
                </c:pt>
                <c:pt idx="120">
                  <c:v>8402</c:v>
                </c:pt>
                <c:pt idx="121">
                  <c:v>8433</c:v>
                </c:pt>
                <c:pt idx="122">
                  <c:v>8461</c:v>
                </c:pt>
                <c:pt idx="123">
                  <c:v>8492</c:v>
                </c:pt>
                <c:pt idx="124">
                  <c:v>8522</c:v>
                </c:pt>
                <c:pt idx="125">
                  <c:v>8553</c:v>
                </c:pt>
                <c:pt idx="126">
                  <c:v>8583</c:v>
                </c:pt>
                <c:pt idx="127">
                  <c:v>8614</c:v>
                </c:pt>
                <c:pt idx="128">
                  <c:v>8645</c:v>
                </c:pt>
                <c:pt idx="129">
                  <c:v>8675</c:v>
                </c:pt>
                <c:pt idx="130">
                  <c:v>8706</c:v>
                </c:pt>
                <c:pt idx="131">
                  <c:v>8736</c:v>
                </c:pt>
                <c:pt idx="132">
                  <c:v>8767</c:v>
                </c:pt>
                <c:pt idx="133">
                  <c:v>8798</c:v>
                </c:pt>
                <c:pt idx="134">
                  <c:v>8827</c:v>
                </c:pt>
                <c:pt idx="135">
                  <c:v>8858</c:v>
                </c:pt>
                <c:pt idx="136">
                  <c:v>8888</c:v>
                </c:pt>
                <c:pt idx="137">
                  <c:v>8919</c:v>
                </c:pt>
                <c:pt idx="138">
                  <c:v>8949</c:v>
                </c:pt>
                <c:pt idx="139">
                  <c:v>8980</c:v>
                </c:pt>
                <c:pt idx="140">
                  <c:v>9011</c:v>
                </c:pt>
                <c:pt idx="141">
                  <c:v>9041</c:v>
                </c:pt>
                <c:pt idx="142">
                  <c:v>9072</c:v>
                </c:pt>
                <c:pt idx="143">
                  <c:v>9102</c:v>
                </c:pt>
                <c:pt idx="144">
                  <c:v>9133</c:v>
                </c:pt>
                <c:pt idx="145">
                  <c:v>9164</c:v>
                </c:pt>
                <c:pt idx="146">
                  <c:v>9192</c:v>
                </c:pt>
                <c:pt idx="147">
                  <c:v>9223</c:v>
                </c:pt>
                <c:pt idx="148">
                  <c:v>9253</c:v>
                </c:pt>
                <c:pt idx="149">
                  <c:v>9284</c:v>
                </c:pt>
                <c:pt idx="150">
                  <c:v>9314</c:v>
                </c:pt>
                <c:pt idx="151">
                  <c:v>9345</c:v>
                </c:pt>
                <c:pt idx="152">
                  <c:v>9376</c:v>
                </c:pt>
                <c:pt idx="153">
                  <c:v>9406</c:v>
                </c:pt>
                <c:pt idx="154">
                  <c:v>9437</c:v>
                </c:pt>
                <c:pt idx="155">
                  <c:v>9467</c:v>
                </c:pt>
                <c:pt idx="156">
                  <c:v>9498</c:v>
                </c:pt>
                <c:pt idx="157">
                  <c:v>9529</c:v>
                </c:pt>
                <c:pt idx="158">
                  <c:v>9557</c:v>
                </c:pt>
                <c:pt idx="159">
                  <c:v>9588</c:v>
                </c:pt>
                <c:pt idx="160">
                  <c:v>9618</c:v>
                </c:pt>
                <c:pt idx="161">
                  <c:v>9649</c:v>
                </c:pt>
                <c:pt idx="162">
                  <c:v>9679</c:v>
                </c:pt>
                <c:pt idx="163">
                  <c:v>9710</c:v>
                </c:pt>
                <c:pt idx="164">
                  <c:v>9741</c:v>
                </c:pt>
                <c:pt idx="165">
                  <c:v>9771</c:v>
                </c:pt>
                <c:pt idx="166">
                  <c:v>9802</c:v>
                </c:pt>
                <c:pt idx="167">
                  <c:v>9832</c:v>
                </c:pt>
                <c:pt idx="168">
                  <c:v>9863</c:v>
                </c:pt>
                <c:pt idx="169">
                  <c:v>9894</c:v>
                </c:pt>
                <c:pt idx="170">
                  <c:v>9922</c:v>
                </c:pt>
                <c:pt idx="171">
                  <c:v>9953</c:v>
                </c:pt>
                <c:pt idx="172">
                  <c:v>9983</c:v>
                </c:pt>
                <c:pt idx="173">
                  <c:v>10014</c:v>
                </c:pt>
                <c:pt idx="174">
                  <c:v>10044</c:v>
                </c:pt>
                <c:pt idx="175">
                  <c:v>10075</c:v>
                </c:pt>
                <c:pt idx="176">
                  <c:v>10106</c:v>
                </c:pt>
                <c:pt idx="177">
                  <c:v>10136</c:v>
                </c:pt>
                <c:pt idx="178">
                  <c:v>10167</c:v>
                </c:pt>
                <c:pt idx="179">
                  <c:v>10197</c:v>
                </c:pt>
                <c:pt idx="180">
                  <c:v>10228</c:v>
                </c:pt>
                <c:pt idx="181">
                  <c:v>10259</c:v>
                </c:pt>
                <c:pt idx="182">
                  <c:v>10288</c:v>
                </c:pt>
                <c:pt idx="183">
                  <c:v>10319</c:v>
                </c:pt>
                <c:pt idx="184">
                  <c:v>10349</c:v>
                </c:pt>
                <c:pt idx="185">
                  <c:v>10380</c:v>
                </c:pt>
                <c:pt idx="186">
                  <c:v>10410</c:v>
                </c:pt>
                <c:pt idx="187">
                  <c:v>10441</c:v>
                </c:pt>
                <c:pt idx="188">
                  <c:v>10472</c:v>
                </c:pt>
                <c:pt idx="189">
                  <c:v>10502</c:v>
                </c:pt>
                <c:pt idx="190">
                  <c:v>10533</c:v>
                </c:pt>
                <c:pt idx="191">
                  <c:v>10563</c:v>
                </c:pt>
                <c:pt idx="192">
                  <c:v>10594</c:v>
                </c:pt>
                <c:pt idx="193">
                  <c:v>10625</c:v>
                </c:pt>
                <c:pt idx="194">
                  <c:v>10653</c:v>
                </c:pt>
                <c:pt idx="195">
                  <c:v>10684</c:v>
                </c:pt>
                <c:pt idx="196">
                  <c:v>10714</c:v>
                </c:pt>
                <c:pt idx="197">
                  <c:v>10745</c:v>
                </c:pt>
                <c:pt idx="198">
                  <c:v>10775</c:v>
                </c:pt>
                <c:pt idx="199">
                  <c:v>10806</c:v>
                </c:pt>
                <c:pt idx="200">
                  <c:v>10837</c:v>
                </c:pt>
                <c:pt idx="201">
                  <c:v>10867</c:v>
                </c:pt>
                <c:pt idx="202">
                  <c:v>10898</c:v>
                </c:pt>
                <c:pt idx="203">
                  <c:v>10928</c:v>
                </c:pt>
                <c:pt idx="204">
                  <c:v>10959</c:v>
                </c:pt>
                <c:pt idx="205">
                  <c:v>10990</c:v>
                </c:pt>
                <c:pt idx="206">
                  <c:v>11018</c:v>
                </c:pt>
                <c:pt idx="207">
                  <c:v>11049</c:v>
                </c:pt>
                <c:pt idx="208">
                  <c:v>11079</c:v>
                </c:pt>
                <c:pt idx="209">
                  <c:v>11110</c:v>
                </c:pt>
                <c:pt idx="210">
                  <c:v>11140</c:v>
                </c:pt>
                <c:pt idx="211">
                  <c:v>11171</c:v>
                </c:pt>
                <c:pt idx="212">
                  <c:v>11202</c:v>
                </c:pt>
                <c:pt idx="213">
                  <c:v>11232</c:v>
                </c:pt>
                <c:pt idx="214">
                  <c:v>11263</c:v>
                </c:pt>
                <c:pt idx="215">
                  <c:v>11293</c:v>
                </c:pt>
                <c:pt idx="216">
                  <c:v>11324</c:v>
                </c:pt>
                <c:pt idx="217">
                  <c:v>11355</c:v>
                </c:pt>
                <c:pt idx="218">
                  <c:v>11383</c:v>
                </c:pt>
                <c:pt idx="219">
                  <c:v>11414</c:v>
                </c:pt>
                <c:pt idx="220">
                  <c:v>11444</c:v>
                </c:pt>
                <c:pt idx="221">
                  <c:v>11475</c:v>
                </c:pt>
                <c:pt idx="222">
                  <c:v>11505</c:v>
                </c:pt>
                <c:pt idx="223">
                  <c:v>11536</c:v>
                </c:pt>
                <c:pt idx="224">
                  <c:v>11567</c:v>
                </c:pt>
                <c:pt idx="225">
                  <c:v>11597</c:v>
                </c:pt>
                <c:pt idx="226">
                  <c:v>11628</c:v>
                </c:pt>
                <c:pt idx="227">
                  <c:v>11658</c:v>
                </c:pt>
                <c:pt idx="228">
                  <c:v>11689</c:v>
                </c:pt>
                <c:pt idx="229">
                  <c:v>11720</c:v>
                </c:pt>
                <c:pt idx="230">
                  <c:v>11749</c:v>
                </c:pt>
                <c:pt idx="231">
                  <c:v>11780</c:v>
                </c:pt>
                <c:pt idx="232">
                  <c:v>11810</c:v>
                </c:pt>
                <c:pt idx="233">
                  <c:v>11841</c:v>
                </c:pt>
                <c:pt idx="234">
                  <c:v>11871</c:v>
                </c:pt>
                <c:pt idx="235">
                  <c:v>11902</c:v>
                </c:pt>
                <c:pt idx="236">
                  <c:v>11933</c:v>
                </c:pt>
                <c:pt idx="237">
                  <c:v>11963</c:v>
                </c:pt>
                <c:pt idx="238">
                  <c:v>11994</c:v>
                </c:pt>
                <c:pt idx="239">
                  <c:v>12024</c:v>
                </c:pt>
                <c:pt idx="240">
                  <c:v>12055</c:v>
                </c:pt>
                <c:pt idx="241">
                  <c:v>12086</c:v>
                </c:pt>
                <c:pt idx="242">
                  <c:v>12114</c:v>
                </c:pt>
                <c:pt idx="243">
                  <c:v>12145</c:v>
                </c:pt>
                <c:pt idx="244">
                  <c:v>12175</c:v>
                </c:pt>
                <c:pt idx="245">
                  <c:v>12206</c:v>
                </c:pt>
                <c:pt idx="246">
                  <c:v>12236</c:v>
                </c:pt>
                <c:pt idx="247">
                  <c:v>12267</c:v>
                </c:pt>
                <c:pt idx="248">
                  <c:v>12298</c:v>
                </c:pt>
                <c:pt idx="249">
                  <c:v>12328</c:v>
                </c:pt>
                <c:pt idx="250">
                  <c:v>12359</c:v>
                </c:pt>
                <c:pt idx="251">
                  <c:v>12389</c:v>
                </c:pt>
                <c:pt idx="252">
                  <c:v>12420</c:v>
                </c:pt>
                <c:pt idx="253">
                  <c:v>12451</c:v>
                </c:pt>
                <c:pt idx="254">
                  <c:v>12479</c:v>
                </c:pt>
                <c:pt idx="255">
                  <c:v>12510</c:v>
                </c:pt>
                <c:pt idx="256">
                  <c:v>12540</c:v>
                </c:pt>
                <c:pt idx="257">
                  <c:v>12571</c:v>
                </c:pt>
                <c:pt idx="258">
                  <c:v>12601</c:v>
                </c:pt>
                <c:pt idx="259">
                  <c:v>12632</c:v>
                </c:pt>
                <c:pt idx="260">
                  <c:v>12663</c:v>
                </c:pt>
                <c:pt idx="261">
                  <c:v>12693</c:v>
                </c:pt>
                <c:pt idx="262">
                  <c:v>12724</c:v>
                </c:pt>
                <c:pt idx="263">
                  <c:v>12754</c:v>
                </c:pt>
                <c:pt idx="264">
                  <c:v>12785</c:v>
                </c:pt>
                <c:pt idx="265">
                  <c:v>12816</c:v>
                </c:pt>
                <c:pt idx="266">
                  <c:v>12844</c:v>
                </c:pt>
                <c:pt idx="267">
                  <c:v>12875</c:v>
                </c:pt>
                <c:pt idx="268">
                  <c:v>12905</c:v>
                </c:pt>
                <c:pt idx="269">
                  <c:v>12936</c:v>
                </c:pt>
                <c:pt idx="270">
                  <c:v>12966</c:v>
                </c:pt>
                <c:pt idx="271">
                  <c:v>12997</c:v>
                </c:pt>
                <c:pt idx="272">
                  <c:v>13028</c:v>
                </c:pt>
                <c:pt idx="273">
                  <c:v>13058</c:v>
                </c:pt>
                <c:pt idx="274">
                  <c:v>13089</c:v>
                </c:pt>
                <c:pt idx="275">
                  <c:v>13119</c:v>
                </c:pt>
                <c:pt idx="276">
                  <c:v>13150</c:v>
                </c:pt>
                <c:pt idx="277">
                  <c:v>13181</c:v>
                </c:pt>
                <c:pt idx="278">
                  <c:v>13210</c:v>
                </c:pt>
                <c:pt idx="279">
                  <c:v>13241</c:v>
                </c:pt>
                <c:pt idx="280">
                  <c:v>13271</c:v>
                </c:pt>
                <c:pt idx="281">
                  <c:v>13302</c:v>
                </c:pt>
                <c:pt idx="282">
                  <c:v>13332</c:v>
                </c:pt>
                <c:pt idx="283">
                  <c:v>13363</c:v>
                </c:pt>
                <c:pt idx="284">
                  <c:v>13394</c:v>
                </c:pt>
                <c:pt idx="285">
                  <c:v>13424</c:v>
                </c:pt>
                <c:pt idx="286">
                  <c:v>13455</c:v>
                </c:pt>
                <c:pt idx="287">
                  <c:v>13485</c:v>
                </c:pt>
                <c:pt idx="288">
                  <c:v>13516</c:v>
                </c:pt>
                <c:pt idx="289">
                  <c:v>13547</c:v>
                </c:pt>
                <c:pt idx="290">
                  <c:v>13575</c:v>
                </c:pt>
                <c:pt idx="291">
                  <c:v>13606</c:v>
                </c:pt>
                <c:pt idx="292">
                  <c:v>13636</c:v>
                </c:pt>
                <c:pt idx="293">
                  <c:v>13667</c:v>
                </c:pt>
                <c:pt idx="294">
                  <c:v>13697</c:v>
                </c:pt>
                <c:pt idx="295">
                  <c:v>13728</c:v>
                </c:pt>
                <c:pt idx="296">
                  <c:v>13759</c:v>
                </c:pt>
                <c:pt idx="297">
                  <c:v>13789</c:v>
                </c:pt>
                <c:pt idx="298">
                  <c:v>13820</c:v>
                </c:pt>
                <c:pt idx="299">
                  <c:v>13850</c:v>
                </c:pt>
                <c:pt idx="300">
                  <c:v>13881</c:v>
                </c:pt>
                <c:pt idx="301">
                  <c:v>13912</c:v>
                </c:pt>
                <c:pt idx="302">
                  <c:v>13940</c:v>
                </c:pt>
                <c:pt idx="303">
                  <c:v>13971</c:v>
                </c:pt>
                <c:pt idx="304">
                  <c:v>14001</c:v>
                </c:pt>
                <c:pt idx="305">
                  <c:v>14032</c:v>
                </c:pt>
                <c:pt idx="306">
                  <c:v>14062</c:v>
                </c:pt>
                <c:pt idx="307">
                  <c:v>14093</c:v>
                </c:pt>
                <c:pt idx="308">
                  <c:v>14124</c:v>
                </c:pt>
                <c:pt idx="309">
                  <c:v>14154</c:v>
                </c:pt>
                <c:pt idx="310">
                  <c:v>14185</c:v>
                </c:pt>
                <c:pt idx="311">
                  <c:v>14215</c:v>
                </c:pt>
                <c:pt idx="312">
                  <c:v>14246</c:v>
                </c:pt>
                <c:pt idx="313">
                  <c:v>14277</c:v>
                </c:pt>
                <c:pt idx="314">
                  <c:v>14305</c:v>
                </c:pt>
                <c:pt idx="315">
                  <c:v>14336</c:v>
                </c:pt>
                <c:pt idx="316">
                  <c:v>14366</c:v>
                </c:pt>
                <c:pt idx="317">
                  <c:v>14397</c:v>
                </c:pt>
                <c:pt idx="318">
                  <c:v>14427</c:v>
                </c:pt>
                <c:pt idx="319">
                  <c:v>14458</c:v>
                </c:pt>
                <c:pt idx="320">
                  <c:v>14489</c:v>
                </c:pt>
                <c:pt idx="321">
                  <c:v>14519</c:v>
                </c:pt>
                <c:pt idx="322">
                  <c:v>14550</c:v>
                </c:pt>
                <c:pt idx="323">
                  <c:v>14580</c:v>
                </c:pt>
                <c:pt idx="324">
                  <c:v>14611</c:v>
                </c:pt>
                <c:pt idx="325">
                  <c:v>14642</c:v>
                </c:pt>
                <c:pt idx="326">
                  <c:v>14671</c:v>
                </c:pt>
                <c:pt idx="327">
                  <c:v>14702</c:v>
                </c:pt>
                <c:pt idx="328">
                  <c:v>14732</c:v>
                </c:pt>
                <c:pt idx="329">
                  <c:v>14763</c:v>
                </c:pt>
                <c:pt idx="330">
                  <c:v>14793</c:v>
                </c:pt>
                <c:pt idx="331">
                  <c:v>14824</c:v>
                </c:pt>
                <c:pt idx="332">
                  <c:v>14855</c:v>
                </c:pt>
                <c:pt idx="333">
                  <c:v>14885</c:v>
                </c:pt>
                <c:pt idx="334">
                  <c:v>14916</c:v>
                </c:pt>
                <c:pt idx="335">
                  <c:v>14946</c:v>
                </c:pt>
                <c:pt idx="336">
                  <c:v>14977</c:v>
                </c:pt>
                <c:pt idx="337">
                  <c:v>15008</c:v>
                </c:pt>
                <c:pt idx="338">
                  <c:v>15036</c:v>
                </c:pt>
                <c:pt idx="339">
                  <c:v>15067</c:v>
                </c:pt>
                <c:pt idx="340">
                  <c:v>15097</c:v>
                </c:pt>
                <c:pt idx="341">
                  <c:v>15128</c:v>
                </c:pt>
                <c:pt idx="342">
                  <c:v>15158</c:v>
                </c:pt>
                <c:pt idx="343">
                  <c:v>15189</c:v>
                </c:pt>
                <c:pt idx="344">
                  <c:v>15220</c:v>
                </c:pt>
                <c:pt idx="345">
                  <c:v>15250</c:v>
                </c:pt>
                <c:pt idx="346">
                  <c:v>15281</c:v>
                </c:pt>
                <c:pt idx="347">
                  <c:v>15311</c:v>
                </c:pt>
                <c:pt idx="348">
                  <c:v>15342</c:v>
                </c:pt>
                <c:pt idx="349">
                  <c:v>15373</c:v>
                </c:pt>
                <c:pt idx="350">
                  <c:v>15401</c:v>
                </c:pt>
                <c:pt idx="351">
                  <c:v>15432</c:v>
                </c:pt>
                <c:pt idx="352">
                  <c:v>15462</c:v>
                </c:pt>
                <c:pt idx="353">
                  <c:v>15493</c:v>
                </c:pt>
                <c:pt idx="354">
                  <c:v>15523</c:v>
                </c:pt>
                <c:pt idx="355">
                  <c:v>15554</c:v>
                </c:pt>
                <c:pt idx="356">
                  <c:v>15585</c:v>
                </c:pt>
                <c:pt idx="357">
                  <c:v>15615</c:v>
                </c:pt>
                <c:pt idx="358">
                  <c:v>15646</c:v>
                </c:pt>
                <c:pt idx="359">
                  <c:v>15676</c:v>
                </c:pt>
                <c:pt idx="360">
                  <c:v>15707</c:v>
                </c:pt>
                <c:pt idx="361">
                  <c:v>15738</c:v>
                </c:pt>
                <c:pt idx="362">
                  <c:v>15766</c:v>
                </c:pt>
                <c:pt idx="363">
                  <c:v>15797</c:v>
                </c:pt>
                <c:pt idx="364">
                  <c:v>15827</c:v>
                </c:pt>
                <c:pt idx="365">
                  <c:v>15858</c:v>
                </c:pt>
                <c:pt idx="366">
                  <c:v>15888</c:v>
                </c:pt>
                <c:pt idx="367">
                  <c:v>15919</c:v>
                </c:pt>
                <c:pt idx="368">
                  <c:v>15950</c:v>
                </c:pt>
                <c:pt idx="369">
                  <c:v>15980</c:v>
                </c:pt>
                <c:pt idx="370">
                  <c:v>16011</c:v>
                </c:pt>
                <c:pt idx="371">
                  <c:v>16041</c:v>
                </c:pt>
                <c:pt idx="372">
                  <c:v>16072</c:v>
                </c:pt>
                <c:pt idx="373">
                  <c:v>16103</c:v>
                </c:pt>
                <c:pt idx="374">
                  <c:v>16132</c:v>
                </c:pt>
                <c:pt idx="375">
                  <c:v>16163</c:v>
                </c:pt>
                <c:pt idx="376">
                  <c:v>16193</c:v>
                </c:pt>
                <c:pt idx="377">
                  <c:v>16224</c:v>
                </c:pt>
                <c:pt idx="378">
                  <c:v>16254</c:v>
                </c:pt>
                <c:pt idx="379">
                  <c:v>16285</c:v>
                </c:pt>
                <c:pt idx="380">
                  <c:v>16316</c:v>
                </c:pt>
                <c:pt idx="381">
                  <c:v>16346</c:v>
                </c:pt>
                <c:pt idx="382">
                  <c:v>16377</c:v>
                </c:pt>
                <c:pt idx="383">
                  <c:v>16407</c:v>
                </c:pt>
                <c:pt idx="384">
                  <c:v>16438</c:v>
                </c:pt>
                <c:pt idx="385">
                  <c:v>16469</c:v>
                </c:pt>
                <c:pt idx="386">
                  <c:v>16497</c:v>
                </c:pt>
                <c:pt idx="387">
                  <c:v>16528</c:v>
                </c:pt>
                <c:pt idx="388">
                  <c:v>16558</c:v>
                </c:pt>
                <c:pt idx="389">
                  <c:v>16589</c:v>
                </c:pt>
                <c:pt idx="390">
                  <c:v>16619</c:v>
                </c:pt>
                <c:pt idx="391">
                  <c:v>16650</c:v>
                </c:pt>
                <c:pt idx="392">
                  <c:v>16681</c:v>
                </c:pt>
                <c:pt idx="393">
                  <c:v>16711</c:v>
                </c:pt>
                <c:pt idx="394">
                  <c:v>16742</c:v>
                </c:pt>
                <c:pt idx="395">
                  <c:v>16772</c:v>
                </c:pt>
                <c:pt idx="396">
                  <c:v>16803</c:v>
                </c:pt>
                <c:pt idx="397">
                  <c:v>16834</c:v>
                </c:pt>
                <c:pt idx="398">
                  <c:v>16862</c:v>
                </c:pt>
                <c:pt idx="399">
                  <c:v>16893</c:v>
                </c:pt>
                <c:pt idx="400">
                  <c:v>16923</c:v>
                </c:pt>
                <c:pt idx="401">
                  <c:v>16954</c:v>
                </c:pt>
                <c:pt idx="402">
                  <c:v>16984</c:v>
                </c:pt>
                <c:pt idx="403">
                  <c:v>17015</c:v>
                </c:pt>
                <c:pt idx="404">
                  <c:v>17046</c:v>
                </c:pt>
                <c:pt idx="405">
                  <c:v>17076</c:v>
                </c:pt>
                <c:pt idx="406">
                  <c:v>17107</c:v>
                </c:pt>
                <c:pt idx="407">
                  <c:v>17137</c:v>
                </c:pt>
                <c:pt idx="408">
                  <c:v>17168</c:v>
                </c:pt>
                <c:pt idx="409">
                  <c:v>17199</c:v>
                </c:pt>
                <c:pt idx="410">
                  <c:v>17227</c:v>
                </c:pt>
                <c:pt idx="411">
                  <c:v>17258</c:v>
                </c:pt>
                <c:pt idx="412">
                  <c:v>17288</c:v>
                </c:pt>
                <c:pt idx="413">
                  <c:v>17319</c:v>
                </c:pt>
                <c:pt idx="414">
                  <c:v>17349</c:v>
                </c:pt>
                <c:pt idx="415">
                  <c:v>17380</c:v>
                </c:pt>
                <c:pt idx="416">
                  <c:v>17411</c:v>
                </c:pt>
                <c:pt idx="417">
                  <c:v>17441</c:v>
                </c:pt>
                <c:pt idx="418">
                  <c:v>17472</c:v>
                </c:pt>
                <c:pt idx="419">
                  <c:v>17502</c:v>
                </c:pt>
                <c:pt idx="420">
                  <c:v>17533</c:v>
                </c:pt>
                <c:pt idx="421">
                  <c:v>17564</c:v>
                </c:pt>
                <c:pt idx="422">
                  <c:v>17593</c:v>
                </c:pt>
                <c:pt idx="423">
                  <c:v>17624</c:v>
                </c:pt>
                <c:pt idx="424">
                  <c:v>17654</c:v>
                </c:pt>
                <c:pt idx="425">
                  <c:v>17685</c:v>
                </c:pt>
                <c:pt idx="426">
                  <c:v>17715</c:v>
                </c:pt>
                <c:pt idx="427">
                  <c:v>17746</c:v>
                </c:pt>
                <c:pt idx="428">
                  <c:v>17777</c:v>
                </c:pt>
                <c:pt idx="429">
                  <c:v>17807</c:v>
                </c:pt>
                <c:pt idx="430">
                  <c:v>17838</c:v>
                </c:pt>
                <c:pt idx="431">
                  <c:v>17868</c:v>
                </c:pt>
                <c:pt idx="432">
                  <c:v>17899</c:v>
                </c:pt>
                <c:pt idx="433">
                  <c:v>17930</c:v>
                </c:pt>
                <c:pt idx="434">
                  <c:v>17958</c:v>
                </c:pt>
                <c:pt idx="435">
                  <c:v>17989</c:v>
                </c:pt>
                <c:pt idx="436">
                  <c:v>18019</c:v>
                </c:pt>
                <c:pt idx="437">
                  <c:v>18050</c:v>
                </c:pt>
                <c:pt idx="438">
                  <c:v>18080</c:v>
                </c:pt>
                <c:pt idx="439">
                  <c:v>18111</c:v>
                </c:pt>
                <c:pt idx="440">
                  <c:v>18142</c:v>
                </c:pt>
                <c:pt idx="441">
                  <c:v>18172</c:v>
                </c:pt>
                <c:pt idx="442">
                  <c:v>18203</c:v>
                </c:pt>
                <c:pt idx="443">
                  <c:v>18233</c:v>
                </c:pt>
                <c:pt idx="444">
                  <c:v>18264</c:v>
                </c:pt>
                <c:pt idx="445">
                  <c:v>18295</c:v>
                </c:pt>
                <c:pt idx="446">
                  <c:v>18323</c:v>
                </c:pt>
                <c:pt idx="447">
                  <c:v>18354</c:v>
                </c:pt>
                <c:pt idx="448">
                  <c:v>18384</c:v>
                </c:pt>
                <c:pt idx="449">
                  <c:v>18415</c:v>
                </c:pt>
                <c:pt idx="450">
                  <c:v>18445</c:v>
                </c:pt>
                <c:pt idx="451">
                  <c:v>18476</c:v>
                </c:pt>
                <c:pt idx="452">
                  <c:v>18507</c:v>
                </c:pt>
                <c:pt idx="453">
                  <c:v>18537</c:v>
                </c:pt>
                <c:pt idx="454">
                  <c:v>18568</c:v>
                </c:pt>
                <c:pt idx="455">
                  <c:v>18598</c:v>
                </c:pt>
                <c:pt idx="456">
                  <c:v>18629</c:v>
                </c:pt>
                <c:pt idx="457">
                  <c:v>18660</c:v>
                </c:pt>
                <c:pt idx="458">
                  <c:v>18688</c:v>
                </c:pt>
                <c:pt idx="459">
                  <c:v>18719</c:v>
                </c:pt>
                <c:pt idx="460">
                  <c:v>18749</c:v>
                </c:pt>
                <c:pt idx="461">
                  <c:v>18780</c:v>
                </c:pt>
                <c:pt idx="462">
                  <c:v>18810</c:v>
                </c:pt>
                <c:pt idx="463">
                  <c:v>18841</c:v>
                </c:pt>
                <c:pt idx="464">
                  <c:v>18872</c:v>
                </c:pt>
                <c:pt idx="465">
                  <c:v>18902</c:v>
                </c:pt>
                <c:pt idx="466">
                  <c:v>18933</c:v>
                </c:pt>
                <c:pt idx="467">
                  <c:v>18963</c:v>
                </c:pt>
                <c:pt idx="468">
                  <c:v>18994</c:v>
                </c:pt>
                <c:pt idx="469">
                  <c:v>19025</c:v>
                </c:pt>
                <c:pt idx="470">
                  <c:v>19054</c:v>
                </c:pt>
                <c:pt idx="471">
                  <c:v>19085</c:v>
                </c:pt>
                <c:pt idx="472">
                  <c:v>19115</c:v>
                </c:pt>
                <c:pt idx="473">
                  <c:v>19146</c:v>
                </c:pt>
                <c:pt idx="474">
                  <c:v>19176</c:v>
                </c:pt>
                <c:pt idx="475">
                  <c:v>19207</c:v>
                </c:pt>
                <c:pt idx="476">
                  <c:v>19238</c:v>
                </c:pt>
                <c:pt idx="477">
                  <c:v>19268</c:v>
                </c:pt>
                <c:pt idx="478">
                  <c:v>19299</c:v>
                </c:pt>
                <c:pt idx="479">
                  <c:v>19329</c:v>
                </c:pt>
                <c:pt idx="480">
                  <c:v>19360</c:v>
                </c:pt>
                <c:pt idx="481">
                  <c:v>19391</c:v>
                </c:pt>
                <c:pt idx="482">
                  <c:v>19419</c:v>
                </c:pt>
                <c:pt idx="483">
                  <c:v>19450</c:v>
                </c:pt>
                <c:pt idx="484">
                  <c:v>19480</c:v>
                </c:pt>
                <c:pt idx="485">
                  <c:v>19511</c:v>
                </c:pt>
                <c:pt idx="486">
                  <c:v>19541</c:v>
                </c:pt>
                <c:pt idx="487">
                  <c:v>19572</c:v>
                </c:pt>
                <c:pt idx="488">
                  <c:v>19603</c:v>
                </c:pt>
                <c:pt idx="489">
                  <c:v>19633</c:v>
                </c:pt>
                <c:pt idx="490">
                  <c:v>19664</c:v>
                </c:pt>
                <c:pt idx="491">
                  <c:v>19694</c:v>
                </c:pt>
                <c:pt idx="492">
                  <c:v>19725</c:v>
                </c:pt>
                <c:pt idx="493">
                  <c:v>19756</c:v>
                </c:pt>
                <c:pt idx="494">
                  <c:v>19784</c:v>
                </c:pt>
                <c:pt idx="495">
                  <c:v>19815</c:v>
                </c:pt>
                <c:pt idx="496">
                  <c:v>19845</c:v>
                </c:pt>
                <c:pt idx="497">
                  <c:v>19876</c:v>
                </c:pt>
                <c:pt idx="498">
                  <c:v>19906</c:v>
                </c:pt>
                <c:pt idx="499">
                  <c:v>19937</c:v>
                </c:pt>
                <c:pt idx="500">
                  <c:v>19968</c:v>
                </c:pt>
                <c:pt idx="501">
                  <c:v>19998</c:v>
                </c:pt>
                <c:pt idx="502">
                  <c:v>20029</c:v>
                </c:pt>
                <c:pt idx="503">
                  <c:v>20059</c:v>
                </c:pt>
                <c:pt idx="504">
                  <c:v>20090</c:v>
                </c:pt>
                <c:pt idx="505">
                  <c:v>20121</c:v>
                </c:pt>
                <c:pt idx="506">
                  <c:v>20149</c:v>
                </c:pt>
                <c:pt idx="507">
                  <c:v>20180</c:v>
                </c:pt>
                <c:pt idx="508">
                  <c:v>20210</c:v>
                </c:pt>
                <c:pt idx="509">
                  <c:v>20241</c:v>
                </c:pt>
                <c:pt idx="510">
                  <c:v>20271</c:v>
                </c:pt>
                <c:pt idx="511">
                  <c:v>20302</c:v>
                </c:pt>
                <c:pt idx="512">
                  <c:v>20333</c:v>
                </c:pt>
                <c:pt idx="513">
                  <c:v>20363</c:v>
                </c:pt>
                <c:pt idx="514">
                  <c:v>20394</c:v>
                </c:pt>
                <c:pt idx="515">
                  <c:v>20424</c:v>
                </c:pt>
                <c:pt idx="516">
                  <c:v>20455</c:v>
                </c:pt>
                <c:pt idx="517">
                  <c:v>20486</c:v>
                </c:pt>
                <c:pt idx="518">
                  <c:v>20515</c:v>
                </c:pt>
                <c:pt idx="519">
                  <c:v>20546</c:v>
                </c:pt>
                <c:pt idx="520">
                  <c:v>20576</c:v>
                </c:pt>
                <c:pt idx="521">
                  <c:v>20607</c:v>
                </c:pt>
                <c:pt idx="522">
                  <c:v>20637</c:v>
                </c:pt>
                <c:pt idx="523">
                  <c:v>20668</c:v>
                </c:pt>
                <c:pt idx="524">
                  <c:v>20699</c:v>
                </c:pt>
                <c:pt idx="525">
                  <c:v>20729</c:v>
                </c:pt>
                <c:pt idx="526">
                  <c:v>20760</c:v>
                </c:pt>
                <c:pt idx="527">
                  <c:v>20790</c:v>
                </c:pt>
                <c:pt idx="528">
                  <c:v>20821</c:v>
                </c:pt>
                <c:pt idx="529">
                  <c:v>20852</c:v>
                </c:pt>
                <c:pt idx="530">
                  <c:v>20880</c:v>
                </c:pt>
                <c:pt idx="531">
                  <c:v>20911</c:v>
                </c:pt>
                <c:pt idx="532">
                  <c:v>20941</c:v>
                </c:pt>
                <c:pt idx="533">
                  <c:v>20972</c:v>
                </c:pt>
                <c:pt idx="534">
                  <c:v>21002</c:v>
                </c:pt>
                <c:pt idx="535">
                  <c:v>21033</c:v>
                </c:pt>
                <c:pt idx="536">
                  <c:v>21064</c:v>
                </c:pt>
                <c:pt idx="537">
                  <c:v>21094</c:v>
                </c:pt>
                <c:pt idx="538">
                  <c:v>21125</c:v>
                </c:pt>
                <c:pt idx="539">
                  <c:v>21155</c:v>
                </c:pt>
                <c:pt idx="540">
                  <c:v>21186</c:v>
                </c:pt>
                <c:pt idx="541">
                  <c:v>21217</c:v>
                </c:pt>
                <c:pt idx="542">
                  <c:v>21245</c:v>
                </c:pt>
                <c:pt idx="543">
                  <c:v>21276</c:v>
                </c:pt>
                <c:pt idx="544">
                  <c:v>21306</c:v>
                </c:pt>
                <c:pt idx="545">
                  <c:v>21337</c:v>
                </c:pt>
                <c:pt idx="546">
                  <c:v>21367</c:v>
                </c:pt>
                <c:pt idx="547">
                  <c:v>21398</c:v>
                </c:pt>
                <c:pt idx="548">
                  <c:v>21429</c:v>
                </c:pt>
                <c:pt idx="549">
                  <c:v>21459</c:v>
                </c:pt>
                <c:pt idx="550">
                  <c:v>21490</c:v>
                </c:pt>
                <c:pt idx="551">
                  <c:v>21520</c:v>
                </c:pt>
                <c:pt idx="552">
                  <c:v>21551</c:v>
                </c:pt>
                <c:pt idx="553">
                  <c:v>21582</c:v>
                </c:pt>
                <c:pt idx="554">
                  <c:v>21610</c:v>
                </c:pt>
                <c:pt idx="555">
                  <c:v>21641</c:v>
                </c:pt>
                <c:pt idx="556">
                  <c:v>21671</c:v>
                </c:pt>
                <c:pt idx="557">
                  <c:v>21702</c:v>
                </c:pt>
                <c:pt idx="558">
                  <c:v>21732</c:v>
                </c:pt>
                <c:pt idx="559">
                  <c:v>21763</c:v>
                </c:pt>
                <c:pt idx="560">
                  <c:v>21794</c:v>
                </c:pt>
                <c:pt idx="561">
                  <c:v>21824</c:v>
                </c:pt>
                <c:pt idx="562">
                  <c:v>21855</c:v>
                </c:pt>
                <c:pt idx="563">
                  <c:v>21885</c:v>
                </c:pt>
                <c:pt idx="564">
                  <c:v>21916</c:v>
                </c:pt>
                <c:pt idx="565">
                  <c:v>21947</c:v>
                </c:pt>
                <c:pt idx="566">
                  <c:v>21976</c:v>
                </c:pt>
                <c:pt idx="567">
                  <c:v>22007</c:v>
                </c:pt>
                <c:pt idx="568">
                  <c:v>22037</c:v>
                </c:pt>
                <c:pt idx="569">
                  <c:v>22068</c:v>
                </c:pt>
                <c:pt idx="570">
                  <c:v>22098</c:v>
                </c:pt>
                <c:pt idx="571">
                  <c:v>22129</c:v>
                </c:pt>
                <c:pt idx="572">
                  <c:v>22160</c:v>
                </c:pt>
                <c:pt idx="573">
                  <c:v>22190</c:v>
                </c:pt>
                <c:pt idx="574">
                  <c:v>22221</c:v>
                </c:pt>
                <c:pt idx="575">
                  <c:v>22251</c:v>
                </c:pt>
                <c:pt idx="576">
                  <c:v>22282</c:v>
                </c:pt>
                <c:pt idx="577">
                  <c:v>22313</c:v>
                </c:pt>
                <c:pt idx="578">
                  <c:v>22341</c:v>
                </c:pt>
                <c:pt idx="579">
                  <c:v>22372</c:v>
                </c:pt>
                <c:pt idx="580">
                  <c:v>22402</c:v>
                </c:pt>
                <c:pt idx="581">
                  <c:v>22433</c:v>
                </c:pt>
                <c:pt idx="582">
                  <c:v>22463</c:v>
                </c:pt>
                <c:pt idx="583">
                  <c:v>22494</c:v>
                </c:pt>
                <c:pt idx="584">
                  <c:v>22525</c:v>
                </c:pt>
                <c:pt idx="585">
                  <c:v>22555</c:v>
                </c:pt>
                <c:pt idx="586">
                  <c:v>22586</c:v>
                </c:pt>
                <c:pt idx="587">
                  <c:v>22616</c:v>
                </c:pt>
                <c:pt idx="588">
                  <c:v>22647</c:v>
                </c:pt>
                <c:pt idx="589">
                  <c:v>22678</c:v>
                </c:pt>
                <c:pt idx="590">
                  <c:v>22706</c:v>
                </c:pt>
                <c:pt idx="591">
                  <c:v>22737</c:v>
                </c:pt>
                <c:pt idx="592">
                  <c:v>22767</c:v>
                </c:pt>
                <c:pt idx="593">
                  <c:v>22798</c:v>
                </c:pt>
                <c:pt idx="594">
                  <c:v>22828</c:v>
                </c:pt>
                <c:pt idx="595">
                  <c:v>22859</c:v>
                </c:pt>
                <c:pt idx="596">
                  <c:v>22890</c:v>
                </c:pt>
                <c:pt idx="597">
                  <c:v>22920</c:v>
                </c:pt>
                <c:pt idx="598">
                  <c:v>22951</c:v>
                </c:pt>
                <c:pt idx="599">
                  <c:v>22981</c:v>
                </c:pt>
                <c:pt idx="600">
                  <c:v>23012</c:v>
                </c:pt>
                <c:pt idx="601">
                  <c:v>23043</c:v>
                </c:pt>
                <c:pt idx="602">
                  <c:v>23071</c:v>
                </c:pt>
                <c:pt idx="603">
                  <c:v>23102</c:v>
                </c:pt>
                <c:pt idx="604">
                  <c:v>23132</c:v>
                </c:pt>
                <c:pt idx="605">
                  <c:v>23163</c:v>
                </c:pt>
                <c:pt idx="606">
                  <c:v>23193</c:v>
                </c:pt>
                <c:pt idx="607">
                  <c:v>23224</c:v>
                </c:pt>
                <c:pt idx="608">
                  <c:v>23255</c:v>
                </c:pt>
                <c:pt idx="609">
                  <c:v>23285</c:v>
                </c:pt>
                <c:pt idx="610">
                  <c:v>23316</c:v>
                </c:pt>
                <c:pt idx="611">
                  <c:v>23346</c:v>
                </c:pt>
                <c:pt idx="612">
                  <c:v>23377</c:v>
                </c:pt>
                <c:pt idx="613">
                  <c:v>23408</c:v>
                </c:pt>
                <c:pt idx="614">
                  <c:v>23437</c:v>
                </c:pt>
                <c:pt idx="615">
                  <c:v>23468</c:v>
                </c:pt>
                <c:pt idx="616">
                  <c:v>23498</c:v>
                </c:pt>
                <c:pt idx="617">
                  <c:v>23529</c:v>
                </c:pt>
                <c:pt idx="618">
                  <c:v>23559</c:v>
                </c:pt>
                <c:pt idx="619">
                  <c:v>23590</c:v>
                </c:pt>
                <c:pt idx="620">
                  <c:v>23621</c:v>
                </c:pt>
                <c:pt idx="621">
                  <c:v>23651</c:v>
                </c:pt>
                <c:pt idx="622">
                  <c:v>23682</c:v>
                </c:pt>
                <c:pt idx="623">
                  <c:v>23712</c:v>
                </c:pt>
                <c:pt idx="624">
                  <c:v>23743</c:v>
                </c:pt>
                <c:pt idx="625">
                  <c:v>23774</c:v>
                </c:pt>
                <c:pt idx="626">
                  <c:v>23802</c:v>
                </c:pt>
                <c:pt idx="627">
                  <c:v>23833</c:v>
                </c:pt>
                <c:pt idx="628">
                  <c:v>23863</c:v>
                </c:pt>
                <c:pt idx="629">
                  <c:v>23894</c:v>
                </c:pt>
                <c:pt idx="630">
                  <c:v>23924</c:v>
                </c:pt>
                <c:pt idx="631">
                  <c:v>23955</c:v>
                </c:pt>
                <c:pt idx="632">
                  <c:v>23986</c:v>
                </c:pt>
                <c:pt idx="633">
                  <c:v>24016</c:v>
                </c:pt>
                <c:pt idx="634">
                  <c:v>24047</c:v>
                </c:pt>
                <c:pt idx="635">
                  <c:v>24077</c:v>
                </c:pt>
                <c:pt idx="636">
                  <c:v>24108</c:v>
                </c:pt>
                <c:pt idx="637">
                  <c:v>24139</c:v>
                </c:pt>
                <c:pt idx="638">
                  <c:v>24167</c:v>
                </c:pt>
                <c:pt idx="639">
                  <c:v>24198</c:v>
                </c:pt>
                <c:pt idx="640">
                  <c:v>24228</c:v>
                </c:pt>
                <c:pt idx="641">
                  <c:v>24259</c:v>
                </c:pt>
                <c:pt idx="642">
                  <c:v>24289</c:v>
                </c:pt>
                <c:pt idx="643">
                  <c:v>24320</c:v>
                </c:pt>
                <c:pt idx="644">
                  <c:v>24351</c:v>
                </c:pt>
                <c:pt idx="645">
                  <c:v>24381</c:v>
                </c:pt>
                <c:pt idx="646">
                  <c:v>24412</c:v>
                </c:pt>
                <c:pt idx="647">
                  <c:v>24442</c:v>
                </c:pt>
                <c:pt idx="648">
                  <c:v>24473</c:v>
                </c:pt>
                <c:pt idx="649">
                  <c:v>24504</c:v>
                </c:pt>
                <c:pt idx="650">
                  <c:v>24532</c:v>
                </c:pt>
                <c:pt idx="651">
                  <c:v>24563</c:v>
                </c:pt>
                <c:pt idx="652">
                  <c:v>24593</c:v>
                </c:pt>
                <c:pt idx="653">
                  <c:v>24624</c:v>
                </c:pt>
                <c:pt idx="654">
                  <c:v>24654</c:v>
                </c:pt>
                <c:pt idx="655">
                  <c:v>24685</c:v>
                </c:pt>
                <c:pt idx="656">
                  <c:v>24716</c:v>
                </c:pt>
                <c:pt idx="657">
                  <c:v>24746</c:v>
                </c:pt>
                <c:pt idx="658">
                  <c:v>24777</c:v>
                </c:pt>
                <c:pt idx="659">
                  <c:v>24807</c:v>
                </c:pt>
                <c:pt idx="660">
                  <c:v>24838</c:v>
                </c:pt>
                <c:pt idx="661">
                  <c:v>24869</c:v>
                </c:pt>
                <c:pt idx="662">
                  <c:v>24898</c:v>
                </c:pt>
                <c:pt idx="663">
                  <c:v>24929</c:v>
                </c:pt>
                <c:pt idx="664">
                  <c:v>24959</c:v>
                </c:pt>
                <c:pt idx="665">
                  <c:v>24990</c:v>
                </c:pt>
                <c:pt idx="666">
                  <c:v>25020</c:v>
                </c:pt>
                <c:pt idx="667">
                  <c:v>25051</c:v>
                </c:pt>
                <c:pt idx="668">
                  <c:v>25082</c:v>
                </c:pt>
                <c:pt idx="669">
                  <c:v>25112</c:v>
                </c:pt>
                <c:pt idx="670">
                  <c:v>25143</c:v>
                </c:pt>
                <c:pt idx="671">
                  <c:v>25173</c:v>
                </c:pt>
                <c:pt idx="672">
                  <c:v>25204</c:v>
                </c:pt>
                <c:pt idx="673">
                  <c:v>25235</c:v>
                </c:pt>
                <c:pt idx="674">
                  <c:v>25263</c:v>
                </c:pt>
                <c:pt idx="675">
                  <c:v>25294</c:v>
                </c:pt>
                <c:pt idx="676">
                  <c:v>25324</c:v>
                </c:pt>
                <c:pt idx="677">
                  <c:v>25355</c:v>
                </c:pt>
                <c:pt idx="678">
                  <c:v>25385</c:v>
                </c:pt>
                <c:pt idx="679">
                  <c:v>25416</c:v>
                </c:pt>
                <c:pt idx="680">
                  <c:v>25447</c:v>
                </c:pt>
                <c:pt idx="681">
                  <c:v>25477</c:v>
                </c:pt>
                <c:pt idx="682">
                  <c:v>25508</c:v>
                </c:pt>
                <c:pt idx="683">
                  <c:v>25538</c:v>
                </c:pt>
                <c:pt idx="684">
                  <c:v>25569</c:v>
                </c:pt>
                <c:pt idx="685">
                  <c:v>25600</c:v>
                </c:pt>
                <c:pt idx="686">
                  <c:v>25628</c:v>
                </c:pt>
                <c:pt idx="687">
                  <c:v>25659</c:v>
                </c:pt>
                <c:pt idx="688">
                  <c:v>25689</c:v>
                </c:pt>
                <c:pt idx="689">
                  <c:v>25720</c:v>
                </c:pt>
                <c:pt idx="690">
                  <c:v>25750</c:v>
                </c:pt>
                <c:pt idx="691">
                  <c:v>25781</c:v>
                </c:pt>
                <c:pt idx="692">
                  <c:v>25812</c:v>
                </c:pt>
                <c:pt idx="693">
                  <c:v>25842</c:v>
                </c:pt>
                <c:pt idx="694">
                  <c:v>25873</c:v>
                </c:pt>
                <c:pt idx="695">
                  <c:v>25903</c:v>
                </c:pt>
                <c:pt idx="696">
                  <c:v>25934</c:v>
                </c:pt>
                <c:pt idx="697">
                  <c:v>25965</c:v>
                </c:pt>
                <c:pt idx="698">
                  <c:v>25993</c:v>
                </c:pt>
                <c:pt idx="699">
                  <c:v>26024</c:v>
                </c:pt>
                <c:pt idx="700">
                  <c:v>26054</c:v>
                </c:pt>
                <c:pt idx="701">
                  <c:v>26085</c:v>
                </c:pt>
                <c:pt idx="702">
                  <c:v>26115</c:v>
                </c:pt>
                <c:pt idx="703">
                  <c:v>26146</c:v>
                </c:pt>
                <c:pt idx="704">
                  <c:v>26177</c:v>
                </c:pt>
                <c:pt idx="705">
                  <c:v>26207</c:v>
                </c:pt>
                <c:pt idx="706">
                  <c:v>26238</c:v>
                </c:pt>
                <c:pt idx="707">
                  <c:v>26268</c:v>
                </c:pt>
                <c:pt idx="708">
                  <c:v>26299</c:v>
                </c:pt>
                <c:pt idx="709">
                  <c:v>26330</c:v>
                </c:pt>
                <c:pt idx="710">
                  <c:v>26359</c:v>
                </c:pt>
                <c:pt idx="711">
                  <c:v>26390</c:v>
                </c:pt>
                <c:pt idx="712">
                  <c:v>26420</c:v>
                </c:pt>
                <c:pt idx="713">
                  <c:v>26451</c:v>
                </c:pt>
                <c:pt idx="714">
                  <c:v>26481</c:v>
                </c:pt>
                <c:pt idx="715">
                  <c:v>26512</c:v>
                </c:pt>
                <c:pt idx="716">
                  <c:v>26543</c:v>
                </c:pt>
                <c:pt idx="717">
                  <c:v>26573</c:v>
                </c:pt>
                <c:pt idx="718">
                  <c:v>26604</c:v>
                </c:pt>
                <c:pt idx="719">
                  <c:v>26634</c:v>
                </c:pt>
                <c:pt idx="720">
                  <c:v>26665</c:v>
                </c:pt>
                <c:pt idx="721">
                  <c:v>26696</c:v>
                </c:pt>
                <c:pt idx="722">
                  <c:v>26724</c:v>
                </c:pt>
                <c:pt idx="723">
                  <c:v>26755</c:v>
                </c:pt>
                <c:pt idx="724">
                  <c:v>26785</c:v>
                </c:pt>
                <c:pt idx="725">
                  <c:v>26816</c:v>
                </c:pt>
                <c:pt idx="726">
                  <c:v>26846</c:v>
                </c:pt>
                <c:pt idx="727">
                  <c:v>26877</c:v>
                </c:pt>
                <c:pt idx="728">
                  <c:v>26908</c:v>
                </c:pt>
                <c:pt idx="729">
                  <c:v>26938</c:v>
                </c:pt>
                <c:pt idx="730">
                  <c:v>26969</c:v>
                </c:pt>
                <c:pt idx="731">
                  <c:v>26999</c:v>
                </c:pt>
                <c:pt idx="732">
                  <c:v>27030</c:v>
                </c:pt>
                <c:pt idx="733">
                  <c:v>27061</c:v>
                </c:pt>
                <c:pt idx="734">
                  <c:v>27089</c:v>
                </c:pt>
                <c:pt idx="735">
                  <c:v>27120</c:v>
                </c:pt>
                <c:pt idx="736">
                  <c:v>27150</c:v>
                </c:pt>
                <c:pt idx="737">
                  <c:v>27181</c:v>
                </c:pt>
                <c:pt idx="738">
                  <c:v>27211</c:v>
                </c:pt>
                <c:pt idx="739">
                  <c:v>27242</c:v>
                </c:pt>
                <c:pt idx="740">
                  <c:v>27273</c:v>
                </c:pt>
                <c:pt idx="741">
                  <c:v>27303</c:v>
                </c:pt>
                <c:pt idx="742">
                  <c:v>27334</c:v>
                </c:pt>
                <c:pt idx="743">
                  <c:v>27364</c:v>
                </c:pt>
                <c:pt idx="744">
                  <c:v>27395</c:v>
                </c:pt>
                <c:pt idx="745">
                  <c:v>27426</c:v>
                </c:pt>
                <c:pt idx="746">
                  <c:v>27454</c:v>
                </c:pt>
                <c:pt idx="747">
                  <c:v>27485</c:v>
                </c:pt>
                <c:pt idx="748">
                  <c:v>27515</c:v>
                </c:pt>
                <c:pt idx="749">
                  <c:v>27546</c:v>
                </c:pt>
                <c:pt idx="750">
                  <c:v>27576</c:v>
                </c:pt>
                <c:pt idx="751">
                  <c:v>27607</c:v>
                </c:pt>
                <c:pt idx="752">
                  <c:v>27638</c:v>
                </c:pt>
                <c:pt idx="753">
                  <c:v>27668</c:v>
                </c:pt>
                <c:pt idx="754">
                  <c:v>27699</c:v>
                </c:pt>
                <c:pt idx="755">
                  <c:v>27729</c:v>
                </c:pt>
                <c:pt idx="756">
                  <c:v>27760</c:v>
                </c:pt>
                <c:pt idx="757">
                  <c:v>27791</c:v>
                </c:pt>
                <c:pt idx="758">
                  <c:v>27820</c:v>
                </c:pt>
                <c:pt idx="759">
                  <c:v>27851</c:v>
                </c:pt>
                <c:pt idx="760">
                  <c:v>27881</c:v>
                </c:pt>
                <c:pt idx="761">
                  <c:v>27912</c:v>
                </c:pt>
                <c:pt idx="762">
                  <c:v>27942</c:v>
                </c:pt>
                <c:pt idx="763">
                  <c:v>27973</c:v>
                </c:pt>
                <c:pt idx="764">
                  <c:v>28004</c:v>
                </c:pt>
                <c:pt idx="765">
                  <c:v>28034</c:v>
                </c:pt>
                <c:pt idx="766">
                  <c:v>28065</c:v>
                </c:pt>
                <c:pt idx="767">
                  <c:v>28095</c:v>
                </c:pt>
                <c:pt idx="768">
                  <c:v>28126</c:v>
                </c:pt>
                <c:pt idx="769">
                  <c:v>28157</c:v>
                </c:pt>
                <c:pt idx="770">
                  <c:v>28185</c:v>
                </c:pt>
                <c:pt idx="771">
                  <c:v>28216</c:v>
                </c:pt>
                <c:pt idx="772">
                  <c:v>28246</c:v>
                </c:pt>
                <c:pt idx="773">
                  <c:v>28277</c:v>
                </c:pt>
                <c:pt idx="774">
                  <c:v>28307</c:v>
                </c:pt>
                <c:pt idx="775">
                  <c:v>28338</c:v>
                </c:pt>
                <c:pt idx="776">
                  <c:v>28369</c:v>
                </c:pt>
                <c:pt idx="777">
                  <c:v>28399</c:v>
                </c:pt>
                <c:pt idx="778">
                  <c:v>28430</c:v>
                </c:pt>
                <c:pt idx="779">
                  <c:v>28460</c:v>
                </c:pt>
                <c:pt idx="780">
                  <c:v>28491</c:v>
                </c:pt>
                <c:pt idx="781">
                  <c:v>28522</c:v>
                </c:pt>
                <c:pt idx="782">
                  <c:v>28550</c:v>
                </c:pt>
                <c:pt idx="783">
                  <c:v>28581</c:v>
                </c:pt>
                <c:pt idx="784">
                  <c:v>28611</c:v>
                </c:pt>
                <c:pt idx="785">
                  <c:v>28642</c:v>
                </c:pt>
                <c:pt idx="786">
                  <c:v>28672</c:v>
                </c:pt>
                <c:pt idx="787">
                  <c:v>28703</c:v>
                </c:pt>
                <c:pt idx="788">
                  <c:v>28734</c:v>
                </c:pt>
                <c:pt idx="789">
                  <c:v>28764</c:v>
                </c:pt>
                <c:pt idx="790">
                  <c:v>28795</c:v>
                </c:pt>
                <c:pt idx="791">
                  <c:v>28825</c:v>
                </c:pt>
                <c:pt idx="792">
                  <c:v>28856</c:v>
                </c:pt>
                <c:pt idx="793">
                  <c:v>28887</c:v>
                </c:pt>
                <c:pt idx="794">
                  <c:v>28915</c:v>
                </c:pt>
                <c:pt idx="795">
                  <c:v>28946</c:v>
                </c:pt>
                <c:pt idx="796">
                  <c:v>28976</c:v>
                </c:pt>
                <c:pt idx="797">
                  <c:v>29007</c:v>
                </c:pt>
                <c:pt idx="798">
                  <c:v>29037</c:v>
                </c:pt>
                <c:pt idx="799">
                  <c:v>29068</c:v>
                </c:pt>
                <c:pt idx="800">
                  <c:v>29099</c:v>
                </c:pt>
                <c:pt idx="801">
                  <c:v>29129</c:v>
                </c:pt>
                <c:pt idx="802">
                  <c:v>29160</c:v>
                </c:pt>
                <c:pt idx="803">
                  <c:v>29190</c:v>
                </c:pt>
                <c:pt idx="804">
                  <c:v>29221</c:v>
                </c:pt>
                <c:pt idx="805">
                  <c:v>29252</c:v>
                </c:pt>
                <c:pt idx="806">
                  <c:v>29281</c:v>
                </c:pt>
                <c:pt idx="807">
                  <c:v>29312</c:v>
                </c:pt>
                <c:pt idx="808">
                  <c:v>29342</c:v>
                </c:pt>
                <c:pt idx="809">
                  <c:v>29373</c:v>
                </c:pt>
                <c:pt idx="810">
                  <c:v>29403</c:v>
                </c:pt>
                <c:pt idx="811">
                  <c:v>29434</c:v>
                </c:pt>
                <c:pt idx="812">
                  <c:v>29465</c:v>
                </c:pt>
                <c:pt idx="813">
                  <c:v>29495</c:v>
                </c:pt>
                <c:pt idx="814">
                  <c:v>29526</c:v>
                </c:pt>
                <c:pt idx="815">
                  <c:v>29556</c:v>
                </c:pt>
                <c:pt idx="816">
                  <c:v>29587</c:v>
                </c:pt>
                <c:pt idx="817">
                  <c:v>29618</c:v>
                </c:pt>
                <c:pt idx="818">
                  <c:v>29646</c:v>
                </c:pt>
                <c:pt idx="819">
                  <c:v>29677</c:v>
                </c:pt>
                <c:pt idx="820">
                  <c:v>29707</c:v>
                </c:pt>
                <c:pt idx="821">
                  <c:v>29738</c:v>
                </c:pt>
                <c:pt idx="822">
                  <c:v>29768</c:v>
                </c:pt>
                <c:pt idx="823">
                  <c:v>29799</c:v>
                </c:pt>
                <c:pt idx="824">
                  <c:v>29830</c:v>
                </c:pt>
                <c:pt idx="825">
                  <c:v>29860</c:v>
                </c:pt>
                <c:pt idx="826">
                  <c:v>29891</c:v>
                </c:pt>
                <c:pt idx="827">
                  <c:v>29921</c:v>
                </c:pt>
                <c:pt idx="828">
                  <c:v>29952</c:v>
                </c:pt>
                <c:pt idx="829">
                  <c:v>29983</c:v>
                </c:pt>
                <c:pt idx="830">
                  <c:v>30011</c:v>
                </c:pt>
                <c:pt idx="831">
                  <c:v>30042</c:v>
                </c:pt>
                <c:pt idx="832">
                  <c:v>30072</c:v>
                </c:pt>
                <c:pt idx="833">
                  <c:v>30103</c:v>
                </c:pt>
                <c:pt idx="834">
                  <c:v>30133</c:v>
                </c:pt>
                <c:pt idx="835">
                  <c:v>30164</c:v>
                </c:pt>
                <c:pt idx="836">
                  <c:v>30195</c:v>
                </c:pt>
                <c:pt idx="837">
                  <c:v>30225</c:v>
                </c:pt>
                <c:pt idx="838">
                  <c:v>30256</c:v>
                </c:pt>
                <c:pt idx="839">
                  <c:v>30286</c:v>
                </c:pt>
                <c:pt idx="840">
                  <c:v>30317</c:v>
                </c:pt>
                <c:pt idx="841">
                  <c:v>30348</c:v>
                </c:pt>
                <c:pt idx="842">
                  <c:v>30376</c:v>
                </c:pt>
                <c:pt idx="843">
                  <c:v>30407</c:v>
                </c:pt>
                <c:pt idx="844">
                  <c:v>30437</c:v>
                </c:pt>
                <c:pt idx="845">
                  <c:v>30468</c:v>
                </c:pt>
                <c:pt idx="846">
                  <c:v>30498</c:v>
                </c:pt>
                <c:pt idx="847">
                  <c:v>30529</c:v>
                </c:pt>
                <c:pt idx="848">
                  <c:v>30560</c:v>
                </c:pt>
                <c:pt idx="849">
                  <c:v>30590</c:v>
                </c:pt>
                <c:pt idx="850">
                  <c:v>30621</c:v>
                </c:pt>
                <c:pt idx="851">
                  <c:v>30651</c:v>
                </c:pt>
                <c:pt idx="852">
                  <c:v>30682</c:v>
                </c:pt>
                <c:pt idx="853">
                  <c:v>30713</c:v>
                </c:pt>
                <c:pt idx="854">
                  <c:v>30742</c:v>
                </c:pt>
                <c:pt idx="855">
                  <c:v>30773</c:v>
                </c:pt>
                <c:pt idx="856">
                  <c:v>30803</c:v>
                </c:pt>
                <c:pt idx="857">
                  <c:v>30834</c:v>
                </c:pt>
                <c:pt idx="858">
                  <c:v>30864</c:v>
                </c:pt>
                <c:pt idx="859">
                  <c:v>30895</c:v>
                </c:pt>
                <c:pt idx="860">
                  <c:v>30926</c:v>
                </c:pt>
                <c:pt idx="861">
                  <c:v>30956</c:v>
                </c:pt>
                <c:pt idx="862">
                  <c:v>30987</c:v>
                </c:pt>
                <c:pt idx="863">
                  <c:v>31017</c:v>
                </c:pt>
                <c:pt idx="864">
                  <c:v>31048</c:v>
                </c:pt>
                <c:pt idx="865">
                  <c:v>31079</c:v>
                </c:pt>
                <c:pt idx="866">
                  <c:v>31107</c:v>
                </c:pt>
                <c:pt idx="867">
                  <c:v>31138</c:v>
                </c:pt>
                <c:pt idx="868">
                  <c:v>31168</c:v>
                </c:pt>
                <c:pt idx="869">
                  <c:v>31199</c:v>
                </c:pt>
                <c:pt idx="870">
                  <c:v>31229</c:v>
                </c:pt>
                <c:pt idx="871">
                  <c:v>31260</c:v>
                </c:pt>
                <c:pt idx="872">
                  <c:v>31291</c:v>
                </c:pt>
                <c:pt idx="873">
                  <c:v>31321</c:v>
                </c:pt>
                <c:pt idx="874">
                  <c:v>31352</c:v>
                </c:pt>
                <c:pt idx="875">
                  <c:v>31382</c:v>
                </c:pt>
                <c:pt idx="876">
                  <c:v>31413</c:v>
                </c:pt>
                <c:pt idx="877">
                  <c:v>31444</c:v>
                </c:pt>
                <c:pt idx="878">
                  <c:v>31472</c:v>
                </c:pt>
                <c:pt idx="879">
                  <c:v>31503</c:v>
                </c:pt>
                <c:pt idx="880">
                  <c:v>31533</c:v>
                </c:pt>
                <c:pt idx="881">
                  <c:v>31564</c:v>
                </c:pt>
                <c:pt idx="882">
                  <c:v>31594</c:v>
                </c:pt>
                <c:pt idx="883">
                  <c:v>31625</c:v>
                </c:pt>
                <c:pt idx="884">
                  <c:v>31656</c:v>
                </c:pt>
                <c:pt idx="885">
                  <c:v>31686</c:v>
                </c:pt>
                <c:pt idx="886">
                  <c:v>31717</c:v>
                </c:pt>
                <c:pt idx="887">
                  <c:v>31747</c:v>
                </c:pt>
                <c:pt idx="888">
                  <c:v>31778</c:v>
                </c:pt>
                <c:pt idx="889">
                  <c:v>31809</c:v>
                </c:pt>
                <c:pt idx="890">
                  <c:v>31837</c:v>
                </c:pt>
                <c:pt idx="891">
                  <c:v>31868</c:v>
                </c:pt>
                <c:pt idx="892">
                  <c:v>31898</c:v>
                </c:pt>
                <c:pt idx="893">
                  <c:v>31929</c:v>
                </c:pt>
                <c:pt idx="894">
                  <c:v>31959</c:v>
                </c:pt>
                <c:pt idx="895">
                  <c:v>31990</c:v>
                </c:pt>
                <c:pt idx="896">
                  <c:v>32021</c:v>
                </c:pt>
                <c:pt idx="897">
                  <c:v>32051</c:v>
                </c:pt>
                <c:pt idx="898">
                  <c:v>32082</c:v>
                </c:pt>
                <c:pt idx="899">
                  <c:v>32112</c:v>
                </c:pt>
                <c:pt idx="900">
                  <c:v>32143</c:v>
                </c:pt>
                <c:pt idx="901">
                  <c:v>32174</c:v>
                </c:pt>
                <c:pt idx="902">
                  <c:v>32203</c:v>
                </c:pt>
                <c:pt idx="903">
                  <c:v>32234</c:v>
                </c:pt>
                <c:pt idx="904">
                  <c:v>32264</c:v>
                </c:pt>
                <c:pt idx="905">
                  <c:v>32295</c:v>
                </c:pt>
                <c:pt idx="906">
                  <c:v>32325</c:v>
                </c:pt>
                <c:pt idx="907">
                  <c:v>32356</c:v>
                </c:pt>
                <c:pt idx="908">
                  <c:v>32387</c:v>
                </c:pt>
                <c:pt idx="909">
                  <c:v>32417</c:v>
                </c:pt>
                <c:pt idx="910">
                  <c:v>32448</c:v>
                </c:pt>
                <c:pt idx="911">
                  <c:v>32478</c:v>
                </c:pt>
                <c:pt idx="912">
                  <c:v>32509</c:v>
                </c:pt>
                <c:pt idx="913">
                  <c:v>32540</c:v>
                </c:pt>
                <c:pt idx="914">
                  <c:v>32568</c:v>
                </c:pt>
                <c:pt idx="915">
                  <c:v>32599</c:v>
                </c:pt>
                <c:pt idx="916">
                  <c:v>32629</c:v>
                </c:pt>
                <c:pt idx="917">
                  <c:v>32660</c:v>
                </c:pt>
                <c:pt idx="918">
                  <c:v>32690</c:v>
                </c:pt>
                <c:pt idx="919">
                  <c:v>32721</c:v>
                </c:pt>
                <c:pt idx="920">
                  <c:v>32752</c:v>
                </c:pt>
                <c:pt idx="921">
                  <c:v>32782</c:v>
                </c:pt>
                <c:pt idx="922">
                  <c:v>32813</c:v>
                </c:pt>
                <c:pt idx="923">
                  <c:v>32843</c:v>
                </c:pt>
                <c:pt idx="924">
                  <c:v>32874</c:v>
                </c:pt>
                <c:pt idx="925">
                  <c:v>32905</c:v>
                </c:pt>
                <c:pt idx="926">
                  <c:v>32933</c:v>
                </c:pt>
                <c:pt idx="927">
                  <c:v>32964</c:v>
                </c:pt>
                <c:pt idx="928">
                  <c:v>32994</c:v>
                </c:pt>
                <c:pt idx="929">
                  <c:v>33025</c:v>
                </c:pt>
                <c:pt idx="930">
                  <c:v>33055</c:v>
                </c:pt>
                <c:pt idx="931">
                  <c:v>33086</c:v>
                </c:pt>
                <c:pt idx="932">
                  <c:v>33117</c:v>
                </c:pt>
                <c:pt idx="933">
                  <c:v>33147</c:v>
                </c:pt>
                <c:pt idx="934">
                  <c:v>33178</c:v>
                </c:pt>
                <c:pt idx="935">
                  <c:v>33208</c:v>
                </c:pt>
                <c:pt idx="936">
                  <c:v>33239</c:v>
                </c:pt>
                <c:pt idx="937">
                  <c:v>33270</c:v>
                </c:pt>
                <c:pt idx="938">
                  <c:v>33298</c:v>
                </c:pt>
                <c:pt idx="939">
                  <c:v>33329</c:v>
                </c:pt>
                <c:pt idx="940">
                  <c:v>33359</c:v>
                </c:pt>
                <c:pt idx="941">
                  <c:v>33390</c:v>
                </c:pt>
                <c:pt idx="942">
                  <c:v>33420</c:v>
                </c:pt>
                <c:pt idx="943">
                  <c:v>33451</c:v>
                </c:pt>
                <c:pt idx="944">
                  <c:v>33482</c:v>
                </c:pt>
                <c:pt idx="945">
                  <c:v>33512</c:v>
                </c:pt>
                <c:pt idx="946">
                  <c:v>33543</c:v>
                </c:pt>
                <c:pt idx="947">
                  <c:v>33573</c:v>
                </c:pt>
                <c:pt idx="948">
                  <c:v>33604</c:v>
                </c:pt>
                <c:pt idx="949">
                  <c:v>33635</c:v>
                </c:pt>
                <c:pt idx="950">
                  <c:v>33664</c:v>
                </c:pt>
                <c:pt idx="951">
                  <c:v>33695</c:v>
                </c:pt>
                <c:pt idx="952">
                  <c:v>33725</c:v>
                </c:pt>
                <c:pt idx="953">
                  <c:v>33756</c:v>
                </c:pt>
                <c:pt idx="954">
                  <c:v>33786</c:v>
                </c:pt>
                <c:pt idx="955">
                  <c:v>33817</c:v>
                </c:pt>
                <c:pt idx="956">
                  <c:v>33848</c:v>
                </c:pt>
                <c:pt idx="957">
                  <c:v>33878</c:v>
                </c:pt>
                <c:pt idx="958">
                  <c:v>33909</c:v>
                </c:pt>
                <c:pt idx="959">
                  <c:v>33939</c:v>
                </c:pt>
                <c:pt idx="960">
                  <c:v>33970</c:v>
                </c:pt>
                <c:pt idx="961">
                  <c:v>34001</c:v>
                </c:pt>
                <c:pt idx="962">
                  <c:v>34029</c:v>
                </c:pt>
                <c:pt idx="963">
                  <c:v>34060</c:v>
                </c:pt>
                <c:pt idx="964">
                  <c:v>34090</c:v>
                </c:pt>
                <c:pt idx="965">
                  <c:v>34121</c:v>
                </c:pt>
                <c:pt idx="966">
                  <c:v>34151</c:v>
                </c:pt>
                <c:pt idx="967">
                  <c:v>34182</c:v>
                </c:pt>
                <c:pt idx="968">
                  <c:v>34213</c:v>
                </c:pt>
                <c:pt idx="969">
                  <c:v>34243</c:v>
                </c:pt>
                <c:pt idx="970">
                  <c:v>34274</c:v>
                </c:pt>
                <c:pt idx="971">
                  <c:v>34304</c:v>
                </c:pt>
                <c:pt idx="972">
                  <c:v>34335</c:v>
                </c:pt>
                <c:pt idx="973">
                  <c:v>34366</c:v>
                </c:pt>
                <c:pt idx="974">
                  <c:v>34394</c:v>
                </c:pt>
                <c:pt idx="975">
                  <c:v>34425</c:v>
                </c:pt>
                <c:pt idx="976">
                  <c:v>34455</c:v>
                </c:pt>
                <c:pt idx="977">
                  <c:v>34486</c:v>
                </c:pt>
                <c:pt idx="978">
                  <c:v>34516</c:v>
                </c:pt>
                <c:pt idx="979">
                  <c:v>34547</c:v>
                </c:pt>
                <c:pt idx="980">
                  <c:v>34578</c:v>
                </c:pt>
                <c:pt idx="981">
                  <c:v>34608</c:v>
                </c:pt>
                <c:pt idx="982">
                  <c:v>34639</c:v>
                </c:pt>
                <c:pt idx="983">
                  <c:v>34669</c:v>
                </c:pt>
                <c:pt idx="984">
                  <c:v>34700</c:v>
                </c:pt>
                <c:pt idx="985">
                  <c:v>34731</c:v>
                </c:pt>
                <c:pt idx="986">
                  <c:v>34759</c:v>
                </c:pt>
                <c:pt idx="987">
                  <c:v>34790</c:v>
                </c:pt>
                <c:pt idx="988">
                  <c:v>34820</c:v>
                </c:pt>
                <c:pt idx="989">
                  <c:v>34851</c:v>
                </c:pt>
                <c:pt idx="990">
                  <c:v>34881</c:v>
                </c:pt>
                <c:pt idx="991">
                  <c:v>34912</c:v>
                </c:pt>
                <c:pt idx="992">
                  <c:v>34943</c:v>
                </c:pt>
                <c:pt idx="993">
                  <c:v>34973</c:v>
                </c:pt>
                <c:pt idx="994">
                  <c:v>35004</c:v>
                </c:pt>
                <c:pt idx="995">
                  <c:v>35034</c:v>
                </c:pt>
                <c:pt idx="996">
                  <c:v>35065</c:v>
                </c:pt>
                <c:pt idx="997">
                  <c:v>35096</c:v>
                </c:pt>
                <c:pt idx="998">
                  <c:v>35125</c:v>
                </c:pt>
                <c:pt idx="999">
                  <c:v>35156</c:v>
                </c:pt>
                <c:pt idx="1000">
                  <c:v>35186</c:v>
                </c:pt>
                <c:pt idx="1001">
                  <c:v>35217</c:v>
                </c:pt>
                <c:pt idx="1002">
                  <c:v>35247</c:v>
                </c:pt>
                <c:pt idx="1003">
                  <c:v>35278</c:v>
                </c:pt>
                <c:pt idx="1004">
                  <c:v>35309</c:v>
                </c:pt>
                <c:pt idx="1005">
                  <c:v>35339</c:v>
                </c:pt>
                <c:pt idx="1006">
                  <c:v>35370</c:v>
                </c:pt>
                <c:pt idx="1007">
                  <c:v>35400</c:v>
                </c:pt>
                <c:pt idx="1008">
                  <c:v>35431</c:v>
                </c:pt>
                <c:pt idx="1009">
                  <c:v>35462</c:v>
                </c:pt>
                <c:pt idx="1010">
                  <c:v>35490</c:v>
                </c:pt>
                <c:pt idx="1011">
                  <c:v>35521</c:v>
                </c:pt>
                <c:pt idx="1012">
                  <c:v>35551</c:v>
                </c:pt>
                <c:pt idx="1013">
                  <c:v>35582</c:v>
                </c:pt>
                <c:pt idx="1014">
                  <c:v>35612</c:v>
                </c:pt>
                <c:pt idx="1015">
                  <c:v>35643</c:v>
                </c:pt>
                <c:pt idx="1016">
                  <c:v>35674</c:v>
                </c:pt>
                <c:pt idx="1017">
                  <c:v>35704</c:v>
                </c:pt>
                <c:pt idx="1018">
                  <c:v>35735</c:v>
                </c:pt>
                <c:pt idx="1019">
                  <c:v>35765</c:v>
                </c:pt>
                <c:pt idx="1020">
                  <c:v>35796</c:v>
                </c:pt>
                <c:pt idx="1021">
                  <c:v>35827</c:v>
                </c:pt>
                <c:pt idx="1022">
                  <c:v>35855</c:v>
                </c:pt>
                <c:pt idx="1023">
                  <c:v>35886</c:v>
                </c:pt>
                <c:pt idx="1024">
                  <c:v>35916</c:v>
                </c:pt>
                <c:pt idx="1025">
                  <c:v>35947</c:v>
                </c:pt>
                <c:pt idx="1026">
                  <c:v>35977</c:v>
                </c:pt>
                <c:pt idx="1027">
                  <c:v>36008</c:v>
                </c:pt>
                <c:pt idx="1028">
                  <c:v>36039</c:v>
                </c:pt>
                <c:pt idx="1029">
                  <c:v>36069</c:v>
                </c:pt>
                <c:pt idx="1030">
                  <c:v>36100</c:v>
                </c:pt>
                <c:pt idx="1031">
                  <c:v>36130</c:v>
                </c:pt>
                <c:pt idx="1032">
                  <c:v>36161</c:v>
                </c:pt>
                <c:pt idx="1033">
                  <c:v>36192</c:v>
                </c:pt>
                <c:pt idx="1034">
                  <c:v>36220</c:v>
                </c:pt>
                <c:pt idx="1035">
                  <c:v>36251</c:v>
                </c:pt>
                <c:pt idx="1036">
                  <c:v>36281</c:v>
                </c:pt>
                <c:pt idx="1037">
                  <c:v>36312</c:v>
                </c:pt>
                <c:pt idx="1038">
                  <c:v>36342</c:v>
                </c:pt>
                <c:pt idx="1039">
                  <c:v>36373</c:v>
                </c:pt>
                <c:pt idx="1040">
                  <c:v>36404</c:v>
                </c:pt>
                <c:pt idx="1041">
                  <c:v>36434</c:v>
                </c:pt>
                <c:pt idx="1042">
                  <c:v>36465</c:v>
                </c:pt>
                <c:pt idx="1043">
                  <c:v>36495</c:v>
                </c:pt>
                <c:pt idx="1044">
                  <c:v>36526</c:v>
                </c:pt>
                <c:pt idx="1045">
                  <c:v>36557</c:v>
                </c:pt>
                <c:pt idx="1046">
                  <c:v>36586</c:v>
                </c:pt>
                <c:pt idx="1047">
                  <c:v>36617</c:v>
                </c:pt>
                <c:pt idx="1048">
                  <c:v>36647</c:v>
                </c:pt>
                <c:pt idx="1049">
                  <c:v>36678</c:v>
                </c:pt>
                <c:pt idx="1050">
                  <c:v>36708</c:v>
                </c:pt>
                <c:pt idx="1051">
                  <c:v>36739</c:v>
                </c:pt>
                <c:pt idx="1052">
                  <c:v>36770</c:v>
                </c:pt>
                <c:pt idx="1053">
                  <c:v>36800</c:v>
                </c:pt>
                <c:pt idx="1054">
                  <c:v>36831</c:v>
                </c:pt>
                <c:pt idx="1055">
                  <c:v>36861</c:v>
                </c:pt>
                <c:pt idx="1056">
                  <c:v>36892</c:v>
                </c:pt>
                <c:pt idx="1057">
                  <c:v>36923</c:v>
                </c:pt>
                <c:pt idx="1058">
                  <c:v>36951</c:v>
                </c:pt>
                <c:pt idx="1059">
                  <c:v>36982</c:v>
                </c:pt>
                <c:pt idx="1060">
                  <c:v>37012</c:v>
                </c:pt>
                <c:pt idx="1061">
                  <c:v>37043</c:v>
                </c:pt>
                <c:pt idx="1062">
                  <c:v>37073</c:v>
                </c:pt>
                <c:pt idx="1063">
                  <c:v>37104</c:v>
                </c:pt>
                <c:pt idx="1064">
                  <c:v>37135</c:v>
                </c:pt>
                <c:pt idx="1065">
                  <c:v>37165</c:v>
                </c:pt>
                <c:pt idx="1066">
                  <c:v>37196</c:v>
                </c:pt>
                <c:pt idx="1067">
                  <c:v>37226</c:v>
                </c:pt>
                <c:pt idx="1068">
                  <c:v>37257</c:v>
                </c:pt>
                <c:pt idx="1069">
                  <c:v>37288</c:v>
                </c:pt>
                <c:pt idx="1070">
                  <c:v>37316</c:v>
                </c:pt>
                <c:pt idx="1071">
                  <c:v>37347</c:v>
                </c:pt>
                <c:pt idx="1072">
                  <c:v>37377</c:v>
                </c:pt>
                <c:pt idx="1073">
                  <c:v>37408</c:v>
                </c:pt>
                <c:pt idx="1074">
                  <c:v>37438</c:v>
                </c:pt>
                <c:pt idx="1075">
                  <c:v>37469</c:v>
                </c:pt>
                <c:pt idx="1076">
                  <c:v>37500</c:v>
                </c:pt>
                <c:pt idx="1077">
                  <c:v>37530</c:v>
                </c:pt>
                <c:pt idx="1078">
                  <c:v>37561</c:v>
                </c:pt>
                <c:pt idx="1079">
                  <c:v>37591</c:v>
                </c:pt>
                <c:pt idx="1080">
                  <c:v>37622</c:v>
                </c:pt>
                <c:pt idx="1081">
                  <c:v>37653</c:v>
                </c:pt>
                <c:pt idx="1082">
                  <c:v>37681</c:v>
                </c:pt>
                <c:pt idx="1083">
                  <c:v>37712</c:v>
                </c:pt>
                <c:pt idx="1084">
                  <c:v>37742</c:v>
                </c:pt>
                <c:pt idx="1085">
                  <c:v>37773</c:v>
                </c:pt>
                <c:pt idx="1086">
                  <c:v>37803</c:v>
                </c:pt>
                <c:pt idx="1087">
                  <c:v>37834</c:v>
                </c:pt>
                <c:pt idx="1088">
                  <c:v>37865</c:v>
                </c:pt>
                <c:pt idx="1089">
                  <c:v>37895</c:v>
                </c:pt>
                <c:pt idx="1090">
                  <c:v>37926</c:v>
                </c:pt>
                <c:pt idx="1091">
                  <c:v>37956</c:v>
                </c:pt>
                <c:pt idx="1092">
                  <c:v>37987</c:v>
                </c:pt>
                <c:pt idx="1093">
                  <c:v>38018</c:v>
                </c:pt>
                <c:pt idx="1094">
                  <c:v>38047</c:v>
                </c:pt>
                <c:pt idx="1095">
                  <c:v>38078</c:v>
                </c:pt>
                <c:pt idx="1096">
                  <c:v>38108</c:v>
                </c:pt>
                <c:pt idx="1097">
                  <c:v>38139</c:v>
                </c:pt>
                <c:pt idx="1098">
                  <c:v>38169</c:v>
                </c:pt>
                <c:pt idx="1099">
                  <c:v>38200</c:v>
                </c:pt>
                <c:pt idx="1100">
                  <c:v>38231</c:v>
                </c:pt>
                <c:pt idx="1101">
                  <c:v>38261</c:v>
                </c:pt>
                <c:pt idx="1102">
                  <c:v>38292</c:v>
                </c:pt>
                <c:pt idx="1103">
                  <c:v>38322</c:v>
                </c:pt>
                <c:pt idx="1104">
                  <c:v>38353</c:v>
                </c:pt>
                <c:pt idx="1105">
                  <c:v>38384</c:v>
                </c:pt>
                <c:pt idx="1106">
                  <c:v>38412</c:v>
                </c:pt>
                <c:pt idx="1107">
                  <c:v>38443</c:v>
                </c:pt>
                <c:pt idx="1108">
                  <c:v>38473</c:v>
                </c:pt>
                <c:pt idx="1109">
                  <c:v>38504</c:v>
                </c:pt>
                <c:pt idx="1110">
                  <c:v>38534</c:v>
                </c:pt>
                <c:pt idx="1111">
                  <c:v>38565</c:v>
                </c:pt>
                <c:pt idx="1112">
                  <c:v>38596</c:v>
                </c:pt>
                <c:pt idx="1113">
                  <c:v>38626</c:v>
                </c:pt>
                <c:pt idx="1114">
                  <c:v>38657</c:v>
                </c:pt>
                <c:pt idx="1115">
                  <c:v>38687</c:v>
                </c:pt>
                <c:pt idx="1116">
                  <c:v>38718</c:v>
                </c:pt>
                <c:pt idx="1117">
                  <c:v>38749</c:v>
                </c:pt>
                <c:pt idx="1118">
                  <c:v>38777</c:v>
                </c:pt>
                <c:pt idx="1119">
                  <c:v>38808</c:v>
                </c:pt>
                <c:pt idx="1120">
                  <c:v>38838</c:v>
                </c:pt>
                <c:pt idx="1121">
                  <c:v>38869</c:v>
                </c:pt>
                <c:pt idx="1122">
                  <c:v>38899</c:v>
                </c:pt>
                <c:pt idx="1123">
                  <c:v>38930</c:v>
                </c:pt>
                <c:pt idx="1124">
                  <c:v>38961</c:v>
                </c:pt>
                <c:pt idx="1125">
                  <c:v>38991</c:v>
                </c:pt>
                <c:pt idx="1126">
                  <c:v>39022</c:v>
                </c:pt>
                <c:pt idx="1127">
                  <c:v>39052</c:v>
                </c:pt>
                <c:pt idx="1128">
                  <c:v>39083</c:v>
                </c:pt>
                <c:pt idx="1129">
                  <c:v>39114</c:v>
                </c:pt>
                <c:pt idx="1130">
                  <c:v>39142</c:v>
                </c:pt>
                <c:pt idx="1131">
                  <c:v>39173</c:v>
                </c:pt>
                <c:pt idx="1132">
                  <c:v>39203</c:v>
                </c:pt>
                <c:pt idx="1133">
                  <c:v>39234</c:v>
                </c:pt>
                <c:pt idx="1134">
                  <c:v>39264</c:v>
                </c:pt>
                <c:pt idx="1135">
                  <c:v>39295</c:v>
                </c:pt>
                <c:pt idx="1136">
                  <c:v>39326</c:v>
                </c:pt>
                <c:pt idx="1137">
                  <c:v>39356</c:v>
                </c:pt>
                <c:pt idx="1138">
                  <c:v>39387</c:v>
                </c:pt>
                <c:pt idx="1139">
                  <c:v>39417</c:v>
                </c:pt>
                <c:pt idx="1140">
                  <c:v>39448</c:v>
                </c:pt>
                <c:pt idx="1141">
                  <c:v>39479</c:v>
                </c:pt>
                <c:pt idx="1142">
                  <c:v>39508</c:v>
                </c:pt>
                <c:pt idx="1143">
                  <c:v>39539</c:v>
                </c:pt>
                <c:pt idx="1144">
                  <c:v>39569</c:v>
                </c:pt>
                <c:pt idx="1145">
                  <c:v>39600</c:v>
                </c:pt>
                <c:pt idx="1146">
                  <c:v>39630</c:v>
                </c:pt>
                <c:pt idx="1147">
                  <c:v>39661</c:v>
                </c:pt>
                <c:pt idx="1148">
                  <c:v>39692</c:v>
                </c:pt>
                <c:pt idx="1149">
                  <c:v>39722</c:v>
                </c:pt>
                <c:pt idx="1150">
                  <c:v>39753</c:v>
                </c:pt>
                <c:pt idx="1151">
                  <c:v>39783</c:v>
                </c:pt>
                <c:pt idx="1152">
                  <c:v>39814</c:v>
                </c:pt>
                <c:pt idx="1153">
                  <c:v>39845</c:v>
                </c:pt>
                <c:pt idx="1154">
                  <c:v>39873</c:v>
                </c:pt>
                <c:pt idx="1155">
                  <c:v>39904</c:v>
                </c:pt>
                <c:pt idx="1156">
                  <c:v>39934</c:v>
                </c:pt>
                <c:pt idx="1157">
                  <c:v>39965</c:v>
                </c:pt>
                <c:pt idx="1158">
                  <c:v>39995</c:v>
                </c:pt>
                <c:pt idx="1159">
                  <c:v>40026</c:v>
                </c:pt>
                <c:pt idx="1160">
                  <c:v>40057</c:v>
                </c:pt>
                <c:pt idx="1161">
                  <c:v>40087</c:v>
                </c:pt>
                <c:pt idx="1162">
                  <c:v>40118</c:v>
                </c:pt>
                <c:pt idx="1163">
                  <c:v>40148</c:v>
                </c:pt>
                <c:pt idx="1164">
                  <c:v>40179</c:v>
                </c:pt>
                <c:pt idx="1165">
                  <c:v>40210</c:v>
                </c:pt>
                <c:pt idx="1166">
                  <c:v>40238</c:v>
                </c:pt>
                <c:pt idx="1167">
                  <c:v>40269</c:v>
                </c:pt>
                <c:pt idx="1168">
                  <c:v>40299</c:v>
                </c:pt>
                <c:pt idx="1169">
                  <c:v>40330</c:v>
                </c:pt>
                <c:pt idx="1170">
                  <c:v>40360</c:v>
                </c:pt>
                <c:pt idx="1171">
                  <c:v>40391</c:v>
                </c:pt>
                <c:pt idx="1172">
                  <c:v>40422</c:v>
                </c:pt>
                <c:pt idx="1173">
                  <c:v>40452</c:v>
                </c:pt>
                <c:pt idx="1174">
                  <c:v>40483</c:v>
                </c:pt>
                <c:pt idx="1175">
                  <c:v>40513</c:v>
                </c:pt>
                <c:pt idx="1176">
                  <c:v>40544</c:v>
                </c:pt>
                <c:pt idx="1177">
                  <c:v>40575</c:v>
                </c:pt>
                <c:pt idx="1178">
                  <c:v>40603</c:v>
                </c:pt>
                <c:pt idx="1179">
                  <c:v>40634</c:v>
                </c:pt>
                <c:pt idx="1180">
                  <c:v>40664</c:v>
                </c:pt>
                <c:pt idx="1181">
                  <c:v>40695</c:v>
                </c:pt>
                <c:pt idx="1182">
                  <c:v>40725</c:v>
                </c:pt>
                <c:pt idx="1183">
                  <c:v>40756</c:v>
                </c:pt>
                <c:pt idx="1184">
                  <c:v>40787</c:v>
                </c:pt>
                <c:pt idx="1185">
                  <c:v>40817</c:v>
                </c:pt>
                <c:pt idx="1186">
                  <c:v>40848</c:v>
                </c:pt>
                <c:pt idx="1187">
                  <c:v>40878</c:v>
                </c:pt>
                <c:pt idx="1188">
                  <c:v>40909</c:v>
                </c:pt>
                <c:pt idx="1189">
                  <c:v>40940</c:v>
                </c:pt>
                <c:pt idx="1190">
                  <c:v>40969</c:v>
                </c:pt>
                <c:pt idx="1191">
                  <c:v>41000</c:v>
                </c:pt>
                <c:pt idx="1192">
                  <c:v>41030</c:v>
                </c:pt>
                <c:pt idx="1193">
                  <c:v>41061</c:v>
                </c:pt>
                <c:pt idx="1194">
                  <c:v>41091</c:v>
                </c:pt>
                <c:pt idx="1195">
                  <c:v>41122</c:v>
                </c:pt>
                <c:pt idx="1196">
                  <c:v>41153</c:v>
                </c:pt>
                <c:pt idx="1197">
                  <c:v>41183</c:v>
                </c:pt>
                <c:pt idx="1198">
                  <c:v>41214</c:v>
                </c:pt>
                <c:pt idx="1199">
                  <c:v>41244</c:v>
                </c:pt>
                <c:pt idx="1200">
                  <c:v>41275</c:v>
                </c:pt>
                <c:pt idx="1201">
                  <c:v>41306</c:v>
                </c:pt>
                <c:pt idx="1202">
                  <c:v>41334</c:v>
                </c:pt>
                <c:pt idx="1203">
                  <c:v>41365</c:v>
                </c:pt>
                <c:pt idx="1204">
                  <c:v>41395</c:v>
                </c:pt>
                <c:pt idx="1205">
                  <c:v>41426</c:v>
                </c:pt>
                <c:pt idx="1206">
                  <c:v>41456</c:v>
                </c:pt>
                <c:pt idx="1207">
                  <c:v>41487</c:v>
                </c:pt>
                <c:pt idx="1208">
                  <c:v>41518</c:v>
                </c:pt>
                <c:pt idx="1209">
                  <c:v>41548</c:v>
                </c:pt>
                <c:pt idx="1210">
                  <c:v>41579</c:v>
                </c:pt>
                <c:pt idx="1211">
                  <c:v>41609</c:v>
                </c:pt>
                <c:pt idx="1212">
                  <c:v>41640</c:v>
                </c:pt>
                <c:pt idx="1213">
                  <c:v>41671</c:v>
                </c:pt>
                <c:pt idx="1214">
                  <c:v>41699</c:v>
                </c:pt>
                <c:pt idx="1215">
                  <c:v>41730</c:v>
                </c:pt>
                <c:pt idx="1216">
                  <c:v>41760</c:v>
                </c:pt>
                <c:pt idx="1217">
                  <c:v>41791</c:v>
                </c:pt>
                <c:pt idx="1218">
                  <c:v>41821</c:v>
                </c:pt>
                <c:pt idx="1219">
                  <c:v>41852</c:v>
                </c:pt>
                <c:pt idx="1220">
                  <c:v>41883</c:v>
                </c:pt>
                <c:pt idx="1221">
                  <c:v>41913</c:v>
                </c:pt>
                <c:pt idx="1222">
                  <c:v>41944</c:v>
                </c:pt>
                <c:pt idx="1223">
                  <c:v>41974</c:v>
                </c:pt>
                <c:pt idx="1224">
                  <c:v>42005</c:v>
                </c:pt>
                <c:pt idx="1225">
                  <c:v>42036</c:v>
                </c:pt>
                <c:pt idx="1226">
                  <c:v>42064</c:v>
                </c:pt>
                <c:pt idx="1227">
                  <c:v>42095</c:v>
                </c:pt>
                <c:pt idx="1228">
                  <c:v>42125</c:v>
                </c:pt>
                <c:pt idx="1229">
                  <c:v>42156</c:v>
                </c:pt>
                <c:pt idx="1230">
                  <c:v>42186</c:v>
                </c:pt>
                <c:pt idx="1231">
                  <c:v>42217</c:v>
                </c:pt>
                <c:pt idx="1232">
                  <c:v>42248</c:v>
                </c:pt>
                <c:pt idx="1233">
                  <c:v>42278</c:v>
                </c:pt>
                <c:pt idx="1234">
                  <c:v>42309</c:v>
                </c:pt>
                <c:pt idx="1235">
                  <c:v>42339</c:v>
                </c:pt>
                <c:pt idx="1236">
                  <c:v>42370</c:v>
                </c:pt>
                <c:pt idx="1237">
                  <c:v>42401</c:v>
                </c:pt>
                <c:pt idx="1238">
                  <c:v>42430</c:v>
                </c:pt>
                <c:pt idx="1239">
                  <c:v>42461</c:v>
                </c:pt>
                <c:pt idx="1240">
                  <c:v>42491</c:v>
                </c:pt>
                <c:pt idx="1241">
                  <c:v>42522</c:v>
                </c:pt>
                <c:pt idx="1242">
                  <c:v>42552</c:v>
                </c:pt>
                <c:pt idx="1243">
                  <c:v>42583</c:v>
                </c:pt>
                <c:pt idx="1244">
                  <c:v>42614</c:v>
                </c:pt>
                <c:pt idx="1245">
                  <c:v>42644</c:v>
                </c:pt>
                <c:pt idx="1246">
                  <c:v>42675</c:v>
                </c:pt>
                <c:pt idx="1247">
                  <c:v>42705</c:v>
                </c:pt>
                <c:pt idx="1248">
                  <c:v>42736</c:v>
                </c:pt>
                <c:pt idx="1249">
                  <c:v>42767</c:v>
                </c:pt>
                <c:pt idx="1250">
                  <c:v>42795</c:v>
                </c:pt>
                <c:pt idx="1251">
                  <c:v>42826</c:v>
                </c:pt>
                <c:pt idx="1252">
                  <c:v>42856</c:v>
                </c:pt>
                <c:pt idx="1253">
                  <c:v>42887</c:v>
                </c:pt>
                <c:pt idx="1254">
                  <c:v>42917</c:v>
                </c:pt>
                <c:pt idx="1255">
                  <c:v>42948</c:v>
                </c:pt>
                <c:pt idx="1256">
                  <c:v>42979</c:v>
                </c:pt>
                <c:pt idx="1257">
                  <c:v>43009</c:v>
                </c:pt>
                <c:pt idx="1258">
                  <c:v>43040</c:v>
                </c:pt>
                <c:pt idx="1259">
                  <c:v>43070</c:v>
                </c:pt>
                <c:pt idx="1260">
                  <c:v>43101</c:v>
                </c:pt>
                <c:pt idx="1261">
                  <c:v>43132</c:v>
                </c:pt>
                <c:pt idx="1262">
                  <c:v>43160</c:v>
                </c:pt>
                <c:pt idx="1263">
                  <c:v>43191</c:v>
                </c:pt>
                <c:pt idx="1264">
                  <c:v>43221</c:v>
                </c:pt>
                <c:pt idx="1265">
                  <c:v>43252</c:v>
                </c:pt>
                <c:pt idx="1266">
                  <c:v>43282</c:v>
                </c:pt>
                <c:pt idx="1267">
                  <c:v>43313</c:v>
                </c:pt>
                <c:pt idx="1268">
                  <c:v>43344</c:v>
                </c:pt>
                <c:pt idx="1269">
                  <c:v>43374</c:v>
                </c:pt>
                <c:pt idx="1270">
                  <c:v>43405</c:v>
                </c:pt>
                <c:pt idx="1271">
                  <c:v>43435</c:v>
                </c:pt>
                <c:pt idx="1272">
                  <c:v>43466</c:v>
                </c:pt>
                <c:pt idx="1273">
                  <c:v>43497</c:v>
                </c:pt>
                <c:pt idx="1274">
                  <c:v>43525</c:v>
                </c:pt>
                <c:pt idx="1275">
                  <c:v>43556</c:v>
                </c:pt>
                <c:pt idx="1276">
                  <c:v>43586</c:v>
                </c:pt>
                <c:pt idx="1277">
                  <c:v>43617</c:v>
                </c:pt>
                <c:pt idx="1278">
                  <c:v>43647</c:v>
                </c:pt>
                <c:pt idx="1279">
                  <c:v>43678</c:v>
                </c:pt>
                <c:pt idx="1280">
                  <c:v>43709</c:v>
                </c:pt>
                <c:pt idx="1281">
                  <c:v>43739</c:v>
                </c:pt>
                <c:pt idx="1282">
                  <c:v>43770</c:v>
                </c:pt>
                <c:pt idx="1283">
                  <c:v>43800</c:v>
                </c:pt>
                <c:pt idx="1284">
                  <c:v>43831</c:v>
                </c:pt>
                <c:pt idx="1285">
                  <c:v>43862</c:v>
                </c:pt>
                <c:pt idx="1286">
                  <c:v>43891</c:v>
                </c:pt>
                <c:pt idx="1287">
                  <c:v>43922</c:v>
                </c:pt>
                <c:pt idx="1288">
                  <c:v>43952</c:v>
                </c:pt>
                <c:pt idx="1289">
                  <c:v>43983</c:v>
                </c:pt>
                <c:pt idx="1290">
                  <c:v>44013</c:v>
                </c:pt>
                <c:pt idx="1291">
                  <c:v>44044</c:v>
                </c:pt>
                <c:pt idx="1292">
                  <c:v>44075</c:v>
                </c:pt>
                <c:pt idx="1293">
                  <c:v>44105</c:v>
                </c:pt>
                <c:pt idx="1294">
                  <c:v>44136</c:v>
                </c:pt>
                <c:pt idx="1295">
                  <c:v>44166</c:v>
                </c:pt>
                <c:pt idx="1296">
                  <c:v>44197</c:v>
                </c:pt>
                <c:pt idx="1297">
                  <c:v>44228</c:v>
                </c:pt>
                <c:pt idx="1298">
                  <c:v>44256</c:v>
                </c:pt>
                <c:pt idx="1299">
                  <c:v>44287</c:v>
                </c:pt>
                <c:pt idx="1300">
                  <c:v>44317</c:v>
                </c:pt>
                <c:pt idx="1301">
                  <c:v>44348</c:v>
                </c:pt>
                <c:pt idx="1302">
                  <c:v>44378</c:v>
                </c:pt>
                <c:pt idx="1303">
                  <c:v>44409</c:v>
                </c:pt>
                <c:pt idx="1304">
                  <c:v>44440</c:v>
                </c:pt>
                <c:pt idx="1305">
                  <c:v>44470</c:v>
                </c:pt>
                <c:pt idx="1306">
                  <c:v>44501</c:v>
                </c:pt>
                <c:pt idx="1307">
                  <c:v>44531</c:v>
                </c:pt>
                <c:pt idx="1308">
                  <c:v>44562</c:v>
                </c:pt>
                <c:pt idx="1309">
                  <c:v>44593</c:v>
                </c:pt>
                <c:pt idx="1310">
                  <c:v>44621</c:v>
                </c:pt>
                <c:pt idx="1311">
                  <c:v>44652</c:v>
                </c:pt>
                <c:pt idx="1312">
                  <c:v>44682</c:v>
                </c:pt>
                <c:pt idx="1313">
                  <c:v>44713</c:v>
                </c:pt>
                <c:pt idx="1314">
                  <c:v>44743</c:v>
                </c:pt>
                <c:pt idx="1315">
                  <c:v>44774</c:v>
                </c:pt>
                <c:pt idx="1316">
                  <c:v>44805</c:v>
                </c:pt>
                <c:pt idx="1317">
                  <c:v>44835</c:v>
                </c:pt>
                <c:pt idx="1318">
                  <c:v>44866</c:v>
                </c:pt>
                <c:pt idx="1319">
                  <c:v>44896</c:v>
                </c:pt>
                <c:pt idx="1320">
                  <c:v>44927</c:v>
                </c:pt>
                <c:pt idx="1321">
                  <c:v>44958</c:v>
                </c:pt>
                <c:pt idx="1322">
                  <c:v>44986</c:v>
                </c:pt>
                <c:pt idx="1323">
                  <c:v>45017</c:v>
                </c:pt>
                <c:pt idx="1324">
                  <c:v>45047</c:v>
                </c:pt>
                <c:pt idx="1325">
                  <c:v>45078</c:v>
                </c:pt>
                <c:pt idx="1326">
                  <c:v>45108</c:v>
                </c:pt>
                <c:pt idx="1327">
                  <c:v>45139</c:v>
                </c:pt>
                <c:pt idx="1328">
                  <c:v>45170</c:v>
                </c:pt>
                <c:pt idx="1329">
                  <c:v>45200</c:v>
                </c:pt>
                <c:pt idx="1330">
                  <c:v>45231</c:v>
                </c:pt>
                <c:pt idx="1331">
                  <c:v>45261</c:v>
                </c:pt>
                <c:pt idx="1332">
                  <c:v>45292</c:v>
                </c:pt>
                <c:pt idx="1333">
                  <c:v>45323</c:v>
                </c:pt>
                <c:pt idx="1334">
                  <c:v>45352</c:v>
                </c:pt>
                <c:pt idx="1335">
                  <c:v>45383</c:v>
                </c:pt>
                <c:pt idx="1336">
                  <c:v>45413</c:v>
                </c:pt>
                <c:pt idx="1337">
                  <c:v>45444</c:v>
                </c:pt>
                <c:pt idx="1338">
                  <c:v>45474</c:v>
                </c:pt>
                <c:pt idx="1339">
                  <c:v>45505</c:v>
                </c:pt>
                <c:pt idx="1340">
                  <c:v>45536</c:v>
                </c:pt>
                <c:pt idx="1341">
                  <c:v>45566</c:v>
                </c:pt>
                <c:pt idx="1342">
                  <c:v>45597</c:v>
                </c:pt>
                <c:pt idx="1343">
                  <c:v>45627</c:v>
                </c:pt>
                <c:pt idx="1344">
                  <c:v>45658</c:v>
                </c:pt>
                <c:pt idx="1345">
                  <c:v>45689</c:v>
                </c:pt>
                <c:pt idx="1346">
                  <c:v>45717</c:v>
                </c:pt>
                <c:pt idx="1347">
                  <c:v>45748</c:v>
                </c:pt>
                <c:pt idx="1348">
                  <c:v>45778</c:v>
                </c:pt>
                <c:pt idx="1349">
                  <c:v>45809</c:v>
                </c:pt>
                <c:pt idx="1350">
                  <c:v>45839</c:v>
                </c:pt>
                <c:pt idx="1351">
                  <c:v>45870</c:v>
                </c:pt>
                <c:pt idx="1352">
                  <c:v>45901</c:v>
                </c:pt>
                <c:pt idx="1353">
                  <c:v>45931</c:v>
                </c:pt>
                <c:pt idx="1354">
                  <c:v>45962</c:v>
                </c:pt>
                <c:pt idx="1355">
                  <c:v>45992</c:v>
                </c:pt>
                <c:pt idx="1356">
                  <c:v>46023</c:v>
                </c:pt>
                <c:pt idx="1357">
                  <c:v>46054</c:v>
                </c:pt>
                <c:pt idx="1358">
                  <c:v>46082</c:v>
                </c:pt>
                <c:pt idx="1359">
                  <c:v>46113</c:v>
                </c:pt>
                <c:pt idx="1360">
                  <c:v>46143</c:v>
                </c:pt>
                <c:pt idx="1361">
                  <c:v>46174</c:v>
                </c:pt>
                <c:pt idx="1362">
                  <c:v>46204</c:v>
                </c:pt>
                <c:pt idx="1363">
                  <c:v>46235</c:v>
                </c:pt>
                <c:pt idx="1364">
                  <c:v>46266</c:v>
                </c:pt>
                <c:pt idx="1365">
                  <c:v>46296</c:v>
                </c:pt>
                <c:pt idx="1366">
                  <c:v>46327</c:v>
                </c:pt>
                <c:pt idx="1367">
                  <c:v>46357</c:v>
                </c:pt>
                <c:pt idx="1368">
                  <c:v>46388</c:v>
                </c:pt>
                <c:pt idx="1369">
                  <c:v>46419</c:v>
                </c:pt>
                <c:pt idx="1370">
                  <c:v>46447</c:v>
                </c:pt>
                <c:pt idx="1371">
                  <c:v>46478</c:v>
                </c:pt>
                <c:pt idx="1372">
                  <c:v>46508</c:v>
                </c:pt>
                <c:pt idx="1373">
                  <c:v>46539</c:v>
                </c:pt>
                <c:pt idx="1374">
                  <c:v>46569</c:v>
                </c:pt>
                <c:pt idx="1375">
                  <c:v>46600</c:v>
                </c:pt>
                <c:pt idx="1376">
                  <c:v>46631</c:v>
                </c:pt>
                <c:pt idx="1377">
                  <c:v>46661</c:v>
                </c:pt>
                <c:pt idx="1378">
                  <c:v>46692</c:v>
                </c:pt>
                <c:pt idx="1379">
                  <c:v>46722</c:v>
                </c:pt>
                <c:pt idx="1380">
                  <c:v>46753</c:v>
                </c:pt>
                <c:pt idx="1381">
                  <c:v>46784</c:v>
                </c:pt>
                <c:pt idx="1382">
                  <c:v>46813</c:v>
                </c:pt>
                <c:pt idx="1383">
                  <c:v>46844</c:v>
                </c:pt>
                <c:pt idx="1384">
                  <c:v>46874</c:v>
                </c:pt>
                <c:pt idx="1385">
                  <c:v>46905</c:v>
                </c:pt>
                <c:pt idx="1386">
                  <c:v>46935</c:v>
                </c:pt>
                <c:pt idx="1387">
                  <c:v>46966</c:v>
                </c:pt>
                <c:pt idx="1388">
                  <c:v>46997</c:v>
                </c:pt>
                <c:pt idx="1389">
                  <c:v>47027</c:v>
                </c:pt>
                <c:pt idx="1390">
                  <c:v>47058</c:v>
                </c:pt>
                <c:pt idx="1391">
                  <c:v>47088</c:v>
                </c:pt>
                <c:pt idx="1392">
                  <c:v>47119</c:v>
                </c:pt>
                <c:pt idx="1393">
                  <c:v>47150</c:v>
                </c:pt>
                <c:pt idx="1394">
                  <c:v>47178</c:v>
                </c:pt>
                <c:pt idx="1395">
                  <c:v>47209</c:v>
                </c:pt>
                <c:pt idx="1396">
                  <c:v>47239</c:v>
                </c:pt>
                <c:pt idx="1397">
                  <c:v>47270</c:v>
                </c:pt>
                <c:pt idx="1398">
                  <c:v>47300</c:v>
                </c:pt>
                <c:pt idx="1399">
                  <c:v>47331</c:v>
                </c:pt>
                <c:pt idx="1400">
                  <c:v>47362</c:v>
                </c:pt>
                <c:pt idx="1401">
                  <c:v>47392</c:v>
                </c:pt>
                <c:pt idx="1402">
                  <c:v>47423</c:v>
                </c:pt>
                <c:pt idx="1403">
                  <c:v>47453</c:v>
                </c:pt>
                <c:pt idx="1404">
                  <c:v>47484</c:v>
                </c:pt>
                <c:pt idx="1405">
                  <c:v>47515</c:v>
                </c:pt>
                <c:pt idx="1406">
                  <c:v>47543</c:v>
                </c:pt>
                <c:pt idx="1407">
                  <c:v>47574</c:v>
                </c:pt>
                <c:pt idx="1408">
                  <c:v>47604</c:v>
                </c:pt>
                <c:pt idx="1409">
                  <c:v>47635</c:v>
                </c:pt>
                <c:pt idx="1410">
                  <c:v>47665</c:v>
                </c:pt>
                <c:pt idx="1411">
                  <c:v>47696</c:v>
                </c:pt>
                <c:pt idx="1412">
                  <c:v>47727</c:v>
                </c:pt>
                <c:pt idx="1413">
                  <c:v>47757</c:v>
                </c:pt>
                <c:pt idx="1414">
                  <c:v>47788</c:v>
                </c:pt>
                <c:pt idx="1415">
                  <c:v>47818</c:v>
                </c:pt>
                <c:pt idx="1416">
                  <c:v>47849</c:v>
                </c:pt>
                <c:pt idx="1417">
                  <c:v>47880</c:v>
                </c:pt>
                <c:pt idx="1418">
                  <c:v>47908</c:v>
                </c:pt>
                <c:pt idx="1419">
                  <c:v>47939</c:v>
                </c:pt>
                <c:pt idx="1420">
                  <c:v>47969</c:v>
                </c:pt>
                <c:pt idx="1421">
                  <c:v>48000</c:v>
                </c:pt>
                <c:pt idx="1422">
                  <c:v>48030</c:v>
                </c:pt>
                <c:pt idx="1423">
                  <c:v>48061</c:v>
                </c:pt>
                <c:pt idx="1424">
                  <c:v>48092</c:v>
                </c:pt>
                <c:pt idx="1425">
                  <c:v>48122</c:v>
                </c:pt>
                <c:pt idx="1426">
                  <c:v>48153</c:v>
                </c:pt>
                <c:pt idx="1427">
                  <c:v>48183</c:v>
                </c:pt>
                <c:pt idx="1428">
                  <c:v>48214</c:v>
                </c:pt>
                <c:pt idx="1429">
                  <c:v>48245</c:v>
                </c:pt>
                <c:pt idx="1430">
                  <c:v>48274</c:v>
                </c:pt>
                <c:pt idx="1431">
                  <c:v>48305</c:v>
                </c:pt>
                <c:pt idx="1432">
                  <c:v>48335</c:v>
                </c:pt>
                <c:pt idx="1433">
                  <c:v>48366</c:v>
                </c:pt>
                <c:pt idx="1434">
                  <c:v>48396</c:v>
                </c:pt>
                <c:pt idx="1435">
                  <c:v>48427</c:v>
                </c:pt>
                <c:pt idx="1436">
                  <c:v>48458</c:v>
                </c:pt>
                <c:pt idx="1437">
                  <c:v>48488</c:v>
                </c:pt>
                <c:pt idx="1438">
                  <c:v>48519</c:v>
                </c:pt>
                <c:pt idx="1439">
                  <c:v>48549</c:v>
                </c:pt>
                <c:pt idx="1440">
                  <c:v>48580</c:v>
                </c:pt>
                <c:pt idx="1441">
                  <c:v>48611</c:v>
                </c:pt>
                <c:pt idx="1442">
                  <c:v>48639</c:v>
                </c:pt>
                <c:pt idx="1443">
                  <c:v>48670</c:v>
                </c:pt>
                <c:pt idx="1444">
                  <c:v>48700</c:v>
                </c:pt>
                <c:pt idx="1445">
                  <c:v>48731</c:v>
                </c:pt>
                <c:pt idx="1446">
                  <c:v>48761</c:v>
                </c:pt>
                <c:pt idx="1447">
                  <c:v>48792</c:v>
                </c:pt>
                <c:pt idx="1448">
                  <c:v>48823</c:v>
                </c:pt>
                <c:pt idx="1449">
                  <c:v>48853</c:v>
                </c:pt>
                <c:pt idx="1450">
                  <c:v>48884</c:v>
                </c:pt>
                <c:pt idx="1451">
                  <c:v>48914</c:v>
                </c:pt>
                <c:pt idx="1452">
                  <c:v>48945</c:v>
                </c:pt>
                <c:pt idx="1453">
                  <c:v>48976</c:v>
                </c:pt>
                <c:pt idx="1454">
                  <c:v>49004</c:v>
                </c:pt>
                <c:pt idx="1455">
                  <c:v>49035</c:v>
                </c:pt>
                <c:pt idx="1456">
                  <c:v>49065</c:v>
                </c:pt>
                <c:pt idx="1457">
                  <c:v>49096</c:v>
                </c:pt>
                <c:pt idx="1458">
                  <c:v>49126</c:v>
                </c:pt>
                <c:pt idx="1459">
                  <c:v>49157</c:v>
                </c:pt>
                <c:pt idx="1460">
                  <c:v>49188</c:v>
                </c:pt>
                <c:pt idx="1461">
                  <c:v>49218</c:v>
                </c:pt>
                <c:pt idx="1462">
                  <c:v>49249</c:v>
                </c:pt>
                <c:pt idx="1463">
                  <c:v>49279</c:v>
                </c:pt>
                <c:pt idx="1464">
                  <c:v>49310</c:v>
                </c:pt>
                <c:pt idx="1465">
                  <c:v>49341</c:v>
                </c:pt>
                <c:pt idx="1466">
                  <c:v>49369</c:v>
                </c:pt>
                <c:pt idx="1467">
                  <c:v>49400</c:v>
                </c:pt>
                <c:pt idx="1468">
                  <c:v>49430</c:v>
                </c:pt>
                <c:pt idx="1469">
                  <c:v>49461</c:v>
                </c:pt>
                <c:pt idx="1470">
                  <c:v>49491</c:v>
                </c:pt>
                <c:pt idx="1471">
                  <c:v>49522</c:v>
                </c:pt>
                <c:pt idx="1472">
                  <c:v>49553</c:v>
                </c:pt>
                <c:pt idx="1473">
                  <c:v>49583</c:v>
                </c:pt>
                <c:pt idx="1474">
                  <c:v>49614</c:v>
                </c:pt>
                <c:pt idx="1475">
                  <c:v>49644</c:v>
                </c:pt>
                <c:pt idx="1476">
                  <c:v>49675</c:v>
                </c:pt>
                <c:pt idx="1477">
                  <c:v>49706</c:v>
                </c:pt>
                <c:pt idx="1478">
                  <c:v>49735</c:v>
                </c:pt>
                <c:pt idx="1479">
                  <c:v>49766</c:v>
                </c:pt>
                <c:pt idx="1480">
                  <c:v>49796</c:v>
                </c:pt>
                <c:pt idx="1481">
                  <c:v>49827</c:v>
                </c:pt>
                <c:pt idx="1482">
                  <c:v>49857</c:v>
                </c:pt>
                <c:pt idx="1483">
                  <c:v>49888</c:v>
                </c:pt>
                <c:pt idx="1484">
                  <c:v>49919</c:v>
                </c:pt>
                <c:pt idx="1485">
                  <c:v>49949</c:v>
                </c:pt>
                <c:pt idx="1486">
                  <c:v>49980</c:v>
                </c:pt>
                <c:pt idx="1487">
                  <c:v>50010</c:v>
                </c:pt>
                <c:pt idx="1488">
                  <c:v>50041</c:v>
                </c:pt>
                <c:pt idx="1489">
                  <c:v>50072</c:v>
                </c:pt>
                <c:pt idx="1490">
                  <c:v>50100</c:v>
                </c:pt>
                <c:pt idx="1491">
                  <c:v>50131</c:v>
                </c:pt>
                <c:pt idx="1492">
                  <c:v>50161</c:v>
                </c:pt>
                <c:pt idx="1493">
                  <c:v>50192</c:v>
                </c:pt>
                <c:pt idx="1494">
                  <c:v>50222</c:v>
                </c:pt>
                <c:pt idx="1495">
                  <c:v>50253</c:v>
                </c:pt>
                <c:pt idx="1496">
                  <c:v>50284</c:v>
                </c:pt>
                <c:pt idx="1497">
                  <c:v>50314</c:v>
                </c:pt>
                <c:pt idx="1498">
                  <c:v>50345</c:v>
                </c:pt>
                <c:pt idx="1499">
                  <c:v>50375</c:v>
                </c:pt>
                <c:pt idx="1500">
                  <c:v>50406</c:v>
                </c:pt>
                <c:pt idx="1501">
                  <c:v>50437</c:v>
                </c:pt>
                <c:pt idx="1502">
                  <c:v>50465</c:v>
                </c:pt>
                <c:pt idx="1503">
                  <c:v>50496</c:v>
                </c:pt>
                <c:pt idx="1504">
                  <c:v>50526</c:v>
                </c:pt>
                <c:pt idx="1505">
                  <c:v>50557</c:v>
                </c:pt>
                <c:pt idx="1506">
                  <c:v>50587</c:v>
                </c:pt>
                <c:pt idx="1507">
                  <c:v>50618</c:v>
                </c:pt>
                <c:pt idx="1508">
                  <c:v>50649</c:v>
                </c:pt>
                <c:pt idx="1509">
                  <c:v>50679</c:v>
                </c:pt>
                <c:pt idx="1510">
                  <c:v>50710</c:v>
                </c:pt>
                <c:pt idx="1511">
                  <c:v>50740</c:v>
                </c:pt>
                <c:pt idx="1512">
                  <c:v>50771</c:v>
                </c:pt>
                <c:pt idx="1513">
                  <c:v>50802</c:v>
                </c:pt>
                <c:pt idx="1514">
                  <c:v>50830</c:v>
                </c:pt>
                <c:pt idx="1515">
                  <c:v>50861</c:v>
                </c:pt>
                <c:pt idx="1516">
                  <c:v>50891</c:v>
                </c:pt>
                <c:pt idx="1517">
                  <c:v>50922</c:v>
                </c:pt>
                <c:pt idx="1518">
                  <c:v>50952</c:v>
                </c:pt>
                <c:pt idx="1519">
                  <c:v>50983</c:v>
                </c:pt>
                <c:pt idx="1520">
                  <c:v>51014</c:v>
                </c:pt>
                <c:pt idx="1521">
                  <c:v>51044</c:v>
                </c:pt>
                <c:pt idx="1522">
                  <c:v>51075</c:v>
                </c:pt>
                <c:pt idx="1523">
                  <c:v>51105</c:v>
                </c:pt>
                <c:pt idx="1524">
                  <c:v>51136</c:v>
                </c:pt>
                <c:pt idx="1525">
                  <c:v>51167</c:v>
                </c:pt>
                <c:pt idx="1526">
                  <c:v>51196</c:v>
                </c:pt>
                <c:pt idx="1527">
                  <c:v>51227</c:v>
                </c:pt>
                <c:pt idx="1528">
                  <c:v>51257</c:v>
                </c:pt>
                <c:pt idx="1529">
                  <c:v>51288</c:v>
                </c:pt>
                <c:pt idx="1530">
                  <c:v>51318</c:v>
                </c:pt>
                <c:pt idx="1531">
                  <c:v>51349</c:v>
                </c:pt>
                <c:pt idx="1532">
                  <c:v>51380</c:v>
                </c:pt>
                <c:pt idx="1533">
                  <c:v>51410</c:v>
                </c:pt>
                <c:pt idx="1534">
                  <c:v>51441</c:v>
                </c:pt>
                <c:pt idx="1535">
                  <c:v>51471</c:v>
                </c:pt>
              </c:numCache>
            </c:numRef>
          </c:cat>
          <c:val>
            <c:numRef>
              <c:f>CPIUA!$G$9:$G$1544</c:f>
              <c:numCache>
                <c:formatCode>General</c:formatCode>
                <c:ptCount val="1536"/>
                <c:pt idx="0" formatCode="0.0">
                  <c:v>0</c:v>
                </c:pt>
                <c:pt idx="14" formatCode="0.0">
                  <c:v>1.3605374149</c:v>
                </c:pt>
                <c:pt idx="15" formatCode="0.0">
                  <c:v>0.68026530610000002</c:v>
                </c:pt>
                <c:pt idx="16" formatCode="0.0">
                  <c:v>1.023883959</c:v>
                </c:pt>
                <c:pt idx="17" formatCode="0.0">
                  <c:v>1.023883959</c:v>
                </c:pt>
                <c:pt idx="18" formatCode="0.0">
                  <c:v>1.3605408626</c:v>
                </c:pt>
                <c:pt idx="19" formatCode="0.0">
                  <c:v>1.6891926817</c:v>
                </c:pt>
                <c:pt idx="20" formatCode="0.0">
                  <c:v>2.0134296652999999</c:v>
                </c:pt>
                <c:pt idx="21" formatCode="0.0">
                  <c:v>2.0066923748000001</c:v>
                </c:pt>
                <c:pt idx="22" formatCode="0.0">
                  <c:v>1.3289036543999999</c:v>
                </c:pt>
                <c:pt idx="23" formatCode="0.0">
                  <c:v>0.99667774080000004</c:v>
                </c:pt>
                <c:pt idx="24" formatCode="0.0">
                  <c:v>0.99667774080000004</c:v>
                </c:pt>
                <c:pt idx="25" formatCode="0.0">
                  <c:v>1.0033478596000001</c:v>
                </c:pt>
                <c:pt idx="26" formatCode="0.0">
                  <c:v>0.67114434030000003</c:v>
                </c:pt>
                <c:pt idx="27" formatCode="0.0">
                  <c:v>1.0135169603</c:v>
                </c:pt>
                <c:pt idx="28" formatCode="0.0">
                  <c:v>1.3513548209999999</c:v>
                </c:pt>
                <c:pt idx="29" formatCode="0.0">
                  <c:v>2.0270339207000001</c:v>
                </c:pt>
                <c:pt idx="30" formatCode="0.0">
                  <c:v>1.6778591730000001</c:v>
                </c:pt>
                <c:pt idx="31" formatCode="0.0">
                  <c:v>0.6644551715</c:v>
                </c:pt>
                <c:pt idx="32" formatCode="0.0">
                  <c:v>-0.3289473684</c:v>
                </c:pt>
                <c:pt idx="33" formatCode="0.0">
                  <c:v>-0.32786885240000002</c:v>
                </c:pt>
                <c:pt idx="34" formatCode="0.0">
                  <c:v>0.32786885240000002</c:v>
                </c:pt>
                <c:pt idx="35" formatCode="0.0">
                  <c:v>1.3157894736</c:v>
                </c:pt>
                <c:pt idx="36" formatCode="0.0">
                  <c:v>1.9736842105000001</c:v>
                </c:pt>
                <c:pt idx="37" formatCode="0.0">
                  <c:v>2.9801324503000002</c:v>
                </c:pt>
                <c:pt idx="38" formatCode="0.0">
                  <c:v>4.3333368110999997</c:v>
                </c:pt>
                <c:pt idx="39" formatCode="0.0">
                  <c:v>5.3511740919999999</c:v>
                </c:pt>
                <c:pt idx="40" formatCode="0.0">
                  <c:v>6.0000035333000001</c:v>
                </c:pt>
                <c:pt idx="41" formatCode="0.0">
                  <c:v>6.2913907283999997</c:v>
                </c:pt>
                <c:pt idx="42" formatCode="0.0">
                  <c:v>6.6006600659999997</c:v>
                </c:pt>
                <c:pt idx="43" formatCode="0.0">
                  <c:v>7.2607260725999998</c:v>
                </c:pt>
                <c:pt idx="44" formatCode="0.0">
                  <c:v>8.2508250825000005</c:v>
                </c:pt>
                <c:pt idx="45" formatCode="0.0">
                  <c:v>9.5394736842000007</c:v>
                </c:pt>
                <c:pt idx="46" formatCode="0.0">
                  <c:v>10.784313725400001</c:v>
                </c:pt>
                <c:pt idx="47" formatCode="0.0">
                  <c:v>11.3636363636</c:v>
                </c:pt>
                <c:pt idx="48" formatCode="0.0">
                  <c:v>11.935483870900001</c:v>
                </c:pt>
                <c:pt idx="49" formatCode="0.0">
                  <c:v>12.8617363344</c:v>
                </c:pt>
                <c:pt idx="50" formatCode="0.0">
                  <c:v>13.738019169299999</c:v>
                </c:pt>
                <c:pt idx="51" formatCode="0.0">
                  <c:v>15.5555555555</c:v>
                </c:pt>
                <c:pt idx="52" formatCode="0.0">
                  <c:v>17.295597484200002</c:v>
                </c:pt>
                <c:pt idx="53" formatCode="0.0">
                  <c:v>19.0031152647</c:v>
                </c:pt>
                <c:pt idx="54" formatCode="0.0">
                  <c:v>19.195046439599999</c:v>
                </c:pt>
                <c:pt idx="55" formatCode="0.0">
                  <c:v>19.076923076900002</c:v>
                </c:pt>
                <c:pt idx="56" formatCode="0.0">
                  <c:v>18.902439024300001</c:v>
                </c:pt>
                <c:pt idx="57" formatCode="0.0">
                  <c:v>19.219219219199999</c:v>
                </c:pt>
                <c:pt idx="58" formatCode="0.0">
                  <c:v>18.584070796399999</c:v>
                </c:pt>
                <c:pt idx="59" formatCode="0.0">
                  <c:v>18.658892128200002</c:v>
                </c:pt>
                <c:pt idx="60" formatCode="0.0">
                  <c:v>18.443804034500001</c:v>
                </c:pt>
                <c:pt idx="61" formatCode="0.0">
                  <c:v>18.8034188034</c:v>
                </c:pt>
                <c:pt idx="62" formatCode="0.0">
                  <c:v>17.9775280898</c:v>
                </c:pt>
                <c:pt idx="63" formatCode="0.0">
                  <c:v>16.208791208699999</c:v>
                </c:pt>
                <c:pt idx="64" formatCode="0.0">
                  <c:v>14.209115281500001</c:v>
                </c:pt>
                <c:pt idx="65" formatCode="0.0">
                  <c:v>13.3507853403</c:v>
                </c:pt>
                <c:pt idx="66" formatCode="0.0">
                  <c:v>14.805194805099999</c:v>
                </c:pt>
                <c:pt idx="67" formatCode="0.0">
                  <c:v>16.795865632999998</c:v>
                </c:pt>
                <c:pt idx="68" formatCode="0.0">
                  <c:v>18.461538461500002</c:v>
                </c:pt>
                <c:pt idx="69" formatCode="0.0">
                  <c:v>18.6397984886</c:v>
                </c:pt>
                <c:pt idx="70" formatCode="0.0">
                  <c:v>19.4029850746</c:v>
                </c:pt>
                <c:pt idx="71" formatCode="0.0">
                  <c:v>19.901719901700002</c:v>
                </c:pt>
                <c:pt idx="72" formatCode="0.0">
                  <c:v>19.9513381995</c:v>
                </c:pt>
                <c:pt idx="73" formatCode="0.0">
                  <c:v>17.9856115107</c:v>
                </c:pt>
                <c:pt idx="74" formatCode="0.0">
                  <c:v>16.904761904699999</c:v>
                </c:pt>
                <c:pt idx="75" formatCode="0.0">
                  <c:v>16.548463356900001</c:v>
                </c:pt>
                <c:pt idx="76" formatCode="0.0">
                  <c:v>17.370892018700001</c:v>
                </c:pt>
                <c:pt idx="77" formatCode="0.0">
                  <c:v>16.628175519599999</c:v>
                </c:pt>
                <c:pt idx="78" formatCode="0.0">
                  <c:v>15.837104072300001</c:v>
                </c:pt>
                <c:pt idx="79" formatCode="0.0">
                  <c:v>15.0442477876</c:v>
                </c:pt>
                <c:pt idx="80" formatCode="0.0">
                  <c:v>14.502164502099999</c:v>
                </c:pt>
                <c:pt idx="81" formatCode="0.0">
                  <c:v>13.8004246284</c:v>
                </c:pt>
                <c:pt idx="82" formatCode="0.0">
                  <c:v>13.333333333300001</c:v>
                </c:pt>
                <c:pt idx="83" formatCode="0.0">
                  <c:v>13.729508196699999</c:v>
                </c:pt>
                <c:pt idx="84" formatCode="0.0">
                  <c:v>15.010141987800001</c:v>
                </c:pt>
                <c:pt idx="85" formatCode="0.0">
                  <c:v>17.276422764199999</c:v>
                </c:pt>
                <c:pt idx="86" formatCode="0.0">
                  <c:v>19.1446028513</c:v>
                </c:pt>
                <c:pt idx="87" formatCode="0.0">
                  <c:v>20.689655172399998</c:v>
                </c:pt>
                <c:pt idx="88" formatCode="0.0">
                  <c:v>21.2</c:v>
                </c:pt>
                <c:pt idx="89" formatCode="0.0">
                  <c:v>22.3762376237</c:v>
                </c:pt>
                <c:pt idx="90" formatCode="0.0">
                  <c:v>21.6796875</c:v>
                </c:pt>
                <c:pt idx="91" formatCode="0.0">
                  <c:v>19.230769230700002</c:v>
                </c:pt>
                <c:pt idx="92" formatCode="0.0">
                  <c:v>15.5009451795</c:v>
                </c:pt>
                <c:pt idx="93" formatCode="0.0">
                  <c:v>12.3134328358</c:v>
                </c:pt>
                <c:pt idx="94" formatCode="0.0">
                  <c:v>9.7426470587999994</c:v>
                </c:pt>
                <c:pt idx="95" formatCode="0.0">
                  <c:v>6.4864864863999996</c:v>
                </c:pt>
                <c:pt idx="96" formatCode="0.0">
                  <c:v>2.6455026455000001</c:v>
                </c:pt>
                <c:pt idx="97" formatCode="0.0">
                  <c:v>-1.5597920276999999</c:v>
                </c:pt>
                <c:pt idx="98" formatCode="0.0">
                  <c:v>-4.7863247862999998</c:v>
                </c:pt>
                <c:pt idx="99" formatCode="0.0">
                  <c:v>-7.8991596637999999</c:v>
                </c:pt>
                <c:pt idx="100" formatCode="0.0">
                  <c:v>-10.726072607200001</c:v>
                </c:pt>
                <c:pt idx="101" formatCode="0.0">
                  <c:v>-13.592233009699999</c:v>
                </c:pt>
                <c:pt idx="102" formatCode="0.0">
                  <c:v>-14.9277688603</c:v>
                </c:pt>
                <c:pt idx="103" formatCode="0.0">
                  <c:v>-14.5161290322</c:v>
                </c:pt>
                <c:pt idx="104" formatCode="0.0">
                  <c:v>-13.420621931199999</c:v>
                </c:pt>
                <c:pt idx="105" formatCode="0.0">
                  <c:v>-12.4584717607</c:v>
                </c:pt>
                <c:pt idx="106" formatCode="0.0">
                  <c:v>-12.227805695100001</c:v>
                </c:pt>
                <c:pt idx="107" formatCode="0.0">
                  <c:v>-11.675126903500001</c:v>
                </c:pt>
                <c:pt idx="108" formatCode="0.0">
                  <c:v>-11.3402061855</c:v>
                </c:pt>
                <c:pt idx="109" formatCode="0.0">
                  <c:v>-10.035211267599999</c:v>
                </c:pt>
                <c:pt idx="110" formatCode="0.0">
                  <c:v>-9.3357271095000005</c:v>
                </c:pt>
                <c:pt idx="111" formatCode="0.0">
                  <c:v>-8.2116788321000005</c:v>
                </c:pt>
                <c:pt idx="112" formatCode="0.0">
                  <c:v>-7.3937153419000001</c:v>
                </c:pt>
                <c:pt idx="113" formatCode="0.0">
                  <c:v>-6.1797752808000004</c:v>
                </c:pt>
                <c:pt idx="114" formatCode="0.0">
                  <c:v>-5.2830188679000001</c:v>
                </c:pt>
                <c:pt idx="115" formatCode="0.0">
                  <c:v>-5.4716981132000004</c:v>
                </c:pt>
                <c:pt idx="116" formatCode="0.0">
                  <c:v>-5.4820415879000004</c:v>
                </c:pt>
                <c:pt idx="117" formatCode="0.0">
                  <c:v>-5.3130929791000003</c:v>
                </c:pt>
                <c:pt idx="118" formatCode="0.0">
                  <c:v>-4.3893129770000003</c:v>
                </c:pt>
                <c:pt idx="119" formatCode="0.0">
                  <c:v>-3.448275862</c:v>
                </c:pt>
                <c:pt idx="120" formatCode="0.0">
                  <c:v>-2.1317829456999999</c:v>
                </c:pt>
                <c:pt idx="121" formatCode="0.0">
                  <c:v>-1.1741682974000001</c:v>
                </c:pt>
                <c:pt idx="122" formatCode="0.0">
                  <c:v>-0.19801980189999999</c:v>
                </c:pt>
                <c:pt idx="123" formatCode="0.0">
                  <c:v>0.39761431409999998</c:v>
                </c:pt>
                <c:pt idx="124" formatCode="0.0">
                  <c:v>0.99800399200000001</c:v>
                </c:pt>
                <c:pt idx="125" formatCode="0.0">
                  <c:v>1.3972055887999999</c:v>
                </c:pt>
                <c:pt idx="126" formatCode="0.0">
                  <c:v>1.7928286851999999</c:v>
                </c:pt>
                <c:pt idx="127" formatCode="0.0">
                  <c:v>2.3952095808</c:v>
                </c:pt>
                <c:pt idx="128" formatCode="0.0">
                  <c:v>3</c:v>
                </c:pt>
                <c:pt idx="129" formatCode="0.0">
                  <c:v>3.4068136272</c:v>
                </c:pt>
                <c:pt idx="130" formatCode="0.0">
                  <c:v>3.3932135728000001</c:v>
                </c:pt>
                <c:pt idx="131" formatCode="0.0">
                  <c:v>2.9761904761000002</c:v>
                </c:pt>
                <c:pt idx="132" formatCode="0.0">
                  <c:v>2.7722772277000001</c:v>
                </c:pt>
                <c:pt idx="133" formatCode="0.0">
                  <c:v>2.5742574256999999</c:v>
                </c:pt>
                <c:pt idx="134" formatCode="0.0">
                  <c:v>2.3809523809000002</c:v>
                </c:pt>
                <c:pt idx="135" formatCode="0.0">
                  <c:v>1.5841584157999999</c:v>
                </c:pt>
                <c:pt idx="136" formatCode="0.0">
                  <c:v>0.98814229239999996</c:v>
                </c:pt>
                <c:pt idx="137" formatCode="0.0">
                  <c:v>0.39370078739999997</c:v>
                </c:pt>
                <c:pt idx="138" formatCode="0.0">
                  <c:v>0</c:v>
                </c:pt>
                <c:pt idx="139" formatCode="0.0">
                  <c:v>-0.38986354769999998</c:v>
                </c:pt>
                <c:pt idx="140" formatCode="0.0">
                  <c:v>-0.58252427179999999</c:v>
                </c:pt>
                <c:pt idx="141" formatCode="0.0">
                  <c:v>-0.58139534879999999</c:v>
                </c:pt>
                <c:pt idx="142" formatCode="0.0">
                  <c:v>-0.57915057910000001</c:v>
                </c:pt>
                <c:pt idx="143" formatCode="0.0">
                  <c:v>-0.38535645470000002</c:v>
                </c:pt>
                <c:pt idx="144" formatCode="0.0">
                  <c:v>-0.1926782273</c:v>
                </c:pt>
                <c:pt idx="145" formatCode="0.0">
                  <c:v>0</c:v>
                </c:pt>
                <c:pt idx="146" formatCode="0.0">
                  <c:v>0.38759689920000001</c:v>
                </c:pt>
                <c:pt idx="147" formatCode="0.0">
                  <c:v>0.77972709549999997</c:v>
                </c:pt>
                <c:pt idx="148" formatCode="0.0">
                  <c:v>1.3698630136000001</c:v>
                </c:pt>
                <c:pt idx="149" formatCode="0.0">
                  <c:v>1.9607843137000001</c:v>
                </c:pt>
                <c:pt idx="150" formatCode="0.0">
                  <c:v>2.7397260273000001</c:v>
                </c:pt>
                <c:pt idx="151" formatCode="0.0">
                  <c:v>3.5225048923000002</c:v>
                </c:pt>
                <c:pt idx="152" formatCode="0.0">
                  <c:v>3.7109375</c:v>
                </c:pt>
                <c:pt idx="153" formatCode="0.0">
                  <c:v>3.5087719298</c:v>
                </c:pt>
                <c:pt idx="154" formatCode="0.0">
                  <c:v>3.6893203883000001</c:v>
                </c:pt>
                <c:pt idx="155" formatCode="0.0">
                  <c:v>3.6750483558</c:v>
                </c:pt>
                <c:pt idx="156" formatCode="0.0">
                  <c:v>3.8610038609999999</c:v>
                </c:pt>
                <c:pt idx="157" formatCode="0.0">
                  <c:v>3.6679536679</c:v>
                </c:pt>
                <c:pt idx="158" formatCode="0.0">
                  <c:v>3.4749034749000001</c:v>
                </c:pt>
                <c:pt idx="159" formatCode="0.0">
                  <c:v>3.6750483558</c:v>
                </c:pt>
                <c:pt idx="160" formatCode="0.0">
                  <c:v>3.2818532818000001</c:v>
                </c:pt>
                <c:pt idx="161" formatCode="0.0">
                  <c:v>2.6923076923</c:v>
                </c:pt>
                <c:pt idx="162" formatCode="0.0">
                  <c:v>0.95238095229999997</c:v>
                </c:pt>
                <c:pt idx="163" formatCode="0.0">
                  <c:v>-0.56710775040000005</c:v>
                </c:pt>
                <c:pt idx="164" formatCode="0.0">
                  <c:v>-1.3182674199</c:v>
                </c:pt>
                <c:pt idx="165" formatCode="0.0">
                  <c:v>-1.1299435028</c:v>
                </c:pt>
                <c:pt idx="166" formatCode="0.0">
                  <c:v>-1.1235955056</c:v>
                </c:pt>
                <c:pt idx="167" formatCode="0.0">
                  <c:v>-1.119402985</c:v>
                </c:pt>
                <c:pt idx="168" formatCode="0.0">
                  <c:v>-1.6728624535000001</c:v>
                </c:pt>
                <c:pt idx="169" formatCode="0.0">
                  <c:v>-2.0484171322</c:v>
                </c:pt>
                <c:pt idx="170" formatCode="0.0">
                  <c:v>-2.6119402985</c:v>
                </c:pt>
                <c:pt idx="171" formatCode="0.0">
                  <c:v>-2.9850746267999999</c:v>
                </c:pt>
                <c:pt idx="172" formatCode="0.0">
                  <c:v>-2.8037383177000001</c:v>
                </c:pt>
                <c:pt idx="173" formatCode="0.0">
                  <c:v>-2.0599250936</c:v>
                </c:pt>
                <c:pt idx="174" formatCode="0.0">
                  <c:v>-1.3207547169</c:v>
                </c:pt>
                <c:pt idx="175" formatCode="0.0">
                  <c:v>-0.95057034220000003</c:v>
                </c:pt>
                <c:pt idx="176" formatCode="0.0">
                  <c:v>-1.1450381678999999</c:v>
                </c:pt>
                <c:pt idx="177" formatCode="0.0">
                  <c:v>-1.1428571428000001</c:v>
                </c:pt>
                <c:pt idx="178" formatCode="0.0">
                  <c:v>-1.5151515150999999</c:v>
                </c:pt>
                <c:pt idx="179" formatCode="0.0">
                  <c:v>-1.8867924528</c:v>
                </c:pt>
                <c:pt idx="180" formatCode="0.0">
                  <c:v>-1.8903591682000001</c:v>
                </c:pt>
                <c:pt idx="181" formatCode="0.0">
                  <c:v>-1.7110266159</c:v>
                </c:pt>
                <c:pt idx="182" formatCode="0.0">
                  <c:v>-1.3409961685</c:v>
                </c:pt>
                <c:pt idx="183" formatCode="0.0">
                  <c:v>-1.3461538461</c:v>
                </c:pt>
                <c:pt idx="184" formatCode="0.0">
                  <c:v>-1.1538461538</c:v>
                </c:pt>
                <c:pt idx="185" formatCode="0.0">
                  <c:v>-1.7208413001</c:v>
                </c:pt>
                <c:pt idx="186" formatCode="0.0">
                  <c:v>-1.7208413001</c:v>
                </c:pt>
                <c:pt idx="187" formatCode="0.0">
                  <c:v>-1.5355086372</c:v>
                </c:pt>
                <c:pt idx="188" formatCode="0.0">
                  <c:v>-0.57915057910000001</c:v>
                </c:pt>
                <c:pt idx="189" formatCode="0.0">
                  <c:v>-0.57803468199999997</c:v>
                </c:pt>
                <c:pt idx="190" formatCode="0.0">
                  <c:v>-0.5769230769</c:v>
                </c:pt>
                <c:pt idx="191" formatCode="0.0">
                  <c:v>-0.9615384615</c:v>
                </c:pt>
                <c:pt idx="192" formatCode="0.0">
                  <c:v>-0.96339113679999999</c:v>
                </c:pt>
                <c:pt idx="193" formatCode="0.0">
                  <c:v>-0.77369439070000001</c:v>
                </c:pt>
                <c:pt idx="194" formatCode="0.0">
                  <c:v>-0.58252427179999999</c:v>
                </c:pt>
                <c:pt idx="195" formatCode="0.0">
                  <c:v>-0.58479532160000003</c:v>
                </c:pt>
                <c:pt idx="196" formatCode="0.0">
                  <c:v>-0.97276264589999994</c:v>
                </c:pt>
                <c:pt idx="197" formatCode="0.0">
                  <c:v>-0.77821011669999995</c:v>
                </c:pt>
                <c:pt idx="198" formatCode="0.0">
                  <c:v>0</c:v>
                </c:pt>
                <c:pt idx="199" formatCode="0.0">
                  <c:v>0.77972709549999997</c:v>
                </c:pt>
                <c:pt idx="200" formatCode="0.0">
                  <c:v>0.77669902909999999</c:v>
                </c:pt>
                <c:pt idx="201" formatCode="0.0">
                  <c:v>0.58139534879999999</c:v>
                </c:pt>
                <c:pt idx="202" formatCode="0.0">
                  <c:v>0.3868471953</c:v>
                </c:pt>
                <c:pt idx="203" formatCode="0.0">
                  <c:v>0.58252427179999999</c:v>
                </c:pt>
                <c:pt idx="204" formatCode="0.0">
                  <c:v>0.38910505829999997</c:v>
                </c:pt>
                <c:pt idx="205" formatCode="0.0">
                  <c:v>0</c:v>
                </c:pt>
                <c:pt idx="206" formatCode="0.0">
                  <c:v>-0.390625</c:v>
                </c:pt>
                <c:pt idx="207" formatCode="0.0">
                  <c:v>-0.19607843129999999</c:v>
                </c:pt>
                <c:pt idx="208" formatCode="0.0">
                  <c:v>-0.1964636542</c:v>
                </c:pt>
                <c:pt idx="209" formatCode="0.0">
                  <c:v>-0.58823529409999997</c:v>
                </c:pt>
                <c:pt idx="210" formatCode="0.0">
                  <c:v>-2.1400778210000002</c:v>
                </c:pt>
                <c:pt idx="211" formatCode="0.0">
                  <c:v>-3.4816247582000002</c:v>
                </c:pt>
                <c:pt idx="212" formatCode="0.0">
                  <c:v>-4.2389210018999997</c:v>
                </c:pt>
                <c:pt idx="213" formatCode="0.0">
                  <c:v>-4.4315992291999997</c:v>
                </c:pt>
                <c:pt idx="214" formatCode="0.0">
                  <c:v>-4.6242774565999998</c:v>
                </c:pt>
                <c:pt idx="215" formatCode="0.0">
                  <c:v>-5.4054054053999998</c:v>
                </c:pt>
                <c:pt idx="216" formatCode="0.0">
                  <c:v>-6.2015503875000002</c:v>
                </c:pt>
                <c:pt idx="217" formatCode="0.0">
                  <c:v>-7.0175438595999999</c:v>
                </c:pt>
                <c:pt idx="218" formatCode="0.0">
                  <c:v>-7.4509803921</c:v>
                </c:pt>
                <c:pt idx="219" formatCode="0.0">
                  <c:v>-8.0550098231000007</c:v>
                </c:pt>
                <c:pt idx="220" formatCode="0.0">
                  <c:v>-8.6614173228000002</c:v>
                </c:pt>
                <c:pt idx="221" formatCode="0.0">
                  <c:v>-9.4674556212999992</c:v>
                </c:pt>
                <c:pt idx="222" formatCode="0.0">
                  <c:v>-9.5427435386999999</c:v>
                </c:pt>
                <c:pt idx="223" formatCode="0.0">
                  <c:v>-9.4188376753000007</c:v>
                </c:pt>
                <c:pt idx="224" formatCode="0.0">
                  <c:v>-9.2555331991000003</c:v>
                </c:pt>
                <c:pt idx="225" formatCode="0.0">
                  <c:v>-9.4758064516000005</c:v>
                </c:pt>
                <c:pt idx="226" formatCode="0.0">
                  <c:v>-9.8989898989</c:v>
                </c:pt>
                <c:pt idx="227" formatCode="0.0">
                  <c:v>-9.7959183673000005</c:v>
                </c:pt>
                <c:pt idx="228" formatCode="0.0">
                  <c:v>-9.9173553718999994</c:v>
                </c:pt>
                <c:pt idx="229" formatCode="0.0">
                  <c:v>-9.8532494758000002</c:v>
                </c:pt>
                <c:pt idx="230" formatCode="0.0">
                  <c:v>-10.1694915254</c:v>
                </c:pt>
                <c:pt idx="231" formatCode="0.0">
                  <c:v>-10.256410256400001</c:v>
                </c:pt>
                <c:pt idx="232" formatCode="0.0">
                  <c:v>-10.344827586199999</c:v>
                </c:pt>
                <c:pt idx="233" formatCode="0.0">
                  <c:v>-10.239651416099999</c:v>
                </c:pt>
                <c:pt idx="234" formatCode="0.0">
                  <c:v>-10.1098901098</c:v>
                </c:pt>
                <c:pt idx="235" formatCode="0.0">
                  <c:v>-10.176991150399999</c:v>
                </c:pt>
                <c:pt idx="236" formatCode="0.0">
                  <c:v>-10.421286030999999</c:v>
                </c:pt>
                <c:pt idx="237" formatCode="0.0">
                  <c:v>-10.6904231625</c:v>
                </c:pt>
                <c:pt idx="238" formatCode="0.0">
                  <c:v>-10.5381165919</c:v>
                </c:pt>
                <c:pt idx="239" formatCode="0.0">
                  <c:v>-10.407239819000001</c:v>
                </c:pt>
                <c:pt idx="240" formatCode="0.0">
                  <c:v>-10.0917431192</c:v>
                </c:pt>
                <c:pt idx="241" formatCode="0.0">
                  <c:v>-10</c:v>
                </c:pt>
                <c:pt idx="242" formatCode="0.0">
                  <c:v>-9.9056603773000003</c:v>
                </c:pt>
                <c:pt idx="243" formatCode="0.0">
                  <c:v>-10</c:v>
                </c:pt>
                <c:pt idx="244" formatCode="0.0">
                  <c:v>-9.375</c:v>
                </c:pt>
                <c:pt idx="245" formatCode="0.0">
                  <c:v>-8.2524271844000001</c:v>
                </c:pt>
                <c:pt idx="246" formatCode="0.0">
                  <c:v>-6.1124694375999997</c:v>
                </c:pt>
                <c:pt idx="247" formatCode="0.0">
                  <c:v>-3.9408866995</c:v>
                </c:pt>
                <c:pt idx="248" formatCode="0.0">
                  <c:v>-2.2277227721999999</c:v>
                </c:pt>
                <c:pt idx="249" formatCode="0.0">
                  <c:v>-1.2468827929999999</c:v>
                </c:pt>
                <c:pt idx="250" formatCode="0.0">
                  <c:v>-0.75187969919999997</c:v>
                </c:pt>
                <c:pt idx="251" formatCode="0.0">
                  <c:v>-0.25252525250000002</c:v>
                </c:pt>
                <c:pt idx="252" formatCode="0.0">
                  <c:v>0.76530612239999996</c:v>
                </c:pt>
                <c:pt idx="253" formatCode="0.0">
                  <c:v>2.3255813953</c:v>
                </c:pt>
                <c:pt idx="254" formatCode="0.0">
                  <c:v>4.1884816753000003</c:v>
                </c:pt>
                <c:pt idx="255" formatCode="0.0">
                  <c:v>5.5555555554999998</c:v>
                </c:pt>
                <c:pt idx="256" formatCode="0.0">
                  <c:v>5.8355437664999998</c:v>
                </c:pt>
                <c:pt idx="257" formatCode="0.0">
                  <c:v>5.5555555554999998</c:v>
                </c:pt>
                <c:pt idx="258" formatCode="0.0">
                  <c:v>3.90625</c:v>
                </c:pt>
                <c:pt idx="259" formatCode="0.0">
                  <c:v>2.5641025641000001</c:v>
                </c:pt>
                <c:pt idx="260" formatCode="0.0">
                  <c:v>2.0253164556000001</c:v>
                </c:pt>
                <c:pt idx="261" formatCode="0.0">
                  <c:v>2.2727272727000001</c:v>
                </c:pt>
                <c:pt idx="262" formatCode="0.0">
                  <c:v>2.2727272727000001</c:v>
                </c:pt>
                <c:pt idx="263" formatCode="0.0">
                  <c:v>2.0253164556000001</c:v>
                </c:pt>
                <c:pt idx="264" formatCode="0.0">
                  <c:v>2.2784810125999999</c:v>
                </c:pt>
                <c:pt idx="265" formatCode="0.0">
                  <c:v>2.7777777776999999</c:v>
                </c:pt>
                <c:pt idx="266" formatCode="0.0">
                  <c:v>3.0150753768</c:v>
                </c:pt>
                <c:pt idx="267" formatCode="0.0">
                  <c:v>3.2581453634000002</c:v>
                </c:pt>
                <c:pt idx="268" formatCode="0.0">
                  <c:v>3.2581453634000002</c:v>
                </c:pt>
                <c:pt idx="269" formatCode="0.0">
                  <c:v>3.2581453634000002</c:v>
                </c:pt>
                <c:pt idx="270" formatCode="0.0">
                  <c:v>2.7568922305000001</c:v>
                </c:pt>
                <c:pt idx="271" formatCode="0.0">
                  <c:v>2.25</c:v>
                </c:pt>
                <c:pt idx="272" formatCode="0.0">
                  <c:v>1.4888337467999999</c:v>
                </c:pt>
                <c:pt idx="273" formatCode="0.0">
                  <c:v>1.2345679011999999</c:v>
                </c:pt>
                <c:pt idx="274" formatCode="0.0">
                  <c:v>1.7283950616999999</c:v>
                </c:pt>
                <c:pt idx="275" formatCode="0.0">
                  <c:v>2.4813895780999999</c:v>
                </c:pt>
                <c:pt idx="276" formatCode="0.0">
                  <c:v>2.4752475246999999</c:v>
                </c:pt>
                <c:pt idx="277" formatCode="0.0">
                  <c:v>1.4742014742</c:v>
                </c:pt>
                <c:pt idx="278" formatCode="0.0">
                  <c:v>0.487804878</c:v>
                </c:pt>
                <c:pt idx="279" formatCode="0.0">
                  <c:v>-0.2427184466</c:v>
                </c:pt>
                <c:pt idx="280" formatCode="0.0">
                  <c:v>-0.2427184466</c:v>
                </c:pt>
                <c:pt idx="281" formatCode="0.0">
                  <c:v>0</c:v>
                </c:pt>
                <c:pt idx="282" formatCode="0.0">
                  <c:v>0.97560975599999999</c:v>
                </c:pt>
                <c:pt idx="283" formatCode="0.0">
                  <c:v>1.9559902199999999</c:v>
                </c:pt>
                <c:pt idx="284" formatCode="0.0">
                  <c:v>2.444987775</c:v>
                </c:pt>
                <c:pt idx="285" formatCode="0.0">
                  <c:v>2.4390243902000002</c:v>
                </c:pt>
                <c:pt idx="286" formatCode="0.0">
                  <c:v>1.9417475728</c:v>
                </c:pt>
                <c:pt idx="287" formatCode="0.0">
                  <c:v>1.6949152542000001</c:v>
                </c:pt>
                <c:pt idx="288" formatCode="0.0">
                  <c:v>1.690821256</c:v>
                </c:pt>
                <c:pt idx="289" formatCode="0.0">
                  <c:v>2.1791767553999999</c:v>
                </c:pt>
                <c:pt idx="290" formatCode="0.0">
                  <c:v>2.9126213592000001</c:v>
                </c:pt>
                <c:pt idx="291" formatCode="0.0">
                  <c:v>3.6496350363999999</c:v>
                </c:pt>
                <c:pt idx="292" formatCode="0.0">
                  <c:v>4.1362530412999998</c:v>
                </c:pt>
                <c:pt idx="293" formatCode="0.0">
                  <c:v>4.3689320387999997</c:v>
                </c:pt>
                <c:pt idx="294" formatCode="0.0">
                  <c:v>4.1062801931999999</c:v>
                </c:pt>
                <c:pt idx="295" formatCode="0.0">
                  <c:v>3.8369304556000001</c:v>
                </c:pt>
                <c:pt idx="296" formatCode="0.0">
                  <c:v>3.8186157516999999</c:v>
                </c:pt>
                <c:pt idx="297" formatCode="0.0">
                  <c:v>3.8095238094999999</c:v>
                </c:pt>
                <c:pt idx="298" formatCode="0.0">
                  <c:v>3.5714285713999998</c:v>
                </c:pt>
                <c:pt idx="299" formatCode="0.0">
                  <c:v>3.0952380952</c:v>
                </c:pt>
                <c:pt idx="300" formatCode="0.0">
                  <c:v>2.1377672208999998</c:v>
                </c:pt>
                <c:pt idx="301" formatCode="0.0">
                  <c:v>1.1848341231999999</c:v>
                </c:pt>
                <c:pt idx="302" formatCode="0.0">
                  <c:v>0</c:v>
                </c:pt>
                <c:pt idx="303" formatCode="0.0">
                  <c:v>-0.70422535210000003</c:v>
                </c:pt>
                <c:pt idx="304" formatCode="0.0">
                  <c:v>-1.168224299</c:v>
                </c:pt>
                <c:pt idx="305" formatCode="0.0">
                  <c:v>-1.6279069767000001</c:v>
                </c:pt>
                <c:pt idx="306" formatCode="0.0">
                  <c:v>-1.8561484918</c:v>
                </c:pt>
                <c:pt idx="307" formatCode="0.0">
                  <c:v>-2.3094688220999999</c:v>
                </c:pt>
                <c:pt idx="308" formatCode="0.0">
                  <c:v>-2.7586206895999998</c:v>
                </c:pt>
                <c:pt idx="309" formatCode="0.0">
                  <c:v>-3.2110091743</c:v>
                </c:pt>
                <c:pt idx="310" formatCode="0.0">
                  <c:v>-3.2183908044999998</c:v>
                </c:pt>
                <c:pt idx="311" formatCode="0.0">
                  <c:v>-3.0023094688</c:v>
                </c:pt>
                <c:pt idx="312" formatCode="0.0">
                  <c:v>-2.5581395348</c:v>
                </c:pt>
                <c:pt idx="313" formatCode="0.0">
                  <c:v>-2.1077283372000002</c:v>
                </c:pt>
                <c:pt idx="314" formatCode="0.0">
                  <c:v>-1.8867924528</c:v>
                </c:pt>
                <c:pt idx="315" formatCode="0.0">
                  <c:v>-1.8912529549999999</c:v>
                </c:pt>
                <c:pt idx="316" formatCode="0.0">
                  <c:v>-2.1276595744</c:v>
                </c:pt>
                <c:pt idx="317" formatCode="0.0">
                  <c:v>-2.1276595744</c:v>
                </c:pt>
                <c:pt idx="318" formatCode="0.0">
                  <c:v>-2.1276595744</c:v>
                </c:pt>
                <c:pt idx="319" formatCode="0.0">
                  <c:v>-2.1276595744</c:v>
                </c:pt>
                <c:pt idx="320" formatCode="0.0">
                  <c:v>-1.4184397163</c:v>
                </c:pt>
                <c:pt idx="321" formatCode="0.0">
                  <c:v>-0.7109004739</c:v>
                </c:pt>
                <c:pt idx="322" formatCode="0.0">
                  <c:v>0</c:v>
                </c:pt>
                <c:pt idx="323" formatCode="0.0">
                  <c:v>-0.23809523799999999</c:v>
                </c:pt>
                <c:pt idx="324" formatCode="0.0">
                  <c:v>-0.23866348439999999</c:v>
                </c:pt>
                <c:pt idx="325" formatCode="0.0">
                  <c:v>0</c:v>
                </c:pt>
                <c:pt idx="326" formatCode="0.0">
                  <c:v>0.7211538461</c:v>
                </c:pt>
                <c:pt idx="327" formatCode="0.0">
                  <c:v>1.2048192770999999</c:v>
                </c:pt>
                <c:pt idx="328" formatCode="0.0">
                  <c:v>1.4492753623000001</c:v>
                </c:pt>
                <c:pt idx="329" formatCode="0.0">
                  <c:v>1.4492753623000001</c:v>
                </c:pt>
                <c:pt idx="330" formatCode="0.0">
                  <c:v>1.4492753623000001</c:v>
                </c:pt>
                <c:pt idx="331" formatCode="0.0">
                  <c:v>1.4492753623000001</c:v>
                </c:pt>
                <c:pt idx="332" formatCode="0.0">
                  <c:v>0.71942446039999997</c:v>
                </c:pt>
                <c:pt idx="333" formatCode="0.0">
                  <c:v>0.23866348439999999</c:v>
                </c:pt>
                <c:pt idx="334" formatCode="0.0">
                  <c:v>-0.2375296912</c:v>
                </c:pt>
                <c:pt idx="335" formatCode="0.0">
                  <c:v>0.47732696889999998</c:v>
                </c:pt>
                <c:pt idx="336" formatCode="0.0">
                  <c:v>0.95693779899999998</c:v>
                </c:pt>
                <c:pt idx="337" formatCode="0.0">
                  <c:v>1.1961722487999999</c:v>
                </c:pt>
                <c:pt idx="338" formatCode="0.0">
                  <c:v>0.95465393789999997</c:v>
                </c:pt>
                <c:pt idx="339" formatCode="0.0">
                  <c:v>1.1904761904000001</c:v>
                </c:pt>
                <c:pt idx="340" formatCode="0.0">
                  <c:v>1.9047619047</c:v>
                </c:pt>
                <c:pt idx="341" formatCode="0.0">
                  <c:v>3.0952380952</c:v>
                </c:pt>
                <c:pt idx="342" formatCode="0.0">
                  <c:v>4.0476190475999996</c:v>
                </c:pt>
                <c:pt idx="343" formatCode="0.0">
                  <c:v>5</c:v>
                </c:pt>
                <c:pt idx="344" formatCode="0.0">
                  <c:v>6.1904761904000001</c:v>
                </c:pt>
                <c:pt idx="345" formatCode="0.0">
                  <c:v>7.6190476189999998</c:v>
                </c:pt>
                <c:pt idx="346" formatCode="0.0">
                  <c:v>9.0476190475999996</c:v>
                </c:pt>
                <c:pt idx="347" formatCode="0.0">
                  <c:v>9.7387173396000009</c:v>
                </c:pt>
                <c:pt idx="348" formatCode="0.0">
                  <c:v>10.4265402843</c:v>
                </c:pt>
                <c:pt idx="349" formatCode="0.0">
                  <c:v>11.1111111111</c:v>
                </c:pt>
                <c:pt idx="350" formatCode="0.0">
                  <c:v>12.293144207999999</c:v>
                </c:pt>
                <c:pt idx="351" formatCode="0.0">
                  <c:v>12.7058823529</c:v>
                </c:pt>
                <c:pt idx="352" formatCode="0.0">
                  <c:v>13.084112149499999</c:v>
                </c:pt>
                <c:pt idx="353" formatCode="0.0">
                  <c:v>12.471131639699999</c:v>
                </c:pt>
                <c:pt idx="354" formatCode="0.0">
                  <c:v>12.128146452999999</c:v>
                </c:pt>
                <c:pt idx="355" formatCode="0.0">
                  <c:v>11.564625850300001</c:v>
                </c:pt>
                <c:pt idx="356" formatCode="0.0">
                  <c:v>10.7623318385</c:v>
                </c:pt>
                <c:pt idx="357" formatCode="0.0">
                  <c:v>9.9557522123000002</c:v>
                </c:pt>
                <c:pt idx="358" formatCode="0.0">
                  <c:v>9.1703056768</c:v>
                </c:pt>
                <c:pt idx="359" formatCode="0.0">
                  <c:v>9.0909090909000003</c:v>
                </c:pt>
                <c:pt idx="360" formatCode="0.0">
                  <c:v>8.5836909871000007</c:v>
                </c:pt>
                <c:pt idx="361" formatCode="0.0">
                  <c:v>7.8723404255</c:v>
                </c:pt>
                <c:pt idx="362" formatCode="0.0">
                  <c:v>7.3684210525999996</c:v>
                </c:pt>
                <c:pt idx="363" formatCode="0.0">
                  <c:v>7.5156576199999998</c:v>
                </c:pt>
                <c:pt idx="364" formatCode="0.0">
                  <c:v>7.6446280991000002</c:v>
                </c:pt>
                <c:pt idx="365" formatCode="0.0">
                  <c:v>7.5975359341999997</c:v>
                </c:pt>
                <c:pt idx="366" formatCode="0.0">
                  <c:v>6.9387755102000002</c:v>
                </c:pt>
                <c:pt idx="367" formatCode="0.0">
                  <c:v>6.0975609756000004</c:v>
                </c:pt>
                <c:pt idx="368" formatCode="0.0">
                  <c:v>5.4655870445000003</c:v>
                </c:pt>
                <c:pt idx="369" formatCode="0.0">
                  <c:v>4.828973843</c:v>
                </c:pt>
                <c:pt idx="370" formatCode="0.0">
                  <c:v>4.4000000000000004</c:v>
                </c:pt>
                <c:pt idx="371" formatCode="0.0">
                  <c:v>3.5714285713999998</c:v>
                </c:pt>
                <c:pt idx="372" formatCode="0.0">
                  <c:v>3.1620553358999999</c:v>
                </c:pt>
                <c:pt idx="373" formatCode="0.0">
                  <c:v>2.9585798816</c:v>
                </c:pt>
                <c:pt idx="374" formatCode="0.0">
                  <c:v>2.3529411763999999</c:v>
                </c:pt>
                <c:pt idx="375" formatCode="0.0">
                  <c:v>1.5533980582</c:v>
                </c:pt>
                <c:pt idx="376" formatCode="0.0">
                  <c:v>0.57581573890000004</c:v>
                </c:pt>
                <c:pt idx="377" formatCode="0.0">
                  <c:v>0.3816793893</c:v>
                </c:pt>
                <c:pt idx="378" formatCode="0.0">
                  <c:v>0.76335877860000001</c:v>
                </c:pt>
                <c:pt idx="379" formatCode="0.0">
                  <c:v>1.5325670497999999</c:v>
                </c:pt>
                <c:pt idx="380" formatCode="0.0">
                  <c:v>1.9193857965000001</c:v>
                </c:pt>
                <c:pt idx="381" formatCode="0.0">
                  <c:v>1.9193857965000001</c:v>
                </c:pt>
                <c:pt idx="382" formatCode="0.0">
                  <c:v>1.724137931</c:v>
                </c:pt>
                <c:pt idx="383" formatCode="0.0">
                  <c:v>1.9157088122000001</c:v>
                </c:pt>
                <c:pt idx="384" formatCode="0.0">
                  <c:v>2.1072796934000002</c:v>
                </c:pt>
                <c:pt idx="385" formatCode="0.0">
                  <c:v>2.2988505746999999</c:v>
                </c:pt>
                <c:pt idx="386" formatCode="0.0">
                  <c:v>2.2988505746999999</c:v>
                </c:pt>
                <c:pt idx="387" formatCode="0.0">
                  <c:v>2.1032504780000001</c:v>
                </c:pt>
                <c:pt idx="388" formatCode="0.0">
                  <c:v>2.0992366412000001</c:v>
                </c:pt>
                <c:pt idx="389" formatCode="0.0">
                  <c:v>2.2813688212000001</c:v>
                </c:pt>
                <c:pt idx="390" formatCode="0.0">
                  <c:v>2.4621212121</c:v>
                </c:pt>
                <c:pt idx="391" formatCode="0.0">
                  <c:v>2.4528301886000001</c:v>
                </c:pt>
                <c:pt idx="392" formatCode="0.0">
                  <c:v>2.2598870056</c:v>
                </c:pt>
                <c:pt idx="393" formatCode="0.0">
                  <c:v>2.2598870056</c:v>
                </c:pt>
                <c:pt idx="394" formatCode="0.0">
                  <c:v>2.2598870056</c:v>
                </c:pt>
                <c:pt idx="395" formatCode="0.0">
                  <c:v>2.2556390977</c:v>
                </c:pt>
                <c:pt idx="396" formatCode="0.0">
                  <c:v>2.2514071294</c:v>
                </c:pt>
                <c:pt idx="397" formatCode="0.0">
                  <c:v>2.0599250936</c:v>
                </c:pt>
                <c:pt idx="398" formatCode="0.0">
                  <c:v>2.2471910112</c:v>
                </c:pt>
                <c:pt idx="399" formatCode="0.0">
                  <c:v>2.6217228464</c:v>
                </c:pt>
                <c:pt idx="400" formatCode="0.0">
                  <c:v>3.1775700934</c:v>
                </c:pt>
                <c:pt idx="401" formatCode="0.0">
                  <c:v>3.3457249070000001</c:v>
                </c:pt>
                <c:pt idx="402" formatCode="0.0">
                  <c:v>5.3604436229000001</c:v>
                </c:pt>
                <c:pt idx="403" formatCode="0.0">
                  <c:v>8.1031307550000005</c:v>
                </c:pt>
                <c:pt idx="404" formatCode="0.0">
                  <c:v>11.233885819499999</c:v>
                </c:pt>
                <c:pt idx="405" formatCode="0.0">
                  <c:v>13.0755064456</c:v>
                </c:pt>
                <c:pt idx="406" formatCode="0.0">
                  <c:v>15.1012891344</c:v>
                </c:pt>
                <c:pt idx="407" formatCode="0.0">
                  <c:v>16.9117647058</c:v>
                </c:pt>
                <c:pt idx="408" formatCode="0.0">
                  <c:v>17.9816513761</c:v>
                </c:pt>
                <c:pt idx="409" formatCode="0.0">
                  <c:v>18.348623853199999</c:v>
                </c:pt>
                <c:pt idx="410" formatCode="0.0">
                  <c:v>18.864468864399999</c:v>
                </c:pt>
                <c:pt idx="411" formatCode="0.0">
                  <c:v>19.160583941599999</c:v>
                </c:pt>
                <c:pt idx="412" formatCode="0.0">
                  <c:v>19.0217391304</c:v>
                </c:pt>
                <c:pt idx="413" formatCode="0.0">
                  <c:v>18.345323741000001</c:v>
                </c:pt>
                <c:pt idx="414" formatCode="0.0">
                  <c:v>15.9649122807</c:v>
                </c:pt>
                <c:pt idx="415" formatCode="0.0">
                  <c:v>13.628620102199999</c:v>
                </c:pt>
                <c:pt idx="416" formatCode="0.0">
                  <c:v>12.0860927152</c:v>
                </c:pt>
                <c:pt idx="417" formatCode="0.0">
                  <c:v>11.5635179153</c:v>
                </c:pt>
                <c:pt idx="418" formatCode="0.0">
                  <c:v>10.56</c:v>
                </c:pt>
                <c:pt idx="419" formatCode="0.0">
                  <c:v>9.2767295596999997</c:v>
                </c:pt>
                <c:pt idx="420" formatCode="0.0">
                  <c:v>9.1757387247000004</c:v>
                </c:pt>
                <c:pt idx="421" formatCode="0.0">
                  <c:v>9.4573643409999999</c:v>
                </c:pt>
                <c:pt idx="422" formatCode="0.0">
                  <c:v>8.7827426810000002</c:v>
                </c:pt>
                <c:pt idx="423" formatCode="0.0">
                  <c:v>8.2695252679000006</c:v>
                </c:pt>
                <c:pt idx="424" formatCode="0.0">
                  <c:v>8.2191780820999991</c:v>
                </c:pt>
                <c:pt idx="425" formatCode="0.0">
                  <c:v>9.1185410333999997</c:v>
                </c:pt>
                <c:pt idx="426" formatCode="0.0">
                  <c:v>9.5310136156999992</c:v>
                </c:pt>
                <c:pt idx="427" formatCode="0.0">
                  <c:v>9.4452773613000005</c:v>
                </c:pt>
                <c:pt idx="428" formatCode="0.0">
                  <c:v>8.4194977843000007</c:v>
                </c:pt>
                <c:pt idx="429" formatCode="0.0">
                  <c:v>7.1532846714999998</c:v>
                </c:pt>
                <c:pt idx="430" formatCode="0.0">
                  <c:v>5.7887120115000004</c:v>
                </c:pt>
                <c:pt idx="431" formatCode="0.0">
                  <c:v>4.6043165466999998</c:v>
                </c:pt>
                <c:pt idx="432" formatCode="0.0">
                  <c:v>2.9914529914000001</c:v>
                </c:pt>
                <c:pt idx="433" formatCode="0.0">
                  <c:v>1.8413597733</c:v>
                </c:pt>
                <c:pt idx="434" formatCode="0.0">
                  <c:v>1.4164305949</c:v>
                </c:pt>
                <c:pt idx="435" formatCode="0.0">
                  <c:v>1.1315417256</c:v>
                </c:pt>
                <c:pt idx="436" formatCode="0.0">
                  <c:v>0.56258790430000005</c:v>
                </c:pt>
                <c:pt idx="437" formatCode="0.0">
                  <c:v>-0.27855153199999999</c:v>
                </c:pt>
                <c:pt idx="438" formatCode="0.0">
                  <c:v>-1.3812154696000001</c:v>
                </c:pt>
                <c:pt idx="439" formatCode="0.0">
                  <c:v>-2.1917808219000001</c:v>
                </c:pt>
                <c:pt idx="440" formatCode="0.0">
                  <c:v>-2.7247956403</c:v>
                </c:pt>
                <c:pt idx="441" formatCode="0.0">
                  <c:v>-2.7247956403</c:v>
                </c:pt>
                <c:pt idx="442" formatCode="0.0">
                  <c:v>-2.3255813953</c:v>
                </c:pt>
                <c:pt idx="443" formatCode="0.0">
                  <c:v>-2.2008253093999999</c:v>
                </c:pt>
                <c:pt idx="444" formatCode="0.0">
                  <c:v>-1.9363762101999999</c:v>
                </c:pt>
                <c:pt idx="445" formatCode="0.0">
                  <c:v>-1.8080667592999999</c:v>
                </c:pt>
                <c:pt idx="446" formatCode="0.0">
                  <c:v>-1.3966480446</c:v>
                </c:pt>
                <c:pt idx="447" formatCode="0.0">
                  <c:v>-1.1188811188000001</c:v>
                </c:pt>
                <c:pt idx="448" formatCode="0.0">
                  <c:v>-0.83916083910000006</c:v>
                </c:pt>
                <c:pt idx="449" formatCode="0.0">
                  <c:v>-0.69832402230000001</c:v>
                </c:pt>
                <c:pt idx="450" formatCode="0.0">
                  <c:v>0.28011204480000002</c:v>
                </c:pt>
                <c:pt idx="451" formatCode="0.0">
                  <c:v>1.1204481792000001</c:v>
                </c:pt>
                <c:pt idx="452" formatCode="0.0">
                  <c:v>1.9607843137000001</c:v>
                </c:pt>
                <c:pt idx="453" formatCode="0.0">
                  <c:v>2.6610644256999998</c:v>
                </c:pt>
                <c:pt idx="454" formatCode="0.0">
                  <c:v>3.2212885153999999</c:v>
                </c:pt>
                <c:pt idx="455" formatCode="0.0">
                  <c:v>4.5007032347999996</c:v>
                </c:pt>
                <c:pt idx="456" formatCode="0.0">
                  <c:v>5.9238363891999999</c:v>
                </c:pt>
                <c:pt idx="457" formatCode="0.0">
                  <c:v>7.7903682719000003</c:v>
                </c:pt>
                <c:pt idx="458" formatCode="0.0">
                  <c:v>8.9235127478000003</c:v>
                </c:pt>
                <c:pt idx="459" formatCode="0.0">
                  <c:v>9.3352192362000004</c:v>
                </c:pt>
                <c:pt idx="460" formatCode="0.0">
                  <c:v>9.3088857545000003</c:v>
                </c:pt>
                <c:pt idx="461" formatCode="0.0">
                  <c:v>9.1420534458000002</c:v>
                </c:pt>
                <c:pt idx="462" formatCode="0.0">
                  <c:v>8.5195530726000008</c:v>
                </c:pt>
                <c:pt idx="463" formatCode="0.0">
                  <c:v>7.6177285318000001</c:v>
                </c:pt>
                <c:pt idx="464" formatCode="0.0">
                  <c:v>7.0054945053999997</c:v>
                </c:pt>
                <c:pt idx="465" formatCode="0.0">
                  <c:v>6.684856753</c:v>
                </c:pt>
                <c:pt idx="466" formatCode="0.0">
                  <c:v>6.7842605155999998</c:v>
                </c:pt>
                <c:pt idx="467" formatCode="0.0">
                  <c:v>6.4602960968999996</c:v>
                </c:pt>
                <c:pt idx="468" formatCode="0.0">
                  <c:v>5.7256990678999999</c:v>
                </c:pt>
                <c:pt idx="469" formatCode="0.0">
                  <c:v>4.2049934296</c:v>
                </c:pt>
                <c:pt idx="470" formatCode="0.0">
                  <c:v>2.8608582573999999</c:v>
                </c:pt>
                <c:pt idx="471" formatCode="0.0">
                  <c:v>2.1992238032999998</c:v>
                </c:pt>
                <c:pt idx="472" formatCode="0.0">
                  <c:v>2.0645161289999998</c:v>
                </c:pt>
                <c:pt idx="473" formatCode="0.0">
                  <c:v>2.1907216493999999</c:v>
                </c:pt>
                <c:pt idx="474" formatCode="0.0">
                  <c:v>2.4453024452999998</c:v>
                </c:pt>
                <c:pt idx="475" formatCode="0.0">
                  <c:v>2.8314028314000002</c:v>
                </c:pt>
                <c:pt idx="476" formatCode="0.0">
                  <c:v>2.8241335044000002</c:v>
                </c:pt>
                <c:pt idx="477" formatCode="0.0">
                  <c:v>2.4296675191000001</c:v>
                </c:pt>
                <c:pt idx="478" formatCode="0.0">
                  <c:v>1.7789072426000001</c:v>
                </c:pt>
                <c:pt idx="479" formatCode="0.0">
                  <c:v>1.2642225031000001</c:v>
                </c:pt>
                <c:pt idx="480" formatCode="0.0">
                  <c:v>0.75566750620000001</c:v>
                </c:pt>
                <c:pt idx="481" formatCode="0.0">
                  <c:v>0.63051702389999997</c:v>
                </c:pt>
                <c:pt idx="482" formatCode="0.0">
                  <c:v>0.75853350180000001</c:v>
                </c:pt>
                <c:pt idx="483" formatCode="0.0">
                  <c:v>0.8860759493</c:v>
                </c:pt>
                <c:pt idx="484" formatCode="0.0">
                  <c:v>1.0113780025000001</c:v>
                </c:pt>
                <c:pt idx="485" formatCode="0.0">
                  <c:v>1.0088272383000001</c:v>
                </c:pt>
                <c:pt idx="486" formatCode="0.0">
                  <c:v>0.87939698489999996</c:v>
                </c:pt>
                <c:pt idx="487" formatCode="0.0">
                  <c:v>0.75093867329999997</c:v>
                </c:pt>
                <c:pt idx="488" formatCode="0.0">
                  <c:v>0.62421972530000003</c:v>
                </c:pt>
                <c:pt idx="489" formatCode="0.0">
                  <c:v>0.87390761539999995</c:v>
                </c:pt>
                <c:pt idx="490" formatCode="0.0">
                  <c:v>0.87390761539999995</c:v>
                </c:pt>
                <c:pt idx="491" formatCode="0.0">
                  <c:v>0.87390761539999995</c:v>
                </c:pt>
                <c:pt idx="492" formatCode="0.0">
                  <c:v>0.875</c:v>
                </c:pt>
                <c:pt idx="493" formatCode="0.0">
                  <c:v>1.1278195488</c:v>
                </c:pt>
                <c:pt idx="494" formatCode="0.0">
                  <c:v>1.2547051441999999</c:v>
                </c:pt>
                <c:pt idx="495" formatCode="0.0">
                  <c:v>1.1292346298</c:v>
                </c:pt>
                <c:pt idx="496" formatCode="0.0">
                  <c:v>0.87609511880000002</c:v>
                </c:pt>
                <c:pt idx="497" formatCode="0.0">
                  <c:v>0.62421972530000003</c:v>
                </c:pt>
                <c:pt idx="498" formatCode="0.0">
                  <c:v>0.49813200489999998</c:v>
                </c:pt>
                <c:pt idx="499" formatCode="0.0">
                  <c:v>0.2484472049</c:v>
                </c:pt>
                <c:pt idx="500" formatCode="0.0">
                  <c:v>0</c:v>
                </c:pt>
                <c:pt idx="501" formatCode="0.0">
                  <c:v>-0.37128712870000002</c:v>
                </c:pt>
                <c:pt idx="502" formatCode="0.0">
                  <c:v>-0.49504950489999999</c:v>
                </c:pt>
                <c:pt idx="503" formatCode="0.0">
                  <c:v>-0.61881188109999996</c:v>
                </c:pt>
                <c:pt idx="504" formatCode="0.0">
                  <c:v>-0.61957868640000002</c:v>
                </c:pt>
                <c:pt idx="505" formatCode="0.0">
                  <c:v>-0.74349442369999996</c:v>
                </c:pt>
                <c:pt idx="506" formatCode="0.0">
                  <c:v>-0.74349442369999996</c:v>
                </c:pt>
                <c:pt idx="507" formatCode="0.0">
                  <c:v>-0.62034739449999998</c:v>
                </c:pt>
                <c:pt idx="508" formatCode="0.0">
                  <c:v>-0.62034739449999998</c:v>
                </c:pt>
                <c:pt idx="509" formatCode="0.0">
                  <c:v>-0.62034739449999998</c:v>
                </c:pt>
                <c:pt idx="510" formatCode="0.0">
                  <c:v>-0.61957868640000002</c:v>
                </c:pt>
                <c:pt idx="511" formatCode="0.0">
                  <c:v>-0.49566294910000003</c:v>
                </c:pt>
                <c:pt idx="512" formatCode="0.0">
                  <c:v>-0.1240694789</c:v>
                </c:pt>
                <c:pt idx="513" formatCode="0.0">
                  <c:v>0.12422360239999999</c:v>
                </c:pt>
                <c:pt idx="514" formatCode="0.0">
                  <c:v>0.37313432829999998</c:v>
                </c:pt>
                <c:pt idx="515" formatCode="0.0">
                  <c:v>0.37359900369999999</c:v>
                </c:pt>
                <c:pt idx="516" formatCode="0.0">
                  <c:v>0.3740648379</c:v>
                </c:pt>
                <c:pt idx="517" formatCode="0.0">
                  <c:v>0.3745318352</c:v>
                </c:pt>
                <c:pt idx="518" formatCode="0.0">
                  <c:v>0.3745318352</c:v>
                </c:pt>
                <c:pt idx="519" formatCode="0.0">
                  <c:v>0.49937578020000001</c:v>
                </c:pt>
                <c:pt idx="520" formatCode="0.0">
                  <c:v>0.74906367039999999</c:v>
                </c:pt>
                <c:pt idx="521" formatCode="0.0">
                  <c:v>1.2484394506000001</c:v>
                </c:pt>
                <c:pt idx="522" formatCode="0.0">
                  <c:v>1.7456359102000001</c:v>
                </c:pt>
                <c:pt idx="523" formatCode="0.0">
                  <c:v>1.9925280198999999</c:v>
                </c:pt>
                <c:pt idx="524" formatCode="0.0">
                  <c:v>1.9875776397</c:v>
                </c:pt>
                <c:pt idx="525" formatCode="0.0">
                  <c:v>1.9851116625</c:v>
                </c:pt>
                <c:pt idx="526" formatCode="0.0">
                  <c:v>2.1065675339999999</c:v>
                </c:pt>
                <c:pt idx="527" formatCode="0.0">
                  <c:v>2.4813895780999999</c:v>
                </c:pt>
                <c:pt idx="528" formatCode="0.0">
                  <c:v>2.7329192546000001</c:v>
                </c:pt>
                <c:pt idx="529" formatCode="0.0">
                  <c:v>3.1094527363000002</c:v>
                </c:pt>
                <c:pt idx="530" formatCode="0.0">
                  <c:v>3.3582089551999998</c:v>
                </c:pt>
                <c:pt idx="531" formatCode="0.0">
                  <c:v>3.602484472</c:v>
                </c:pt>
                <c:pt idx="532" formatCode="0.0">
                  <c:v>3.7174721189</c:v>
                </c:pt>
                <c:pt idx="533" formatCode="0.0">
                  <c:v>3.5758323057000001</c:v>
                </c:pt>
                <c:pt idx="534" formatCode="0.0">
                  <c:v>3.4313725490000002</c:v>
                </c:pt>
                <c:pt idx="535" formatCode="0.0">
                  <c:v>3.4188034188</c:v>
                </c:pt>
                <c:pt idx="536" formatCode="0.0">
                  <c:v>3.4104750304000002</c:v>
                </c:pt>
                <c:pt idx="537" formatCode="0.0">
                  <c:v>3.2846715328</c:v>
                </c:pt>
                <c:pt idx="538" formatCode="0.0">
                  <c:v>3.1553398058000002</c:v>
                </c:pt>
                <c:pt idx="539" formatCode="0.0">
                  <c:v>3.0266343825000002</c:v>
                </c:pt>
                <c:pt idx="540" formatCode="0.0">
                  <c:v>3.2648125755000001</c:v>
                </c:pt>
                <c:pt idx="541" formatCode="0.0">
                  <c:v>3.2569360674999999</c:v>
                </c:pt>
                <c:pt idx="542" formatCode="0.0">
                  <c:v>3.4897713598000002</c:v>
                </c:pt>
                <c:pt idx="543" formatCode="0.0">
                  <c:v>3.4772182254000001</c:v>
                </c:pt>
                <c:pt idx="544" formatCode="0.0">
                  <c:v>3.4647550776</c:v>
                </c:pt>
                <c:pt idx="545" formatCode="0.0">
                  <c:v>3.2142857141999999</c:v>
                </c:pt>
                <c:pt idx="546" formatCode="0.0">
                  <c:v>2.8436018957</c:v>
                </c:pt>
                <c:pt idx="547" formatCode="0.0">
                  <c:v>2.4793388428999998</c:v>
                </c:pt>
                <c:pt idx="548" formatCode="0.0">
                  <c:v>2.2379269729</c:v>
                </c:pt>
                <c:pt idx="549" formatCode="0.0">
                  <c:v>2.1201413427000002</c:v>
                </c:pt>
                <c:pt idx="550" formatCode="0.0">
                  <c:v>2.1176470587999998</c:v>
                </c:pt>
                <c:pt idx="551" formatCode="0.0">
                  <c:v>1.9976498237</c:v>
                </c:pt>
                <c:pt idx="552" formatCode="0.0">
                  <c:v>1.7564402809999999</c:v>
                </c:pt>
                <c:pt idx="553" formatCode="0.0">
                  <c:v>1.4018691588000001</c:v>
                </c:pt>
                <c:pt idx="554" formatCode="0.0">
                  <c:v>0.93023255810000005</c:v>
                </c:pt>
                <c:pt idx="555" formatCode="0.0">
                  <c:v>0.5793742757</c:v>
                </c:pt>
                <c:pt idx="556" formatCode="0.0">
                  <c:v>0.3464203233</c:v>
                </c:pt>
                <c:pt idx="557" formatCode="0.0">
                  <c:v>0.46136101489999998</c:v>
                </c:pt>
                <c:pt idx="558" formatCode="0.0">
                  <c:v>0.57603686629999995</c:v>
                </c:pt>
                <c:pt idx="559" formatCode="0.0">
                  <c:v>0.8064516129</c:v>
                </c:pt>
                <c:pt idx="560" formatCode="0.0">
                  <c:v>1.0368663594</c:v>
                </c:pt>
                <c:pt idx="561" formatCode="0.0">
                  <c:v>1.3840830448999999</c:v>
                </c:pt>
                <c:pt idx="562" formatCode="0.0">
                  <c:v>1.4976958524999999</c:v>
                </c:pt>
                <c:pt idx="563" formatCode="0.0">
                  <c:v>1.6129032258</c:v>
                </c:pt>
                <c:pt idx="564" formatCode="0.0">
                  <c:v>1.3808975833999999</c:v>
                </c:pt>
                <c:pt idx="565" formatCode="0.0">
                  <c:v>1.4976958524999999</c:v>
                </c:pt>
                <c:pt idx="566" formatCode="0.0">
                  <c:v>1.4976958524999999</c:v>
                </c:pt>
                <c:pt idx="567" formatCode="0.0">
                  <c:v>1.7281105990000001</c:v>
                </c:pt>
                <c:pt idx="568" formatCode="0.0">
                  <c:v>1.7261219792</c:v>
                </c:pt>
                <c:pt idx="569" formatCode="0.0">
                  <c:v>1.7221584384999999</c:v>
                </c:pt>
                <c:pt idx="570" formatCode="0.0">
                  <c:v>1.6036655210999999</c:v>
                </c:pt>
                <c:pt idx="571" formatCode="0.0">
                  <c:v>1.4857142857000001</c:v>
                </c:pt>
                <c:pt idx="572" formatCode="0.0">
                  <c:v>1.2542759406999999</c:v>
                </c:pt>
                <c:pt idx="573" formatCode="0.0">
                  <c:v>1.2514220705000001</c:v>
                </c:pt>
                <c:pt idx="574" formatCode="0.0">
                  <c:v>1.2485811577000001</c:v>
                </c:pt>
                <c:pt idx="575" formatCode="0.0">
                  <c:v>1.3605442176</c:v>
                </c:pt>
                <c:pt idx="576" formatCode="0.0">
                  <c:v>1.4755959137000001</c:v>
                </c:pt>
                <c:pt idx="577" formatCode="0.0">
                  <c:v>1.4755959137000001</c:v>
                </c:pt>
                <c:pt idx="578" formatCode="0.0">
                  <c:v>1.4755959137000001</c:v>
                </c:pt>
                <c:pt idx="579" formatCode="0.0">
                  <c:v>1.2457531143</c:v>
                </c:pt>
                <c:pt idx="580" formatCode="0.0">
                  <c:v>1.1312217194</c:v>
                </c:pt>
                <c:pt idx="581" formatCode="0.0">
                  <c:v>0.90293453720000005</c:v>
                </c:pt>
                <c:pt idx="582" formatCode="0.0">
                  <c:v>1.0146561443</c:v>
                </c:pt>
                <c:pt idx="583" formatCode="0.0">
                  <c:v>1.0135135135</c:v>
                </c:pt>
                <c:pt idx="584" formatCode="0.0">
                  <c:v>1.2387387387</c:v>
                </c:pt>
                <c:pt idx="585" formatCode="0.0">
                  <c:v>1.0112359550000001</c:v>
                </c:pt>
                <c:pt idx="586" formatCode="0.0">
                  <c:v>0.89686098650000001</c:v>
                </c:pt>
                <c:pt idx="587" formatCode="0.0">
                  <c:v>0.67114093949999998</c:v>
                </c:pt>
                <c:pt idx="588" formatCode="0.0">
                  <c:v>0.67114093949999998</c:v>
                </c:pt>
                <c:pt idx="589" formatCode="0.0">
                  <c:v>0.7829977628</c:v>
                </c:pt>
                <c:pt idx="590" formatCode="0.0">
                  <c:v>0.89485458610000002</c:v>
                </c:pt>
                <c:pt idx="591" formatCode="0.0">
                  <c:v>1.1185682325999999</c:v>
                </c:pt>
                <c:pt idx="592" formatCode="0.0">
                  <c:v>1.2304250559000001</c:v>
                </c:pt>
                <c:pt idx="593" formatCode="0.0">
                  <c:v>1.3422818791</c:v>
                </c:pt>
                <c:pt idx="594" formatCode="0.0">
                  <c:v>1.2276785714</c:v>
                </c:pt>
                <c:pt idx="595" formatCode="0.0">
                  <c:v>1.2263099219</c:v>
                </c:pt>
                <c:pt idx="596" formatCode="0.0">
                  <c:v>1.2235817575000001</c:v>
                </c:pt>
                <c:pt idx="597" formatCode="0.0">
                  <c:v>1.3348164627000001</c:v>
                </c:pt>
                <c:pt idx="598" formatCode="0.0">
                  <c:v>1.3333333332999999</c:v>
                </c:pt>
                <c:pt idx="599" formatCode="0.0">
                  <c:v>1.3333333332999999</c:v>
                </c:pt>
                <c:pt idx="600" formatCode="0.0">
                  <c:v>1.3333333332999999</c:v>
                </c:pt>
                <c:pt idx="601" formatCode="0.0">
                  <c:v>1.2208657047</c:v>
                </c:pt>
                <c:pt idx="602" formatCode="0.0">
                  <c:v>1.2195121951000001</c:v>
                </c:pt>
                <c:pt idx="603" formatCode="0.0">
                  <c:v>1.1061946901999999</c:v>
                </c:pt>
                <c:pt idx="604" formatCode="0.0">
                  <c:v>1.1049723756000001</c:v>
                </c:pt>
                <c:pt idx="605" formatCode="0.0">
                  <c:v>1.1037527593000001</c:v>
                </c:pt>
                <c:pt idx="606" formatCode="0.0">
                  <c:v>1.2127894156000001</c:v>
                </c:pt>
                <c:pt idx="607" formatCode="0.0">
                  <c:v>1.3215859029999999</c:v>
                </c:pt>
                <c:pt idx="608" formatCode="0.0">
                  <c:v>1.2087912086999999</c:v>
                </c:pt>
                <c:pt idx="609" formatCode="0.0">
                  <c:v>1.2074643249000001</c:v>
                </c:pt>
                <c:pt idx="610" formatCode="0.0">
                  <c:v>1.2061403507999999</c:v>
                </c:pt>
                <c:pt idx="611" formatCode="0.0">
                  <c:v>1.4254385964</c:v>
                </c:pt>
                <c:pt idx="612" formatCode="0.0">
                  <c:v>1.5350877192000001</c:v>
                </c:pt>
                <c:pt idx="613" formatCode="0.0">
                  <c:v>1.6447368420999999</c:v>
                </c:pt>
                <c:pt idx="614" formatCode="0.0">
                  <c:v>1.5334063525999999</c:v>
                </c:pt>
                <c:pt idx="615" formatCode="0.0">
                  <c:v>1.4223194748000001</c:v>
                </c:pt>
                <c:pt idx="616" formatCode="0.0">
                  <c:v>1.3114754098000001</c:v>
                </c:pt>
                <c:pt idx="617" formatCode="0.0">
                  <c:v>1.3100436681000001</c:v>
                </c:pt>
                <c:pt idx="618" formatCode="0.0">
                  <c:v>1.3071895424</c:v>
                </c:pt>
                <c:pt idx="619" formatCode="0.0">
                  <c:v>1.1956521738999999</c:v>
                </c:pt>
                <c:pt idx="620" formatCode="0.0">
                  <c:v>1.194353963</c:v>
                </c:pt>
                <c:pt idx="621" formatCode="0.0">
                  <c:v>1.0845986984</c:v>
                </c:pt>
                <c:pt idx="622" formatCode="0.0">
                  <c:v>1.1917659804</c:v>
                </c:pt>
                <c:pt idx="623" formatCode="0.0">
                  <c:v>1.081081081</c:v>
                </c:pt>
                <c:pt idx="624" formatCode="0.0">
                  <c:v>1.0799136068999999</c:v>
                </c:pt>
                <c:pt idx="625" formatCode="0.0">
                  <c:v>0.97087378639999999</c:v>
                </c:pt>
                <c:pt idx="626" formatCode="0.0">
                  <c:v>1.0787486515</c:v>
                </c:pt>
                <c:pt idx="627" formatCode="0.0">
                  <c:v>1.2944983818</c:v>
                </c:pt>
                <c:pt idx="628" formatCode="0.0">
                  <c:v>1.5102481121</c:v>
                </c:pt>
                <c:pt idx="629" formatCode="0.0">
                  <c:v>1.724137931</c:v>
                </c:pt>
                <c:pt idx="630" formatCode="0.0">
                  <c:v>1.7204301074999999</c:v>
                </c:pt>
                <c:pt idx="631" formatCode="0.0">
                  <c:v>1.8259935553</c:v>
                </c:pt>
                <c:pt idx="632" formatCode="0.0">
                  <c:v>1.7167381974</c:v>
                </c:pt>
                <c:pt idx="633" formatCode="0.0">
                  <c:v>1.8240343347000001</c:v>
                </c:pt>
                <c:pt idx="634" formatCode="0.0">
                  <c:v>1.7130620985</c:v>
                </c:pt>
                <c:pt idx="635" formatCode="0.0">
                  <c:v>1.8181818181</c:v>
                </c:pt>
                <c:pt idx="636" formatCode="0.0">
                  <c:v>1.8162393161999999</c:v>
                </c:pt>
                <c:pt idx="637" formatCode="0.0">
                  <c:v>2.1367521367000002</c:v>
                </c:pt>
                <c:pt idx="638" formatCode="0.0">
                  <c:v>2.3479188899999999</c:v>
                </c:pt>
                <c:pt idx="639" formatCode="0.0">
                  <c:v>2.6624068156999998</c:v>
                </c:pt>
                <c:pt idx="640" formatCode="0.0">
                  <c:v>2.7630180657999999</c:v>
                </c:pt>
                <c:pt idx="641" formatCode="0.0">
                  <c:v>2.7542372881000001</c:v>
                </c:pt>
                <c:pt idx="642" formatCode="0.0">
                  <c:v>2.7484143763</c:v>
                </c:pt>
                <c:pt idx="643" formatCode="0.0">
                  <c:v>2.9535864977999999</c:v>
                </c:pt>
                <c:pt idx="644" formatCode="0.0">
                  <c:v>3.2700421940000002</c:v>
                </c:pt>
                <c:pt idx="645" formatCode="0.0">
                  <c:v>3.5827186512</c:v>
                </c:pt>
                <c:pt idx="646" formatCode="0.0">
                  <c:v>3.6842105262999998</c:v>
                </c:pt>
                <c:pt idx="647" formatCode="0.0">
                  <c:v>3.6764705881999999</c:v>
                </c:pt>
                <c:pt idx="648" formatCode="0.0">
                  <c:v>3.5676810073</c:v>
                </c:pt>
                <c:pt idx="649" formatCode="0.0">
                  <c:v>3.2426778241999998</c:v>
                </c:pt>
                <c:pt idx="650" formatCode="0.0">
                  <c:v>3.0239833158999998</c:v>
                </c:pt>
                <c:pt idx="651" formatCode="0.0">
                  <c:v>2.6970954356000001</c:v>
                </c:pt>
                <c:pt idx="652" formatCode="0.0">
                  <c:v>2.6887280248000001</c:v>
                </c:pt>
                <c:pt idx="653" formatCode="0.0">
                  <c:v>2.6804123711000001</c:v>
                </c:pt>
                <c:pt idx="654" formatCode="0.0">
                  <c:v>2.7777777776999999</c:v>
                </c:pt>
                <c:pt idx="655" formatCode="0.0">
                  <c:v>2.6639344262</c:v>
                </c:pt>
                <c:pt idx="656" formatCode="0.0">
                  <c:v>2.6557711949999998</c:v>
                </c:pt>
                <c:pt idx="657" formatCode="0.0">
                  <c:v>2.5432349949000002</c:v>
                </c:pt>
                <c:pt idx="658" formatCode="0.0">
                  <c:v>2.6395939086000002</c:v>
                </c:pt>
                <c:pt idx="659" formatCode="0.0">
                  <c:v>2.7355623100000002</c:v>
                </c:pt>
                <c:pt idx="660" formatCode="0.0">
                  <c:v>3.0395136778</c:v>
                </c:pt>
                <c:pt idx="661" formatCode="0.0">
                  <c:v>3.3434650454999999</c:v>
                </c:pt>
                <c:pt idx="662" formatCode="0.0">
                  <c:v>3.6437246963000001</c:v>
                </c:pt>
                <c:pt idx="663" formatCode="0.0">
                  <c:v>3.8383838383</c:v>
                </c:pt>
                <c:pt idx="664" formatCode="0.0">
                  <c:v>3.9274924471000001</c:v>
                </c:pt>
                <c:pt idx="665" formatCode="0.0">
                  <c:v>4.016064257</c:v>
                </c:pt>
                <c:pt idx="666" formatCode="0.0">
                  <c:v>4.2042042041999999</c:v>
                </c:pt>
                <c:pt idx="667" formatCode="0.0">
                  <c:v>4.3912175647999998</c:v>
                </c:pt>
                <c:pt idx="668" formatCode="0.0">
                  <c:v>4.4776119402000001</c:v>
                </c:pt>
                <c:pt idx="669" formatCode="0.0">
                  <c:v>4.5634920634</c:v>
                </c:pt>
                <c:pt idx="670" formatCode="0.0">
                  <c:v>4.6488625123</c:v>
                </c:pt>
                <c:pt idx="671" formatCode="0.0">
                  <c:v>4.7337278105999996</c:v>
                </c:pt>
                <c:pt idx="672" formatCode="0.0">
                  <c:v>4.7197640116999997</c:v>
                </c:pt>
                <c:pt idx="673" formatCode="0.0">
                  <c:v>4.7058823528999998</c:v>
                </c:pt>
                <c:pt idx="674" formatCode="0.0">
                  <c:v>4.78515625</c:v>
                </c:pt>
                <c:pt idx="675" formatCode="0.0">
                  <c:v>5.0583657586999999</c:v>
                </c:pt>
                <c:pt idx="676" formatCode="0.0">
                  <c:v>5.3294573642999996</c:v>
                </c:pt>
                <c:pt idx="677" formatCode="0.0">
                  <c:v>5.5019305019000004</c:v>
                </c:pt>
                <c:pt idx="678" formatCode="0.0">
                  <c:v>5.4755043227</c:v>
                </c:pt>
                <c:pt idx="679" formatCode="0.0">
                  <c:v>5.4493307838999998</c:v>
                </c:pt>
                <c:pt idx="680" formatCode="0.0">
                  <c:v>5.5238095237999998</c:v>
                </c:pt>
                <c:pt idx="681" formatCode="0.0">
                  <c:v>5.5028462997999998</c:v>
                </c:pt>
                <c:pt idx="682" formatCode="0.0">
                  <c:v>5.5765595463000004</c:v>
                </c:pt>
                <c:pt idx="683" formatCode="0.0">
                  <c:v>5.7438794725999998</c:v>
                </c:pt>
                <c:pt idx="684" formatCode="0.0">
                  <c:v>6.0093896713000001</c:v>
                </c:pt>
                <c:pt idx="685" formatCode="0.0">
                  <c:v>6.2734082397000002</c:v>
                </c:pt>
                <c:pt idx="686" formatCode="0.0">
                  <c:v>6.2441752095999998</c:v>
                </c:pt>
                <c:pt idx="687" formatCode="0.0">
                  <c:v>6.1111111110999996</c:v>
                </c:pt>
                <c:pt idx="688" formatCode="0.0">
                  <c:v>5.9797608095000001</c:v>
                </c:pt>
                <c:pt idx="689" formatCode="0.0">
                  <c:v>5.9469350410999997</c:v>
                </c:pt>
                <c:pt idx="690" formatCode="0.0">
                  <c:v>5.9198542805000001</c:v>
                </c:pt>
                <c:pt idx="691" formatCode="0.0">
                  <c:v>5.8023572076000001</c:v>
                </c:pt>
                <c:pt idx="692" formatCode="0.0">
                  <c:v>5.6859205776000001</c:v>
                </c:pt>
                <c:pt idx="693" formatCode="0.0">
                  <c:v>5.7553956833999997</c:v>
                </c:pt>
                <c:pt idx="694" formatCode="0.0">
                  <c:v>5.7296329452999997</c:v>
                </c:pt>
                <c:pt idx="695" formatCode="0.0">
                  <c:v>5.6099732857999998</c:v>
                </c:pt>
                <c:pt idx="696" formatCode="0.0">
                  <c:v>5.4030115146000002</c:v>
                </c:pt>
                <c:pt idx="697" formatCode="0.0">
                  <c:v>5.1101321584999999</c:v>
                </c:pt>
                <c:pt idx="698" formatCode="0.0">
                  <c:v>4.9122807017000003</c:v>
                </c:pt>
                <c:pt idx="699" formatCode="0.0">
                  <c:v>4.6247818498999997</c:v>
                </c:pt>
                <c:pt idx="700" formatCode="0.0">
                  <c:v>4.5138888888000004</c:v>
                </c:pt>
                <c:pt idx="701" formatCode="0.0">
                  <c:v>4.4041450777</c:v>
                </c:pt>
                <c:pt idx="702" formatCode="0.0">
                  <c:v>4.3852106620000004</c:v>
                </c:pt>
                <c:pt idx="703" formatCode="0.0">
                  <c:v>4.3701799484999997</c:v>
                </c:pt>
                <c:pt idx="704" formatCode="0.0">
                  <c:v>4.2698548249000003</c:v>
                </c:pt>
                <c:pt idx="705" formatCode="0.0">
                  <c:v>3.9965986394000002</c:v>
                </c:pt>
                <c:pt idx="706" formatCode="0.0">
                  <c:v>3.7256562235000001</c:v>
                </c:pt>
                <c:pt idx="707" formatCode="0.0">
                  <c:v>3.5413153456000002</c:v>
                </c:pt>
                <c:pt idx="708" formatCode="0.0">
                  <c:v>3.4453781511999999</c:v>
                </c:pt>
                <c:pt idx="709" formatCode="0.0">
                  <c:v>3.5205364626</c:v>
                </c:pt>
                <c:pt idx="710" formatCode="0.0">
                  <c:v>3.5117056856</c:v>
                </c:pt>
                <c:pt idx="711" formatCode="0.0">
                  <c:v>3.5863219349</c:v>
                </c:pt>
                <c:pt idx="712" formatCode="0.0">
                  <c:v>3.4053156146000001</c:v>
                </c:pt>
                <c:pt idx="713" formatCode="0.0">
                  <c:v>3.2258064516</c:v>
                </c:pt>
                <c:pt idx="714" formatCode="0.0">
                  <c:v>3.1301482700999999</c:v>
                </c:pt>
                <c:pt idx="715" formatCode="0.0">
                  <c:v>3.0377668307999999</c:v>
                </c:pt>
                <c:pt idx="716" formatCode="0.0">
                  <c:v>3.1122031122</c:v>
                </c:pt>
                <c:pt idx="717" formatCode="0.0">
                  <c:v>3.1888798036999999</c:v>
                </c:pt>
                <c:pt idx="718" formatCode="0.0">
                  <c:v>3.3469387755</c:v>
                </c:pt>
                <c:pt idx="719" formatCode="0.0">
                  <c:v>3.4201954397000001</c:v>
                </c:pt>
                <c:pt idx="720" formatCode="0.0">
                  <c:v>3.4930950446</c:v>
                </c:pt>
                <c:pt idx="721" formatCode="0.0">
                  <c:v>3.6437246963000001</c:v>
                </c:pt>
                <c:pt idx="722" formatCode="0.0">
                  <c:v>4.0387722131999997</c:v>
                </c:pt>
                <c:pt idx="723" formatCode="0.0">
                  <c:v>4.5088566827000003</c:v>
                </c:pt>
                <c:pt idx="724" formatCode="0.0">
                  <c:v>5.0602409638000001</c:v>
                </c:pt>
                <c:pt idx="725" formatCode="0.0">
                  <c:v>5.5288461538</c:v>
                </c:pt>
                <c:pt idx="726" formatCode="0.0">
                  <c:v>5.7507987219999999</c:v>
                </c:pt>
                <c:pt idx="727" formatCode="0.0">
                  <c:v>6.4541832669000003</c:v>
                </c:pt>
                <c:pt idx="728" formatCode="0.0">
                  <c:v>6.9102462271</c:v>
                </c:pt>
                <c:pt idx="729" formatCode="0.0">
                  <c:v>7.6862123613</c:v>
                </c:pt>
                <c:pt idx="730" formatCode="0.0">
                  <c:v>7.9778830963000003</c:v>
                </c:pt>
                <c:pt idx="731" formatCode="0.0">
                  <c:v>8.4251968503000008</c:v>
                </c:pt>
                <c:pt idx="732" formatCode="0.0">
                  <c:v>8.8697017268000007</c:v>
                </c:pt>
                <c:pt idx="733" formatCode="0.0">
                  <c:v>9.375</c:v>
                </c:pt>
                <c:pt idx="734" formatCode="0.0">
                  <c:v>9.9378881986999996</c:v>
                </c:pt>
                <c:pt idx="735" formatCode="0.0">
                  <c:v>10.1694915254</c:v>
                </c:pt>
                <c:pt idx="736" formatCode="0.0">
                  <c:v>10.3975535168</c:v>
                </c:pt>
                <c:pt idx="737" formatCode="0.0">
                  <c:v>10.554290053100001</c:v>
                </c:pt>
                <c:pt idx="738" formatCode="0.0">
                  <c:v>11.0271903323</c:v>
                </c:pt>
                <c:pt idx="739" formatCode="0.0">
                  <c:v>11.0778443113</c:v>
                </c:pt>
                <c:pt idx="740" formatCode="0.0">
                  <c:v>11.441307578</c:v>
                </c:pt>
                <c:pt idx="741" formatCode="0.0">
                  <c:v>11.626195732099999</c:v>
                </c:pt>
                <c:pt idx="742" formatCode="0.0">
                  <c:v>12.0702267739</c:v>
                </c:pt>
                <c:pt idx="743" formatCode="0.0">
                  <c:v>12.200435729800001</c:v>
                </c:pt>
                <c:pt idx="744" formatCode="0.0">
                  <c:v>12.1124729632</c:v>
                </c:pt>
                <c:pt idx="745" formatCode="0.0">
                  <c:v>11.785714285699999</c:v>
                </c:pt>
                <c:pt idx="746" formatCode="0.0">
                  <c:v>11.087570621399999</c:v>
                </c:pt>
                <c:pt idx="747" formatCode="0.0">
                  <c:v>10.5594405594</c:v>
                </c:pt>
                <c:pt idx="748" formatCode="0.0">
                  <c:v>9.9722991688999993</c:v>
                </c:pt>
                <c:pt idx="749" formatCode="0.0">
                  <c:v>9.6840659339999995</c:v>
                </c:pt>
                <c:pt idx="750" formatCode="0.0">
                  <c:v>9.5238095238000007</c:v>
                </c:pt>
                <c:pt idx="751" formatCode="0.0">
                  <c:v>9.2318059299000002</c:v>
                </c:pt>
                <c:pt idx="752" formatCode="0.0">
                  <c:v>8.7333333332999992</c:v>
                </c:pt>
                <c:pt idx="753" formatCode="0.0">
                  <c:v>7.9762689517999998</c:v>
                </c:pt>
                <c:pt idx="754" formatCode="0.0">
                  <c:v>7.5718015664999996</c:v>
                </c:pt>
                <c:pt idx="755" formatCode="0.0">
                  <c:v>7.2491909385</c:v>
                </c:pt>
                <c:pt idx="756" formatCode="0.0">
                  <c:v>7.0096463022000002</c:v>
                </c:pt>
                <c:pt idx="757" formatCode="0.0">
                  <c:v>6.6453674120999997</c:v>
                </c:pt>
                <c:pt idx="758" formatCode="0.0">
                  <c:v>6.3572790845</c:v>
                </c:pt>
                <c:pt idx="759" formatCode="0.0">
                  <c:v>6.1353573687000003</c:v>
                </c:pt>
                <c:pt idx="760" formatCode="0.0">
                  <c:v>6.1083123424999997</c:v>
                </c:pt>
                <c:pt idx="761" formatCode="0.0">
                  <c:v>6.0738885409999996</c:v>
                </c:pt>
                <c:pt idx="762" formatCode="0.0">
                  <c:v>5.8385093166999997</c:v>
                </c:pt>
                <c:pt idx="763" formatCode="0.0">
                  <c:v>5.6755089449999998</c:v>
                </c:pt>
                <c:pt idx="764" formatCode="0.0">
                  <c:v>5.5180870631000003</c:v>
                </c:pt>
                <c:pt idx="765" formatCode="0.0">
                  <c:v>5.4945054945000003</c:v>
                </c:pt>
                <c:pt idx="766" formatCode="0.0">
                  <c:v>5.2184466019000002</c:v>
                </c:pt>
                <c:pt idx="767" formatCode="0.0">
                  <c:v>5.0090525044999996</c:v>
                </c:pt>
                <c:pt idx="768" formatCode="0.0">
                  <c:v>4.9879807692</c:v>
                </c:pt>
                <c:pt idx="769" formatCode="0.0">
                  <c:v>5.3325344517</c:v>
                </c:pt>
                <c:pt idx="770" formatCode="0.0">
                  <c:v>5.8577405857000002</c:v>
                </c:pt>
                <c:pt idx="771" formatCode="0.0">
                  <c:v>6.3766388557000004</c:v>
                </c:pt>
                <c:pt idx="772" formatCode="0.0">
                  <c:v>6.6468842729000004</c:v>
                </c:pt>
                <c:pt idx="773" formatCode="0.0">
                  <c:v>6.7886658794999999</c:v>
                </c:pt>
                <c:pt idx="774" formatCode="0.0">
                  <c:v>6.7488262910000003</c:v>
                </c:pt>
                <c:pt idx="775" formatCode="0.0">
                  <c:v>6.7133683595999996</c:v>
                </c:pt>
                <c:pt idx="776" formatCode="0.0">
                  <c:v>6.6240557815000001</c:v>
                </c:pt>
                <c:pt idx="777" formatCode="0.0">
                  <c:v>6.5972222222000001</c:v>
                </c:pt>
                <c:pt idx="778" formatCode="0.0">
                  <c:v>6.6320645904999997</c:v>
                </c:pt>
                <c:pt idx="779" formatCode="0.0">
                  <c:v>6.6666666666000003</c:v>
                </c:pt>
                <c:pt idx="780" formatCode="0.0">
                  <c:v>6.7544361762999996</c:v>
                </c:pt>
                <c:pt idx="781" formatCode="0.0">
                  <c:v>6.6552901023000004</c:v>
                </c:pt>
                <c:pt idx="782" formatCode="0.0">
                  <c:v>6.5499717672999997</c:v>
                </c:pt>
                <c:pt idx="783" formatCode="0.0">
                  <c:v>6.4985994397000004</c:v>
                </c:pt>
                <c:pt idx="784" formatCode="0.0">
                  <c:v>6.6777963272000003</c:v>
                </c:pt>
                <c:pt idx="785" formatCode="0.0">
                  <c:v>7.0204532890999998</c:v>
                </c:pt>
                <c:pt idx="786" formatCode="0.0">
                  <c:v>7.3666849916999997</c:v>
                </c:pt>
                <c:pt idx="787" formatCode="0.0">
                  <c:v>7.658643326</c:v>
                </c:pt>
                <c:pt idx="788" formatCode="0.0">
                  <c:v>7.9564032697</c:v>
                </c:pt>
                <c:pt idx="789" formatCode="0.0">
                  <c:v>8.3061889250000007</c:v>
                </c:pt>
                <c:pt idx="790" formatCode="0.0">
                  <c:v>8.6533261221999993</c:v>
                </c:pt>
                <c:pt idx="791" formatCode="0.0">
                  <c:v>8.8900862067999995</c:v>
                </c:pt>
                <c:pt idx="792" formatCode="0.0">
                  <c:v>9.0616621983000005</c:v>
                </c:pt>
                <c:pt idx="793" formatCode="0.0">
                  <c:v>9.3866666666</c:v>
                </c:pt>
                <c:pt idx="794" formatCode="0.0">
                  <c:v>9.8039215685999999</c:v>
                </c:pt>
                <c:pt idx="795" formatCode="0.0">
                  <c:v>10.2051551814</c:v>
                </c:pt>
                <c:pt idx="796" formatCode="0.0">
                  <c:v>10.485133020299999</c:v>
                </c:pt>
                <c:pt idx="797" formatCode="0.0">
                  <c:v>10.6921487603</c:v>
                </c:pt>
                <c:pt idx="798" formatCode="0.0">
                  <c:v>10.957501280000001</c:v>
                </c:pt>
                <c:pt idx="799" formatCode="0.0">
                  <c:v>11.331300813</c:v>
                </c:pt>
                <c:pt idx="800" formatCode="0.0">
                  <c:v>11.7112569409</c:v>
                </c:pt>
                <c:pt idx="801" formatCode="0.0">
                  <c:v>12.0300751879</c:v>
                </c:pt>
                <c:pt idx="802" formatCode="0.0">
                  <c:v>12.2946739671</c:v>
                </c:pt>
                <c:pt idx="803" formatCode="0.0">
                  <c:v>12.7164769915</c:v>
                </c:pt>
                <c:pt idx="804" formatCode="0.0">
                  <c:v>13.2743362831</c:v>
                </c:pt>
                <c:pt idx="805" formatCode="0.0">
                  <c:v>13.798147245199999</c:v>
                </c:pt>
                <c:pt idx="806" formatCode="0.0">
                  <c:v>14.237451737400001</c:v>
                </c:pt>
                <c:pt idx="807" formatCode="0.0">
                  <c:v>14.4630071599</c:v>
                </c:pt>
                <c:pt idx="808" formatCode="0.0">
                  <c:v>14.542020774299999</c:v>
                </c:pt>
                <c:pt idx="809" formatCode="0.0">
                  <c:v>14.419038730700001</c:v>
                </c:pt>
                <c:pt idx="810" formatCode="0.0">
                  <c:v>13.9824642362</c:v>
                </c:pt>
                <c:pt idx="811" formatCode="0.0">
                  <c:v>13.418530351399999</c:v>
                </c:pt>
                <c:pt idx="812" formatCode="0.0">
                  <c:v>12.9236330772</c:v>
                </c:pt>
                <c:pt idx="813" formatCode="0.0">
                  <c:v>12.706935122999999</c:v>
                </c:pt>
                <c:pt idx="814" formatCode="0.0">
                  <c:v>12.677304964499999</c:v>
                </c:pt>
                <c:pt idx="815" formatCode="0.0">
                  <c:v>12.5548726953</c:v>
                </c:pt>
                <c:pt idx="816" formatCode="0.0">
                  <c:v>12.239583333300001</c:v>
                </c:pt>
                <c:pt idx="817" formatCode="0.0">
                  <c:v>11.7823479005</c:v>
                </c:pt>
                <c:pt idx="818" formatCode="0.0">
                  <c:v>11.195606252599999</c:v>
                </c:pt>
                <c:pt idx="819" formatCode="0.0">
                  <c:v>10.633861551200001</c:v>
                </c:pt>
                <c:pt idx="820" formatCode="0.0">
                  <c:v>10.1813685078</c:v>
                </c:pt>
                <c:pt idx="821" formatCode="0.0">
                  <c:v>9.8287112561000001</c:v>
                </c:pt>
                <c:pt idx="822" formatCode="0.0">
                  <c:v>10.080971659899999</c:v>
                </c:pt>
                <c:pt idx="823" formatCode="0.0">
                  <c:v>10.4225352112</c:v>
                </c:pt>
                <c:pt idx="824" formatCode="0.0">
                  <c:v>10.8843537414</c:v>
                </c:pt>
                <c:pt idx="825" formatCode="0.0">
                  <c:v>10.718539102799999</c:v>
                </c:pt>
                <c:pt idx="826" formatCode="0.0">
                  <c:v>10.2675059008</c:v>
                </c:pt>
                <c:pt idx="827" formatCode="0.0">
                  <c:v>9.5943837753000007</c:v>
                </c:pt>
                <c:pt idx="828" formatCode="0.0">
                  <c:v>9.0100541375999992</c:v>
                </c:pt>
                <c:pt idx="829" formatCode="0.0">
                  <c:v>8.3940206975000002</c:v>
                </c:pt>
                <c:pt idx="830" formatCode="0.0">
                  <c:v>7.6747720364000003</c:v>
                </c:pt>
                <c:pt idx="831" formatCode="0.0">
                  <c:v>7.0486241989999998</c:v>
                </c:pt>
                <c:pt idx="832" formatCode="0.0">
                  <c:v>6.6965955853999999</c:v>
                </c:pt>
                <c:pt idx="833" formatCode="0.0">
                  <c:v>6.8325287783000004</c:v>
                </c:pt>
                <c:pt idx="834" formatCode="0.0">
                  <c:v>6.7671938212000002</c:v>
                </c:pt>
                <c:pt idx="835" formatCode="0.0">
                  <c:v>6.4868804663999997</c:v>
                </c:pt>
                <c:pt idx="836" formatCode="0.0">
                  <c:v>5.7740887766000002</c:v>
                </c:pt>
                <c:pt idx="837" formatCode="0.0">
                  <c:v>5.3065614915000001</c:v>
                </c:pt>
                <c:pt idx="838" formatCode="0.0">
                  <c:v>4.8876204067</c:v>
                </c:pt>
                <c:pt idx="839" formatCode="0.0">
                  <c:v>4.5195729537</c:v>
                </c:pt>
                <c:pt idx="840" formatCode="0.0">
                  <c:v>4.0794608016999998</c:v>
                </c:pt>
                <c:pt idx="841" formatCode="0.0">
                  <c:v>3.6775106082</c:v>
                </c:pt>
                <c:pt idx="842" formatCode="0.0">
                  <c:v>3.5638673252999999</c:v>
                </c:pt>
                <c:pt idx="843" formatCode="0.0">
                  <c:v>3.6267605633</c:v>
                </c:pt>
                <c:pt idx="844" formatCode="0.0">
                  <c:v>3.6465638147999999</c:v>
                </c:pt>
                <c:pt idx="845" formatCode="0.0">
                  <c:v>3.3020507473</c:v>
                </c:pt>
                <c:pt idx="846" formatCode="0.0">
                  <c:v>2.8246641404999999</c:v>
                </c:pt>
                <c:pt idx="847" formatCode="0.0">
                  <c:v>2.5325119780000001</c:v>
                </c:pt>
                <c:pt idx="848" formatCode="0.0">
                  <c:v>2.6270897303999998</c:v>
                </c:pt>
                <c:pt idx="849" formatCode="0.0">
                  <c:v>2.7919645897000001</c:v>
                </c:pt>
                <c:pt idx="850" formatCode="0.0">
                  <c:v>2.9931972788999999</c:v>
                </c:pt>
                <c:pt idx="851" formatCode="0.0">
                  <c:v>3.3026898194999998</c:v>
                </c:pt>
                <c:pt idx="852" formatCode="0.0">
                  <c:v>3.715064758</c:v>
                </c:pt>
                <c:pt idx="853" formatCode="0.0">
                  <c:v>4.2291950886</c:v>
                </c:pt>
                <c:pt idx="854" formatCode="0.0">
                  <c:v>4.5655877342000002</c:v>
                </c:pt>
                <c:pt idx="855" formatCode="0.0">
                  <c:v>4.6890927623999996</c:v>
                </c:pt>
                <c:pt idx="856" formatCode="0.0">
                  <c:v>4.5669824086000004</c:v>
                </c:pt>
                <c:pt idx="857" formatCode="0.0">
                  <c:v>4.3741588156000004</c:v>
                </c:pt>
                <c:pt idx="858" formatCode="0.0">
                  <c:v>4.2546063650999999</c:v>
                </c:pt>
                <c:pt idx="859" formatCode="0.0">
                  <c:v>4.2389853136999998</c:v>
                </c:pt>
                <c:pt idx="860" formatCode="0.0">
                  <c:v>4.2553191489</c:v>
                </c:pt>
                <c:pt idx="861" formatCode="0.0">
                  <c:v>4.2729380589000003</c:v>
                </c:pt>
                <c:pt idx="862" formatCode="0.0">
                  <c:v>4.2272126816000002</c:v>
                </c:pt>
                <c:pt idx="863" formatCode="0.0">
                  <c:v>4.1199736320999998</c:v>
                </c:pt>
                <c:pt idx="864" formatCode="0.0">
                  <c:v>3.8777522181999999</c:v>
                </c:pt>
                <c:pt idx="865" formatCode="0.0">
                  <c:v>3.6649214659</c:v>
                </c:pt>
                <c:pt idx="866" formatCode="0.0">
                  <c:v>3.5842293906</c:v>
                </c:pt>
                <c:pt idx="867" formatCode="0.0">
                  <c:v>3.6351833820000001</c:v>
                </c:pt>
                <c:pt idx="868" formatCode="0.0">
                  <c:v>3.7204788093999999</c:v>
                </c:pt>
                <c:pt idx="869" formatCode="0.0">
                  <c:v>3.7395228883999998</c:v>
                </c:pt>
                <c:pt idx="870" formatCode="0.0">
                  <c:v>3.6953727505999998</c:v>
                </c:pt>
                <c:pt idx="871" formatCode="0.0">
                  <c:v>3.5542747358</c:v>
                </c:pt>
                <c:pt idx="872" formatCode="0.0">
                  <c:v>3.3482142857000001</c:v>
                </c:pt>
                <c:pt idx="873" formatCode="0.0">
                  <c:v>3.2401524777000001</c:v>
                </c:pt>
                <c:pt idx="874" formatCode="0.0">
                  <c:v>3.2953105196000001</c:v>
                </c:pt>
                <c:pt idx="875" formatCode="0.0">
                  <c:v>3.5137701803999999</c:v>
                </c:pt>
                <c:pt idx="876" formatCode="0.0">
                  <c:v>3.7329958873</c:v>
                </c:pt>
                <c:pt idx="877" formatCode="0.0">
                  <c:v>3.5984848484</c:v>
                </c:pt>
                <c:pt idx="878" formatCode="0.0">
                  <c:v>3.0827304183000002</c:v>
                </c:pt>
                <c:pt idx="879" formatCode="0.0">
                  <c:v>2.3175696835999999</c:v>
                </c:pt>
                <c:pt idx="880" formatCode="0.0">
                  <c:v>1.7779164067</c:v>
                </c:pt>
                <c:pt idx="881" formatCode="0.0">
                  <c:v>1.6159105034000001</c:v>
                </c:pt>
                <c:pt idx="882" formatCode="0.0">
                  <c:v>1.6114037805999999</c:v>
                </c:pt>
                <c:pt idx="883" formatCode="0.0">
                  <c:v>1.6388373531</c:v>
                </c:pt>
                <c:pt idx="884" formatCode="0.0">
                  <c:v>1.6352977475999999</c:v>
                </c:pt>
                <c:pt idx="885" formatCode="0.0">
                  <c:v>1.6</c:v>
                </c:pt>
                <c:pt idx="886" formatCode="0.0">
                  <c:v>1.5030674846000001</c:v>
                </c:pt>
                <c:pt idx="887" formatCode="0.0">
                  <c:v>1.2844036697000001</c:v>
                </c:pt>
                <c:pt idx="888" formatCode="0.0">
                  <c:v>1.2808783164999999</c:v>
                </c:pt>
                <c:pt idx="889" formatCode="0.0">
                  <c:v>1.5539305300999999</c:v>
                </c:pt>
                <c:pt idx="890" formatCode="0.0">
                  <c:v>2.1971315226999999</c:v>
                </c:pt>
                <c:pt idx="891" formatCode="0.0">
                  <c:v>2.9690847871999999</c:v>
                </c:pt>
                <c:pt idx="892" formatCode="0.0">
                  <c:v>3.5550107262999999</c:v>
                </c:pt>
                <c:pt idx="893" formatCode="0.0">
                  <c:v>3.7614678899</c:v>
                </c:pt>
                <c:pt idx="894" formatCode="0.0">
                  <c:v>3.8121378468999998</c:v>
                </c:pt>
                <c:pt idx="895" formatCode="0.0">
                  <c:v>3.9549741405000001</c:v>
                </c:pt>
                <c:pt idx="896" formatCode="0.0">
                  <c:v>4.1894353368999999</c:v>
                </c:pt>
                <c:pt idx="897" formatCode="0.0">
                  <c:v>4.3912780133</c:v>
                </c:pt>
                <c:pt idx="898" formatCode="0.0">
                  <c:v>4.4726503475000001</c:v>
                </c:pt>
                <c:pt idx="899" formatCode="0.0">
                  <c:v>4.4987922705000001</c:v>
                </c:pt>
                <c:pt idx="900" formatCode="0.0">
                  <c:v>4.3360433603999997</c:v>
                </c:pt>
                <c:pt idx="901" formatCode="0.0">
                  <c:v>4.1404140413999997</c:v>
                </c:pt>
                <c:pt idx="902" formatCode="0.0">
                  <c:v>3.9713347266999999</c:v>
                </c:pt>
                <c:pt idx="903" formatCode="0.0">
                  <c:v>3.9239001188999998</c:v>
                </c:pt>
                <c:pt idx="904" formatCode="0.0">
                  <c:v>3.9064812074000002</c:v>
                </c:pt>
                <c:pt idx="905" formatCode="0.0">
                  <c:v>3.9198349543000002</c:v>
                </c:pt>
                <c:pt idx="906" formatCode="0.0">
                  <c:v>3.9952996474</c:v>
                </c:pt>
                <c:pt idx="907" formatCode="0.0">
                  <c:v>4.0386303774999996</c:v>
                </c:pt>
                <c:pt idx="908" formatCode="0.0">
                  <c:v>4.1083916082999998</c:v>
                </c:pt>
                <c:pt idx="909" formatCode="0.0">
                  <c:v>4.1485349578999999</c:v>
                </c:pt>
                <c:pt idx="910" formatCode="0.0">
                  <c:v>4.2233150129999997</c:v>
                </c:pt>
                <c:pt idx="911" formatCode="0.0">
                  <c:v>4.3051141287999997</c:v>
                </c:pt>
                <c:pt idx="912" formatCode="0.0">
                  <c:v>4.4444444444000002</c:v>
                </c:pt>
                <c:pt idx="913" formatCode="0.0">
                  <c:v>4.6384327282999998</c:v>
                </c:pt>
                <c:pt idx="914" formatCode="0.0">
                  <c:v>4.8248133256000001</c:v>
                </c:pt>
                <c:pt idx="915" formatCode="0.0">
                  <c:v>4.9771167048000002</c:v>
                </c:pt>
                <c:pt idx="916" formatCode="0.0">
                  <c:v>5.1552264312</c:v>
                </c:pt>
                <c:pt idx="917" formatCode="0.0">
                  <c:v>5.2183777650999996</c:v>
                </c:pt>
                <c:pt idx="918" formatCode="0.0">
                  <c:v>5.1694915253999998</c:v>
                </c:pt>
                <c:pt idx="919" formatCode="0.0">
                  <c:v>4.9507735582999999</c:v>
                </c:pt>
                <c:pt idx="920" formatCode="0.0">
                  <c:v>4.6739434647999998</c:v>
                </c:pt>
                <c:pt idx="921" formatCode="0.0">
                  <c:v>4.5125348188999999</c:v>
                </c:pt>
                <c:pt idx="922" formatCode="0.0">
                  <c:v>4.4962531222999997</c:v>
                </c:pt>
                <c:pt idx="923" formatCode="0.0">
                  <c:v>4.5983379501000003</c:v>
                </c:pt>
                <c:pt idx="924" formatCode="0.0">
                  <c:v>4.8355899419000004</c:v>
                </c:pt>
                <c:pt idx="925" formatCode="0.0">
                  <c:v>5.0385462555</c:v>
                </c:pt>
                <c:pt idx="926" formatCode="0.0">
                  <c:v>5.2328767123000004</c:v>
                </c:pt>
                <c:pt idx="927" formatCode="0.0">
                  <c:v>5.0681198910000003</c:v>
                </c:pt>
                <c:pt idx="928" formatCode="0.0">
                  <c:v>4.7670639219000002</c:v>
                </c:pt>
                <c:pt idx="929" formatCode="0.0">
                  <c:v>4.5822102425000004</c:v>
                </c:pt>
                <c:pt idx="930" formatCode="0.0">
                  <c:v>4.6199301638000003</c:v>
                </c:pt>
                <c:pt idx="931" formatCode="0.0">
                  <c:v>5.0388635753999997</c:v>
                </c:pt>
                <c:pt idx="932" formatCode="0.0">
                  <c:v>5.5347593581999996</c:v>
                </c:pt>
                <c:pt idx="933" formatCode="0.0">
                  <c:v>6.0234541576999998</c:v>
                </c:pt>
                <c:pt idx="934" formatCode="0.0">
                  <c:v>6.2416998671000004</c:v>
                </c:pt>
                <c:pt idx="935" formatCode="0.0">
                  <c:v>6.2235169491000004</c:v>
                </c:pt>
                <c:pt idx="936" formatCode="0.0">
                  <c:v>6.0094886663000002</c:v>
                </c:pt>
                <c:pt idx="937" formatCode="0.0">
                  <c:v>5.6880733943999999</c:v>
                </c:pt>
                <c:pt idx="938" formatCode="0.0">
                  <c:v>5.2850820098</c:v>
                </c:pt>
                <c:pt idx="939" formatCode="0.0">
                  <c:v>5.0311203319000004</c:v>
                </c:pt>
                <c:pt idx="940" formatCode="0.0">
                  <c:v>4.9120992761000002</c:v>
                </c:pt>
                <c:pt idx="941" formatCode="0.0">
                  <c:v>4.8453608247000002</c:v>
                </c:pt>
                <c:pt idx="942" formatCode="0.0">
                  <c:v>4.6983311937999996</c:v>
                </c:pt>
                <c:pt idx="943" formatCode="0.0">
                  <c:v>4.3123245724999997</c:v>
                </c:pt>
                <c:pt idx="944" formatCode="0.0">
                  <c:v>3.8763617937000001</c:v>
                </c:pt>
                <c:pt idx="945" formatCode="0.0">
                  <c:v>3.3685268978999998</c:v>
                </c:pt>
                <c:pt idx="946" formatCode="0.0">
                  <c:v>3.1</c:v>
                </c:pt>
                <c:pt idx="947" formatCode="0.0">
                  <c:v>2.9917726251999999</c:v>
                </c:pt>
                <c:pt idx="948" formatCode="0.0">
                  <c:v>2.8841372450999998</c:v>
                </c:pt>
                <c:pt idx="949" formatCode="0.0">
                  <c:v>2.8273809523</c:v>
                </c:pt>
                <c:pt idx="950" formatCode="0.0">
                  <c:v>2.8684470819999999</c:v>
                </c:pt>
                <c:pt idx="951" formatCode="0.0">
                  <c:v>3.0617283949999998</c:v>
                </c:pt>
                <c:pt idx="952" formatCode="0.0">
                  <c:v>3.1296205026999999</c:v>
                </c:pt>
                <c:pt idx="953" formatCode="0.0">
                  <c:v>3.0973451327000001</c:v>
                </c:pt>
                <c:pt idx="954" formatCode="0.0">
                  <c:v>3.0897498773000001</c:v>
                </c:pt>
                <c:pt idx="955" formatCode="0.0">
                  <c:v>3.1311154598000002</c:v>
                </c:pt>
                <c:pt idx="956" formatCode="0.0">
                  <c:v>3.0975609756</c:v>
                </c:pt>
                <c:pt idx="957" formatCode="0.0">
                  <c:v>3.1128404668999998</c:v>
                </c:pt>
                <c:pt idx="958" formatCode="0.0">
                  <c:v>3.0795344325</c:v>
                </c:pt>
                <c:pt idx="959" formatCode="0.0">
                  <c:v>3.0501089324000001</c:v>
                </c:pt>
                <c:pt idx="960" formatCode="0.0">
                  <c:v>3.0691155147</c:v>
                </c:pt>
                <c:pt idx="961" formatCode="0.0">
                  <c:v>3.1355523395999998</c:v>
                </c:pt>
                <c:pt idx="962" formatCode="0.0">
                  <c:v>3.1971153846</c:v>
                </c:pt>
                <c:pt idx="963" formatCode="0.0">
                  <c:v>3.1863919501</c:v>
                </c:pt>
                <c:pt idx="964" formatCode="0.0">
                  <c:v>3.1780167264000001</c:v>
                </c:pt>
                <c:pt idx="965" formatCode="0.0">
                  <c:v>3.1473533619</c:v>
                </c:pt>
                <c:pt idx="966" formatCode="0.0">
                  <c:v>2.9971455755999998</c:v>
                </c:pt>
                <c:pt idx="967" formatCode="0.0">
                  <c:v>2.8462998102000001</c:v>
                </c:pt>
                <c:pt idx="968" formatCode="0.0">
                  <c:v>2.7442630707000002</c:v>
                </c:pt>
                <c:pt idx="969" formatCode="0.0">
                  <c:v>2.7358490566000002</c:v>
                </c:pt>
                <c:pt idx="970" formatCode="0.0">
                  <c:v>2.7052458245</c:v>
                </c:pt>
                <c:pt idx="971" formatCode="0.0">
                  <c:v>2.7249236551</c:v>
                </c:pt>
                <c:pt idx="972" formatCode="0.0">
                  <c:v>2.6494724501000002</c:v>
                </c:pt>
                <c:pt idx="973" formatCode="0.0">
                  <c:v>2.5958840037000002</c:v>
                </c:pt>
                <c:pt idx="974" formatCode="0.0">
                  <c:v>2.5157232704000001</c:v>
                </c:pt>
                <c:pt idx="975" formatCode="0.0">
                  <c:v>2.4611098212</c:v>
                </c:pt>
                <c:pt idx="976" formatCode="0.0">
                  <c:v>2.3853635942000002</c:v>
                </c:pt>
                <c:pt idx="977" formatCode="0.0">
                  <c:v>2.3809523809000002</c:v>
                </c:pt>
                <c:pt idx="978" formatCode="0.0">
                  <c:v>2.5173210160999999</c:v>
                </c:pt>
                <c:pt idx="979" formatCode="0.0">
                  <c:v>2.7214022139999998</c:v>
                </c:pt>
                <c:pt idx="980" formatCode="0.0">
                  <c:v>2.8781947961999998</c:v>
                </c:pt>
                <c:pt idx="981" formatCode="0.0">
                  <c:v>2.82369146</c:v>
                </c:pt>
                <c:pt idx="982" formatCode="0.0">
                  <c:v>2.7485112229999999</c:v>
                </c:pt>
                <c:pt idx="983" formatCode="0.0">
                  <c:v>2.6526412073999999</c:v>
                </c:pt>
                <c:pt idx="984" formatCode="0.0">
                  <c:v>2.7181361352</c:v>
                </c:pt>
                <c:pt idx="985" formatCode="0.0">
                  <c:v>2.7809436972000001</c:v>
                </c:pt>
                <c:pt idx="986" formatCode="0.0">
                  <c:v>2.8402635763999999</c:v>
                </c:pt>
                <c:pt idx="987" formatCode="0.0">
                  <c:v>2.9231815091</c:v>
                </c:pt>
                <c:pt idx="988" formatCode="0.0">
                  <c:v>3.0309884641</c:v>
                </c:pt>
                <c:pt idx="989" formatCode="0.0">
                  <c:v>3.0932490403999999</c:v>
                </c:pt>
                <c:pt idx="990" formatCode="0.0">
                  <c:v>2.9961703086</c:v>
                </c:pt>
                <c:pt idx="991" formatCode="0.0">
                  <c:v>2.8064660978</c:v>
                </c:pt>
                <c:pt idx="992" formatCode="0.0">
                  <c:v>2.6410026857000002</c:v>
                </c:pt>
                <c:pt idx="993" formatCode="0.0">
                  <c:v>2.6568430453</c:v>
                </c:pt>
                <c:pt idx="994" formatCode="0.0">
                  <c:v>2.6526972804</c:v>
                </c:pt>
                <c:pt idx="995" formatCode="0.0">
                  <c:v>2.6509244820000002</c:v>
                </c:pt>
                <c:pt idx="996" formatCode="0.0">
                  <c:v>2.6239715365</c:v>
                </c:pt>
                <c:pt idx="997" formatCode="0.0">
                  <c:v>2.6391661121999999</c:v>
                </c:pt>
                <c:pt idx="998" formatCode="0.0">
                  <c:v>2.7397260273000001</c:v>
                </c:pt>
                <c:pt idx="999" formatCode="0.0">
                  <c:v>2.7961250550000001</c:v>
                </c:pt>
                <c:pt idx="1000" formatCode="0.0">
                  <c:v>2.8759604829000001</c:v>
                </c:pt>
                <c:pt idx="1001" formatCode="0.0">
                  <c:v>2.8471309680000001</c:v>
                </c:pt>
                <c:pt idx="1002" formatCode="0.0">
                  <c:v>2.8652668416</c:v>
                </c:pt>
                <c:pt idx="1003" formatCode="0.0">
                  <c:v>2.8608866563999999</c:v>
                </c:pt>
                <c:pt idx="1004" formatCode="0.0">
                  <c:v>2.9437418228999999</c:v>
                </c:pt>
                <c:pt idx="1005" formatCode="0.0">
                  <c:v>2.9578077424</c:v>
                </c:pt>
                <c:pt idx="1006" formatCode="0.0">
                  <c:v>3.0836047774000002</c:v>
                </c:pt>
                <c:pt idx="1007" formatCode="0.0">
                  <c:v>3.1901041665999998</c:v>
                </c:pt>
                <c:pt idx="1008" formatCode="0.0">
                  <c:v>3.2069339111000001</c:v>
                </c:pt>
                <c:pt idx="1009" formatCode="0.0">
                  <c:v>3.1331028522</c:v>
                </c:pt>
                <c:pt idx="1010" formatCode="0.0">
                  <c:v>2.9462365590999999</c:v>
                </c:pt>
                <c:pt idx="1011" formatCode="0.0">
                  <c:v>2.7629042621000002</c:v>
                </c:pt>
                <c:pt idx="1012" formatCode="0.0">
                  <c:v>2.4967989756</c:v>
                </c:pt>
                <c:pt idx="1013" formatCode="0.0">
                  <c:v>2.34241908</c:v>
                </c:pt>
                <c:pt idx="1014" formatCode="0.0">
                  <c:v>2.2538805017999999</c:v>
                </c:pt>
                <c:pt idx="1015" formatCode="0.0">
                  <c:v>2.2505307855000001</c:v>
                </c:pt>
                <c:pt idx="1016" formatCode="0.0">
                  <c:v>2.2029231094999999</c:v>
                </c:pt>
                <c:pt idx="1017" formatCode="0.0">
                  <c:v>2.1546261089000001</c:v>
                </c:pt>
                <c:pt idx="1018" formatCode="0.0">
                  <c:v>2.0223298925000002</c:v>
                </c:pt>
                <c:pt idx="1019" formatCode="0.0">
                  <c:v>1.8717139852</c:v>
                </c:pt>
                <c:pt idx="1020" formatCode="0.0">
                  <c:v>1.7006088599</c:v>
                </c:pt>
                <c:pt idx="1021" formatCode="0.0">
                  <c:v>1.5713387806000001</c:v>
                </c:pt>
                <c:pt idx="1022" formatCode="0.0">
                  <c:v>1.4622937120999999</c:v>
                </c:pt>
                <c:pt idx="1023" formatCode="0.0">
                  <c:v>1.4172571904</c:v>
                </c:pt>
                <c:pt idx="1024" formatCode="0.0">
                  <c:v>1.4990630855</c:v>
                </c:pt>
                <c:pt idx="1025" formatCode="0.0">
                  <c:v>1.6021639617000001</c:v>
                </c:pt>
                <c:pt idx="1026" formatCode="0.0">
                  <c:v>1.6843418590000001</c:v>
                </c:pt>
                <c:pt idx="1027" formatCode="0.0">
                  <c:v>1.6611295681</c:v>
                </c:pt>
                <c:pt idx="1028" formatCode="0.0">
                  <c:v>1.5958549222</c:v>
                </c:pt>
                <c:pt idx="1029" formatCode="0.0">
                  <c:v>1.5301902398</c:v>
                </c:pt>
                <c:pt idx="1030" formatCode="0.0">
                  <c:v>1.5073301671999999</c:v>
                </c:pt>
                <c:pt idx="1031" formatCode="0.0">
                  <c:v>1.5483071841</c:v>
                </c:pt>
                <c:pt idx="1032" formatCode="0.0">
                  <c:v>1.6102394714999999</c:v>
                </c:pt>
                <c:pt idx="1033" formatCode="0.0">
                  <c:v>1.6295379537000001</c:v>
                </c:pt>
                <c:pt idx="1034" formatCode="0.0">
                  <c:v>1.6676961087</c:v>
                </c:pt>
                <c:pt idx="1035" formatCode="0.0">
                  <c:v>1.8701191944</c:v>
                </c:pt>
                <c:pt idx="1036" formatCode="0.0">
                  <c:v>2.0307692306999998</c:v>
                </c:pt>
                <c:pt idx="1037" formatCode="0.0">
                  <c:v>2.1093590006</c:v>
                </c:pt>
                <c:pt idx="1038" formatCode="0.0">
                  <c:v>2.0654396728000002</c:v>
                </c:pt>
                <c:pt idx="1039" formatCode="0.0">
                  <c:v>2.1241830065</c:v>
                </c:pt>
                <c:pt idx="1040" formatCode="0.0">
                  <c:v>2.3459812321000002</c:v>
                </c:pt>
                <c:pt idx="1041" formatCode="0.0">
                  <c:v>2.4847250508999998</c:v>
                </c:pt>
                <c:pt idx="1042" formatCode="0.0">
                  <c:v>2.6037428803</c:v>
                </c:pt>
                <c:pt idx="1043" formatCode="0.0">
                  <c:v>2.6224842446999999</c:v>
                </c:pt>
                <c:pt idx="1044" formatCode="0.0">
                  <c:v>2.6818366516999999</c:v>
                </c:pt>
                <c:pt idx="1045" formatCode="0.0">
                  <c:v>2.8820783437999999</c:v>
                </c:pt>
                <c:pt idx="1046" formatCode="0.0">
                  <c:v>3.2401782097999998</c:v>
                </c:pt>
                <c:pt idx="1047" formatCode="0.0">
                  <c:v>3.3487996772000002</c:v>
                </c:pt>
                <c:pt idx="1048" formatCode="0.0">
                  <c:v>3.337354242</c:v>
                </c:pt>
                <c:pt idx="1049" formatCode="0.0">
                  <c:v>3.3293221017999999</c:v>
                </c:pt>
                <c:pt idx="1050" formatCode="0.0">
                  <c:v>3.5263474253</c:v>
                </c:pt>
                <c:pt idx="1051" formatCode="0.0">
                  <c:v>3.6</c:v>
                </c:pt>
                <c:pt idx="1052" formatCode="0.0">
                  <c:v>3.5080725532999999</c:v>
                </c:pt>
                <c:pt idx="1053" formatCode="0.0">
                  <c:v>3.4379968203</c:v>
                </c:pt>
                <c:pt idx="1054" formatCode="0.0">
                  <c:v>3.4496431403000001</c:v>
                </c:pt>
                <c:pt idx="1055" formatCode="0.0">
                  <c:v>3.4270998415</c:v>
                </c:pt>
                <c:pt idx="1056" formatCode="0.0">
                  <c:v>3.5219628017</c:v>
                </c:pt>
                <c:pt idx="1057" formatCode="0.0">
                  <c:v>3.5509962517</c:v>
                </c:pt>
                <c:pt idx="1058" formatCode="0.0">
                  <c:v>3.3934876422000002</c:v>
                </c:pt>
                <c:pt idx="1059" formatCode="0.0">
                  <c:v>3.2402888931999998</c:v>
                </c:pt>
                <c:pt idx="1060" formatCode="0.0">
                  <c:v>3.2684824901999998</c:v>
                </c:pt>
                <c:pt idx="1061" formatCode="0.0">
                  <c:v>3.3773291925</c:v>
                </c:pt>
                <c:pt idx="1062" formatCode="0.0">
                  <c:v>3.1933423649999999</c:v>
                </c:pt>
                <c:pt idx="1063" formatCode="0.0">
                  <c:v>2.8957528956999998</c:v>
                </c:pt>
                <c:pt idx="1064" formatCode="0.0">
                  <c:v>2.6959368380000002</c:v>
                </c:pt>
                <c:pt idx="1065" formatCode="0.0">
                  <c:v>2.4975984630000001</c:v>
                </c:pt>
                <c:pt idx="1066" formatCode="0.0">
                  <c:v>2.2230739747000001</c:v>
                </c:pt>
                <c:pt idx="1067" formatCode="0.0">
                  <c:v>1.8578816318</c:v>
                </c:pt>
                <c:pt idx="1068" formatCode="0.0">
                  <c:v>1.5290519876999999</c:v>
                </c:pt>
                <c:pt idx="1069" formatCode="0.0">
                  <c:v>1.2764336063999999</c:v>
                </c:pt>
                <c:pt idx="1070" formatCode="0.0">
                  <c:v>1.2521343197999999</c:v>
                </c:pt>
                <c:pt idx="1071" formatCode="0.0">
                  <c:v>1.4180374361000001</c:v>
                </c:pt>
                <c:pt idx="1072" formatCode="0.0">
                  <c:v>1.431801055</c:v>
                </c:pt>
                <c:pt idx="1073" formatCode="0.0">
                  <c:v>1.2955313556000001</c:v>
                </c:pt>
                <c:pt idx="1074" formatCode="0.0">
                  <c:v>1.2378094523000001</c:v>
                </c:pt>
                <c:pt idx="1075" formatCode="0.0">
                  <c:v>1.4446529079999999</c:v>
                </c:pt>
                <c:pt idx="1076" formatCode="0.0">
                  <c:v>1.5938496155999999</c:v>
                </c:pt>
                <c:pt idx="1077" formatCode="0.0">
                  <c:v>1.7806935332</c:v>
                </c:pt>
                <c:pt idx="1078" formatCode="0.0">
                  <c:v>1.9122609672999999</c:v>
                </c:pt>
                <c:pt idx="1079" formatCode="0.0">
                  <c:v>2.2000752162000001</c:v>
                </c:pt>
                <c:pt idx="1080" formatCode="0.0">
                  <c:v>2.3908132530000001</c:v>
                </c:pt>
                <c:pt idx="1081" formatCode="0.0">
                  <c:v>2.6523702030999998</c:v>
                </c:pt>
                <c:pt idx="1082" formatCode="0.0">
                  <c:v>2.8667790893</c:v>
                </c:pt>
                <c:pt idx="1083" formatCode="0.0">
                  <c:v>2.74049217</c:v>
                </c:pt>
                <c:pt idx="1084" formatCode="0.0">
                  <c:v>2.4331352154000001</c:v>
                </c:pt>
                <c:pt idx="1085" formatCode="0.0">
                  <c:v>2.1316033364</c:v>
                </c:pt>
                <c:pt idx="1086" formatCode="0.0">
                  <c:v>2.0933679139999999</c:v>
                </c:pt>
                <c:pt idx="1087" formatCode="0.0">
                  <c:v>2.1268725724999999</c:v>
                </c:pt>
                <c:pt idx="1088" formatCode="0.0">
                  <c:v>2.1963824288999998</c:v>
                </c:pt>
                <c:pt idx="1089" formatCode="0.0">
                  <c:v>2.1731123388000002</c:v>
                </c:pt>
                <c:pt idx="1090" formatCode="0.0">
                  <c:v>2.0419426048</c:v>
                </c:pt>
                <c:pt idx="1091" formatCode="0.0">
                  <c:v>1.895124195</c:v>
                </c:pt>
                <c:pt idx="1092" formatCode="0.0">
                  <c:v>1.8569589998</c:v>
                </c:pt>
                <c:pt idx="1093" formatCode="0.0">
                  <c:v>1.8325087043999999</c:v>
                </c:pt>
                <c:pt idx="1094" formatCode="0.0">
                  <c:v>1.7850637521999999</c:v>
                </c:pt>
                <c:pt idx="1095" formatCode="0.0">
                  <c:v>1.9052803483</c:v>
                </c:pt>
                <c:pt idx="1096" formatCode="0.0">
                  <c:v>2.3572076155000001</c:v>
                </c:pt>
                <c:pt idx="1097" formatCode="0.0">
                  <c:v>2.8675136116000002</c:v>
                </c:pt>
                <c:pt idx="1098" formatCode="0.0">
                  <c:v>3.1028851388000001</c:v>
                </c:pt>
                <c:pt idx="1099" formatCode="0.0">
                  <c:v>2.9699384280999999</c:v>
                </c:pt>
                <c:pt idx="1100" formatCode="0.0">
                  <c:v>2.7271085424999999</c:v>
                </c:pt>
                <c:pt idx="1101" formatCode="0.0">
                  <c:v>2.7937995673999998</c:v>
                </c:pt>
                <c:pt idx="1102" formatCode="0.0">
                  <c:v>3.082747431</c:v>
                </c:pt>
                <c:pt idx="1103" formatCode="0.0">
                  <c:v>3.3224990971000001</c:v>
                </c:pt>
                <c:pt idx="1104" formatCode="0.0">
                  <c:v>3.2490974728999999</c:v>
                </c:pt>
                <c:pt idx="1105" formatCode="0.0">
                  <c:v>3.0771999280000002</c:v>
                </c:pt>
                <c:pt idx="1106" formatCode="0.0">
                  <c:v>3.0422333571000002</c:v>
                </c:pt>
                <c:pt idx="1107" formatCode="0.0">
                  <c:v>3.2229344729</c:v>
                </c:pt>
                <c:pt idx="1108" formatCode="0.0">
                  <c:v>3.1532329495</c:v>
                </c:pt>
                <c:pt idx="1109" formatCode="0.0">
                  <c:v>2.9463655609999999</c:v>
                </c:pt>
                <c:pt idx="1110" formatCode="0.0">
                  <c:v>2.8335093276999999</c:v>
                </c:pt>
                <c:pt idx="1111" formatCode="0.0">
                  <c:v>3.1129088989999998</c:v>
                </c:pt>
                <c:pt idx="1112" formatCode="0.0">
                  <c:v>3.8326300984000001</c:v>
                </c:pt>
                <c:pt idx="1113" formatCode="0.0">
                  <c:v>4.2258460459</c:v>
                </c:pt>
                <c:pt idx="1114" formatCode="0.0">
                  <c:v>4.1622945084999996</c:v>
                </c:pt>
                <c:pt idx="1115" formatCode="0.0">
                  <c:v>3.7399510660000002</c:v>
                </c:pt>
                <c:pt idx="1116" formatCode="0.0">
                  <c:v>3.6188811188000001</c:v>
                </c:pt>
                <c:pt idx="1117" formatCode="0.0">
                  <c:v>3.6662011173</c:v>
                </c:pt>
                <c:pt idx="1118" formatCode="0.0">
                  <c:v>3.6470996872999999</c:v>
                </c:pt>
                <c:pt idx="1119" formatCode="0.0">
                  <c:v>3.5018112816000002</c:v>
                </c:pt>
                <c:pt idx="1120" formatCode="0.0">
                  <c:v>3.6922548514</c:v>
                </c:pt>
                <c:pt idx="1121" formatCode="0.0">
                  <c:v>4.0102827763000004</c:v>
                </c:pt>
                <c:pt idx="1122" formatCode="0.0">
                  <c:v>4.2101660106000001</c:v>
                </c:pt>
                <c:pt idx="1123" formatCode="0.0">
                  <c:v>4.0934675080999998</c:v>
                </c:pt>
                <c:pt idx="1124" formatCode="0.0">
                  <c:v>3.3355909243999999</c:v>
                </c:pt>
                <c:pt idx="1125" formatCode="0.0">
                  <c:v>2.3889636608</c:v>
                </c:pt>
                <c:pt idx="1126" formatCode="0.0">
                  <c:v>1.7797179314</c:v>
                </c:pt>
                <c:pt idx="1127" formatCode="0.0">
                  <c:v>1.9373315363000001</c:v>
                </c:pt>
                <c:pt idx="1128" formatCode="0.0">
                  <c:v>2.1960519655000001</c:v>
                </c:pt>
                <c:pt idx="1129" formatCode="0.0">
                  <c:v>2.3433816099000002</c:v>
                </c:pt>
                <c:pt idx="1130" formatCode="0.0">
                  <c:v>2.4240951742000001</c:v>
                </c:pt>
                <c:pt idx="1131" formatCode="0.0">
                  <c:v>2.5895000000000001</c:v>
                </c:pt>
                <c:pt idx="1132" formatCode="0.0">
                  <c:v>2.6808545875999998</c:v>
                </c:pt>
                <c:pt idx="1133" formatCode="0.0">
                  <c:v>2.6506838029000002</c:v>
                </c:pt>
                <c:pt idx="1134" formatCode="0.0">
                  <c:v>2.5784201017999999</c:v>
                </c:pt>
                <c:pt idx="1135" formatCode="0.0">
                  <c:v>2.3378666229</c:v>
                </c:pt>
                <c:pt idx="1136" formatCode="0.0">
                  <c:v>2.3604784531999998</c:v>
                </c:pt>
                <c:pt idx="1137" formatCode="0.0">
                  <c:v>2.7510680248999999</c:v>
                </c:pt>
                <c:pt idx="1138" formatCode="0.0">
                  <c:v>3.5306829429</c:v>
                </c:pt>
                <c:pt idx="1139" formatCode="0.0">
                  <c:v>3.9743843991999999</c:v>
                </c:pt>
                <c:pt idx="1140" formatCode="0.0">
                  <c:v>4.2226059737000003</c:v>
                </c:pt>
                <c:pt idx="1141" formatCode="0.0">
                  <c:v>4.1292382118999997</c:v>
                </c:pt>
                <c:pt idx="1142" formatCode="0.0">
                  <c:v>4.0954280208</c:v>
                </c:pt>
                <c:pt idx="1143" formatCode="0.0">
                  <c:v>3.9814016053999999</c:v>
                </c:pt>
                <c:pt idx="1144" formatCode="0.0">
                  <c:v>4.0316974388000002</c:v>
                </c:pt>
                <c:pt idx="1145" formatCode="0.0">
                  <c:v>4.3793851235999997</c:v>
                </c:pt>
                <c:pt idx="1146" formatCode="0.0">
                  <c:v>4.9329170669</c:v>
                </c:pt>
                <c:pt idx="1147" formatCode="0.0">
                  <c:v>5.3312049288000001</c:v>
                </c:pt>
                <c:pt idx="1148" formatCode="0.0">
                  <c:v>5.3028144439</c:v>
                </c:pt>
                <c:pt idx="1149" formatCode="0.0">
                  <c:v>4.6532862764000003</c:v>
                </c:pt>
                <c:pt idx="1150" formatCode="0.0">
                  <c:v>3.2150897939999998</c:v>
                </c:pt>
                <c:pt idx="1151" formatCode="0.0">
                  <c:v>1.6016873586</c:v>
                </c:pt>
                <c:pt idx="1152" formatCode="0.0">
                  <c:v>0.39648784320000002</c:v>
                </c:pt>
                <c:pt idx="1153" formatCode="0.0">
                  <c:v>0.1193093018</c:v>
                </c:pt>
                <c:pt idx="1154" formatCode="0.0">
                  <c:v>-4.02325314E-2</c:v>
                </c:pt>
                <c:pt idx="1155" formatCode="0.0">
                  <c:v>-0.29716706970000001</c:v>
                </c:pt>
                <c:pt idx="1156" formatCode="0.0">
                  <c:v>-0.80281185700000002</c:v>
                </c:pt>
                <c:pt idx="1157" formatCode="0.0">
                  <c:v>-1.1504451996</c:v>
                </c:pt>
                <c:pt idx="1158" formatCode="0.0">
                  <c:v>-1.6037265166000001</c:v>
                </c:pt>
                <c:pt idx="1159" formatCode="0.0">
                  <c:v>-1.6700994884</c:v>
                </c:pt>
                <c:pt idx="1160" formatCode="0.0">
                  <c:v>-1.6233603361</c:v>
                </c:pt>
                <c:pt idx="1161" formatCode="0.0">
                  <c:v>-0.98740606500000005</c:v>
                </c:pt>
                <c:pt idx="1162" formatCode="0.0">
                  <c:v>0.1072893462</c:v>
                </c:pt>
                <c:pt idx="1163" formatCode="0.0">
                  <c:v>1.4439337573</c:v>
                </c:pt>
                <c:pt idx="1164" formatCode="0.0">
                  <c:v>2.3935146324000001</c:v>
                </c:pt>
                <c:pt idx="1165" formatCode="0.0">
                  <c:v>2.4958804476999998</c:v>
                </c:pt>
                <c:pt idx="1166" formatCode="0.0">
                  <c:v>2.3605248055999999</c:v>
                </c:pt>
                <c:pt idx="1167" formatCode="0.0">
                  <c:v>2.2313215553000001</c:v>
                </c:pt>
                <c:pt idx="1168" formatCode="0.0">
                  <c:v>2.1901985760999998</c:v>
                </c:pt>
                <c:pt idx="1169" formatCode="0.0">
                  <c:v>1.7677651608</c:v>
                </c:pt>
                <c:pt idx="1170" formatCode="0.0">
                  <c:v>1.4349511552000001</c:v>
                </c:pt>
                <c:pt idx="1171" formatCode="0.0">
                  <c:v>1.1455019339000001</c:v>
                </c:pt>
                <c:pt idx="1172" formatCode="0.0">
                  <c:v>1.1756088968</c:v>
                </c:pt>
                <c:pt idx="1173" formatCode="0.0">
                  <c:v>1.1546652674</c:v>
                </c:pt>
                <c:pt idx="1174" formatCode="0.0">
                  <c:v>1.1530110597000001</c:v>
                </c:pt>
                <c:pt idx="1175" formatCode="0.0">
                  <c:v>1.2702480970000001</c:v>
                </c:pt>
                <c:pt idx="1176" formatCode="0.0">
                  <c:v>1.4236493129000001</c:v>
                </c:pt>
                <c:pt idx="1177" formatCode="0.0">
                  <c:v>1.7453651729999999</c:v>
                </c:pt>
                <c:pt idx="1178" formatCode="0.0">
                  <c:v>2.1411269946</c:v>
                </c:pt>
                <c:pt idx="1179" formatCode="0.0">
                  <c:v>2.6519779086000002</c:v>
                </c:pt>
                <c:pt idx="1180" formatCode="0.0">
                  <c:v>3.138335133</c:v>
                </c:pt>
                <c:pt idx="1181" formatCode="0.0">
                  <c:v>3.4303953820999999</c:v>
                </c:pt>
                <c:pt idx="1182" formatCode="0.0">
                  <c:v>3.5853942649000001</c:v>
                </c:pt>
                <c:pt idx="1183" formatCode="0.0">
                  <c:v>3.6529785048000001</c:v>
                </c:pt>
                <c:pt idx="1184" formatCode="0.0">
                  <c:v>3.7561739991</c:v>
                </c:pt>
                <c:pt idx="1185" formatCode="0.0">
                  <c:v>3.7214972033999998</c:v>
                </c:pt>
                <c:pt idx="1186" formatCode="0.0">
                  <c:v>3.5958368967999998</c:v>
                </c:pt>
                <c:pt idx="1187" formatCode="0.0">
                  <c:v>3.2937765439</c:v>
                </c:pt>
                <c:pt idx="1188" formatCode="0.0">
                  <c:v>3.0935650746999999</c:v>
                </c:pt>
                <c:pt idx="1189" formatCode="0.0">
                  <c:v>2.9194307344000001</c:v>
                </c:pt>
                <c:pt idx="1190" formatCode="0.0">
                  <c:v>2.8151922032000001</c:v>
                </c:pt>
                <c:pt idx="1191" formatCode="0.0">
                  <c:v>2.6069089507999998</c:v>
                </c:pt>
                <c:pt idx="1192" formatCode="0.0">
                  <c:v>2.2177338629999999</c:v>
                </c:pt>
                <c:pt idx="1193" formatCode="0.0">
                  <c:v>1.889765176</c:v>
                </c:pt>
                <c:pt idx="1194" formatCode="0.0">
                  <c:v>1.5922185097999999</c:v>
                </c:pt>
                <c:pt idx="1195" formatCode="0.0">
                  <c:v>1.5883477908999999</c:v>
                </c:pt>
                <c:pt idx="1196" formatCode="0.0">
                  <c:v>1.6977843721999999</c:v>
                </c:pt>
                <c:pt idx="1197" formatCode="0.0">
                  <c:v>1.9486508151999999</c:v>
                </c:pt>
                <c:pt idx="1198" formatCode="0.0">
                  <c:v>1.9726579744999999</c:v>
                </c:pt>
                <c:pt idx="1199" formatCode="0.0">
                  <c:v>1.8893653908000001</c:v>
                </c:pt>
                <c:pt idx="1200" formatCode="0.0">
                  <c:v>1.6999058308999999</c:v>
                </c:pt>
                <c:pt idx="1201" formatCode="0.0">
                  <c:v>1.771617647</c:v>
                </c:pt>
                <c:pt idx="1202" formatCode="0.0">
                  <c:v>1.6818288187999999</c:v>
                </c:pt>
                <c:pt idx="1203" formatCode="0.0">
                  <c:v>1.5033326541000001</c:v>
                </c:pt>
                <c:pt idx="1204" formatCode="0.0">
                  <c:v>1.2994492899000001</c:v>
                </c:pt>
                <c:pt idx="1205" formatCode="0.0">
                  <c:v>1.3928497863</c:v>
                </c:pt>
                <c:pt idx="1206" formatCode="0.0">
                  <c:v>1.6920468856999999</c:v>
                </c:pt>
                <c:pt idx="1207" formatCode="0.0">
                  <c:v>1.7440754991</c:v>
                </c:pt>
                <c:pt idx="1208" formatCode="0.0">
                  <c:v>1.5533587112</c:v>
                </c:pt>
                <c:pt idx="1209" formatCode="0.0">
                  <c:v>1.2218963126</c:v>
                </c:pt>
                <c:pt idx="1210" formatCode="0.0">
                  <c:v>1.1283723816</c:v>
                </c:pt>
                <c:pt idx="1211" formatCode="0.0">
                  <c:v>1.2334711251999999</c:v>
                </c:pt>
                <c:pt idx="1212" formatCode="0.0">
                  <c:v>1.4392075374</c:v>
                </c:pt>
                <c:pt idx="1213" formatCode="0.0">
                  <c:v>1.4014944071</c:v>
                </c:pt>
                <c:pt idx="1214" formatCode="0.0">
                  <c:v>1.4054564101</c:v>
                </c:pt>
                <c:pt idx="1215" formatCode="0.0">
                  <c:v>1.5306751543999999</c:v>
                </c:pt>
                <c:pt idx="1216" formatCode="0.0">
                  <c:v>1.8640914630000001</c:v>
                </c:pt>
                <c:pt idx="1217" formatCode="0.0">
                  <c:v>2.0508455177</c:v>
                </c:pt>
                <c:pt idx="1218" formatCode="0.0">
                  <c:v>2.0638673228000002</c:v>
                </c:pt>
                <c:pt idx="1219" formatCode="0.0">
                  <c:v>1.9213183884</c:v>
                </c:pt>
                <c:pt idx="1220" formatCode="0.0">
                  <c:v>1.7831538919000001</c:v>
                </c:pt>
                <c:pt idx="1221" formatCode="0.0">
                  <c:v>1.6739550609</c:v>
                </c:pt>
                <c:pt idx="1222" formatCode="0.0">
                  <c:v>1.5484528313999999</c:v>
                </c:pt>
                <c:pt idx="1223" formatCode="0.0">
                  <c:v>1.2480276245999999</c:v>
                </c:pt>
                <c:pt idx="1224" formatCode="0.0">
                  <c:v>0.66225354759999999</c:v>
                </c:pt>
                <c:pt idx="1225" formatCode="0.0">
                  <c:v>0.21304004579999999</c:v>
                </c:pt>
                <c:pt idx="1226" formatCode="0.0">
                  <c:v>-6.2695924700000003E-2</c:v>
                </c:pt>
                <c:pt idx="1227" formatCode="0.0">
                  <c:v>-9.9696955099999998E-2</c:v>
                </c:pt>
                <c:pt idx="1228" formatCode="0.0">
                  <c:v>-0.10432117420000001</c:v>
                </c:pt>
                <c:pt idx="1229" formatCode="0.0">
                  <c:v>-3.8272011600000003E-2</c:v>
                </c:pt>
                <c:pt idx="1230" formatCode="0.0">
                  <c:v>8.45354678E-2</c:v>
                </c:pt>
                <c:pt idx="1231" formatCode="0.0">
                  <c:v>0.16278369919999999</c:v>
                </c:pt>
                <c:pt idx="1232" formatCode="0.0">
                  <c:v>0.10950341180000001</c:v>
                </c:pt>
                <c:pt idx="1233" formatCode="0.0">
                  <c:v>0.1097690224</c:v>
                </c:pt>
                <c:pt idx="1234" formatCode="0.0">
                  <c:v>0.21135023850000001</c:v>
                </c:pt>
                <c:pt idx="1235" formatCode="0.0">
                  <c:v>0.46626463159999998</c:v>
                </c:pt>
                <c:pt idx="1236" formatCode="0.0">
                  <c:v>0.86664679919999998</c:v>
                </c:pt>
                <c:pt idx="1237" formatCode="0.0">
                  <c:v>1.0396151532</c:v>
                </c:pt>
                <c:pt idx="1238" formatCode="0.0">
                  <c:v>1.0802670647999999</c:v>
                </c:pt>
                <c:pt idx="1239" formatCode="0.0">
                  <c:v>0.99852991059999996</c:v>
                </c:pt>
                <c:pt idx="1240" formatCode="0.0">
                  <c:v>0.99912318099999997</c:v>
                </c:pt>
                <c:pt idx="1241" formatCode="0.0">
                  <c:v>1.0470631463</c:v>
                </c:pt>
                <c:pt idx="1242" formatCode="0.0">
                  <c:v>0.94784343940000004</c:v>
                </c:pt>
                <c:pt idx="1243" formatCode="0.0">
                  <c:v>0.96239840799999998</c:v>
                </c:pt>
                <c:pt idx="1244" formatCode="0.0">
                  <c:v>1.1176153808</c:v>
                </c:pt>
                <c:pt idx="1245" formatCode="0.0">
                  <c:v>1.3873426513</c:v>
                </c:pt>
                <c:pt idx="1246" formatCode="0.0">
                  <c:v>1.5973491099999999</c:v>
                </c:pt>
                <c:pt idx="1247" formatCode="0.0">
                  <c:v>1.8006207679999999</c:v>
                </c:pt>
                <c:pt idx="1248" formatCode="0.0">
                  <c:v>2.0888408037000001</c:v>
                </c:pt>
                <c:pt idx="1249" formatCode="0.0">
                  <c:v>2.4378229883000002</c:v>
                </c:pt>
                <c:pt idx="1250" formatCode="0.0">
                  <c:v>2.5393205729999999</c:v>
                </c:pt>
                <c:pt idx="1251" formatCode="0.0">
                  <c:v>2.4386147593</c:v>
                </c:pt>
                <c:pt idx="1252" formatCode="0.0">
                  <c:v>2.1509931411999998</c:v>
                </c:pt>
                <c:pt idx="1253" formatCode="0.0">
                  <c:v>1.9019913727</c:v>
                </c:pt>
                <c:pt idx="1254" formatCode="0.0">
                  <c:v>1.7453160173</c:v>
                </c:pt>
                <c:pt idx="1255" formatCode="0.0">
                  <c:v>1.7667942338</c:v>
                </c:pt>
                <c:pt idx="1256" formatCode="0.0">
                  <c:v>1.9669251146</c:v>
                </c:pt>
                <c:pt idx="1257" formatCode="0.0">
                  <c:v>2.0711154327000001</c:v>
                </c:pt>
                <c:pt idx="1258" formatCode="0.0">
                  <c:v>2.1588383872999999</c:v>
                </c:pt>
                <c:pt idx="1259" formatCode="0.0">
                  <c:v>2.1175574247000002</c:v>
                </c:pt>
                <c:pt idx="1260" formatCode="0.0">
                  <c:v>2.1272725268000001</c:v>
                </c:pt>
                <c:pt idx="1261" formatCode="0.0">
                  <c:v>2.1305885358999999</c:v>
                </c:pt>
                <c:pt idx="1262" formatCode="0.0">
                  <c:v>2.2141944530000002</c:v>
                </c:pt>
                <c:pt idx="1263" formatCode="0.0">
                  <c:v>2.3449027773000002</c:v>
                </c:pt>
                <c:pt idx="1264" formatCode="0.0">
                  <c:v>2.5414087289</c:v>
                </c:pt>
                <c:pt idx="1265" formatCode="0.0">
                  <c:v>2.7118870299000002</c:v>
                </c:pt>
                <c:pt idx="1266" formatCode="0.0">
                  <c:v>2.8740295776</c:v>
                </c:pt>
                <c:pt idx="1267" formatCode="0.0">
                  <c:v>2.8399477735000001</c:v>
                </c:pt>
                <c:pt idx="1268" formatCode="0.0">
                  <c:v>2.6409396519000001</c:v>
                </c:pt>
                <c:pt idx="1269" formatCode="0.0">
                  <c:v>2.4991847101000002</c:v>
                </c:pt>
                <c:pt idx="1270" formatCode="0.0">
                  <c:v>2.3253363165000001</c:v>
                </c:pt>
                <c:pt idx="1271" formatCode="0.0">
                  <c:v>2.2031314201000001</c:v>
                </c:pt>
                <c:pt idx="1272" formatCode="0.0">
                  <c:v>1.8787952392</c:v>
                </c:pt>
                <c:pt idx="1273" formatCode="0.0">
                  <c:v>1.6598464852999999</c:v>
                </c:pt>
                <c:pt idx="1274" formatCode="0.0">
                  <c:v>1.6449360406</c:v>
                </c:pt>
                <c:pt idx="1275" formatCode="0.0">
                  <c:v>1.7935070637999999</c:v>
                </c:pt>
                <c:pt idx="1276" formatCode="0.0">
                  <c:v>1.88296208</c:v>
                </c:pt>
                <c:pt idx="1277" formatCode="0.0">
                  <c:v>1.8113755977999999</c:v>
                </c:pt>
                <c:pt idx="1278" formatCode="0.0">
                  <c:v>1.7500393734999999</c:v>
                </c:pt>
                <c:pt idx="1279" formatCode="0.0">
                  <c:v>1.7365808757000001</c:v>
                </c:pt>
                <c:pt idx="1280" formatCode="0.0">
                  <c:v>1.7574885241</c:v>
                </c:pt>
                <c:pt idx="1281" formatCode="0.0">
                  <c:v>1.7417191438999999</c:v>
                </c:pt>
                <c:pt idx="1282" formatCode="0.0">
                  <c:v>1.8420517533</c:v>
                </c:pt>
                <c:pt idx="1283" formatCode="0.0">
                  <c:v>2.0329138430999998</c:v>
                </c:pt>
                <c:pt idx="1284" formatCode="0.0">
                  <c:v>2.2742233931000002</c:v>
                </c:pt>
                <c:pt idx="1285" formatCode="0.0">
                  <c:v>2.3688636413999999</c:v>
                </c:pt>
                <c:pt idx="1286" formatCode="0.0">
                  <c:v>2.1186518867999999</c:v>
                </c:pt>
                <c:pt idx="1287" formatCode="0.0">
                  <c:v>1.3974605456</c:v>
                </c:pt>
                <c:pt idx="1288" formatCode="0.0">
                  <c:v>0.66018839389999995</c:v>
                </c:pt>
                <c:pt idx="1289" formatCode="0.0">
                  <c:v>0.36429564079999999</c:v>
                </c:pt>
                <c:pt idx="1290" formatCode="0.0">
                  <c:v>0.58350220990000001</c:v>
                </c:pt>
                <c:pt idx="1291" formatCode="0.0">
                  <c:v>0.98066743619999996</c:v>
                </c:pt>
                <c:pt idx="1292" formatCode="0.0">
                  <c:v>1.2223855937000001</c:v>
                </c:pt>
                <c:pt idx="1293" formatCode="0.0">
                  <c:v>1.2875926311999999</c:v>
                </c:pt>
                <c:pt idx="1294" formatCode="0.0">
                  <c:v>1.2425565237</c:v>
                </c:pt>
                <c:pt idx="1295" formatCode="0.0">
                  <c:v>1.2394883917999999</c:v>
                </c:pt>
                <c:pt idx="1296" formatCode="0.0">
                  <c:v>1.3121751776999999</c:v>
                </c:pt>
                <c:pt idx="1297" formatCode="0.0">
                  <c:v>1.4796612819999999</c:v>
                </c:pt>
                <c:pt idx="1298" formatCode="0.0">
                  <c:v>1.8985136117999999</c:v>
                </c:pt>
                <c:pt idx="1299" formatCode="0.0">
                  <c:v>2.8147318483000001</c:v>
                </c:pt>
                <c:pt idx="1300" formatCode="0.0">
                  <c:v>3.9211413183000001</c:v>
                </c:pt>
                <c:pt idx="1301" formatCode="0.0">
                  <c:v>4.8489449505</c:v>
                </c:pt>
                <c:pt idx="1302" formatCode="0.0">
                  <c:v>5.2505392529000003</c:v>
                </c:pt>
                <c:pt idx="1303" formatCode="0.0">
                  <c:v>5.3358839158000002</c:v>
                </c:pt>
                <c:pt idx="1304" formatCode="0.0">
                  <c:v>5.3356927186999998</c:v>
                </c:pt>
                <c:pt idx="1305" formatCode="0.0">
                  <c:v>5.6214177553000004</c:v>
                </c:pt>
                <c:pt idx="1306" formatCode="0.0">
                  <c:v>6.1403744667</c:v>
                </c:pt>
                <c:pt idx="1307" formatCode="0.0">
                  <c:v>6.6891053666999998</c:v>
                </c:pt>
                <c:pt idx="1308" formatCode="0.0">
                  <c:v>7.1090459359000002</c:v>
                </c:pt>
                <c:pt idx="1309" formatCode="0.0">
                  <c:v>7.4637930375000003</c:v>
                </c:pt>
                <c:pt idx="1310" formatCode="0.0">
                  <c:v>7.9667069043999996</c:v>
                </c:pt>
                <c:pt idx="1311" formatCode="0.0">
                  <c:v>8.2249715389000002</c:v>
                </c:pt>
                <c:pt idx="1312" formatCode="0.0">
                  <c:v>8.4609661900000006</c:v>
                </c:pt>
                <c:pt idx="1313" formatCode="0.0">
                  <c:v>8.6356125725999995</c:v>
                </c:pt>
                <c:pt idx="1314" formatCode="0.0">
                  <c:v>8.7221431782999996</c:v>
                </c:pt>
                <c:pt idx="1315" formatCode="0.0">
                  <c:v>8.6148025213999997</c:v>
                </c:pt>
                <c:pt idx="1316" formatCode="0.0">
                  <c:v>8.3294756846000002</c:v>
                </c:pt>
                <c:pt idx="1317" formatCode="0.0">
                  <c:v>8.0688591160000005</c:v>
                </c:pt>
                <c:pt idx="1318" formatCode="0.0">
                  <c:v>7.6834445922999999</c:v>
                </c:pt>
                <c:pt idx="1319" formatCode="0.0">
                  <c:v>7.1016717085999996</c:v>
                </c:pt>
                <c:pt idx="1320" formatCode="0.0">
                  <c:v>6.6571348778999999</c:v>
                </c:pt>
                <c:pt idx="1535" formatCode="0.0">
                  <c:v>#N/A</c:v>
                </c:pt>
              </c:numCache>
            </c:numRef>
          </c:val>
          <c:smooth val="0"/>
          <c:extLst>
            <c:ext xmlns:c16="http://schemas.microsoft.com/office/drawing/2014/chart" uri="{C3380CC4-5D6E-409C-BE32-E72D297353CC}">
              <c16:uniqueId val="{00000001-E825-4EB7-942B-3120E2F6849D}"/>
            </c:ext>
          </c:extLst>
        </c:ser>
        <c:ser>
          <c:idx val="6"/>
          <c:order val="2"/>
          <c:tx>
            <c:strRef>
              <c:f>CPIUA!$L$7</c:f>
              <c:strCache>
                <c:ptCount val="1"/>
                <c:pt idx="0">
                  <c:v>6.7%</c:v>
                </c:pt>
              </c:strCache>
            </c:strRef>
          </c:tx>
          <c:marker>
            <c:symbol val="none"/>
          </c:marker>
          <c:dLbls>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E825-4EB7-942B-3120E2F6849D}"/>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CPIUA!$A$9:$A$1544</c:f>
              <c:numCache>
                <c:formatCode>mmm\-yy</c:formatCode>
                <c:ptCount val="1536"/>
                <c:pt idx="0">
                  <c:v>4750</c:v>
                </c:pt>
                <c:pt idx="1">
                  <c:v>4781</c:v>
                </c:pt>
                <c:pt idx="2">
                  <c:v>4809</c:v>
                </c:pt>
                <c:pt idx="3">
                  <c:v>4840</c:v>
                </c:pt>
                <c:pt idx="4">
                  <c:v>4870</c:v>
                </c:pt>
                <c:pt idx="5">
                  <c:v>4901</c:v>
                </c:pt>
                <c:pt idx="6">
                  <c:v>4931</c:v>
                </c:pt>
                <c:pt idx="7">
                  <c:v>4962</c:v>
                </c:pt>
                <c:pt idx="8">
                  <c:v>4993</c:v>
                </c:pt>
                <c:pt idx="9">
                  <c:v>5023</c:v>
                </c:pt>
                <c:pt idx="10">
                  <c:v>5054</c:v>
                </c:pt>
                <c:pt idx="11">
                  <c:v>5084</c:v>
                </c:pt>
                <c:pt idx="12">
                  <c:v>5115</c:v>
                </c:pt>
                <c:pt idx="13">
                  <c:v>5146</c:v>
                </c:pt>
                <c:pt idx="14">
                  <c:v>5174</c:v>
                </c:pt>
                <c:pt idx="15">
                  <c:v>5205</c:v>
                </c:pt>
                <c:pt idx="16">
                  <c:v>5235</c:v>
                </c:pt>
                <c:pt idx="17">
                  <c:v>5266</c:v>
                </c:pt>
                <c:pt idx="18">
                  <c:v>5296</c:v>
                </c:pt>
                <c:pt idx="19">
                  <c:v>5327</c:v>
                </c:pt>
                <c:pt idx="20">
                  <c:v>5358</c:v>
                </c:pt>
                <c:pt idx="21">
                  <c:v>5388</c:v>
                </c:pt>
                <c:pt idx="22">
                  <c:v>5419</c:v>
                </c:pt>
                <c:pt idx="23">
                  <c:v>5449</c:v>
                </c:pt>
                <c:pt idx="24">
                  <c:v>5480</c:v>
                </c:pt>
                <c:pt idx="25">
                  <c:v>5511</c:v>
                </c:pt>
                <c:pt idx="26">
                  <c:v>5539</c:v>
                </c:pt>
                <c:pt idx="27">
                  <c:v>5570</c:v>
                </c:pt>
                <c:pt idx="28">
                  <c:v>5600</c:v>
                </c:pt>
                <c:pt idx="29">
                  <c:v>5631</c:v>
                </c:pt>
                <c:pt idx="30">
                  <c:v>5661</c:v>
                </c:pt>
                <c:pt idx="31">
                  <c:v>5692</c:v>
                </c:pt>
                <c:pt idx="32">
                  <c:v>5723</c:v>
                </c:pt>
                <c:pt idx="33">
                  <c:v>5753</c:v>
                </c:pt>
                <c:pt idx="34">
                  <c:v>5784</c:v>
                </c:pt>
                <c:pt idx="35">
                  <c:v>5814</c:v>
                </c:pt>
                <c:pt idx="36">
                  <c:v>5845</c:v>
                </c:pt>
                <c:pt idx="37">
                  <c:v>5876</c:v>
                </c:pt>
                <c:pt idx="38">
                  <c:v>5905</c:v>
                </c:pt>
                <c:pt idx="39">
                  <c:v>5936</c:v>
                </c:pt>
                <c:pt idx="40">
                  <c:v>5966</c:v>
                </c:pt>
                <c:pt idx="41">
                  <c:v>5997</c:v>
                </c:pt>
                <c:pt idx="42">
                  <c:v>6027</c:v>
                </c:pt>
                <c:pt idx="43">
                  <c:v>6058</c:v>
                </c:pt>
                <c:pt idx="44">
                  <c:v>6089</c:v>
                </c:pt>
                <c:pt idx="45">
                  <c:v>6119</c:v>
                </c:pt>
                <c:pt idx="46">
                  <c:v>6150</c:v>
                </c:pt>
                <c:pt idx="47">
                  <c:v>6180</c:v>
                </c:pt>
                <c:pt idx="48">
                  <c:v>6211</c:v>
                </c:pt>
                <c:pt idx="49">
                  <c:v>6242</c:v>
                </c:pt>
                <c:pt idx="50">
                  <c:v>6270</c:v>
                </c:pt>
                <c:pt idx="51">
                  <c:v>6301</c:v>
                </c:pt>
                <c:pt idx="52">
                  <c:v>6331</c:v>
                </c:pt>
                <c:pt idx="53">
                  <c:v>6362</c:v>
                </c:pt>
                <c:pt idx="54">
                  <c:v>6392</c:v>
                </c:pt>
                <c:pt idx="55">
                  <c:v>6423</c:v>
                </c:pt>
                <c:pt idx="56">
                  <c:v>6454</c:v>
                </c:pt>
                <c:pt idx="57">
                  <c:v>6484</c:v>
                </c:pt>
                <c:pt idx="58">
                  <c:v>6515</c:v>
                </c:pt>
                <c:pt idx="59">
                  <c:v>6545</c:v>
                </c:pt>
                <c:pt idx="60">
                  <c:v>6576</c:v>
                </c:pt>
                <c:pt idx="61">
                  <c:v>6607</c:v>
                </c:pt>
                <c:pt idx="62">
                  <c:v>6635</c:v>
                </c:pt>
                <c:pt idx="63">
                  <c:v>6666</c:v>
                </c:pt>
                <c:pt idx="64">
                  <c:v>6696</c:v>
                </c:pt>
                <c:pt idx="65">
                  <c:v>6727</c:v>
                </c:pt>
                <c:pt idx="66">
                  <c:v>6757</c:v>
                </c:pt>
                <c:pt idx="67">
                  <c:v>6788</c:v>
                </c:pt>
                <c:pt idx="68">
                  <c:v>6819</c:v>
                </c:pt>
                <c:pt idx="69">
                  <c:v>6849</c:v>
                </c:pt>
                <c:pt idx="70">
                  <c:v>6880</c:v>
                </c:pt>
                <c:pt idx="71">
                  <c:v>6910</c:v>
                </c:pt>
                <c:pt idx="72">
                  <c:v>6941</c:v>
                </c:pt>
                <c:pt idx="73">
                  <c:v>6972</c:v>
                </c:pt>
                <c:pt idx="74">
                  <c:v>7000</c:v>
                </c:pt>
                <c:pt idx="75">
                  <c:v>7031</c:v>
                </c:pt>
                <c:pt idx="76">
                  <c:v>7061</c:v>
                </c:pt>
                <c:pt idx="77">
                  <c:v>7092</c:v>
                </c:pt>
                <c:pt idx="78">
                  <c:v>7122</c:v>
                </c:pt>
                <c:pt idx="79">
                  <c:v>7153</c:v>
                </c:pt>
                <c:pt idx="80">
                  <c:v>7184</c:v>
                </c:pt>
                <c:pt idx="81">
                  <c:v>7214</c:v>
                </c:pt>
                <c:pt idx="82">
                  <c:v>7245</c:v>
                </c:pt>
                <c:pt idx="83">
                  <c:v>7275</c:v>
                </c:pt>
                <c:pt idx="84">
                  <c:v>7306</c:v>
                </c:pt>
                <c:pt idx="85">
                  <c:v>7337</c:v>
                </c:pt>
                <c:pt idx="86">
                  <c:v>7366</c:v>
                </c:pt>
                <c:pt idx="87">
                  <c:v>7397</c:v>
                </c:pt>
                <c:pt idx="88">
                  <c:v>7427</c:v>
                </c:pt>
                <c:pt idx="89">
                  <c:v>7458</c:v>
                </c:pt>
                <c:pt idx="90">
                  <c:v>7488</c:v>
                </c:pt>
                <c:pt idx="91">
                  <c:v>7519</c:v>
                </c:pt>
                <c:pt idx="92">
                  <c:v>7550</c:v>
                </c:pt>
                <c:pt idx="93">
                  <c:v>7580</c:v>
                </c:pt>
                <c:pt idx="94">
                  <c:v>7611</c:v>
                </c:pt>
                <c:pt idx="95">
                  <c:v>7641</c:v>
                </c:pt>
                <c:pt idx="96">
                  <c:v>7672</c:v>
                </c:pt>
                <c:pt idx="97">
                  <c:v>7703</c:v>
                </c:pt>
                <c:pt idx="98">
                  <c:v>7731</c:v>
                </c:pt>
                <c:pt idx="99">
                  <c:v>7762</c:v>
                </c:pt>
                <c:pt idx="100">
                  <c:v>7792</c:v>
                </c:pt>
                <c:pt idx="101">
                  <c:v>7823</c:v>
                </c:pt>
                <c:pt idx="102">
                  <c:v>7853</c:v>
                </c:pt>
                <c:pt idx="103">
                  <c:v>7884</c:v>
                </c:pt>
                <c:pt idx="104">
                  <c:v>7915</c:v>
                </c:pt>
                <c:pt idx="105">
                  <c:v>7945</c:v>
                </c:pt>
                <c:pt idx="106">
                  <c:v>7976</c:v>
                </c:pt>
                <c:pt idx="107">
                  <c:v>8006</c:v>
                </c:pt>
                <c:pt idx="108">
                  <c:v>8037</c:v>
                </c:pt>
                <c:pt idx="109">
                  <c:v>8068</c:v>
                </c:pt>
                <c:pt idx="110">
                  <c:v>8096</c:v>
                </c:pt>
                <c:pt idx="111">
                  <c:v>8127</c:v>
                </c:pt>
                <c:pt idx="112">
                  <c:v>8157</c:v>
                </c:pt>
                <c:pt idx="113">
                  <c:v>8188</c:v>
                </c:pt>
                <c:pt idx="114">
                  <c:v>8218</c:v>
                </c:pt>
                <c:pt idx="115">
                  <c:v>8249</c:v>
                </c:pt>
                <c:pt idx="116">
                  <c:v>8280</c:v>
                </c:pt>
                <c:pt idx="117">
                  <c:v>8310</c:v>
                </c:pt>
                <c:pt idx="118">
                  <c:v>8341</c:v>
                </c:pt>
                <c:pt idx="119">
                  <c:v>8371</c:v>
                </c:pt>
                <c:pt idx="120">
                  <c:v>8402</c:v>
                </c:pt>
                <c:pt idx="121">
                  <c:v>8433</c:v>
                </c:pt>
                <c:pt idx="122">
                  <c:v>8461</c:v>
                </c:pt>
                <c:pt idx="123">
                  <c:v>8492</c:v>
                </c:pt>
                <c:pt idx="124">
                  <c:v>8522</c:v>
                </c:pt>
                <c:pt idx="125">
                  <c:v>8553</c:v>
                </c:pt>
                <c:pt idx="126">
                  <c:v>8583</c:v>
                </c:pt>
                <c:pt idx="127">
                  <c:v>8614</c:v>
                </c:pt>
                <c:pt idx="128">
                  <c:v>8645</c:v>
                </c:pt>
                <c:pt idx="129">
                  <c:v>8675</c:v>
                </c:pt>
                <c:pt idx="130">
                  <c:v>8706</c:v>
                </c:pt>
                <c:pt idx="131">
                  <c:v>8736</c:v>
                </c:pt>
                <c:pt idx="132">
                  <c:v>8767</c:v>
                </c:pt>
                <c:pt idx="133">
                  <c:v>8798</c:v>
                </c:pt>
                <c:pt idx="134">
                  <c:v>8827</c:v>
                </c:pt>
                <c:pt idx="135">
                  <c:v>8858</c:v>
                </c:pt>
                <c:pt idx="136">
                  <c:v>8888</c:v>
                </c:pt>
                <c:pt idx="137">
                  <c:v>8919</c:v>
                </c:pt>
                <c:pt idx="138">
                  <c:v>8949</c:v>
                </c:pt>
                <c:pt idx="139">
                  <c:v>8980</c:v>
                </c:pt>
                <c:pt idx="140">
                  <c:v>9011</c:v>
                </c:pt>
                <c:pt idx="141">
                  <c:v>9041</c:v>
                </c:pt>
                <c:pt idx="142">
                  <c:v>9072</c:v>
                </c:pt>
                <c:pt idx="143">
                  <c:v>9102</c:v>
                </c:pt>
                <c:pt idx="144">
                  <c:v>9133</c:v>
                </c:pt>
                <c:pt idx="145">
                  <c:v>9164</c:v>
                </c:pt>
                <c:pt idx="146">
                  <c:v>9192</c:v>
                </c:pt>
                <c:pt idx="147">
                  <c:v>9223</c:v>
                </c:pt>
                <c:pt idx="148">
                  <c:v>9253</c:v>
                </c:pt>
                <c:pt idx="149">
                  <c:v>9284</c:v>
                </c:pt>
                <c:pt idx="150">
                  <c:v>9314</c:v>
                </c:pt>
                <c:pt idx="151">
                  <c:v>9345</c:v>
                </c:pt>
                <c:pt idx="152">
                  <c:v>9376</c:v>
                </c:pt>
                <c:pt idx="153">
                  <c:v>9406</c:v>
                </c:pt>
                <c:pt idx="154">
                  <c:v>9437</c:v>
                </c:pt>
                <c:pt idx="155">
                  <c:v>9467</c:v>
                </c:pt>
                <c:pt idx="156">
                  <c:v>9498</c:v>
                </c:pt>
                <c:pt idx="157">
                  <c:v>9529</c:v>
                </c:pt>
                <c:pt idx="158">
                  <c:v>9557</c:v>
                </c:pt>
                <c:pt idx="159">
                  <c:v>9588</c:v>
                </c:pt>
                <c:pt idx="160">
                  <c:v>9618</c:v>
                </c:pt>
                <c:pt idx="161">
                  <c:v>9649</c:v>
                </c:pt>
                <c:pt idx="162">
                  <c:v>9679</c:v>
                </c:pt>
                <c:pt idx="163">
                  <c:v>9710</c:v>
                </c:pt>
                <c:pt idx="164">
                  <c:v>9741</c:v>
                </c:pt>
                <c:pt idx="165">
                  <c:v>9771</c:v>
                </c:pt>
                <c:pt idx="166">
                  <c:v>9802</c:v>
                </c:pt>
                <c:pt idx="167">
                  <c:v>9832</c:v>
                </c:pt>
                <c:pt idx="168">
                  <c:v>9863</c:v>
                </c:pt>
                <c:pt idx="169">
                  <c:v>9894</c:v>
                </c:pt>
                <c:pt idx="170">
                  <c:v>9922</c:v>
                </c:pt>
                <c:pt idx="171">
                  <c:v>9953</c:v>
                </c:pt>
                <c:pt idx="172">
                  <c:v>9983</c:v>
                </c:pt>
                <c:pt idx="173">
                  <c:v>10014</c:v>
                </c:pt>
                <c:pt idx="174">
                  <c:v>10044</c:v>
                </c:pt>
                <c:pt idx="175">
                  <c:v>10075</c:v>
                </c:pt>
                <c:pt idx="176">
                  <c:v>10106</c:v>
                </c:pt>
                <c:pt idx="177">
                  <c:v>10136</c:v>
                </c:pt>
                <c:pt idx="178">
                  <c:v>10167</c:v>
                </c:pt>
                <c:pt idx="179">
                  <c:v>10197</c:v>
                </c:pt>
                <c:pt idx="180">
                  <c:v>10228</c:v>
                </c:pt>
                <c:pt idx="181">
                  <c:v>10259</c:v>
                </c:pt>
                <c:pt idx="182">
                  <c:v>10288</c:v>
                </c:pt>
                <c:pt idx="183">
                  <c:v>10319</c:v>
                </c:pt>
                <c:pt idx="184">
                  <c:v>10349</c:v>
                </c:pt>
                <c:pt idx="185">
                  <c:v>10380</c:v>
                </c:pt>
                <c:pt idx="186">
                  <c:v>10410</c:v>
                </c:pt>
                <c:pt idx="187">
                  <c:v>10441</c:v>
                </c:pt>
                <c:pt idx="188">
                  <c:v>10472</c:v>
                </c:pt>
                <c:pt idx="189">
                  <c:v>10502</c:v>
                </c:pt>
                <c:pt idx="190">
                  <c:v>10533</c:v>
                </c:pt>
                <c:pt idx="191">
                  <c:v>10563</c:v>
                </c:pt>
                <c:pt idx="192">
                  <c:v>10594</c:v>
                </c:pt>
                <c:pt idx="193">
                  <c:v>10625</c:v>
                </c:pt>
                <c:pt idx="194">
                  <c:v>10653</c:v>
                </c:pt>
                <c:pt idx="195">
                  <c:v>10684</c:v>
                </c:pt>
                <c:pt idx="196">
                  <c:v>10714</c:v>
                </c:pt>
                <c:pt idx="197">
                  <c:v>10745</c:v>
                </c:pt>
                <c:pt idx="198">
                  <c:v>10775</c:v>
                </c:pt>
                <c:pt idx="199">
                  <c:v>10806</c:v>
                </c:pt>
                <c:pt idx="200">
                  <c:v>10837</c:v>
                </c:pt>
                <c:pt idx="201">
                  <c:v>10867</c:v>
                </c:pt>
                <c:pt idx="202">
                  <c:v>10898</c:v>
                </c:pt>
                <c:pt idx="203">
                  <c:v>10928</c:v>
                </c:pt>
                <c:pt idx="204">
                  <c:v>10959</c:v>
                </c:pt>
                <c:pt idx="205">
                  <c:v>10990</c:v>
                </c:pt>
                <c:pt idx="206">
                  <c:v>11018</c:v>
                </c:pt>
                <c:pt idx="207">
                  <c:v>11049</c:v>
                </c:pt>
                <c:pt idx="208">
                  <c:v>11079</c:v>
                </c:pt>
                <c:pt idx="209">
                  <c:v>11110</c:v>
                </c:pt>
                <c:pt idx="210">
                  <c:v>11140</c:v>
                </c:pt>
                <c:pt idx="211">
                  <c:v>11171</c:v>
                </c:pt>
                <c:pt idx="212">
                  <c:v>11202</c:v>
                </c:pt>
                <c:pt idx="213">
                  <c:v>11232</c:v>
                </c:pt>
                <c:pt idx="214">
                  <c:v>11263</c:v>
                </c:pt>
                <c:pt idx="215">
                  <c:v>11293</c:v>
                </c:pt>
                <c:pt idx="216">
                  <c:v>11324</c:v>
                </c:pt>
                <c:pt idx="217">
                  <c:v>11355</c:v>
                </c:pt>
                <c:pt idx="218">
                  <c:v>11383</c:v>
                </c:pt>
                <c:pt idx="219">
                  <c:v>11414</c:v>
                </c:pt>
                <c:pt idx="220">
                  <c:v>11444</c:v>
                </c:pt>
                <c:pt idx="221">
                  <c:v>11475</c:v>
                </c:pt>
                <c:pt idx="222">
                  <c:v>11505</c:v>
                </c:pt>
                <c:pt idx="223">
                  <c:v>11536</c:v>
                </c:pt>
                <c:pt idx="224">
                  <c:v>11567</c:v>
                </c:pt>
                <c:pt idx="225">
                  <c:v>11597</c:v>
                </c:pt>
                <c:pt idx="226">
                  <c:v>11628</c:v>
                </c:pt>
                <c:pt idx="227">
                  <c:v>11658</c:v>
                </c:pt>
                <c:pt idx="228">
                  <c:v>11689</c:v>
                </c:pt>
                <c:pt idx="229">
                  <c:v>11720</c:v>
                </c:pt>
                <c:pt idx="230">
                  <c:v>11749</c:v>
                </c:pt>
                <c:pt idx="231">
                  <c:v>11780</c:v>
                </c:pt>
                <c:pt idx="232">
                  <c:v>11810</c:v>
                </c:pt>
                <c:pt idx="233">
                  <c:v>11841</c:v>
                </c:pt>
                <c:pt idx="234">
                  <c:v>11871</c:v>
                </c:pt>
                <c:pt idx="235">
                  <c:v>11902</c:v>
                </c:pt>
                <c:pt idx="236">
                  <c:v>11933</c:v>
                </c:pt>
                <c:pt idx="237">
                  <c:v>11963</c:v>
                </c:pt>
                <c:pt idx="238">
                  <c:v>11994</c:v>
                </c:pt>
                <c:pt idx="239">
                  <c:v>12024</c:v>
                </c:pt>
                <c:pt idx="240">
                  <c:v>12055</c:v>
                </c:pt>
                <c:pt idx="241">
                  <c:v>12086</c:v>
                </c:pt>
                <c:pt idx="242">
                  <c:v>12114</c:v>
                </c:pt>
                <c:pt idx="243">
                  <c:v>12145</c:v>
                </c:pt>
                <c:pt idx="244">
                  <c:v>12175</c:v>
                </c:pt>
                <c:pt idx="245">
                  <c:v>12206</c:v>
                </c:pt>
                <c:pt idx="246">
                  <c:v>12236</c:v>
                </c:pt>
                <c:pt idx="247">
                  <c:v>12267</c:v>
                </c:pt>
                <c:pt idx="248">
                  <c:v>12298</c:v>
                </c:pt>
                <c:pt idx="249">
                  <c:v>12328</c:v>
                </c:pt>
                <c:pt idx="250">
                  <c:v>12359</c:v>
                </c:pt>
                <c:pt idx="251">
                  <c:v>12389</c:v>
                </c:pt>
                <c:pt idx="252">
                  <c:v>12420</c:v>
                </c:pt>
                <c:pt idx="253">
                  <c:v>12451</c:v>
                </c:pt>
                <c:pt idx="254">
                  <c:v>12479</c:v>
                </c:pt>
                <c:pt idx="255">
                  <c:v>12510</c:v>
                </c:pt>
                <c:pt idx="256">
                  <c:v>12540</c:v>
                </c:pt>
                <c:pt idx="257">
                  <c:v>12571</c:v>
                </c:pt>
                <c:pt idx="258">
                  <c:v>12601</c:v>
                </c:pt>
                <c:pt idx="259">
                  <c:v>12632</c:v>
                </c:pt>
                <c:pt idx="260">
                  <c:v>12663</c:v>
                </c:pt>
                <c:pt idx="261">
                  <c:v>12693</c:v>
                </c:pt>
                <c:pt idx="262">
                  <c:v>12724</c:v>
                </c:pt>
                <c:pt idx="263">
                  <c:v>12754</c:v>
                </c:pt>
                <c:pt idx="264">
                  <c:v>12785</c:v>
                </c:pt>
                <c:pt idx="265">
                  <c:v>12816</c:v>
                </c:pt>
                <c:pt idx="266">
                  <c:v>12844</c:v>
                </c:pt>
                <c:pt idx="267">
                  <c:v>12875</c:v>
                </c:pt>
                <c:pt idx="268">
                  <c:v>12905</c:v>
                </c:pt>
                <c:pt idx="269">
                  <c:v>12936</c:v>
                </c:pt>
                <c:pt idx="270">
                  <c:v>12966</c:v>
                </c:pt>
                <c:pt idx="271">
                  <c:v>12997</c:v>
                </c:pt>
                <c:pt idx="272">
                  <c:v>13028</c:v>
                </c:pt>
                <c:pt idx="273">
                  <c:v>13058</c:v>
                </c:pt>
                <c:pt idx="274">
                  <c:v>13089</c:v>
                </c:pt>
                <c:pt idx="275">
                  <c:v>13119</c:v>
                </c:pt>
                <c:pt idx="276">
                  <c:v>13150</c:v>
                </c:pt>
                <c:pt idx="277">
                  <c:v>13181</c:v>
                </c:pt>
                <c:pt idx="278">
                  <c:v>13210</c:v>
                </c:pt>
                <c:pt idx="279">
                  <c:v>13241</c:v>
                </c:pt>
                <c:pt idx="280">
                  <c:v>13271</c:v>
                </c:pt>
                <c:pt idx="281">
                  <c:v>13302</c:v>
                </c:pt>
                <c:pt idx="282">
                  <c:v>13332</c:v>
                </c:pt>
                <c:pt idx="283">
                  <c:v>13363</c:v>
                </c:pt>
                <c:pt idx="284">
                  <c:v>13394</c:v>
                </c:pt>
                <c:pt idx="285">
                  <c:v>13424</c:v>
                </c:pt>
                <c:pt idx="286">
                  <c:v>13455</c:v>
                </c:pt>
                <c:pt idx="287">
                  <c:v>13485</c:v>
                </c:pt>
                <c:pt idx="288">
                  <c:v>13516</c:v>
                </c:pt>
                <c:pt idx="289">
                  <c:v>13547</c:v>
                </c:pt>
                <c:pt idx="290">
                  <c:v>13575</c:v>
                </c:pt>
                <c:pt idx="291">
                  <c:v>13606</c:v>
                </c:pt>
                <c:pt idx="292">
                  <c:v>13636</c:v>
                </c:pt>
                <c:pt idx="293">
                  <c:v>13667</c:v>
                </c:pt>
                <c:pt idx="294">
                  <c:v>13697</c:v>
                </c:pt>
                <c:pt idx="295">
                  <c:v>13728</c:v>
                </c:pt>
                <c:pt idx="296">
                  <c:v>13759</c:v>
                </c:pt>
                <c:pt idx="297">
                  <c:v>13789</c:v>
                </c:pt>
                <c:pt idx="298">
                  <c:v>13820</c:v>
                </c:pt>
                <c:pt idx="299">
                  <c:v>13850</c:v>
                </c:pt>
                <c:pt idx="300">
                  <c:v>13881</c:v>
                </c:pt>
                <c:pt idx="301">
                  <c:v>13912</c:v>
                </c:pt>
                <c:pt idx="302">
                  <c:v>13940</c:v>
                </c:pt>
                <c:pt idx="303">
                  <c:v>13971</c:v>
                </c:pt>
                <c:pt idx="304">
                  <c:v>14001</c:v>
                </c:pt>
                <c:pt idx="305">
                  <c:v>14032</c:v>
                </c:pt>
                <c:pt idx="306">
                  <c:v>14062</c:v>
                </c:pt>
                <c:pt idx="307">
                  <c:v>14093</c:v>
                </c:pt>
                <c:pt idx="308">
                  <c:v>14124</c:v>
                </c:pt>
                <c:pt idx="309">
                  <c:v>14154</c:v>
                </c:pt>
                <c:pt idx="310">
                  <c:v>14185</c:v>
                </c:pt>
                <c:pt idx="311">
                  <c:v>14215</c:v>
                </c:pt>
                <c:pt idx="312">
                  <c:v>14246</c:v>
                </c:pt>
                <c:pt idx="313">
                  <c:v>14277</c:v>
                </c:pt>
                <c:pt idx="314">
                  <c:v>14305</c:v>
                </c:pt>
                <c:pt idx="315">
                  <c:v>14336</c:v>
                </c:pt>
                <c:pt idx="316">
                  <c:v>14366</c:v>
                </c:pt>
                <c:pt idx="317">
                  <c:v>14397</c:v>
                </c:pt>
                <c:pt idx="318">
                  <c:v>14427</c:v>
                </c:pt>
                <c:pt idx="319">
                  <c:v>14458</c:v>
                </c:pt>
                <c:pt idx="320">
                  <c:v>14489</c:v>
                </c:pt>
                <c:pt idx="321">
                  <c:v>14519</c:v>
                </c:pt>
                <c:pt idx="322">
                  <c:v>14550</c:v>
                </c:pt>
                <c:pt idx="323">
                  <c:v>14580</c:v>
                </c:pt>
                <c:pt idx="324">
                  <c:v>14611</c:v>
                </c:pt>
                <c:pt idx="325">
                  <c:v>14642</c:v>
                </c:pt>
                <c:pt idx="326">
                  <c:v>14671</c:v>
                </c:pt>
                <c:pt idx="327">
                  <c:v>14702</c:v>
                </c:pt>
                <c:pt idx="328">
                  <c:v>14732</c:v>
                </c:pt>
                <c:pt idx="329">
                  <c:v>14763</c:v>
                </c:pt>
                <c:pt idx="330">
                  <c:v>14793</c:v>
                </c:pt>
                <c:pt idx="331">
                  <c:v>14824</c:v>
                </c:pt>
                <c:pt idx="332">
                  <c:v>14855</c:v>
                </c:pt>
                <c:pt idx="333">
                  <c:v>14885</c:v>
                </c:pt>
                <c:pt idx="334">
                  <c:v>14916</c:v>
                </c:pt>
                <c:pt idx="335">
                  <c:v>14946</c:v>
                </c:pt>
                <c:pt idx="336">
                  <c:v>14977</c:v>
                </c:pt>
                <c:pt idx="337">
                  <c:v>15008</c:v>
                </c:pt>
                <c:pt idx="338">
                  <c:v>15036</c:v>
                </c:pt>
                <c:pt idx="339">
                  <c:v>15067</c:v>
                </c:pt>
                <c:pt idx="340">
                  <c:v>15097</c:v>
                </c:pt>
                <c:pt idx="341">
                  <c:v>15128</c:v>
                </c:pt>
                <c:pt idx="342">
                  <c:v>15158</c:v>
                </c:pt>
                <c:pt idx="343">
                  <c:v>15189</c:v>
                </c:pt>
                <c:pt idx="344">
                  <c:v>15220</c:v>
                </c:pt>
                <c:pt idx="345">
                  <c:v>15250</c:v>
                </c:pt>
                <c:pt idx="346">
                  <c:v>15281</c:v>
                </c:pt>
                <c:pt idx="347">
                  <c:v>15311</c:v>
                </c:pt>
                <c:pt idx="348">
                  <c:v>15342</c:v>
                </c:pt>
                <c:pt idx="349">
                  <c:v>15373</c:v>
                </c:pt>
                <c:pt idx="350">
                  <c:v>15401</c:v>
                </c:pt>
                <c:pt idx="351">
                  <c:v>15432</c:v>
                </c:pt>
                <c:pt idx="352">
                  <c:v>15462</c:v>
                </c:pt>
                <c:pt idx="353">
                  <c:v>15493</c:v>
                </c:pt>
                <c:pt idx="354">
                  <c:v>15523</c:v>
                </c:pt>
                <c:pt idx="355">
                  <c:v>15554</c:v>
                </c:pt>
                <c:pt idx="356">
                  <c:v>15585</c:v>
                </c:pt>
                <c:pt idx="357">
                  <c:v>15615</c:v>
                </c:pt>
                <c:pt idx="358">
                  <c:v>15646</c:v>
                </c:pt>
                <c:pt idx="359">
                  <c:v>15676</c:v>
                </c:pt>
                <c:pt idx="360">
                  <c:v>15707</c:v>
                </c:pt>
                <c:pt idx="361">
                  <c:v>15738</c:v>
                </c:pt>
                <c:pt idx="362">
                  <c:v>15766</c:v>
                </c:pt>
                <c:pt idx="363">
                  <c:v>15797</c:v>
                </c:pt>
                <c:pt idx="364">
                  <c:v>15827</c:v>
                </c:pt>
                <c:pt idx="365">
                  <c:v>15858</c:v>
                </c:pt>
                <c:pt idx="366">
                  <c:v>15888</c:v>
                </c:pt>
                <c:pt idx="367">
                  <c:v>15919</c:v>
                </c:pt>
                <c:pt idx="368">
                  <c:v>15950</c:v>
                </c:pt>
                <c:pt idx="369">
                  <c:v>15980</c:v>
                </c:pt>
                <c:pt idx="370">
                  <c:v>16011</c:v>
                </c:pt>
                <c:pt idx="371">
                  <c:v>16041</c:v>
                </c:pt>
                <c:pt idx="372">
                  <c:v>16072</c:v>
                </c:pt>
                <c:pt idx="373">
                  <c:v>16103</c:v>
                </c:pt>
                <c:pt idx="374">
                  <c:v>16132</c:v>
                </c:pt>
                <c:pt idx="375">
                  <c:v>16163</c:v>
                </c:pt>
                <c:pt idx="376">
                  <c:v>16193</c:v>
                </c:pt>
                <c:pt idx="377">
                  <c:v>16224</c:v>
                </c:pt>
                <c:pt idx="378">
                  <c:v>16254</c:v>
                </c:pt>
                <c:pt idx="379">
                  <c:v>16285</c:v>
                </c:pt>
                <c:pt idx="380">
                  <c:v>16316</c:v>
                </c:pt>
                <c:pt idx="381">
                  <c:v>16346</c:v>
                </c:pt>
                <c:pt idx="382">
                  <c:v>16377</c:v>
                </c:pt>
                <c:pt idx="383">
                  <c:v>16407</c:v>
                </c:pt>
                <c:pt idx="384">
                  <c:v>16438</c:v>
                </c:pt>
                <c:pt idx="385">
                  <c:v>16469</c:v>
                </c:pt>
                <c:pt idx="386">
                  <c:v>16497</c:v>
                </c:pt>
                <c:pt idx="387">
                  <c:v>16528</c:v>
                </c:pt>
                <c:pt idx="388">
                  <c:v>16558</c:v>
                </c:pt>
                <c:pt idx="389">
                  <c:v>16589</c:v>
                </c:pt>
                <c:pt idx="390">
                  <c:v>16619</c:v>
                </c:pt>
                <c:pt idx="391">
                  <c:v>16650</c:v>
                </c:pt>
                <c:pt idx="392">
                  <c:v>16681</c:v>
                </c:pt>
                <c:pt idx="393">
                  <c:v>16711</c:v>
                </c:pt>
                <c:pt idx="394">
                  <c:v>16742</c:v>
                </c:pt>
                <c:pt idx="395">
                  <c:v>16772</c:v>
                </c:pt>
                <c:pt idx="396">
                  <c:v>16803</c:v>
                </c:pt>
                <c:pt idx="397">
                  <c:v>16834</c:v>
                </c:pt>
                <c:pt idx="398">
                  <c:v>16862</c:v>
                </c:pt>
                <c:pt idx="399">
                  <c:v>16893</c:v>
                </c:pt>
                <c:pt idx="400">
                  <c:v>16923</c:v>
                </c:pt>
                <c:pt idx="401">
                  <c:v>16954</c:v>
                </c:pt>
                <c:pt idx="402">
                  <c:v>16984</c:v>
                </c:pt>
                <c:pt idx="403">
                  <c:v>17015</c:v>
                </c:pt>
                <c:pt idx="404">
                  <c:v>17046</c:v>
                </c:pt>
                <c:pt idx="405">
                  <c:v>17076</c:v>
                </c:pt>
                <c:pt idx="406">
                  <c:v>17107</c:v>
                </c:pt>
                <c:pt idx="407">
                  <c:v>17137</c:v>
                </c:pt>
                <c:pt idx="408">
                  <c:v>17168</c:v>
                </c:pt>
                <c:pt idx="409">
                  <c:v>17199</c:v>
                </c:pt>
                <c:pt idx="410">
                  <c:v>17227</c:v>
                </c:pt>
                <c:pt idx="411">
                  <c:v>17258</c:v>
                </c:pt>
                <c:pt idx="412">
                  <c:v>17288</c:v>
                </c:pt>
                <c:pt idx="413">
                  <c:v>17319</c:v>
                </c:pt>
                <c:pt idx="414">
                  <c:v>17349</c:v>
                </c:pt>
                <c:pt idx="415">
                  <c:v>17380</c:v>
                </c:pt>
                <c:pt idx="416">
                  <c:v>17411</c:v>
                </c:pt>
                <c:pt idx="417">
                  <c:v>17441</c:v>
                </c:pt>
                <c:pt idx="418">
                  <c:v>17472</c:v>
                </c:pt>
                <c:pt idx="419">
                  <c:v>17502</c:v>
                </c:pt>
                <c:pt idx="420">
                  <c:v>17533</c:v>
                </c:pt>
                <c:pt idx="421">
                  <c:v>17564</c:v>
                </c:pt>
                <c:pt idx="422">
                  <c:v>17593</c:v>
                </c:pt>
                <c:pt idx="423">
                  <c:v>17624</c:v>
                </c:pt>
                <c:pt idx="424">
                  <c:v>17654</c:v>
                </c:pt>
                <c:pt idx="425">
                  <c:v>17685</c:v>
                </c:pt>
                <c:pt idx="426">
                  <c:v>17715</c:v>
                </c:pt>
                <c:pt idx="427">
                  <c:v>17746</c:v>
                </c:pt>
                <c:pt idx="428">
                  <c:v>17777</c:v>
                </c:pt>
                <c:pt idx="429">
                  <c:v>17807</c:v>
                </c:pt>
                <c:pt idx="430">
                  <c:v>17838</c:v>
                </c:pt>
                <c:pt idx="431">
                  <c:v>17868</c:v>
                </c:pt>
                <c:pt idx="432">
                  <c:v>17899</c:v>
                </c:pt>
                <c:pt idx="433">
                  <c:v>17930</c:v>
                </c:pt>
                <c:pt idx="434">
                  <c:v>17958</c:v>
                </c:pt>
                <c:pt idx="435">
                  <c:v>17989</c:v>
                </c:pt>
                <c:pt idx="436">
                  <c:v>18019</c:v>
                </c:pt>
                <c:pt idx="437">
                  <c:v>18050</c:v>
                </c:pt>
                <c:pt idx="438">
                  <c:v>18080</c:v>
                </c:pt>
                <c:pt idx="439">
                  <c:v>18111</c:v>
                </c:pt>
                <c:pt idx="440">
                  <c:v>18142</c:v>
                </c:pt>
                <c:pt idx="441">
                  <c:v>18172</c:v>
                </c:pt>
                <c:pt idx="442">
                  <c:v>18203</c:v>
                </c:pt>
                <c:pt idx="443">
                  <c:v>18233</c:v>
                </c:pt>
                <c:pt idx="444">
                  <c:v>18264</c:v>
                </c:pt>
                <c:pt idx="445">
                  <c:v>18295</c:v>
                </c:pt>
                <c:pt idx="446">
                  <c:v>18323</c:v>
                </c:pt>
                <c:pt idx="447">
                  <c:v>18354</c:v>
                </c:pt>
                <c:pt idx="448">
                  <c:v>18384</c:v>
                </c:pt>
                <c:pt idx="449">
                  <c:v>18415</c:v>
                </c:pt>
                <c:pt idx="450">
                  <c:v>18445</c:v>
                </c:pt>
                <c:pt idx="451">
                  <c:v>18476</c:v>
                </c:pt>
                <c:pt idx="452">
                  <c:v>18507</c:v>
                </c:pt>
                <c:pt idx="453">
                  <c:v>18537</c:v>
                </c:pt>
                <c:pt idx="454">
                  <c:v>18568</c:v>
                </c:pt>
                <c:pt idx="455">
                  <c:v>18598</c:v>
                </c:pt>
                <c:pt idx="456">
                  <c:v>18629</c:v>
                </c:pt>
                <c:pt idx="457">
                  <c:v>18660</c:v>
                </c:pt>
                <c:pt idx="458">
                  <c:v>18688</c:v>
                </c:pt>
                <c:pt idx="459">
                  <c:v>18719</c:v>
                </c:pt>
                <c:pt idx="460">
                  <c:v>18749</c:v>
                </c:pt>
                <c:pt idx="461">
                  <c:v>18780</c:v>
                </c:pt>
                <c:pt idx="462">
                  <c:v>18810</c:v>
                </c:pt>
                <c:pt idx="463">
                  <c:v>18841</c:v>
                </c:pt>
                <c:pt idx="464">
                  <c:v>18872</c:v>
                </c:pt>
                <c:pt idx="465">
                  <c:v>18902</c:v>
                </c:pt>
                <c:pt idx="466">
                  <c:v>18933</c:v>
                </c:pt>
                <c:pt idx="467">
                  <c:v>18963</c:v>
                </c:pt>
                <c:pt idx="468">
                  <c:v>18994</c:v>
                </c:pt>
                <c:pt idx="469">
                  <c:v>19025</c:v>
                </c:pt>
                <c:pt idx="470">
                  <c:v>19054</c:v>
                </c:pt>
                <c:pt idx="471">
                  <c:v>19085</c:v>
                </c:pt>
                <c:pt idx="472">
                  <c:v>19115</c:v>
                </c:pt>
                <c:pt idx="473">
                  <c:v>19146</c:v>
                </c:pt>
                <c:pt idx="474">
                  <c:v>19176</c:v>
                </c:pt>
                <c:pt idx="475">
                  <c:v>19207</c:v>
                </c:pt>
                <c:pt idx="476">
                  <c:v>19238</c:v>
                </c:pt>
                <c:pt idx="477">
                  <c:v>19268</c:v>
                </c:pt>
                <c:pt idx="478">
                  <c:v>19299</c:v>
                </c:pt>
                <c:pt idx="479">
                  <c:v>19329</c:v>
                </c:pt>
                <c:pt idx="480">
                  <c:v>19360</c:v>
                </c:pt>
                <c:pt idx="481">
                  <c:v>19391</c:v>
                </c:pt>
                <c:pt idx="482">
                  <c:v>19419</c:v>
                </c:pt>
                <c:pt idx="483">
                  <c:v>19450</c:v>
                </c:pt>
                <c:pt idx="484">
                  <c:v>19480</c:v>
                </c:pt>
                <c:pt idx="485">
                  <c:v>19511</c:v>
                </c:pt>
                <c:pt idx="486">
                  <c:v>19541</c:v>
                </c:pt>
                <c:pt idx="487">
                  <c:v>19572</c:v>
                </c:pt>
                <c:pt idx="488">
                  <c:v>19603</c:v>
                </c:pt>
                <c:pt idx="489">
                  <c:v>19633</c:v>
                </c:pt>
                <c:pt idx="490">
                  <c:v>19664</c:v>
                </c:pt>
                <c:pt idx="491">
                  <c:v>19694</c:v>
                </c:pt>
                <c:pt idx="492">
                  <c:v>19725</c:v>
                </c:pt>
                <c:pt idx="493">
                  <c:v>19756</c:v>
                </c:pt>
                <c:pt idx="494">
                  <c:v>19784</c:v>
                </c:pt>
                <c:pt idx="495">
                  <c:v>19815</c:v>
                </c:pt>
                <c:pt idx="496">
                  <c:v>19845</c:v>
                </c:pt>
                <c:pt idx="497">
                  <c:v>19876</c:v>
                </c:pt>
                <c:pt idx="498">
                  <c:v>19906</c:v>
                </c:pt>
                <c:pt idx="499">
                  <c:v>19937</c:v>
                </c:pt>
                <c:pt idx="500">
                  <c:v>19968</c:v>
                </c:pt>
                <c:pt idx="501">
                  <c:v>19998</c:v>
                </c:pt>
                <c:pt idx="502">
                  <c:v>20029</c:v>
                </c:pt>
                <c:pt idx="503">
                  <c:v>20059</c:v>
                </c:pt>
                <c:pt idx="504">
                  <c:v>20090</c:v>
                </c:pt>
                <c:pt idx="505">
                  <c:v>20121</c:v>
                </c:pt>
                <c:pt idx="506">
                  <c:v>20149</c:v>
                </c:pt>
                <c:pt idx="507">
                  <c:v>20180</c:v>
                </c:pt>
                <c:pt idx="508">
                  <c:v>20210</c:v>
                </c:pt>
                <c:pt idx="509">
                  <c:v>20241</c:v>
                </c:pt>
                <c:pt idx="510">
                  <c:v>20271</c:v>
                </c:pt>
                <c:pt idx="511">
                  <c:v>20302</c:v>
                </c:pt>
                <c:pt idx="512">
                  <c:v>20333</c:v>
                </c:pt>
                <c:pt idx="513">
                  <c:v>20363</c:v>
                </c:pt>
                <c:pt idx="514">
                  <c:v>20394</c:v>
                </c:pt>
                <c:pt idx="515">
                  <c:v>20424</c:v>
                </c:pt>
                <c:pt idx="516">
                  <c:v>20455</c:v>
                </c:pt>
                <c:pt idx="517">
                  <c:v>20486</c:v>
                </c:pt>
                <c:pt idx="518">
                  <c:v>20515</c:v>
                </c:pt>
                <c:pt idx="519">
                  <c:v>20546</c:v>
                </c:pt>
                <c:pt idx="520">
                  <c:v>20576</c:v>
                </c:pt>
                <c:pt idx="521">
                  <c:v>20607</c:v>
                </c:pt>
                <c:pt idx="522">
                  <c:v>20637</c:v>
                </c:pt>
                <c:pt idx="523">
                  <c:v>20668</c:v>
                </c:pt>
                <c:pt idx="524">
                  <c:v>20699</c:v>
                </c:pt>
                <c:pt idx="525">
                  <c:v>20729</c:v>
                </c:pt>
                <c:pt idx="526">
                  <c:v>20760</c:v>
                </c:pt>
                <c:pt idx="527">
                  <c:v>20790</c:v>
                </c:pt>
                <c:pt idx="528">
                  <c:v>20821</c:v>
                </c:pt>
                <c:pt idx="529">
                  <c:v>20852</c:v>
                </c:pt>
                <c:pt idx="530">
                  <c:v>20880</c:v>
                </c:pt>
                <c:pt idx="531">
                  <c:v>20911</c:v>
                </c:pt>
                <c:pt idx="532">
                  <c:v>20941</c:v>
                </c:pt>
                <c:pt idx="533">
                  <c:v>20972</c:v>
                </c:pt>
                <c:pt idx="534">
                  <c:v>21002</c:v>
                </c:pt>
                <c:pt idx="535">
                  <c:v>21033</c:v>
                </c:pt>
                <c:pt idx="536">
                  <c:v>21064</c:v>
                </c:pt>
                <c:pt idx="537">
                  <c:v>21094</c:v>
                </c:pt>
                <c:pt idx="538">
                  <c:v>21125</c:v>
                </c:pt>
                <c:pt idx="539">
                  <c:v>21155</c:v>
                </c:pt>
                <c:pt idx="540">
                  <c:v>21186</c:v>
                </c:pt>
                <c:pt idx="541">
                  <c:v>21217</c:v>
                </c:pt>
                <c:pt idx="542">
                  <c:v>21245</c:v>
                </c:pt>
                <c:pt idx="543">
                  <c:v>21276</c:v>
                </c:pt>
                <c:pt idx="544">
                  <c:v>21306</c:v>
                </c:pt>
                <c:pt idx="545">
                  <c:v>21337</c:v>
                </c:pt>
                <c:pt idx="546">
                  <c:v>21367</c:v>
                </c:pt>
                <c:pt idx="547">
                  <c:v>21398</c:v>
                </c:pt>
                <c:pt idx="548">
                  <c:v>21429</c:v>
                </c:pt>
                <c:pt idx="549">
                  <c:v>21459</c:v>
                </c:pt>
                <c:pt idx="550">
                  <c:v>21490</c:v>
                </c:pt>
                <c:pt idx="551">
                  <c:v>21520</c:v>
                </c:pt>
                <c:pt idx="552">
                  <c:v>21551</c:v>
                </c:pt>
                <c:pt idx="553">
                  <c:v>21582</c:v>
                </c:pt>
                <c:pt idx="554">
                  <c:v>21610</c:v>
                </c:pt>
                <c:pt idx="555">
                  <c:v>21641</c:v>
                </c:pt>
                <c:pt idx="556">
                  <c:v>21671</c:v>
                </c:pt>
                <c:pt idx="557">
                  <c:v>21702</c:v>
                </c:pt>
                <c:pt idx="558">
                  <c:v>21732</c:v>
                </c:pt>
                <c:pt idx="559">
                  <c:v>21763</c:v>
                </c:pt>
                <c:pt idx="560">
                  <c:v>21794</c:v>
                </c:pt>
                <c:pt idx="561">
                  <c:v>21824</c:v>
                </c:pt>
                <c:pt idx="562">
                  <c:v>21855</c:v>
                </c:pt>
                <c:pt idx="563">
                  <c:v>21885</c:v>
                </c:pt>
                <c:pt idx="564">
                  <c:v>21916</c:v>
                </c:pt>
                <c:pt idx="565">
                  <c:v>21947</c:v>
                </c:pt>
                <c:pt idx="566">
                  <c:v>21976</c:v>
                </c:pt>
                <c:pt idx="567">
                  <c:v>22007</c:v>
                </c:pt>
                <c:pt idx="568">
                  <c:v>22037</c:v>
                </c:pt>
                <c:pt idx="569">
                  <c:v>22068</c:v>
                </c:pt>
                <c:pt idx="570">
                  <c:v>22098</c:v>
                </c:pt>
                <c:pt idx="571">
                  <c:v>22129</c:v>
                </c:pt>
                <c:pt idx="572">
                  <c:v>22160</c:v>
                </c:pt>
                <c:pt idx="573">
                  <c:v>22190</c:v>
                </c:pt>
                <c:pt idx="574">
                  <c:v>22221</c:v>
                </c:pt>
                <c:pt idx="575">
                  <c:v>22251</c:v>
                </c:pt>
                <c:pt idx="576">
                  <c:v>22282</c:v>
                </c:pt>
                <c:pt idx="577">
                  <c:v>22313</c:v>
                </c:pt>
                <c:pt idx="578">
                  <c:v>22341</c:v>
                </c:pt>
                <c:pt idx="579">
                  <c:v>22372</c:v>
                </c:pt>
                <c:pt idx="580">
                  <c:v>22402</c:v>
                </c:pt>
                <c:pt idx="581">
                  <c:v>22433</c:v>
                </c:pt>
                <c:pt idx="582">
                  <c:v>22463</c:v>
                </c:pt>
                <c:pt idx="583">
                  <c:v>22494</c:v>
                </c:pt>
                <c:pt idx="584">
                  <c:v>22525</c:v>
                </c:pt>
                <c:pt idx="585">
                  <c:v>22555</c:v>
                </c:pt>
                <c:pt idx="586">
                  <c:v>22586</c:v>
                </c:pt>
                <c:pt idx="587">
                  <c:v>22616</c:v>
                </c:pt>
                <c:pt idx="588">
                  <c:v>22647</c:v>
                </c:pt>
                <c:pt idx="589">
                  <c:v>22678</c:v>
                </c:pt>
                <c:pt idx="590">
                  <c:v>22706</c:v>
                </c:pt>
                <c:pt idx="591">
                  <c:v>22737</c:v>
                </c:pt>
                <c:pt idx="592">
                  <c:v>22767</c:v>
                </c:pt>
                <c:pt idx="593">
                  <c:v>22798</c:v>
                </c:pt>
                <c:pt idx="594">
                  <c:v>22828</c:v>
                </c:pt>
                <c:pt idx="595">
                  <c:v>22859</c:v>
                </c:pt>
                <c:pt idx="596">
                  <c:v>22890</c:v>
                </c:pt>
                <c:pt idx="597">
                  <c:v>22920</c:v>
                </c:pt>
                <c:pt idx="598">
                  <c:v>22951</c:v>
                </c:pt>
                <c:pt idx="599">
                  <c:v>22981</c:v>
                </c:pt>
                <c:pt idx="600">
                  <c:v>23012</c:v>
                </c:pt>
                <c:pt idx="601">
                  <c:v>23043</c:v>
                </c:pt>
                <c:pt idx="602">
                  <c:v>23071</c:v>
                </c:pt>
                <c:pt idx="603">
                  <c:v>23102</c:v>
                </c:pt>
                <c:pt idx="604">
                  <c:v>23132</c:v>
                </c:pt>
                <c:pt idx="605">
                  <c:v>23163</c:v>
                </c:pt>
                <c:pt idx="606">
                  <c:v>23193</c:v>
                </c:pt>
                <c:pt idx="607">
                  <c:v>23224</c:v>
                </c:pt>
                <c:pt idx="608">
                  <c:v>23255</c:v>
                </c:pt>
                <c:pt idx="609">
                  <c:v>23285</c:v>
                </c:pt>
                <c:pt idx="610">
                  <c:v>23316</c:v>
                </c:pt>
                <c:pt idx="611">
                  <c:v>23346</c:v>
                </c:pt>
                <c:pt idx="612">
                  <c:v>23377</c:v>
                </c:pt>
                <c:pt idx="613">
                  <c:v>23408</c:v>
                </c:pt>
                <c:pt idx="614">
                  <c:v>23437</c:v>
                </c:pt>
                <c:pt idx="615">
                  <c:v>23468</c:v>
                </c:pt>
                <c:pt idx="616">
                  <c:v>23498</c:v>
                </c:pt>
                <c:pt idx="617">
                  <c:v>23529</c:v>
                </c:pt>
                <c:pt idx="618">
                  <c:v>23559</c:v>
                </c:pt>
                <c:pt idx="619">
                  <c:v>23590</c:v>
                </c:pt>
                <c:pt idx="620">
                  <c:v>23621</c:v>
                </c:pt>
                <c:pt idx="621">
                  <c:v>23651</c:v>
                </c:pt>
                <c:pt idx="622">
                  <c:v>23682</c:v>
                </c:pt>
                <c:pt idx="623">
                  <c:v>23712</c:v>
                </c:pt>
                <c:pt idx="624">
                  <c:v>23743</c:v>
                </c:pt>
                <c:pt idx="625">
                  <c:v>23774</c:v>
                </c:pt>
                <c:pt idx="626">
                  <c:v>23802</c:v>
                </c:pt>
                <c:pt idx="627">
                  <c:v>23833</c:v>
                </c:pt>
                <c:pt idx="628">
                  <c:v>23863</c:v>
                </c:pt>
                <c:pt idx="629">
                  <c:v>23894</c:v>
                </c:pt>
                <c:pt idx="630">
                  <c:v>23924</c:v>
                </c:pt>
                <c:pt idx="631">
                  <c:v>23955</c:v>
                </c:pt>
                <c:pt idx="632">
                  <c:v>23986</c:v>
                </c:pt>
                <c:pt idx="633">
                  <c:v>24016</c:v>
                </c:pt>
                <c:pt idx="634">
                  <c:v>24047</c:v>
                </c:pt>
                <c:pt idx="635">
                  <c:v>24077</c:v>
                </c:pt>
                <c:pt idx="636">
                  <c:v>24108</c:v>
                </c:pt>
                <c:pt idx="637">
                  <c:v>24139</c:v>
                </c:pt>
                <c:pt idx="638">
                  <c:v>24167</c:v>
                </c:pt>
                <c:pt idx="639">
                  <c:v>24198</c:v>
                </c:pt>
                <c:pt idx="640">
                  <c:v>24228</c:v>
                </c:pt>
                <c:pt idx="641">
                  <c:v>24259</c:v>
                </c:pt>
                <c:pt idx="642">
                  <c:v>24289</c:v>
                </c:pt>
                <c:pt idx="643">
                  <c:v>24320</c:v>
                </c:pt>
                <c:pt idx="644">
                  <c:v>24351</c:v>
                </c:pt>
                <c:pt idx="645">
                  <c:v>24381</c:v>
                </c:pt>
                <c:pt idx="646">
                  <c:v>24412</c:v>
                </c:pt>
                <c:pt idx="647">
                  <c:v>24442</c:v>
                </c:pt>
                <c:pt idx="648">
                  <c:v>24473</c:v>
                </c:pt>
                <c:pt idx="649">
                  <c:v>24504</c:v>
                </c:pt>
                <c:pt idx="650">
                  <c:v>24532</c:v>
                </c:pt>
                <c:pt idx="651">
                  <c:v>24563</c:v>
                </c:pt>
                <c:pt idx="652">
                  <c:v>24593</c:v>
                </c:pt>
                <c:pt idx="653">
                  <c:v>24624</c:v>
                </c:pt>
                <c:pt idx="654">
                  <c:v>24654</c:v>
                </c:pt>
                <c:pt idx="655">
                  <c:v>24685</c:v>
                </c:pt>
                <c:pt idx="656">
                  <c:v>24716</c:v>
                </c:pt>
                <c:pt idx="657">
                  <c:v>24746</c:v>
                </c:pt>
                <c:pt idx="658">
                  <c:v>24777</c:v>
                </c:pt>
                <c:pt idx="659">
                  <c:v>24807</c:v>
                </c:pt>
                <c:pt idx="660">
                  <c:v>24838</c:v>
                </c:pt>
                <c:pt idx="661">
                  <c:v>24869</c:v>
                </c:pt>
                <c:pt idx="662">
                  <c:v>24898</c:v>
                </c:pt>
                <c:pt idx="663">
                  <c:v>24929</c:v>
                </c:pt>
                <c:pt idx="664">
                  <c:v>24959</c:v>
                </c:pt>
                <c:pt idx="665">
                  <c:v>24990</c:v>
                </c:pt>
                <c:pt idx="666">
                  <c:v>25020</c:v>
                </c:pt>
                <c:pt idx="667">
                  <c:v>25051</c:v>
                </c:pt>
                <c:pt idx="668">
                  <c:v>25082</c:v>
                </c:pt>
                <c:pt idx="669">
                  <c:v>25112</c:v>
                </c:pt>
                <c:pt idx="670">
                  <c:v>25143</c:v>
                </c:pt>
                <c:pt idx="671">
                  <c:v>25173</c:v>
                </c:pt>
                <c:pt idx="672">
                  <c:v>25204</c:v>
                </c:pt>
                <c:pt idx="673">
                  <c:v>25235</c:v>
                </c:pt>
                <c:pt idx="674">
                  <c:v>25263</c:v>
                </c:pt>
                <c:pt idx="675">
                  <c:v>25294</c:v>
                </c:pt>
                <c:pt idx="676">
                  <c:v>25324</c:v>
                </c:pt>
                <c:pt idx="677">
                  <c:v>25355</c:v>
                </c:pt>
                <c:pt idx="678">
                  <c:v>25385</c:v>
                </c:pt>
                <c:pt idx="679">
                  <c:v>25416</c:v>
                </c:pt>
                <c:pt idx="680">
                  <c:v>25447</c:v>
                </c:pt>
                <c:pt idx="681">
                  <c:v>25477</c:v>
                </c:pt>
                <c:pt idx="682">
                  <c:v>25508</c:v>
                </c:pt>
                <c:pt idx="683">
                  <c:v>25538</c:v>
                </c:pt>
                <c:pt idx="684">
                  <c:v>25569</c:v>
                </c:pt>
                <c:pt idx="685">
                  <c:v>25600</c:v>
                </c:pt>
                <c:pt idx="686">
                  <c:v>25628</c:v>
                </c:pt>
                <c:pt idx="687">
                  <c:v>25659</c:v>
                </c:pt>
                <c:pt idx="688">
                  <c:v>25689</c:v>
                </c:pt>
                <c:pt idx="689">
                  <c:v>25720</c:v>
                </c:pt>
                <c:pt idx="690">
                  <c:v>25750</c:v>
                </c:pt>
                <c:pt idx="691">
                  <c:v>25781</c:v>
                </c:pt>
                <c:pt idx="692">
                  <c:v>25812</c:v>
                </c:pt>
                <c:pt idx="693">
                  <c:v>25842</c:v>
                </c:pt>
                <c:pt idx="694">
                  <c:v>25873</c:v>
                </c:pt>
                <c:pt idx="695">
                  <c:v>25903</c:v>
                </c:pt>
                <c:pt idx="696">
                  <c:v>25934</c:v>
                </c:pt>
                <c:pt idx="697">
                  <c:v>25965</c:v>
                </c:pt>
                <c:pt idx="698">
                  <c:v>25993</c:v>
                </c:pt>
                <c:pt idx="699">
                  <c:v>26024</c:v>
                </c:pt>
                <c:pt idx="700">
                  <c:v>26054</c:v>
                </c:pt>
                <c:pt idx="701">
                  <c:v>26085</c:v>
                </c:pt>
                <c:pt idx="702">
                  <c:v>26115</c:v>
                </c:pt>
                <c:pt idx="703">
                  <c:v>26146</c:v>
                </c:pt>
                <c:pt idx="704">
                  <c:v>26177</c:v>
                </c:pt>
                <c:pt idx="705">
                  <c:v>26207</c:v>
                </c:pt>
                <c:pt idx="706">
                  <c:v>26238</c:v>
                </c:pt>
                <c:pt idx="707">
                  <c:v>26268</c:v>
                </c:pt>
                <c:pt idx="708">
                  <c:v>26299</c:v>
                </c:pt>
                <c:pt idx="709">
                  <c:v>26330</c:v>
                </c:pt>
                <c:pt idx="710">
                  <c:v>26359</c:v>
                </c:pt>
                <c:pt idx="711">
                  <c:v>26390</c:v>
                </c:pt>
                <c:pt idx="712">
                  <c:v>26420</c:v>
                </c:pt>
                <c:pt idx="713">
                  <c:v>26451</c:v>
                </c:pt>
                <c:pt idx="714">
                  <c:v>26481</c:v>
                </c:pt>
                <c:pt idx="715">
                  <c:v>26512</c:v>
                </c:pt>
                <c:pt idx="716">
                  <c:v>26543</c:v>
                </c:pt>
                <c:pt idx="717">
                  <c:v>26573</c:v>
                </c:pt>
                <c:pt idx="718">
                  <c:v>26604</c:v>
                </c:pt>
                <c:pt idx="719">
                  <c:v>26634</c:v>
                </c:pt>
                <c:pt idx="720">
                  <c:v>26665</c:v>
                </c:pt>
                <c:pt idx="721">
                  <c:v>26696</c:v>
                </c:pt>
                <c:pt idx="722">
                  <c:v>26724</c:v>
                </c:pt>
                <c:pt idx="723">
                  <c:v>26755</c:v>
                </c:pt>
                <c:pt idx="724">
                  <c:v>26785</c:v>
                </c:pt>
                <c:pt idx="725">
                  <c:v>26816</c:v>
                </c:pt>
                <c:pt idx="726">
                  <c:v>26846</c:v>
                </c:pt>
                <c:pt idx="727">
                  <c:v>26877</c:v>
                </c:pt>
                <c:pt idx="728">
                  <c:v>26908</c:v>
                </c:pt>
                <c:pt idx="729">
                  <c:v>26938</c:v>
                </c:pt>
                <c:pt idx="730">
                  <c:v>26969</c:v>
                </c:pt>
                <c:pt idx="731">
                  <c:v>26999</c:v>
                </c:pt>
                <c:pt idx="732">
                  <c:v>27030</c:v>
                </c:pt>
                <c:pt idx="733">
                  <c:v>27061</c:v>
                </c:pt>
                <c:pt idx="734">
                  <c:v>27089</c:v>
                </c:pt>
                <c:pt idx="735">
                  <c:v>27120</c:v>
                </c:pt>
                <c:pt idx="736">
                  <c:v>27150</c:v>
                </c:pt>
                <c:pt idx="737">
                  <c:v>27181</c:v>
                </c:pt>
                <c:pt idx="738">
                  <c:v>27211</c:v>
                </c:pt>
                <c:pt idx="739">
                  <c:v>27242</c:v>
                </c:pt>
                <c:pt idx="740">
                  <c:v>27273</c:v>
                </c:pt>
                <c:pt idx="741">
                  <c:v>27303</c:v>
                </c:pt>
                <c:pt idx="742">
                  <c:v>27334</c:v>
                </c:pt>
                <c:pt idx="743">
                  <c:v>27364</c:v>
                </c:pt>
                <c:pt idx="744">
                  <c:v>27395</c:v>
                </c:pt>
                <c:pt idx="745">
                  <c:v>27426</c:v>
                </c:pt>
                <c:pt idx="746">
                  <c:v>27454</c:v>
                </c:pt>
                <c:pt idx="747">
                  <c:v>27485</c:v>
                </c:pt>
                <c:pt idx="748">
                  <c:v>27515</c:v>
                </c:pt>
                <c:pt idx="749">
                  <c:v>27546</c:v>
                </c:pt>
                <c:pt idx="750">
                  <c:v>27576</c:v>
                </c:pt>
                <c:pt idx="751">
                  <c:v>27607</c:v>
                </c:pt>
                <c:pt idx="752">
                  <c:v>27638</c:v>
                </c:pt>
                <c:pt idx="753">
                  <c:v>27668</c:v>
                </c:pt>
                <c:pt idx="754">
                  <c:v>27699</c:v>
                </c:pt>
                <c:pt idx="755">
                  <c:v>27729</c:v>
                </c:pt>
                <c:pt idx="756">
                  <c:v>27760</c:v>
                </c:pt>
                <c:pt idx="757">
                  <c:v>27791</c:v>
                </c:pt>
                <c:pt idx="758">
                  <c:v>27820</c:v>
                </c:pt>
                <c:pt idx="759">
                  <c:v>27851</c:v>
                </c:pt>
                <c:pt idx="760">
                  <c:v>27881</c:v>
                </c:pt>
                <c:pt idx="761">
                  <c:v>27912</c:v>
                </c:pt>
                <c:pt idx="762">
                  <c:v>27942</c:v>
                </c:pt>
                <c:pt idx="763">
                  <c:v>27973</c:v>
                </c:pt>
                <c:pt idx="764">
                  <c:v>28004</c:v>
                </c:pt>
                <c:pt idx="765">
                  <c:v>28034</c:v>
                </c:pt>
                <c:pt idx="766">
                  <c:v>28065</c:v>
                </c:pt>
                <c:pt idx="767">
                  <c:v>28095</c:v>
                </c:pt>
                <c:pt idx="768">
                  <c:v>28126</c:v>
                </c:pt>
                <c:pt idx="769">
                  <c:v>28157</c:v>
                </c:pt>
                <c:pt idx="770">
                  <c:v>28185</c:v>
                </c:pt>
                <c:pt idx="771">
                  <c:v>28216</c:v>
                </c:pt>
                <c:pt idx="772">
                  <c:v>28246</c:v>
                </c:pt>
                <c:pt idx="773">
                  <c:v>28277</c:v>
                </c:pt>
                <c:pt idx="774">
                  <c:v>28307</c:v>
                </c:pt>
                <c:pt idx="775">
                  <c:v>28338</c:v>
                </c:pt>
                <c:pt idx="776">
                  <c:v>28369</c:v>
                </c:pt>
                <c:pt idx="777">
                  <c:v>28399</c:v>
                </c:pt>
                <c:pt idx="778">
                  <c:v>28430</c:v>
                </c:pt>
                <c:pt idx="779">
                  <c:v>28460</c:v>
                </c:pt>
                <c:pt idx="780">
                  <c:v>28491</c:v>
                </c:pt>
                <c:pt idx="781">
                  <c:v>28522</c:v>
                </c:pt>
                <c:pt idx="782">
                  <c:v>28550</c:v>
                </c:pt>
                <c:pt idx="783">
                  <c:v>28581</c:v>
                </c:pt>
                <c:pt idx="784">
                  <c:v>28611</c:v>
                </c:pt>
                <c:pt idx="785">
                  <c:v>28642</c:v>
                </c:pt>
                <c:pt idx="786">
                  <c:v>28672</c:v>
                </c:pt>
                <c:pt idx="787">
                  <c:v>28703</c:v>
                </c:pt>
                <c:pt idx="788">
                  <c:v>28734</c:v>
                </c:pt>
                <c:pt idx="789">
                  <c:v>28764</c:v>
                </c:pt>
                <c:pt idx="790">
                  <c:v>28795</c:v>
                </c:pt>
                <c:pt idx="791">
                  <c:v>28825</c:v>
                </c:pt>
                <c:pt idx="792">
                  <c:v>28856</c:v>
                </c:pt>
                <c:pt idx="793">
                  <c:v>28887</c:v>
                </c:pt>
                <c:pt idx="794">
                  <c:v>28915</c:v>
                </c:pt>
                <c:pt idx="795">
                  <c:v>28946</c:v>
                </c:pt>
                <c:pt idx="796">
                  <c:v>28976</c:v>
                </c:pt>
                <c:pt idx="797">
                  <c:v>29007</c:v>
                </c:pt>
                <c:pt idx="798">
                  <c:v>29037</c:v>
                </c:pt>
                <c:pt idx="799">
                  <c:v>29068</c:v>
                </c:pt>
                <c:pt idx="800">
                  <c:v>29099</c:v>
                </c:pt>
                <c:pt idx="801">
                  <c:v>29129</c:v>
                </c:pt>
                <c:pt idx="802">
                  <c:v>29160</c:v>
                </c:pt>
                <c:pt idx="803">
                  <c:v>29190</c:v>
                </c:pt>
                <c:pt idx="804">
                  <c:v>29221</c:v>
                </c:pt>
                <c:pt idx="805">
                  <c:v>29252</c:v>
                </c:pt>
                <c:pt idx="806">
                  <c:v>29281</c:v>
                </c:pt>
                <c:pt idx="807">
                  <c:v>29312</c:v>
                </c:pt>
                <c:pt idx="808">
                  <c:v>29342</c:v>
                </c:pt>
                <c:pt idx="809">
                  <c:v>29373</c:v>
                </c:pt>
                <c:pt idx="810">
                  <c:v>29403</c:v>
                </c:pt>
                <c:pt idx="811">
                  <c:v>29434</c:v>
                </c:pt>
                <c:pt idx="812">
                  <c:v>29465</c:v>
                </c:pt>
                <c:pt idx="813">
                  <c:v>29495</c:v>
                </c:pt>
                <c:pt idx="814">
                  <c:v>29526</c:v>
                </c:pt>
                <c:pt idx="815">
                  <c:v>29556</c:v>
                </c:pt>
                <c:pt idx="816">
                  <c:v>29587</c:v>
                </c:pt>
                <c:pt idx="817">
                  <c:v>29618</c:v>
                </c:pt>
                <c:pt idx="818">
                  <c:v>29646</c:v>
                </c:pt>
                <c:pt idx="819">
                  <c:v>29677</c:v>
                </c:pt>
                <c:pt idx="820">
                  <c:v>29707</c:v>
                </c:pt>
                <c:pt idx="821">
                  <c:v>29738</c:v>
                </c:pt>
                <c:pt idx="822">
                  <c:v>29768</c:v>
                </c:pt>
                <c:pt idx="823">
                  <c:v>29799</c:v>
                </c:pt>
                <c:pt idx="824">
                  <c:v>29830</c:v>
                </c:pt>
                <c:pt idx="825">
                  <c:v>29860</c:v>
                </c:pt>
                <c:pt idx="826">
                  <c:v>29891</c:v>
                </c:pt>
                <c:pt idx="827">
                  <c:v>29921</c:v>
                </c:pt>
                <c:pt idx="828">
                  <c:v>29952</c:v>
                </c:pt>
                <c:pt idx="829">
                  <c:v>29983</c:v>
                </c:pt>
                <c:pt idx="830">
                  <c:v>30011</c:v>
                </c:pt>
                <c:pt idx="831">
                  <c:v>30042</c:v>
                </c:pt>
                <c:pt idx="832">
                  <c:v>30072</c:v>
                </c:pt>
                <c:pt idx="833">
                  <c:v>30103</c:v>
                </c:pt>
                <c:pt idx="834">
                  <c:v>30133</c:v>
                </c:pt>
                <c:pt idx="835">
                  <c:v>30164</c:v>
                </c:pt>
                <c:pt idx="836">
                  <c:v>30195</c:v>
                </c:pt>
                <c:pt idx="837">
                  <c:v>30225</c:v>
                </c:pt>
                <c:pt idx="838">
                  <c:v>30256</c:v>
                </c:pt>
                <c:pt idx="839">
                  <c:v>30286</c:v>
                </c:pt>
                <c:pt idx="840">
                  <c:v>30317</c:v>
                </c:pt>
                <c:pt idx="841">
                  <c:v>30348</c:v>
                </c:pt>
                <c:pt idx="842">
                  <c:v>30376</c:v>
                </c:pt>
                <c:pt idx="843">
                  <c:v>30407</c:v>
                </c:pt>
                <c:pt idx="844">
                  <c:v>30437</c:v>
                </c:pt>
                <c:pt idx="845">
                  <c:v>30468</c:v>
                </c:pt>
                <c:pt idx="846">
                  <c:v>30498</c:v>
                </c:pt>
                <c:pt idx="847">
                  <c:v>30529</c:v>
                </c:pt>
                <c:pt idx="848">
                  <c:v>30560</c:v>
                </c:pt>
                <c:pt idx="849">
                  <c:v>30590</c:v>
                </c:pt>
                <c:pt idx="850">
                  <c:v>30621</c:v>
                </c:pt>
                <c:pt idx="851">
                  <c:v>30651</c:v>
                </c:pt>
                <c:pt idx="852">
                  <c:v>30682</c:v>
                </c:pt>
                <c:pt idx="853">
                  <c:v>30713</c:v>
                </c:pt>
                <c:pt idx="854">
                  <c:v>30742</c:v>
                </c:pt>
                <c:pt idx="855">
                  <c:v>30773</c:v>
                </c:pt>
                <c:pt idx="856">
                  <c:v>30803</c:v>
                </c:pt>
                <c:pt idx="857">
                  <c:v>30834</c:v>
                </c:pt>
                <c:pt idx="858">
                  <c:v>30864</c:v>
                </c:pt>
                <c:pt idx="859">
                  <c:v>30895</c:v>
                </c:pt>
                <c:pt idx="860">
                  <c:v>30926</c:v>
                </c:pt>
                <c:pt idx="861">
                  <c:v>30956</c:v>
                </c:pt>
                <c:pt idx="862">
                  <c:v>30987</c:v>
                </c:pt>
                <c:pt idx="863">
                  <c:v>31017</c:v>
                </c:pt>
                <c:pt idx="864">
                  <c:v>31048</c:v>
                </c:pt>
                <c:pt idx="865">
                  <c:v>31079</c:v>
                </c:pt>
                <c:pt idx="866">
                  <c:v>31107</c:v>
                </c:pt>
                <c:pt idx="867">
                  <c:v>31138</c:v>
                </c:pt>
                <c:pt idx="868">
                  <c:v>31168</c:v>
                </c:pt>
                <c:pt idx="869">
                  <c:v>31199</c:v>
                </c:pt>
                <c:pt idx="870">
                  <c:v>31229</c:v>
                </c:pt>
                <c:pt idx="871">
                  <c:v>31260</c:v>
                </c:pt>
                <c:pt idx="872">
                  <c:v>31291</c:v>
                </c:pt>
                <c:pt idx="873">
                  <c:v>31321</c:v>
                </c:pt>
                <c:pt idx="874">
                  <c:v>31352</c:v>
                </c:pt>
                <c:pt idx="875">
                  <c:v>31382</c:v>
                </c:pt>
                <c:pt idx="876">
                  <c:v>31413</c:v>
                </c:pt>
                <c:pt idx="877">
                  <c:v>31444</c:v>
                </c:pt>
                <c:pt idx="878">
                  <c:v>31472</c:v>
                </c:pt>
                <c:pt idx="879">
                  <c:v>31503</c:v>
                </c:pt>
                <c:pt idx="880">
                  <c:v>31533</c:v>
                </c:pt>
                <c:pt idx="881">
                  <c:v>31564</c:v>
                </c:pt>
                <c:pt idx="882">
                  <c:v>31594</c:v>
                </c:pt>
                <c:pt idx="883">
                  <c:v>31625</c:v>
                </c:pt>
                <c:pt idx="884">
                  <c:v>31656</c:v>
                </c:pt>
                <c:pt idx="885">
                  <c:v>31686</c:v>
                </c:pt>
                <c:pt idx="886">
                  <c:v>31717</c:v>
                </c:pt>
                <c:pt idx="887">
                  <c:v>31747</c:v>
                </c:pt>
                <c:pt idx="888">
                  <c:v>31778</c:v>
                </c:pt>
                <c:pt idx="889">
                  <c:v>31809</c:v>
                </c:pt>
                <c:pt idx="890">
                  <c:v>31837</c:v>
                </c:pt>
                <c:pt idx="891">
                  <c:v>31868</c:v>
                </c:pt>
                <c:pt idx="892">
                  <c:v>31898</c:v>
                </c:pt>
                <c:pt idx="893">
                  <c:v>31929</c:v>
                </c:pt>
                <c:pt idx="894">
                  <c:v>31959</c:v>
                </c:pt>
                <c:pt idx="895">
                  <c:v>31990</c:v>
                </c:pt>
                <c:pt idx="896">
                  <c:v>32021</c:v>
                </c:pt>
                <c:pt idx="897">
                  <c:v>32051</c:v>
                </c:pt>
                <c:pt idx="898">
                  <c:v>32082</c:v>
                </c:pt>
                <c:pt idx="899">
                  <c:v>32112</c:v>
                </c:pt>
                <c:pt idx="900">
                  <c:v>32143</c:v>
                </c:pt>
                <c:pt idx="901">
                  <c:v>32174</c:v>
                </c:pt>
                <c:pt idx="902">
                  <c:v>32203</c:v>
                </c:pt>
                <c:pt idx="903">
                  <c:v>32234</c:v>
                </c:pt>
                <c:pt idx="904">
                  <c:v>32264</c:v>
                </c:pt>
                <c:pt idx="905">
                  <c:v>32295</c:v>
                </c:pt>
                <c:pt idx="906">
                  <c:v>32325</c:v>
                </c:pt>
                <c:pt idx="907">
                  <c:v>32356</c:v>
                </c:pt>
                <c:pt idx="908">
                  <c:v>32387</c:v>
                </c:pt>
                <c:pt idx="909">
                  <c:v>32417</c:v>
                </c:pt>
                <c:pt idx="910">
                  <c:v>32448</c:v>
                </c:pt>
                <c:pt idx="911">
                  <c:v>32478</c:v>
                </c:pt>
                <c:pt idx="912">
                  <c:v>32509</c:v>
                </c:pt>
                <c:pt idx="913">
                  <c:v>32540</c:v>
                </c:pt>
                <c:pt idx="914">
                  <c:v>32568</c:v>
                </c:pt>
                <c:pt idx="915">
                  <c:v>32599</c:v>
                </c:pt>
                <c:pt idx="916">
                  <c:v>32629</c:v>
                </c:pt>
                <c:pt idx="917">
                  <c:v>32660</c:v>
                </c:pt>
                <c:pt idx="918">
                  <c:v>32690</c:v>
                </c:pt>
                <c:pt idx="919">
                  <c:v>32721</c:v>
                </c:pt>
                <c:pt idx="920">
                  <c:v>32752</c:v>
                </c:pt>
                <c:pt idx="921">
                  <c:v>32782</c:v>
                </c:pt>
                <c:pt idx="922">
                  <c:v>32813</c:v>
                </c:pt>
                <c:pt idx="923">
                  <c:v>32843</c:v>
                </c:pt>
                <c:pt idx="924">
                  <c:v>32874</c:v>
                </c:pt>
                <c:pt idx="925">
                  <c:v>32905</c:v>
                </c:pt>
                <c:pt idx="926">
                  <c:v>32933</c:v>
                </c:pt>
                <c:pt idx="927">
                  <c:v>32964</c:v>
                </c:pt>
                <c:pt idx="928">
                  <c:v>32994</c:v>
                </c:pt>
                <c:pt idx="929">
                  <c:v>33025</c:v>
                </c:pt>
                <c:pt idx="930">
                  <c:v>33055</c:v>
                </c:pt>
                <c:pt idx="931">
                  <c:v>33086</c:v>
                </c:pt>
                <c:pt idx="932">
                  <c:v>33117</c:v>
                </c:pt>
                <c:pt idx="933">
                  <c:v>33147</c:v>
                </c:pt>
                <c:pt idx="934">
                  <c:v>33178</c:v>
                </c:pt>
                <c:pt idx="935">
                  <c:v>33208</c:v>
                </c:pt>
                <c:pt idx="936">
                  <c:v>33239</c:v>
                </c:pt>
                <c:pt idx="937">
                  <c:v>33270</c:v>
                </c:pt>
                <c:pt idx="938">
                  <c:v>33298</c:v>
                </c:pt>
                <c:pt idx="939">
                  <c:v>33329</c:v>
                </c:pt>
                <c:pt idx="940">
                  <c:v>33359</c:v>
                </c:pt>
                <c:pt idx="941">
                  <c:v>33390</c:v>
                </c:pt>
                <c:pt idx="942">
                  <c:v>33420</c:v>
                </c:pt>
                <c:pt idx="943">
                  <c:v>33451</c:v>
                </c:pt>
                <c:pt idx="944">
                  <c:v>33482</c:v>
                </c:pt>
                <c:pt idx="945">
                  <c:v>33512</c:v>
                </c:pt>
                <c:pt idx="946">
                  <c:v>33543</c:v>
                </c:pt>
                <c:pt idx="947">
                  <c:v>33573</c:v>
                </c:pt>
                <c:pt idx="948">
                  <c:v>33604</c:v>
                </c:pt>
                <c:pt idx="949">
                  <c:v>33635</c:v>
                </c:pt>
                <c:pt idx="950">
                  <c:v>33664</c:v>
                </c:pt>
                <c:pt idx="951">
                  <c:v>33695</c:v>
                </c:pt>
                <c:pt idx="952">
                  <c:v>33725</c:v>
                </c:pt>
                <c:pt idx="953">
                  <c:v>33756</c:v>
                </c:pt>
                <c:pt idx="954">
                  <c:v>33786</c:v>
                </c:pt>
                <c:pt idx="955">
                  <c:v>33817</c:v>
                </c:pt>
                <c:pt idx="956">
                  <c:v>33848</c:v>
                </c:pt>
                <c:pt idx="957">
                  <c:v>33878</c:v>
                </c:pt>
                <c:pt idx="958">
                  <c:v>33909</c:v>
                </c:pt>
                <c:pt idx="959">
                  <c:v>33939</c:v>
                </c:pt>
                <c:pt idx="960">
                  <c:v>33970</c:v>
                </c:pt>
                <c:pt idx="961">
                  <c:v>34001</c:v>
                </c:pt>
                <c:pt idx="962">
                  <c:v>34029</c:v>
                </c:pt>
                <c:pt idx="963">
                  <c:v>34060</c:v>
                </c:pt>
                <c:pt idx="964">
                  <c:v>34090</c:v>
                </c:pt>
                <c:pt idx="965">
                  <c:v>34121</c:v>
                </c:pt>
                <c:pt idx="966">
                  <c:v>34151</c:v>
                </c:pt>
                <c:pt idx="967">
                  <c:v>34182</c:v>
                </c:pt>
                <c:pt idx="968">
                  <c:v>34213</c:v>
                </c:pt>
                <c:pt idx="969">
                  <c:v>34243</c:v>
                </c:pt>
                <c:pt idx="970">
                  <c:v>34274</c:v>
                </c:pt>
                <c:pt idx="971">
                  <c:v>34304</c:v>
                </c:pt>
                <c:pt idx="972">
                  <c:v>34335</c:v>
                </c:pt>
                <c:pt idx="973">
                  <c:v>34366</c:v>
                </c:pt>
                <c:pt idx="974">
                  <c:v>34394</c:v>
                </c:pt>
                <c:pt idx="975">
                  <c:v>34425</c:v>
                </c:pt>
                <c:pt idx="976">
                  <c:v>34455</c:v>
                </c:pt>
                <c:pt idx="977">
                  <c:v>34486</c:v>
                </c:pt>
                <c:pt idx="978">
                  <c:v>34516</c:v>
                </c:pt>
                <c:pt idx="979">
                  <c:v>34547</c:v>
                </c:pt>
                <c:pt idx="980">
                  <c:v>34578</c:v>
                </c:pt>
                <c:pt idx="981">
                  <c:v>34608</c:v>
                </c:pt>
                <c:pt idx="982">
                  <c:v>34639</c:v>
                </c:pt>
                <c:pt idx="983">
                  <c:v>34669</c:v>
                </c:pt>
                <c:pt idx="984">
                  <c:v>34700</c:v>
                </c:pt>
                <c:pt idx="985">
                  <c:v>34731</c:v>
                </c:pt>
                <c:pt idx="986">
                  <c:v>34759</c:v>
                </c:pt>
                <c:pt idx="987">
                  <c:v>34790</c:v>
                </c:pt>
                <c:pt idx="988">
                  <c:v>34820</c:v>
                </c:pt>
                <c:pt idx="989">
                  <c:v>34851</c:v>
                </c:pt>
                <c:pt idx="990">
                  <c:v>34881</c:v>
                </c:pt>
                <c:pt idx="991">
                  <c:v>34912</c:v>
                </c:pt>
                <c:pt idx="992">
                  <c:v>34943</c:v>
                </c:pt>
                <c:pt idx="993">
                  <c:v>34973</c:v>
                </c:pt>
                <c:pt idx="994">
                  <c:v>35004</c:v>
                </c:pt>
                <c:pt idx="995">
                  <c:v>35034</c:v>
                </c:pt>
                <c:pt idx="996">
                  <c:v>35065</c:v>
                </c:pt>
                <c:pt idx="997">
                  <c:v>35096</c:v>
                </c:pt>
                <c:pt idx="998">
                  <c:v>35125</c:v>
                </c:pt>
                <c:pt idx="999">
                  <c:v>35156</c:v>
                </c:pt>
                <c:pt idx="1000">
                  <c:v>35186</c:v>
                </c:pt>
                <c:pt idx="1001">
                  <c:v>35217</c:v>
                </c:pt>
                <c:pt idx="1002">
                  <c:v>35247</c:v>
                </c:pt>
                <c:pt idx="1003">
                  <c:v>35278</c:v>
                </c:pt>
                <c:pt idx="1004">
                  <c:v>35309</c:v>
                </c:pt>
                <c:pt idx="1005">
                  <c:v>35339</c:v>
                </c:pt>
                <c:pt idx="1006">
                  <c:v>35370</c:v>
                </c:pt>
                <c:pt idx="1007">
                  <c:v>35400</c:v>
                </c:pt>
                <c:pt idx="1008">
                  <c:v>35431</c:v>
                </c:pt>
                <c:pt idx="1009">
                  <c:v>35462</c:v>
                </c:pt>
                <c:pt idx="1010">
                  <c:v>35490</c:v>
                </c:pt>
                <c:pt idx="1011">
                  <c:v>35521</c:v>
                </c:pt>
                <c:pt idx="1012">
                  <c:v>35551</c:v>
                </c:pt>
                <c:pt idx="1013">
                  <c:v>35582</c:v>
                </c:pt>
                <c:pt idx="1014">
                  <c:v>35612</c:v>
                </c:pt>
                <c:pt idx="1015">
                  <c:v>35643</c:v>
                </c:pt>
                <c:pt idx="1016">
                  <c:v>35674</c:v>
                </c:pt>
                <c:pt idx="1017">
                  <c:v>35704</c:v>
                </c:pt>
                <c:pt idx="1018">
                  <c:v>35735</c:v>
                </c:pt>
                <c:pt idx="1019">
                  <c:v>35765</c:v>
                </c:pt>
                <c:pt idx="1020">
                  <c:v>35796</c:v>
                </c:pt>
                <c:pt idx="1021">
                  <c:v>35827</c:v>
                </c:pt>
                <c:pt idx="1022">
                  <c:v>35855</c:v>
                </c:pt>
                <c:pt idx="1023">
                  <c:v>35886</c:v>
                </c:pt>
                <c:pt idx="1024">
                  <c:v>35916</c:v>
                </c:pt>
                <c:pt idx="1025">
                  <c:v>35947</c:v>
                </c:pt>
                <c:pt idx="1026">
                  <c:v>35977</c:v>
                </c:pt>
                <c:pt idx="1027">
                  <c:v>36008</c:v>
                </c:pt>
                <c:pt idx="1028">
                  <c:v>36039</c:v>
                </c:pt>
                <c:pt idx="1029">
                  <c:v>36069</c:v>
                </c:pt>
                <c:pt idx="1030">
                  <c:v>36100</c:v>
                </c:pt>
                <c:pt idx="1031">
                  <c:v>36130</c:v>
                </c:pt>
                <c:pt idx="1032">
                  <c:v>36161</c:v>
                </c:pt>
                <c:pt idx="1033">
                  <c:v>36192</c:v>
                </c:pt>
                <c:pt idx="1034">
                  <c:v>36220</c:v>
                </c:pt>
                <c:pt idx="1035">
                  <c:v>36251</c:v>
                </c:pt>
                <c:pt idx="1036">
                  <c:v>36281</c:v>
                </c:pt>
                <c:pt idx="1037">
                  <c:v>36312</c:v>
                </c:pt>
                <c:pt idx="1038">
                  <c:v>36342</c:v>
                </c:pt>
                <c:pt idx="1039">
                  <c:v>36373</c:v>
                </c:pt>
                <c:pt idx="1040">
                  <c:v>36404</c:v>
                </c:pt>
                <c:pt idx="1041">
                  <c:v>36434</c:v>
                </c:pt>
                <c:pt idx="1042">
                  <c:v>36465</c:v>
                </c:pt>
                <c:pt idx="1043">
                  <c:v>36495</c:v>
                </c:pt>
                <c:pt idx="1044">
                  <c:v>36526</c:v>
                </c:pt>
                <c:pt idx="1045">
                  <c:v>36557</c:v>
                </c:pt>
                <c:pt idx="1046">
                  <c:v>36586</c:v>
                </c:pt>
                <c:pt idx="1047">
                  <c:v>36617</c:v>
                </c:pt>
                <c:pt idx="1048">
                  <c:v>36647</c:v>
                </c:pt>
                <c:pt idx="1049">
                  <c:v>36678</c:v>
                </c:pt>
                <c:pt idx="1050">
                  <c:v>36708</c:v>
                </c:pt>
                <c:pt idx="1051">
                  <c:v>36739</c:v>
                </c:pt>
                <c:pt idx="1052">
                  <c:v>36770</c:v>
                </c:pt>
                <c:pt idx="1053">
                  <c:v>36800</c:v>
                </c:pt>
                <c:pt idx="1054">
                  <c:v>36831</c:v>
                </c:pt>
                <c:pt idx="1055">
                  <c:v>36861</c:v>
                </c:pt>
                <c:pt idx="1056">
                  <c:v>36892</c:v>
                </c:pt>
                <c:pt idx="1057">
                  <c:v>36923</c:v>
                </c:pt>
                <c:pt idx="1058">
                  <c:v>36951</c:v>
                </c:pt>
                <c:pt idx="1059">
                  <c:v>36982</c:v>
                </c:pt>
                <c:pt idx="1060">
                  <c:v>37012</c:v>
                </c:pt>
                <c:pt idx="1061">
                  <c:v>37043</c:v>
                </c:pt>
                <c:pt idx="1062">
                  <c:v>37073</c:v>
                </c:pt>
                <c:pt idx="1063">
                  <c:v>37104</c:v>
                </c:pt>
                <c:pt idx="1064">
                  <c:v>37135</c:v>
                </c:pt>
                <c:pt idx="1065">
                  <c:v>37165</c:v>
                </c:pt>
                <c:pt idx="1066">
                  <c:v>37196</c:v>
                </c:pt>
                <c:pt idx="1067">
                  <c:v>37226</c:v>
                </c:pt>
                <c:pt idx="1068">
                  <c:v>37257</c:v>
                </c:pt>
                <c:pt idx="1069">
                  <c:v>37288</c:v>
                </c:pt>
                <c:pt idx="1070">
                  <c:v>37316</c:v>
                </c:pt>
                <c:pt idx="1071">
                  <c:v>37347</c:v>
                </c:pt>
                <c:pt idx="1072">
                  <c:v>37377</c:v>
                </c:pt>
                <c:pt idx="1073">
                  <c:v>37408</c:v>
                </c:pt>
                <c:pt idx="1074">
                  <c:v>37438</c:v>
                </c:pt>
                <c:pt idx="1075">
                  <c:v>37469</c:v>
                </c:pt>
                <c:pt idx="1076">
                  <c:v>37500</c:v>
                </c:pt>
                <c:pt idx="1077">
                  <c:v>37530</c:v>
                </c:pt>
                <c:pt idx="1078">
                  <c:v>37561</c:v>
                </c:pt>
                <c:pt idx="1079">
                  <c:v>37591</c:v>
                </c:pt>
                <c:pt idx="1080">
                  <c:v>37622</c:v>
                </c:pt>
                <c:pt idx="1081">
                  <c:v>37653</c:v>
                </c:pt>
                <c:pt idx="1082">
                  <c:v>37681</c:v>
                </c:pt>
                <c:pt idx="1083">
                  <c:v>37712</c:v>
                </c:pt>
                <c:pt idx="1084">
                  <c:v>37742</c:v>
                </c:pt>
                <c:pt idx="1085">
                  <c:v>37773</c:v>
                </c:pt>
                <c:pt idx="1086">
                  <c:v>37803</c:v>
                </c:pt>
                <c:pt idx="1087">
                  <c:v>37834</c:v>
                </c:pt>
                <c:pt idx="1088">
                  <c:v>37865</c:v>
                </c:pt>
                <c:pt idx="1089">
                  <c:v>37895</c:v>
                </c:pt>
                <c:pt idx="1090">
                  <c:v>37926</c:v>
                </c:pt>
                <c:pt idx="1091">
                  <c:v>37956</c:v>
                </c:pt>
                <c:pt idx="1092">
                  <c:v>37987</c:v>
                </c:pt>
                <c:pt idx="1093">
                  <c:v>38018</c:v>
                </c:pt>
                <c:pt idx="1094">
                  <c:v>38047</c:v>
                </c:pt>
                <c:pt idx="1095">
                  <c:v>38078</c:v>
                </c:pt>
                <c:pt idx="1096">
                  <c:v>38108</c:v>
                </c:pt>
                <c:pt idx="1097">
                  <c:v>38139</c:v>
                </c:pt>
                <c:pt idx="1098">
                  <c:v>38169</c:v>
                </c:pt>
                <c:pt idx="1099">
                  <c:v>38200</c:v>
                </c:pt>
                <c:pt idx="1100">
                  <c:v>38231</c:v>
                </c:pt>
                <c:pt idx="1101">
                  <c:v>38261</c:v>
                </c:pt>
                <c:pt idx="1102">
                  <c:v>38292</c:v>
                </c:pt>
                <c:pt idx="1103">
                  <c:v>38322</c:v>
                </c:pt>
                <c:pt idx="1104">
                  <c:v>38353</c:v>
                </c:pt>
                <c:pt idx="1105">
                  <c:v>38384</c:v>
                </c:pt>
                <c:pt idx="1106">
                  <c:v>38412</c:v>
                </c:pt>
                <c:pt idx="1107">
                  <c:v>38443</c:v>
                </c:pt>
                <c:pt idx="1108">
                  <c:v>38473</c:v>
                </c:pt>
                <c:pt idx="1109">
                  <c:v>38504</c:v>
                </c:pt>
                <c:pt idx="1110">
                  <c:v>38534</c:v>
                </c:pt>
                <c:pt idx="1111">
                  <c:v>38565</c:v>
                </c:pt>
                <c:pt idx="1112">
                  <c:v>38596</c:v>
                </c:pt>
                <c:pt idx="1113">
                  <c:v>38626</c:v>
                </c:pt>
                <c:pt idx="1114">
                  <c:v>38657</c:v>
                </c:pt>
                <c:pt idx="1115">
                  <c:v>38687</c:v>
                </c:pt>
                <c:pt idx="1116">
                  <c:v>38718</c:v>
                </c:pt>
                <c:pt idx="1117">
                  <c:v>38749</c:v>
                </c:pt>
                <c:pt idx="1118">
                  <c:v>38777</c:v>
                </c:pt>
                <c:pt idx="1119">
                  <c:v>38808</c:v>
                </c:pt>
                <c:pt idx="1120">
                  <c:v>38838</c:v>
                </c:pt>
                <c:pt idx="1121">
                  <c:v>38869</c:v>
                </c:pt>
                <c:pt idx="1122">
                  <c:v>38899</c:v>
                </c:pt>
                <c:pt idx="1123">
                  <c:v>38930</c:v>
                </c:pt>
                <c:pt idx="1124">
                  <c:v>38961</c:v>
                </c:pt>
                <c:pt idx="1125">
                  <c:v>38991</c:v>
                </c:pt>
                <c:pt idx="1126">
                  <c:v>39022</c:v>
                </c:pt>
                <c:pt idx="1127">
                  <c:v>39052</c:v>
                </c:pt>
                <c:pt idx="1128">
                  <c:v>39083</c:v>
                </c:pt>
                <c:pt idx="1129">
                  <c:v>39114</c:v>
                </c:pt>
                <c:pt idx="1130">
                  <c:v>39142</c:v>
                </c:pt>
                <c:pt idx="1131">
                  <c:v>39173</c:v>
                </c:pt>
                <c:pt idx="1132">
                  <c:v>39203</c:v>
                </c:pt>
                <c:pt idx="1133">
                  <c:v>39234</c:v>
                </c:pt>
                <c:pt idx="1134">
                  <c:v>39264</c:v>
                </c:pt>
                <c:pt idx="1135">
                  <c:v>39295</c:v>
                </c:pt>
                <c:pt idx="1136">
                  <c:v>39326</c:v>
                </c:pt>
                <c:pt idx="1137">
                  <c:v>39356</c:v>
                </c:pt>
                <c:pt idx="1138">
                  <c:v>39387</c:v>
                </c:pt>
                <c:pt idx="1139">
                  <c:v>39417</c:v>
                </c:pt>
                <c:pt idx="1140">
                  <c:v>39448</c:v>
                </c:pt>
                <c:pt idx="1141">
                  <c:v>39479</c:v>
                </c:pt>
                <c:pt idx="1142">
                  <c:v>39508</c:v>
                </c:pt>
                <c:pt idx="1143">
                  <c:v>39539</c:v>
                </c:pt>
                <c:pt idx="1144">
                  <c:v>39569</c:v>
                </c:pt>
                <c:pt idx="1145">
                  <c:v>39600</c:v>
                </c:pt>
                <c:pt idx="1146">
                  <c:v>39630</c:v>
                </c:pt>
                <c:pt idx="1147">
                  <c:v>39661</c:v>
                </c:pt>
                <c:pt idx="1148">
                  <c:v>39692</c:v>
                </c:pt>
                <c:pt idx="1149">
                  <c:v>39722</c:v>
                </c:pt>
                <c:pt idx="1150">
                  <c:v>39753</c:v>
                </c:pt>
                <c:pt idx="1151">
                  <c:v>39783</c:v>
                </c:pt>
                <c:pt idx="1152">
                  <c:v>39814</c:v>
                </c:pt>
                <c:pt idx="1153">
                  <c:v>39845</c:v>
                </c:pt>
                <c:pt idx="1154">
                  <c:v>39873</c:v>
                </c:pt>
                <c:pt idx="1155">
                  <c:v>39904</c:v>
                </c:pt>
                <c:pt idx="1156">
                  <c:v>39934</c:v>
                </c:pt>
                <c:pt idx="1157">
                  <c:v>39965</c:v>
                </c:pt>
                <c:pt idx="1158">
                  <c:v>39995</c:v>
                </c:pt>
                <c:pt idx="1159">
                  <c:v>40026</c:v>
                </c:pt>
                <c:pt idx="1160">
                  <c:v>40057</c:v>
                </c:pt>
                <c:pt idx="1161">
                  <c:v>40087</c:v>
                </c:pt>
                <c:pt idx="1162">
                  <c:v>40118</c:v>
                </c:pt>
                <c:pt idx="1163">
                  <c:v>40148</c:v>
                </c:pt>
                <c:pt idx="1164">
                  <c:v>40179</c:v>
                </c:pt>
                <c:pt idx="1165">
                  <c:v>40210</c:v>
                </c:pt>
                <c:pt idx="1166">
                  <c:v>40238</c:v>
                </c:pt>
                <c:pt idx="1167">
                  <c:v>40269</c:v>
                </c:pt>
                <c:pt idx="1168">
                  <c:v>40299</c:v>
                </c:pt>
                <c:pt idx="1169">
                  <c:v>40330</c:v>
                </c:pt>
                <c:pt idx="1170">
                  <c:v>40360</c:v>
                </c:pt>
                <c:pt idx="1171">
                  <c:v>40391</c:v>
                </c:pt>
                <c:pt idx="1172">
                  <c:v>40422</c:v>
                </c:pt>
                <c:pt idx="1173">
                  <c:v>40452</c:v>
                </c:pt>
                <c:pt idx="1174">
                  <c:v>40483</c:v>
                </c:pt>
                <c:pt idx="1175">
                  <c:v>40513</c:v>
                </c:pt>
                <c:pt idx="1176">
                  <c:v>40544</c:v>
                </c:pt>
                <c:pt idx="1177">
                  <c:v>40575</c:v>
                </c:pt>
                <c:pt idx="1178">
                  <c:v>40603</c:v>
                </c:pt>
                <c:pt idx="1179">
                  <c:v>40634</c:v>
                </c:pt>
                <c:pt idx="1180">
                  <c:v>40664</c:v>
                </c:pt>
                <c:pt idx="1181">
                  <c:v>40695</c:v>
                </c:pt>
                <c:pt idx="1182">
                  <c:v>40725</c:v>
                </c:pt>
                <c:pt idx="1183">
                  <c:v>40756</c:v>
                </c:pt>
                <c:pt idx="1184">
                  <c:v>40787</c:v>
                </c:pt>
                <c:pt idx="1185">
                  <c:v>40817</c:v>
                </c:pt>
                <c:pt idx="1186">
                  <c:v>40848</c:v>
                </c:pt>
                <c:pt idx="1187">
                  <c:v>40878</c:v>
                </c:pt>
                <c:pt idx="1188">
                  <c:v>40909</c:v>
                </c:pt>
                <c:pt idx="1189">
                  <c:v>40940</c:v>
                </c:pt>
                <c:pt idx="1190">
                  <c:v>40969</c:v>
                </c:pt>
                <c:pt idx="1191">
                  <c:v>41000</c:v>
                </c:pt>
                <c:pt idx="1192">
                  <c:v>41030</c:v>
                </c:pt>
                <c:pt idx="1193">
                  <c:v>41061</c:v>
                </c:pt>
                <c:pt idx="1194">
                  <c:v>41091</c:v>
                </c:pt>
                <c:pt idx="1195">
                  <c:v>41122</c:v>
                </c:pt>
                <c:pt idx="1196">
                  <c:v>41153</c:v>
                </c:pt>
                <c:pt idx="1197">
                  <c:v>41183</c:v>
                </c:pt>
                <c:pt idx="1198">
                  <c:v>41214</c:v>
                </c:pt>
                <c:pt idx="1199">
                  <c:v>41244</c:v>
                </c:pt>
                <c:pt idx="1200">
                  <c:v>41275</c:v>
                </c:pt>
                <c:pt idx="1201">
                  <c:v>41306</c:v>
                </c:pt>
                <c:pt idx="1202">
                  <c:v>41334</c:v>
                </c:pt>
                <c:pt idx="1203">
                  <c:v>41365</c:v>
                </c:pt>
                <c:pt idx="1204">
                  <c:v>41395</c:v>
                </c:pt>
                <c:pt idx="1205">
                  <c:v>41426</c:v>
                </c:pt>
                <c:pt idx="1206">
                  <c:v>41456</c:v>
                </c:pt>
                <c:pt idx="1207">
                  <c:v>41487</c:v>
                </c:pt>
                <c:pt idx="1208">
                  <c:v>41518</c:v>
                </c:pt>
                <c:pt idx="1209">
                  <c:v>41548</c:v>
                </c:pt>
                <c:pt idx="1210">
                  <c:v>41579</c:v>
                </c:pt>
                <c:pt idx="1211">
                  <c:v>41609</c:v>
                </c:pt>
                <c:pt idx="1212">
                  <c:v>41640</c:v>
                </c:pt>
                <c:pt idx="1213">
                  <c:v>41671</c:v>
                </c:pt>
                <c:pt idx="1214">
                  <c:v>41699</c:v>
                </c:pt>
                <c:pt idx="1215">
                  <c:v>41730</c:v>
                </c:pt>
                <c:pt idx="1216">
                  <c:v>41760</c:v>
                </c:pt>
                <c:pt idx="1217">
                  <c:v>41791</c:v>
                </c:pt>
                <c:pt idx="1218">
                  <c:v>41821</c:v>
                </c:pt>
                <c:pt idx="1219">
                  <c:v>41852</c:v>
                </c:pt>
                <c:pt idx="1220">
                  <c:v>41883</c:v>
                </c:pt>
                <c:pt idx="1221">
                  <c:v>41913</c:v>
                </c:pt>
                <c:pt idx="1222">
                  <c:v>41944</c:v>
                </c:pt>
                <c:pt idx="1223">
                  <c:v>41974</c:v>
                </c:pt>
                <c:pt idx="1224">
                  <c:v>42005</c:v>
                </c:pt>
                <c:pt idx="1225">
                  <c:v>42036</c:v>
                </c:pt>
                <c:pt idx="1226">
                  <c:v>42064</c:v>
                </c:pt>
                <c:pt idx="1227">
                  <c:v>42095</c:v>
                </c:pt>
                <c:pt idx="1228">
                  <c:v>42125</c:v>
                </c:pt>
                <c:pt idx="1229">
                  <c:v>42156</c:v>
                </c:pt>
                <c:pt idx="1230">
                  <c:v>42186</c:v>
                </c:pt>
                <c:pt idx="1231">
                  <c:v>42217</c:v>
                </c:pt>
                <c:pt idx="1232">
                  <c:v>42248</c:v>
                </c:pt>
                <c:pt idx="1233">
                  <c:v>42278</c:v>
                </c:pt>
                <c:pt idx="1234">
                  <c:v>42309</c:v>
                </c:pt>
                <c:pt idx="1235">
                  <c:v>42339</c:v>
                </c:pt>
                <c:pt idx="1236">
                  <c:v>42370</c:v>
                </c:pt>
                <c:pt idx="1237">
                  <c:v>42401</c:v>
                </c:pt>
                <c:pt idx="1238">
                  <c:v>42430</c:v>
                </c:pt>
                <c:pt idx="1239">
                  <c:v>42461</c:v>
                </c:pt>
                <c:pt idx="1240">
                  <c:v>42491</c:v>
                </c:pt>
                <c:pt idx="1241">
                  <c:v>42522</c:v>
                </c:pt>
                <c:pt idx="1242">
                  <c:v>42552</c:v>
                </c:pt>
                <c:pt idx="1243">
                  <c:v>42583</c:v>
                </c:pt>
                <c:pt idx="1244">
                  <c:v>42614</c:v>
                </c:pt>
                <c:pt idx="1245">
                  <c:v>42644</c:v>
                </c:pt>
                <c:pt idx="1246">
                  <c:v>42675</c:v>
                </c:pt>
                <c:pt idx="1247">
                  <c:v>42705</c:v>
                </c:pt>
                <c:pt idx="1248">
                  <c:v>42736</c:v>
                </c:pt>
                <c:pt idx="1249">
                  <c:v>42767</c:v>
                </c:pt>
                <c:pt idx="1250">
                  <c:v>42795</c:v>
                </c:pt>
                <c:pt idx="1251">
                  <c:v>42826</c:v>
                </c:pt>
                <c:pt idx="1252">
                  <c:v>42856</c:v>
                </c:pt>
                <c:pt idx="1253">
                  <c:v>42887</c:v>
                </c:pt>
                <c:pt idx="1254">
                  <c:v>42917</c:v>
                </c:pt>
                <c:pt idx="1255">
                  <c:v>42948</c:v>
                </c:pt>
                <c:pt idx="1256">
                  <c:v>42979</c:v>
                </c:pt>
                <c:pt idx="1257">
                  <c:v>43009</c:v>
                </c:pt>
                <c:pt idx="1258">
                  <c:v>43040</c:v>
                </c:pt>
                <c:pt idx="1259">
                  <c:v>43070</c:v>
                </c:pt>
                <c:pt idx="1260">
                  <c:v>43101</c:v>
                </c:pt>
                <c:pt idx="1261">
                  <c:v>43132</c:v>
                </c:pt>
                <c:pt idx="1262">
                  <c:v>43160</c:v>
                </c:pt>
                <c:pt idx="1263">
                  <c:v>43191</c:v>
                </c:pt>
                <c:pt idx="1264">
                  <c:v>43221</c:v>
                </c:pt>
                <c:pt idx="1265">
                  <c:v>43252</c:v>
                </c:pt>
                <c:pt idx="1266">
                  <c:v>43282</c:v>
                </c:pt>
                <c:pt idx="1267">
                  <c:v>43313</c:v>
                </c:pt>
                <c:pt idx="1268">
                  <c:v>43344</c:v>
                </c:pt>
                <c:pt idx="1269">
                  <c:v>43374</c:v>
                </c:pt>
                <c:pt idx="1270">
                  <c:v>43405</c:v>
                </c:pt>
                <c:pt idx="1271">
                  <c:v>43435</c:v>
                </c:pt>
                <c:pt idx="1272">
                  <c:v>43466</c:v>
                </c:pt>
                <c:pt idx="1273">
                  <c:v>43497</c:v>
                </c:pt>
                <c:pt idx="1274">
                  <c:v>43525</c:v>
                </c:pt>
                <c:pt idx="1275">
                  <c:v>43556</c:v>
                </c:pt>
                <c:pt idx="1276">
                  <c:v>43586</c:v>
                </c:pt>
                <c:pt idx="1277">
                  <c:v>43617</c:v>
                </c:pt>
                <c:pt idx="1278">
                  <c:v>43647</c:v>
                </c:pt>
                <c:pt idx="1279">
                  <c:v>43678</c:v>
                </c:pt>
                <c:pt idx="1280">
                  <c:v>43709</c:v>
                </c:pt>
                <c:pt idx="1281">
                  <c:v>43739</c:v>
                </c:pt>
                <c:pt idx="1282">
                  <c:v>43770</c:v>
                </c:pt>
                <c:pt idx="1283">
                  <c:v>43800</c:v>
                </c:pt>
                <c:pt idx="1284">
                  <c:v>43831</c:v>
                </c:pt>
                <c:pt idx="1285">
                  <c:v>43862</c:v>
                </c:pt>
                <c:pt idx="1286">
                  <c:v>43891</c:v>
                </c:pt>
                <c:pt idx="1287">
                  <c:v>43922</c:v>
                </c:pt>
                <c:pt idx="1288">
                  <c:v>43952</c:v>
                </c:pt>
                <c:pt idx="1289">
                  <c:v>43983</c:v>
                </c:pt>
                <c:pt idx="1290">
                  <c:v>44013</c:v>
                </c:pt>
                <c:pt idx="1291">
                  <c:v>44044</c:v>
                </c:pt>
                <c:pt idx="1292">
                  <c:v>44075</c:v>
                </c:pt>
                <c:pt idx="1293">
                  <c:v>44105</c:v>
                </c:pt>
                <c:pt idx="1294">
                  <c:v>44136</c:v>
                </c:pt>
                <c:pt idx="1295">
                  <c:v>44166</c:v>
                </c:pt>
                <c:pt idx="1296">
                  <c:v>44197</c:v>
                </c:pt>
                <c:pt idx="1297">
                  <c:v>44228</c:v>
                </c:pt>
                <c:pt idx="1298">
                  <c:v>44256</c:v>
                </c:pt>
                <c:pt idx="1299">
                  <c:v>44287</c:v>
                </c:pt>
                <c:pt idx="1300">
                  <c:v>44317</c:v>
                </c:pt>
                <c:pt idx="1301">
                  <c:v>44348</c:v>
                </c:pt>
                <c:pt idx="1302">
                  <c:v>44378</c:v>
                </c:pt>
                <c:pt idx="1303">
                  <c:v>44409</c:v>
                </c:pt>
                <c:pt idx="1304">
                  <c:v>44440</c:v>
                </c:pt>
                <c:pt idx="1305">
                  <c:v>44470</c:v>
                </c:pt>
                <c:pt idx="1306">
                  <c:v>44501</c:v>
                </c:pt>
                <c:pt idx="1307">
                  <c:v>44531</c:v>
                </c:pt>
                <c:pt idx="1308">
                  <c:v>44562</c:v>
                </c:pt>
                <c:pt idx="1309">
                  <c:v>44593</c:v>
                </c:pt>
                <c:pt idx="1310">
                  <c:v>44621</c:v>
                </c:pt>
                <c:pt idx="1311">
                  <c:v>44652</c:v>
                </c:pt>
                <c:pt idx="1312">
                  <c:v>44682</c:v>
                </c:pt>
                <c:pt idx="1313">
                  <c:v>44713</c:v>
                </c:pt>
                <c:pt idx="1314">
                  <c:v>44743</c:v>
                </c:pt>
                <c:pt idx="1315">
                  <c:v>44774</c:v>
                </c:pt>
                <c:pt idx="1316">
                  <c:v>44805</c:v>
                </c:pt>
                <c:pt idx="1317">
                  <c:v>44835</c:v>
                </c:pt>
                <c:pt idx="1318">
                  <c:v>44866</c:v>
                </c:pt>
                <c:pt idx="1319">
                  <c:v>44896</c:v>
                </c:pt>
                <c:pt idx="1320">
                  <c:v>44927</c:v>
                </c:pt>
                <c:pt idx="1321">
                  <c:v>44958</c:v>
                </c:pt>
                <c:pt idx="1322">
                  <c:v>44986</c:v>
                </c:pt>
                <c:pt idx="1323">
                  <c:v>45017</c:v>
                </c:pt>
                <c:pt idx="1324">
                  <c:v>45047</c:v>
                </c:pt>
                <c:pt idx="1325">
                  <c:v>45078</c:v>
                </c:pt>
                <c:pt idx="1326">
                  <c:v>45108</c:v>
                </c:pt>
                <c:pt idx="1327">
                  <c:v>45139</c:v>
                </c:pt>
                <c:pt idx="1328">
                  <c:v>45170</c:v>
                </c:pt>
                <c:pt idx="1329">
                  <c:v>45200</c:v>
                </c:pt>
                <c:pt idx="1330">
                  <c:v>45231</c:v>
                </c:pt>
                <c:pt idx="1331">
                  <c:v>45261</c:v>
                </c:pt>
                <c:pt idx="1332">
                  <c:v>45292</c:v>
                </c:pt>
                <c:pt idx="1333">
                  <c:v>45323</c:v>
                </c:pt>
                <c:pt idx="1334">
                  <c:v>45352</c:v>
                </c:pt>
                <c:pt idx="1335">
                  <c:v>45383</c:v>
                </c:pt>
                <c:pt idx="1336">
                  <c:v>45413</c:v>
                </c:pt>
                <c:pt idx="1337">
                  <c:v>45444</c:v>
                </c:pt>
                <c:pt idx="1338">
                  <c:v>45474</c:v>
                </c:pt>
                <c:pt idx="1339">
                  <c:v>45505</c:v>
                </c:pt>
                <c:pt idx="1340">
                  <c:v>45536</c:v>
                </c:pt>
                <c:pt idx="1341">
                  <c:v>45566</c:v>
                </c:pt>
                <c:pt idx="1342">
                  <c:v>45597</c:v>
                </c:pt>
                <c:pt idx="1343">
                  <c:v>45627</c:v>
                </c:pt>
                <c:pt idx="1344">
                  <c:v>45658</c:v>
                </c:pt>
                <c:pt idx="1345">
                  <c:v>45689</c:v>
                </c:pt>
                <c:pt idx="1346">
                  <c:v>45717</c:v>
                </c:pt>
                <c:pt idx="1347">
                  <c:v>45748</c:v>
                </c:pt>
                <c:pt idx="1348">
                  <c:v>45778</c:v>
                </c:pt>
                <c:pt idx="1349">
                  <c:v>45809</c:v>
                </c:pt>
                <c:pt idx="1350">
                  <c:v>45839</c:v>
                </c:pt>
                <c:pt idx="1351">
                  <c:v>45870</c:v>
                </c:pt>
                <c:pt idx="1352">
                  <c:v>45901</c:v>
                </c:pt>
                <c:pt idx="1353">
                  <c:v>45931</c:v>
                </c:pt>
                <c:pt idx="1354">
                  <c:v>45962</c:v>
                </c:pt>
                <c:pt idx="1355">
                  <c:v>45992</c:v>
                </c:pt>
                <c:pt idx="1356">
                  <c:v>46023</c:v>
                </c:pt>
                <c:pt idx="1357">
                  <c:v>46054</c:v>
                </c:pt>
                <c:pt idx="1358">
                  <c:v>46082</c:v>
                </c:pt>
                <c:pt idx="1359">
                  <c:v>46113</c:v>
                </c:pt>
                <c:pt idx="1360">
                  <c:v>46143</c:v>
                </c:pt>
                <c:pt idx="1361">
                  <c:v>46174</c:v>
                </c:pt>
                <c:pt idx="1362">
                  <c:v>46204</c:v>
                </c:pt>
                <c:pt idx="1363">
                  <c:v>46235</c:v>
                </c:pt>
                <c:pt idx="1364">
                  <c:v>46266</c:v>
                </c:pt>
                <c:pt idx="1365">
                  <c:v>46296</c:v>
                </c:pt>
                <c:pt idx="1366">
                  <c:v>46327</c:v>
                </c:pt>
                <c:pt idx="1367">
                  <c:v>46357</c:v>
                </c:pt>
                <c:pt idx="1368">
                  <c:v>46388</c:v>
                </c:pt>
                <c:pt idx="1369">
                  <c:v>46419</c:v>
                </c:pt>
                <c:pt idx="1370">
                  <c:v>46447</c:v>
                </c:pt>
                <c:pt idx="1371">
                  <c:v>46478</c:v>
                </c:pt>
                <c:pt idx="1372">
                  <c:v>46508</c:v>
                </c:pt>
                <c:pt idx="1373">
                  <c:v>46539</c:v>
                </c:pt>
                <c:pt idx="1374">
                  <c:v>46569</c:v>
                </c:pt>
                <c:pt idx="1375">
                  <c:v>46600</c:v>
                </c:pt>
                <c:pt idx="1376">
                  <c:v>46631</c:v>
                </c:pt>
                <c:pt idx="1377">
                  <c:v>46661</c:v>
                </c:pt>
                <c:pt idx="1378">
                  <c:v>46692</c:v>
                </c:pt>
                <c:pt idx="1379">
                  <c:v>46722</c:v>
                </c:pt>
                <c:pt idx="1380">
                  <c:v>46753</c:v>
                </c:pt>
                <c:pt idx="1381">
                  <c:v>46784</c:v>
                </c:pt>
                <c:pt idx="1382">
                  <c:v>46813</c:v>
                </c:pt>
                <c:pt idx="1383">
                  <c:v>46844</c:v>
                </c:pt>
                <c:pt idx="1384">
                  <c:v>46874</c:v>
                </c:pt>
                <c:pt idx="1385">
                  <c:v>46905</c:v>
                </c:pt>
                <c:pt idx="1386">
                  <c:v>46935</c:v>
                </c:pt>
                <c:pt idx="1387">
                  <c:v>46966</c:v>
                </c:pt>
                <c:pt idx="1388">
                  <c:v>46997</c:v>
                </c:pt>
                <c:pt idx="1389">
                  <c:v>47027</c:v>
                </c:pt>
                <c:pt idx="1390">
                  <c:v>47058</c:v>
                </c:pt>
                <c:pt idx="1391">
                  <c:v>47088</c:v>
                </c:pt>
                <c:pt idx="1392">
                  <c:v>47119</c:v>
                </c:pt>
                <c:pt idx="1393">
                  <c:v>47150</c:v>
                </c:pt>
                <c:pt idx="1394">
                  <c:v>47178</c:v>
                </c:pt>
                <c:pt idx="1395">
                  <c:v>47209</c:v>
                </c:pt>
                <c:pt idx="1396">
                  <c:v>47239</c:v>
                </c:pt>
                <c:pt idx="1397">
                  <c:v>47270</c:v>
                </c:pt>
                <c:pt idx="1398">
                  <c:v>47300</c:v>
                </c:pt>
                <c:pt idx="1399">
                  <c:v>47331</c:v>
                </c:pt>
                <c:pt idx="1400">
                  <c:v>47362</c:v>
                </c:pt>
                <c:pt idx="1401">
                  <c:v>47392</c:v>
                </c:pt>
                <c:pt idx="1402">
                  <c:v>47423</c:v>
                </c:pt>
                <c:pt idx="1403">
                  <c:v>47453</c:v>
                </c:pt>
                <c:pt idx="1404">
                  <c:v>47484</c:v>
                </c:pt>
                <c:pt idx="1405">
                  <c:v>47515</c:v>
                </c:pt>
                <c:pt idx="1406">
                  <c:v>47543</c:v>
                </c:pt>
                <c:pt idx="1407">
                  <c:v>47574</c:v>
                </c:pt>
                <c:pt idx="1408">
                  <c:v>47604</c:v>
                </c:pt>
                <c:pt idx="1409">
                  <c:v>47635</c:v>
                </c:pt>
                <c:pt idx="1410">
                  <c:v>47665</c:v>
                </c:pt>
                <c:pt idx="1411">
                  <c:v>47696</c:v>
                </c:pt>
                <c:pt idx="1412">
                  <c:v>47727</c:v>
                </c:pt>
                <c:pt idx="1413">
                  <c:v>47757</c:v>
                </c:pt>
                <c:pt idx="1414">
                  <c:v>47788</c:v>
                </c:pt>
                <c:pt idx="1415">
                  <c:v>47818</c:v>
                </c:pt>
                <c:pt idx="1416">
                  <c:v>47849</c:v>
                </c:pt>
                <c:pt idx="1417">
                  <c:v>47880</c:v>
                </c:pt>
                <c:pt idx="1418">
                  <c:v>47908</c:v>
                </c:pt>
                <c:pt idx="1419">
                  <c:v>47939</c:v>
                </c:pt>
                <c:pt idx="1420">
                  <c:v>47969</c:v>
                </c:pt>
                <c:pt idx="1421">
                  <c:v>48000</c:v>
                </c:pt>
                <c:pt idx="1422">
                  <c:v>48030</c:v>
                </c:pt>
                <c:pt idx="1423">
                  <c:v>48061</c:v>
                </c:pt>
                <c:pt idx="1424">
                  <c:v>48092</c:v>
                </c:pt>
                <c:pt idx="1425">
                  <c:v>48122</c:v>
                </c:pt>
                <c:pt idx="1426">
                  <c:v>48153</c:v>
                </c:pt>
                <c:pt idx="1427">
                  <c:v>48183</c:v>
                </c:pt>
                <c:pt idx="1428">
                  <c:v>48214</c:v>
                </c:pt>
                <c:pt idx="1429">
                  <c:v>48245</c:v>
                </c:pt>
                <c:pt idx="1430">
                  <c:v>48274</c:v>
                </c:pt>
                <c:pt idx="1431">
                  <c:v>48305</c:v>
                </c:pt>
                <c:pt idx="1432">
                  <c:v>48335</c:v>
                </c:pt>
                <c:pt idx="1433">
                  <c:v>48366</c:v>
                </c:pt>
                <c:pt idx="1434">
                  <c:v>48396</c:v>
                </c:pt>
                <c:pt idx="1435">
                  <c:v>48427</c:v>
                </c:pt>
                <c:pt idx="1436">
                  <c:v>48458</c:v>
                </c:pt>
                <c:pt idx="1437">
                  <c:v>48488</c:v>
                </c:pt>
                <c:pt idx="1438">
                  <c:v>48519</c:v>
                </c:pt>
                <c:pt idx="1439">
                  <c:v>48549</c:v>
                </c:pt>
                <c:pt idx="1440">
                  <c:v>48580</c:v>
                </c:pt>
                <c:pt idx="1441">
                  <c:v>48611</c:v>
                </c:pt>
                <c:pt idx="1442">
                  <c:v>48639</c:v>
                </c:pt>
                <c:pt idx="1443">
                  <c:v>48670</c:v>
                </c:pt>
                <c:pt idx="1444">
                  <c:v>48700</c:v>
                </c:pt>
                <c:pt idx="1445">
                  <c:v>48731</c:v>
                </c:pt>
                <c:pt idx="1446">
                  <c:v>48761</c:v>
                </c:pt>
                <c:pt idx="1447">
                  <c:v>48792</c:v>
                </c:pt>
                <c:pt idx="1448">
                  <c:v>48823</c:v>
                </c:pt>
                <c:pt idx="1449">
                  <c:v>48853</c:v>
                </c:pt>
                <c:pt idx="1450">
                  <c:v>48884</c:v>
                </c:pt>
                <c:pt idx="1451">
                  <c:v>48914</c:v>
                </c:pt>
                <c:pt idx="1452">
                  <c:v>48945</c:v>
                </c:pt>
                <c:pt idx="1453">
                  <c:v>48976</c:v>
                </c:pt>
                <c:pt idx="1454">
                  <c:v>49004</c:v>
                </c:pt>
                <c:pt idx="1455">
                  <c:v>49035</c:v>
                </c:pt>
                <c:pt idx="1456">
                  <c:v>49065</c:v>
                </c:pt>
                <c:pt idx="1457">
                  <c:v>49096</c:v>
                </c:pt>
                <c:pt idx="1458">
                  <c:v>49126</c:v>
                </c:pt>
                <c:pt idx="1459">
                  <c:v>49157</c:v>
                </c:pt>
                <c:pt idx="1460">
                  <c:v>49188</c:v>
                </c:pt>
                <c:pt idx="1461">
                  <c:v>49218</c:v>
                </c:pt>
                <c:pt idx="1462">
                  <c:v>49249</c:v>
                </c:pt>
                <c:pt idx="1463">
                  <c:v>49279</c:v>
                </c:pt>
                <c:pt idx="1464">
                  <c:v>49310</c:v>
                </c:pt>
                <c:pt idx="1465">
                  <c:v>49341</c:v>
                </c:pt>
                <c:pt idx="1466">
                  <c:v>49369</c:v>
                </c:pt>
                <c:pt idx="1467">
                  <c:v>49400</c:v>
                </c:pt>
                <c:pt idx="1468">
                  <c:v>49430</c:v>
                </c:pt>
                <c:pt idx="1469">
                  <c:v>49461</c:v>
                </c:pt>
                <c:pt idx="1470">
                  <c:v>49491</c:v>
                </c:pt>
                <c:pt idx="1471">
                  <c:v>49522</c:v>
                </c:pt>
                <c:pt idx="1472">
                  <c:v>49553</c:v>
                </c:pt>
                <c:pt idx="1473">
                  <c:v>49583</c:v>
                </c:pt>
                <c:pt idx="1474">
                  <c:v>49614</c:v>
                </c:pt>
                <c:pt idx="1475">
                  <c:v>49644</c:v>
                </c:pt>
                <c:pt idx="1476">
                  <c:v>49675</c:v>
                </c:pt>
                <c:pt idx="1477">
                  <c:v>49706</c:v>
                </c:pt>
                <c:pt idx="1478">
                  <c:v>49735</c:v>
                </c:pt>
                <c:pt idx="1479">
                  <c:v>49766</c:v>
                </c:pt>
                <c:pt idx="1480">
                  <c:v>49796</c:v>
                </c:pt>
                <c:pt idx="1481">
                  <c:v>49827</c:v>
                </c:pt>
                <c:pt idx="1482">
                  <c:v>49857</c:v>
                </c:pt>
                <c:pt idx="1483">
                  <c:v>49888</c:v>
                </c:pt>
                <c:pt idx="1484">
                  <c:v>49919</c:v>
                </c:pt>
                <c:pt idx="1485">
                  <c:v>49949</c:v>
                </c:pt>
                <c:pt idx="1486">
                  <c:v>49980</c:v>
                </c:pt>
                <c:pt idx="1487">
                  <c:v>50010</c:v>
                </c:pt>
                <c:pt idx="1488">
                  <c:v>50041</c:v>
                </c:pt>
                <c:pt idx="1489">
                  <c:v>50072</c:v>
                </c:pt>
                <c:pt idx="1490">
                  <c:v>50100</c:v>
                </c:pt>
                <c:pt idx="1491">
                  <c:v>50131</c:v>
                </c:pt>
                <c:pt idx="1492">
                  <c:v>50161</c:v>
                </c:pt>
                <c:pt idx="1493">
                  <c:v>50192</c:v>
                </c:pt>
                <c:pt idx="1494">
                  <c:v>50222</c:v>
                </c:pt>
                <c:pt idx="1495">
                  <c:v>50253</c:v>
                </c:pt>
                <c:pt idx="1496">
                  <c:v>50284</c:v>
                </c:pt>
                <c:pt idx="1497">
                  <c:v>50314</c:v>
                </c:pt>
                <c:pt idx="1498">
                  <c:v>50345</c:v>
                </c:pt>
                <c:pt idx="1499">
                  <c:v>50375</c:v>
                </c:pt>
                <c:pt idx="1500">
                  <c:v>50406</c:v>
                </c:pt>
                <c:pt idx="1501">
                  <c:v>50437</c:v>
                </c:pt>
                <c:pt idx="1502">
                  <c:v>50465</c:v>
                </c:pt>
                <c:pt idx="1503">
                  <c:v>50496</c:v>
                </c:pt>
                <c:pt idx="1504">
                  <c:v>50526</c:v>
                </c:pt>
                <c:pt idx="1505">
                  <c:v>50557</c:v>
                </c:pt>
                <c:pt idx="1506">
                  <c:v>50587</c:v>
                </c:pt>
                <c:pt idx="1507">
                  <c:v>50618</c:v>
                </c:pt>
                <c:pt idx="1508">
                  <c:v>50649</c:v>
                </c:pt>
                <c:pt idx="1509">
                  <c:v>50679</c:v>
                </c:pt>
                <c:pt idx="1510">
                  <c:v>50710</c:v>
                </c:pt>
                <c:pt idx="1511">
                  <c:v>50740</c:v>
                </c:pt>
                <c:pt idx="1512">
                  <c:v>50771</c:v>
                </c:pt>
                <c:pt idx="1513">
                  <c:v>50802</c:v>
                </c:pt>
                <c:pt idx="1514">
                  <c:v>50830</c:v>
                </c:pt>
                <c:pt idx="1515">
                  <c:v>50861</c:v>
                </c:pt>
                <c:pt idx="1516">
                  <c:v>50891</c:v>
                </c:pt>
                <c:pt idx="1517">
                  <c:v>50922</c:v>
                </c:pt>
                <c:pt idx="1518">
                  <c:v>50952</c:v>
                </c:pt>
                <c:pt idx="1519">
                  <c:v>50983</c:v>
                </c:pt>
                <c:pt idx="1520">
                  <c:v>51014</c:v>
                </c:pt>
                <c:pt idx="1521">
                  <c:v>51044</c:v>
                </c:pt>
                <c:pt idx="1522">
                  <c:v>51075</c:v>
                </c:pt>
                <c:pt idx="1523">
                  <c:v>51105</c:v>
                </c:pt>
                <c:pt idx="1524">
                  <c:v>51136</c:v>
                </c:pt>
                <c:pt idx="1525">
                  <c:v>51167</c:v>
                </c:pt>
                <c:pt idx="1526">
                  <c:v>51196</c:v>
                </c:pt>
                <c:pt idx="1527">
                  <c:v>51227</c:v>
                </c:pt>
                <c:pt idx="1528">
                  <c:v>51257</c:v>
                </c:pt>
                <c:pt idx="1529">
                  <c:v>51288</c:v>
                </c:pt>
                <c:pt idx="1530">
                  <c:v>51318</c:v>
                </c:pt>
                <c:pt idx="1531">
                  <c:v>51349</c:v>
                </c:pt>
                <c:pt idx="1532">
                  <c:v>51380</c:v>
                </c:pt>
                <c:pt idx="1533">
                  <c:v>51410</c:v>
                </c:pt>
                <c:pt idx="1534">
                  <c:v>51441</c:v>
                </c:pt>
                <c:pt idx="1535">
                  <c:v>51471</c:v>
                </c:pt>
              </c:numCache>
            </c:numRef>
          </c:cat>
          <c:val>
            <c:numRef>
              <c:f>CPIUA!$L$9:$L$1544</c:f>
              <c:numCache>
                <c:formatCode>General</c:formatCode>
                <c:ptCount val="1536"/>
                <c:pt idx="1320" formatCode="0.0">
                  <c:v>6.6571348778999999</c:v>
                </c:pt>
                <c:pt idx="1535" formatCode="0.0">
                  <c:v>#N/A</c:v>
                </c:pt>
              </c:numCache>
            </c:numRef>
          </c:val>
          <c:smooth val="0"/>
          <c:extLst>
            <c:ext xmlns:c16="http://schemas.microsoft.com/office/drawing/2014/chart" uri="{C3380CC4-5D6E-409C-BE32-E72D297353CC}">
              <c16:uniqueId val="{00000003-E825-4EB7-942B-3120E2F6849D}"/>
            </c:ext>
          </c:extLst>
        </c:ser>
        <c:ser>
          <c:idx val="1"/>
          <c:order val="5"/>
          <c:tx>
            <c:v>CPI Forecast</c:v>
          </c:tx>
          <c:spPr>
            <a:ln>
              <a:noFill/>
            </a:ln>
          </c:spPr>
          <c:marker>
            <c:symbol val="circle"/>
            <c:size val="8"/>
            <c:spPr>
              <a:pattFill prst="narVert">
                <a:fgClr>
                  <a:srgbClr val="002060"/>
                </a:fgClr>
                <a:bgClr>
                  <a:schemeClr val="bg1"/>
                </a:bgClr>
              </a:pattFill>
              <a:ln>
                <a:solidFill>
                  <a:srgbClr val="002060"/>
                </a:solidFill>
              </a:ln>
            </c:spPr>
          </c:marker>
          <c:val>
            <c:numRef>
              <c:f>CPIUA!$R$9:$R$1544</c:f>
              <c:numCache>
                <c:formatCode>General</c:formatCode>
                <c:ptCount val="1536"/>
                <c:pt idx="0" formatCode="0.0">
                  <c:v>0</c:v>
                </c:pt>
                <c:pt idx="1322" formatCode="0.0">
                  <c:v>5.5215490140422503</c:v>
                </c:pt>
                <c:pt idx="1325" formatCode="0.0">
                  <c:v>3.5248434573370102</c:v>
                </c:pt>
                <c:pt idx="1328" formatCode="0.0">
                  <c:v>2.72232183110181</c:v>
                </c:pt>
                <c:pt idx="1331" formatCode="0.0">
                  <c:v>2.7141513914077802</c:v>
                </c:pt>
                <c:pt idx="1334" formatCode="0.0">
                  <c:v>1.85894577257508</c:v>
                </c:pt>
                <c:pt idx="1337" formatCode="0.0">
                  <c:v>1.52089958784811</c:v>
                </c:pt>
                <c:pt idx="1340" formatCode="0.0">
                  <c:v>1.52125482923287</c:v>
                </c:pt>
                <c:pt idx="1343" formatCode="0.0">
                  <c:v>1.5029062544421199</c:v>
                </c:pt>
                <c:pt idx="1346" formatCode="0.0">
                  <c:v>2.6523239204543101</c:v>
                </c:pt>
                <c:pt idx="1349" formatCode="0.0">
                  <c:v>3.1163419641137402</c:v>
                </c:pt>
                <c:pt idx="1352" formatCode="0.0">
                  <c:v>3.5175151055929099</c:v>
                </c:pt>
                <c:pt idx="1355" formatCode="0.0">
                  <c:v>3.50541405232714</c:v>
                </c:pt>
                <c:pt idx="1535" formatCode="0.0">
                  <c:v>#N/A</c:v>
                </c:pt>
              </c:numCache>
            </c:numRef>
          </c:val>
          <c:smooth val="0"/>
          <c:extLst>
            <c:ext xmlns:c16="http://schemas.microsoft.com/office/drawing/2014/chart" uri="{C3380CC4-5D6E-409C-BE32-E72D297353CC}">
              <c16:uniqueId val="{00000004-E825-4EB7-942B-3120E2F6849D}"/>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Supply Chain - 3MMA</c:v>
          </c:tx>
          <c:spPr>
            <a:ln w="57150">
              <a:solidFill>
                <a:srgbClr val="62BC93"/>
              </a:solidFill>
            </a:ln>
            <a:effectLst>
              <a:outerShdw blurRad="38100" dist="25400" dir="5400000" algn="ctr" rotWithShape="0">
                <a:schemeClr val="tx1">
                  <a:alpha val="95000"/>
                </a:schemeClr>
              </a:outerShdw>
            </a:effectLst>
          </c:spPr>
          <c:marker>
            <c:symbol val="none"/>
          </c:marker>
          <c:cat>
            <c:numRef>
              <c:f>'GSCPX shift 8'!$A$9:$A$536</c:f>
              <c:numCache>
                <c:formatCode>mmm\-yy</c:formatCode>
                <c:ptCount val="528"/>
                <c:pt idx="0">
                  <c:v>4750</c:v>
                </c:pt>
                <c:pt idx="1">
                  <c:v>4781</c:v>
                </c:pt>
                <c:pt idx="2">
                  <c:v>4809</c:v>
                </c:pt>
                <c:pt idx="3">
                  <c:v>4840</c:v>
                </c:pt>
                <c:pt idx="4">
                  <c:v>4870</c:v>
                </c:pt>
                <c:pt idx="5">
                  <c:v>4901</c:v>
                </c:pt>
                <c:pt idx="6">
                  <c:v>4931</c:v>
                </c:pt>
                <c:pt idx="7">
                  <c:v>4962</c:v>
                </c:pt>
                <c:pt idx="8">
                  <c:v>4993</c:v>
                </c:pt>
                <c:pt idx="9">
                  <c:v>5023</c:v>
                </c:pt>
                <c:pt idx="10">
                  <c:v>5054</c:v>
                </c:pt>
                <c:pt idx="11">
                  <c:v>5084</c:v>
                </c:pt>
                <c:pt idx="12">
                  <c:v>5115</c:v>
                </c:pt>
                <c:pt idx="13">
                  <c:v>5146</c:v>
                </c:pt>
                <c:pt idx="14">
                  <c:v>5174</c:v>
                </c:pt>
                <c:pt idx="15">
                  <c:v>5205</c:v>
                </c:pt>
                <c:pt idx="16">
                  <c:v>5235</c:v>
                </c:pt>
                <c:pt idx="17">
                  <c:v>5266</c:v>
                </c:pt>
                <c:pt idx="18">
                  <c:v>5296</c:v>
                </c:pt>
                <c:pt idx="19">
                  <c:v>5327</c:v>
                </c:pt>
                <c:pt idx="20">
                  <c:v>5358</c:v>
                </c:pt>
                <c:pt idx="21">
                  <c:v>5388</c:v>
                </c:pt>
                <c:pt idx="22">
                  <c:v>5419</c:v>
                </c:pt>
                <c:pt idx="23">
                  <c:v>5449</c:v>
                </c:pt>
                <c:pt idx="24">
                  <c:v>5480</c:v>
                </c:pt>
                <c:pt idx="25">
                  <c:v>5511</c:v>
                </c:pt>
                <c:pt idx="26">
                  <c:v>5539</c:v>
                </c:pt>
                <c:pt idx="27">
                  <c:v>5570</c:v>
                </c:pt>
                <c:pt idx="28">
                  <c:v>5600</c:v>
                </c:pt>
                <c:pt idx="29">
                  <c:v>5631</c:v>
                </c:pt>
                <c:pt idx="30">
                  <c:v>5661</c:v>
                </c:pt>
                <c:pt idx="31">
                  <c:v>5692</c:v>
                </c:pt>
                <c:pt idx="32">
                  <c:v>5723</c:v>
                </c:pt>
                <c:pt idx="33">
                  <c:v>5753</c:v>
                </c:pt>
                <c:pt idx="34">
                  <c:v>5784</c:v>
                </c:pt>
                <c:pt idx="35">
                  <c:v>5814</c:v>
                </c:pt>
                <c:pt idx="36">
                  <c:v>5845</c:v>
                </c:pt>
                <c:pt idx="37">
                  <c:v>5876</c:v>
                </c:pt>
                <c:pt idx="38">
                  <c:v>5905</c:v>
                </c:pt>
                <c:pt idx="39">
                  <c:v>5936</c:v>
                </c:pt>
                <c:pt idx="40">
                  <c:v>5966</c:v>
                </c:pt>
                <c:pt idx="41">
                  <c:v>5997</c:v>
                </c:pt>
                <c:pt idx="42">
                  <c:v>6027</c:v>
                </c:pt>
                <c:pt idx="43">
                  <c:v>6058</c:v>
                </c:pt>
                <c:pt idx="44">
                  <c:v>6089</c:v>
                </c:pt>
                <c:pt idx="45">
                  <c:v>6119</c:v>
                </c:pt>
                <c:pt idx="46">
                  <c:v>6150</c:v>
                </c:pt>
                <c:pt idx="47">
                  <c:v>6180</c:v>
                </c:pt>
                <c:pt idx="48">
                  <c:v>6211</c:v>
                </c:pt>
                <c:pt idx="49">
                  <c:v>6242</c:v>
                </c:pt>
                <c:pt idx="50">
                  <c:v>6270</c:v>
                </c:pt>
                <c:pt idx="51">
                  <c:v>6301</c:v>
                </c:pt>
                <c:pt idx="52">
                  <c:v>6331</c:v>
                </c:pt>
                <c:pt idx="53">
                  <c:v>6362</c:v>
                </c:pt>
                <c:pt idx="54">
                  <c:v>6392</c:v>
                </c:pt>
                <c:pt idx="55">
                  <c:v>6423</c:v>
                </c:pt>
                <c:pt idx="56">
                  <c:v>6454</c:v>
                </c:pt>
                <c:pt idx="57">
                  <c:v>6484</c:v>
                </c:pt>
                <c:pt idx="58">
                  <c:v>6515</c:v>
                </c:pt>
                <c:pt idx="59">
                  <c:v>6545</c:v>
                </c:pt>
                <c:pt idx="60">
                  <c:v>6576</c:v>
                </c:pt>
                <c:pt idx="61">
                  <c:v>6607</c:v>
                </c:pt>
                <c:pt idx="62">
                  <c:v>6635</c:v>
                </c:pt>
                <c:pt idx="63">
                  <c:v>6666</c:v>
                </c:pt>
                <c:pt idx="64">
                  <c:v>6696</c:v>
                </c:pt>
                <c:pt idx="65">
                  <c:v>6727</c:v>
                </c:pt>
                <c:pt idx="66">
                  <c:v>6757</c:v>
                </c:pt>
                <c:pt idx="67">
                  <c:v>6788</c:v>
                </c:pt>
                <c:pt idx="68">
                  <c:v>6819</c:v>
                </c:pt>
                <c:pt idx="69">
                  <c:v>6849</c:v>
                </c:pt>
                <c:pt idx="70">
                  <c:v>6880</c:v>
                </c:pt>
                <c:pt idx="71">
                  <c:v>6910</c:v>
                </c:pt>
                <c:pt idx="72">
                  <c:v>6941</c:v>
                </c:pt>
                <c:pt idx="73">
                  <c:v>6972</c:v>
                </c:pt>
                <c:pt idx="74">
                  <c:v>7000</c:v>
                </c:pt>
                <c:pt idx="75">
                  <c:v>7031</c:v>
                </c:pt>
                <c:pt idx="76">
                  <c:v>7061</c:v>
                </c:pt>
                <c:pt idx="77">
                  <c:v>7092</c:v>
                </c:pt>
                <c:pt idx="78">
                  <c:v>7122</c:v>
                </c:pt>
                <c:pt idx="79">
                  <c:v>7153</c:v>
                </c:pt>
                <c:pt idx="80">
                  <c:v>7184</c:v>
                </c:pt>
                <c:pt idx="81">
                  <c:v>7214</c:v>
                </c:pt>
                <c:pt idx="82">
                  <c:v>7245</c:v>
                </c:pt>
                <c:pt idx="83">
                  <c:v>7275</c:v>
                </c:pt>
                <c:pt idx="84">
                  <c:v>7306</c:v>
                </c:pt>
                <c:pt idx="85">
                  <c:v>7337</c:v>
                </c:pt>
                <c:pt idx="86">
                  <c:v>7366</c:v>
                </c:pt>
                <c:pt idx="87">
                  <c:v>7397</c:v>
                </c:pt>
                <c:pt idx="88">
                  <c:v>7427</c:v>
                </c:pt>
                <c:pt idx="89">
                  <c:v>7458</c:v>
                </c:pt>
                <c:pt idx="90">
                  <c:v>7488</c:v>
                </c:pt>
                <c:pt idx="91">
                  <c:v>7519</c:v>
                </c:pt>
                <c:pt idx="92">
                  <c:v>7550</c:v>
                </c:pt>
                <c:pt idx="93">
                  <c:v>7580</c:v>
                </c:pt>
                <c:pt idx="94">
                  <c:v>7611</c:v>
                </c:pt>
                <c:pt idx="95">
                  <c:v>7641</c:v>
                </c:pt>
                <c:pt idx="96">
                  <c:v>7672</c:v>
                </c:pt>
                <c:pt idx="97">
                  <c:v>7703</c:v>
                </c:pt>
                <c:pt idx="98">
                  <c:v>7731</c:v>
                </c:pt>
                <c:pt idx="99">
                  <c:v>7762</c:v>
                </c:pt>
                <c:pt idx="100">
                  <c:v>7792</c:v>
                </c:pt>
                <c:pt idx="101">
                  <c:v>7823</c:v>
                </c:pt>
                <c:pt idx="102">
                  <c:v>7853</c:v>
                </c:pt>
                <c:pt idx="103">
                  <c:v>7884</c:v>
                </c:pt>
                <c:pt idx="104">
                  <c:v>7915</c:v>
                </c:pt>
                <c:pt idx="105">
                  <c:v>7945</c:v>
                </c:pt>
                <c:pt idx="106">
                  <c:v>7976</c:v>
                </c:pt>
                <c:pt idx="107">
                  <c:v>8006</c:v>
                </c:pt>
                <c:pt idx="108">
                  <c:v>8037</c:v>
                </c:pt>
                <c:pt idx="109">
                  <c:v>8068</c:v>
                </c:pt>
                <c:pt idx="110">
                  <c:v>8096</c:v>
                </c:pt>
                <c:pt idx="111">
                  <c:v>8127</c:v>
                </c:pt>
                <c:pt idx="112">
                  <c:v>8157</c:v>
                </c:pt>
                <c:pt idx="113">
                  <c:v>8188</c:v>
                </c:pt>
                <c:pt idx="114">
                  <c:v>8218</c:v>
                </c:pt>
                <c:pt idx="115">
                  <c:v>8249</c:v>
                </c:pt>
                <c:pt idx="116">
                  <c:v>8280</c:v>
                </c:pt>
                <c:pt idx="117">
                  <c:v>8310</c:v>
                </c:pt>
                <c:pt idx="118">
                  <c:v>8341</c:v>
                </c:pt>
                <c:pt idx="119">
                  <c:v>8371</c:v>
                </c:pt>
                <c:pt idx="120">
                  <c:v>8402</c:v>
                </c:pt>
                <c:pt idx="121">
                  <c:v>8433</c:v>
                </c:pt>
                <c:pt idx="122">
                  <c:v>8461</c:v>
                </c:pt>
                <c:pt idx="123">
                  <c:v>8492</c:v>
                </c:pt>
                <c:pt idx="124">
                  <c:v>8522</c:v>
                </c:pt>
                <c:pt idx="125">
                  <c:v>8553</c:v>
                </c:pt>
                <c:pt idx="126">
                  <c:v>8583</c:v>
                </c:pt>
                <c:pt idx="127">
                  <c:v>8614</c:v>
                </c:pt>
                <c:pt idx="128">
                  <c:v>8645</c:v>
                </c:pt>
                <c:pt idx="129">
                  <c:v>8675</c:v>
                </c:pt>
                <c:pt idx="130">
                  <c:v>8706</c:v>
                </c:pt>
                <c:pt idx="131">
                  <c:v>8736</c:v>
                </c:pt>
                <c:pt idx="132">
                  <c:v>8767</c:v>
                </c:pt>
                <c:pt idx="133">
                  <c:v>8798</c:v>
                </c:pt>
                <c:pt idx="134">
                  <c:v>8827</c:v>
                </c:pt>
                <c:pt idx="135">
                  <c:v>8858</c:v>
                </c:pt>
                <c:pt idx="136">
                  <c:v>8888</c:v>
                </c:pt>
                <c:pt idx="137">
                  <c:v>8919</c:v>
                </c:pt>
                <c:pt idx="138">
                  <c:v>8949</c:v>
                </c:pt>
                <c:pt idx="139">
                  <c:v>8980</c:v>
                </c:pt>
                <c:pt idx="140">
                  <c:v>9011</c:v>
                </c:pt>
                <c:pt idx="141">
                  <c:v>9041</c:v>
                </c:pt>
                <c:pt idx="142">
                  <c:v>9072</c:v>
                </c:pt>
                <c:pt idx="143">
                  <c:v>9102</c:v>
                </c:pt>
                <c:pt idx="144">
                  <c:v>9133</c:v>
                </c:pt>
                <c:pt idx="145">
                  <c:v>9164</c:v>
                </c:pt>
                <c:pt idx="146">
                  <c:v>9192</c:v>
                </c:pt>
                <c:pt idx="147">
                  <c:v>9223</c:v>
                </c:pt>
                <c:pt idx="148">
                  <c:v>9253</c:v>
                </c:pt>
                <c:pt idx="149">
                  <c:v>9284</c:v>
                </c:pt>
                <c:pt idx="150">
                  <c:v>9314</c:v>
                </c:pt>
                <c:pt idx="151">
                  <c:v>9345</c:v>
                </c:pt>
                <c:pt idx="152">
                  <c:v>9376</c:v>
                </c:pt>
                <c:pt idx="153">
                  <c:v>9406</c:v>
                </c:pt>
                <c:pt idx="154">
                  <c:v>9437</c:v>
                </c:pt>
                <c:pt idx="155">
                  <c:v>9467</c:v>
                </c:pt>
                <c:pt idx="156">
                  <c:v>9498</c:v>
                </c:pt>
                <c:pt idx="157">
                  <c:v>9529</c:v>
                </c:pt>
                <c:pt idx="158">
                  <c:v>9557</c:v>
                </c:pt>
                <c:pt idx="159">
                  <c:v>9588</c:v>
                </c:pt>
                <c:pt idx="160">
                  <c:v>9618</c:v>
                </c:pt>
                <c:pt idx="161">
                  <c:v>9649</c:v>
                </c:pt>
                <c:pt idx="162">
                  <c:v>9679</c:v>
                </c:pt>
                <c:pt idx="163">
                  <c:v>9710</c:v>
                </c:pt>
                <c:pt idx="164">
                  <c:v>9741</c:v>
                </c:pt>
                <c:pt idx="165">
                  <c:v>9771</c:v>
                </c:pt>
                <c:pt idx="166">
                  <c:v>9802</c:v>
                </c:pt>
                <c:pt idx="167">
                  <c:v>9832</c:v>
                </c:pt>
                <c:pt idx="168">
                  <c:v>9863</c:v>
                </c:pt>
                <c:pt idx="169">
                  <c:v>9894</c:v>
                </c:pt>
                <c:pt idx="170">
                  <c:v>9922</c:v>
                </c:pt>
                <c:pt idx="171">
                  <c:v>9953</c:v>
                </c:pt>
                <c:pt idx="172">
                  <c:v>9983</c:v>
                </c:pt>
                <c:pt idx="173">
                  <c:v>10014</c:v>
                </c:pt>
                <c:pt idx="174">
                  <c:v>10044</c:v>
                </c:pt>
                <c:pt idx="175">
                  <c:v>10075</c:v>
                </c:pt>
                <c:pt idx="176">
                  <c:v>10106</c:v>
                </c:pt>
                <c:pt idx="177">
                  <c:v>10136</c:v>
                </c:pt>
                <c:pt idx="178">
                  <c:v>10167</c:v>
                </c:pt>
                <c:pt idx="179">
                  <c:v>10197</c:v>
                </c:pt>
                <c:pt idx="180">
                  <c:v>10228</c:v>
                </c:pt>
                <c:pt idx="181">
                  <c:v>10259</c:v>
                </c:pt>
                <c:pt idx="182">
                  <c:v>10288</c:v>
                </c:pt>
                <c:pt idx="183">
                  <c:v>10319</c:v>
                </c:pt>
                <c:pt idx="184">
                  <c:v>10349</c:v>
                </c:pt>
                <c:pt idx="185">
                  <c:v>10380</c:v>
                </c:pt>
                <c:pt idx="186">
                  <c:v>10410</c:v>
                </c:pt>
                <c:pt idx="187">
                  <c:v>10441</c:v>
                </c:pt>
                <c:pt idx="188">
                  <c:v>10472</c:v>
                </c:pt>
                <c:pt idx="189">
                  <c:v>10502</c:v>
                </c:pt>
                <c:pt idx="190">
                  <c:v>10533</c:v>
                </c:pt>
                <c:pt idx="191">
                  <c:v>10563</c:v>
                </c:pt>
                <c:pt idx="192">
                  <c:v>10594</c:v>
                </c:pt>
                <c:pt idx="193">
                  <c:v>10625</c:v>
                </c:pt>
                <c:pt idx="194">
                  <c:v>10653</c:v>
                </c:pt>
                <c:pt idx="195">
                  <c:v>10684</c:v>
                </c:pt>
                <c:pt idx="196">
                  <c:v>10714</c:v>
                </c:pt>
                <c:pt idx="197">
                  <c:v>10745</c:v>
                </c:pt>
                <c:pt idx="198">
                  <c:v>10775</c:v>
                </c:pt>
                <c:pt idx="199">
                  <c:v>10806</c:v>
                </c:pt>
                <c:pt idx="200">
                  <c:v>10837</c:v>
                </c:pt>
                <c:pt idx="201">
                  <c:v>10867</c:v>
                </c:pt>
                <c:pt idx="202">
                  <c:v>10898</c:v>
                </c:pt>
                <c:pt idx="203">
                  <c:v>10928</c:v>
                </c:pt>
                <c:pt idx="204">
                  <c:v>10959</c:v>
                </c:pt>
                <c:pt idx="205">
                  <c:v>10990</c:v>
                </c:pt>
                <c:pt idx="206">
                  <c:v>11018</c:v>
                </c:pt>
                <c:pt idx="207">
                  <c:v>11049</c:v>
                </c:pt>
                <c:pt idx="208">
                  <c:v>11079</c:v>
                </c:pt>
                <c:pt idx="209">
                  <c:v>11110</c:v>
                </c:pt>
                <c:pt idx="210">
                  <c:v>11140</c:v>
                </c:pt>
                <c:pt idx="211">
                  <c:v>11171</c:v>
                </c:pt>
                <c:pt idx="212">
                  <c:v>11202</c:v>
                </c:pt>
                <c:pt idx="213">
                  <c:v>11232</c:v>
                </c:pt>
                <c:pt idx="214">
                  <c:v>11263</c:v>
                </c:pt>
                <c:pt idx="215">
                  <c:v>11293</c:v>
                </c:pt>
                <c:pt idx="216">
                  <c:v>11324</c:v>
                </c:pt>
                <c:pt idx="217">
                  <c:v>11355</c:v>
                </c:pt>
                <c:pt idx="218">
                  <c:v>11383</c:v>
                </c:pt>
                <c:pt idx="219">
                  <c:v>11414</c:v>
                </c:pt>
                <c:pt idx="220">
                  <c:v>11444</c:v>
                </c:pt>
                <c:pt idx="221">
                  <c:v>11475</c:v>
                </c:pt>
                <c:pt idx="222">
                  <c:v>11505</c:v>
                </c:pt>
                <c:pt idx="223">
                  <c:v>11536</c:v>
                </c:pt>
                <c:pt idx="224">
                  <c:v>11567</c:v>
                </c:pt>
                <c:pt idx="225">
                  <c:v>11597</c:v>
                </c:pt>
                <c:pt idx="226">
                  <c:v>11628</c:v>
                </c:pt>
                <c:pt idx="227">
                  <c:v>11658</c:v>
                </c:pt>
                <c:pt idx="228">
                  <c:v>11689</c:v>
                </c:pt>
                <c:pt idx="229">
                  <c:v>11720</c:v>
                </c:pt>
                <c:pt idx="230">
                  <c:v>11749</c:v>
                </c:pt>
                <c:pt idx="231">
                  <c:v>11780</c:v>
                </c:pt>
                <c:pt idx="232">
                  <c:v>11810</c:v>
                </c:pt>
                <c:pt idx="233">
                  <c:v>11841</c:v>
                </c:pt>
                <c:pt idx="234">
                  <c:v>11871</c:v>
                </c:pt>
                <c:pt idx="235">
                  <c:v>11902</c:v>
                </c:pt>
                <c:pt idx="236">
                  <c:v>11933</c:v>
                </c:pt>
                <c:pt idx="237">
                  <c:v>11963</c:v>
                </c:pt>
                <c:pt idx="238">
                  <c:v>11994</c:v>
                </c:pt>
                <c:pt idx="239">
                  <c:v>12024</c:v>
                </c:pt>
                <c:pt idx="240">
                  <c:v>12055</c:v>
                </c:pt>
                <c:pt idx="241">
                  <c:v>12086</c:v>
                </c:pt>
                <c:pt idx="242">
                  <c:v>12114</c:v>
                </c:pt>
                <c:pt idx="243">
                  <c:v>12145</c:v>
                </c:pt>
                <c:pt idx="244">
                  <c:v>12175</c:v>
                </c:pt>
                <c:pt idx="245">
                  <c:v>12206</c:v>
                </c:pt>
                <c:pt idx="246">
                  <c:v>12236</c:v>
                </c:pt>
                <c:pt idx="247">
                  <c:v>12267</c:v>
                </c:pt>
                <c:pt idx="248">
                  <c:v>12298</c:v>
                </c:pt>
                <c:pt idx="249">
                  <c:v>12328</c:v>
                </c:pt>
                <c:pt idx="250">
                  <c:v>12359</c:v>
                </c:pt>
                <c:pt idx="251">
                  <c:v>12389</c:v>
                </c:pt>
                <c:pt idx="252">
                  <c:v>12420</c:v>
                </c:pt>
                <c:pt idx="253">
                  <c:v>12451</c:v>
                </c:pt>
                <c:pt idx="254">
                  <c:v>12479</c:v>
                </c:pt>
                <c:pt idx="255">
                  <c:v>12510</c:v>
                </c:pt>
                <c:pt idx="256">
                  <c:v>12540</c:v>
                </c:pt>
                <c:pt idx="257">
                  <c:v>12571</c:v>
                </c:pt>
                <c:pt idx="258">
                  <c:v>12601</c:v>
                </c:pt>
                <c:pt idx="259">
                  <c:v>12632</c:v>
                </c:pt>
                <c:pt idx="260">
                  <c:v>12663</c:v>
                </c:pt>
                <c:pt idx="261">
                  <c:v>12693</c:v>
                </c:pt>
                <c:pt idx="262">
                  <c:v>12724</c:v>
                </c:pt>
                <c:pt idx="263">
                  <c:v>12754</c:v>
                </c:pt>
                <c:pt idx="264">
                  <c:v>12785</c:v>
                </c:pt>
                <c:pt idx="265">
                  <c:v>12816</c:v>
                </c:pt>
                <c:pt idx="266">
                  <c:v>12844</c:v>
                </c:pt>
                <c:pt idx="267">
                  <c:v>12875</c:v>
                </c:pt>
                <c:pt idx="268">
                  <c:v>12905</c:v>
                </c:pt>
                <c:pt idx="269">
                  <c:v>12936</c:v>
                </c:pt>
                <c:pt idx="270">
                  <c:v>12966</c:v>
                </c:pt>
                <c:pt idx="271">
                  <c:v>12997</c:v>
                </c:pt>
                <c:pt idx="272">
                  <c:v>13028</c:v>
                </c:pt>
                <c:pt idx="273">
                  <c:v>13058</c:v>
                </c:pt>
                <c:pt idx="274">
                  <c:v>13089</c:v>
                </c:pt>
                <c:pt idx="275">
                  <c:v>13119</c:v>
                </c:pt>
                <c:pt idx="276">
                  <c:v>13150</c:v>
                </c:pt>
                <c:pt idx="277">
                  <c:v>13181</c:v>
                </c:pt>
                <c:pt idx="278">
                  <c:v>13210</c:v>
                </c:pt>
                <c:pt idx="279">
                  <c:v>13241</c:v>
                </c:pt>
                <c:pt idx="280">
                  <c:v>13271</c:v>
                </c:pt>
                <c:pt idx="281">
                  <c:v>13302</c:v>
                </c:pt>
                <c:pt idx="282">
                  <c:v>13332</c:v>
                </c:pt>
                <c:pt idx="283">
                  <c:v>13363</c:v>
                </c:pt>
                <c:pt idx="284">
                  <c:v>13394</c:v>
                </c:pt>
                <c:pt idx="285">
                  <c:v>13424</c:v>
                </c:pt>
                <c:pt idx="286">
                  <c:v>13455</c:v>
                </c:pt>
                <c:pt idx="287">
                  <c:v>13485</c:v>
                </c:pt>
                <c:pt idx="288">
                  <c:v>13516</c:v>
                </c:pt>
                <c:pt idx="289">
                  <c:v>13547</c:v>
                </c:pt>
                <c:pt idx="290">
                  <c:v>13575</c:v>
                </c:pt>
                <c:pt idx="291">
                  <c:v>13606</c:v>
                </c:pt>
                <c:pt idx="292">
                  <c:v>13636</c:v>
                </c:pt>
                <c:pt idx="293">
                  <c:v>13667</c:v>
                </c:pt>
                <c:pt idx="294">
                  <c:v>13697</c:v>
                </c:pt>
                <c:pt idx="295">
                  <c:v>13728</c:v>
                </c:pt>
                <c:pt idx="296">
                  <c:v>13759</c:v>
                </c:pt>
                <c:pt idx="297">
                  <c:v>13789</c:v>
                </c:pt>
                <c:pt idx="298">
                  <c:v>13820</c:v>
                </c:pt>
                <c:pt idx="299">
                  <c:v>13850</c:v>
                </c:pt>
                <c:pt idx="300">
                  <c:v>13881</c:v>
                </c:pt>
                <c:pt idx="301">
                  <c:v>13912</c:v>
                </c:pt>
                <c:pt idx="302">
                  <c:v>13940</c:v>
                </c:pt>
                <c:pt idx="303">
                  <c:v>13971</c:v>
                </c:pt>
                <c:pt idx="304">
                  <c:v>14001</c:v>
                </c:pt>
                <c:pt idx="305">
                  <c:v>14032</c:v>
                </c:pt>
                <c:pt idx="306">
                  <c:v>14062</c:v>
                </c:pt>
                <c:pt idx="307">
                  <c:v>14093</c:v>
                </c:pt>
                <c:pt idx="308">
                  <c:v>14124</c:v>
                </c:pt>
                <c:pt idx="309">
                  <c:v>14154</c:v>
                </c:pt>
                <c:pt idx="310">
                  <c:v>14185</c:v>
                </c:pt>
                <c:pt idx="311">
                  <c:v>14215</c:v>
                </c:pt>
                <c:pt idx="312">
                  <c:v>14246</c:v>
                </c:pt>
                <c:pt idx="313">
                  <c:v>14277</c:v>
                </c:pt>
                <c:pt idx="314">
                  <c:v>14305</c:v>
                </c:pt>
                <c:pt idx="315">
                  <c:v>14336</c:v>
                </c:pt>
                <c:pt idx="316">
                  <c:v>14366</c:v>
                </c:pt>
                <c:pt idx="317">
                  <c:v>14397</c:v>
                </c:pt>
                <c:pt idx="318">
                  <c:v>14427</c:v>
                </c:pt>
                <c:pt idx="319">
                  <c:v>14458</c:v>
                </c:pt>
                <c:pt idx="320">
                  <c:v>14489</c:v>
                </c:pt>
                <c:pt idx="321">
                  <c:v>14519</c:v>
                </c:pt>
                <c:pt idx="322">
                  <c:v>14550</c:v>
                </c:pt>
                <c:pt idx="323">
                  <c:v>14580</c:v>
                </c:pt>
                <c:pt idx="324">
                  <c:v>14611</c:v>
                </c:pt>
                <c:pt idx="325">
                  <c:v>14642</c:v>
                </c:pt>
                <c:pt idx="326">
                  <c:v>14671</c:v>
                </c:pt>
                <c:pt idx="327">
                  <c:v>14702</c:v>
                </c:pt>
                <c:pt idx="328">
                  <c:v>14732</c:v>
                </c:pt>
                <c:pt idx="329">
                  <c:v>14763</c:v>
                </c:pt>
                <c:pt idx="330">
                  <c:v>14793</c:v>
                </c:pt>
                <c:pt idx="331">
                  <c:v>14824</c:v>
                </c:pt>
                <c:pt idx="332">
                  <c:v>14855</c:v>
                </c:pt>
                <c:pt idx="333">
                  <c:v>14885</c:v>
                </c:pt>
                <c:pt idx="334">
                  <c:v>14916</c:v>
                </c:pt>
                <c:pt idx="335">
                  <c:v>14946</c:v>
                </c:pt>
                <c:pt idx="336">
                  <c:v>14977</c:v>
                </c:pt>
                <c:pt idx="337">
                  <c:v>15008</c:v>
                </c:pt>
                <c:pt idx="338">
                  <c:v>15036</c:v>
                </c:pt>
                <c:pt idx="339">
                  <c:v>15067</c:v>
                </c:pt>
                <c:pt idx="340">
                  <c:v>15097</c:v>
                </c:pt>
                <c:pt idx="341">
                  <c:v>15128</c:v>
                </c:pt>
                <c:pt idx="342">
                  <c:v>15158</c:v>
                </c:pt>
                <c:pt idx="343">
                  <c:v>15189</c:v>
                </c:pt>
                <c:pt idx="344">
                  <c:v>15220</c:v>
                </c:pt>
                <c:pt idx="345">
                  <c:v>15250</c:v>
                </c:pt>
                <c:pt idx="346">
                  <c:v>15281</c:v>
                </c:pt>
                <c:pt idx="347">
                  <c:v>15311</c:v>
                </c:pt>
                <c:pt idx="348">
                  <c:v>15342</c:v>
                </c:pt>
                <c:pt idx="349">
                  <c:v>15373</c:v>
                </c:pt>
                <c:pt idx="350">
                  <c:v>15401</c:v>
                </c:pt>
                <c:pt idx="351">
                  <c:v>15432</c:v>
                </c:pt>
                <c:pt idx="352">
                  <c:v>15462</c:v>
                </c:pt>
                <c:pt idx="353">
                  <c:v>15493</c:v>
                </c:pt>
                <c:pt idx="354">
                  <c:v>15523</c:v>
                </c:pt>
                <c:pt idx="355">
                  <c:v>15554</c:v>
                </c:pt>
                <c:pt idx="356">
                  <c:v>15585</c:v>
                </c:pt>
                <c:pt idx="357">
                  <c:v>15615</c:v>
                </c:pt>
                <c:pt idx="358">
                  <c:v>15646</c:v>
                </c:pt>
                <c:pt idx="359">
                  <c:v>15676</c:v>
                </c:pt>
                <c:pt idx="360">
                  <c:v>15707</c:v>
                </c:pt>
                <c:pt idx="361">
                  <c:v>15738</c:v>
                </c:pt>
                <c:pt idx="362">
                  <c:v>15766</c:v>
                </c:pt>
                <c:pt idx="363">
                  <c:v>15797</c:v>
                </c:pt>
                <c:pt idx="364">
                  <c:v>15827</c:v>
                </c:pt>
                <c:pt idx="365">
                  <c:v>15858</c:v>
                </c:pt>
                <c:pt idx="366">
                  <c:v>15888</c:v>
                </c:pt>
                <c:pt idx="367">
                  <c:v>15919</c:v>
                </c:pt>
                <c:pt idx="368">
                  <c:v>15950</c:v>
                </c:pt>
                <c:pt idx="369">
                  <c:v>15980</c:v>
                </c:pt>
                <c:pt idx="370">
                  <c:v>16011</c:v>
                </c:pt>
                <c:pt idx="371">
                  <c:v>16041</c:v>
                </c:pt>
                <c:pt idx="372">
                  <c:v>16072</c:v>
                </c:pt>
                <c:pt idx="373">
                  <c:v>16103</c:v>
                </c:pt>
                <c:pt idx="374">
                  <c:v>16132</c:v>
                </c:pt>
                <c:pt idx="375">
                  <c:v>16163</c:v>
                </c:pt>
                <c:pt idx="376">
                  <c:v>16193</c:v>
                </c:pt>
                <c:pt idx="377">
                  <c:v>16224</c:v>
                </c:pt>
                <c:pt idx="378">
                  <c:v>16254</c:v>
                </c:pt>
                <c:pt idx="379">
                  <c:v>16285</c:v>
                </c:pt>
                <c:pt idx="380">
                  <c:v>16316</c:v>
                </c:pt>
                <c:pt idx="381">
                  <c:v>16346</c:v>
                </c:pt>
                <c:pt idx="382">
                  <c:v>16377</c:v>
                </c:pt>
                <c:pt idx="383">
                  <c:v>16407</c:v>
                </c:pt>
                <c:pt idx="384">
                  <c:v>16438</c:v>
                </c:pt>
                <c:pt idx="385">
                  <c:v>16469</c:v>
                </c:pt>
                <c:pt idx="386">
                  <c:v>16497</c:v>
                </c:pt>
                <c:pt idx="387">
                  <c:v>16528</c:v>
                </c:pt>
                <c:pt idx="388">
                  <c:v>16558</c:v>
                </c:pt>
                <c:pt idx="389">
                  <c:v>16589</c:v>
                </c:pt>
                <c:pt idx="390">
                  <c:v>16619</c:v>
                </c:pt>
                <c:pt idx="391">
                  <c:v>16650</c:v>
                </c:pt>
                <c:pt idx="392">
                  <c:v>16681</c:v>
                </c:pt>
                <c:pt idx="393">
                  <c:v>16711</c:v>
                </c:pt>
                <c:pt idx="394">
                  <c:v>16742</c:v>
                </c:pt>
                <c:pt idx="395">
                  <c:v>16772</c:v>
                </c:pt>
                <c:pt idx="396">
                  <c:v>16803</c:v>
                </c:pt>
                <c:pt idx="397">
                  <c:v>16834</c:v>
                </c:pt>
                <c:pt idx="398">
                  <c:v>16862</c:v>
                </c:pt>
                <c:pt idx="399">
                  <c:v>16893</c:v>
                </c:pt>
                <c:pt idx="400">
                  <c:v>16923</c:v>
                </c:pt>
                <c:pt idx="401">
                  <c:v>16954</c:v>
                </c:pt>
                <c:pt idx="402">
                  <c:v>16984</c:v>
                </c:pt>
                <c:pt idx="403">
                  <c:v>17015</c:v>
                </c:pt>
                <c:pt idx="404">
                  <c:v>17046</c:v>
                </c:pt>
                <c:pt idx="405">
                  <c:v>17076</c:v>
                </c:pt>
                <c:pt idx="406">
                  <c:v>17107</c:v>
                </c:pt>
                <c:pt idx="407">
                  <c:v>17137</c:v>
                </c:pt>
                <c:pt idx="408">
                  <c:v>17168</c:v>
                </c:pt>
                <c:pt idx="409">
                  <c:v>17199</c:v>
                </c:pt>
                <c:pt idx="410">
                  <c:v>17227</c:v>
                </c:pt>
                <c:pt idx="411">
                  <c:v>17258</c:v>
                </c:pt>
                <c:pt idx="412">
                  <c:v>17288</c:v>
                </c:pt>
                <c:pt idx="413">
                  <c:v>17319</c:v>
                </c:pt>
                <c:pt idx="414">
                  <c:v>17349</c:v>
                </c:pt>
                <c:pt idx="415">
                  <c:v>17380</c:v>
                </c:pt>
                <c:pt idx="416">
                  <c:v>17411</c:v>
                </c:pt>
                <c:pt idx="417">
                  <c:v>17441</c:v>
                </c:pt>
                <c:pt idx="418">
                  <c:v>17472</c:v>
                </c:pt>
                <c:pt idx="419">
                  <c:v>17502</c:v>
                </c:pt>
                <c:pt idx="420">
                  <c:v>17533</c:v>
                </c:pt>
                <c:pt idx="421">
                  <c:v>17564</c:v>
                </c:pt>
                <c:pt idx="422">
                  <c:v>17593</c:v>
                </c:pt>
                <c:pt idx="423">
                  <c:v>17624</c:v>
                </c:pt>
                <c:pt idx="424">
                  <c:v>17654</c:v>
                </c:pt>
                <c:pt idx="425">
                  <c:v>17685</c:v>
                </c:pt>
                <c:pt idx="426">
                  <c:v>17715</c:v>
                </c:pt>
                <c:pt idx="427">
                  <c:v>17746</c:v>
                </c:pt>
                <c:pt idx="428">
                  <c:v>17777</c:v>
                </c:pt>
                <c:pt idx="429">
                  <c:v>17807</c:v>
                </c:pt>
                <c:pt idx="430">
                  <c:v>17838</c:v>
                </c:pt>
                <c:pt idx="431">
                  <c:v>17868</c:v>
                </c:pt>
                <c:pt idx="432">
                  <c:v>17899</c:v>
                </c:pt>
                <c:pt idx="433">
                  <c:v>17930</c:v>
                </c:pt>
                <c:pt idx="434">
                  <c:v>17958</c:v>
                </c:pt>
                <c:pt idx="435">
                  <c:v>17989</c:v>
                </c:pt>
                <c:pt idx="436">
                  <c:v>18019</c:v>
                </c:pt>
                <c:pt idx="437">
                  <c:v>18050</c:v>
                </c:pt>
                <c:pt idx="438">
                  <c:v>18080</c:v>
                </c:pt>
                <c:pt idx="439">
                  <c:v>18111</c:v>
                </c:pt>
                <c:pt idx="440">
                  <c:v>18142</c:v>
                </c:pt>
                <c:pt idx="441">
                  <c:v>18172</c:v>
                </c:pt>
                <c:pt idx="442">
                  <c:v>18203</c:v>
                </c:pt>
                <c:pt idx="443">
                  <c:v>18233</c:v>
                </c:pt>
                <c:pt idx="444">
                  <c:v>18264</c:v>
                </c:pt>
                <c:pt idx="445">
                  <c:v>18295</c:v>
                </c:pt>
                <c:pt idx="446">
                  <c:v>18323</c:v>
                </c:pt>
                <c:pt idx="447">
                  <c:v>18354</c:v>
                </c:pt>
                <c:pt idx="448">
                  <c:v>18384</c:v>
                </c:pt>
                <c:pt idx="449">
                  <c:v>18415</c:v>
                </c:pt>
                <c:pt idx="450">
                  <c:v>18445</c:v>
                </c:pt>
                <c:pt idx="451">
                  <c:v>18476</c:v>
                </c:pt>
                <c:pt idx="452">
                  <c:v>18507</c:v>
                </c:pt>
                <c:pt idx="453">
                  <c:v>18537</c:v>
                </c:pt>
                <c:pt idx="454">
                  <c:v>18568</c:v>
                </c:pt>
                <c:pt idx="455">
                  <c:v>18598</c:v>
                </c:pt>
                <c:pt idx="456">
                  <c:v>18629</c:v>
                </c:pt>
                <c:pt idx="457">
                  <c:v>18660</c:v>
                </c:pt>
                <c:pt idx="458">
                  <c:v>18688</c:v>
                </c:pt>
                <c:pt idx="459">
                  <c:v>18719</c:v>
                </c:pt>
                <c:pt idx="460">
                  <c:v>18749</c:v>
                </c:pt>
                <c:pt idx="461">
                  <c:v>18780</c:v>
                </c:pt>
                <c:pt idx="462">
                  <c:v>18810</c:v>
                </c:pt>
                <c:pt idx="463">
                  <c:v>18841</c:v>
                </c:pt>
                <c:pt idx="464">
                  <c:v>18872</c:v>
                </c:pt>
                <c:pt idx="465">
                  <c:v>18902</c:v>
                </c:pt>
                <c:pt idx="466">
                  <c:v>18933</c:v>
                </c:pt>
                <c:pt idx="467">
                  <c:v>18963</c:v>
                </c:pt>
                <c:pt idx="468">
                  <c:v>18994</c:v>
                </c:pt>
                <c:pt idx="469">
                  <c:v>19025</c:v>
                </c:pt>
                <c:pt idx="470">
                  <c:v>19054</c:v>
                </c:pt>
                <c:pt idx="471">
                  <c:v>19085</c:v>
                </c:pt>
                <c:pt idx="472">
                  <c:v>19115</c:v>
                </c:pt>
                <c:pt idx="473">
                  <c:v>19146</c:v>
                </c:pt>
                <c:pt idx="474">
                  <c:v>19176</c:v>
                </c:pt>
                <c:pt idx="475">
                  <c:v>19207</c:v>
                </c:pt>
                <c:pt idx="476">
                  <c:v>19238</c:v>
                </c:pt>
                <c:pt idx="477">
                  <c:v>19268</c:v>
                </c:pt>
                <c:pt idx="478">
                  <c:v>19299</c:v>
                </c:pt>
                <c:pt idx="479">
                  <c:v>19329</c:v>
                </c:pt>
                <c:pt idx="480">
                  <c:v>19360</c:v>
                </c:pt>
                <c:pt idx="481">
                  <c:v>19391</c:v>
                </c:pt>
                <c:pt idx="482">
                  <c:v>19419</c:v>
                </c:pt>
                <c:pt idx="483">
                  <c:v>19450</c:v>
                </c:pt>
                <c:pt idx="484">
                  <c:v>19480</c:v>
                </c:pt>
                <c:pt idx="485">
                  <c:v>19511</c:v>
                </c:pt>
                <c:pt idx="486">
                  <c:v>19541</c:v>
                </c:pt>
                <c:pt idx="487">
                  <c:v>19572</c:v>
                </c:pt>
                <c:pt idx="488">
                  <c:v>19603</c:v>
                </c:pt>
                <c:pt idx="489">
                  <c:v>19633</c:v>
                </c:pt>
                <c:pt idx="490">
                  <c:v>19664</c:v>
                </c:pt>
                <c:pt idx="491">
                  <c:v>19694</c:v>
                </c:pt>
                <c:pt idx="492">
                  <c:v>19725</c:v>
                </c:pt>
                <c:pt idx="493">
                  <c:v>19756</c:v>
                </c:pt>
                <c:pt idx="494">
                  <c:v>19784</c:v>
                </c:pt>
                <c:pt idx="495">
                  <c:v>19815</c:v>
                </c:pt>
                <c:pt idx="496">
                  <c:v>19845</c:v>
                </c:pt>
                <c:pt idx="497">
                  <c:v>19876</c:v>
                </c:pt>
                <c:pt idx="498">
                  <c:v>19906</c:v>
                </c:pt>
                <c:pt idx="499">
                  <c:v>19937</c:v>
                </c:pt>
                <c:pt idx="500">
                  <c:v>19968</c:v>
                </c:pt>
                <c:pt idx="501">
                  <c:v>19998</c:v>
                </c:pt>
                <c:pt idx="502">
                  <c:v>20029</c:v>
                </c:pt>
                <c:pt idx="503">
                  <c:v>20059</c:v>
                </c:pt>
                <c:pt idx="504">
                  <c:v>20090</c:v>
                </c:pt>
                <c:pt idx="505">
                  <c:v>20121</c:v>
                </c:pt>
                <c:pt idx="506">
                  <c:v>20149</c:v>
                </c:pt>
                <c:pt idx="507">
                  <c:v>20180</c:v>
                </c:pt>
                <c:pt idx="508">
                  <c:v>20210</c:v>
                </c:pt>
                <c:pt idx="509">
                  <c:v>20241</c:v>
                </c:pt>
                <c:pt idx="510">
                  <c:v>20271</c:v>
                </c:pt>
                <c:pt idx="511">
                  <c:v>20302</c:v>
                </c:pt>
                <c:pt idx="512">
                  <c:v>20333</c:v>
                </c:pt>
                <c:pt idx="513">
                  <c:v>20363</c:v>
                </c:pt>
                <c:pt idx="514">
                  <c:v>20394</c:v>
                </c:pt>
                <c:pt idx="515">
                  <c:v>20424</c:v>
                </c:pt>
                <c:pt idx="516">
                  <c:v>20455</c:v>
                </c:pt>
                <c:pt idx="517">
                  <c:v>20486</c:v>
                </c:pt>
                <c:pt idx="518">
                  <c:v>20515</c:v>
                </c:pt>
                <c:pt idx="519">
                  <c:v>20546</c:v>
                </c:pt>
                <c:pt idx="520">
                  <c:v>20576</c:v>
                </c:pt>
                <c:pt idx="521">
                  <c:v>20607</c:v>
                </c:pt>
                <c:pt idx="522">
                  <c:v>20637</c:v>
                </c:pt>
                <c:pt idx="523">
                  <c:v>20668</c:v>
                </c:pt>
                <c:pt idx="524">
                  <c:v>20699</c:v>
                </c:pt>
                <c:pt idx="525">
                  <c:v>20729</c:v>
                </c:pt>
                <c:pt idx="526">
                  <c:v>20760</c:v>
                </c:pt>
                <c:pt idx="527">
                  <c:v>20790</c:v>
                </c:pt>
              </c:numCache>
            </c:numRef>
          </c:cat>
          <c:val>
            <c:numRef>
              <c:f>'GSCPX shift 8'!$F$9:$F$1544</c:f>
              <c:numCache>
                <c:formatCode>General</c:formatCode>
                <c:ptCount val="1536"/>
                <c:pt idx="0" formatCode="0.0">
                  <c:v>0</c:v>
                </c:pt>
                <c:pt idx="1026" formatCode="0.0">
                  <c:v>-0.41201733330000001</c:v>
                </c:pt>
                <c:pt idx="1027" formatCode="0.0">
                  <c:v>-0.5753506666</c:v>
                </c:pt>
                <c:pt idx="1028" formatCode="0.0">
                  <c:v>-0.79076533329999998</c:v>
                </c:pt>
                <c:pt idx="1029" formatCode="0.0">
                  <c:v>-0.74520200000000003</c:v>
                </c:pt>
                <c:pt idx="1030" formatCode="0.0">
                  <c:v>-0.48074066659999998</c:v>
                </c:pt>
                <c:pt idx="1031" formatCode="0.0">
                  <c:v>-0.2308486666</c:v>
                </c:pt>
                <c:pt idx="1032" formatCode="0.0">
                  <c:v>-0.24984100000000001</c:v>
                </c:pt>
                <c:pt idx="1033" formatCode="0.0">
                  <c:v>-0.47681566660000002</c:v>
                </c:pt>
                <c:pt idx="1034" formatCode="0.0">
                  <c:v>-0.74096899999999999</c:v>
                </c:pt>
                <c:pt idx="1035" formatCode="0.0">
                  <c:v>-0.89609466660000003</c:v>
                </c:pt>
                <c:pt idx="1036" formatCode="0.0">
                  <c:v>-0.96182599999999996</c:v>
                </c:pt>
                <c:pt idx="1037" formatCode="0.0">
                  <c:v>-0.92607933330000003</c:v>
                </c:pt>
                <c:pt idx="1038" formatCode="0.0">
                  <c:v>-0.91312499999999996</c:v>
                </c:pt>
                <c:pt idx="1039" formatCode="0.0">
                  <c:v>-0.82259899999999997</c:v>
                </c:pt>
                <c:pt idx="1040" formatCode="0.0">
                  <c:v>-0.66752199999999995</c:v>
                </c:pt>
                <c:pt idx="1041" formatCode="0.0">
                  <c:v>-0.39789400000000003</c:v>
                </c:pt>
                <c:pt idx="1042" formatCode="0.0">
                  <c:v>-0.27849600000000002</c:v>
                </c:pt>
                <c:pt idx="1043" formatCode="0.0">
                  <c:v>-0.28089966659999999</c:v>
                </c:pt>
                <c:pt idx="1044" formatCode="0.0">
                  <c:v>-0.3753566666</c:v>
                </c:pt>
                <c:pt idx="1045" formatCode="0.0">
                  <c:v>-0.39973066660000001</c:v>
                </c:pt>
                <c:pt idx="1046" formatCode="0.0">
                  <c:v>-0.48283100000000001</c:v>
                </c:pt>
                <c:pt idx="1047" formatCode="0.0">
                  <c:v>-0.51062099999999999</c:v>
                </c:pt>
                <c:pt idx="1048" formatCode="0.0">
                  <c:v>-0.47693999999999998</c:v>
                </c:pt>
                <c:pt idx="1049" formatCode="0.0">
                  <c:v>-0.30874266659999999</c:v>
                </c:pt>
                <c:pt idx="1050" formatCode="0.0">
                  <c:v>-0.182203</c:v>
                </c:pt>
                <c:pt idx="1051" formatCode="0.0">
                  <c:v>-8.78093333E-2</c:v>
                </c:pt>
                <c:pt idx="1052" formatCode="0.0">
                  <c:v>-0.2107206666</c:v>
                </c:pt>
                <c:pt idx="1053" formatCode="0.0">
                  <c:v>-0.28124333330000001</c:v>
                </c:pt>
                <c:pt idx="1054" formatCode="0.0">
                  <c:v>-0.34872566659999998</c:v>
                </c:pt>
                <c:pt idx="1055" formatCode="0.0">
                  <c:v>-0.14880833330000001</c:v>
                </c:pt>
                <c:pt idx="1056" formatCode="0.0">
                  <c:v>2.2662666599999999E-2</c:v>
                </c:pt>
                <c:pt idx="1057" formatCode="0.0">
                  <c:v>7.7257000000000006E-2</c:v>
                </c:pt>
                <c:pt idx="1058" formatCode="0.0">
                  <c:v>8.1030000000000008E-3</c:v>
                </c:pt>
                <c:pt idx="1059" formatCode="0.0">
                  <c:v>-8.3168666599999996E-2</c:v>
                </c:pt>
                <c:pt idx="1060" formatCode="0.0">
                  <c:v>-0.11953666659999999</c:v>
                </c:pt>
                <c:pt idx="1061" formatCode="0.0">
                  <c:v>-0.29812699999999998</c:v>
                </c:pt>
                <c:pt idx="1062" formatCode="0.0">
                  <c:v>-0.56689199999999995</c:v>
                </c:pt>
                <c:pt idx="1063" formatCode="0.0">
                  <c:v>-0.86321866660000002</c:v>
                </c:pt>
                <c:pt idx="1064" formatCode="0.0">
                  <c:v>-1.0177893333000001</c:v>
                </c:pt>
                <c:pt idx="1065" formatCode="0.0">
                  <c:v>-1.0371736666</c:v>
                </c:pt>
                <c:pt idx="1066" formatCode="0.0">
                  <c:v>-0.98910533329999994</c:v>
                </c:pt>
                <c:pt idx="1067" formatCode="0.0">
                  <c:v>-1.0200583333</c:v>
                </c:pt>
                <c:pt idx="1068" formatCode="0.0">
                  <c:v>-1.1351960000000001</c:v>
                </c:pt>
                <c:pt idx="1069" formatCode="0.0">
                  <c:v>-1.109297</c:v>
                </c:pt>
                <c:pt idx="1070" formatCode="0.0">
                  <c:v>-0.99914233330000002</c:v>
                </c:pt>
                <c:pt idx="1071" formatCode="0.0">
                  <c:v>-0.8226516666</c:v>
                </c:pt>
                <c:pt idx="1072" formatCode="0.0">
                  <c:v>-0.76477233330000005</c:v>
                </c:pt>
                <c:pt idx="1073" formatCode="0.0">
                  <c:v>-0.86722433330000004</c:v>
                </c:pt>
                <c:pt idx="1074" formatCode="0.0">
                  <c:v>-1.0347873332999999</c:v>
                </c:pt>
                <c:pt idx="1075" formatCode="0.0">
                  <c:v>-1.1633943333000001</c:v>
                </c:pt>
                <c:pt idx="1076" formatCode="0.0">
                  <c:v>-1.0617393333</c:v>
                </c:pt>
                <c:pt idx="1077" formatCode="0.0">
                  <c:v>-0.77849400000000002</c:v>
                </c:pt>
                <c:pt idx="1078" formatCode="0.0">
                  <c:v>-0.55747666659999995</c:v>
                </c:pt>
                <c:pt idx="1079" formatCode="0.0">
                  <c:v>-0.43010300000000001</c:v>
                </c:pt>
                <c:pt idx="1080" formatCode="0.0">
                  <c:v>-0.378718</c:v>
                </c:pt>
                <c:pt idx="1081" formatCode="0.0">
                  <c:v>-0.40634500000000001</c:v>
                </c:pt>
                <c:pt idx="1082" formatCode="0.0">
                  <c:v>-0.54010800000000003</c:v>
                </c:pt>
                <c:pt idx="1083" formatCode="0.0">
                  <c:v>-0.77975166659999995</c:v>
                </c:pt>
                <c:pt idx="1084" formatCode="0.0">
                  <c:v>-0.94810899999999998</c:v>
                </c:pt>
                <c:pt idx="1085" formatCode="0.0">
                  <c:v>-1.0429103333</c:v>
                </c:pt>
                <c:pt idx="1086" formatCode="0.0">
                  <c:v>-0.99428433329999999</c:v>
                </c:pt>
                <c:pt idx="1087" formatCode="0.0">
                  <c:v>-0.87123466660000004</c:v>
                </c:pt>
                <c:pt idx="1088" formatCode="0.0">
                  <c:v>-0.6632086666</c:v>
                </c:pt>
                <c:pt idx="1089" formatCode="0.0">
                  <c:v>-0.52543666659999999</c:v>
                </c:pt>
                <c:pt idx="1090" formatCode="0.0">
                  <c:v>-0.41693666660000001</c:v>
                </c:pt>
                <c:pt idx="1091" formatCode="0.0">
                  <c:v>-0.42797299999999999</c:v>
                </c:pt>
                <c:pt idx="1092" formatCode="0.0">
                  <c:v>-0.391513</c:v>
                </c:pt>
                <c:pt idx="1093" formatCode="0.0">
                  <c:v>-0.37546766660000003</c:v>
                </c:pt>
                <c:pt idx="1094" formatCode="0.0">
                  <c:v>-0.23553133330000001</c:v>
                </c:pt>
                <c:pt idx="1095" formatCode="0.0">
                  <c:v>-0.1954453333</c:v>
                </c:pt>
                <c:pt idx="1096" formatCode="0.0">
                  <c:v>-0.13839599999999999</c:v>
                </c:pt>
                <c:pt idx="1097" formatCode="0.0">
                  <c:v>-0.1865933333</c:v>
                </c:pt>
                <c:pt idx="1098" formatCode="0.0">
                  <c:v>-0.241424</c:v>
                </c:pt>
                <c:pt idx="1099" formatCode="0.0">
                  <c:v>-0.30344633329999998</c:v>
                </c:pt>
                <c:pt idx="1100" formatCode="0.0">
                  <c:v>-0.33875333330000001</c:v>
                </c:pt>
                <c:pt idx="1101" formatCode="0.0">
                  <c:v>-0.32191966659999999</c:v>
                </c:pt>
                <c:pt idx="1102" formatCode="0.0">
                  <c:v>-0.2083406666</c:v>
                </c:pt>
                <c:pt idx="1103" formatCode="0.0">
                  <c:v>7.3971666599999999E-2</c:v>
                </c:pt>
                <c:pt idx="1104" formatCode="0.0">
                  <c:v>0.32147433330000003</c:v>
                </c:pt>
                <c:pt idx="1105" formatCode="0.0">
                  <c:v>0.43272466659999997</c:v>
                </c:pt>
                <c:pt idx="1106" formatCode="0.0">
                  <c:v>0.15518100000000001</c:v>
                </c:pt>
                <c:pt idx="1107" formatCode="0.0">
                  <c:v>5.3589666600000002E-2</c:v>
                </c:pt>
                <c:pt idx="1108" formatCode="0.0">
                  <c:v>-0.1087296666</c:v>
                </c:pt>
                <c:pt idx="1109" formatCode="0.0">
                  <c:v>-0.1927823333</c:v>
                </c:pt>
                <c:pt idx="1110" formatCode="0.0">
                  <c:v>-0.264517</c:v>
                </c:pt>
                <c:pt idx="1111" formatCode="0.0">
                  <c:v>-0.20433699999999999</c:v>
                </c:pt>
                <c:pt idx="1112" formatCode="0.0">
                  <c:v>-5.5369333299999997E-2</c:v>
                </c:pt>
                <c:pt idx="1113" formatCode="0.0">
                  <c:v>-0.1214996666</c:v>
                </c:pt>
                <c:pt idx="1114" formatCode="0.0">
                  <c:v>-0.2692433333</c:v>
                </c:pt>
                <c:pt idx="1115" formatCode="0.0">
                  <c:v>-0.66895433329999998</c:v>
                </c:pt>
                <c:pt idx="1116" formatCode="0.0">
                  <c:v>-0.94597433330000003</c:v>
                </c:pt>
                <c:pt idx="1117" formatCode="0.0">
                  <c:v>-1.1472666666</c:v>
                </c:pt>
                <c:pt idx="1118" formatCode="0.0">
                  <c:v>-1.000742</c:v>
                </c:pt>
                <c:pt idx="1119" formatCode="0.0">
                  <c:v>-0.86132933330000006</c:v>
                </c:pt>
                <c:pt idx="1120" formatCode="0.0">
                  <c:v>-0.54683766659999999</c:v>
                </c:pt>
                <c:pt idx="1121" formatCode="0.0">
                  <c:v>-0.249137</c:v>
                </c:pt>
                <c:pt idx="1122" formatCode="0.0">
                  <c:v>-0.22377233329999999</c:v>
                </c:pt>
                <c:pt idx="1123" formatCode="0.0">
                  <c:v>-0.43462133330000002</c:v>
                </c:pt>
                <c:pt idx="1124" formatCode="0.0">
                  <c:v>-0.53020533329999997</c:v>
                </c:pt>
                <c:pt idx="1125" formatCode="0.0">
                  <c:v>-0.5315423333</c:v>
                </c:pt>
                <c:pt idx="1126" formatCode="0.0">
                  <c:v>-0.45701900000000001</c:v>
                </c:pt>
                <c:pt idx="1127" formatCode="0.0">
                  <c:v>-0.32247399999999998</c:v>
                </c:pt>
                <c:pt idx="1128" formatCode="0.0">
                  <c:v>-9.7372666600000005E-2</c:v>
                </c:pt>
                <c:pt idx="1129" formatCode="0.0">
                  <c:v>7.4990000000000001E-2</c:v>
                </c:pt>
                <c:pt idx="1130" formatCode="0.0">
                  <c:v>1.74793333E-2</c:v>
                </c:pt>
                <c:pt idx="1131" formatCode="0.0">
                  <c:v>2.09513333E-2</c:v>
                </c:pt>
                <c:pt idx="1132" formatCode="0.0">
                  <c:v>-0.19388933329999999</c:v>
                </c:pt>
                <c:pt idx="1133" formatCode="0.0">
                  <c:v>-0.288188</c:v>
                </c:pt>
                <c:pt idx="1134" formatCode="0.0">
                  <c:v>-0.38175633329999997</c:v>
                </c:pt>
                <c:pt idx="1135" formatCode="0.0">
                  <c:v>-0.34781366660000002</c:v>
                </c:pt>
                <c:pt idx="1136" formatCode="0.0">
                  <c:v>-0.4860056666</c:v>
                </c:pt>
                <c:pt idx="1137" formatCode="0.0">
                  <c:v>-0.65585800000000005</c:v>
                </c:pt>
                <c:pt idx="1138" formatCode="0.0">
                  <c:v>-0.6815826666</c:v>
                </c:pt>
                <c:pt idx="1139" formatCode="0.0">
                  <c:v>-0.65635166659999999</c:v>
                </c:pt>
                <c:pt idx="1140" formatCode="0.0">
                  <c:v>-0.52425333330000001</c:v>
                </c:pt>
                <c:pt idx="1141" formatCode="0.0">
                  <c:v>-0.47526600000000002</c:v>
                </c:pt>
                <c:pt idx="1142" formatCode="0.0">
                  <c:v>-0.36034266659999997</c:v>
                </c:pt>
                <c:pt idx="1143" formatCode="0.0">
                  <c:v>-0.28021633330000001</c:v>
                </c:pt>
                <c:pt idx="1144" formatCode="0.0">
                  <c:v>-0.19532033330000001</c:v>
                </c:pt>
                <c:pt idx="1145" formatCode="0.0">
                  <c:v>-0.28374433329999998</c:v>
                </c:pt>
                <c:pt idx="1146" formatCode="0.0">
                  <c:v>-0.42741666659999999</c:v>
                </c:pt>
                <c:pt idx="1147" formatCode="0.0">
                  <c:v>-0.44869266660000001</c:v>
                </c:pt>
                <c:pt idx="1148" formatCode="0.0">
                  <c:v>-0.35316366659999998</c:v>
                </c:pt>
                <c:pt idx="1149" formatCode="0.0">
                  <c:v>-7.4807999999999999E-2</c:v>
                </c:pt>
                <c:pt idx="1150" formatCode="0.0">
                  <c:v>2.02216666E-2</c:v>
                </c:pt>
                <c:pt idx="1151" formatCode="0.0">
                  <c:v>0.169323</c:v>
                </c:pt>
                <c:pt idx="1152" formatCode="0.0">
                  <c:v>8.2473332999999996E-3</c:v>
                </c:pt>
                <c:pt idx="1153" formatCode="0.0">
                  <c:v>1.8899333300000001E-2</c:v>
                </c:pt>
                <c:pt idx="1154" formatCode="0.0">
                  <c:v>0.27694333329999998</c:v>
                </c:pt>
                <c:pt idx="1155" formatCode="0.0">
                  <c:v>0.38591266660000001</c:v>
                </c:pt>
                <c:pt idx="1156" formatCode="0.0">
                  <c:v>0.13086800000000001</c:v>
                </c:pt>
                <c:pt idx="1157" formatCode="0.0">
                  <c:v>-0.493676</c:v>
                </c:pt>
                <c:pt idx="1158" formatCode="0.0">
                  <c:v>-1.098217</c:v>
                </c:pt>
                <c:pt idx="1159" formatCode="0.0">
                  <c:v>-1.1854323333000001</c:v>
                </c:pt>
                <c:pt idx="1160" formatCode="0.0">
                  <c:v>-1.0495479999999999</c:v>
                </c:pt>
                <c:pt idx="1161" formatCode="0.0">
                  <c:v>-0.73346</c:v>
                </c:pt>
                <c:pt idx="1162" formatCode="0.0">
                  <c:v>-0.47024233329999998</c:v>
                </c:pt>
                <c:pt idx="1163" formatCode="0.0">
                  <c:v>-8.4566000000000002E-2</c:v>
                </c:pt>
                <c:pt idx="1164" formatCode="0.0">
                  <c:v>0.1748996666</c:v>
                </c:pt>
                <c:pt idx="1165" formatCode="0.0">
                  <c:v>-1.35376666E-2</c:v>
                </c:pt>
                <c:pt idx="1166" formatCode="0.0">
                  <c:v>-0.4908003333</c:v>
                </c:pt>
                <c:pt idx="1167" formatCode="0.0">
                  <c:v>-0.92335500000000004</c:v>
                </c:pt>
                <c:pt idx="1168" formatCode="0.0">
                  <c:v>-0.89613866659999997</c:v>
                </c:pt>
                <c:pt idx="1169" formatCode="0.0">
                  <c:v>-0.77610533329999998</c:v>
                </c:pt>
                <c:pt idx="1170" formatCode="0.0">
                  <c:v>-0.64761966660000003</c:v>
                </c:pt>
                <c:pt idx="1171" formatCode="0.0">
                  <c:v>-0.67357766659999996</c:v>
                </c:pt>
                <c:pt idx="1172" formatCode="0.0">
                  <c:v>-0.60290100000000002</c:v>
                </c:pt>
                <c:pt idx="1173" formatCode="0.0">
                  <c:v>-0.36070766659999998</c:v>
                </c:pt>
                <c:pt idx="1174" formatCode="0.0">
                  <c:v>-1.3417666599999999E-2</c:v>
                </c:pt>
                <c:pt idx="1175" formatCode="0.0">
                  <c:v>0.19397</c:v>
                </c:pt>
                <c:pt idx="1176" formatCode="0.0">
                  <c:v>0.37858033330000002</c:v>
                </c:pt>
                <c:pt idx="1177" formatCode="0.0">
                  <c:v>0.24982733330000001</c:v>
                </c:pt>
                <c:pt idx="1178" formatCode="0.0">
                  <c:v>0.15349066659999999</c:v>
                </c:pt>
                <c:pt idx="1179" formatCode="0.0">
                  <c:v>9.84943333E-2</c:v>
                </c:pt>
                <c:pt idx="1180" formatCode="0.0">
                  <c:v>0.2016266666</c:v>
                </c:pt>
                <c:pt idx="1181" formatCode="0.0">
                  <c:v>0.39570899999999998</c:v>
                </c:pt>
                <c:pt idx="1182" formatCode="0.0">
                  <c:v>0.43541966659999998</c:v>
                </c:pt>
                <c:pt idx="1183" formatCode="0.0">
                  <c:v>0.55904200000000004</c:v>
                </c:pt>
                <c:pt idx="1184" formatCode="0.0">
                  <c:v>0.62083500000000003</c:v>
                </c:pt>
                <c:pt idx="1185" formatCode="0.0">
                  <c:v>0.59862499999999996</c:v>
                </c:pt>
                <c:pt idx="1186" formatCode="0.0">
                  <c:v>0.59730533330000002</c:v>
                </c:pt>
                <c:pt idx="1187" formatCode="0.0">
                  <c:v>0.84080533329999996</c:v>
                </c:pt>
                <c:pt idx="1188" formatCode="0.0">
                  <c:v>1.0197796666000001</c:v>
                </c:pt>
                <c:pt idx="1189" formatCode="0.0">
                  <c:v>0.84542933330000003</c:v>
                </c:pt>
                <c:pt idx="1190" formatCode="0.0">
                  <c:v>0.41836666659999999</c:v>
                </c:pt>
                <c:pt idx="1191" formatCode="0.0">
                  <c:v>7.9020000000000007E-2</c:v>
                </c:pt>
                <c:pt idx="1192" formatCode="0.0">
                  <c:v>-0.1645966666</c:v>
                </c:pt>
                <c:pt idx="1193" formatCode="0.0">
                  <c:v>-0.37554700000000002</c:v>
                </c:pt>
                <c:pt idx="1194" formatCode="0.0">
                  <c:v>-0.30807133330000003</c:v>
                </c:pt>
                <c:pt idx="1195" formatCode="0.0">
                  <c:v>-0.13875199999999999</c:v>
                </c:pt>
                <c:pt idx="1196" formatCode="0.0">
                  <c:v>0.10682533330000001</c:v>
                </c:pt>
                <c:pt idx="1197" formatCode="0.0">
                  <c:v>6.8435999999999997E-2</c:v>
                </c:pt>
                <c:pt idx="1198" formatCode="0.0">
                  <c:v>-3.0612E-2</c:v>
                </c:pt>
                <c:pt idx="1199" formatCode="0.0">
                  <c:v>-0.25149833329999999</c:v>
                </c:pt>
                <c:pt idx="1200" formatCode="0.0">
                  <c:v>-0.46844733329999999</c:v>
                </c:pt>
                <c:pt idx="1201" formatCode="0.0">
                  <c:v>-0.57574166660000003</c:v>
                </c:pt>
                <c:pt idx="1202" formatCode="0.0">
                  <c:v>-0.70335400000000003</c:v>
                </c:pt>
                <c:pt idx="1203" formatCode="0.0">
                  <c:v>-0.5289656666</c:v>
                </c:pt>
                <c:pt idx="1204" formatCode="0.0">
                  <c:v>-0.39813566659999999</c:v>
                </c:pt>
                <c:pt idx="1205" formatCode="0.0">
                  <c:v>-0.19101266659999999</c:v>
                </c:pt>
                <c:pt idx="1206" formatCode="0.0">
                  <c:v>-0.26821933329999997</c:v>
                </c:pt>
                <c:pt idx="1207" formatCode="0.0">
                  <c:v>-0.2313436666</c:v>
                </c:pt>
                <c:pt idx="1208" formatCode="0.0">
                  <c:v>-0.2221223333</c:v>
                </c:pt>
                <c:pt idx="1209" formatCode="0.0">
                  <c:v>-0.21456333329999999</c:v>
                </c:pt>
                <c:pt idx="1210" formatCode="0.0">
                  <c:v>-0.32733866659999999</c:v>
                </c:pt>
                <c:pt idx="1211" formatCode="0.0">
                  <c:v>-0.54902866660000005</c:v>
                </c:pt>
                <c:pt idx="1212" formatCode="0.0">
                  <c:v>-0.69475166659999998</c:v>
                </c:pt>
                <c:pt idx="1213" formatCode="0.0">
                  <c:v>-0.73378166659999999</c:v>
                </c:pt>
                <c:pt idx="1214" formatCode="0.0">
                  <c:v>-0.71840099999999996</c:v>
                </c:pt>
                <c:pt idx="1215" formatCode="0.0">
                  <c:v>-0.62713200000000002</c:v>
                </c:pt>
                <c:pt idx="1216" formatCode="0.0">
                  <c:v>-0.52046866660000002</c:v>
                </c:pt>
                <c:pt idx="1217" formatCode="0.0">
                  <c:v>-0.35776999999999998</c:v>
                </c:pt>
                <c:pt idx="1218" formatCode="0.0">
                  <c:v>-0.39654099999999998</c:v>
                </c:pt>
                <c:pt idx="1219" formatCode="0.0">
                  <c:v>-0.45348066660000003</c:v>
                </c:pt>
                <c:pt idx="1220" formatCode="0.0">
                  <c:v>-0.59155766659999998</c:v>
                </c:pt>
                <c:pt idx="1221" formatCode="0.0">
                  <c:v>-0.45906599999999997</c:v>
                </c:pt>
                <c:pt idx="1222" formatCode="0.0">
                  <c:v>-0.49140166660000001</c:v>
                </c:pt>
                <c:pt idx="1223" formatCode="0.0">
                  <c:v>-0.56463166659999997</c:v>
                </c:pt>
                <c:pt idx="1224" formatCode="0.0">
                  <c:v>-0.73992233330000001</c:v>
                </c:pt>
                <c:pt idx="1225" formatCode="0.0">
                  <c:v>-0.76454900000000003</c:v>
                </c:pt>
                <c:pt idx="1226" formatCode="0.0">
                  <c:v>-0.74701133330000002</c:v>
                </c:pt>
                <c:pt idx="1227" formatCode="0.0">
                  <c:v>-0.68341600000000002</c:v>
                </c:pt>
                <c:pt idx="1228" formatCode="0.0">
                  <c:v>-0.7216753333</c:v>
                </c:pt>
                <c:pt idx="1229" formatCode="0.0">
                  <c:v>-0.64052066659999995</c:v>
                </c:pt>
                <c:pt idx="1230" formatCode="0.0">
                  <c:v>-0.73765366659999998</c:v>
                </c:pt>
                <c:pt idx="1231" formatCode="0.0">
                  <c:v>-0.59910033330000001</c:v>
                </c:pt>
                <c:pt idx="1232" formatCode="0.0">
                  <c:v>-0.58967666659999995</c:v>
                </c:pt>
                <c:pt idx="1233" formatCode="0.0">
                  <c:v>-0.38761400000000001</c:v>
                </c:pt>
                <c:pt idx="1234" formatCode="0.0">
                  <c:v>-0.39330633329999998</c:v>
                </c:pt>
                <c:pt idx="1235" formatCode="0.0">
                  <c:v>-0.34795666660000002</c:v>
                </c:pt>
                <c:pt idx="1236" formatCode="0.0">
                  <c:v>-0.42121900000000001</c:v>
                </c:pt>
                <c:pt idx="1237" formatCode="0.0">
                  <c:v>-0.5702346666</c:v>
                </c:pt>
                <c:pt idx="1238" formatCode="0.0">
                  <c:v>-0.58026133329999996</c:v>
                </c:pt>
                <c:pt idx="1239" formatCode="0.0">
                  <c:v>-0.62630766660000003</c:v>
                </c:pt>
                <c:pt idx="1240" formatCode="0.0">
                  <c:v>-0.4942673333</c:v>
                </c:pt>
                <c:pt idx="1241" formatCode="0.0">
                  <c:v>-0.44805766660000002</c:v>
                </c:pt>
                <c:pt idx="1242" formatCode="0.0">
                  <c:v>-0.44164666660000002</c:v>
                </c:pt>
                <c:pt idx="1243" formatCode="0.0">
                  <c:v>-0.4927153333</c:v>
                </c:pt>
                <c:pt idx="1244" formatCode="0.0">
                  <c:v>-0.65595899999999996</c:v>
                </c:pt>
                <c:pt idx="1245" formatCode="0.0">
                  <c:v>-0.68754233330000003</c:v>
                </c:pt>
                <c:pt idx="1246" formatCode="0.0">
                  <c:v>-0.71442799999999995</c:v>
                </c:pt>
                <c:pt idx="1247" formatCode="0.0">
                  <c:v>-0.56501133329999997</c:v>
                </c:pt>
                <c:pt idx="1248" formatCode="0.0">
                  <c:v>-0.55812499999999998</c:v>
                </c:pt>
                <c:pt idx="1249" formatCode="0.0">
                  <c:v>-0.43927133330000001</c:v>
                </c:pt>
                <c:pt idx="1250" formatCode="0.0">
                  <c:v>-0.40547699999999998</c:v>
                </c:pt>
                <c:pt idx="1251" formatCode="0.0">
                  <c:v>-0.1506926666</c:v>
                </c:pt>
                <c:pt idx="1252" formatCode="0.0">
                  <c:v>-0.142319</c:v>
                </c:pt>
                <c:pt idx="1253" formatCode="0.0">
                  <c:v>-8.6363999999999996E-2</c:v>
                </c:pt>
                <c:pt idx="1254" formatCode="0.0">
                  <c:v>-0.19863600000000001</c:v>
                </c:pt>
                <c:pt idx="1255" formatCode="0.0">
                  <c:v>-0.1694586666</c:v>
                </c:pt>
                <c:pt idx="1256" formatCode="0.0">
                  <c:v>-9.8359666600000006E-2</c:v>
                </c:pt>
                <c:pt idx="1257" formatCode="0.0">
                  <c:v>5.5022000000000001E-2</c:v>
                </c:pt>
                <c:pt idx="1258" formatCode="0.0">
                  <c:v>0.15538133330000001</c:v>
                </c:pt>
                <c:pt idx="1259" formatCode="0.0">
                  <c:v>0.10911700000000001</c:v>
                </c:pt>
                <c:pt idx="1260" formatCode="0.0">
                  <c:v>1.6553666599999999E-2</c:v>
                </c:pt>
                <c:pt idx="1261" formatCode="0.0">
                  <c:v>2.3701E-2</c:v>
                </c:pt>
                <c:pt idx="1262" formatCode="0.0">
                  <c:v>4.9711999999999999E-2</c:v>
                </c:pt>
                <c:pt idx="1263" formatCode="0.0">
                  <c:v>0.21517266660000001</c:v>
                </c:pt>
                <c:pt idx="1264" formatCode="0.0">
                  <c:v>0.34912166659999999</c:v>
                </c:pt>
                <c:pt idx="1265" formatCode="0.0">
                  <c:v>0.57472866659999999</c:v>
                </c:pt>
                <c:pt idx="1266" formatCode="0.0">
                  <c:v>0.71710866660000006</c:v>
                </c:pt>
                <c:pt idx="1267" formatCode="0.0">
                  <c:v>0.76733200000000001</c:v>
                </c:pt>
                <c:pt idx="1268" formatCode="0.0">
                  <c:v>0.69874533329999999</c:v>
                </c:pt>
                <c:pt idx="1269" formatCode="0.0">
                  <c:v>0.46027333329999998</c:v>
                </c:pt>
                <c:pt idx="1270" formatCode="0.0">
                  <c:v>0.38682033329999999</c:v>
                </c:pt>
                <c:pt idx="1271" formatCode="0.0">
                  <c:v>0.37455933330000002</c:v>
                </c:pt>
                <c:pt idx="1272" formatCode="0.0">
                  <c:v>0.46350599999999997</c:v>
                </c:pt>
                <c:pt idx="1273" formatCode="0.0">
                  <c:v>0.45305499999999999</c:v>
                </c:pt>
                <c:pt idx="1274" formatCode="0.0">
                  <c:v>0.41754366659999997</c:v>
                </c:pt>
                <c:pt idx="1275" formatCode="0.0">
                  <c:v>0.46598733329999997</c:v>
                </c:pt>
                <c:pt idx="1276" formatCode="0.0">
                  <c:v>0.47572033330000002</c:v>
                </c:pt>
                <c:pt idx="1277" formatCode="0.0">
                  <c:v>0.49631166659999998</c:v>
                </c:pt>
                <c:pt idx="1278" formatCode="0.0">
                  <c:v>0.46690233330000003</c:v>
                </c:pt>
                <c:pt idx="1279" formatCode="0.0">
                  <c:v>0.46422033330000001</c:v>
                </c:pt>
                <c:pt idx="1280" formatCode="0.0">
                  <c:v>0.45881499999999997</c:v>
                </c:pt>
                <c:pt idx="1281" formatCode="0.0">
                  <c:v>0.35234066660000002</c:v>
                </c:pt>
                <c:pt idx="1282" formatCode="0.0">
                  <c:v>0.27049099999999998</c:v>
                </c:pt>
                <c:pt idx="1283" formatCode="0.0">
                  <c:v>0.10762866660000001</c:v>
                </c:pt>
                <c:pt idx="1284" formatCode="0.0">
                  <c:v>-0.14712566660000001</c:v>
                </c:pt>
                <c:pt idx="1285" formatCode="0.0">
                  <c:v>-0.38959500000000002</c:v>
                </c:pt>
                <c:pt idx="1286" formatCode="0.0">
                  <c:v>-0.55416533329999995</c:v>
                </c:pt>
                <c:pt idx="1287" formatCode="0.0">
                  <c:v>-0.45079799999999998</c:v>
                </c:pt>
                <c:pt idx="1288" formatCode="0.0">
                  <c:v>-0.249918</c:v>
                </c:pt>
                <c:pt idx="1289" formatCode="0.0">
                  <c:v>-8.4777333299999993E-2</c:v>
                </c:pt>
                <c:pt idx="1290" formatCode="0.0">
                  <c:v>5.0996E-2</c:v>
                </c:pt>
                <c:pt idx="1291" formatCode="0.0">
                  <c:v>2.20623333E-2</c:v>
                </c:pt>
                <c:pt idx="1292" formatCode="0.0">
                  <c:v>3.0280000000000001E-2</c:v>
                </c:pt>
                <c:pt idx="1293" formatCode="0.0">
                  <c:v>0.37189699999999998</c:v>
                </c:pt>
                <c:pt idx="1294" formatCode="0.0">
                  <c:v>1.1942200000000001</c:v>
                </c:pt>
                <c:pt idx="1295" formatCode="0.0">
                  <c:v>2.189203</c:v>
                </c:pt>
                <c:pt idx="1296" formatCode="0.0">
                  <c:v>2.6306896665999999</c:v>
                </c:pt>
                <c:pt idx="1297" formatCode="0.0">
                  <c:v>2.5237046666</c:v>
                </c:pt>
                <c:pt idx="1298" formatCode="0.0">
                  <c:v>2.4002013333000001</c:v>
                </c:pt>
                <c:pt idx="1299" formatCode="0.0">
                  <c:v>2.0222950000000002</c:v>
                </c:pt>
                <c:pt idx="1300" formatCode="0.0">
                  <c:v>1.4981876666</c:v>
                </c:pt>
                <c:pt idx="1301" formatCode="0.0">
                  <c:v>0.64211499999999999</c:v>
                </c:pt>
                <c:pt idx="1302" formatCode="0.0">
                  <c:v>0.44248633329999998</c:v>
                </c:pt>
                <c:pt idx="1303" formatCode="0.0">
                  <c:v>0.80044866660000003</c:v>
                </c:pt>
                <c:pt idx="1304" formatCode="0.0">
                  <c:v>1.2171813332999999</c:v>
                </c:pt>
                <c:pt idx="1305" formatCode="0.0">
                  <c:v>1.6260086666</c:v>
                </c:pt>
                <c:pt idx="1306" formatCode="0.0">
                  <c:v>1.8175033332999999</c:v>
                </c:pt>
                <c:pt idx="1307" formatCode="0.0">
                  <c:v>2.2734163333000001</c:v>
                </c:pt>
                <c:pt idx="1308" formatCode="0.0">
                  <c:v>2.6355643333000001</c:v>
                </c:pt>
                <c:pt idx="1309" formatCode="0.0">
                  <c:v>2.8121763333000001</c:v>
                </c:pt>
                <c:pt idx="1310" formatCode="0.0">
                  <c:v>2.8852850000000001</c:v>
                </c:pt>
                <c:pt idx="1311" formatCode="0.0">
                  <c:v>2.9724106666000001</c:v>
                </c:pt>
                <c:pt idx="1312" formatCode="0.0">
                  <c:v>3.1491736665999999</c:v>
                </c:pt>
                <c:pt idx="1313" formatCode="0.0">
                  <c:v>3.451371</c:v>
                </c:pt>
                <c:pt idx="1314" formatCode="0.0">
                  <c:v>3.7772929999999998</c:v>
                </c:pt>
                <c:pt idx="1315" formatCode="0.0">
                  <c:v>4.1238966666000003</c:v>
                </c:pt>
                <c:pt idx="1316" formatCode="0.0">
                  <c:v>4.0504923333000002</c:v>
                </c:pt>
                <c:pt idx="1317" formatCode="0.0">
                  <c:v>3.5526876665999998</c:v>
                </c:pt>
                <c:pt idx="1318" formatCode="0.0">
                  <c:v>3.0428739999999999</c:v>
                </c:pt>
                <c:pt idx="1319" formatCode="0.0">
                  <c:v>2.9769446666000001</c:v>
                </c:pt>
                <c:pt idx="1320" formatCode="0.0">
                  <c:v>2.9512770000000002</c:v>
                </c:pt>
                <c:pt idx="1321" formatCode="0.0">
                  <c:v>2.8105176666</c:v>
                </c:pt>
                <c:pt idx="1322" formatCode="0.0">
                  <c:v>2.2697050000000001</c:v>
                </c:pt>
                <c:pt idx="1323" formatCode="0.0">
                  <c:v>1.8733933332999999</c:v>
                </c:pt>
                <c:pt idx="1324" formatCode="0.0">
                  <c:v>1.4048683333</c:v>
                </c:pt>
                <c:pt idx="1325" formatCode="0.0">
                  <c:v>1.1628593332999999</c:v>
                </c:pt>
                <c:pt idx="1326" formatCode="0.0">
                  <c:v>1.0505006666000001</c:v>
                </c:pt>
                <c:pt idx="1327" formatCode="0.0">
                  <c:v>1.1275856665999999</c:v>
                </c:pt>
                <c:pt idx="1328" formatCode="0.0">
                  <c:v>1.0906943333000001</c:v>
                </c:pt>
                <c:pt idx="1535" formatCode="0.0">
                  <c:v>#N/A</c:v>
                </c:pt>
              </c:numCache>
            </c:numRef>
          </c:val>
          <c:smooth val="0"/>
          <c:extLst>
            <c:ext xmlns:c16="http://schemas.microsoft.com/office/drawing/2014/chart" uri="{C3380CC4-5D6E-409C-BE32-E72D297353CC}">
              <c16:uniqueId val="{00000005-E825-4EB7-942B-3120E2F6849D}"/>
            </c:ext>
          </c:extLst>
        </c:ser>
        <c:ser>
          <c:idx val="4"/>
          <c:order val="4"/>
          <c:tx>
            <c:strRef>
              <c:f>'GSCPX shift 8'!$L$7</c:f>
              <c:strCache>
                <c:ptCount val="1"/>
                <c:pt idx="0">
                  <c:v>1.091</c:v>
                </c:pt>
              </c:strCache>
            </c:strRef>
          </c:tx>
          <c:marker>
            <c:symbol val="none"/>
          </c:marker>
          <c:dLbls>
            <c:dLbl>
              <c:idx val="390"/>
              <c:layout>
                <c:manualLayout>
                  <c:x val="0"/>
                  <c:y val="-0.13955342902711329"/>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E825-4EB7-942B-3120E2F6849D}"/>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E825-4EB7-942B-3120E2F6849D}"/>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E825-4EB7-942B-3120E2F6849D}"/>
                </c:ext>
              </c:extLst>
            </c:dLbl>
            <c:dLbl>
              <c:idx val="1314"/>
              <c:layout>
                <c:manualLayout>
                  <c:x val="0"/>
                  <c:y val="4.984051036682618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E825-4EB7-942B-3120E2F6849D}"/>
                </c:ext>
              </c:extLst>
            </c:dLbl>
            <c:dLbl>
              <c:idx val="1316"/>
              <c:layout>
                <c:manualLayout>
                  <c:x val="0"/>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E825-4EB7-942B-3120E2F6849D}"/>
                </c:ext>
              </c:extLst>
            </c:dLbl>
            <c:dLbl>
              <c:idx val="1328"/>
              <c:layout>
                <c:manualLayout>
                  <c:x val="-6.6068222621184919E-2"/>
                  <c:y val="4.24836601307189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E825-4EB7-942B-3120E2F6849D}"/>
                </c:ext>
              </c:extLst>
            </c:dLbl>
            <c:spPr>
              <a:noFill/>
              <a:ln>
                <a:noFill/>
              </a:ln>
              <a:effectLst/>
            </c:spPr>
            <c:txPr>
              <a:bodyPr wrap="square" lIns="38100" tIns="19050" rIns="38100" bIns="19050" anchor="ctr">
                <a:spAutoFit/>
              </a:bodyPr>
              <a:lstStyle/>
              <a:p>
                <a:pPr>
                  <a:defRPr sz="2000">
                    <a:solidFill>
                      <a:srgbClr val="62BC93"/>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'GSCPX shift 8'!$A$9:$A$536</c:f>
              <c:numCache>
                <c:formatCode>mmm\-yy</c:formatCode>
                <c:ptCount val="528"/>
                <c:pt idx="0">
                  <c:v>4750</c:v>
                </c:pt>
                <c:pt idx="1">
                  <c:v>4781</c:v>
                </c:pt>
                <c:pt idx="2">
                  <c:v>4809</c:v>
                </c:pt>
                <c:pt idx="3">
                  <c:v>4840</c:v>
                </c:pt>
                <c:pt idx="4">
                  <c:v>4870</c:v>
                </c:pt>
                <c:pt idx="5">
                  <c:v>4901</c:v>
                </c:pt>
                <c:pt idx="6">
                  <c:v>4931</c:v>
                </c:pt>
                <c:pt idx="7">
                  <c:v>4962</c:v>
                </c:pt>
                <c:pt idx="8">
                  <c:v>4993</c:v>
                </c:pt>
                <c:pt idx="9">
                  <c:v>5023</c:v>
                </c:pt>
                <c:pt idx="10">
                  <c:v>5054</c:v>
                </c:pt>
                <c:pt idx="11">
                  <c:v>5084</c:v>
                </c:pt>
                <c:pt idx="12">
                  <c:v>5115</c:v>
                </c:pt>
                <c:pt idx="13">
                  <c:v>5146</c:v>
                </c:pt>
                <c:pt idx="14">
                  <c:v>5174</c:v>
                </c:pt>
                <c:pt idx="15">
                  <c:v>5205</c:v>
                </c:pt>
                <c:pt idx="16">
                  <c:v>5235</c:v>
                </c:pt>
                <c:pt idx="17">
                  <c:v>5266</c:v>
                </c:pt>
                <c:pt idx="18">
                  <c:v>5296</c:v>
                </c:pt>
                <c:pt idx="19">
                  <c:v>5327</c:v>
                </c:pt>
                <c:pt idx="20">
                  <c:v>5358</c:v>
                </c:pt>
                <c:pt idx="21">
                  <c:v>5388</c:v>
                </c:pt>
                <c:pt idx="22">
                  <c:v>5419</c:v>
                </c:pt>
                <c:pt idx="23">
                  <c:v>5449</c:v>
                </c:pt>
                <c:pt idx="24">
                  <c:v>5480</c:v>
                </c:pt>
                <c:pt idx="25">
                  <c:v>5511</c:v>
                </c:pt>
                <c:pt idx="26">
                  <c:v>5539</c:v>
                </c:pt>
                <c:pt idx="27">
                  <c:v>5570</c:v>
                </c:pt>
                <c:pt idx="28">
                  <c:v>5600</c:v>
                </c:pt>
                <c:pt idx="29">
                  <c:v>5631</c:v>
                </c:pt>
                <c:pt idx="30">
                  <c:v>5661</c:v>
                </c:pt>
                <c:pt idx="31">
                  <c:v>5692</c:v>
                </c:pt>
                <c:pt idx="32">
                  <c:v>5723</c:v>
                </c:pt>
                <c:pt idx="33">
                  <c:v>5753</c:v>
                </c:pt>
                <c:pt idx="34">
                  <c:v>5784</c:v>
                </c:pt>
                <c:pt idx="35">
                  <c:v>5814</c:v>
                </c:pt>
                <c:pt idx="36">
                  <c:v>5845</c:v>
                </c:pt>
                <c:pt idx="37">
                  <c:v>5876</c:v>
                </c:pt>
                <c:pt idx="38">
                  <c:v>5905</c:v>
                </c:pt>
                <c:pt idx="39">
                  <c:v>5936</c:v>
                </c:pt>
                <c:pt idx="40">
                  <c:v>5966</c:v>
                </c:pt>
                <c:pt idx="41">
                  <c:v>5997</c:v>
                </c:pt>
                <c:pt idx="42">
                  <c:v>6027</c:v>
                </c:pt>
                <c:pt idx="43">
                  <c:v>6058</c:v>
                </c:pt>
                <c:pt idx="44">
                  <c:v>6089</c:v>
                </c:pt>
                <c:pt idx="45">
                  <c:v>6119</c:v>
                </c:pt>
                <c:pt idx="46">
                  <c:v>6150</c:v>
                </c:pt>
                <c:pt idx="47">
                  <c:v>6180</c:v>
                </c:pt>
                <c:pt idx="48">
                  <c:v>6211</c:v>
                </c:pt>
                <c:pt idx="49">
                  <c:v>6242</c:v>
                </c:pt>
                <c:pt idx="50">
                  <c:v>6270</c:v>
                </c:pt>
                <c:pt idx="51">
                  <c:v>6301</c:v>
                </c:pt>
                <c:pt idx="52">
                  <c:v>6331</c:v>
                </c:pt>
                <c:pt idx="53">
                  <c:v>6362</c:v>
                </c:pt>
                <c:pt idx="54">
                  <c:v>6392</c:v>
                </c:pt>
                <c:pt idx="55">
                  <c:v>6423</c:v>
                </c:pt>
                <c:pt idx="56">
                  <c:v>6454</c:v>
                </c:pt>
                <c:pt idx="57">
                  <c:v>6484</c:v>
                </c:pt>
                <c:pt idx="58">
                  <c:v>6515</c:v>
                </c:pt>
                <c:pt idx="59">
                  <c:v>6545</c:v>
                </c:pt>
                <c:pt idx="60">
                  <c:v>6576</c:v>
                </c:pt>
                <c:pt idx="61">
                  <c:v>6607</c:v>
                </c:pt>
                <c:pt idx="62">
                  <c:v>6635</c:v>
                </c:pt>
                <c:pt idx="63">
                  <c:v>6666</c:v>
                </c:pt>
                <c:pt idx="64">
                  <c:v>6696</c:v>
                </c:pt>
                <c:pt idx="65">
                  <c:v>6727</c:v>
                </c:pt>
                <c:pt idx="66">
                  <c:v>6757</c:v>
                </c:pt>
                <c:pt idx="67">
                  <c:v>6788</c:v>
                </c:pt>
                <c:pt idx="68">
                  <c:v>6819</c:v>
                </c:pt>
                <c:pt idx="69">
                  <c:v>6849</c:v>
                </c:pt>
                <c:pt idx="70">
                  <c:v>6880</c:v>
                </c:pt>
                <c:pt idx="71">
                  <c:v>6910</c:v>
                </c:pt>
                <c:pt idx="72">
                  <c:v>6941</c:v>
                </c:pt>
                <c:pt idx="73">
                  <c:v>6972</c:v>
                </c:pt>
                <c:pt idx="74">
                  <c:v>7000</c:v>
                </c:pt>
                <c:pt idx="75">
                  <c:v>7031</c:v>
                </c:pt>
                <c:pt idx="76">
                  <c:v>7061</c:v>
                </c:pt>
                <c:pt idx="77">
                  <c:v>7092</c:v>
                </c:pt>
                <c:pt idx="78">
                  <c:v>7122</c:v>
                </c:pt>
                <c:pt idx="79">
                  <c:v>7153</c:v>
                </c:pt>
                <c:pt idx="80">
                  <c:v>7184</c:v>
                </c:pt>
                <c:pt idx="81">
                  <c:v>7214</c:v>
                </c:pt>
                <c:pt idx="82">
                  <c:v>7245</c:v>
                </c:pt>
                <c:pt idx="83">
                  <c:v>7275</c:v>
                </c:pt>
                <c:pt idx="84">
                  <c:v>7306</c:v>
                </c:pt>
                <c:pt idx="85">
                  <c:v>7337</c:v>
                </c:pt>
                <c:pt idx="86">
                  <c:v>7366</c:v>
                </c:pt>
                <c:pt idx="87">
                  <c:v>7397</c:v>
                </c:pt>
                <c:pt idx="88">
                  <c:v>7427</c:v>
                </c:pt>
                <c:pt idx="89">
                  <c:v>7458</c:v>
                </c:pt>
                <c:pt idx="90">
                  <c:v>7488</c:v>
                </c:pt>
                <c:pt idx="91">
                  <c:v>7519</c:v>
                </c:pt>
                <c:pt idx="92">
                  <c:v>7550</c:v>
                </c:pt>
                <c:pt idx="93">
                  <c:v>7580</c:v>
                </c:pt>
                <c:pt idx="94">
                  <c:v>7611</c:v>
                </c:pt>
                <c:pt idx="95">
                  <c:v>7641</c:v>
                </c:pt>
                <c:pt idx="96">
                  <c:v>7672</c:v>
                </c:pt>
                <c:pt idx="97">
                  <c:v>7703</c:v>
                </c:pt>
                <c:pt idx="98">
                  <c:v>7731</c:v>
                </c:pt>
                <c:pt idx="99">
                  <c:v>7762</c:v>
                </c:pt>
                <c:pt idx="100">
                  <c:v>7792</c:v>
                </c:pt>
                <c:pt idx="101">
                  <c:v>7823</c:v>
                </c:pt>
                <c:pt idx="102">
                  <c:v>7853</c:v>
                </c:pt>
                <c:pt idx="103">
                  <c:v>7884</c:v>
                </c:pt>
                <c:pt idx="104">
                  <c:v>7915</c:v>
                </c:pt>
                <c:pt idx="105">
                  <c:v>7945</c:v>
                </c:pt>
                <c:pt idx="106">
                  <c:v>7976</c:v>
                </c:pt>
                <c:pt idx="107">
                  <c:v>8006</c:v>
                </c:pt>
                <c:pt idx="108">
                  <c:v>8037</c:v>
                </c:pt>
                <c:pt idx="109">
                  <c:v>8068</c:v>
                </c:pt>
                <c:pt idx="110">
                  <c:v>8096</c:v>
                </c:pt>
                <c:pt idx="111">
                  <c:v>8127</c:v>
                </c:pt>
                <c:pt idx="112">
                  <c:v>8157</c:v>
                </c:pt>
                <c:pt idx="113">
                  <c:v>8188</c:v>
                </c:pt>
                <c:pt idx="114">
                  <c:v>8218</c:v>
                </c:pt>
                <c:pt idx="115">
                  <c:v>8249</c:v>
                </c:pt>
                <c:pt idx="116">
                  <c:v>8280</c:v>
                </c:pt>
                <c:pt idx="117">
                  <c:v>8310</c:v>
                </c:pt>
                <c:pt idx="118">
                  <c:v>8341</c:v>
                </c:pt>
                <c:pt idx="119">
                  <c:v>8371</c:v>
                </c:pt>
                <c:pt idx="120">
                  <c:v>8402</c:v>
                </c:pt>
                <c:pt idx="121">
                  <c:v>8433</c:v>
                </c:pt>
                <c:pt idx="122">
                  <c:v>8461</c:v>
                </c:pt>
                <c:pt idx="123">
                  <c:v>8492</c:v>
                </c:pt>
                <c:pt idx="124">
                  <c:v>8522</c:v>
                </c:pt>
                <c:pt idx="125">
                  <c:v>8553</c:v>
                </c:pt>
                <c:pt idx="126">
                  <c:v>8583</c:v>
                </c:pt>
                <c:pt idx="127">
                  <c:v>8614</c:v>
                </c:pt>
                <c:pt idx="128">
                  <c:v>8645</c:v>
                </c:pt>
                <c:pt idx="129">
                  <c:v>8675</c:v>
                </c:pt>
                <c:pt idx="130">
                  <c:v>8706</c:v>
                </c:pt>
                <c:pt idx="131">
                  <c:v>8736</c:v>
                </c:pt>
                <c:pt idx="132">
                  <c:v>8767</c:v>
                </c:pt>
                <c:pt idx="133">
                  <c:v>8798</c:v>
                </c:pt>
                <c:pt idx="134">
                  <c:v>8827</c:v>
                </c:pt>
                <c:pt idx="135">
                  <c:v>8858</c:v>
                </c:pt>
                <c:pt idx="136">
                  <c:v>8888</c:v>
                </c:pt>
                <c:pt idx="137">
                  <c:v>8919</c:v>
                </c:pt>
                <c:pt idx="138">
                  <c:v>8949</c:v>
                </c:pt>
                <c:pt idx="139">
                  <c:v>8980</c:v>
                </c:pt>
                <c:pt idx="140">
                  <c:v>9011</c:v>
                </c:pt>
                <c:pt idx="141">
                  <c:v>9041</c:v>
                </c:pt>
                <c:pt idx="142">
                  <c:v>9072</c:v>
                </c:pt>
                <c:pt idx="143">
                  <c:v>9102</c:v>
                </c:pt>
                <c:pt idx="144">
                  <c:v>9133</c:v>
                </c:pt>
                <c:pt idx="145">
                  <c:v>9164</c:v>
                </c:pt>
                <c:pt idx="146">
                  <c:v>9192</c:v>
                </c:pt>
                <c:pt idx="147">
                  <c:v>9223</c:v>
                </c:pt>
                <c:pt idx="148">
                  <c:v>9253</c:v>
                </c:pt>
                <c:pt idx="149">
                  <c:v>9284</c:v>
                </c:pt>
                <c:pt idx="150">
                  <c:v>9314</c:v>
                </c:pt>
                <c:pt idx="151">
                  <c:v>9345</c:v>
                </c:pt>
                <c:pt idx="152">
                  <c:v>9376</c:v>
                </c:pt>
                <c:pt idx="153">
                  <c:v>9406</c:v>
                </c:pt>
                <c:pt idx="154">
                  <c:v>9437</c:v>
                </c:pt>
                <c:pt idx="155">
                  <c:v>9467</c:v>
                </c:pt>
                <c:pt idx="156">
                  <c:v>9498</c:v>
                </c:pt>
                <c:pt idx="157">
                  <c:v>9529</c:v>
                </c:pt>
                <c:pt idx="158">
                  <c:v>9557</c:v>
                </c:pt>
                <c:pt idx="159">
                  <c:v>9588</c:v>
                </c:pt>
                <c:pt idx="160">
                  <c:v>9618</c:v>
                </c:pt>
                <c:pt idx="161">
                  <c:v>9649</c:v>
                </c:pt>
                <c:pt idx="162">
                  <c:v>9679</c:v>
                </c:pt>
                <c:pt idx="163">
                  <c:v>9710</c:v>
                </c:pt>
                <c:pt idx="164">
                  <c:v>9741</c:v>
                </c:pt>
                <c:pt idx="165">
                  <c:v>9771</c:v>
                </c:pt>
                <c:pt idx="166">
                  <c:v>9802</c:v>
                </c:pt>
                <c:pt idx="167">
                  <c:v>9832</c:v>
                </c:pt>
                <c:pt idx="168">
                  <c:v>9863</c:v>
                </c:pt>
                <c:pt idx="169">
                  <c:v>9894</c:v>
                </c:pt>
                <c:pt idx="170">
                  <c:v>9922</c:v>
                </c:pt>
                <c:pt idx="171">
                  <c:v>9953</c:v>
                </c:pt>
                <c:pt idx="172">
                  <c:v>9983</c:v>
                </c:pt>
                <c:pt idx="173">
                  <c:v>10014</c:v>
                </c:pt>
                <c:pt idx="174">
                  <c:v>10044</c:v>
                </c:pt>
                <c:pt idx="175">
                  <c:v>10075</c:v>
                </c:pt>
                <c:pt idx="176">
                  <c:v>10106</c:v>
                </c:pt>
                <c:pt idx="177">
                  <c:v>10136</c:v>
                </c:pt>
                <c:pt idx="178">
                  <c:v>10167</c:v>
                </c:pt>
                <c:pt idx="179">
                  <c:v>10197</c:v>
                </c:pt>
                <c:pt idx="180">
                  <c:v>10228</c:v>
                </c:pt>
                <c:pt idx="181">
                  <c:v>10259</c:v>
                </c:pt>
                <c:pt idx="182">
                  <c:v>10288</c:v>
                </c:pt>
                <c:pt idx="183">
                  <c:v>10319</c:v>
                </c:pt>
                <c:pt idx="184">
                  <c:v>10349</c:v>
                </c:pt>
                <c:pt idx="185">
                  <c:v>10380</c:v>
                </c:pt>
                <c:pt idx="186">
                  <c:v>10410</c:v>
                </c:pt>
                <c:pt idx="187">
                  <c:v>10441</c:v>
                </c:pt>
                <c:pt idx="188">
                  <c:v>10472</c:v>
                </c:pt>
                <c:pt idx="189">
                  <c:v>10502</c:v>
                </c:pt>
                <c:pt idx="190">
                  <c:v>10533</c:v>
                </c:pt>
                <c:pt idx="191">
                  <c:v>10563</c:v>
                </c:pt>
                <c:pt idx="192">
                  <c:v>10594</c:v>
                </c:pt>
                <c:pt idx="193">
                  <c:v>10625</c:v>
                </c:pt>
                <c:pt idx="194">
                  <c:v>10653</c:v>
                </c:pt>
                <c:pt idx="195">
                  <c:v>10684</c:v>
                </c:pt>
                <c:pt idx="196">
                  <c:v>10714</c:v>
                </c:pt>
                <c:pt idx="197">
                  <c:v>10745</c:v>
                </c:pt>
                <c:pt idx="198">
                  <c:v>10775</c:v>
                </c:pt>
                <c:pt idx="199">
                  <c:v>10806</c:v>
                </c:pt>
                <c:pt idx="200">
                  <c:v>10837</c:v>
                </c:pt>
                <c:pt idx="201">
                  <c:v>10867</c:v>
                </c:pt>
                <c:pt idx="202">
                  <c:v>10898</c:v>
                </c:pt>
                <c:pt idx="203">
                  <c:v>10928</c:v>
                </c:pt>
                <c:pt idx="204">
                  <c:v>10959</c:v>
                </c:pt>
                <c:pt idx="205">
                  <c:v>10990</c:v>
                </c:pt>
                <c:pt idx="206">
                  <c:v>11018</c:v>
                </c:pt>
                <c:pt idx="207">
                  <c:v>11049</c:v>
                </c:pt>
                <c:pt idx="208">
                  <c:v>11079</c:v>
                </c:pt>
                <c:pt idx="209">
                  <c:v>11110</c:v>
                </c:pt>
                <c:pt idx="210">
                  <c:v>11140</c:v>
                </c:pt>
                <c:pt idx="211">
                  <c:v>11171</c:v>
                </c:pt>
                <c:pt idx="212">
                  <c:v>11202</c:v>
                </c:pt>
                <c:pt idx="213">
                  <c:v>11232</c:v>
                </c:pt>
                <c:pt idx="214">
                  <c:v>11263</c:v>
                </c:pt>
                <c:pt idx="215">
                  <c:v>11293</c:v>
                </c:pt>
                <c:pt idx="216">
                  <c:v>11324</c:v>
                </c:pt>
                <c:pt idx="217">
                  <c:v>11355</c:v>
                </c:pt>
                <c:pt idx="218">
                  <c:v>11383</c:v>
                </c:pt>
                <c:pt idx="219">
                  <c:v>11414</c:v>
                </c:pt>
                <c:pt idx="220">
                  <c:v>11444</c:v>
                </c:pt>
                <c:pt idx="221">
                  <c:v>11475</c:v>
                </c:pt>
                <c:pt idx="222">
                  <c:v>11505</c:v>
                </c:pt>
                <c:pt idx="223">
                  <c:v>11536</c:v>
                </c:pt>
                <c:pt idx="224">
                  <c:v>11567</c:v>
                </c:pt>
                <c:pt idx="225">
                  <c:v>11597</c:v>
                </c:pt>
                <c:pt idx="226">
                  <c:v>11628</c:v>
                </c:pt>
                <c:pt idx="227">
                  <c:v>11658</c:v>
                </c:pt>
                <c:pt idx="228">
                  <c:v>11689</c:v>
                </c:pt>
                <c:pt idx="229">
                  <c:v>11720</c:v>
                </c:pt>
                <c:pt idx="230">
                  <c:v>11749</c:v>
                </c:pt>
                <c:pt idx="231">
                  <c:v>11780</c:v>
                </c:pt>
                <c:pt idx="232">
                  <c:v>11810</c:v>
                </c:pt>
                <c:pt idx="233">
                  <c:v>11841</c:v>
                </c:pt>
                <c:pt idx="234">
                  <c:v>11871</c:v>
                </c:pt>
                <c:pt idx="235">
                  <c:v>11902</c:v>
                </c:pt>
                <c:pt idx="236">
                  <c:v>11933</c:v>
                </c:pt>
                <c:pt idx="237">
                  <c:v>11963</c:v>
                </c:pt>
                <c:pt idx="238">
                  <c:v>11994</c:v>
                </c:pt>
                <c:pt idx="239">
                  <c:v>12024</c:v>
                </c:pt>
                <c:pt idx="240">
                  <c:v>12055</c:v>
                </c:pt>
                <c:pt idx="241">
                  <c:v>12086</c:v>
                </c:pt>
                <c:pt idx="242">
                  <c:v>12114</c:v>
                </c:pt>
                <c:pt idx="243">
                  <c:v>12145</c:v>
                </c:pt>
                <c:pt idx="244">
                  <c:v>12175</c:v>
                </c:pt>
                <c:pt idx="245">
                  <c:v>12206</c:v>
                </c:pt>
                <c:pt idx="246">
                  <c:v>12236</c:v>
                </c:pt>
                <c:pt idx="247">
                  <c:v>12267</c:v>
                </c:pt>
                <c:pt idx="248">
                  <c:v>12298</c:v>
                </c:pt>
                <c:pt idx="249">
                  <c:v>12328</c:v>
                </c:pt>
                <c:pt idx="250">
                  <c:v>12359</c:v>
                </c:pt>
                <c:pt idx="251">
                  <c:v>12389</c:v>
                </c:pt>
                <c:pt idx="252">
                  <c:v>12420</c:v>
                </c:pt>
                <c:pt idx="253">
                  <c:v>12451</c:v>
                </c:pt>
                <c:pt idx="254">
                  <c:v>12479</c:v>
                </c:pt>
                <c:pt idx="255">
                  <c:v>12510</c:v>
                </c:pt>
                <c:pt idx="256">
                  <c:v>12540</c:v>
                </c:pt>
                <c:pt idx="257">
                  <c:v>12571</c:v>
                </c:pt>
                <c:pt idx="258">
                  <c:v>12601</c:v>
                </c:pt>
                <c:pt idx="259">
                  <c:v>12632</c:v>
                </c:pt>
                <c:pt idx="260">
                  <c:v>12663</c:v>
                </c:pt>
                <c:pt idx="261">
                  <c:v>12693</c:v>
                </c:pt>
                <c:pt idx="262">
                  <c:v>12724</c:v>
                </c:pt>
                <c:pt idx="263">
                  <c:v>12754</c:v>
                </c:pt>
                <c:pt idx="264">
                  <c:v>12785</c:v>
                </c:pt>
                <c:pt idx="265">
                  <c:v>12816</c:v>
                </c:pt>
                <c:pt idx="266">
                  <c:v>12844</c:v>
                </c:pt>
                <c:pt idx="267">
                  <c:v>12875</c:v>
                </c:pt>
                <c:pt idx="268">
                  <c:v>12905</c:v>
                </c:pt>
                <c:pt idx="269">
                  <c:v>12936</c:v>
                </c:pt>
                <c:pt idx="270">
                  <c:v>12966</c:v>
                </c:pt>
                <c:pt idx="271">
                  <c:v>12997</c:v>
                </c:pt>
                <c:pt idx="272">
                  <c:v>13028</c:v>
                </c:pt>
                <c:pt idx="273">
                  <c:v>13058</c:v>
                </c:pt>
                <c:pt idx="274">
                  <c:v>13089</c:v>
                </c:pt>
                <c:pt idx="275">
                  <c:v>13119</c:v>
                </c:pt>
                <c:pt idx="276">
                  <c:v>13150</c:v>
                </c:pt>
                <c:pt idx="277">
                  <c:v>13181</c:v>
                </c:pt>
                <c:pt idx="278">
                  <c:v>13210</c:v>
                </c:pt>
                <c:pt idx="279">
                  <c:v>13241</c:v>
                </c:pt>
                <c:pt idx="280">
                  <c:v>13271</c:v>
                </c:pt>
                <c:pt idx="281">
                  <c:v>13302</c:v>
                </c:pt>
                <c:pt idx="282">
                  <c:v>13332</c:v>
                </c:pt>
                <c:pt idx="283">
                  <c:v>13363</c:v>
                </c:pt>
                <c:pt idx="284">
                  <c:v>13394</c:v>
                </c:pt>
                <c:pt idx="285">
                  <c:v>13424</c:v>
                </c:pt>
                <c:pt idx="286">
                  <c:v>13455</c:v>
                </c:pt>
                <c:pt idx="287">
                  <c:v>13485</c:v>
                </c:pt>
                <c:pt idx="288">
                  <c:v>13516</c:v>
                </c:pt>
                <c:pt idx="289">
                  <c:v>13547</c:v>
                </c:pt>
                <c:pt idx="290">
                  <c:v>13575</c:v>
                </c:pt>
                <c:pt idx="291">
                  <c:v>13606</c:v>
                </c:pt>
                <c:pt idx="292">
                  <c:v>13636</c:v>
                </c:pt>
                <c:pt idx="293">
                  <c:v>13667</c:v>
                </c:pt>
                <c:pt idx="294">
                  <c:v>13697</c:v>
                </c:pt>
                <c:pt idx="295">
                  <c:v>13728</c:v>
                </c:pt>
                <c:pt idx="296">
                  <c:v>13759</c:v>
                </c:pt>
                <c:pt idx="297">
                  <c:v>13789</c:v>
                </c:pt>
                <c:pt idx="298">
                  <c:v>13820</c:v>
                </c:pt>
                <c:pt idx="299">
                  <c:v>13850</c:v>
                </c:pt>
                <c:pt idx="300">
                  <c:v>13881</c:v>
                </c:pt>
                <c:pt idx="301">
                  <c:v>13912</c:v>
                </c:pt>
                <c:pt idx="302">
                  <c:v>13940</c:v>
                </c:pt>
                <c:pt idx="303">
                  <c:v>13971</c:v>
                </c:pt>
                <c:pt idx="304">
                  <c:v>14001</c:v>
                </c:pt>
                <c:pt idx="305">
                  <c:v>14032</c:v>
                </c:pt>
                <c:pt idx="306">
                  <c:v>14062</c:v>
                </c:pt>
                <c:pt idx="307">
                  <c:v>14093</c:v>
                </c:pt>
                <c:pt idx="308">
                  <c:v>14124</c:v>
                </c:pt>
                <c:pt idx="309">
                  <c:v>14154</c:v>
                </c:pt>
                <c:pt idx="310">
                  <c:v>14185</c:v>
                </c:pt>
                <c:pt idx="311">
                  <c:v>14215</c:v>
                </c:pt>
                <c:pt idx="312">
                  <c:v>14246</c:v>
                </c:pt>
                <c:pt idx="313">
                  <c:v>14277</c:v>
                </c:pt>
                <c:pt idx="314">
                  <c:v>14305</c:v>
                </c:pt>
                <c:pt idx="315">
                  <c:v>14336</c:v>
                </c:pt>
                <c:pt idx="316">
                  <c:v>14366</c:v>
                </c:pt>
                <c:pt idx="317">
                  <c:v>14397</c:v>
                </c:pt>
                <c:pt idx="318">
                  <c:v>14427</c:v>
                </c:pt>
                <c:pt idx="319">
                  <c:v>14458</c:v>
                </c:pt>
                <c:pt idx="320">
                  <c:v>14489</c:v>
                </c:pt>
                <c:pt idx="321">
                  <c:v>14519</c:v>
                </c:pt>
                <c:pt idx="322">
                  <c:v>14550</c:v>
                </c:pt>
                <c:pt idx="323">
                  <c:v>14580</c:v>
                </c:pt>
                <c:pt idx="324">
                  <c:v>14611</c:v>
                </c:pt>
                <c:pt idx="325">
                  <c:v>14642</c:v>
                </c:pt>
                <c:pt idx="326">
                  <c:v>14671</c:v>
                </c:pt>
                <c:pt idx="327">
                  <c:v>14702</c:v>
                </c:pt>
                <c:pt idx="328">
                  <c:v>14732</c:v>
                </c:pt>
                <c:pt idx="329">
                  <c:v>14763</c:v>
                </c:pt>
                <c:pt idx="330">
                  <c:v>14793</c:v>
                </c:pt>
                <c:pt idx="331">
                  <c:v>14824</c:v>
                </c:pt>
                <c:pt idx="332">
                  <c:v>14855</c:v>
                </c:pt>
                <c:pt idx="333">
                  <c:v>14885</c:v>
                </c:pt>
                <c:pt idx="334">
                  <c:v>14916</c:v>
                </c:pt>
                <c:pt idx="335">
                  <c:v>14946</c:v>
                </c:pt>
                <c:pt idx="336">
                  <c:v>14977</c:v>
                </c:pt>
                <c:pt idx="337">
                  <c:v>15008</c:v>
                </c:pt>
                <c:pt idx="338">
                  <c:v>15036</c:v>
                </c:pt>
                <c:pt idx="339">
                  <c:v>15067</c:v>
                </c:pt>
                <c:pt idx="340">
                  <c:v>15097</c:v>
                </c:pt>
                <c:pt idx="341">
                  <c:v>15128</c:v>
                </c:pt>
                <c:pt idx="342">
                  <c:v>15158</c:v>
                </c:pt>
                <c:pt idx="343">
                  <c:v>15189</c:v>
                </c:pt>
                <c:pt idx="344">
                  <c:v>15220</c:v>
                </c:pt>
                <c:pt idx="345">
                  <c:v>15250</c:v>
                </c:pt>
                <c:pt idx="346">
                  <c:v>15281</c:v>
                </c:pt>
                <c:pt idx="347">
                  <c:v>15311</c:v>
                </c:pt>
                <c:pt idx="348">
                  <c:v>15342</c:v>
                </c:pt>
                <c:pt idx="349">
                  <c:v>15373</c:v>
                </c:pt>
                <c:pt idx="350">
                  <c:v>15401</c:v>
                </c:pt>
                <c:pt idx="351">
                  <c:v>15432</c:v>
                </c:pt>
                <c:pt idx="352">
                  <c:v>15462</c:v>
                </c:pt>
                <c:pt idx="353">
                  <c:v>15493</c:v>
                </c:pt>
                <c:pt idx="354">
                  <c:v>15523</c:v>
                </c:pt>
                <c:pt idx="355">
                  <c:v>15554</c:v>
                </c:pt>
                <c:pt idx="356">
                  <c:v>15585</c:v>
                </c:pt>
                <c:pt idx="357">
                  <c:v>15615</c:v>
                </c:pt>
                <c:pt idx="358">
                  <c:v>15646</c:v>
                </c:pt>
                <c:pt idx="359">
                  <c:v>15676</c:v>
                </c:pt>
                <c:pt idx="360">
                  <c:v>15707</c:v>
                </c:pt>
                <c:pt idx="361">
                  <c:v>15738</c:v>
                </c:pt>
                <c:pt idx="362">
                  <c:v>15766</c:v>
                </c:pt>
                <c:pt idx="363">
                  <c:v>15797</c:v>
                </c:pt>
                <c:pt idx="364">
                  <c:v>15827</c:v>
                </c:pt>
                <c:pt idx="365">
                  <c:v>15858</c:v>
                </c:pt>
                <c:pt idx="366">
                  <c:v>15888</c:v>
                </c:pt>
                <c:pt idx="367">
                  <c:v>15919</c:v>
                </c:pt>
                <c:pt idx="368">
                  <c:v>15950</c:v>
                </c:pt>
                <c:pt idx="369">
                  <c:v>15980</c:v>
                </c:pt>
                <c:pt idx="370">
                  <c:v>16011</c:v>
                </c:pt>
                <c:pt idx="371">
                  <c:v>16041</c:v>
                </c:pt>
                <c:pt idx="372">
                  <c:v>16072</c:v>
                </c:pt>
                <c:pt idx="373">
                  <c:v>16103</c:v>
                </c:pt>
                <c:pt idx="374">
                  <c:v>16132</c:v>
                </c:pt>
                <c:pt idx="375">
                  <c:v>16163</c:v>
                </c:pt>
                <c:pt idx="376">
                  <c:v>16193</c:v>
                </c:pt>
                <c:pt idx="377">
                  <c:v>16224</c:v>
                </c:pt>
                <c:pt idx="378">
                  <c:v>16254</c:v>
                </c:pt>
                <c:pt idx="379">
                  <c:v>16285</c:v>
                </c:pt>
                <c:pt idx="380">
                  <c:v>16316</c:v>
                </c:pt>
                <c:pt idx="381">
                  <c:v>16346</c:v>
                </c:pt>
                <c:pt idx="382">
                  <c:v>16377</c:v>
                </c:pt>
                <c:pt idx="383">
                  <c:v>16407</c:v>
                </c:pt>
                <c:pt idx="384">
                  <c:v>16438</c:v>
                </c:pt>
                <c:pt idx="385">
                  <c:v>16469</c:v>
                </c:pt>
                <c:pt idx="386">
                  <c:v>16497</c:v>
                </c:pt>
                <c:pt idx="387">
                  <c:v>16528</c:v>
                </c:pt>
                <c:pt idx="388">
                  <c:v>16558</c:v>
                </c:pt>
                <c:pt idx="389">
                  <c:v>16589</c:v>
                </c:pt>
                <c:pt idx="390">
                  <c:v>16619</c:v>
                </c:pt>
                <c:pt idx="391">
                  <c:v>16650</c:v>
                </c:pt>
                <c:pt idx="392">
                  <c:v>16681</c:v>
                </c:pt>
                <c:pt idx="393">
                  <c:v>16711</c:v>
                </c:pt>
                <c:pt idx="394">
                  <c:v>16742</c:v>
                </c:pt>
                <c:pt idx="395">
                  <c:v>16772</c:v>
                </c:pt>
                <c:pt idx="396">
                  <c:v>16803</c:v>
                </c:pt>
                <c:pt idx="397">
                  <c:v>16834</c:v>
                </c:pt>
                <c:pt idx="398">
                  <c:v>16862</c:v>
                </c:pt>
                <c:pt idx="399">
                  <c:v>16893</c:v>
                </c:pt>
                <c:pt idx="400">
                  <c:v>16923</c:v>
                </c:pt>
                <c:pt idx="401">
                  <c:v>16954</c:v>
                </c:pt>
                <c:pt idx="402">
                  <c:v>16984</c:v>
                </c:pt>
                <c:pt idx="403">
                  <c:v>17015</c:v>
                </c:pt>
                <c:pt idx="404">
                  <c:v>17046</c:v>
                </c:pt>
                <c:pt idx="405">
                  <c:v>17076</c:v>
                </c:pt>
                <c:pt idx="406">
                  <c:v>17107</c:v>
                </c:pt>
                <c:pt idx="407">
                  <c:v>17137</c:v>
                </c:pt>
                <c:pt idx="408">
                  <c:v>17168</c:v>
                </c:pt>
                <c:pt idx="409">
                  <c:v>17199</c:v>
                </c:pt>
                <c:pt idx="410">
                  <c:v>17227</c:v>
                </c:pt>
                <c:pt idx="411">
                  <c:v>17258</c:v>
                </c:pt>
                <c:pt idx="412">
                  <c:v>17288</c:v>
                </c:pt>
                <c:pt idx="413">
                  <c:v>17319</c:v>
                </c:pt>
                <c:pt idx="414">
                  <c:v>17349</c:v>
                </c:pt>
                <c:pt idx="415">
                  <c:v>17380</c:v>
                </c:pt>
                <c:pt idx="416">
                  <c:v>17411</c:v>
                </c:pt>
                <c:pt idx="417">
                  <c:v>17441</c:v>
                </c:pt>
                <c:pt idx="418">
                  <c:v>17472</c:v>
                </c:pt>
                <c:pt idx="419">
                  <c:v>17502</c:v>
                </c:pt>
                <c:pt idx="420">
                  <c:v>17533</c:v>
                </c:pt>
                <c:pt idx="421">
                  <c:v>17564</c:v>
                </c:pt>
                <c:pt idx="422">
                  <c:v>17593</c:v>
                </c:pt>
                <c:pt idx="423">
                  <c:v>17624</c:v>
                </c:pt>
                <c:pt idx="424">
                  <c:v>17654</c:v>
                </c:pt>
                <c:pt idx="425">
                  <c:v>17685</c:v>
                </c:pt>
                <c:pt idx="426">
                  <c:v>17715</c:v>
                </c:pt>
                <c:pt idx="427">
                  <c:v>17746</c:v>
                </c:pt>
                <c:pt idx="428">
                  <c:v>17777</c:v>
                </c:pt>
                <c:pt idx="429">
                  <c:v>17807</c:v>
                </c:pt>
                <c:pt idx="430">
                  <c:v>17838</c:v>
                </c:pt>
                <c:pt idx="431">
                  <c:v>17868</c:v>
                </c:pt>
                <c:pt idx="432">
                  <c:v>17899</c:v>
                </c:pt>
                <c:pt idx="433">
                  <c:v>17930</c:v>
                </c:pt>
                <c:pt idx="434">
                  <c:v>17958</c:v>
                </c:pt>
                <c:pt idx="435">
                  <c:v>17989</c:v>
                </c:pt>
                <c:pt idx="436">
                  <c:v>18019</c:v>
                </c:pt>
                <c:pt idx="437">
                  <c:v>18050</c:v>
                </c:pt>
                <c:pt idx="438">
                  <c:v>18080</c:v>
                </c:pt>
                <c:pt idx="439">
                  <c:v>18111</c:v>
                </c:pt>
                <c:pt idx="440">
                  <c:v>18142</c:v>
                </c:pt>
                <c:pt idx="441">
                  <c:v>18172</c:v>
                </c:pt>
                <c:pt idx="442">
                  <c:v>18203</c:v>
                </c:pt>
                <c:pt idx="443">
                  <c:v>18233</c:v>
                </c:pt>
                <c:pt idx="444">
                  <c:v>18264</c:v>
                </c:pt>
                <c:pt idx="445">
                  <c:v>18295</c:v>
                </c:pt>
                <c:pt idx="446">
                  <c:v>18323</c:v>
                </c:pt>
                <c:pt idx="447">
                  <c:v>18354</c:v>
                </c:pt>
                <c:pt idx="448">
                  <c:v>18384</c:v>
                </c:pt>
                <c:pt idx="449">
                  <c:v>18415</c:v>
                </c:pt>
                <c:pt idx="450">
                  <c:v>18445</c:v>
                </c:pt>
                <c:pt idx="451">
                  <c:v>18476</c:v>
                </c:pt>
                <c:pt idx="452">
                  <c:v>18507</c:v>
                </c:pt>
                <c:pt idx="453">
                  <c:v>18537</c:v>
                </c:pt>
                <c:pt idx="454">
                  <c:v>18568</c:v>
                </c:pt>
                <c:pt idx="455">
                  <c:v>18598</c:v>
                </c:pt>
                <c:pt idx="456">
                  <c:v>18629</c:v>
                </c:pt>
                <c:pt idx="457">
                  <c:v>18660</c:v>
                </c:pt>
                <c:pt idx="458">
                  <c:v>18688</c:v>
                </c:pt>
                <c:pt idx="459">
                  <c:v>18719</c:v>
                </c:pt>
                <c:pt idx="460">
                  <c:v>18749</c:v>
                </c:pt>
                <c:pt idx="461">
                  <c:v>18780</c:v>
                </c:pt>
                <c:pt idx="462">
                  <c:v>18810</c:v>
                </c:pt>
                <c:pt idx="463">
                  <c:v>18841</c:v>
                </c:pt>
                <c:pt idx="464">
                  <c:v>18872</c:v>
                </c:pt>
                <c:pt idx="465">
                  <c:v>18902</c:v>
                </c:pt>
                <c:pt idx="466">
                  <c:v>18933</c:v>
                </c:pt>
                <c:pt idx="467">
                  <c:v>18963</c:v>
                </c:pt>
                <c:pt idx="468">
                  <c:v>18994</c:v>
                </c:pt>
                <c:pt idx="469">
                  <c:v>19025</c:v>
                </c:pt>
                <c:pt idx="470">
                  <c:v>19054</c:v>
                </c:pt>
                <c:pt idx="471">
                  <c:v>19085</c:v>
                </c:pt>
                <c:pt idx="472">
                  <c:v>19115</c:v>
                </c:pt>
                <c:pt idx="473">
                  <c:v>19146</c:v>
                </c:pt>
                <c:pt idx="474">
                  <c:v>19176</c:v>
                </c:pt>
                <c:pt idx="475">
                  <c:v>19207</c:v>
                </c:pt>
                <c:pt idx="476">
                  <c:v>19238</c:v>
                </c:pt>
                <c:pt idx="477">
                  <c:v>19268</c:v>
                </c:pt>
                <c:pt idx="478">
                  <c:v>19299</c:v>
                </c:pt>
                <c:pt idx="479">
                  <c:v>19329</c:v>
                </c:pt>
                <c:pt idx="480">
                  <c:v>19360</c:v>
                </c:pt>
                <c:pt idx="481">
                  <c:v>19391</c:v>
                </c:pt>
                <c:pt idx="482">
                  <c:v>19419</c:v>
                </c:pt>
                <c:pt idx="483">
                  <c:v>19450</c:v>
                </c:pt>
                <c:pt idx="484">
                  <c:v>19480</c:v>
                </c:pt>
                <c:pt idx="485">
                  <c:v>19511</c:v>
                </c:pt>
                <c:pt idx="486">
                  <c:v>19541</c:v>
                </c:pt>
                <c:pt idx="487">
                  <c:v>19572</c:v>
                </c:pt>
                <c:pt idx="488">
                  <c:v>19603</c:v>
                </c:pt>
                <c:pt idx="489">
                  <c:v>19633</c:v>
                </c:pt>
                <c:pt idx="490">
                  <c:v>19664</c:v>
                </c:pt>
                <c:pt idx="491">
                  <c:v>19694</c:v>
                </c:pt>
                <c:pt idx="492">
                  <c:v>19725</c:v>
                </c:pt>
                <c:pt idx="493">
                  <c:v>19756</c:v>
                </c:pt>
                <c:pt idx="494">
                  <c:v>19784</c:v>
                </c:pt>
                <c:pt idx="495">
                  <c:v>19815</c:v>
                </c:pt>
                <c:pt idx="496">
                  <c:v>19845</c:v>
                </c:pt>
                <c:pt idx="497">
                  <c:v>19876</c:v>
                </c:pt>
                <c:pt idx="498">
                  <c:v>19906</c:v>
                </c:pt>
                <c:pt idx="499">
                  <c:v>19937</c:v>
                </c:pt>
                <c:pt idx="500">
                  <c:v>19968</c:v>
                </c:pt>
                <c:pt idx="501">
                  <c:v>19998</c:v>
                </c:pt>
                <c:pt idx="502">
                  <c:v>20029</c:v>
                </c:pt>
                <c:pt idx="503">
                  <c:v>20059</c:v>
                </c:pt>
                <c:pt idx="504">
                  <c:v>20090</c:v>
                </c:pt>
                <c:pt idx="505">
                  <c:v>20121</c:v>
                </c:pt>
                <c:pt idx="506">
                  <c:v>20149</c:v>
                </c:pt>
                <c:pt idx="507">
                  <c:v>20180</c:v>
                </c:pt>
                <c:pt idx="508">
                  <c:v>20210</c:v>
                </c:pt>
                <c:pt idx="509">
                  <c:v>20241</c:v>
                </c:pt>
                <c:pt idx="510">
                  <c:v>20271</c:v>
                </c:pt>
                <c:pt idx="511">
                  <c:v>20302</c:v>
                </c:pt>
                <c:pt idx="512">
                  <c:v>20333</c:v>
                </c:pt>
                <c:pt idx="513">
                  <c:v>20363</c:v>
                </c:pt>
                <c:pt idx="514">
                  <c:v>20394</c:v>
                </c:pt>
                <c:pt idx="515">
                  <c:v>20424</c:v>
                </c:pt>
                <c:pt idx="516">
                  <c:v>20455</c:v>
                </c:pt>
                <c:pt idx="517">
                  <c:v>20486</c:v>
                </c:pt>
                <c:pt idx="518">
                  <c:v>20515</c:v>
                </c:pt>
                <c:pt idx="519">
                  <c:v>20546</c:v>
                </c:pt>
                <c:pt idx="520">
                  <c:v>20576</c:v>
                </c:pt>
                <c:pt idx="521">
                  <c:v>20607</c:v>
                </c:pt>
                <c:pt idx="522">
                  <c:v>20637</c:v>
                </c:pt>
                <c:pt idx="523">
                  <c:v>20668</c:v>
                </c:pt>
                <c:pt idx="524">
                  <c:v>20699</c:v>
                </c:pt>
                <c:pt idx="525">
                  <c:v>20729</c:v>
                </c:pt>
                <c:pt idx="526">
                  <c:v>20760</c:v>
                </c:pt>
                <c:pt idx="527">
                  <c:v>20790</c:v>
                </c:pt>
              </c:numCache>
            </c:numRef>
          </c:cat>
          <c:val>
            <c:numRef>
              <c:f>'GSCPX shift 8'!$L$9:$L$1544</c:f>
              <c:numCache>
                <c:formatCode>General</c:formatCode>
                <c:ptCount val="1536"/>
                <c:pt idx="1328" formatCode="0.0">
                  <c:v>1.0906943333000001</c:v>
                </c:pt>
                <c:pt idx="1535" formatCode="0.0">
                  <c:v>#N/A</c:v>
                </c:pt>
              </c:numCache>
            </c:numRef>
          </c:val>
          <c:smooth val="0"/>
          <c:extLst>
            <c:ext xmlns:c16="http://schemas.microsoft.com/office/drawing/2014/chart" uri="{C3380CC4-5D6E-409C-BE32-E72D297353CC}">
              <c16:uniqueId val="{0000000B-E825-4EB7-942B-3120E2F6849D}"/>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6357"/>
          <c:min val="39448"/>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12"/>
          <c:min val="-8"/>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4"/>
      </c:valAx>
      <c:valAx>
        <c:axId val="415924863"/>
        <c:scaling>
          <c:orientation val="minMax"/>
          <c:max val="6"/>
          <c:min val="-4"/>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2"/>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5"/>
        <c:delete val="1"/>
      </c:legendEntry>
      <c:layout>
        <c:manualLayout>
          <c:xMode val="edge"/>
          <c:yMode val="edge"/>
          <c:x val="5.170630816959669E-2"/>
          <c:y val="0.70858109692030125"/>
          <c:w val="0.23606881417485687"/>
          <c:h val="0.202112295771641"/>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700199598622341E-2"/>
          <c:y val="8.654804178889404E-2"/>
          <c:w val="0.91359325605900943"/>
          <c:h val="0.83984277700581544"/>
        </c:manualLayout>
      </c:layout>
      <c:lineChart>
        <c:grouping val="standard"/>
        <c:varyColors val="0"/>
        <c:ser>
          <c:idx val="0"/>
          <c:order val="0"/>
          <c:tx>
            <c:v>0</c:v>
          </c:tx>
          <c:spPr>
            <a:ln w="28575">
              <a:solidFill>
                <a:schemeClr val="tx1"/>
              </a:solidFill>
            </a:ln>
          </c:spPr>
          <c:marker>
            <c:symbol val="none"/>
          </c:marker>
          <c:cat>
            <c:numRef>
              <c:f>COPFC!$A$9:$A$740</c:f>
              <c:numCache>
                <c:formatCode>mmm\-yy</c:formatCode>
                <c:ptCount val="732"/>
                <c:pt idx="0">
                  <c:v>29221</c:v>
                </c:pt>
                <c:pt idx="1">
                  <c:v>29252</c:v>
                </c:pt>
                <c:pt idx="2">
                  <c:v>29281</c:v>
                </c:pt>
                <c:pt idx="3">
                  <c:v>29312</c:v>
                </c:pt>
                <c:pt idx="4">
                  <c:v>29342</c:v>
                </c:pt>
                <c:pt idx="5">
                  <c:v>29373</c:v>
                </c:pt>
                <c:pt idx="6">
                  <c:v>29403</c:v>
                </c:pt>
                <c:pt idx="7">
                  <c:v>29434</c:v>
                </c:pt>
                <c:pt idx="8">
                  <c:v>29465</c:v>
                </c:pt>
                <c:pt idx="9">
                  <c:v>29495</c:v>
                </c:pt>
                <c:pt idx="10">
                  <c:v>29526</c:v>
                </c:pt>
                <c:pt idx="11">
                  <c:v>29556</c:v>
                </c:pt>
                <c:pt idx="12">
                  <c:v>29587</c:v>
                </c:pt>
                <c:pt idx="13">
                  <c:v>29618</c:v>
                </c:pt>
                <c:pt idx="14">
                  <c:v>29646</c:v>
                </c:pt>
                <c:pt idx="15">
                  <c:v>29677</c:v>
                </c:pt>
                <c:pt idx="16">
                  <c:v>29707</c:v>
                </c:pt>
                <c:pt idx="17">
                  <c:v>29738</c:v>
                </c:pt>
                <c:pt idx="18">
                  <c:v>29768</c:v>
                </c:pt>
                <c:pt idx="19">
                  <c:v>29799</c:v>
                </c:pt>
                <c:pt idx="20">
                  <c:v>29830</c:v>
                </c:pt>
                <c:pt idx="21">
                  <c:v>29860</c:v>
                </c:pt>
                <c:pt idx="22">
                  <c:v>29891</c:v>
                </c:pt>
                <c:pt idx="23">
                  <c:v>29921</c:v>
                </c:pt>
                <c:pt idx="24">
                  <c:v>29952</c:v>
                </c:pt>
                <c:pt idx="25">
                  <c:v>29983</c:v>
                </c:pt>
                <c:pt idx="26">
                  <c:v>30011</c:v>
                </c:pt>
                <c:pt idx="27">
                  <c:v>30042</c:v>
                </c:pt>
                <c:pt idx="28">
                  <c:v>30072</c:v>
                </c:pt>
                <c:pt idx="29">
                  <c:v>30103</c:v>
                </c:pt>
                <c:pt idx="30">
                  <c:v>30133</c:v>
                </c:pt>
                <c:pt idx="31">
                  <c:v>30164</c:v>
                </c:pt>
                <c:pt idx="32">
                  <c:v>30195</c:v>
                </c:pt>
                <c:pt idx="33">
                  <c:v>30225</c:v>
                </c:pt>
                <c:pt idx="34">
                  <c:v>30256</c:v>
                </c:pt>
                <c:pt idx="35">
                  <c:v>30286</c:v>
                </c:pt>
                <c:pt idx="36">
                  <c:v>30317</c:v>
                </c:pt>
                <c:pt idx="37">
                  <c:v>30348</c:v>
                </c:pt>
                <c:pt idx="38">
                  <c:v>30376</c:v>
                </c:pt>
                <c:pt idx="39">
                  <c:v>30407</c:v>
                </c:pt>
                <c:pt idx="40">
                  <c:v>30437</c:v>
                </c:pt>
                <c:pt idx="41">
                  <c:v>30468</c:v>
                </c:pt>
                <c:pt idx="42">
                  <c:v>30498</c:v>
                </c:pt>
                <c:pt idx="43">
                  <c:v>30529</c:v>
                </c:pt>
                <c:pt idx="44">
                  <c:v>30560</c:v>
                </c:pt>
                <c:pt idx="45">
                  <c:v>30590</c:v>
                </c:pt>
                <c:pt idx="46">
                  <c:v>30621</c:v>
                </c:pt>
                <c:pt idx="47">
                  <c:v>30651</c:v>
                </c:pt>
                <c:pt idx="48">
                  <c:v>30682</c:v>
                </c:pt>
                <c:pt idx="49">
                  <c:v>30713</c:v>
                </c:pt>
                <c:pt idx="50">
                  <c:v>30742</c:v>
                </c:pt>
                <c:pt idx="51">
                  <c:v>30773</c:v>
                </c:pt>
                <c:pt idx="52">
                  <c:v>30803</c:v>
                </c:pt>
                <c:pt idx="53">
                  <c:v>30834</c:v>
                </c:pt>
                <c:pt idx="54">
                  <c:v>30864</c:v>
                </c:pt>
                <c:pt idx="55">
                  <c:v>30895</c:v>
                </c:pt>
                <c:pt idx="56">
                  <c:v>30926</c:v>
                </c:pt>
                <c:pt idx="57">
                  <c:v>30956</c:v>
                </c:pt>
                <c:pt idx="58">
                  <c:v>30987</c:v>
                </c:pt>
                <c:pt idx="59">
                  <c:v>31017</c:v>
                </c:pt>
                <c:pt idx="60">
                  <c:v>31048</c:v>
                </c:pt>
                <c:pt idx="61">
                  <c:v>31079</c:v>
                </c:pt>
                <c:pt idx="62">
                  <c:v>31107</c:v>
                </c:pt>
                <c:pt idx="63">
                  <c:v>31138</c:v>
                </c:pt>
                <c:pt idx="64">
                  <c:v>31168</c:v>
                </c:pt>
                <c:pt idx="65">
                  <c:v>31199</c:v>
                </c:pt>
                <c:pt idx="66">
                  <c:v>31229</c:v>
                </c:pt>
                <c:pt idx="67">
                  <c:v>31260</c:v>
                </c:pt>
                <c:pt idx="68">
                  <c:v>31291</c:v>
                </c:pt>
                <c:pt idx="69">
                  <c:v>31321</c:v>
                </c:pt>
                <c:pt idx="70">
                  <c:v>31352</c:v>
                </c:pt>
                <c:pt idx="71">
                  <c:v>31382</c:v>
                </c:pt>
                <c:pt idx="72">
                  <c:v>31413</c:v>
                </c:pt>
                <c:pt idx="73">
                  <c:v>31444</c:v>
                </c:pt>
                <c:pt idx="74">
                  <c:v>31472</c:v>
                </c:pt>
                <c:pt idx="75">
                  <c:v>31503</c:v>
                </c:pt>
                <c:pt idx="76">
                  <c:v>31533</c:v>
                </c:pt>
                <c:pt idx="77">
                  <c:v>31564</c:v>
                </c:pt>
                <c:pt idx="78">
                  <c:v>31594</c:v>
                </c:pt>
                <c:pt idx="79">
                  <c:v>31625</c:v>
                </c:pt>
                <c:pt idx="80">
                  <c:v>31656</c:v>
                </c:pt>
                <c:pt idx="81">
                  <c:v>31686</c:v>
                </c:pt>
                <c:pt idx="82">
                  <c:v>31717</c:v>
                </c:pt>
                <c:pt idx="83">
                  <c:v>31747</c:v>
                </c:pt>
                <c:pt idx="84">
                  <c:v>31778</c:v>
                </c:pt>
                <c:pt idx="85">
                  <c:v>31809</c:v>
                </c:pt>
                <c:pt idx="86">
                  <c:v>31837</c:v>
                </c:pt>
                <c:pt idx="87">
                  <c:v>31868</c:v>
                </c:pt>
                <c:pt idx="88">
                  <c:v>31898</c:v>
                </c:pt>
                <c:pt idx="89">
                  <c:v>31929</c:v>
                </c:pt>
                <c:pt idx="90">
                  <c:v>31959</c:v>
                </c:pt>
                <c:pt idx="91">
                  <c:v>31990</c:v>
                </c:pt>
                <c:pt idx="92">
                  <c:v>32021</c:v>
                </c:pt>
                <c:pt idx="93">
                  <c:v>32051</c:v>
                </c:pt>
                <c:pt idx="94">
                  <c:v>32082</c:v>
                </c:pt>
                <c:pt idx="95">
                  <c:v>32112</c:v>
                </c:pt>
                <c:pt idx="96">
                  <c:v>32143</c:v>
                </c:pt>
                <c:pt idx="97">
                  <c:v>32174</c:v>
                </c:pt>
                <c:pt idx="98">
                  <c:v>32203</c:v>
                </c:pt>
                <c:pt idx="99">
                  <c:v>32234</c:v>
                </c:pt>
                <c:pt idx="100">
                  <c:v>32264</c:v>
                </c:pt>
                <c:pt idx="101">
                  <c:v>32295</c:v>
                </c:pt>
                <c:pt idx="102">
                  <c:v>32325</c:v>
                </c:pt>
                <c:pt idx="103">
                  <c:v>32356</c:v>
                </c:pt>
                <c:pt idx="104">
                  <c:v>32387</c:v>
                </c:pt>
                <c:pt idx="105">
                  <c:v>32417</c:v>
                </c:pt>
                <c:pt idx="106">
                  <c:v>32448</c:v>
                </c:pt>
                <c:pt idx="107">
                  <c:v>32478</c:v>
                </c:pt>
                <c:pt idx="108">
                  <c:v>32509</c:v>
                </c:pt>
                <c:pt idx="109">
                  <c:v>32540</c:v>
                </c:pt>
                <c:pt idx="110">
                  <c:v>32568</c:v>
                </c:pt>
                <c:pt idx="111">
                  <c:v>32599</c:v>
                </c:pt>
                <c:pt idx="112">
                  <c:v>32629</c:v>
                </c:pt>
                <c:pt idx="113">
                  <c:v>32660</c:v>
                </c:pt>
                <c:pt idx="114">
                  <c:v>32690</c:v>
                </c:pt>
                <c:pt idx="115">
                  <c:v>32721</c:v>
                </c:pt>
                <c:pt idx="116">
                  <c:v>32752</c:v>
                </c:pt>
                <c:pt idx="117">
                  <c:v>32782</c:v>
                </c:pt>
                <c:pt idx="118">
                  <c:v>32813</c:v>
                </c:pt>
                <c:pt idx="119">
                  <c:v>32843</c:v>
                </c:pt>
                <c:pt idx="120">
                  <c:v>32874</c:v>
                </c:pt>
                <c:pt idx="121">
                  <c:v>32905</c:v>
                </c:pt>
                <c:pt idx="122">
                  <c:v>32933</c:v>
                </c:pt>
                <c:pt idx="123">
                  <c:v>32964</c:v>
                </c:pt>
                <c:pt idx="124">
                  <c:v>32994</c:v>
                </c:pt>
                <c:pt idx="125">
                  <c:v>33025</c:v>
                </c:pt>
                <c:pt idx="126">
                  <c:v>33055</c:v>
                </c:pt>
                <c:pt idx="127">
                  <c:v>33086</c:v>
                </c:pt>
                <c:pt idx="128">
                  <c:v>33117</c:v>
                </c:pt>
                <c:pt idx="129">
                  <c:v>33147</c:v>
                </c:pt>
                <c:pt idx="130">
                  <c:v>33178</c:v>
                </c:pt>
                <c:pt idx="131">
                  <c:v>33208</c:v>
                </c:pt>
                <c:pt idx="132">
                  <c:v>33239</c:v>
                </c:pt>
                <c:pt idx="133">
                  <c:v>33270</c:v>
                </c:pt>
                <c:pt idx="134">
                  <c:v>33298</c:v>
                </c:pt>
                <c:pt idx="135">
                  <c:v>33329</c:v>
                </c:pt>
                <c:pt idx="136">
                  <c:v>33359</c:v>
                </c:pt>
                <c:pt idx="137">
                  <c:v>33390</c:v>
                </c:pt>
                <c:pt idx="138">
                  <c:v>33420</c:v>
                </c:pt>
                <c:pt idx="139">
                  <c:v>33451</c:v>
                </c:pt>
                <c:pt idx="140">
                  <c:v>33482</c:v>
                </c:pt>
                <c:pt idx="141">
                  <c:v>33512</c:v>
                </c:pt>
                <c:pt idx="142">
                  <c:v>33543</c:v>
                </c:pt>
                <c:pt idx="143">
                  <c:v>33573</c:v>
                </c:pt>
                <c:pt idx="144">
                  <c:v>33604</c:v>
                </c:pt>
                <c:pt idx="145">
                  <c:v>33635</c:v>
                </c:pt>
                <c:pt idx="146">
                  <c:v>33664</c:v>
                </c:pt>
                <c:pt idx="147">
                  <c:v>33695</c:v>
                </c:pt>
                <c:pt idx="148">
                  <c:v>33725</c:v>
                </c:pt>
                <c:pt idx="149">
                  <c:v>33756</c:v>
                </c:pt>
                <c:pt idx="150">
                  <c:v>33786</c:v>
                </c:pt>
                <c:pt idx="151">
                  <c:v>33817</c:v>
                </c:pt>
                <c:pt idx="152">
                  <c:v>33848</c:v>
                </c:pt>
                <c:pt idx="153">
                  <c:v>33878</c:v>
                </c:pt>
                <c:pt idx="154">
                  <c:v>33909</c:v>
                </c:pt>
                <c:pt idx="155">
                  <c:v>33939</c:v>
                </c:pt>
                <c:pt idx="156">
                  <c:v>33970</c:v>
                </c:pt>
                <c:pt idx="157">
                  <c:v>34001</c:v>
                </c:pt>
                <c:pt idx="158">
                  <c:v>34029</c:v>
                </c:pt>
                <c:pt idx="159">
                  <c:v>34060</c:v>
                </c:pt>
                <c:pt idx="160">
                  <c:v>34090</c:v>
                </c:pt>
                <c:pt idx="161">
                  <c:v>34121</c:v>
                </c:pt>
                <c:pt idx="162">
                  <c:v>34151</c:v>
                </c:pt>
                <c:pt idx="163">
                  <c:v>34182</c:v>
                </c:pt>
                <c:pt idx="164">
                  <c:v>34213</c:v>
                </c:pt>
                <c:pt idx="165">
                  <c:v>34243</c:v>
                </c:pt>
                <c:pt idx="166">
                  <c:v>34274</c:v>
                </c:pt>
                <c:pt idx="167">
                  <c:v>34304</c:v>
                </c:pt>
                <c:pt idx="168">
                  <c:v>34335</c:v>
                </c:pt>
                <c:pt idx="169">
                  <c:v>34366</c:v>
                </c:pt>
                <c:pt idx="170">
                  <c:v>34394</c:v>
                </c:pt>
                <c:pt idx="171">
                  <c:v>34425</c:v>
                </c:pt>
                <c:pt idx="172">
                  <c:v>34455</c:v>
                </c:pt>
                <c:pt idx="173">
                  <c:v>34486</c:v>
                </c:pt>
                <c:pt idx="174">
                  <c:v>34516</c:v>
                </c:pt>
                <c:pt idx="175">
                  <c:v>34547</c:v>
                </c:pt>
                <c:pt idx="176">
                  <c:v>34578</c:v>
                </c:pt>
                <c:pt idx="177">
                  <c:v>34608</c:v>
                </c:pt>
                <c:pt idx="178">
                  <c:v>34639</c:v>
                </c:pt>
                <c:pt idx="179">
                  <c:v>34669</c:v>
                </c:pt>
                <c:pt idx="180">
                  <c:v>34700</c:v>
                </c:pt>
                <c:pt idx="181">
                  <c:v>34731</c:v>
                </c:pt>
                <c:pt idx="182">
                  <c:v>34759</c:v>
                </c:pt>
                <c:pt idx="183">
                  <c:v>34790</c:v>
                </c:pt>
                <c:pt idx="184">
                  <c:v>34820</c:v>
                </c:pt>
                <c:pt idx="185">
                  <c:v>34851</c:v>
                </c:pt>
                <c:pt idx="186">
                  <c:v>34881</c:v>
                </c:pt>
                <c:pt idx="187">
                  <c:v>34912</c:v>
                </c:pt>
                <c:pt idx="188">
                  <c:v>34943</c:v>
                </c:pt>
                <c:pt idx="189">
                  <c:v>34973</c:v>
                </c:pt>
                <c:pt idx="190">
                  <c:v>35004</c:v>
                </c:pt>
                <c:pt idx="191">
                  <c:v>35034</c:v>
                </c:pt>
                <c:pt idx="192">
                  <c:v>35065</c:v>
                </c:pt>
                <c:pt idx="193">
                  <c:v>35096</c:v>
                </c:pt>
                <c:pt idx="194">
                  <c:v>35125</c:v>
                </c:pt>
                <c:pt idx="195">
                  <c:v>35156</c:v>
                </c:pt>
                <c:pt idx="196">
                  <c:v>35186</c:v>
                </c:pt>
                <c:pt idx="197">
                  <c:v>35217</c:v>
                </c:pt>
                <c:pt idx="198">
                  <c:v>35247</c:v>
                </c:pt>
                <c:pt idx="199">
                  <c:v>35278</c:v>
                </c:pt>
                <c:pt idx="200">
                  <c:v>35309</c:v>
                </c:pt>
                <c:pt idx="201">
                  <c:v>35339</c:v>
                </c:pt>
                <c:pt idx="202">
                  <c:v>35370</c:v>
                </c:pt>
                <c:pt idx="203">
                  <c:v>35400</c:v>
                </c:pt>
                <c:pt idx="204">
                  <c:v>35431</c:v>
                </c:pt>
                <c:pt idx="205">
                  <c:v>35462</c:v>
                </c:pt>
                <c:pt idx="206">
                  <c:v>35490</c:v>
                </c:pt>
                <c:pt idx="207">
                  <c:v>35521</c:v>
                </c:pt>
                <c:pt idx="208">
                  <c:v>35551</c:v>
                </c:pt>
                <c:pt idx="209">
                  <c:v>35582</c:v>
                </c:pt>
                <c:pt idx="210">
                  <c:v>35612</c:v>
                </c:pt>
                <c:pt idx="211">
                  <c:v>35643</c:v>
                </c:pt>
                <c:pt idx="212">
                  <c:v>35674</c:v>
                </c:pt>
                <c:pt idx="213">
                  <c:v>35704</c:v>
                </c:pt>
                <c:pt idx="214">
                  <c:v>35735</c:v>
                </c:pt>
                <c:pt idx="215">
                  <c:v>35765</c:v>
                </c:pt>
                <c:pt idx="216">
                  <c:v>35796</c:v>
                </c:pt>
                <c:pt idx="217">
                  <c:v>35827</c:v>
                </c:pt>
                <c:pt idx="218">
                  <c:v>35855</c:v>
                </c:pt>
                <c:pt idx="219">
                  <c:v>35886</c:v>
                </c:pt>
                <c:pt idx="220">
                  <c:v>35916</c:v>
                </c:pt>
                <c:pt idx="221">
                  <c:v>35947</c:v>
                </c:pt>
                <c:pt idx="222">
                  <c:v>35977</c:v>
                </c:pt>
                <c:pt idx="223">
                  <c:v>36008</c:v>
                </c:pt>
                <c:pt idx="224">
                  <c:v>36039</c:v>
                </c:pt>
                <c:pt idx="225">
                  <c:v>36069</c:v>
                </c:pt>
                <c:pt idx="226">
                  <c:v>36100</c:v>
                </c:pt>
                <c:pt idx="227">
                  <c:v>36130</c:v>
                </c:pt>
                <c:pt idx="228">
                  <c:v>36161</c:v>
                </c:pt>
                <c:pt idx="229">
                  <c:v>36192</c:v>
                </c:pt>
                <c:pt idx="230">
                  <c:v>36220</c:v>
                </c:pt>
                <c:pt idx="231">
                  <c:v>36251</c:v>
                </c:pt>
                <c:pt idx="232">
                  <c:v>36281</c:v>
                </c:pt>
                <c:pt idx="233">
                  <c:v>36312</c:v>
                </c:pt>
                <c:pt idx="234">
                  <c:v>36342</c:v>
                </c:pt>
                <c:pt idx="235">
                  <c:v>36373</c:v>
                </c:pt>
                <c:pt idx="236">
                  <c:v>36404</c:v>
                </c:pt>
                <c:pt idx="237">
                  <c:v>36434</c:v>
                </c:pt>
                <c:pt idx="238">
                  <c:v>36465</c:v>
                </c:pt>
                <c:pt idx="239">
                  <c:v>36495</c:v>
                </c:pt>
                <c:pt idx="240">
                  <c:v>36526</c:v>
                </c:pt>
                <c:pt idx="241">
                  <c:v>36557</c:v>
                </c:pt>
                <c:pt idx="242">
                  <c:v>36586</c:v>
                </c:pt>
                <c:pt idx="243">
                  <c:v>36617</c:v>
                </c:pt>
                <c:pt idx="244">
                  <c:v>36647</c:v>
                </c:pt>
                <c:pt idx="245">
                  <c:v>36678</c:v>
                </c:pt>
                <c:pt idx="246">
                  <c:v>36708</c:v>
                </c:pt>
                <c:pt idx="247">
                  <c:v>36739</c:v>
                </c:pt>
                <c:pt idx="248">
                  <c:v>36770</c:v>
                </c:pt>
                <c:pt idx="249">
                  <c:v>36800</c:v>
                </c:pt>
                <c:pt idx="250">
                  <c:v>36831</c:v>
                </c:pt>
                <c:pt idx="251">
                  <c:v>36861</c:v>
                </c:pt>
                <c:pt idx="252">
                  <c:v>36892</c:v>
                </c:pt>
                <c:pt idx="253">
                  <c:v>36923</c:v>
                </c:pt>
                <c:pt idx="254">
                  <c:v>36951</c:v>
                </c:pt>
                <c:pt idx="255">
                  <c:v>36982</c:v>
                </c:pt>
                <c:pt idx="256">
                  <c:v>37012</c:v>
                </c:pt>
                <c:pt idx="257">
                  <c:v>37043</c:v>
                </c:pt>
                <c:pt idx="258">
                  <c:v>37073</c:v>
                </c:pt>
                <c:pt idx="259">
                  <c:v>37104</c:v>
                </c:pt>
                <c:pt idx="260">
                  <c:v>37135</c:v>
                </c:pt>
                <c:pt idx="261">
                  <c:v>37165</c:v>
                </c:pt>
                <c:pt idx="262">
                  <c:v>37196</c:v>
                </c:pt>
                <c:pt idx="263">
                  <c:v>37226</c:v>
                </c:pt>
                <c:pt idx="264">
                  <c:v>37257</c:v>
                </c:pt>
                <c:pt idx="265">
                  <c:v>37288</c:v>
                </c:pt>
                <c:pt idx="266">
                  <c:v>37316</c:v>
                </c:pt>
                <c:pt idx="267">
                  <c:v>37347</c:v>
                </c:pt>
                <c:pt idx="268">
                  <c:v>37377</c:v>
                </c:pt>
                <c:pt idx="269">
                  <c:v>37408</c:v>
                </c:pt>
                <c:pt idx="270">
                  <c:v>37438</c:v>
                </c:pt>
                <c:pt idx="271">
                  <c:v>37469</c:v>
                </c:pt>
                <c:pt idx="272">
                  <c:v>37500</c:v>
                </c:pt>
                <c:pt idx="273">
                  <c:v>37530</c:v>
                </c:pt>
                <c:pt idx="274">
                  <c:v>37561</c:v>
                </c:pt>
                <c:pt idx="275">
                  <c:v>37591</c:v>
                </c:pt>
                <c:pt idx="276">
                  <c:v>37622</c:v>
                </c:pt>
                <c:pt idx="277">
                  <c:v>37653</c:v>
                </c:pt>
                <c:pt idx="278">
                  <c:v>37681</c:v>
                </c:pt>
                <c:pt idx="279">
                  <c:v>37712</c:v>
                </c:pt>
                <c:pt idx="280">
                  <c:v>37742</c:v>
                </c:pt>
                <c:pt idx="281">
                  <c:v>37773</c:v>
                </c:pt>
                <c:pt idx="282">
                  <c:v>37803</c:v>
                </c:pt>
                <c:pt idx="283">
                  <c:v>37834</c:v>
                </c:pt>
                <c:pt idx="284">
                  <c:v>37865</c:v>
                </c:pt>
                <c:pt idx="285">
                  <c:v>37895</c:v>
                </c:pt>
                <c:pt idx="286">
                  <c:v>37926</c:v>
                </c:pt>
                <c:pt idx="287">
                  <c:v>37956</c:v>
                </c:pt>
                <c:pt idx="288">
                  <c:v>37987</c:v>
                </c:pt>
                <c:pt idx="289">
                  <c:v>38018</c:v>
                </c:pt>
                <c:pt idx="290">
                  <c:v>38047</c:v>
                </c:pt>
                <c:pt idx="291">
                  <c:v>38078</c:v>
                </c:pt>
                <c:pt idx="292">
                  <c:v>38108</c:v>
                </c:pt>
                <c:pt idx="293">
                  <c:v>38139</c:v>
                </c:pt>
                <c:pt idx="294">
                  <c:v>38169</c:v>
                </c:pt>
                <c:pt idx="295">
                  <c:v>38200</c:v>
                </c:pt>
                <c:pt idx="296">
                  <c:v>38231</c:v>
                </c:pt>
                <c:pt idx="297">
                  <c:v>38261</c:v>
                </c:pt>
                <c:pt idx="298">
                  <c:v>38292</c:v>
                </c:pt>
                <c:pt idx="299">
                  <c:v>38322</c:v>
                </c:pt>
                <c:pt idx="300">
                  <c:v>38353</c:v>
                </c:pt>
                <c:pt idx="301">
                  <c:v>38384</c:v>
                </c:pt>
                <c:pt idx="302">
                  <c:v>38412</c:v>
                </c:pt>
                <c:pt idx="303">
                  <c:v>38443</c:v>
                </c:pt>
                <c:pt idx="304">
                  <c:v>38473</c:v>
                </c:pt>
                <c:pt idx="305">
                  <c:v>38504</c:v>
                </c:pt>
                <c:pt idx="306">
                  <c:v>38534</c:v>
                </c:pt>
                <c:pt idx="307">
                  <c:v>38565</c:v>
                </c:pt>
                <c:pt idx="308">
                  <c:v>38596</c:v>
                </c:pt>
                <c:pt idx="309">
                  <c:v>38626</c:v>
                </c:pt>
                <c:pt idx="310">
                  <c:v>38657</c:v>
                </c:pt>
                <c:pt idx="311">
                  <c:v>38687</c:v>
                </c:pt>
                <c:pt idx="312">
                  <c:v>38718</c:v>
                </c:pt>
                <c:pt idx="313">
                  <c:v>38749</c:v>
                </c:pt>
                <c:pt idx="314">
                  <c:v>38777</c:v>
                </c:pt>
                <c:pt idx="315">
                  <c:v>38808</c:v>
                </c:pt>
                <c:pt idx="316">
                  <c:v>38838</c:v>
                </c:pt>
                <c:pt idx="317">
                  <c:v>38869</c:v>
                </c:pt>
                <c:pt idx="318">
                  <c:v>38899</c:v>
                </c:pt>
                <c:pt idx="319">
                  <c:v>38930</c:v>
                </c:pt>
                <c:pt idx="320">
                  <c:v>38961</c:v>
                </c:pt>
                <c:pt idx="321">
                  <c:v>38991</c:v>
                </c:pt>
                <c:pt idx="322">
                  <c:v>39022</c:v>
                </c:pt>
                <c:pt idx="323">
                  <c:v>39052</c:v>
                </c:pt>
                <c:pt idx="324">
                  <c:v>39083</c:v>
                </c:pt>
                <c:pt idx="325">
                  <c:v>39114</c:v>
                </c:pt>
                <c:pt idx="326">
                  <c:v>39142</c:v>
                </c:pt>
                <c:pt idx="327">
                  <c:v>39173</c:v>
                </c:pt>
                <c:pt idx="328">
                  <c:v>39203</c:v>
                </c:pt>
                <c:pt idx="329">
                  <c:v>39234</c:v>
                </c:pt>
                <c:pt idx="330">
                  <c:v>39264</c:v>
                </c:pt>
                <c:pt idx="331">
                  <c:v>39295</c:v>
                </c:pt>
                <c:pt idx="332">
                  <c:v>39326</c:v>
                </c:pt>
                <c:pt idx="333">
                  <c:v>39356</c:v>
                </c:pt>
                <c:pt idx="334">
                  <c:v>39387</c:v>
                </c:pt>
                <c:pt idx="335">
                  <c:v>39417</c:v>
                </c:pt>
                <c:pt idx="336">
                  <c:v>39448</c:v>
                </c:pt>
                <c:pt idx="337">
                  <c:v>39479</c:v>
                </c:pt>
                <c:pt idx="338">
                  <c:v>39508</c:v>
                </c:pt>
                <c:pt idx="339">
                  <c:v>39539</c:v>
                </c:pt>
                <c:pt idx="340">
                  <c:v>39569</c:v>
                </c:pt>
                <c:pt idx="341">
                  <c:v>39600</c:v>
                </c:pt>
                <c:pt idx="342">
                  <c:v>39630</c:v>
                </c:pt>
                <c:pt idx="343">
                  <c:v>39661</c:v>
                </c:pt>
                <c:pt idx="344">
                  <c:v>39692</c:v>
                </c:pt>
                <c:pt idx="345">
                  <c:v>39722</c:v>
                </c:pt>
                <c:pt idx="346">
                  <c:v>39753</c:v>
                </c:pt>
                <c:pt idx="347">
                  <c:v>39783</c:v>
                </c:pt>
                <c:pt idx="348">
                  <c:v>39814</c:v>
                </c:pt>
                <c:pt idx="349">
                  <c:v>39845</c:v>
                </c:pt>
                <c:pt idx="350">
                  <c:v>39873</c:v>
                </c:pt>
                <c:pt idx="351">
                  <c:v>39904</c:v>
                </c:pt>
                <c:pt idx="352">
                  <c:v>39934</c:v>
                </c:pt>
                <c:pt idx="353">
                  <c:v>39965</c:v>
                </c:pt>
                <c:pt idx="354">
                  <c:v>39995</c:v>
                </c:pt>
                <c:pt idx="355">
                  <c:v>40026</c:v>
                </c:pt>
                <c:pt idx="356">
                  <c:v>40057</c:v>
                </c:pt>
                <c:pt idx="357">
                  <c:v>40087</c:v>
                </c:pt>
                <c:pt idx="358">
                  <c:v>40118</c:v>
                </c:pt>
                <c:pt idx="359">
                  <c:v>40148</c:v>
                </c:pt>
                <c:pt idx="360">
                  <c:v>40179</c:v>
                </c:pt>
                <c:pt idx="361">
                  <c:v>40210</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42675</c:v>
                </c:pt>
                <c:pt idx="443">
                  <c:v>42705</c:v>
                </c:pt>
                <c:pt idx="444">
                  <c:v>42736</c:v>
                </c:pt>
                <c:pt idx="445">
                  <c:v>42767</c:v>
                </c:pt>
                <c:pt idx="446">
                  <c:v>42795</c:v>
                </c:pt>
                <c:pt idx="447">
                  <c:v>42826</c:v>
                </c:pt>
                <c:pt idx="448">
                  <c:v>42856</c:v>
                </c:pt>
                <c:pt idx="449">
                  <c:v>42887</c:v>
                </c:pt>
                <c:pt idx="450">
                  <c:v>42917</c:v>
                </c:pt>
                <c:pt idx="451">
                  <c:v>42948</c:v>
                </c:pt>
                <c:pt idx="452">
                  <c:v>42979</c:v>
                </c:pt>
                <c:pt idx="453">
                  <c:v>43009</c:v>
                </c:pt>
                <c:pt idx="454">
                  <c:v>43040</c:v>
                </c:pt>
                <c:pt idx="455">
                  <c:v>43070</c:v>
                </c:pt>
                <c:pt idx="456">
                  <c:v>43101</c:v>
                </c:pt>
                <c:pt idx="457">
                  <c:v>43132</c:v>
                </c:pt>
                <c:pt idx="458">
                  <c:v>43160</c:v>
                </c:pt>
                <c:pt idx="459">
                  <c:v>43191</c:v>
                </c:pt>
                <c:pt idx="460">
                  <c:v>43221</c:v>
                </c:pt>
                <c:pt idx="461">
                  <c:v>43252</c:v>
                </c:pt>
                <c:pt idx="462">
                  <c:v>43282</c:v>
                </c:pt>
                <c:pt idx="463">
                  <c:v>43313</c:v>
                </c:pt>
                <c:pt idx="464">
                  <c:v>43344</c:v>
                </c:pt>
                <c:pt idx="465">
                  <c:v>43374</c:v>
                </c:pt>
                <c:pt idx="466">
                  <c:v>43405</c:v>
                </c:pt>
                <c:pt idx="467">
                  <c:v>43435</c:v>
                </c:pt>
                <c:pt idx="468">
                  <c:v>43466</c:v>
                </c:pt>
                <c:pt idx="469">
                  <c:v>43497</c:v>
                </c:pt>
                <c:pt idx="470">
                  <c:v>43525</c:v>
                </c:pt>
                <c:pt idx="471">
                  <c:v>43556</c:v>
                </c:pt>
                <c:pt idx="472">
                  <c:v>43586</c:v>
                </c:pt>
                <c:pt idx="473">
                  <c:v>43617</c:v>
                </c:pt>
                <c:pt idx="474">
                  <c:v>43647</c:v>
                </c:pt>
                <c:pt idx="475">
                  <c:v>43678</c:v>
                </c:pt>
                <c:pt idx="476">
                  <c:v>43709</c:v>
                </c:pt>
                <c:pt idx="477">
                  <c:v>43739</c:v>
                </c:pt>
                <c:pt idx="478">
                  <c:v>43770</c:v>
                </c:pt>
                <c:pt idx="479">
                  <c:v>43800</c:v>
                </c:pt>
                <c:pt idx="480">
                  <c:v>43831</c:v>
                </c:pt>
                <c:pt idx="481">
                  <c:v>43862</c:v>
                </c:pt>
                <c:pt idx="482">
                  <c:v>43891</c:v>
                </c:pt>
                <c:pt idx="483">
                  <c:v>43922</c:v>
                </c:pt>
                <c:pt idx="484">
                  <c:v>43952</c:v>
                </c:pt>
                <c:pt idx="485">
                  <c:v>43983</c:v>
                </c:pt>
                <c:pt idx="486">
                  <c:v>44013</c:v>
                </c:pt>
                <c:pt idx="487">
                  <c:v>44044</c:v>
                </c:pt>
                <c:pt idx="488">
                  <c:v>44075</c:v>
                </c:pt>
                <c:pt idx="489">
                  <c:v>44105</c:v>
                </c:pt>
                <c:pt idx="490">
                  <c:v>44136</c:v>
                </c:pt>
                <c:pt idx="491">
                  <c:v>44166</c:v>
                </c:pt>
                <c:pt idx="492">
                  <c:v>44197</c:v>
                </c:pt>
                <c:pt idx="493">
                  <c:v>44228</c:v>
                </c:pt>
                <c:pt idx="494">
                  <c:v>44256</c:v>
                </c:pt>
                <c:pt idx="495">
                  <c:v>44287</c:v>
                </c:pt>
                <c:pt idx="496">
                  <c:v>44317</c:v>
                </c:pt>
                <c:pt idx="497">
                  <c:v>44348</c:v>
                </c:pt>
                <c:pt idx="498">
                  <c:v>44378</c:v>
                </c:pt>
                <c:pt idx="499">
                  <c:v>44409</c:v>
                </c:pt>
                <c:pt idx="500">
                  <c:v>44440</c:v>
                </c:pt>
                <c:pt idx="501">
                  <c:v>44470</c:v>
                </c:pt>
                <c:pt idx="502">
                  <c:v>44501</c:v>
                </c:pt>
                <c:pt idx="503">
                  <c:v>44531</c:v>
                </c:pt>
                <c:pt idx="504">
                  <c:v>44562</c:v>
                </c:pt>
                <c:pt idx="505">
                  <c:v>44593</c:v>
                </c:pt>
                <c:pt idx="506">
                  <c:v>44621</c:v>
                </c:pt>
                <c:pt idx="507">
                  <c:v>44652</c:v>
                </c:pt>
                <c:pt idx="508">
                  <c:v>44682</c:v>
                </c:pt>
                <c:pt idx="509">
                  <c:v>44713</c:v>
                </c:pt>
                <c:pt idx="510">
                  <c:v>44743</c:v>
                </c:pt>
                <c:pt idx="511">
                  <c:v>44774</c:v>
                </c:pt>
                <c:pt idx="512">
                  <c:v>44805</c:v>
                </c:pt>
                <c:pt idx="513">
                  <c:v>44835</c:v>
                </c:pt>
                <c:pt idx="514">
                  <c:v>44866</c:v>
                </c:pt>
                <c:pt idx="515">
                  <c:v>44896</c:v>
                </c:pt>
                <c:pt idx="516">
                  <c:v>44927</c:v>
                </c:pt>
                <c:pt idx="517">
                  <c:v>44958</c:v>
                </c:pt>
                <c:pt idx="518">
                  <c:v>44986</c:v>
                </c:pt>
                <c:pt idx="519">
                  <c:v>45017</c:v>
                </c:pt>
                <c:pt idx="520">
                  <c:v>45047</c:v>
                </c:pt>
                <c:pt idx="521">
                  <c:v>45078</c:v>
                </c:pt>
                <c:pt idx="522">
                  <c:v>45108</c:v>
                </c:pt>
                <c:pt idx="523">
                  <c:v>45139</c:v>
                </c:pt>
                <c:pt idx="524">
                  <c:v>45170</c:v>
                </c:pt>
                <c:pt idx="525">
                  <c:v>45200</c:v>
                </c:pt>
                <c:pt idx="526">
                  <c:v>45231</c:v>
                </c:pt>
                <c:pt idx="527">
                  <c:v>45261</c:v>
                </c:pt>
                <c:pt idx="528">
                  <c:v>45292</c:v>
                </c:pt>
                <c:pt idx="529">
                  <c:v>45323</c:v>
                </c:pt>
                <c:pt idx="530">
                  <c:v>45352</c:v>
                </c:pt>
                <c:pt idx="531">
                  <c:v>45383</c:v>
                </c:pt>
                <c:pt idx="532">
                  <c:v>45413</c:v>
                </c:pt>
                <c:pt idx="533">
                  <c:v>45444</c:v>
                </c:pt>
                <c:pt idx="534">
                  <c:v>45474</c:v>
                </c:pt>
                <c:pt idx="535">
                  <c:v>45505</c:v>
                </c:pt>
                <c:pt idx="536">
                  <c:v>45536</c:v>
                </c:pt>
                <c:pt idx="537">
                  <c:v>45566</c:v>
                </c:pt>
                <c:pt idx="538">
                  <c:v>45597</c:v>
                </c:pt>
                <c:pt idx="539">
                  <c:v>45627</c:v>
                </c:pt>
                <c:pt idx="540">
                  <c:v>45658</c:v>
                </c:pt>
                <c:pt idx="541">
                  <c:v>45689</c:v>
                </c:pt>
                <c:pt idx="542">
                  <c:v>45717</c:v>
                </c:pt>
                <c:pt idx="543">
                  <c:v>45748</c:v>
                </c:pt>
                <c:pt idx="544">
                  <c:v>45778</c:v>
                </c:pt>
                <c:pt idx="545">
                  <c:v>45809</c:v>
                </c:pt>
                <c:pt idx="546">
                  <c:v>45839</c:v>
                </c:pt>
                <c:pt idx="547">
                  <c:v>45870</c:v>
                </c:pt>
                <c:pt idx="548">
                  <c:v>45901</c:v>
                </c:pt>
                <c:pt idx="549">
                  <c:v>45931</c:v>
                </c:pt>
                <c:pt idx="550">
                  <c:v>45962</c:v>
                </c:pt>
                <c:pt idx="551">
                  <c:v>45992</c:v>
                </c:pt>
                <c:pt idx="552">
                  <c:v>46023</c:v>
                </c:pt>
                <c:pt idx="553">
                  <c:v>46054</c:v>
                </c:pt>
                <c:pt idx="554">
                  <c:v>46082</c:v>
                </c:pt>
                <c:pt idx="555">
                  <c:v>46113</c:v>
                </c:pt>
                <c:pt idx="556">
                  <c:v>46143</c:v>
                </c:pt>
                <c:pt idx="557">
                  <c:v>46174</c:v>
                </c:pt>
                <c:pt idx="558">
                  <c:v>46204</c:v>
                </c:pt>
                <c:pt idx="559">
                  <c:v>46235</c:v>
                </c:pt>
                <c:pt idx="560">
                  <c:v>46266</c:v>
                </c:pt>
                <c:pt idx="561">
                  <c:v>46296</c:v>
                </c:pt>
                <c:pt idx="562">
                  <c:v>46327</c:v>
                </c:pt>
                <c:pt idx="563">
                  <c:v>46357</c:v>
                </c:pt>
                <c:pt idx="564">
                  <c:v>46388</c:v>
                </c:pt>
                <c:pt idx="565">
                  <c:v>46419</c:v>
                </c:pt>
                <c:pt idx="566">
                  <c:v>46447</c:v>
                </c:pt>
                <c:pt idx="567">
                  <c:v>46478</c:v>
                </c:pt>
                <c:pt idx="568">
                  <c:v>46508</c:v>
                </c:pt>
                <c:pt idx="569">
                  <c:v>46539</c:v>
                </c:pt>
                <c:pt idx="570">
                  <c:v>46569</c:v>
                </c:pt>
                <c:pt idx="571">
                  <c:v>46600</c:v>
                </c:pt>
                <c:pt idx="572">
                  <c:v>46631</c:v>
                </c:pt>
                <c:pt idx="573">
                  <c:v>46661</c:v>
                </c:pt>
                <c:pt idx="574">
                  <c:v>46692</c:v>
                </c:pt>
                <c:pt idx="575">
                  <c:v>46722</c:v>
                </c:pt>
                <c:pt idx="576">
                  <c:v>46753</c:v>
                </c:pt>
                <c:pt idx="577">
                  <c:v>46784</c:v>
                </c:pt>
                <c:pt idx="578">
                  <c:v>46813</c:v>
                </c:pt>
                <c:pt idx="579">
                  <c:v>46844</c:v>
                </c:pt>
                <c:pt idx="580">
                  <c:v>46874</c:v>
                </c:pt>
                <c:pt idx="581">
                  <c:v>46905</c:v>
                </c:pt>
                <c:pt idx="582">
                  <c:v>46935</c:v>
                </c:pt>
                <c:pt idx="583">
                  <c:v>46966</c:v>
                </c:pt>
                <c:pt idx="584">
                  <c:v>46997</c:v>
                </c:pt>
                <c:pt idx="585">
                  <c:v>47027</c:v>
                </c:pt>
                <c:pt idx="586">
                  <c:v>47058</c:v>
                </c:pt>
                <c:pt idx="587">
                  <c:v>47088</c:v>
                </c:pt>
                <c:pt idx="588">
                  <c:v>47119</c:v>
                </c:pt>
                <c:pt idx="589">
                  <c:v>47150</c:v>
                </c:pt>
                <c:pt idx="590">
                  <c:v>47178</c:v>
                </c:pt>
                <c:pt idx="591">
                  <c:v>47209</c:v>
                </c:pt>
                <c:pt idx="592">
                  <c:v>47239</c:v>
                </c:pt>
                <c:pt idx="593">
                  <c:v>47270</c:v>
                </c:pt>
                <c:pt idx="594">
                  <c:v>47300</c:v>
                </c:pt>
                <c:pt idx="595">
                  <c:v>47331</c:v>
                </c:pt>
                <c:pt idx="596">
                  <c:v>47362</c:v>
                </c:pt>
                <c:pt idx="597">
                  <c:v>47392</c:v>
                </c:pt>
                <c:pt idx="598">
                  <c:v>47423</c:v>
                </c:pt>
                <c:pt idx="599">
                  <c:v>47453</c:v>
                </c:pt>
                <c:pt idx="600">
                  <c:v>47484</c:v>
                </c:pt>
                <c:pt idx="601">
                  <c:v>47515</c:v>
                </c:pt>
                <c:pt idx="602">
                  <c:v>47543</c:v>
                </c:pt>
                <c:pt idx="603">
                  <c:v>47574</c:v>
                </c:pt>
                <c:pt idx="604">
                  <c:v>47604</c:v>
                </c:pt>
                <c:pt idx="605">
                  <c:v>47635</c:v>
                </c:pt>
                <c:pt idx="606">
                  <c:v>47665</c:v>
                </c:pt>
                <c:pt idx="607">
                  <c:v>47696</c:v>
                </c:pt>
                <c:pt idx="608">
                  <c:v>47727</c:v>
                </c:pt>
                <c:pt idx="609">
                  <c:v>47757</c:v>
                </c:pt>
                <c:pt idx="610">
                  <c:v>47788</c:v>
                </c:pt>
                <c:pt idx="611">
                  <c:v>47818</c:v>
                </c:pt>
                <c:pt idx="612">
                  <c:v>47849</c:v>
                </c:pt>
                <c:pt idx="613">
                  <c:v>47880</c:v>
                </c:pt>
                <c:pt idx="614">
                  <c:v>47908</c:v>
                </c:pt>
                <c:pt idx="615">
                  <c:v>47939</c:v>
                </c:pt>
                <c:pt idx="616">
                  <c:v>47969</c:v>
                </c:pt>
                <c:pt idx="617">
                  <c:v>48000</c:v>
                </c:pt>
                <c:pt idx="618">
                  <c:v>48030</c:v>
                </c:pt>
                <c:pt idx="619">
                  <c:v>48061</c:v>
                </c:pt>
                <c:pt idx="620">
                  <c:v>48092</c:v>
                </c:pt>
                <c:pt idx="621">
                  <c:v>48122</c:v>
                </c:pt>
                <c:pt idx="622">
                  <c:v>48153</c:v>
                </c:pt>
                <c:pt idx="623">
                  <c:v>48183</c:v>
                </c:pt>
                <c:pt idx="624">
                  <c:v>48214</c:v>
                </c:pt>
                <c:pt idx="625">
                  <c:v>48245</c:v>
                </c:pt>
                <c:pt idx="626">
                  <c:v>48274</c:v>
                </c:pt>
                <c:pt idx="627">
                  <c:v>48305</c:v>
                </c:pt>
                <c:pt idx="628">
                  <c:v>48335</c:v>
                </c:pt>
                <c:pt idx="629">
                  <c:v>48366</c:v>
                </c:pt>
                <c:pt idx="630">
                  <c:v>48396</c:v>
                </c:pt>
                <c:pt idx="631">
                  <c:v>48427</c:v>
                </c:pt>
                <c:pt idx="632">
                  <c:v>48458</c:v>
                </c:pt>
                <c:pt idx="633">
                  <c:v>48488</c:v>
                </c:pt>
                <c:pt idx="634">
                  <c:v>48519</c:v>
                </c:pt>
                <c:pt idx="635">
                  <c:v>48549</c:v>
                </c:pt>
                <c:pt idx="636">
                  <c:v>48580</c:v>
                </c:pt>
                <c:pt idx="637">
                  <c:v>48611</c:v>
                </c:pt>
                <c:pt idx="638">
                  <c:v>48639</c:v>
                </c:pt>
                <c:pt idx="639">
                  <c:v>48670</c:v>
                </c:pt>
                <c:pt idx="640">
                  <c:v>48700</c:v>
                </c:pt>
                <c:pt idx="641">
                  <c:v>48731</c:v>
                </c:pt>
                <c:pt idx="642">
                  <c:v>48761</c:v>
                </c:pt>
                <c:pt idx="643">
                  <c:v>48792</c:v>
                </c:pt>
                <c:pt idx="644">
                  <c:v>48823</c:v>
                </c:pt>
                <c:pt idx="645">
                  <c:v>48853</c:v>
                </c:pt>
                <c:pt idx="646">
                  <c:v>48884</c:v>
                </c:pt>
                <c:pt idx="647">
                  <c:v>48914</c:v>
                </c:pt>
                <c:pt idx="648">
                  <c:v>48945</c:v>
                </c:pt>
                <c:pt idx="649">
                  <c:v>48976</c:v>
                </c:pt>
                <c:pt idx="650">
                  <c:v>49004</c:v>
                </c:pt>
                <c:pt idx="651">
                  <c:v>49035</c:v>
                </c:pt>
                <c:pt idx="652">
                  <c:v>49065</c:v>
                </c:pt>
                <c:pt idx="653">
                  <c:v>49096</c:v>
                </c:pt>
                <c:pt idx="654">
                  <c:v>49126</c:v>
                </c:pt>
                <c:pt idx="655">
                  <c:v>49157</c:v>
                </c:pt>
                <c:pt idx="656">
                  <c:v>49188</c:v>
                </c:pt>
                <c:pt idx="657">
                  <c:v>49218</c:v>
                </c:pt>
                <c:pt idx="658">
                  <c:v>49249</c:v>
                </c:pt>
                <c:pt idx="659">
                  <c:v>49279</c:v>
                </c:pt>
                <c:pt idx="660">
                  <c:v>49310</c:v>
                </c:pt>
                <c:pt idx="661">
                  <c:v>49341</c:v>
                </c:pt>
                <c:pt idx="662">
                  <c:v>49369</c:v>
                </c:pt>
                <c:pt idx="663">
                  <c:v>49400</c:v>
                </c:pt>
                <c:pt idx="664">
                  <c:v>49430</c:v>
                </c:pt>
                <c:pt idx="665">
                  <c:v>49461</c:v>
                </c:pt>
                <c:pt idx="666">
                  <c:v>49491</c:v>
                </c:pt>
                <c:pt idx="667">
                  <c:v>49522</c:v>
                </c:pt>
                <c:pt idx="668">
                  <c:v>49553</c:v>
                </c:pt>
                <c:pt idx="669">
                  <c:v>49583</c:v>
                </c:pt>
                <c:pt idx="670">
                  <c:v>49614</c:v>
                </c:pt>
                <c:pt idx="671">
                  <c:v>49644</c:v>
                </c:pt>
                <c:pt idx="672">
                  <c:v>49675</c:v>
                </c:pt>
                <c:pt idx="673">
                  <c:v>49706</c:v>
                </c:pt>
                <c:pt idx="674">
                  <c:v>49735</c:v>
                </c:pt>
                <c:pt idx="675">
                  <c:v>49766</c:v>
                </c:pt>
                <c:pt idx="676">
                  <c:v>49796</c:v>
                </c:pt>
                <c:pt idx="677">
                  <c:v>49827</c:v>
                </c:pt>
                <c:pt idx="678">
                  <c:v>49857</c:v>
                </c:pt>
                <c:pt idx="679">
                  <c:v>49888</c:v>
                </c:pt>
                <c:pt idx="680">
                  <c:v>49919</c:v>
                </c:pt>
                <c:pt idx="681">
                  <c:v>49949</c:v>
                </c:pt>
                <c:pt idx="682">
                  <c:v>49980</c:v>
                </c:pt>
                <c:pt idx="683">
                  <c:v>50010</c:v>
                </c:pt>
                <c:pt idx="684">
                  <c:v>50041</c:v>
                </c:pt>
                <c:pt idx="685">
                  <c:v>50072</c:v>
                </c:pt>
                <c:pt idx="686">
                  <c:v>50100</c:v>
                </c:pt>
                <c:pt idx="687">
                  <c:v>50131</c:v>
                </c:pt>
                <c:pt idx="688">
                  <c:v>50161</c:v>
                </c:pt>
                <c:pt idx="689">
                  <c:v>50192</c:v>
                </c:pt>
                <c:pt idx="690">
                  <c:v>50222</c:v>
                </c:pt>
                <c:pt idx="691">
                  <c:v>50253</c:v>
                </c:pt>
                <c:pt idx="692">
                  <c:v>50284</c:v>
                </c:pt>
                <c:pt idx="693">
                  <c:v>50314</c:v>
                </c:pt>
                <c:pt idx="694">
                  <c:v>50345</c:v>
                </c:pt>
                <c:pt idx="695">
                  <c:v>50375</c:v>
                </c:pt>
                <c:pt idx="696">
                  <c:v>50406</c:v>
                </c:pt>
                <c:pt idx="697">
                  <c:v>50437</c:v>
                </c:pt>
                <c:pt idx="698">
                  <c:v>50465</c:v>
                </c:pt>
                <c:pt idx="699">
                  <c:v>50496</c:v>
                </c:pt>
                <c:pt idx="700">
                  <c:v>50526</c:v>
                </c:pt>
                <c:pt idx="701">
                  <c:v>50557</c:v>
                </c:pt>
                <c:pt idx="702">
                  <c:v>50587</c:v>
                </c:pt>
                <c:pt idx="703">
                  <c:v>50618</c:v>
                </c:pt>
                <c:pt idx="704">
                  <c:v>50649</c:v>
                </c:pt>
                <c:pt idx="705">
                  <c:v>50679</c:v>
                </c:pt>
                <c:pt idx="706">
                  <c:v>50710</c:v>
                </c:pt>
                <c:pt idx="707">
                  <c:v>50740</c:v>
                </c:pt>
                <c:pt idx="708">
                  <c:v>50771</c:v>
                </c:pt>
                <c:pt idx="709">
                  <c:v>50802</c:v>
                </c:pt>
                <c:pt idx="710">
                  <c:v>50830</c:v>
                </c:pt>
                <c:pt idx="711">
                  <c:v>50861</c:v>
                </c:pt>
                <c:pt idx="712">
                  <c:v>50891</c:v>
                </c:pt>
                <c:pt idx="713">
                  <c:v>50922</c:v>
                </c:pt>
                <c:pt idx="714">
                  <c:v>50952</c:v>
                </c:pt>
                <c:pt idx="715">
                  <c:v>50983</c:v>
                </c:pt>
                <c:pt idx="716">
                  <c:v>51014</c:v>
                </c:pt>
                <c:pt idx="717">
                  <c:v>51044</c:v>
                </c:pt>
                <c:pt idx="718">
                  <c:v>51075</c:v>
                </c:pt>
                <c:pt idx="719">
                  <c:v>51105</c:v>
                </c:pt>
                <c:pt idx="720">
                  <c:v>51136</c:v>
                </c:pt>
                <c:pt idx="721">
                  <c:v>51167</c:v>
                </c:pt>
                <c:pt idx="722">
                  <c:v>51196</c:v>
                </c:pt>
                <c:pt idx="723">
                  <c:v>51227</c:v>
                </c:pt>
                <c:pt idx="724">
                  <c:v>51257</c:v>
                </c:pt>
                <c:pt idx="725">
                  <c:v>51288</c:v>
                </c:pt>
                <c:pt idx="726">
                  <c:v>51318</c:v>
                </c:pt>
                <c:pt idx="727">
                  <c:v>51349</c:v>
                </c:pt>
                <c:pt idx="728">
                  <c:v>51380</c:v>
                </c:pt>
                <c:pt idx="729">
                  <c:v>51410</c:v>
                </c:pt>
                <c:pt idx="730">
                  <c:v>51441</c:v>
                </c:pt>
                <c:pt idx="731">
                  <c:v>51471</c:v>
                </c:pt>
              </c:numCache>
            </c:numRef>
          </c:cat>
          <c:val>
            <c:numRef>
              <c:f>COPFC!$B$9:$B$740</c:f>
              <c:numCache>
                <c:formatCode>General</c:formatCode>
                <c:ptCount val="7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numCache>
            </c:numRef>
          </c:val>
          <c:smooth val="0"/>
          <c:extLst>
            <c:ext xmlns:c16="http://schemas.microsoft.com/office/drawing/2014/chart" uri="{C3380CC4-5D6E-409C-BE32-E72D297353CC}">
              <c16:uniqueId val="{00000000-00FB-4F9D-BD05-A9597EA0A3A1}"/>
            </c:ext>
          </c:extLst>
        </c:ser>
        <c:ser>
          <c:idx val="3"/>
          <c:order val="1"/>
          <c:tx>
            <c:v>Steel Scrap</c:v>
          </c:tx>
          <c:spPr>
            <a:ln w="50800">
              <a:solidFill>
                <a:srgbClr val="5F5F5F"/>
              </a:solidFill>
            </a:ln>
            <a:effectLst>
              <a:outerShdw blurRad="25400" dist="12700" dir="5400000" algn="ctr" rotWithShape="0">
                <a:srgbClr val="000000">
                  <a:alpha val="95000"/>
                </a:srgbClr>
              </a:outerShdw>
            </a:effectLst>
          </c:spPr>
          <c:marker>
            <c:symbol val="none"/>
          </c:marker>
          <c:cat>
            <c:numRef>
              <c:f>COPFC!$A$9:$A$740</c:f>
              <c:numCache>
                <c:formatCode>mmm\-yy</c:formatCode>
                <c:ptCount val="732"/>
                <c:pt idx="0">
                  <c:v>29221</c:v>
                </c:pt>
                <c:pt idx="1">
                  <c:v>29252</c:v>
                </c:pt>
                <c:pt idx="2">
                  <c:v>29281</c:v>
                </c:pt>
                <c:pt idx="3">
                  <c:v>29312</c:v>
                </c:pt>
                <c:pt idx="4">
                  <c:v>29342</c:v>
                </c:pt>
                <c:pt idx="5">
                  <c:v>29373</c:v>
                </c:pt>
                <c:pt idx="6">
                  <c:v>29403</c:v>
                </c:pt>
                <c:pt idx="7">
                  <c:v>29434</c:v>
                </c:pt>
                <c:pt idx="8">
                  <c:v>29465</c:v>
                </c:pt>
                <c:pt idx="9">
                  <c:v>29495</c:v>
                </c:pt>
                <c:pt idx="10">
                  <c:v>29526</c:v>
                </c:pt>
                <c:pt idx="11">
                  <c:v>29556</c:v>
                </c:pt>
                <c:pt idx="12">
                  <c:v>29587</c:v>
                </c:pt>
                <c:pt idx="13">
                  <c:v>29618</c:v>
                </c:pt>
                <c:pt idx="14">
                  <c:v>29646</c:v>
                </c:pt>
                <c:pt idx="15">
                  <c:v>29677</c:v>
                </c:pt>
                <c:pt idx="16">
                  <c:v>29707</c:v>
                </c:pt>
                <c:pt idx="17">
                  <c:v>29738</c:v>
                </c:pt>
                <c:pt idx="18">
                  <c:v>29768</c:v>
                </c:pt>
                <c:pt idx="19">
                  <c:v>29799</c:v>
                </c:pt>
                <c:pt idx="20">
                  <c:v>29830</c:v>
                </c:pt>
                <c:pt idx="21">
                  <c:v>29860</c:v>
                </c:pt>
                <c:pt idx="22">
                  <c:v>29891</c:v>
                </c:pt>
                <c:pt idx="23">
                  <c:v>29921</c:v>
                </c:pt>
                <c:pt idx="24">
                  <c:v>29952</c:v>
                </c:pt>
                <c:pt idx="25">
                  <c:v>29983</c:v>
                </c:pt>
                <c:pt idx="26">
                  <c:v>30011</c:v>
                </c:pt>
                <c:pt idx="27">
                  <c:v>30042</c:v>
                </c:pt>
                <c:pt idx="28">
                  <c:v>30072</c:v>
                </c:pt>
                <c:pt idx="29">
                  <c:v>30103</c:v>
                </c:pt>
                <c:pt idx="30">
                  <c:v>30133</c:v>
                </c:pt>
                <c:pt idx="31">
                  <c:v>30164</c:v>
                </c:pt>
                <c:pt idx="32">
                  <c:v>30195</c:v>
                </c:pt>
                <c:pt idx="33">
                  <c:v>30225</c:v>
                </c:pt>
                <c:pt idx="34">
                  <c:v>30256</c:v>
                </c:pt>
                <c:pt idx="35">
                  <c:v>30286</c:v>
                </c:pt>
                <c:pt idx="36">
                  <c:v>30317</c:v>
                </c:pt>
                <c:pt idx="37">
                  <c:v>30348</c:v>
                </c:pt>
                <c:pt idx="38">
                  <c:v>30376</c:v>
                </c:pt>
                <c:pt idx="39">
                  <c:v>30407</c:v>
                </c:pt>
                <c:pt idx="40">
                  <c:v>30437</c:v>
                </c:pt>
                <c:pt idx="41">
                  <c:v>30468</c:v>
                </c:pt>
                <c:pt idx="42">
                  <c:v>30498</c:v>
                </c:pt>
                <c:pt idx="43">
                  <c:v>30529</c:v>
                </c:pt>
                <c:pt idx="44">
                  <c:v>30560</c:v>
                </c:pt>
                <c:pt idx="45">
                  <c:v>30590</c:v>
                </c:pt>
                <c:pt idx="46">
                  <c:v>30621</c:v>
                </c:pt>
                <c:pt idx="47">
                  <c:v>30651</c:v>
                </c:pt>
                <c:pt idx="48">
                  <c:v>30682</c:v>
                </c:pt>
                <c:pt idx="49">
                  <c:v>30713</c:v>
                </c:pt>
                <c:pt idx="50">
                  <c:v>30742</c:v>
                </c:pt>
                <c:pt idx="51">
                  <c:v>30773</c:v>
                </c:pt>
                <c:pt idx="52">
                  <c:v>30803</c:v>
                </c:pt>
                <c:pt idx="53">
                  <c:v>30834</c:v>
                </c:pt>
                <c:pt idx="54">
                  <c:v>30864</c:v>
                </c:pt>
                <c:pt idx="55">
                  <c:v>30895</c:v>
                </c:pt>
                <c:pt idx="56">
                  <c:v>30926</c:v>
                </c:pt>
                <c:pt idx="57">
                  <c:v>30956</c:v>
                </c:pt>
                <c:pt idx="58">
                  <c:v>30987</c:v>
                </c:pt>
                <c:pt idx="59">
                  <c:v>31017</c:v>
                </c:pt>
                <c:pt idx="60">
                  <c:v>31048</c:v>
                </c:pt>
                <c:pt idx="61">
                  <c:v>31079</c:v>
                </c:pt>
                <c:pt idx="62">
                  <c:v>31107</c:v>
                </c:pt>
                <c:pt idx="63">
                  <c:v>31138</c:v>
                </c:pt>
                <c:pt idx="64">
                  <c:v>31168</c:v>
                </c:pt>
                <c:pt idx="65">
                  <c:v>31199</c:v>
                </c:pt>
                <c:pt idx="66">
                  <c:v>31229</c:v>
                </c:pt>
                <c:pt idx="67">
                  <c:v>31260</c:v>
                </c:pt>
                <c:pt idx="68">
                  <c:v>31291</c:v>
                </c:pt>
                <c:pt idx="69">
                  <c:v>31321</c:v>
                </c:pt>
                <c:pt idx="70">
                  <c:v>31352</c:v>
                </c:pt>
                <c:pt idx="71">
                  <c:v>31382</c:v>
                </c:pt>
                <c:pt idx="72">
                  <c:v>31413</c:v>
                </c:pt>
                <c:pt idx="73">
                  <c:v>31444</c:v>
                </c:pt>
                <c:pt idx="74">
                  <c:v>31472</c:v>
                </c:pt>
                <c:pt idx="75">
                  <c:v>31503</c:v>
                </c:pt>
                <c:pt idx="76">
                  <c:v>31533</c:v>
                </c:pt>
                <c:pt idx="77">
                  <c:v>31564</c:v>
                </c:pt>
                <c:pt idx="78">
                  <c:v>31594</c:v>
                </c:pt>
                <c:pt idx="79">
                  <c:v>31625</c:v>
                </c:pt>
                <c:pt idx="80">
                  <c:v>31656</c:v>
                </c:pt>
                <c:pt idx="81">
                  <c:v>31686</c:v>
                </c:pt>
                <c:pt idx="82">
                  <c:v>31717</c:v>
                </c:pt>
                <c:pt idx="83">
                  <c:v>31747</c:v>
                </c:pt>
                <c:pt idx="84">
                  <c:v>31778</c:v>
                </c:pt>
                <c:pt idx="85">
                  <c:v>31809</c:v>
                </c:pt>
                <c:pt idx="86">
                  <c:v>31837</c:v>
                </c:pt>
                <c:pt idx="87">
                  <c:v>31868</c:v>
                </c:pt>
                <c:pt idx="88">
                  <c:v>31898</c:v>
                </c:pt>
                <c:pt idx="89">
                  <c:v>31929</c:v>
                </c:pt>
                <c:pt idx="90">
                  <c:v>31959</c:v>
                </c:pt>
                <c:pt idx="91">
                  <c:v>31990</c:v>
                </c:pt>
                <c:pt idx="92">
                  <c:v>32021</c:v>
                </c:pt>
                <c:pt idx="93">
                  <c:v>32051</c:v>
                </c:pt>
                <c:pt idx="94">
                  <c:v>32082</c:v>
                </c:pt>
                <c:pt idx="95">
                  <c:v>32112</c:v>
                </c:pt>
                <c:pt idx="96">
                  <c:v>32143</c:v>
                </c:pt>
                <c:pt idx="97">
                  <c:v>32174</c:v>
                </c:pt>
                <c:pt idx="98">
                  <c:v>32203</c:v>
                </c:pt>
                <c:pt idx="99">
                  <c:v>32234</c:v>
                </c:pt>
                <c:pt idx="100">
                  <c:v>32264</c:v>
                </c:pt>
                <c:pt idx="101">
                  <c:v>32295</c:v>
                </c:pt>
                <c:pt idx="102">
                  <c:v>32325</c:v>
                </c:pt>
                <c:pt idx="103">
                  <c:v>32356</c:v>
                </c:pt>
                <c:pt idx="104">
                  <c:v>32387</c:v>
                </c:pt>
                <c:pt idx="105">
                  <c:v>32417</c:v>
                </c:pt>
                <c:pt idx="106">
                  <c:v>32448</c:v>
                </c:pt>
                <c:pt idx="107">
                  <c:v>32478</c:v>
                </c:pt>
                <c:pt idx="108">
                  <c:v>32509</c:v>
                </c:pt>
                <c:pt idx="109">
                  <c:v>32540</c:v>
                </c:pt>
                <c:pt idx="110">
                  <c:v>32568</c:v>
                </c:pt>
                <c:pt idx="111">
                  <c:v>32599</c:v>
                </c:pt>
                <c:pt idx="112">
                  <c:v>32629</c:v>
                </c:pt>
                <c:pt idx="113">
                  <c:v>32660</c:v>
                </c:pt>
                <c:pt idx="114">
                  <c:v>32690</c:v>
                </c:pt>
                <c:pt idx="115">
                  <c:v>32721</c:v>
                </c:pt>
                <c:pt idx="116">
                  <c:v>32752</c:v>
                </c:pt>
                <c:pt idx="117">
                  <c:v>32782</c:v>
                </c:pt>
                <c:pt idx="118">
                  <c:v>32813</c:v>
                </c:pt>
                <c:pt idx="119">
                  <c:v>32843</c:v>
                </c:pt>
                <c:pt idx="120">
                  <c:v>32874</c:v>
                </c:pt>
                <c:pt idx="121">
                  <c:v>32905</c:v>
                </c:pt>
                <c:pt idx="122">
                  <c:v>32933</c:v>
                </c:pt>
                <c:pt idx="123">
                  <c:v>32964</c:v>
                </c:pt>
                <c:pt idx="124">
                  <c:v>32994</c:v>
                </c:pt>
                <c:pt idx="125">
                  <c:v>33025</c:v>
                </c:pt>
                <c:pt idx="126">
                  <c:v>33055</c:v>
                </c:pt>
                <c:pt idx="127">
                  <c:v>33086</c:v>
                </c:pt>
                <c:pt idx="128">
                  <c:v>33117</c:v>
                </c:pt>
                <c:pt idx="129">
                  <c:v>33147</c:v>
                </c:pt>
                <c:pt idx="130">
                  <c:v>33178</c:v>
                </c:pt>
                <c:pt idx="131">
                  <c:v>33208</c:v>
                </c:pt>
                <c:pt idx="132">
                  <c:v>33239</c:v>
                </c:pt>
                <c:pt idx="133">
                  <c:v>33270</c:v>
                </c:pt>
                <c:pt idx="134">
                  <c:v>33298</c:v>
                </c:pt>
                <c:pt idx="135">
                  <c:v>33329</c:v>
                </c:pt>
                <c:pt idx="136">
                  <c:v>33359</c:v>
                </c:pt>
                <c:pt idx="137">
                  <c:v>33390</c:v>
                </c:pt>
                <c:pt idx="138">
                  <c:v>33420</c:v>
                </c:pt>
                <c:pt idx="139">
                  <c:v>33451</c:v>
                </c:pt>
                <c:pt idx="140">
                  <c:v>33482</c:v>
                </c:pt>
                <c:pt idx="141">
                  <c:v>33512</c:v>
                </c:pt>
                <c:pt idx="142">
                  <c:v>33543</c:v>
                </c:pt>
                <c:pt idx="143">
                  <c:v>33573</c:v>
                </c:pt>
                <c:pt idx="144">
                  <c:v>33604</c:v>
                </c:pt>
                <c:pt idx="145">
                  <c:v>33635</c:v>
                </c:pt>
                <c:pt idx="146">
                  <c:v>33664</c:v>
                </c:pt>
                <c:pt idx="147">
                  <c:v>33695</c:v>
                </c:pt>
                <c:pt idx="148">
                  <c:v>33725</c:v>
                </c:pt>
                <c:pt idx="149">
                  <c:v>33756</c:v>
                </c:pt>
                <c:pt idx="150">
                  <c:v>33786</c:v>
                </c:pt>
                <c:pt idx="151">
                  <c:v>33817</c:v>
                </c:pt>
                <c:pt idx="152">
                  <c:v>33848</c:v>
                </c:pt>
                <c:pt idx="153">
                  <c:v>33878</c:v>
                </c:pt>
                <c:pt idx="154">
                  <c:v>33909</c:v>
                </c:pt>
                <c:pt idx="155">
                  <c:v>33939</c:v>
                </c:pt>
                <c:pt idx="156">
                  <c:v>33970</c:v>
                </c:pt>
                <c:pt idx="157">
                  <c:v>34001</c:v>
                </c:pt>
                <c:pt idx="158">
                  <c:v>34029</c:v>
                </c:pt>
                <c:pt idx="159">
                  <c:v>34060</c:v>
                </c:pt>
                <c:pt idx="160">
                  <c:v>34090</c:v>
                </c:pt>
                <c:pt idx="161">
                  <c:v>34121</c:v>
                </c:pt>
                <c:pt idx="162">
                  <c:v>34151</c:v>
                </c:pt>
                <c:pt idx="163">
                  <c:v>34182</c:v>
                </c:pt>
                <c:pt idx="164">
                  <c:v>34213</c:v>
                </c:pt>
                <c:pt idx="165">
                  <c:v>34243</c:v>
                </c:pt>
                <c:pt idx="166">
                  <c:v>34274</c:v>
                </c:pt>
                <c:pt idx="167">
                  <c:v>34304</c:v>
                </c:pt>
                <c:pt idx="168">
                  <c:v>34335</c:v>
                </c:pt>
                <c:pt idx="169">
                  <c:v>34366</c:v>
                </c:pt>
                <c:pt idx="170">
                  <c:v>34394</c:v>
                </c:pt>
                <c:pt idx="171">
                  <c:v>34425</c:v>
                </c:pt>
                <c:pt idx="172">
                  <c:v>34455</c:v>
                </c:pt>
                <c:pt idx="173">
                  <c:v>34486</c:v>
                </c:pt>
                <c:pt idx="174">
                  <c:v>34516</c:v>
                </c:pt>
                <c:pt idx="175">
                  <c:v>34547</c:v>
                </c:pt>
                <c:pt idx="176">
                  <c:v>34578</c:v>
                </c:pt>
                <c:pt idx="177">
                  <c:v>34608</c:v>
                </c:pt>
                <c:pt idx="178">
                  <c:v>34639</c:v>
                </c:pt>
                <c:pt idx="179">
                  <c:v>34669</c:v>
                </c:pt>
                <c:pt idx="180">
                  <c:v>34700</c:v>
                </c:pt>
                <c:pt idx="181">
                  <c:v>34731</c:v>
                </c:pt>
                <c:pt idx="182">
                  <c:v>34759</c:v>
                </c:pt>
                <c:pt idx="183">
                  <c:v>34790</c:v>
                </c:pt>
                <c:pt idx="184">
                  <c:v>34820</c:v>
                </c:pt>
                <c:pt idx="185">
                  <c:v>34851</c:v>
                </c:pt>
                <c:pt idx="186">
                  <c:v>34881</c:v>
                </c:pt>
                <c:pt idx="187">
                  <c:v>34912</c:v>
                </c:pt>
                <c:pt idx="188">
                  <c:v>34943</c:v>
                </c:pt>
                <c:pt idx="189">
                  <c:v>34973</c:v>
                </c:pt>
                <c:pt idx="190">
                  <c:v>35004</c:v>
                </c:pt>
                <c:pt idx="191">
                  <c:v>35034</c:v>
                </c:pt>
                <c:pt idx="192">
                  <c:v>35065</c:v>
                </c:pt>
                <c:pt idx="193">
                  <c:v>35096</c:v>
                </c:pt>
                <c:pt idx="194">
                  <c:v>35125</c:v>
                </c:pt>
                <c:pt idx="195">
                  <c:v>35156</c:v>
                </c:pt>
                <c:pt idx="196">
                  <c:v>35186</c:v>
                </c:pt>
                <c:pt idx="197">
                  <c:v>35217</c:v>
                </c:pt>
                <c:pt idx="198">
                  <c:v>35247</c:v>
                </c:pt>
                <c:pt idx="199">
                  <c:v>35278</c:v>
                </c:pt>
                <c:pt idx="200">
                  <c:v>35309</c:v>
                </c:pt>
                <c:pt idx="201">
                  <c:v>35339</c:v>
                </c:pt>
                <c:pt idx="202">
                  <c:v>35370</c:v>
                </c:pt>
                <c:pt idx="203">
                  <c:v>35400</c:v>
                </c:pt>
                <c:pt idx="204">
                  <c:v>35431</c:v>
                </c:pt>
                <c:pt idx="205">
                  <c:v>35462</c:v>
                </c:pt>
                <c:pt idx="206">
                  <c:v>35490</c:v>
                </c:pt>
                <c:pt idx="207">
                  <c:v>35521</c:v>
                </c:pt>
                <c:pt idx="208">
                  <c:v>35551</c:v>
                </c:pt>
                <c:pt idx="209">
                  <c:v>35582</c:v>
                </c:pt>
                <c:pt idx="210">
                  <c:v>35612</c:v>
                </c:pt>
                <c:pt idx="211">
                  <c:v>35643</c:v>
                </c:pt>
                <c:pt idx="212">
                  <c:v>35674</c:v>
                </c:pt>
                <c:pt idx="213">
                  <c:v>35704</c:v>
                </c:pt>
                <c:pt idx="214">
                  <c:v>35735</c:v>
                </c:pt>
                <c:pt idx="215">
                  <c:v>35765</c:v>
                </c:pt>
                <c:pt idx="216">
                  <c:v>35796</c:v>
                </c:pt>
                <c:pt idx="217">
                  <c:v>35827</c:v>
                </c:pt>
                <c:pt idx="218">
                  <c:v>35855</c:v>
                </c:pt>
                <c:pt idx="219">
                  <c:v>35886</c:v>
                </c:pt>
                <c:pt idx="220">
                  <c:v>35916</c:v>
                </c:pt>
                <c:pt idx="221">
                  <c:v>35947</c:v>
                </c:pt>
                <c:pt idx="222">
                  <c:v>35977</c:v>
                </c:pt>
                <c:pt idx="223">
                  <c:v>36008</c:v>
                </c:pt>
                <c:pt idx="224">
                  <c:v>36039</c:v>
                </c:pt>
                <c:pt idx="225">
                  <c:v>36069</c:v>
                </c:pt>
                <c:pt idx="226">
                  <c:v>36100</c:v>
                </c:pt>
                <c:pt idx="227">
                  <c:v>36130</c:v>
                </c:pt>
                <c:pt idx="228">
                  <c:v>36161</c:v>
                </c:pt>
                <c:pt idx="229">
                  <c:v>36192</c:v>
                </c:pt>
                <c:pt idx="230">
                  <c:v>36220</c:v>
                </c:pt>
                <c:pt idx="231">
                  <c:v>36251</c:v>
                </c:pt>
                <c:pt idx="232">
                  <c:v>36281</c:v>
                </c:pt>
                <c:pt idx="233">
                  <c:v>36312</c:v>
                </c:pt>
                <c:pt idx="234">
                  <c:v>36342</c:v>
                </c:pt>
                <c:pt idx="235">
                  <c:v>36373</c:v>
                </c:pt>
                <c:pt idx="236">
                  <c:v>36404</c:v>
                </c:pt>
                <c:pt idx="237">
                  <c:v>36434</c:v>
                </c:pt>
                <c:pt idx="238">
                  <c:v>36465</c:v>
                </c:pt>
                <c:pt idx="239">
                  <c:v>36495</c:v>
                </c:pt>
                <c:pt idx="240">
                  <c:v>36526</c:v>
                </c:pt>
                <c:pt idx="241">
                  <c:v>36557</c:v>
                </c:pt>
                <c:pt idx="242">
                  <c:v>36586</c:v>
                </c:pt>
                <c:pt idx="243">
                  <c:v>36617</c:v>
                </c:pt>
                <c:pt idx="244">
                  <c:v>36647</c:v>
                </c:pt>
                <c:pt idx="245">
                  <c:v>36678</c:v>
                </c:pt>
                <c:pt idx="246">
                  <c:v>36708</c:v>
                </c:pt>
                <c:pt idx="247">
                  <c:v>36739</c:v>
                </c:pt>
                <c:pt idx="248">
                  <c:v>36770</c:v>
                </c:pt>
                <c:pt idx="249">
                  <c:v>36800</c:v>
                </c:pt>
                <c:pt idx="250">
                  <c:v>36831</c:v>
                </c:pt>
                <c:pt idx="251">
                  <c:v>36861</c:v>
                </c:pt>
                <c:pt idx="252">
                  <c:v>36892</c:v>
                </c:pt>
                <c:pt idx="253">
                  <c:v>36923</c:v>
                </c:pt>
                <c:pt idx="254">
                  <c:v>36951</c:v>
                </c:pt>
                <c:pt idx="255">
                  <c:v>36982</c:v>
                </c:pt>
                <c:pt idx="256">
                  <c:v>37012</c:v>
                </c:pt>
                <c:pt idx="257">
                  <c:v>37043</c:v>
                </c:pt>
                <c:pt idx="258">
                  <c:v>37073</c:v>
                </c:pt>
                <c:pt idx="259">
                  <c:v>37104</c:v>
                </c:pt>
                <c:pt idx="260">
                  <c:v>37135</c:v>
                </c:pt>
                <c:pt idx="261">
                  <c:v>37165</c:v>
                </c:pt>
                <c:pt idx="262">
                  <c:v>37196</c:v>
                </c:pt>
                <c:pt idx="263">
                  <c:v>37226</c:v>
                </c:pt>
                <c:pt idx="264">
                  <c:v>37257</c:v>
                </c:pt>
                <c:pt idx="265">
                  <c:v>37288</c:v>
                </c:pt>
                <c:pt idx="266">
                  <c:v>37316</c:v>
                </c:pt>
                <c:pt idx="267">
                  <c:v>37347</c:v>
                </c:pt>
                <c:pt idx="268">
                  <c:v>37377</c:v>
                </c:pt>
                <c:pt idx="269">
                  <c:v>37408</c:v>
                </c:pt>
                <c:pt idx="270">
                  <c:v>37438</c:v>
                </c:pt>
                <c:pt idx="271">
                  <c:v>37469</c:v>
                </c:pt>
                <c:pt idx="272">
                  <c:v>37500</c:v>
                </c:pt>
                <c:pt idx="273">
                  <c:v>37530</c:v>
                </c:pt>
                <c:pt idx="274">
                  <c:v>37561</c:v>
                </c:pt>
                <c:pt idx="275">
                  <c:v>37591</c:v>
                </c:pt>
                <c:pt idx="276">
                  <c:v>37622</c:v>
                </c:pt>
                <c:pt idx="277">
                  <c:v>37653</c:v>
                </c:pt>
                <c:pt idx="278">
                  <c:v>37681</c:v>
                </c:pt>
                <c:pt idx="279">
                  <c:v>37712</c:v>
                </c:pt>
                <c:pt idx="280">
                  <c:v>37742</c:v>
                </c:pt>
                <c:pt idx="281">
                  <c:v>37773</c:v>
                </c:pt>
                <c:pt idx="282">
                  <c:v>37803</c:v>
                </c:pt>
                <c:pt idx="283">
                  <c:v>37834</c:v>
                </c:pt>
                <c:pt idx="284">
                  <c:v>37865</c:v>
                </c:pt>
                <c:pt idx="285">
                  <c:v>37895</c:v>
                </c:pt>
                <c:pt idx="286">
                  <c:v>37926</c:v>
                </c:pt>
                <c:pt idx="287">
                  <c:v>37956</c:v>
                </c:pt>
                <c:pt idx="288">
                  <c:v>37987</c:v>
                </c:pt>
                <c:pt idx="289">
                  <c:v>38018</c:v>
                </c:pt>
                <c:pt idx="290">
                  <c:v>38047</c:v>
                </c:pt>
                <c:pt idx="291">
                  <c:v>38078</c:v>
                </c:pt>
                <c:pt idx="292">
                  <c:v>38108</c:v>
                </c:pt>
                <c:pt idx="293">
                  <c:v>38139</c:v>
                </c:pt>
                <c:pt idx="294">
                  <c:v>38169</c:v>
                </c:pt>
                <c:pt idx="295">
                  <c:v>38200</c:v>
                </c:pt>
                <c:pt idx="296">
                  <c:v>38231</c:v>
                </c:pt>
                <c:pt idx="297">
                  <c:v>38261</c:v>
                </c:pt>
                <c:pt idx="298">
                  <c:v>38292</c:v>
                </c:pt>
                <c:pt idx="299">
                  <c:v>38322</c:v>
                </c:pt>
                <c:pt idx="300">
                  <c:v>38353</c:v>
                </c:pt>
                <c:pt idx="301">
                  <c:v>38384</c:v>
                </c:pt>
                <c:pt idx="302">
                  <c:v>38412</c:v>
                </c:pt>
                <c:pt idx="303">
                  <c:v>38443</c:v>
                </c:pt>
                <c:pt idx="304">
                  <c:v>38473</c:v>
                </c:pt>
                <c:pt idx="305">
                  <c:v>38504</c:v>
                </c:pt>
                <c:pt idx="306">
                  <c:v>38534</c:v>
                </c:pt>
                <c:pt idx="307">
                  <c:v>38565</c:v>
                </c:pt>
                <c:pt idx="308">
                  <c:v>38596</c:v>
                </c:pt>
                <c:pt idx="309">
                  <c:v>38626</c:v>
                </c:pt>
                <c:pt idx="310">
                  <c:v>38657</c:v>
                </c:pt>
                <c:pt idx="311">
                  <c:v>38687</c:v>
                </c:pt>
                <c:pt idx="312">
                  <c:v>38718</c:v>
                </c:pt>
                <c:pt idx="313">
                  <c:v>38749</c:v>
                </c:pt>
                <c:pt idx="314">
                  <c:v>38777</c:v>
                </c:pt>
                <c:pt idx="315">
                  <c:v>38808</c:v>
                </c:pt>
                <c:pt idx="316">
                  <c:v>38838</c:v>
                </c:pt>
                <c:pt idx="317">
                  <c:v>38869</c:v>
                </c:pt>
                <c:pt idx="318">
                  <c:v>38899</c:v>
                </c:pt>
                <c:pt idx="319">
                  <c:v>38930</c:v>
                </c:pt>
                <c:pt idx="320">
                  <c:v>38961</c:v>
                </c:pt>
                <c:pt idx="321">
                  <c:v>38991</c:v>
                </c:pt>
                <c:pt idx="322">
                  <c:v>39022</c:v>
                </c:pt>
                <c:pt idx="323">
                  <c:v>39052</c:v>
                </c:pt>
                <c:pt idx="324">
                  <c:v>39083</c:v>
                </c:pt>
                <c:pt idx="325">
                  <c:v>39114</c:v>
                </c:pt>
                <c:pt idx="326">
                  <c:v>39142</c:v>
                </c:pt>
                <c:pt idx="327">
                  <c:v>39173</c:v>
                </c:pt>
                <c:pt idx="328">
                  <c:v>39203</c:v>
                </c:pt>
                <c:pt idx="329">
                  <c:v>39234</c:v>
                </c:pt>
                <c:pt idx="330">
                  <c:v>39264</c:v>
                </c:pt>
                <c:pt idx="331">
                  <c:v>39295</c:v>
                </c:pt>
                <c:pt idx="332">
                  <c:v>39326</c:v>
                </c:pt>
                <c:pt idx="333">
                  <c:v>39356</c:v>
                </c:pt>
                <c:pt idx="334">
                  <c:v>39387</c:v>
                </c:pt>
                <c:pt idx="335">
                  <c:v>39417</c:v>
                </c:pt>
                <c:pt idx="336">
                  <c:v>39448</c:v>
                </c:pt>
                <c:pt idx="337">
                  <c:v>39479</c:v>
                </c:pt>
                <c:pt idx="338">
                  <c:v>39508</c:v>
                </c:pt>
                <c:pt idx="339">
                  <c:v>39539</c:v>
                </c:pt>
                <c:pt idx="340">
                  <c:v>39569</c:v>
                </c:pt>
                <c:pt idx="341">
                  <c:v>39600</c:v>
                </c:pt>
                <c:pt idx="342">
                  <c:v>39630</c:v>
                </c:pt>
                <c:pt idx="343">
                  <c:v>39661</c:v>
                </c:pt>
                <c:pt idx="344">
                  <c:v>39692</c:v>
                </c:pt>
                <c:pt idx="345">
                  <c:v>39722</c:v>
                </c:pt>
                <c:pt idx="346">
                  <c:v>39753</c:v>
                </c:pt>
                <c:pt idx="347">
                  <c:v>39783</c:v>
                </c:pt>
                <c:pt idx="348">
                  <c:v>39814</c:v>
                </c:pt>
                <c:pt idx="349">
                  <c:v>39845</c:v>
                </c:pt>
                <c:pt idx="350">
                  <c:v>39873</c:v>
                </c:pt>
                <c:pt idx="351">
                  <c:v>39904</c:v>
                </c:pt>
                <c:pt idx="352">
                  <c:v>39934</c:v>
                </c:pt>
                <c:pt idx="353">
                  <c:v>39965</c:v>
                </c:pt>
                <c:pt idx="354">
                  <c:v>39995</c:v>
                </c:pt>
                <c:pt idx="355">
                  <c:v>40026</c:v>
                </c:pt>
                <c:pt idx="356">
                  <c:v>40057</c:v>
                </c:pt>
                <c:pt idx="357">
                  <c:v>40087</c:v>
                </c:pt>
                <c:pt idx="358">
                  <c:v>40118</c:v>
                </c:pt>
                <c:pt idx="359">
                  <c:v>40148</c:v>
                </c:pt>
                <c:pt idx="360">
                  <c:v>40179</c:v>
                </c:pt>
                <c:pt idx="361">
                  <c:v>40210</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42675</c:v>
                </c:pt>
                <c:pt idx="443">
                  <c:v>42705</c:v>
                </c:pt>
                <c:pt idx="444">
                  <c:v>42736</c:v>
                </c:pt>
                <c:pt idx="445">
                  <c:v>42767</c:v>
                </c:pt>
                <c:pt idx="446">
                  <c:v>42795</c:v>
                </c:pt>
                <c:pt idx="447">
                  <c:v>42826</c:v>
                </c:pt>
                <c:pt idx="448">
                  <c:v>42856</c:v>
                </c:pt>
                <c:pt idx="449">
                  <c:v>42887</c:v>
                </c:pt>
                <c:pt idx="450">
                  <c:v>42917</c:v>
                </c:pt>
                <c:pt idx="451">
                  <c:v>42948</c:v>
                </c:pt>
                <c:pt idx="452">
                  <c:v>42979</c:v>
                </c:pt>
                <c:pt idx="453">
                  <c:v>43009</c:v>
                </c:pt>
                <c:pt idx="454">
                  <c:v>43040</c:v>
                </c:pt>
                <c:pt idx="455">
                  <c:v>43070</c:v>
                </c:pt>
                <c:pt idx="456">
                  <c:v>43101</c:v>
                </c:pt>
                <c:pt idx="457">
                  <c:v>43132</c:v>
                </c:pt>
                <c:pt idx="458">
                  <c:v>43160</c:v>
                </c:pt>
                <c:pt idx="459">
                  <c:v>43191</c:v>
                </c:pt>
                <c:pt idx="460">
                  <c:v>43221</c:v>
                </c:pt>
                <c:pt idx="461">
                  <c:v>43252</c:v>
                </c:pt>
                <c:pt idx="462">
                  <c:v>43282</c:v>
                </c:pt>
                <c:pt idx="463">
                  <c:v>43313</c:v>
                </c:pt>
                <c:pt idx="464">
                  <c:v>43344</c:v>
                </c:pt>
                <c:pt idx="465">
                  <c:v>43374</c:v>
                </c:pt>
                <c:pt idx="466">
                  <c:v>43405</c:v>
                </c:pt>
                <c:pt idx="467">
                  <c:v>43435</c:v>
                </c:pt>
                <c:pt idx="468">
                  <c:v>43466</c:v>
                </c:pt>
                <c:pt idx="469">
                  <c:v>43497</c:v>
                </c:pt>
                <c:pt idx="470">
                  <c:v>43525</c:v>
                </c:pt>
                <c:pt idx="471">
                  <c:v>43556</c:v>
                </c:pt>
                <c:pt idx="472">
                  <c:v>43586</c:v>
                </c:pt>
                <c:pt idx="473">
                  <c:v>43617</c:v>
                </c:pt>
                <c:pt idx="474">
                  <c:v>43647</c:v>
                </c:pt>
                <c:pt idx="475">
                  <c:v>43678</c:v>
                </c:pt>
                <c:pt idx="476">
                  <c:v>43709</c:v>
                </c:pt>
                <c:pt idx="477">
                  <c:v>43739</c:v>
                </c:pt>
                <c:pt idx="478">
                  <c:v>43770</c:v>
                </c:pt>
                <c:pt idx="479">
                  <c:v>43800</c:v>
                </c:pt>
                <c:pt idx="480">
                  <c:v>43831</c:v>
                </c:pt>
                <c:pt idx="481">
                  <c:v>43862</c:v>
                </c:pt>
                <c:pt idx="482">
                  <c:v>43891</c:v>
                </c:pt>
                <c:pt idx="483">
                  <c:v>43922</c:v>
                </c:pt>
                <c:pt idx="484">
                  <c:v>43952</c:v>
                </c:pt>
                <c:pt idx="485">
                  <c:v>43983</c:v>
                </c:pt>
                <c:pt idx="486">
                  <c:v>44013</c:v>
                </c:pt>
                <c:pt idx="487">
                  <c:v>44044</c:v>
                </c:pt>
                <c:pt idx="488">
                  <c:v>44075</c:v>
                </c:pt>
                <c:pt idx="489">
                  <c:v>44105</c:v>
                </c:pt>
                <c:pt idx="490">
                  <c:v>44136</c:v>
                </c:pt>
                <c:pt idx="491">
                  <c:v>44166</c:v>
                </c:pt>
                <c:pt idx="492">
                  <c:v>44197</c:v>
                </c:pt>
                <c:pt idx="493">
                  <c:v>44228</c:v>
                </c:pt>
                <c:pt idx="494">
                  <c:v>44256</c:v>
                </c:pt>
                <c:pt idx="495">
                  <c:v>44287</c:v>
                </c:pt>
                <c:pt idx="496">
                  <c:v>44317</c:v>
                </c:pt>
                <c:pt idx="497">
                  <c:v>44348</c:v>
                </c:pt>
                <c:pt idx="498">
                  <c:v>44378</c:v>
                </c:pt>
                <c:pt idx="499">
                  <c:v>44409</c:v>
                </c:pt>
                <c:pt idx="500">
                  <c:v>44440</c:v>
                </c:pt>
                <c:pt idx="501">
                  <c:v>44470</c:v>
                </c:pt>
                <c:pt idx="502">
                  <c:v>44501</c:v>
                </c:pt>
                <c:pt idx="503">
                  <c:v>44531</c:v>
                </c:pt>
                <c:pt idx="504">
                  <c:v>44562</c:v>
                </c:pt>
                <c:pt idx="505">
                  <c:v>44593</c:v>
                </c:pt>
                <c:pt idx="506">
                  <c:v>44621</c:v>
                </c:pt>
                <c:pt idx="507">
                  <c:v>44652</c:v>
                </c:pt>
                <c:pt idx="508">
                  <c:v>44682</c:v>
                </c:pt>
                <c:pt idx="509">
                  <c:v>44713</c:v>
                </c:pt>
                <c:pt idx="510">
                  <c:v>44743</c:v>
                </c:pt>
                <c:pt idx="511">
                  <c:v>44774</c:v>
                </c:pt>
                <c:pt idx="512">
                  <c:v>44805</c:v>
                </c:pt>
                <c:pt idx="513">
                  <c:v>44835</c:v>
                </c:pt>
                <c:pt idx="514">
                  <c:v>44866</c:v>
                </c:pt>
                <c:pt idx="515">
                  <c:v>44896</c:v>
                </c:pt>
                <c:pt idx="516">
                  <c:v>44927</c:v>
                </c:pt>
                <c:pt idx="517">
                  <c:v>44958</c:v>
                </c:pt>
                <c:pt idx="518">
                  <c:v>44986</c:v>
                </c:pt>
                <c:pt idx="519">
                  <c:v>45017</c:v>
                </c:pt>
                <c:pt idx="520">
                  <c:v>45047</c:v>
                </c:pt>
                <c:pt idx="521">
                  <c:v>45078</c:v>
                </c:pt>
                <c:pt idx="522">
                  <c:v>45108</c:v>
                </c:pt>
                <c:pt idx="523">
                  <c:v>45139</c:v>
                </c:pt>
                <c:pt idx="524">
                  <c:v>45170</c:v>
                </c:pt>
                <c:pt idx="525">
                  <c:v>45200</c:v>
                </c:pt>
                <c:pt idx="526">
                  <c:v>45231</c:v>
                </c:pt>
                <c:pt idx="527">
                  <c:v>45261</c:v>
                </c:pt>
                <c:pt idx="528">
                  <c:v>45292</c:v>
                </c:pt>
                <c:pt idx="529">
                  <c:v>45323</c:v>
                </c:pt>
                <c:pt idx="530">
                  <c:v>45352</c:v>
                </c:pt>
                <c:pt idx="531">
                  <c:v>45383</c:v>
                </c:pt>
                <c:pt idx="532">
                  <c:v>45413</c:v>
                </c:pt>
                <c:pt idx="533">
                  <c:v>45444</c:v>
                </c:pt>
                <c:pt idx="534">
                  <c:v>45474</c:v>
                </c:pt>
                <c:pt idx="535">
                  <c:v>45505</c:v>
                </c:pt>
                <c:pt idx="536">
                  <c:v>45536</c:v>
                </c:pt>
                <c:pt idx="537">
                  <c:v>45566</c:v>
                </c:pt>
                <c:pt idx="538">
                  <c:v>45597</c:v>
                </c:pt>
                <c:pt idx="539">
                  <c:v>45627</c:v>
                </c:pt>
                <c:pt idx="540">
                  <c:v>45658</c:v>
                </c:pt>
                <c:pt idx="541">
                  <c:v>45689</c:v>
                </c:pt>
                <c:pt idx="542">
                  <c:v>45717</c:v>
                </c:pt>
                <c:pt idx="543">
                  <c:v>45748</c:v>
                </c:pt>
                <c:pt idx="544">
                  <c:v>45778</c:v>
                </c:pt>
                <c:pt idx="545">
                  <c:v>45809</c:v>
                </c:pt>
                <c:pt idx="546">
                  <c:v>45839</c:v>
                </c:pt>
                <c:pt idx="547">
                  <c:v>45870</c:v>
                </c:pt>
                <c:pt idx="548">
                  <c:v>45901</c:v>
                </c:pt>
                <c:pt idx="549">
                  <c:v>45931</c:v>
                </c:pt>
                <c:pt idx="550">
                  <c:v>45962</c:v>
                </c:pt>
                <c:pt idx="551">
                  <c:v>45992</c:v>
                </c:pt>
                <c:pt idx="552">
                  <c:v>46023</c:v>
                </c:pt>
                <c:pt idx="553">
                  <c:v>46054</c:v>
                </c:pt>
                <c:pt idx="554">
                  <c:v>46082</c:v>
                </c:pt>
                <c:pt idx="555">
                  <c:v>46113</c:v>
                </c:pt>
                <c:pt idx="556">
                  <c:v>46143</c:v>
                </c:pt>
                <c:pt idx="557">
                  <c:v>46174</c:v>
                </c:pt>
                <c:pt idx="558">
                  <c:v>46204</c:v>
                </c:pt>
                <c:pt idx="559">
                  <c:v>46235</c:v>
                </c:pt>
                <c:pt idx="560">
                  <c:v>46266</c:v>
                </c:pt>
                <c:pt idx="561">
                  <c:v>46296</c:v>
                </c:pt>
                <c:pt idx="562">
                  <c:v>46327</c:v>
                </c:pt>
                <c:pt idx="563">
                  <c:v>46357</c:v>
                </c:pt>
                <c:pt idx="564">
                  <c:v>46388</c:v>
                </c:pt>
                <c:pt idx="565">
                  <c:v>46419</c:v>
                </c:pt>
                <c:pt idx="566">
                  <c:v>46447</c:v>
                </c:pt>
                <c:pt idx="567">
                  <c:v>46478</c:v>
                </c:pt>
                <c:pt idx="568">
                  <c:v>46508</c:v>
                </c:pt>
                <c:pt idx="569">
                  <c:v>46539</c:v>
                </c:pt>
                <c:pt idx="570">
                  <c:v>46569</c:v>
                </c:pt>
                <c:pt idx="571">
                  <c:v>46600</c:v>
                </c:pt>
                <c:pt idx="572">
                  <c:v>46631</c:v>
                </c:pt>
                <c:pt idx="573">
                  <c:v>46661</c:v>
                </c:pt>
                <c:pt idx="574">
                  <c:v>46692</c:v>
                </c:pt>
                <c:pt idx="575">
                  <c:v>46722</c:v>
                </c:pt>
                <c:pt idx="576">
                  <c:v>46753</c:v>
                </c:pt>
                <c:pt idx="577">
                  <c:v>46784</c:v>
                </c:pt>
                <c:pt idx="578">
                  <c:v>46813</c:v>
                </c:pt>
                <c:pt idx="579">
                  <c:v>46844</c:v>
                </c:pt>
                <c:pt idx="580">
                  <c:v>46874</c:v>
                </c:pt>
                <c:pt idx="581">
                  <c:v>46905</c:v>
                </c:pt>
                <c:pt idx="582">
                  <c:v>46935</c:v>
                </c:pt>
                <c:pt idx="583">
                  <c:v>46966</c:v>
                </c:pt>
                <c:pt idx="584">
                  <c:v>46997</c:v>
                </c:pt>
                <c:pt idx="585">
                  <c:v>47027</c:v>
                </c:pt>
                <c:pt idx="586">
                  <c:v>47058</c:v>
                </c:pt>
                <c:pt idx="587">
                  <c:v>47088</c:v>
                </c:pt>
                <c:pt idx="588">
                  <c:v>47119</c:v>
                </c:pt>
                <c:pt idx="589">
                  <c:v>47150</c:v>
                </c:pt>
                <c:pt idx="590">
                  <c:v>47178</c:v>
                </c:pt>
                <c:pt idx="591">
                  <c:v>47209</c:v>
                </c:pt>
                <c:pt idx="592">
                  <c:v>47239</c:v>
                </c:pt>
                <c:pt idx="593">
                  <c:v>47270</c:v>
                </c:pt>
                <c:pt idx="594">
                  <c:v>47300</c:v>
                </c:pt>
                <c:pt idx="595">
                  <c:v>47331</c:v>
                </c:pt>
                <c:pt idx="596">
                  <c:v>47362</c:v>
                </c:pt>
                <c:pt idx="597">
                  <c:v>47392</c:v>
                </c:pt>
                <c:pt idx="598">
                  <c:v>47423</c:v>
                </c:pt>
                <c:pt idx="599">
                  <c:v>47453</c:v>
                </c:pt>
                <c:pt idx="600">
                  <c:v>47484</c:v>
                </c:pt>
                <c:pt idx="601">
                  <c:v>47515</c:v>
                </c:pt>
                <c:pt idx="602">
                  <c:v>47543</c:v>
                </c:pt>
                <c:pt idx="603">
                  <c:v>47574</c:v>
                </c:pt>
                <c:pt idx="604">
                  <c:v>47604</c:v>
                </c:pt>
                <c:pt idx="605">
                  <c:v>47635</c:v>
                </c:pt>
                <c:pt idx="606">
                  <c:v>47665</c:v>
                </c:pt>
                <c:pt idx="607">
                  <c:v>47696</c:v>
                </c:pt>
                <c:pt idx="608">
                  <c:v>47727</c:v>
                </c:pt>
                <c:pt idx="609">
                  <c:v>47757</c:v>
                </c:pt>
                <c:pt idx="610">
                  <c:v>47788</c:v>
                </c:pt>
                <c:pt idx="611">
                  <c:v>47818</c:v>
                </c:pt>
                <c:pt idx="612">
                  <c:v>47849</c:v>
                </c:pt>
                <c:pt idx="613">
                  <c:v>47880</c:v>
                </c:pt>
                <c:pt idx="614">
                  <c:v>47908</c:v>
                </c:pt>
                <c:pt idx="615">
                  <c:v>47939</c:v>
                </c:pt>
                <c:pt idx="616">
                  <c:v>47969</c:v>
                </c:pt>
                <c:pt idx="617">
                  <c:v>48000</c:v>
                </c:pt>
                <c:pt idx="618">
                  <c:v>48030</c:v>
                </c:pt>
                <c:pt idx="619">
                  <c:v>48061</c:v>
                </c:pt>
                <c:pt idx="620">
                  <c:v>48092</c:v>
                </c:pt>
                <c:pt idx="621">
                  <c:v>48122</c:v>
                </c:pt>
                <c:pt idx="622">
                  <c:v>48153</c:v>
                </c:pt>
                <c:pt idx="623">
                  <c:v>48183</c:v>
                </c:pt>
                <c:pt idx="624">
                  <c:v>48214</c:v>
                </c:pt>
                <c:pt idx="625">
                  <c:v>48245</c:v>
                </c:pt>
                <c:pt idx="626">
                  <c:v>48274</c:v>
                </c:pt>
                <c:pt idx="627">
                  <c:v>48305</c:v>
                </c:pt>
                <c:pt idx="628">
                  <c:v>48335</c:v>
                </c:pt>
                <c:pt idx="629">
                  <c:v>48366</c:v>
                </c:pt>
                <c:pt idx="630">
                  <c:v>48396</c:v>
                </c:pt>
                <c:pt idx="631">
                  <c:v>48427</c:v>
                </c:pt>
                <c:pt idx="632">
                  <c:v>48458</c:v>
                </c:pt>
                <c:pt idx="633">
                  <c:v>48488</c:v>
                </c:pt>
                <c:pt idx="634">
                  <c:v>48519</c:v>
                </c:pt>
                <c:pt idx="635">
                  <c:v>48549</c:v>
                </c:pt>
                <c:pt idx="636">
                  <c:v>48580</c:v>
                </c:pt>
                <c:pt idx="637">
                  <c:v>48611</c:v>
                </c:pt>
                <c:pt idx="638">
                  <c:v>48639</c:v>
                </c:pt>
                <c:pt idx="639">
                  <c:v>48670</c:v>
                </c:pt>
                <c:pt idx="640">
                  <c:v>48700</c:v>
                </c:pt>
                <c:pt idx="641">
                  <c:v>48731</c:v>
                </c:pt>
                <c:pt idx="642">
                  <c:v>48761</c:v>
                </c:pt>
                <c:pt idx="643">
                  <c:v>48792</c:v>
                </c:pt>
                <c:pt idx="644">
                  <c:v>48823</c:v>
                </c:pt>
                <c:pt idx="645">
                  <c:v>48853</c:v>
                </c:pt>
                <c:pt idx="646">
                  <c:v>48884</c:v>
                </c:pt>
                <c:pt idx="647">
                  <c:v>48914</c:v>
                </c:pt>
                <c:pt idx="648">
                  <c:v>48945</c:v>
                </c:pt>
                <c:pt idx="649">
                  <c:v>48976</c:v>
                </c:pt>
                <c:pt idx="650">
                  <c:v>49004</c:v>
                </c:pt>
                <c:pt idx="651">
                  <c:v>49035</c:v>
                </c:pt>
                <c:pt idx="652">
                  <c:v>49065</c:v>
                </c:pt>
                <c:pt idx="653">
                  <c:v>49096</c:v>
                </c:pt>
                <c:pt idx="654">
                  <c:v>49126</c:v>
                </c:pt>
                <c:pt idx="655">
                  <c:v>49157</c:v>
                </c:pt>
                <c:pt idx="656">
                  <c:v>49188</c:v>
                </c:pt>
                <c:pt idx="657">
                  <c:v>49218</c:v>
                </c:pt>
                <c:pt idx="658">
                  <c:v>49249</c:v>
                </c:pt>
                <c:pt idx="659">
                  <c:v>49279</c:v>
                </c:pt>
                <c:pt idx="660">
                  <c:v>49310</c:v>
                </c:pt>
                <c:pt idx="661">
                  <c:v>49341</c:v>
                </c:pt>
                <c:pt idx="662">
                  <c:v>49369</c:v>
                </c:pt>
                <c:pt idx="663">
                  <c:v>49400</c:v>
                </c:pt>
                <c:pt idx="664">
                  <c:v>49430</c:v>
                </c:pt>
                <c:pt idx="665">
                  <c:v>49461</c:v>
                </c:pt>
                <c:pt idx="666">
                  <c:v>49491</c:v>
                </c:pt>
                <c:pt idx="667">
                  <c:v>49522</c:v>
                </c:pt>
                <c:pt idx="668">
                  <c:v>49553</c:v>
                </c:pt>
                <c:pt idx="669">
                  <c:v>49583</c:v>
                </c:pt>
                <c:pt idx="670">
                  <c:v>49614</c:v>
                </c:pt>
                <c:pt idx="671">
                  <c:v>49644</c:v>
                </c:pt>
                <c:pt idx="672">
                  <c:v>49675</c:v>
                </c:pt>
                <c:pt idx="673">
                  <c:v>49706</c:v>
                </c:pt>
                <c:pt idx="674">
                  <c:v>49735</c:v>
                </c:pt>
                <c:pt idx="675">
                  <c:v>49766</c:v>
                </c:pt>
                <c:pt idx="676">
                  <c:v>49796</c:v>
                </c:pt>
                <c:pt idx="677">
                  <c:v>49827</c:v>
                </c:pt>
                <c:pt idx="678">
                  <c:v>49857</c:v>
                </c:pt>
                <c:pt idx="679">
                  <c:v>49888</c:v>
                </c:pt>
                <c:pt idx="680">
                  <c:v>49919</c:v>
                </c:pt>
                <c:pt idx="681">
                  <c:v>49949</c:v>
                </c:pt>
                <c:pt idx="682">
                  <c:v>49980</c:v>
                </c:pt>
                <c:pt idx="683">
                  <c:v>50010</c:v>
                </c:pt>
                <c:pt idx="684">
                  <c:v>50041</c:v>
                </c:pt>
                <c:pt idx="685">
                  <c:v>50072</c:v>
                </c:pt>
                <c:pt idx="686">
                  <c:v>50100</c:v>
                </c:pt>
                <c:pt idx="687">
                  <c:v>50131</c:v>
                </c:pt>
                <c:pt idx="688">
                  <c:v>50161</c:v>
                </c:pt>
                <c:pt idx="689">
                  <c:v>50192</c:v>
                </c:pt>
                <c:pt idx="690">
                  <c:v>50222</c:v>
                </c:pt>
                <c:pt idx="691">
                  <c:v>50253</c:v>
                </c:pt>
                <c:pt idx="692">
                  <c:v>50284</c:v>
                </c:pt>
                <c:pt idx="693">
                  <c:v>50314</c:v>
                </c:pt>
                <c:pt idx="694">
                  <c:v>50345</c:v>
                </c:pt>
                <c:pt idx="695">
                  <c:v>50375</c:v>
                </c:pt>
                <c:pt idx="696">
                  <c:v>50406</c:v>
                </c:pt>
                <c:pt idx="697">
                  <c:v>50437</c:v>
                </c:pt>
                <c:pt idx="698">
                  <c:v>50465</c:v>
                </c:pt>
                <c:pt idx="699">
                  <c:v>50496</c:v>
                </c:pt>
                <c:pt idx="700">
                  <c:v>50526</c:v>
                </c:pt>
                <c:pt idx="701">
                  <c:v>50557</c:v>
                </c:pt>
                <c:pt idx="702">
                  <c:v>50587</c:v>
                </c:pt>
                <c:pt idx="703">
                  <c:v>50618</c:v>
                </c:pt>
                <c:pt idx="704">
                  <c:v>50649</c:v>
                </c:pt>
                <c:pt idx="705">
                  <c:v>50679</c:v>
                </c:pt>
                <c:pt idx="706">
                  <c:v>50710</c:v>
                </c:pt>
                <c:pt idx="707">
                  <c:v>50740</c:v>
                </c:pt>
                <c:pt idx="708">
                  <c:v>50771</c:v>
                </c:pt>
                <c:pt idx="709">
                  <c:v>50802</c:v>
                </c:pt>
                <c:pt idx="710">
                  <c:v>50830</c:v>
                </c:pt>
                <c:pt idx="711">
                  <c:v>50861</c:v>
                </c:pt>
                <c:pt idx="712">
                  <c:v>50891</c:v>
                </c:pt>
                <c:pt idx="713">
                  <c:v>50922</c:v>
                </c:pt>
                <c:pt idx="714">
                  <c:v>50952</c:v>
                </c:pt>
                <c:pt idx="715">
                  <c:v>50983</c:v>
                </c:pt>
                <c:pt idx="716">
                  <c:v>51014</c:v>
                </c:pt>
                <c:pt idx="717">
                  <c:v>51044</c:v>
                </c:pt>
                <c:pt idx="718">
                  <c:v>51075</c:v>
                </c:pt>
                <c:pt idx="719">
                  <c:v>51105</c:v>
                </c:pt>
                <c:pt idx="720">
                  <c:v>51136</c:v>
                </c:pt>
                <c:pt idx="721">
                  <c:v>51167</c:v>
                </c:pt>
                <c:pt idx="722">
                  <c:v>51196</c:v>
                </c:pt>
                <c:pt idx="723">
                  <c:v>51227</c:v>
                </c:pt>
                <c:pt idx="724">
                  <c:v>51257</c:v>
                </c:pt>
                <c:pt idx="725">
                  <c:v>51288</c:v>
                </c:pt>
                <c:pt idx="726">
                  <c:v>51318</c:v>
                </c:pt>
                <c:pt idx="727">
                  <c:v>51349</c:v>
                </c:pt>
                <c:pt idx="728">
                  <c:v>51380</c:v>
                </c:pt>
                <c:pt idx="729">
                  <c:v>51410</c:v>
                </c:pt>
                <c:pt idx="730">
                  <c:v>51441</c:v>
                </c:pt>
                <c:pt idx="731">
                  <c:v>51471</c:v>
                </c:pt>
              </c:numCache>
            </c:numRef>
          </c:cat>
          <c:val>
            <c:numRef>
              <c:f>SP33PI!$G$9:$G$740</c:f>
              <c:numCache>
                <c:formatCode>0.0</c:formatCode>
                <c:ptCount val="732"/>
                <c:pt idx="0">
                  <c:v>12.5130344108</c:v>
                </c:pt>
                <c:pt idx="1">
                  <c:v>8.0096501808999996</c:v>
                </c:pt>
                <c:pt idx="2">
                  <c:v>0.54347826079999995</c:v>
                </c:pt>
                <c:pt idx="3">
                  <c:v>-2.8535721723999998</c:v>
                </c:pt>
                <c:pt idx="4">
                  <c:v>-6.7573310666999999</c:v>
                </c:pt>
                <c:pt idx="5">
                  <c:v>-13.4851138353</c:v>
                </c:pt>
                <c:pt idx="6">
                  <c:v>-19.875222816299999</c:v>
                </c:pt>
                <c:pt idx="7">
                  <c:v>-20.235450910699999</c:v>
                </c:pt>
                <c:pt idx="8">
                  <c:v>-9.8103488643999999</c:v>
                </c:pt>
                <c:pt idx="9">
                  <c:v>0.53372149440000005</c:v>
                </c:pt>
                <c:pt idx="10">
                  <c:v>5.6746225036000002</c:v>
                </c:pt>
                <c:pt idx="11">
                  <c:v>7.1103662915000001</c:v>
                </c:pt>
                <c:pt idx="12">
                  <c:v>4.6802594995</c:v>
                </c:pt>
                <c:pt idx="13">
                  <c:v>0.62541880719999998</c:v>
                </c:pt>
                <c:pt idx="14">
                  <c:v>-2.6810810809999999</c:v>
                </c:pt>
                <c:pt idx="15">
                  <c:v>-2.1869639794000002</c:v>
                </c:pt>
                <c:pt idx="16">
                  <c:v>4.5123062897999997</c:v>
                </c:pt>
                <c:pt idx="17">
                  <c:v>12.854251012100001</c:v>
                </c:pt>
                <c:pt idx="18">
                  <c:v>19.3826473859</c:v>
                </c:pt>
                <c:pt idx="19">
                  <c:v>18.045112781899999</c:v>
                </c:pt>
                <c:pt idx="20">
                  <c:v>9.5534787123000005</c:v>
                </c:pt>
                <c:pt idx="21">
                  <c:v>-7.2393822299999994E-2</c:v>
                </c:pt>
                <c:pt idx="22">
                  <c:v>-9.9562111084999998</c:v>
                </c:pt>
                <c:pt idx="23">
                  <c:v>-17.635225748700002</c:v>
                </c:pt>
                <c:pt idx="24">
                  <c:v>-19.920318725000001</c:v>
                </c:pt>
                <c:pt idx="25">
                  <c:v>-19.134295227500001</c:v>
                </c:pt>
                <c:pt idx="26">
                  <c:v>-18.751388580299999</c:v>
                </c:pt>
                <c:pt idx="27">
                  <c:v>-22.4462954844</c:v>
                </c:pt>
                <c:pt idx="28">
                  <c:v>-27.4095071958</c:v>
                </c:pt>
                <c:pt idx="29">
                  <c:v>-30.807174887799999</c:v>
                </c:pt>
                <c:pt idx="30">
                  <c:v>-32.9140461215</c:v>
                </c:pt>
                <c:pt idx="31">
                  <c:v>-34.371313989100003</c:v>
                </c:pt>
                <c:pt idx="32">
                  <c:v>-34.834123222700001</c:v>
                </c:pt>
                <c:pt idx="33">
                  <c:v>-34.532721564799999</c:v>
                </c:pt>
                <c:pt idx="34">
                  <c:v>-33.120040952099998</c:v>
                </c:pt>
                <c:pt idx="35">
                  <c:v>-31.994572591499999</c:v>
                </c:pt>
                <c:pt idx="36">
                  <c:v>-30.983969043599998</c:v>
                </c:pt>
                <c:pt idx="37">
                  <c:v>-27.8067526763</c:v>
                </c:pt>
                <c:pt idx="38">
                  <c:v>-20.672682526599999</c:v>
                </c:pt>
                <c:pt idx="39">
                  <c:v>-12.408140192099999</c:v>
                </c:pt>
                <c:pt idx="40">
                  <c:v>-4.7461700210000002</c:v>
                </c:pt>
                <c:pt idx="41">
                  <c:v>2.3979261179</c:v>
                </c:pt>
                <c:pt idx="42">
                  <c:v>9.7916666665999994</c:v>
                </c:pt>
                <c:pt idx="43">
                  <c:v>16.355140186900002</c:v>
                </c:pt>
                <c:pt idx="44">
                  <c:v>20.545454545399998</c:v>
                </c:pt>
                <c:pt idx="45">
                  <c:v>24.751014385800001</c:v>
                </c:pt>
                <c:pt idx="46">
                  <c:v>31.228473019500001</c:v>
                </c:pt>
                <c:pt idx="47">
                  <c:v>39.984038308000002</c:v>
                </c:pt>
                <c:pt idx="48">
                  <c:v>46.055266319499999</c:v>
                </c:pt>
                <c:pt idx="49">
                  <c:v>45.969581749</c:v>
                </c:pt>
                <c:pt idx="50">
                  <c:v>36.539124439799998</c:v>
                </c:pt>
                <c:pt idx="51">
                  <c:v>28.589867699199999</c:v>
                </c:pt>
                <c:pt idx="52">
                  <c:v>24.5348470514</c:v>
                </c:pt>
                <c:pt idx="53">
                  <c:v>22.405063291099999</c:v>
                </c:pt>
                <c:pt idx="54">
                  <c:v>18.311195445900001</c:v>
                </c:pt>
                <c:pt idx="55">
                  <c:v>10.472659870199999</c:v>
                </c:pt>
                <c:pt idx="56">
                  <c:v>5.3092006032999999</c:v>
                </c:pt>
                <c:pt idx="57">
                  <c:v>3.9917208752</c:v>
                </c:pt>
                <c:pt idx="58">
                  <c:v>3.3829104695000001</c:v>
                </c:pt>
                <c:pt idx="59">
                  <c:v>0.51311288479999995</c:v>
                </c:pt>
                <c:pt idx="60">
                  <c:v>-4.1129695640000001</c:v>
                </c:pt>
                <c:pt idx="61">
                  <c:v>-8.4136493877999996</c:v>
                </c:pt>
                <c:pt idx="62">
                  <c:v>-9.3410754858999994</c:v>
                </c:pt>
                <c:pt idx="63">
                  <c:v>-9.0087829359999994</c:v>
                </c:pt>
                <c:pt idx="64">
                  <c:v>-10.002532286599999</c:v>
                </c:pt>
                <c:pt idx="65">
                  <c:v>-12.6421923474</c:v>
                </c:pt>
                <c:pt idx="66">
                  <c:v>-13.365410318</c:v>
                </c:pt>
                <c:pt idx="67">
                  <c:v>-9.3120805368999999</c:v>
                </c:pt>
                <c:pt idx="68">
                  <c:v>-5.0415353765999997</c:v>
                </c:pt>
                <c:pt idx="69">
                  <c:v>-4.5208984929999998</c:v>
                </c:pt>
                <c:pt idx="70">
                  <c:v>-7.0521861777000003</c:v>
                </c:pt>
                <c:pt idx="71">
                  <c:v>-8.4515031195999999</c:v>
                </c:pt>
                <c:pt idx="72">
                  <c:v>-7.8066914497999997</c:v>
                </c:pt>
                <c:pt idx="73">
                  <c:v>-6.3708759953999996</c:v>
                </c:pt>
                <c:pt idx="74">
                  <c:v>-7.1567808408999998</c:v>
                </c:pt>
                <c:pt idx="75">
                  <c:v>-8.1908439050999995</c:v>
                </c:pt>
                <c:pt idx="76">
                  <c:v>-7.4282498593000001</c:v>
                </c:pt>
                <c:pt idx="77">
                  <c:v>-3.7289138797999999</c:v>
                </c:pt>
                <c:pt idx="78">
                  <c:v>-0.46282011719999999</c:v>
                </c:pt>
                <c:pt idx="79">
                  <c:v>-0.12334258400000001</c:v>
                </c:pt>
                <c:pt idx="80">
                  <c:v>-1.2066365006999999</c:v>
                </c:pt>
                <c:pt idx="81">
                  <c:v>-1.9654556283</c:v>
                </c:pt>
                <c:pt idx="82">
                  <c:v>-0.21244309550000001</c:v>
                </c:pt>
                <c:pt idx="83">
                  <c:v>2.0136307311000001</c:v>
                </c:pt>
                <c:pt idx="84">
                  <c:v>3.2878411910000001</c:v>
                </c:pt>
                <c:pt idx="85">
                  <c:v>2.6731470229999998</c:v>
                </c:pt>
                <c:pt idx="86">
                  <c:v>1.7996400719000001</c:v>
                </c:pt>
                <c:pt idx="87">
                  <c:v>0.84109342139999999</c:v>
                </c:pt>
                <c:pt idx="88">
                  <c:v>1.3981762917</c:v>
                </c:pt>
                <c:pt idx="89">
                  <c:v>4.0270519519999999</c:v>
                </c:pt>
                <c:pt idx="90">
                  <c:v>8.2765034097000001</c:v>
                </c:pt>
                <c:pt idx="91">
                  <c:v>11.454152516200001</c:v>
                </c:pt>
                <c:pt idx="92">
                  <c:v>16.5496183206</c:v>
                </c:pt>
                <c:pt idx="93">
                  <c:v>27.885783718100001</c:v>
                </c:pt>
                <c:pt idx="94">
                  <c:v>40.237226277300003</c:v>
                </c:pt>
                <c:pt idx="95">
                  <c:v>46.188885514699997</c:v>
                </c:pt>
                <c:pt idx="96">
                  <c:v>43.663663663599998</c:v>
                </c:pt>
                <c:pt idx="97">
                  <c:v>44.733727810600001</c:v>
                </c:pt>
                <c:pt idx="98">
                  <c:v>50</c:v>
                </c:pt>
                <c:pt idx="99">
                  <c:v>57.610962168599997</c:v>
                </c:pt>
                <c:pt idx="100">
                  <c:v>57.434052757700002</c:v>
                </c:pt>
                <c:pt idx="101">
                  <c:v>52.364066193799999</c:v>
                </c:pt>
                <c:pt idx="102">
                  <c:v>50.214715144499998</c:v>
                </c:pt>
                <c:pt idx="103">
                  <c:v>50.886426592699998</c:v>
                </c:pt>
                <c:pt idx="104">
                  <c:v>46.9740634005</c:v>
                </c:pt>
                <c:pt idx="105">
                  <c:v>32.517814726799998</c:v>
                </c:pt>
                <c:pt idx="106">
                  <c:v>18.2606809802</c:v>
                </c:pt>
                <c:pt idx="107">
                  <c:v>12.172829247999999</c:v>
                </c:pt>
                <c:pt idx="108">
                  <c:v>14.088628762500001</c:v>
                </c:pt>
                <c:pt idx="109">
                  <c:v>14.7383483237</c:v>
                </c:pt>
                <c:pt idx="110">
                  <c:v>12.315851502599999</c:v>
                </c:pt>
                <c:pt idx="111">
                  <c:v>7.5600075599999998</c:v>
                </c:pt>
                <c:pt idx="112">
                  <c:v>6.6831683167999998</c:v>
                </c:pt>
                <c:pt idx="113">
                  <c:v>6.4003103179999998</c:v>
                </c:pt>
                <c:pt idx="114">
                  <c:v>1.6390318277</c:v>
                </c:pt>
                <c:pt idx="115">
                  <c:v>-5.2505966587000001</c:v>
                </c:pt>
                <c:pt idx="116">
                  <c:v>-10.427807486600001</c:v>
                </c:pt>
                <c:pt idx="117">
                  <c:v>-11.9376232299</c:v>
                </c:pt>
                <c:pt idx="118">
                  <c:v>-12.9286631212</c:v>
                </c:pt>
                <c:pt idx="119">
                  <c:v>-14.5</c:v>
                </c:pt>
                <c:pt idx="120">
                  <c:v>-15.6284353242</c:v>
                </c:pt>
                <c:pt idx="121">
                  <c:v>-16.942811330800001</c:v>
                </c:pt>
                <c:pt idx="122">
                  <c:v>-17.051416579200001</c:v>
                </c:pt>
                <c:pt idx="123">
                  <c:v>-15.2170093129</c:v>
                </c:pt>
                <c:pt idx="124">
                  <c:v>-10.922719971399999</c:v>
                </c:pt>
                <c:pt idx="125">
                  <c:v>-7.1819176084</c:v>
                </c:pt>
                <c:pt idx="126">
                  <c:v>-4.4065254078000002</c:v>
                </c:pt>
                <c:pt idx="127">
                  <c:v>-0.56190660719999996</c:v>
                </c:pt>
                <c:pt idx="128">
                  <c:v>3.223880597</c:v>
                </c:pt>
                <c:pt idx="129">
                  <c:v>6.0044779156999999</c:v>
                </c:pt>
                <c:pt idx="130">
                  <c:v>6.4448188710999998</c:v>
                </c:pt>
                <c:pt idx="131">
                  <c:v>6.1728395060999999</c:v>
                </c:pt>
                <c:pt idx="132">
                  <c:v>4.8425624321000003</c:v>
                </c:pt>
                <c:pt idx="133">
                  <c:v>2.6169026169</c:v>
                </c:pt>
                <c:pt idx="134">
                  <c:v>-0.52709255740000005</c:v>
                </c:pt>
                <c:pt idx="135">
                  <c:v>-4.0207253885999998</c:v>
                </c:pt>
                <c:pt idx="136">
                  <c:v>-8.9761570827000003</c:v>
                </c:pt>
                <c:pt idx="137">
                  <c:v>-13.7666928515</c:v>
                </c:pt>
                <c:pt idx="138">
                  <c:v>-16.359356610399999</c:v>
                </c:pt>
                <c:pt idx="139">
                  <c:v>-17.361652377199999</c:v>
                </c:pt>
                <c:pt idx="140">
                  <c:v>-16.2714478503</c:v>
                </c:pt>
                <c:pt idx="141">
                  <c:v>-15.341781874</c:v>
                </c:pt>
                <c:pt idx="142">
                  <c:v>-13.7316976652</c:v>
                </c:pt>
                <c:pt idx="143">
                  <c:v>-13.035495716</c:v>
                </c:pt>
                <c:pt idx="144">
                  <c:v>-13.1938690969</c:v>
                </c:pt>
                <c:pt idx="145">
                  <c:v>-12.562709030100001</c:v>
                </c:pt>
                <c:pt idx="146">
                  <c:v>-10.0890207715</c:v>
                </c:pt>
                <c:pt idx="147">
                  <c:v>-7.5145756854999997</c:v>
                </c:pt>
                <c:pt idx="148">
                  <c:v>-5.3268765133000002</c:v>
                </c:pt>
                <c:pt idx="149">
                  <c:v>-3.3705306307999998</c:v>
                </c:pt>
                <c:pt idx="150">
                  <c:v>-1.571294559</c:v>
                </c:pt>
                <c:pt idx="151">
                  <c:v>-1.909926904</c:v>
                </c:pt>
                <c:pt idx="152">
                  <c:v>-4.2136771815999996</c:v>
                </c:pt>
                <c:pt idx="153">
                  <c:v>-6.7135404853000002</c:v>
                </c:pt>
                <c:pt idx="154">
                  <c:v>-7.0871559632999999</c:v>
                </c:pt>
                <c:pt idx="155">
                  <c:v>-4.9026507154000001</c:v>
                </c:pt>
                <c:pt idx="156">
                  <c:v>1.0021474587999999</c:v>
                </c:pt>
                <c:pt idx="157">
                  <c:v>7.9129811139999999</c:v>
                </c:pt>
                <c:pt idx="158">
                  <c:v>11.4097123998</c:v>
                </c:pt>
                <c:pt idx="159">
                  <c:v>11.6273639971</c:v>
                </c:pt>
                <c:pt idx="160">
                  <c:v>11.020692862100001</c:v>
                </c:pt>
                <c:pt idx="161">
                  <c:v>14.9422578364</c:v>
                </c:pt>
                <c:pt idx="162">
                  <c:v>20.729092208699999</c:v>
                </c:pt>
                <c:pt idx="163">
                  <c:v>24.855769230700002</c:v>
                </c:pt>
                <c:pt idx="164">
                  <c:v>25.9134615384</c:v>
                </c:pt>
                <c:pt idx="165">
                  <c:v>30.513007537</c:v>
                </c:pt>
                <c:pt idx="166">
                  <c:v>38.212786966099998</c:v>
                </c:pt>
                <c:pt idx="167">
                  <c:v>44.597927972299999</c:v>
                </c:pt>
                <c:pt idx="168">
                  <c:v>41.885187809999998</c:v>
                </c:pt>
                <c:pt idx="169">
                  <c:v>35.312361541800001</c:v>
                </c:pt>
                <c:pt idx="170">
                  <c:v>29.919593736700001</c:v>
                </c:pt>
                <c:pt idx="171">
                  <c:v>27.3164609914</c:v>
                </c:pt>
                <c:pt idx="172">
                  <c:v>23.183246073199999</c:v>
                </c:pt>
                <c:pt idx="173">
                  <c:v>13.245847857199999</c:v>
                </c:pt>
                <c:pt idx="174">
                  <c:v>4.6575883165</c:v>
                </c:pt>
                <c:pt idx="175">
                  <c:v>3.0419715054999998</c:v>
                </c:pt>
                <c:pt idx="176">
                  <c:v>6.9873997708999998</c:v>
                </c:pt>
                <c:pt idx="177">
                  <c:v>6.9113263785000001</c:v>
                </c:pt>
                <c:pt idx="178">
                  <c:v>3.4827647794000001</c:v>
                </c:pt>
                <c:pt idx="179">
                  <c:v>0.32412146019999999</c:v>
                </c:pt>
                <c:pt idx="180">
                  <c:v>1.3486513486</c:v>
                </c:pt>
                <c:pt idx="181">
                  <c:v>1.6208251472999999</c:v>
                </c:pt>
                <c:pt idx="182">
                  <c:v>0.97719869699999995</c:v>
                </c:pt>
                <c:pt idx="183">
                  <c:v>0.59142434690000001</c:v>
                </c:pt>
                <c:pt idx="184">
                  <c:v>3.1961917715000001</c:v>
                </c:pt>
                <c:pt idx="185">
                  <c:v>9.7954010501000006</c:v>
                </c:pt>
                <c:pt idx="186">
                  <c:v>13.992079954699999</c:v>
                </c:pt>
                <c:pt idx="187">
                  <c:v>14.3310911808</c:v>
                </c:pt>
                <c:pt idx="188">
                  <c:v>10.1891506067</c:v>
                </c:pt>
                <c:pt idx="189">
                  <c:v>7.6668409129999997</c:v>
                </c:pt>
                <c:pt idx="190">
                  <c:v>3.6934760095999999</c:v>
                </c:pt>
                <c:pt idx="191">
                  <c:v>1.7003910800000001E-2</c:v>
                </c:pt>
                <c:pt idx="192">
                  <c:v>-3.6471168063000001</c:v>
                </c:pt>
                <c:pt idx="193">
                  <c:v>-4.1727082325999998</c:v>
                </c:pt>
                <c:pt idx="194">
                  <c:v>-3.4032258064000001</c:v>
                </c:pt>
                <c:pt idx="195">
                  <c:v>-2.4987751102</c:v>
                </c:pt>
                <c:pt idx="196">
                  <c:v>-1.9604612850000001</c:v>
                </c:pt>
                <c:pt idx="197">
                  <c:v>-2.3581794194999999</c:v>
                </c:pt>
                <c:pt idx="198">
                  <c:v>-3.2588916458999999</c:v>
                </c:pt>
                <c:pt idx="199">
                  <c:v>-5.7198888707000002</c:v>
                </c:pt>
                <c:pt idx="200">
                  <c:v>-7.0769230769</c:v>
                </c:pt>
                <c:pt idx="201">
                  <c:v>-8.2861304417999992</c:v>
                </c:pt>
                <c:pt idx="202">
                  <c:v>-8.8715046603999994</c:v>
                </c:pt>
                <c:pt idx="203">
                  <c:v>-10.2346140768</c:v>
                </c:pt>
                <c:pt idx="204">
                  <c:v>-10.179028132899999</c:v>
                </c:pt>
                <c:pt idx="205">
                  <c:v>-8.2885003362000003</c:v>
                </c:pt>
                <c:pt idx="206">
                  <c:v>-6.6121222240000002</c:v>
                </c:pt>
                <c:pt idx="207">
                  <c:v>-6.4154103852000004</c:v>
                </c:pt>
                <c:pt idx="208">
                  <c:v>-7.0744412703000004</c:v>
                </c:pt>
                <c:pt idx="209">
                  <c:v>-6.7556156054000001</c:v>
                </c:pt>
                <c:pt idx="210">
                  <c:v>-4.257865937</c:v>
                </c:pt>
                <c:pt idx="211">
                  <c:v>-1.8547408563000001</c:v>
                </c:pt>
                <c:pt idx="212">
                  <c:v>-0.52283025439999997</c:v>
                </c:pt>
                <c:pt idx="213">
                  <c:v>1.0411152285</c:v>
                </c:pt>
                <c:pt idx="214">
                  <c:v>5.3698630135999998</c:v>
                </c:pt>
                <c:pt idx="215">
                  <c:v>10.6628787878</c:v>
                </c:pt>
                <c:pt idx="216">
                  <c:v>12.072892938400001</c:v>
                </c:pt>
                <c:pt idx="217">
                  <c:v>7.7726856094999999</c:v>
                </c:pt>
                <c:pt idx="218">
                  <c:v>3.2004291077999998</c:v>
                </c:pt>
                <c:pt idx="219">
                  <c:v>0.94863074989999996</c:v>
                </c:pt>
                <c:pt idx="220">
                  <c:v>0.36166365280000001</c:v>
                </c:pt>
                <c:pt idx="221">
                  <c:v>-0.27168991120000002</c:v>
                </c:pt>
                <c:pt idx="222">
                  <c:v>-3.1612787996999998</c:v>
                </c:pt>
                <c:pt idx="223">
                  <c:v>-8.1243376898000008</c:v>
                </c:pt>
                <c:pt idx="224">
                  <c:v>-14.9088997897</c:v>
                </c:pt>
                <c:pt idx="225">
                  <c:v>-23.314704854999999</c:v>
                </c:pt>
                <c:pt idx="226">
                  <c:v>-31.391922343499999</c:v>
                </c:pt>
                <c:pt idx="227">
                  <c:v>-37.224028752300001</c:v>
                </c:pt>
                <c:pt idx="228">
                  <c:v>-38.6686991869</c:v>
                </c:pt>
                <c:pt idx="229">
                  <c:v>-36.1115836026</c:v>
                </c:pt>
                <c:pt idx="230">
                  <c:v>-33.731808731800001</c:v>
                </c:pt>
                <c:pt idx="231">
                  <c:v>-31.861702127600001</c:v>
                </c:pt>
                <c:pt idx="232">
                  <c:v>-30.450450450400002</c:v>
                </c:pt>
                <c:pt idx="233">
                  <c:v>-27.5699237195</c:v>
                </c:pt>
                <c:pt idx="234">
                  <c:v>-24.400590188100001</c:v>
                </c:pt>
                <c:pt idx="235">
                  <c:v>-19.473279507800001</c:v>
                </c:pt>
                <c:pt idx="236">
                  <c:v>-12.765081325900001</c:v>
                </c:pt>
                <c:pt idx="237">
                  <c:v>-1.7535868822</c:v>
                </c:pt>
                <c:pt idx="238">
                  <c:v>11.8494188984</c:v>
                </c:pt>
                <c:pt idx="239">
                  <c:v>26.93565976</c:v>
                </c:pt>
                <c:pt idx="240">
                  <c:v>35.321734327500003</c:v>
                </c:pt>
                <c:pt idx="241">
                  <c:v>32.428115015899998</c:v>
                </c:pt>
                <c:pt idx="242">
                  <c:v>28.470588235200001</c:v>
                </c:pt>
                <c:pt idx="243">
                  <c:v>24.850377309300001</c:v>
                </c:pt>
                <c:pt idx="244">
                  <c:v>20.466321243500001</c:v>
                </c:pt>
                <c:pt idx="245">
                  <c:v>11.7101303911</c:v>
                </c:pt>
                <c:pt idx="246">
                  <c:v>3.2690900218999999</c:v>
                </c:pt>
                <c:pt idx="247">
                  <c:v>-1.9575077584</c:v>
                </c:pt>
                <c:pt idx="248">
                  <c:v>-4.2010856737999998</c:v>
                </c:pt>
                <c:pt idx="249">
                  <c:v>-7.8349559573000001</c:v>
                </c:pt>
                <c:pt idx="250">
                  <c:v>-14.095324147199999</c:v>
                </c:pt>
                <c:pt idx="251">
                  <c:v>-22.057560137399999</c:v>
                </c:pt>
                <c:pt idx="252">
                  <c:v>-25.959183673399998</c:v>
                </c:pt>
                <c:pt idx="253">
                  <c:v>-26.739043023699999</c:v>
                </c:pt>
                <c:pt idx="254">
                  <c:v>-25.417175417100001</c:v>
                </c:pt>
                <c:pt idx="255">
                  <c:v>-25.0104210087</c:v>
                </c:pt>
                <c:pt idx="256">
                  <c:v>-22.365591397799999</c:v>
                </c:pt>
                <c:pt idx="257">
                  <c:v>-19.169472502800001</c:v>
                </c:pt>
                <c:pt idx="258">
                  <c:v>-14.221592251300001</c:v>
                </c:pt>
                <c:pt idx="259">
                  <c:v>-10.4212320428</c:v>
                </c:pt>
                <c:pt idx="260">
                  <c:v>-8.1547179108000005</c:v>
                </c:pt>
                <c:pt idx="261">
                  <c:v>-7.4949698188999996</c:v>
                </c:pt>
                <c:pt idx="262">
                  <c:v>-7.0733631343000001</c:v>
                </c:pt>
                <c:pt idx="263">
                  <c:v>-6.1173877101</c:v>
                </c:pt>
                <c:pt idx="264">
                  <c:v>-6.9184123484000004</c:v>
                </c:pt>
                <c:pt idx="265">
                  <c:v>-4.1712403950999999</c:v>
                </c:pt>
                <c:pt idx="266">
                  <c:v>-0.76398362890000004</c:v>
                </c:pt>
                <c:pt idx="267">
                  <c:v>6.6425792106000001</c:v>
                </c:pt>
                <c:pt idx="268">
                  <c:v>13.296398891899999</c:v>
                </c:pt>
                <c:pt idx="269">
                  <c:v>20.383226881399999</c:v>
                </c:pt>
                <c:pt idx="270">
                  <c:v>23.987882126100001</c:v>
                </c:pt>
                <c:pt idx="271">
                  <c:v>24.381625441600001</c:v>
                </c:pt>
                <c:pt idx="272">
                  <c:v>23.578326180200001</c:v>
                </c:pt>
                <c:pt idx="273">
                  <c:v>25.067971723700001</c:v>
                </c:pt>
                <c:pt idx="274">
                  <c:v>27.192982456100001</c:v>
                </c:pt>
                <c:pt idx="275">
                  <c:v>28.676254769500002</c:v>
                </c:pt>
                <c:pt idx="276">
                  <c:v>30.530056262900001</c:v>
                </c:pt>
                <c:pt idx="277">
                  <c:v>32.989690721599999</c:v>
                </c:pt>
                <c:pt idx="278">
                  <c:v>36.898542755000001</c:v>
                </c:pt>
                <c:pt idx="279">
                  <c:v>35.2097993223</c:v>
                </c:pt>
                <c:pt idx="280">
                  <c:v>27.041564792100001</c:v>
                </c:pt>
                <c:pt idx="281">
                  <c:v>17.001153402500002</c:v>
                </c:pt>
                <c:pt idx="282">
                  <c:v>11.1283873833</c:v>
                </c:pt>
                <c:pt idx="283">
                  <c:v>12.5</c:v>
                </c:pt>
                <c:pt idx="284">
                  <c:v>18.1897113088</c:v>
                </c:pt>
                <c:pt idx="285">
                  <c:v>24.5</c:v>
                </c:pt>
                <c:pt idx="286">
                  <c:v>33.348164627300001</c:v>
                </c:pt>
                <c:pt idx="287">
                  <c:v>46.2363138686</c:v>
                </c:pt>
                <c:pt idx="288">
                  <c:v>61.637931034399998</c:v>
                </c:pt>
                <c:pt idx="289">
                  <c:v>76.593453918999998</c:v>
                </c:pt>
                <c:pt idx="290">
                  <c:v>85.338421369700001</c:v>
                </c:pt>
                <c:pt idx="291">
                  <c:v>84.637625289100001</c:v>
                </c:pt>
                <c:pt idx="292">
                  <c:v>72.421093148500006</c:v>
                </c:pt>
                <c:pt idx="293">
                  <c:v>59.424290220800003</c:v>
                </c:pt>
                <c:pt idx="294">
                  <c:v>67.739356386099999</c:v>
                </c:pt>
                <c:pt idx="295">
                  <c:v>84.926184926100007</c:v>
                </c:pt>
                <c:pt idx="296">
                  <c:v>91.000918273600007</c:v>
                </c:pt>
                <c:pt idx="297">
                  <c:v>88.231185612000004</c:v>
                </c:pt>
                <c:pt idx="298">
                  <c:v>82.916249582899994</c:v>
                </c:pt>
                <c:pt idx="299">
                  <c:v>73.529870535000001</c:v>
                </c:pt>
                <c:pt idx="300">
                  <c:v>50.891228070099999</c:v>
                </c:pt>
                <c:pt idx="301">
                  <c:v>21.716863796999998</c:v>
                </c:pt>
                <c:pt idx="302">
                  <c:v>1.8422193324</c:v>
                </c:pt>
                <c:pt idx="303">
                  <c:v>-3.5703100532000001</c:v>
                </c:pt>
                <c:pt idx="304">
                  <c:v>-1.2389775644000001</c:v>
                </c:pt>
                <c:pt idx="305">
                  <c:v>-0.9275290625</c:v>
                </c:pt>
                <c:pt idx="306">
                  <c:v>-16.4799809342</c:v>
                </c:pt>
                <c:pt idx="307">
                  <c:v>-26.2605042016</c:v>
                </c:pt>
                <c:pt idx="308">
                  <c:v>-21.740384615300002</c:v>
                </c:pt>
                <c:pt idx="309">
                  <c:v>-17.912801484199999</c:v>
                </c:pt>
                <c:pt idx="310">
                  <c:v>-15.1313389273</c:v>
                </c:pt>
                <c:pt idx="311">
                  <c:v>-17.087640449399998</c:v>
                </c:pt>
                <c:pt idx="312">
                  <c:v>-13.4220072551</c:v>
                </c:pt>
                <c:pt idx="313">
                  <c:v>-6.3514325785999999</c:v>
                </c:pt>
                <c:pt idx="314">
                  <c:v>0.54266865289999999</c:v>
                </c:pt>
                <c:pt idx="315">
                  <c:v>7.4158276495999997</c:v>
                </c:pt>
                <c:pt idx="316">
                  <c:v>16.105334538800001</c:v>
                </c:pt>
                <c:pt idx="317">
                  <c:v>33.616277618200002</c:v>
                </c:pt>
                <c:pt idx="318">
                  <c:v>56.213439862999998</c:v>
                </c:pt>
                <c:pt idx="319">
                  <c:v>52.948717948700001</c:v>
                </c:pt>
                <c:pt idx="320">
                  <c:v>28.431011180700001</c:v>
                </c:pt>
                <c:pt idx="321">
                  <c:v>12.9845180246</c:v>
                </c:pt>
                <c:pt idx="322">
                  <c:v>5.1155292853000001</c:v>
                </c:pt>
                <c:pt idx="323">
                  <c:v>4.3365134431000003</c:v>
                </c:pt>
                <c:pt idx="324">
                  <c:v>6.3923506659999996</c:v>
                </c:pt>
                <c:pt idx="325">
                  <c:v>14.4950791613</c:v>
                </c:pt>
                <c:pt idx="326">
                  <c:v>27.844216319099999</c:v>
                </c:pt>
                <c:pt idx="327">
                  <c:v>31.848417657700001</c:v>
                </c:pt>
                <c:pt idx="328">
                  <c:v>27.966514163300001</c:v>
                </c:pt>
                <c:pt idx="329">
                  <c:v>16.377055306399999</c:v>
                </c:pt>
                <c:pt idx="330">
                  <c:v>7.9733308977000004</c:v>
                </c:pt>
                <c:pt idx="331">
                  <c:v>9.4532923535000002</c:v>
                </c:pt>
                <c:pt idx="332">
                  <c:v>14.2064479096</c:v>
                </c:pt>
                <c:pt idx="333">
                  <c:v>21.9943988797</c:v>
                </c:pt>
                <c:pt idx="334">
                  <c:v>25.273489418200001</c:v>
                </c:pt>
                <c:pt idx="335">
                  <c:v>28.189941812099999</c:v>
                </c:pt>
                <c:pt idx="336">
                  <c:v>32.747652226500001</c:v>
                </c:pt>
                <c:pt idx="337">
                  <c:v>33.840979164700002</c:v>
                </c:pt>
                <c:pt idx="338">
                  <c:v>27.615894039699999</c:v>
                </c:pt>
                <c:pt idx="339">
                  <c:v>33.5728481883</c:v>
                </c:pt>
                <c:pt idx="340">
                  <c:v>50.783508291399997</c:v>
                </c:pt>
                <c:pt idx="341">
                  <c:v>77.795616922199997</c:v>
                </c:pt>
                <c:pt idx="342">
                  <c:v>96.007443748900002</c:v>
                </c:pt>
                <c:pt idx="343">
                  <c:v>98.893805309699999</c:v>
                </c:pt>
                <c:pt idx="344">
                  <c:v>81.9902831295</c:v>
                </c:pt>
                <c:pt idx="345">
                  <c:v>42.321882430099997</c:v>
                </c:pt>
                <c:pt idx="346">
                  <c:v>-2.195380723</c:v>
                </c:pt>
                <c:pt idx="347">
                  <c:v>-29.229148091100001</c:v>
                </c:pt>
                <c:pt idx="348">
                  <c:v>-38.148486231500002</c:v>
                </c:pt>
                <c:pt idx="349">
                  <c:v>-38.938917975499997</c:v>
                </c:pt>
                <c:pt idx="350">
                  <c:v>-43.286196159799999</c:v>
                </c:pt>
                <c:pt idx="351">
                  <c:v>-53.141810690100002</c:v>
                </c:pt>
                <c:pt idx="352">
                  <c:v>-59.242256079100002</c:v>
                </c:pt>
                <c:pt idx="353">
                  <c:v>-62.348744807599999</c:v>
                </c:pt>
                <c:pt idx="354">
                  <c:v>-59.796305886399999</c:v>
                </c:pt>
                <c:pt idx="355">
                  <c:v>-55.471891845599998</c:v>
                </c:pt>
                <c:pt idx="356">
                  <c:v>-46.745834484</c:v>
                </c:pt>
                <c:pt idx="357">
                  <c:v>-30.278241834199999</c:v>
                </c:pt>
                <c:pt idx="358">
                  <c:v>-0.70927903869999998</c:v>
                </c:pt>
                <c:pt idx="359">
                  <c:v>36.559386095500003</c:v>
                </c:pt>
                <c:pt idx="360">
                  <c:v>57.176239084899997</c:v>
                </c:pt>
                <c:pt idx="361">
                  <c:v>60.477878129600001</c:v>
                </c:pt>
                <c:pt idx="362">
                  <c:v>75.740592473899994</c:v>
                </c:pt>
                <c:pt idx="363">
                  <c:v>102.1128480703</c:v>
                </c:pt>
                <c:pt idx="364">
                  <c:v>115.10087882160001</c:v>
                </c:pt>
                <c:pt idx="365">
                  <c:v>107.9266099052</c:v>
                </c:pt>
                <c:pt idx="366">
                  <c:v>76.041219407400007</c:v>
                </c:pt>
                <c:pt idx="367">
                  <c:v>52.277094542599997</c:v>
                </c:pt>
                <c:pt idx="368">
                  <c:v>37.0008643042</c:v>
                </c:pt>
                <c:pt idx="369">
                  <c:v>32.016855325100003</c:v>
                </c:pt>
                <c:pt idx="370">
                  <c:v>34.860072274899998</c:v>
                </c:pt>
                <c:pt idx="371">
                  <c:v>37.373144342800003</c:v>
                </c:pt>
                <c:pt idx="372">
                  <c:v>37.902973395899998</c:v>
                </c:pt>
                <c:pt idx="373">
                  <c:v>34.067108356399999</c:v>
                </c:pt>
                <c:pt idx="374">
                  <c:v>27.504067686300001</c:v>
                </c:pt>
                <c:pt idx="375">
                  <c:v>18.841017584100001</c:v>
                </c:pt>
                <c:pt idx="376">
                  <c:v>12.619403843900001</c:v>
                </c:pt>
                <c:pt idx="377">
                  <c:v>12.953457523499999</c:v>
                </c:pt>
                <c:pt idx="378">
                  <c:v>19.506097560899999</c:v>
                </c:pt>
                <c:pt idx="379">
                  <c:v>24.424253896100002</c:v>
                </c:pt>
                <c:pt idx="380">
                  <c:v>24.572582171400001</c:v>
                </c:pt>
                <c:pt idx="381">
                  <c:v>22.9315308549</c:v>
                </c:pt>
                <c:pt idx="382">
                  <c:v>18.427120334000001</c:v>
                </c:pt>
                <c:pt idx="383">
                  <c:v>14.158373527</c:v>
                </c:pt>
                <c:pt idx="384">
                  <c:v>7.1606899681999998</c:v>
                </c:pt>
                <c:pt idx="385">
                  <c:v>2.2158456877999999</c:v>
                </c:pt>
                <c:pt idx="386">
                  <c:v>-1.6334030932000001</c:v>
                </c:pt>
                <c:pt idx="387">
                  <c:v>-4.3016220063999997</c:v>
                </c:pt>
                <c:pt idx="388">
                  <c:v>-4.5219968320000001</c:v>
                </c:pt>
                <c:pt idx="389">
                  <c:v>-9.6145008935000007</c:v>
                </c:pt>
                <c:pt idx="390">
                  <c:v>-16.235522220499998</c:v>
                </c:pt>
                <c:pt idx="391">
                  <c:v>-20.471602434000001</c:v>
                </c:pt>
                <c:pt idx="392">
                  <c:v>-20.7383773928</c:v>
                </c:pt>
                <c:pt idx="393">
                  <c:v>-21.280928622299999</c:v>
                </c:pt>
                <c:pt idx="394">
                  <c:v>-19.374868448699999</c:v>
                </c:pt>
                <c:pt idx="395">
                  <c:v>-18.060755160900001</c:v>
                </c:pt>
                <c:pt idx="396">
                  <c:v>-16.1760033887</c:v>
                </c:pt>
                <c:pt idx="397">
                  <c:v>-18.299022665799999</c:v>
                </c:pt>
                <c:pt idx="398">
                  <c:v>-17.5652534896</c:v>
                </c:pt>
                <c:pt idx="399">
                  <c:v>-14.999203017899999</c:v>
                </c:pt>
                <c:pt idx="400">
                  <c:v>-14.8667451568</c:v>
                </c:pt>
                <c:pt idx="401">
                  <c:v>-12.9815840018</c:v>
                </c:pt>
                <c:pt idx="402">
                  <c:v>-6.8770177255</c:v>
                </c:pt>
                <c:pt idx="403">
                  <c:v>-1.2688898807</c:v>
                </c:pt>
                <c:pt idx="404">
                  <c:v>-1.27787361E-2</c:v>
                </c:pt>
                <c:pt idx="405">
                  <c:v>0.50446255330000001</c:v>
                </c:pt>
                <c:pt idx="406">
                  <c:v>2.4278814776000002</c:v>
                </c:pt>
                <c:pt idx="407">
                  <c:v>6.1288427647999999</c:v>
                </c:pt>
                <c:pt idx="408">
                  <c:v>9.0960773166000006</c:v>
                </c:pt>
                <c:pt idx="409">
                  <c:v>12.3504708577</c:v>
                </c:pt>
                <c:pt idx="410">
                  <c:v>9.9395694322000008</c:v>
                </c:pt>
                <c:pt idx="411">
                  <c:v>6.5070633829000002</c:v>
                </c:pt>
                <c:pt idx="412">
                  <c:v>5.5695247673999999</c:v>
                </c:pt>
                <c:pt idx="413">
                  <c:v>8.2056608673000007</c:v>
                </c:pt>
                <c:pt idx="414">
                  <c:v>6.8942961800000004</c:v>
                </c:pt>
                <c:pt idx="415">
                  <c:v>4.4368380263000002</c:v>
                </c:pt>
                <c:pt idx="416">
                  <c:v>3.9171832064999998</c:v>
                </c:pt>
                <c:pt idx="417">
                  <c:v>3.2689832689</c:v>
                </c:pt>
                <c:pt idx="418">
                  <c:v>-1.1405632724999999</c:v>
                </c:pt>
                <c:pt idx="419">
                  <c:v>-9.1205412054000004</c:v>
                </c:pt>
                <c:pt idx="420">
                  <c:v>-17.011174801599999</c:v>
                </c:pt>
                <c:pt idx="421">
                  <c:v>-24.670102508900001</c:v>
                </c:pt>
                <c:pt idx="422">
                  <c:v>-29.9914113942</c:v>
                </c:pt>
                <c:pt idx="423">
                  <c:v>-34.538411878600002</c:v>
                </c:pt>
                <c:pt idx="424">
                  <c:v>-34.488507800400001</c:v>
                </c:pt>
                <c:pt idx="425">
                  <c:v>-32.751379889600003</c:v>
                </c:pt>
                <c:pt idx="426">
                  <c:v>-30.7795863419</c:v>
                </c:pt>
                <c:pt idx="427">
                  <c:v>-31.760559025399999</c:v>
                </c:pt>
                <c:pt idx="428">
                  <c:v>-35.893494035099998</c:v>
                </c:pt>
                <c:pt idx="429">
                  <c:v>-42.198404785599998</c:v>
                </c:pt>
                <c:pt idx="430">
                  <c:v>-47.096358362799997</c:v>
                </c:pt>
                <c:pt idx="431">
                  <c:v>-50.7883873587</c:v>
                </c:pt>
                <c:pt idx="432">
                  <c:v>-49.696504569799998</c:v>
                </c:pt>
                <c:pt idx="433">
                  <c:v>-43.808736185199997</c:v>
                </c:pt>
                <c:pt idx="434">
                  <c:v>-34.628281671700002</c:v>
                </c:pt>
                <c:pt idx="435">
                  <c:v>-20.2528240989</c:v>
                </c:pt>
                <c:pt idx="436">
                  <c:v>-7.0350845299999998</c:v>
                </c:pt>
                <c:pt idx="437">
                  <c:v>-1.1419395128000001</c:v>
                </c:pt>
                <c:pt idx="438">
                  <c:v>-1.1934229137000001</c:v>
                </c:pt>
                <c:pt idx="439">
                  <c:v>-2.6280018124</c:v>
                </c:pt>
                <c:pt idx="440">
                  <c:v>-1.4004796163</c:v>
                </c:pt>
                <c:pt idx="441">
                  <c:v>4.3661060801999998</c:v>
                </c:pt>
                <c:pt idx="442">
                  <c:v>15.5823586744</c:v>
                </c:pt>
                <c:pt idx="443">
                  <c:v>38.448844884400003</c:v>
                </c:pt>
                <c:pt idx="444">
                  <c:v>59.056865464600001</c:v>
                </c:pt>
                <c:pt idx="445">
                  <c:v>66.443671394099994</c:v>
                </c:pt>
                <c:pt idx="446">
                  <c:v>65.619917427700003</c:v>
                </c:pt>
                <c:pt idx="447">
                  <c:v>49.0612703766</c:v>
                </c:pt>
                <c:pt idx="448">
                  <c:v>30.475166210400001</c:v>
                </c:pt>
                <c:pt idx="449">
                  <c:v>17.769154408399999</c:v>
                </c:pt>
                <c:pt idx="450">
                  <c:v>16.3550147624</c:v>
                </c:pt>
                <c:pt idx="451">
                  <c:v>22.875756165599999</c:v>
                </c:pt>
                <c:pt idx="452">
                  <c:v>31.423290203299999</c:v>
                </c:pt>
                <c:pt idx="453">
                  <c:v>39.4277450676</c:v>
                </c:pt>
                <c:pt idx="454">
                  <c:v>38.600189733299999</c:v>
                </c:pt>
                <c:pt idx="455">
                  <c:v>29.598728645200001</c:v>
                </c:pt>
                <c:pt idx="456">
                  <c:v>19.454133240299999</c:v>
                </c:pt>
                <c:pt idx="457">
                  <c:v>17.620578778100001</c:v>
                </c:pt>
                <c:pt idx="458">
                  <c:v>16.769904819400001</c:v>
                </c:pt>
                <c:pt idx="459">
                  <c:v>21.517459838600001</c:v>
                </c:pt>
                <c:pt idx="460">
                  <c:v>23.829149494100001</c:v>
                </c:pt>
                <c:pt idx="461">
                  <c:v>27.601532567</c:v>
                </c:pt>
                <c:pt idx="462">
                  <c:v>26.2053056516</c:v>
                </c:pt>
                <c:pt idx="463">
                  <c:v>21.139135045</c:v>
                </c:pt>
                <c:pt idx="464">
                  <c:v>14.123917388400001</c:v>
                </c:pt>
                <c:pt idx="465">
                  <c:v>11.105348940500001</c:v>
                </c:pt>
                <c:pt idx="466">
                  <c:v>14.335690927</c:v>
                </c:pt>
                <c:pt idx="467">
                  <c:v>17.221030042900001</c:v>
                </c:pt>
                <c:pt idx="468">
                  <c:v>10.1978246587</c:v>
                </c:pt>
                <c:pt idx="469">
                  <c:v>-4.1006014200000003E-2</c:v>
                </c:pt>
                <c:pt idx="470">
                  <c:v>-6.7990684435000004</c:v>
                </c:pt>
                <c:pt idx="471">
                  <c:v>-10.7373386295</c:v>
                </c:pt>
                <c:pt idx="472">
                  <c:v>-14.493192133100001</c:v>
                </c:pt>
                <c:pt idx="473">
                  <c:v>-20.8863800144</c:v>
                </c:pt>
                <c:pt idx="474">
                  <c:v>-25.327484311199999</c:v>
                </c:pt>
                <c:pt idx="475">
                  <c:v>-25.447042640900001</c:v>
                </c:pt>
                <c:pt idx="476">
                  <c:v>-24.855678796100001</c:v>
                </c:pt>
                <c:pt idx="477">
                  <c:v>-26.818697072700001</c:v>
                </c:pt>
                <c:pt idx="478">
                  <c:v>-31.634960755600002</c:v>
                </c:pt>
                <c:pt idx="479">
                  <c:v>-31.7685518143</c:v>
                </c:pt>
                <c:pt idx="480">
                  <c:v>-23.787758346499999</c:v>
                </c:pt>
                <c:pt idx="481">
                  <c:v>-17.427868179899999</c:v>
                </c:pt>
                <c:pt idx="482">
                  <c:v>-14.6664815714</c:v>
                </c:pt>
                <c:pt idx="483">
                  <c:v>-19.691280767599999</c:v>
                </c:pt>
                <c:pt idx="484">
                  <c:v>-20.035385704100001</c:v>
                </c:pt>
                <c:pt idx="485">
                  <c:v>-16.008805222399999</c:v>
                </c:pt>
                <c:pt idx="486">
                  <c:v>-9.4076370757000003</c:v>
                </c:pt>
                <c:pt idx="487">
                  <c:v>-6.6672257631000003</c:v>
                </c:pt>
                <c:pt idx="488">
                  <c:v>-0.33664220969999997</c:v>
                </c:pt>
                <c:pt idx="489">
                  <c:v>11.0979498861</c:v>
                </c:pt>
                <c:pt idx="490">
                  <c:v>23.885970033</c:v>
                </c:pt>
                <c:pt idx="491">
                  <c:v>33.020314296599999</c:v>
                </c:pt>
                <c:pt idx="492">
                  <c:v>40.903954802199998</c:v>
                </c:pt>
                <c:pt idx="493">
                  <c:v>48.753829593399999</c:v>
                </c:pt>
                <c:pt idx="494">
                  <c:v>55.710102489000001</c:v>
                </c:pt>
                <c:pt idx="495">
                  <c:v>63.722943722899998</c:v>
                </c:pt>
                <c:pt idx="496">
                  <c:v>72.147977697100004</c:v>
                </c:pt>
                <c:pt idx="497">
                  <c:v>82.259376412099996</c:v>
                </c:pt>
                <c:pt idx="498">
                  <c:v>91.356119967500007</c:v>
                </c:pt>
                <c:pt idx="499">
                  <c:v>97.036031988399998</c:v>
                </c:pt>
                <c:pt idx="500">
                  <c:v>87.243027888399993</c:v>
                </c:pt>
                <c:pt idx="501">
                  <c:v>73.325842696600006</c:v>
                </c:pt>
                <c:pt idx="502">
                  <c:v>67.974711379799999</c:v>
                </c:pt>
                <c:pt idx="503">
                  <c:v>57.275032416000002</c:v>
                </c:pt>
                <c:pt idx="504">
                  <c:v>34.542841280600001</c:v>
                </c:pt>
                <c:pt idx="505">
                  <c:v>17.772168104599999</c:v>
                </c:pt>
                <c:pt idx="506">
                  <c:v>16.771404691000001</c:v>
                </c:pt>
                <c:pt idx="507">
                  <c:v>27.193759915299999</c:v>
                </c:pt>
                <c:pt idx="508">
                  <c:v>27.215104621799998</c:v>
                </c:pt>
                <c:pt idx="509">
                  <c:v>13.8275896266</c:v>
                </c:pt>
                <c:pt idx="510">
                  <c:v>-4.4452037934000002</c:v>
                </c:pt>
                <c:pt idx="511">
                  <c:v>-17.002126035300002</c:v>
                </c:pt>
                <c:pt idx="512">
                  <c:v>-22.847503224</c:v>
                </c:pt>
                <c:pt idx="513">
                  <c:v>-25.043224965699999</c:v>
                </c:pt>
                <c:pt idx="514">
                  <c:v>-28.421299201099998</c:v>
                </c:pt>
                <c:pt idx="515">
                  <c:v>-29.7054631263</c:v>
                </c:pt>
                <c:pt idx="516">
                  <c:v>-25.8954533408</c:v>
                </c:pt>
                <c:pt idx="731">
                  <c:v>#N/A</c:v>
                </c:pt>
              </c:numCache>
            </c:numRef>
          </c:val>
          <c:smooth val="0"/>
          <c:extLst xmlns:c15="http://schemas.microsoft.com/office/drawing/2012/chart">
            <c:ext xmlns:c16="http://schemas.microsoft.com/office/drawing/2014/chart" uri="{C3380CC4-5D6E-409C-BE32-E72D297353CC}">
              <c16:uniqueId val="{00000001-00FB-4F9D-BD05-A9597EA0A3A1}"/>
            </c:ext>
          </c:extLst>
        </c:ser>
        <c:ser>
          <c:idx val="1"/>
          <c:order val="3"/>
          <c:tx>
            <c:strRef>
              <c:f>SP33PI!$L$7</c:f>
              <c:strCache>
                <c:ptCount val="1"/>
                <c:pt idx="0">
                  <c:v>-25.9%</c:v>
                </c:pt>
              </c:strCache>
            </c:strRef>
          </c:tx>
          <c:marker>
            <c:symbol val="none"/>
          </c:marker>
          <c:dLbls>
            <c:dLbl>
              <c:idx val="251"/>
              <c:layout>
                <c:manualLayout>
                  <c:x val="-4.5351473922902494E-2"/>
                  <c:y val="6.5359477124183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00FB-4F9D-BD05-A9597EA0A3A1}"/>
                </c:ext>
              </c:extLst>
            </c:dLbl>
            <c:dLbl>
              <c:idx val="253"/>
              <c:layout>
                <c:manualLayout>
                  <c:x val="-9.5859459072150535E-17"/>
                  <c:y val="-0.1993620414673046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00FB-4F9D-BD05-A9597EA0A3A1}"/>
                </c:ext>
              </c:extLst>
            </c:dLbl>
            <c:dLbl>
              <c:idx val="330"/>
              <c:layout>
                <c:manualLayout>
                  <c:x val="9.9206349206349201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00FB-4F9D-BD05-A9597EA0A3A1}"/>
                </c:ext>
              </c:extLst>
            </c:dLbl>
            <c:dLbl>
              <c:idx val="356"/>
              <c:layout>
                <c:manualLayout>
                  <c:x val="-1.0532644804980346E-16"/>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00FB-4F9D-BD05-A9597EA0A3A1}"/>
                </c:ext>
              </c:extLst>
            </c:dLbl>
            <c:dLbl>
              <c:idx val="510"/>
              <c:layout>
                <c:manualLayout>
                  <c:x val="1.4422522210683147E-3"/>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00FB-4F9D-BD05-A9597EA0A3A1}"/>
                </c:ext>
              </c:extLst>
            </c:dLbl>
            <c:dLbl>
              <c:idx val="511"/>
              <c:layout>
                <c:manualLayout>
                  <c:x val="0"/>
                  <c:y val="6.535947712418288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00FB-4F9D-BD05-A9597EA0A3A1}"/>
                </c:ext>
              </c:extLst>
            </c:dLbl>
            <c:dLbl>
              <c:idx val="515"/>
              <c:layout>
                <c:manualLayout>
                  <c:x val="-1.0576394108427824E-16"/>
                  <c:y val="2.61437908496732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00FB-4F9D-BD05-A9597EA0A3A1}"/>
                </c:ext>
              </c:extLst>
            </c:dLbl>
            <c:dLbl>
              <c:idx val="516"/>
              <c:layout>
                <c:manualLayout>
                  <c:x val="0"/>
                  <c:y val="2.70613143861516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86B7-402B-9C02-0635B1BB9CDA}"/>
                </c:ext>
              </c:extLst>
            </c:dLbl>
            <c:dLbl>
              <c:idx val="806"/>
              <c:layout>
                <c:manualLayout>
                  <c:x val="3.6056305526710512E-2"/>
                  <c:y val="-6.5359477124182705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00FB-4F9D-BD05-A9597EA0A3A1}"/>
                </c:ext>
              </c:extLst>
            </c:dLbl>
            <c:dLbl>
              <c:idx val="807"/>
              <c:layout>
                <c:manualLayout>
                  <c:x val="2.5960539979231569E-2"/>
                  <c:y val="-2.9956080960047044E-1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00FB-4F9D-BD05-A9597EA0A3A1}"/>
                </c:ext>
              </c:extLst>
            </c:dLbl>
            <c:dLbl>
              <c:idx val="812"/>
              <c:layout>
                <c:manualLayout>
                  <c:x val="3.0287296642436724E-2"/>
                  <c:y val="-6.862745098039216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00FB-4F9D-BD05-A9597EA0A3A1}"/>
                </c:ext>
              </c:extLst>
            </c:dLbl>
            <c:dLbl>
              <c:idx val="817"/>
              <c:layout>
                <c:manualLayout>
                  <c:x val="4.3267566632052617E-3"/>
                  <c:y val="-0.1241830065359477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00FB-4F9D-BD05-A9597EA0A3A1}"/>
                </c:ext>
              </c:extLst>
            </c:dLbl>
            <c:dLbl>
              <c:idx val="818"/>
              <c:layout>
                <c:manualLayout>
                  <c:x val="1.8749278873889465E-2"/>
                  <c:y val="-3.921568627450974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00FB-4F9D-BD05-A9597EA0A3A1}"/>
                </c:ext>
              </c:extLst>
            </c:dLbl>
            <c:dLbl>
              <c:idx val="822"/>
              <c:layout>
                <c:manualLayout>
                  <c:x val="-8.6535133264106293E-3"/>
                  <c:y val="0.1143790849673202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00FB-4F9D-BD05-A9597EA0A3A1}"/>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COPFC!$A$9:$A$740</c:f>
              <c:numCache>
                <c:formatCode>mmm\-yy</c:formatCode>
                <c:ptCount val="732"/>
                <c:pt idx="0">
                  <c:v>29221</c:v>
                </c:pt>
                <c:pt idx="1">
                  <c:v>29252</c:v>
                </c:pt>
                <c:pt idx="2">
                  <c:v>29281</c:v>
                </c:pt>
                <c:pt idx="3">
                  <c:v>29312</c:v>
                </c:pt>
                <c:pt idx="4">
                  <c:v>29342</c:v>
                </c:pt>
                <c:pt idx="5">
                  <c:v>29373</c:v>
                </c:pt>
                <c:pt idx="6">
                  <c:v>29403</c:v>
                </c:pt>
                <c:pt idx="7">
                  <c:v>29434</c:v>
                </c:pt>
                <c:pt idx="8">
                  <c:v>29465</c:v>
                </c:pt>
                <c:pt idx="9">
                  <c:v>29495</c:v>
                </c:pt>
                <c:pt idx="10">
                  <c:v>29526</c:v>
                </c:pt>
                <c:pt idx="11">
                  <c:v>29556</c:v>
                </c:pt>
                <c:pt idx="12">
                  <c:v>29587</c:v>
                </c:pt>
                <c:pt idx="13">
                  <c:v>29618</c:v>
                </c:pt>
                <c:pt idx="14">
                  <c:v>29646</c:v>
                </c:pt>
                <c:pt idx="15">
                  <c:v>29677</c:v>
                </c:pt>
                <c:pt idx="16">
                  <c:v>29707</c:v>
                </c:pt>
                <c:pt idx="17">
                  <c:v>29738</c:v>
                </c:pt>
                <c:pt idx="18">
                  <c:v>29768</c:v>
                </c:pt>
                <c:pt idx="19">
                  <c:v>29799</c:v>
                </c:pt>
                <c:pt idx="20">
                  <c:v>29830</c:v>
                </c:pt>
                <c:pt idx="21">
                  <c:v>29860</c:v>
                </c:pt>
                <c:pt idx="22">
                  <c:v>29891</c:v>
                </c:pt>
                <c:pt idx="23">
                  <c:v>29921</c:v>
                </c:pt>
                <c:pt idx="24">
                  <c:v>29952</c:v>
                </c:pt>
                <c:pt idx="25">
                  <c:v>29983</c:v>
                </c:pt>
                <c:pt idx="26">
                  <c:v>30011</c:v>
                </c:pt>
                <c:pt idx="27">
                  <c:v>30042</c:v>
                </c:pt>
                <c:pt idx="28">
                  <c:v>30072</c:v>
                </c:pt>
                <c:pt idx="29">
                  <c:v>30103</c:v>
                </c:pt>
                <c:pt idx="30">
                  <c:v>30133</c:v>
                </c:pt>
                <c:pt idx="31">
                  <c:v>30164</c:v>
                </c:pt>
                <c:pt idx="32">
                  <c:v>30195</c:v>
                </c:pt>
                <c:pt idx="33">
                  <c:v>30225</c:v>
                </c:pt>
                <c:pt idx="34">
                  <c:v>30256</c:v>
                </c:pt>
                <c:pt idx="35">
                  <c:v>30286</c:v>
                </c:pt>
                <c:pt idx="36">
                  <c:v>30317</c:v>
                </c:pt>
                <c:pt idx="37">
                  <c:v>30348</c:v>
                </c:pt>
                <c:pt idx="38">
                  <c:v>30376</c:v>
                </c:pt>
                <c:pt idx="39">
                  <c:v>30407</c:v>
                </c:pt>
                <c:pt idx="40">
                  <c:v>30437</c:v>
                </c:pt>
                <c:pt idx="41">
                  <c:v>30468</c:v>
                </c:pt>
                <c:pt idx="42">
                  <c:v>30498</c:v>
                </c:pt>
                <c:pt idx="43">
                  <c:v>30529</c:v>
                </c:pt>
                <c:pt idx="44">
                  <c:v>30560</c:v>
                </c:pt>
                <c:pt idx="45">
                  <c:v>30590</c:v>
                </c:pt>
                <c:pt idx="46">
                  <c:v>30621</c:v>
                </c:pt>
                <c:pt idx="47">
                  <c:v>30651</c:v>
                </c:pt>
                <c:pt idx="48">
                  <c:v>30682</c:v>
                </c:pt>
                <c:pt idx="49">
                  <c:v>30713</c:v>
                </c:pt>
                <c:pt idx="50">
                  <c:v>30742</c:v>
                </c:pt>
                <c:pt idx="51">
                  <c:v>30773</c:v>
                </c:pt>
                <c:pt idx="52">
                  <c:v>30803</c:v>
                </c:pt>
                <c:pt idx="53">
                  <c:v>30834</c:v>
                </c:pt>
                <c:pt idx="54">
                  <c:v>30864</c:v>
                </c:pt>
                <c:pt idx="55">
                  <c:v>30895</c:v>
                </c:pt>
                <c:pt idx="56">
                  <c:v>30926</c:v>
                </c:pt>
                <c:pt idx="57">
                  <c:v>30956</c:v>
                </c:pt>
                <c:pt idx="58">
                  <c:v>30987</c:v>
                </c:pt>
                <c:pt idx="59">
                  <c:v>31017</c:v>
                </c:pt>
                <c:pt idx="60">
                  <c:v>31048</c:v>
                </c:pt>
                <c:pt idx="61">
                  <c:v>31079</c:v>
                </c:pt>
                <c:pt idx="62">
                  <c:v>31107</c:v>
                </c:pt>
                <c:pt idx="63">
                  <c:v>31138</c:v>
                </c:pt>
                <c:pt idx="64">
                  <c:v>31168</c:v>
                </c:pt>
                <c:pt idx="65">
                  <c:v>31199</c:v>
                </c:pt>
                <c:pt idx="66">
                  <c:v>31229</c:v>
                </c:pt>
                <c:pt idx="67">
                  <c:v>31260</c:v>
                </c:pt>
                <c:pt idx="68">
                  <c:v>31291</c:v>
                </c:pt>
                <c:pt idx="69">
                  <c:v>31321</c:v>
                </c:pt>
                <c:pt idx="70">
                  <c:v>31352</c:v>
                </c:pt>
                <c:pt idx="71">
                  <c:v>31382</c:v>
                </c:pt>
                <c:pt idx="72">
                  <c:v>31413</c:v>
                </c:pt>
                <c:pt idx="73">
                  <c:v>31444</c:v>
                </c:pt>
                <c:pt idx="74">
                  <c:v>31472</c:v>
                </c:pt>
                <c:pt idx="75">
                  <c:v>31503</c:v>
                </c:pt>
                <c:pt idx="76">
                  <c:v>31533</c:v>
                </c:pt>
                <c:pt idx="77">
                  <c:v>31564</c:v>
                </c:pt>
                <c:pt idx="78">
                  <c:v>31594</c:v>
                </c:pt>
                <c:pt idx="79">
                  <c:v>31625</c:v>
                </c:pt>
                <c:pt idx="80">
                  <c:v>31656</c:v>
                </c:pt>
                <c:pt idx="81">
                  <c:v>31686</c:v>
                </c:pt>
                <c:pt idx="82">
                  <c:v>31717</c:v>
                </c:pt>
                <c:pt idx="83">
                  <c:v>31747</c:v>
                </c:pt>
                <c:pt idx="84">
                  <c:v>31778</c:v>
                </c:pt>
                <c:pt idx="85">
                  <c:v>31809</c:v>
                </c:pt>
                <c:pt idx="86">
                  <c:v>31837</c:v>
                </c:pt>
                <c:pt idx="87">
                  <c:v>31868</c:v>
                </c:pt>
                <c:pt idx="88">
                  <c:v>31898</c:v>
                </c:pt>
                <c:pt idx="89">
                  <c:v>31929</c:v>
                </c:pt>
                <c:pt idx="90">
                  <c:v>31959</c:v>
                </c:pt>
                <c:pt idx="91">
                  <c:v>31990</c:v>
                </c:pt>
                <c:pt idx="92">
                  <c:v>32021</c:v>
                </c:pt>
                <c:pt idx="93">
                  <c:v>32051</c:v>
                </c:pt>
                <c:pt idx="94">
                  <c:v>32082</c:v>
                </c:pt>
                <c:pt idx="95">
                  <c:v>32112</c:v>
                </c:pt>
                <c:pt idx="96">
                  <c:v>32143</c:v>
                </c:pt>
                <c:pt idx="97">
                  <c:v>32174</c:v>
                </c:pt>
                <c:pt idx="98">
                  <c:v>32203</c:v>
                </c:pt>
                <c:pt idx="99">
                  <c:v>32234</c:v>
                </c:pt>
                <c:pt idx="100">
                  <c:v>32264</c:v>
                </c:pt>
                <c:pt idx="101">
                  <c:v>32295</c:v>
                </c:pt>
                <c:pt idx="102">
                  <c:v>32325</c:v>
                </c:pt>
                <c:pt idx="103">
                  <c:v>32356</c:v>
                </c:pt>
                <c:pt idx="104">
                  <c:v>32387</c:v>
                </c:pt>
                <c:pt idx="105">
                  <c:v>32417</c:v>
                </c:pt>
                <c:pt idx="106">
                  <c:v>32448</c:v>
                </c:pt>
                <c:pt idx="107">
                  <c:v>32478</c:v>
                </c:pt>
                <c:pt idx="108">
                  <c:v>32509</c:v>
                </c:pt>
                <c:pt idx="109">
                  <c:v>32540</c:v>
                </c:pt>
                <c:pt idx="110">
                  <c:v>32568</c:v>
                </c:pt>
                <c:pt idx="111">
                  <c:v>32599</c:v>
                </c:pt>
                <c:pt idx="112">
                  <c:v>32629</c:v>
                </c:pt>
                <c:pt idx="113">
                  <c:v>32660</c:v>
                </c:pt>
                <c:pt idx="114">
                  <c:v>32690</c:v>
                </c:pt>
                <c:pt idx="115">
                  <c:v>32721</c:v>
                </c:pt>
                <c:pt idx="116">
                  <c:v>32752</c:v>
                </c:pt>
                <c:pt idx="117">
                  <c:v>32782</c:v>
                </c:pt>
                <c:pt idx="118">
                  <c:v>32813</c:v>
                </c:pt>
                <c:pt idx="119">
                  <c:v>32843</c:v>
                </c:pt>
                <c:pt idx="120">
                  <c:v>32874</c:v>
                </c:pt>
                <c:pt idx="121">
                  <c:v>32905</c:v>
                </c:pt>
                <c:pt idx="122">
                  <c:v>32933</c:v>
                </c:pt>
                <c:pt idx="123">
                  <c:v>32964</c:v>
                </c:pt>
                <c:pt idx="124">
                  <c:v>32994</c:v>
                </c:pt>
                <c:pt idx="125">
                  <c:v>33025</c:v>
                </c:pt>
                <c:pt idx="126">
                  <c:v>33055</c:v>
                </c:pt>
                <c:pt idx="127">
                  <c:v>33086</c:v>
                </c:pt>
                <c:pt idx="128">
                  <c:v>33117</c:v>
                </c:pt>
                <c:pt idx="129">
                  <c:v>33147</c:v>
                </c:pt>
                <c:pt idx="130">
                  <c:v>33178</c:v>
                </c:pt>
                <c:pt idx="131">
                  <c:v>33208</c:v>
                </c:pt>
                <c:pt idx="132">
                  <c:v>33239</c:v>
                </c:pt>
                <c:pt idx="133">
                  <c:v>33270</c:v>
                </c:pt>
                <c:pt idx="134">
                  <c:v>33298</c:v>
                </c:pt>
                <c:pt idx="135">
                  <c:v>33329</c:v>
                </c:pt>
                <c:pt idx="136">
                  <c:v>33359</c:v>
                </c:pt>
                <c:pt idx="137">
                  <c:v>33390</c:v>
                </c:pt>
                <c:pt idx="138">
                  <c:v>33420</c:v>
                </c:pt>
                <c:pt idx="139">
                  <c:v>33451</c:v>
                </c:pt>
                <c:pt idx="140">
                  <c:v>33482</c:v>
                </c:pt>
                <c:pt idx="141">
                  <c:v>33512</c:v>
                </c:pt>
                <c:pt idx="142">
                  <c:v>33543</c:v>
                </c:pt>
                <c:pt idx="143">
                  <c:v>33573</c:v>
                </c:pt>
                <c:pt idx="144">
                  <c:v>33604</c:v>
                </c:pt>
                <c:pt idx="145">
                  <c:v>33635</c:v>
                </c:pt>
                <c:pt idx="146">
                  <c:v>33664</c:v>
                </c:pt>
                <c:pt idx="147">
                  <c:v>33695</c:v>
                </c:pt>
                <c:pt idx="148">
                  <c:v>33725</c:v>
                </c:pt>
                <c:pt idx="149">
                  <c:v>33756</c:v>
                </c:pt>
                <c:pt idx="150">
                  <c:v>33786</c:v>
                </c:pt>
                <c:pt idx="151">
                  <c:v>33817</c:v>
                </c:pt>
                <c:pt idx="152">
                  <c:v>33848</c:v>
                </c:pt>
                <c:pt idx="153">
                  <c:v>33878</c:v>
                </c:pt>
                <c:pt idx="154">
                  <c:v>33909</c:v>
                </c:pt>
                <c:pt idx="155">
                  <c:v>33939</c:v>
                </c:pt>
                <c:pt idx="156">
                  <c:v>33970</c:v>
                </c:pt>
                <c:pt idx="157">
                  <c:v>34001</c:v>
                </c:pt>
                <c:pt idx="158">
                  <c:v>34029</c:v>
                </c:pt>
                <c:pt idx="159">
                  <c:v>34060</c:v>
                </c:pt>
                <c:pt idx="160">
                  <c:v>34090</c:v>
                </c:pt>
                <c:pt idx="161">
                  <c:v>34121</c:v>
                </c:pt>
                <c:pt idx="162">
                  <c:v>34151</c:v>
                </c:pt>
                <c:pt idx="163">
                  <c:v>34182</c:v>
                </c:pt>
                <c:pt idx="164">
                  <c:v>34213</c:v>
                </c:pt>
                <c:pt idx="165">
                  <c:v>34243</c:v>
                </c:pt>
                <c:pt idx="166">
                  <c:v>34274</c:v>
                </c:pt>
                <c:pt idx="167">
                  <c:v>34304</c:v>
                </c:pt>
                <c:pt idx="168">
                  <c:v>34335</c:v>
                </c:pt>
                <c:pt idx="169">
                  <c:v>34366</c:v>
                </c:pt>
                <c:pt idx="170">
                  <c:v>34394</c:v>
                </c:pt>
                <c:pt idx="171">
                  <c:v>34425</c:v>
                </c:pt>
                <c:pt idx="172">
                  <c:v>34455</c:v>
                </c:pt>
                <c:pt idx="173">
                  <c:v>34486</c:v>
                </c:pt>
                <c:pt idx="174">
                  <c:v>34516</c:v>
                </c:pt>
                <c:pt idx="175">
                  <c:v>34547</c:v>
                </c:pt>
                <c:pt idx="176">
                  <c:v>34578</c:v>
                </c:pt>
                <c:pt idx="177">
                  <c:v>34608</c:v>
                </c:pt>
                <c:pt idx="178">
                  <c:v>34639</c:v>
                </c:pt>
                <c:pt idx="179">
                  <c:v>34669</c:v>
                </c:pt>
                <c:pt idx="180">
                  <c:v>34700</c:v>
                </c:pt>
                <c:pt idx="181">
                  <c:v>34731</c:v>
                </c:pt>
                <c:pt idx="182">
                  <c:v>34759</c:v>
                </c:pt>
                <c:pt idx="183">
                  <c:v>34790</c:v>
                </c:pt>
                <c:pt idx="184">
                  <c:v>34820</c:v>
                </c:pt>
                <c:pt idx="185">
                  <c:v>34851</c:v>
                </c:pt>
                <c:pt idx="186">
                  <c:v>34881</c:v>
                </c:pt>
                <c:pt idx="187">
                  <c:v>34912</c:v>
                </c:pt>
                <c:pt idx="188">
                  <c:v>34943</c:v>
                </c:pt>
                <c:pt idx="189">
                  <c:v>34973</c:v>
                </c:pt>
                <c:pt idx="190">
                  <c:v>35004</c:v>
                </c:pt>
                <c:pt idx="191">
                  <c:v>35034</c:v>
                </c:pt>
                <c:pt idx="192">
                  <c:v>35065</c:v>
                </c:pt>
                <c:pt idx="193">
                  <c:v>35096</c:v>
                </c:pt>
                <c:pt idx="194">
                  <c:v>35125</c:v>
                </c:pt>
                <c:pt idx="195">
                  <c:v>35156</c:v>
                </c:pt>
                <c:pt idx="196">
                  <c:v>35186</c:v>
                </c:pt>
                <c:pt idx="197">
                  <c:v>35217</c:v>
                </c:pt>
                <c:pt idx="198">
                  <c:v>35247</c:v>
                </c:pt>
                <c:pt idx="199">
                  <c:v>35278</c:v>
                </c:pt>
                <c:pt idx="200">
                  <c:v>35309</c:v>
                </c:pt>
                <c:pt idx="201">
                  <c:v>35339</c:v>
                </c:pt>
                <c:pt idx="202">
                  <c:v>35370</c:v>
                </c:pt>
                <c:pt idx="203">
                  <c:v>35400</c:v>
                </c:pt>
                <c:pt idx="204">
                  <c:v>35431</c:v>
                </c:pt>
                <c:pt idx="205">
                  <c:v>35462</c:v>
                </c:pt>
                <c:pt idx="206">
                  <c:v>35490</c:v>
                </c:pt>
                <c:pt idx="207">
                  <c:v>35521</c:v>
                </c:pt>
                <c:pt idx="208">
                  <c:v>35551</c:v>
                </c:pt>
                <c:pt idx="209">
                  <c:v>35582</c:v>
                </c:pt>
                <c:pt idx="210">
                  <c:v>35612</c:v>
                </c:pt>
                <c:pt idx="211">
                  <c:v>35643</c:v>
                </c:pt>
                <c:pt idx="212">
                  <c:v>35674</c:v>
                </c:pt>
                <c:pt idx="213">
                  <c:v>35704</c:v>
                </c:pt>
                <c:pt idx="214">
                  <c:v>35735</c:v>
                </c:pt>
                <c:pt idx="215">
                  <c:v>35765</c:v>
                </c:pt>
                <c:pt idx="216">
                  <c:v>35796</c:v>
                </c:pt>
                <c:pt idx="217">
                  <c:v>35827</c:v>
                </c:pt>
                <c:pt idx="218">
                  <c:v>35855</c:v>
                </c:pt>
                <c:pt idx="219">
                  <c:v>35886</c:v>
                </c:pt>
                <c:pt idx="220">
                  <c:v>35916</c:v>
                </c:pt>
                <c:pt idx="221">
                  <c:v>35947</c:v>
                </c:pt>
                <c:pt idx="222">
                  <c:v>35977</c:v>
                </c:pt>
                <c:pt idx="223">
                  <c:v>36008</c:v>
                </c:pt>
                <c:pt idx="224">
                  <c:v>36039</c:v>
                </c:pt>
                <c:pt idx="225">
                  <c:v>36069</c:v>
                </c:pt>
                <c:pt idx="226">
                  <c:v>36100</c:v>
                </c:pt>
                <c:pt idx="227">
                  <c:v>36130</c:v>
                </c:pt>
                <c:pt idx="228">
                  <c:v>36161</c:v>
                </c:pt>
                <c:pt idx="229">
                  <c:v>36192</c:v>
                </c:pt>
                <c:pt idx="230">
                  <c:v>36220</c:v>
                </c:pt>
                <c:pt idx="231">
                  <c:v>36251</c:v>
                </c:pt>
                <c:pt idx="232">
                  <c:v>36281</c:v>
                </c:pt>
                <c:pt idx="233">
                  <c:v>36312</c:v>
                </c:pt>
                <c:pt idx="234">
                  <c:v>36342</c:v>
                </c:pt>
                <c:pt idx="235">
                  <c:v>36373</c:v>
                </c:pt>
                <c:pt idx="236">
                  <c:v>36404</c:v>
                </c:pt>
                <c:pt idx="237">
                  <c:v>36434</c:v>
                </c:pt>
                <c:pt idx="238">
                  <c:v>36465</c:v>
                </c:pt>
                <c:pt idx="239">
                  <c:v>36495</c:v>
                </c:pt>
                <c:pt idx="240">
                  <c:v>36526</c:v>
                </c:pt>
                <c:pt idx="241">
                  <c:v>36557</c:v>
                </c:pt>
                <c:pt idx="242">
                  <c:v>36586</c:v>
                </c:pt>
                <c:pt idx="243">
                  <c:v>36617</c:v>
                </c:pt>
                <c:pt idx="244">
                  <c:v>36647</c:v>
                </c:pt>
                <c:pt idx="245">
                  <c:v>36678</c:v>
                </c:pt>
                <c:pt idx="246">
                  <c:v>36708</c:v>
                </c:pt>
                <c:pt idx="247">
                  <c:v>36739</c:v>
                </c:pt>
                <c:pt idx="248">
                  <c:v>36770</c:v>
                </c:pt>
                <c:pt idx="249">
                  <c:v>36800</c:v>
                </c:pt>
                <c:pt idx="250">
                  <c:v>36831</c:v>
                </c:pt>
                <c:pt idx="251">
                  <c:v>36861</c:v>
                </c:pt>
                <c:pt idx="252">
                  <c:v>36892</c:v>
                </c:pt>
                <c:pt idx="253">
                  <c:v>36923</c:v>
                </c:pt>
                <c:pt idx="254">
                  <c:v>36951</c:v>
                </c:pt>
                <c:pt idx="255">
                  <c:v>36982</c:v>
                </c:pt>
                <c:pt idx="256">
                  <c:v>37012</c:v>
                </c:pt>
                <c:pt idx="257">
                  <c:v>37043</c:v>
                </c:pt>
                <c:pt idx="258">
                  <c:v>37073</c:v>
                </c:pt>
                <c:pt idx="259">
                  <c:v>37104</c:v>
                </c:pt>
                <c:pt idx="260">
                  <c:v>37135</c:v>
                </c:pt>
                <c:pt idx="261">
                  <c:v>37165</c:v>
                </c:pt>
                <c:pt idx="262">
                  <c:v>37196</c:v>
                </c:pt>
                <c:pt idx="263">
                  <c:v>37226</c:v>
                </c:pt>
                <c:pt idx="264">
                  <c:v>37257</c:v>
                </c:pt>
                <c:pt idx="265">
                  <c:v>37288</c:v>
                </c:pt>
                <c:pt idx="266">
                  <c:v>37316</c:v>
                </c:pt>
                <c:pt idx="267">
                  <c:v>37347</c:v>
                </c:pt>
                <c:pt idx="268">
                  <c:v>37377</c:v>
                </c:pt>
                <c:pt idx="269">
                  <c:v>37408</c:v>
                </c:pt>
                <c:pt idx="270">
                  <c:v>37438</c:v>
                </c:pt>
                <c:pt idx="271">
                  <c:v>37469</c:v>
                </c:pt>
                <c:pt idx="272">
                  <c:v>37500</c:v>
                </c:pt>
                <c:pt idx="273">
                  <c:v>37530</c:v>
                </c:pt>
                <c:pt idx="274">
                  <c:v>37561</c:v>
                </c:pt>
                <c:pt idx="275">
                  <c:v>37591</c:v>
                </c:pt>
                <c:pt idx="276">
                  <c:v>37622</c:v>
                </c:pt>
                <c:pt idx="277">
                  <c:v>37653</c:v>
                </c:pt>
                <c:pt idx="278">
                  <c:v>37681</c:v>
                </c:pt>
                <c:pt idx="279">
                  <c:v>37712</c:v>
                </c:pt>
                <c:pt idx="280">
                  <c:v>37742</c:v>
                </c:pt>
                <c:pt idx="281">
                  <c:v>37773</c:v>
                </c:pt>
                <c:pt idx="282">
                  <c:v>37803</c:v>
                </c:pt>
                <c:pt idx="283">
                  <c:v>37834</c:v>
                </c:pt>
                <c:pt idx="284">
                  <c:v>37865</c:v>
                </c:pt>
                <c:pt idx="285">
                  <c:v>37895</c:v>
                </c:pt>
                <c:pt idx="286">
                  <c:v>37926</c:v>
                </c:pt>
                <c:pt idx="287">
                  <c:v>37956</c:v>
                </c:pt>
                <c:pt idx="288">
                  <c:v>37987</c:v>
                </c:pt>
                <c:pt idx="289">
                  <c:v>38018</c:v>
                </c:pt>
                <c:pt idx="290">
                  <c:v>38047</c:v>
                </c:pt>
                <c:pt idx="291">
                  <c:v>38078</c:v>
                </c:pt>
                <c:pt idx="292">
                  <c:v>38108</c:v>
                </c:pt>
                <c:pt idx="293">
                  <c:v>38139</c:v>
                </c:pt>
                <c:pt idx="294">
                  <c:v>38169</c:v>
                </c:pt>
                <c:pt idx="295">
                  <c:v>38200</c:v>
                </c:pt>
                <c:pt idx="296">
                  <c:v>38231</c:v>
                </c:pt>
                <c:pt idx="297">
                  <c:v>38261</c:v>
                </c:pt>
                <c:pt idx="298">
                  <c:v>38292</c:v>
                </c:pt>
                <c:pt idx="299">
                  <c:v>38322</c:v>
                </c:pt>
                <c:pt idx="300">
                  <c:v>38353</c:v>
                </c:pt>
                <c:pt idx="301">
                  <c:v>38384</c:v>
                </c:pt>
                <c:pt idx="302">
                  <c:v>38412</c:v>
                </c:pt>
                <c:pt idx="303">
                  <c:v>38443</c:v>
                </c:pt>
                <c:pt idx="304">
                  <c:v>38473</c:v>
                </c:pt>
                <c:pt idx="305">
                  <c:v>38504</c:v>
                </c:pt>
                <c:pt idx="306">
                  <c:v>38534</c:v>
                </c:pt>
                <c:pt idx="307">
                  <c:v>38565</c:v>
                </c:pt>
                <c:pt idx="308">
                  <c:v>38596</c:v>
                </c:pt>
                <c:pt idx="309">
                  <c:v>38626</c:v>
                </c:pt>
                <c:pt idx="310">
                  <c:v>38657</c:v>
                </c:pt>
                <c:pt idx="311">
                  <c:v>38687</c:v>
                </c:pt>
                <c:pt idx="312">
                  <c:v>38718</c:v>
                </c:pt>
                <c:pt idx="313">
                  <c:v>38749</c:v>
                </c:pt>
                <c:pt idx="314">
                  <c:v>38777</c:v>
                </c:pt>
                <c:pt idx="315">
                  <c:v>38808</c:v>
                </c:pt>
                <c:pt idx="316">
                  <c:v>38838</c:v>
                </c:pt>
                <c:pt idx="317">
                  <c:v>38869</c:v>
                </c:pt>
                <c:pt idx="318">
                  <c:v>38899</c:v>
                </c:pt>
                <c:pt idx="319">
                  <c:v>38930</c:v>
                </c:pt>
                <c:pt idx="320">
                  <c:v>38961</c:v>
                </c:pt>
                <c:pt idx="321">
                  <c:v>38991</c:v>
                </c:pt>
                <c:pt idx="322">
                  <c:v>39022</c:v>
                </c:pt>
                <c:pt idx="323">
                  <c:v>39052</c:v>
                </c:pt>
                <c:pt idx="324">
                  <c:v>39083</c:v>
                </c:pt>
                <c:pt idx="325">
                  <c:v>39114</c:v>
                </c:pt>
                <c:pt idx="326">
                  <c:v>39142</c:v>
                </c:pt>
                <c:pt idx="327">
                  <c:v>39173</c:v>
                </c:pt>
                <c:pt idx="328">
                  <c:v>39203</c:v>
                </c:pt>
                <c:pt idx="329">
                  <c:v>39234</c:v>
                </c:pt>
                <c:pt idx="330">
                  <c:v>39264</c:v>
                </c:pt>
                <c:pt idx="331">
                  <c:v>39295</c:v>
                </c:pt>
                <c:pt idx="332">
                  <c:v>39326</c:v>
                </c:pt>
                <c:pt idx="333">
                  <c:v>39356</c:v>
                </c:pt>
                <c:pt idx="334">
                  <c:v>39387</c:v>
                </c:pt>
                <c:pt idx="335">
                  <c:v>39417</c:v>
                </c:pt>
                <c:pt idx="336">
                  <c:v>39448</c:v>
                </c:pt>
                <c:pt idx="337">
                  <c:v>39479</c:v>
                </c:pt>
                <c:pt idx="338">
                  <c:v>39508</c:v>
                </c:pt>
                <c:pt idx="339">
                  <c:v>39539</c:v>
                </c:pt>
                <c:pt idx="340">
                  <c:v>39569</c:v>
                </c:pt>
                <c:pt idx="341">
                  <c:v>39600</c:v>
                </c:pt>
                <c:pt idx="342">
                  <c:v>39630</c:v>
                </c:pt>
                <c:pt idx="343">
                  <c:v>39661</c:v>
                </c:pt>
                <c:pt idx="344">
                  <c:v>39692</c:v>
                </c:pt>
                <c:pt idx="345">
                  <c:v>39722</c:v>
                </c:pt>
                <c:pt idx="346">
                  <c:v>39753</c:v>
                </c:pt>
                <c:pt idx="347">
                  <c:v>39783</c:v>
                </c:pt>
                <c:pt idx="348">
                  <c:v>39814</c:v>
                </c:pt>
                <c:pt idx="349">
                  <c:v>39845</c:v>
                </c:pt>
                <c:pt idx="350">
                  <c:v>39873</c:v>
                </c:pt>
                <c:pt idx="351">
                  <c:v>39904</c:v>
                </c:pt>
                <c:pt idx="352">
                  <c:v>39934</c:v>
                </c:pt>
                <c:pt idx="353">
                  <c:v>39965</c:v>
                </c:pt>
                <c:pt idx="354">
                  <c:v>39995</c:v>
                </c:pt>
                <c:pt idx="355">
                  <c:v>40026</c:v>
                </c:pt>
                <c:pt idx="356">
                  <c:v>40057</c:v>
                </c:pt>
                <c:pt idx="357">
                  <c:v>40087</c:v>
                </c:pt>
                <c:pt idx="358">
                  <c:v>40118</c:v>
                </c:pt>
                <c:pt idx="359">
                  <c:v>40148</c:v>
                </c:pt>
                <c:pt idx="360">
                  <c:v>40179</c:v>
                </c:pt>
                <c:pt idx="361">
                  <c:v>40210</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42675</c:v>
                </c:pt>
                <c:pt idx="443">
                  <c:v>42705</c:v>
                </c:pt>
                <c:pt idx="444">
                  <c:v>42736</c:v>
                </c:pt>
                <c:pt idx="445">
                  <c:v>42767</c:v>
                </c:pt>
                <c:pt idx="446">
                  <c:v>42795</c:v>
                </c:pt>
                <c:pt idx="447">
                  <c:v>42826</c:v>
                </c:pt>
                <c:pt idx="448">
                  <c:v>42856</c:v>
                </c:pt>
                <c:pt idx="449">
                  <c:v>42887</c:v>
                </c:pt>
                <c:pt idx="450">
                  <c:v>42917</c:v>
                </c:pt>
                <c:pt idx="451">
                  <c:v>42948</c:v>
                </c:pt>
                <c:pt idx="452">
                  <c:v>42979</c:v>
                </c:pt>
                <c:pt idx="453">
                  <c:v>43009</c:v>
                </c:pt>
                <c:pt idx="454">
                  <c:v>43040</c:v>
                </c:pt>
                <c:pt idx="455">
                  <c:v>43070</c:v>
                </c:pt>
                <c:pt idx="456">
                  <c:v>43101</c:v>
                </c:pt>
                <c:pt idx="457">
                  <c:v>43132</c:v>
                </c:pt>
                <c:pt idx="458">
                  <c:v>43160</c:v>
                </c:pt>
                <c:pt idx="459">
                  <c:v>43191</c:v>
                </c:pt>
                <c:pt idx="460">
                  <c:v>43221</c:v>
                </c:pt>
                <c:pt idx="461">
                  <c:v>43252</c:v>
                </c:pt>
                <c:pt idx="462">
                  <c:v>43282</c:v>
                </c:pt>
                <c:pt idx="463">
                  <c:v>43313</c:v>
                </c:pt>
                <c:pt idx="464">
                  <c:v>43344</c:v>
                </c:pt>
                <c:pt idx="465">
                  <c:v>43374</c:v>
                </c:pt>
                <c:pt idx="466">
                  <c:v>43405</c:v>
                </c:pt>
                <c:pt idx="467">
                  <c:v>43435</c:v>
                </c:pt>
                <c:pt idx="468">
                  <c:v>43466</c:v>
                </c:pt>
                <c:pt idx="469">
                  <c:v>43497</c:v>
                </c:pt>
                <c:pt idx="470">
                  <c:v>43525</c:v>
                </c:pt>
                <c:pt idx="471">
                  <c:v>43556</c:v>
                </c:pt>
                <c:pt idx="472">
                  <c:v>43586</c:v>
                </c:pt>
                <c:pt idx="473">
                  <c:v>43617</c:v>
                </c:pt>
                <c:pt idx="474">
                  <c:v>43647</c:v>
                </c:pt>
                <c:pt idx="475">
                  <c:v>43678</c:v>
                </c:pt>
                <c:pt idx="476">
                  <c:v>43709</c:v>
                </c:pt>
                <c:pt idx="477">
                  <c:v>43739</c:v>
                </c:pt>
                <c:pt idx="478">
                  <c:v>43770</c:v>
                </c:pt>
                <c:pt idx="479">
                  <c:v>43800</c:v>
                </c:pt>
                <c:pt idx="480">
                  <c:v>43831</c:v>
                </c:pt>
                <c:pt idx="481">
                  <c:v>43862</c:v>
                </c:pt>
                <c:pt idx="482">
                  <c:v>43891</c:v>
                </c:pt>
                <c:pt idx="483">
                  <c:v>43922</c:v>
                </c:pt>
                <c:pt idx="484">
                  <c:v>43952</c:v>
                </c:pt>
                <c:pt idx="485">
                  <c:v>43983</c:v>
                </c:pt>
                <c:pt idx="486">
                  <c:v>44013</c:v>
                </c:pt>
                <c:pt idx="487">
                  <c:v>44044</c:v>
                </c:pt>
                <c:pt idx="488">
                  <c:v>44075</c:v>
                </c:pt>
                <c:pt idx="489">
                  <c:v>44105</c:v>
                </c:pt>
                <c:pt idx="490">
                  <c:v>44136</c:v>
                </c:pt>
                <c:pt idx="491">
                  <c:v>44166</c:v>
                </c:pt>
                <c:pt idx="492">
                  <c:v>44197</c:v>
                </c:pt>
                <c:pt idx="493">
                  <c:v>44228</c:v>
                </c:pt>
                <c:pt idx="494">
                  <c:v>44256</c:v>
                </c:pt>
                <c:pt idx="495">
                  <c:v>44287</c:v>
                </c:pt>
                <c:pt idx="496">
                  <c:v>44317</c:v>
                </c:pt>
                <c:pt idx="497">
                  <c:v>44348</c:v>
                </c:pt>
                <c:pt idx="498">
                  <c:v>44378</c:v>
                </c:pt>
                <c:pt idx="499">
                  <c:v>44409</c:v>
                </c:pt>
                <c:pt idx="500">
                  <c:v>44440</c:v>
                </c:pt>
                <c:pt idx="501">
                  <c:v>44470</c:v>
                </c:pt>
                <c:pt idx="502">
                  <c:v>44501</c:v>
                </c:pt>
                <c:pt idx="503">
                  <c:v>44531</c:v>
                </c:pt>
                <c:pt idx="504">
                  <c:v>44562</c:v>
                </c:pt>
                <c:pt idx="505">
                  <c:v>44593</c:v>
                </c:pt>
                <c:pt idx="506">
                  <c:v>44621</c:v>
                </c:pt>
                <c:pt idx="507">
                  <c:v>44652</c:v>
                </c:pt>
                <c:pt idx="508">
                  <c:v>44682</c:v>
                </c:pt>
                <c:pt idx="509">
                  <c:v>44713</c:v>
                </c:pt>
                <c:pt idx="510">
                  <c:v>44743</c:v>
                </c:pt>
                <c:pt idx="511">
                  <c:v>44774</c:v>
                </c:pt>
                <c:pt idx="512">
                  <c:v>44805</c:v>
                </c:pt>
                <c:pt idx="513">
                  <c:v>44835</c:v>
                </c:pt>
                <c:pt idx="514">
                  <c:v>44866</c:v>
                </c:pt>
                <c:pt idx="515">
                  <c:v>44896</c:v>
                </c:pt>
                <c:pt idx="516">
                  <c:v>44927</c:v>
                </c:pt>
                <c:pt idx="517">
                  <c:v>44958</c:v>
                </c:pt>
                <c:pt idx="518">
                  <c:v>44986</c:v>
                </c:pt>
                <c:pt idx="519">
                  <c:v>45017</c:v>
                </c:pt>
                <c:pt idx="520">
                  <c:v>45047</c:v>
                </c:pt>
                <c:pt idx="521">
                  <c:v>45078</c:v>
                </c:pt>
                <c:pt idx="522">
                  <c:v>45108</c:v>
                </c:pt>
                <c:pt idx="523">
                  <c:v>45139</c:v>
                </c:pt>
                <c:pt idx="524">
                  <c:v>45170</c:v>
                </c:pt>
                <c:pt idx="525">
                  <c:v>45200</c:v>
                </c:pt>
                <c:pt idx="526">
                  <c:v>45231</c:v>
                </c:pt>
                <c:pt idx="527">
                  <c:v>45261</c:v>
                </c:pt>
                <c:pt idx="528">
                  <c:v>45292</c:v>
                </c:pt>
                <c:pt idx="529">
                  <c:v>45323</c:v>
                </c:pt>
                <c:pt idx="530">
                  <c:v>45352</c:v>
                </c:pt>
                <c:pt idx="531">
                  <c:v>45383</c:v>
                </c:pt>
                <c:pt idx="532">
                  <c:v>45413</c:v>
                </c:pt>
                <c:pt idx="533">
                  <c:v>45444</c:v>
                </c:pt>
                <c:pt idx="534">
                  <c:v>45474</c:v>
                </c:pt>
                <c:pt idx="535">
                  <c:v>45505</c:v>
                </c:pt>
                <c:pt idx="536">
                  <c:v>45536</c:v>
                </c:pt>
                <c:pt idx="537">
                  <c:v>45566</c:v>
                </c:pt>
                <c:pt idx="538">
                  <c:v>45597</c:v>
                </c:pt>
                <c:pt idx="539">
                  <c:v>45627</c:v>
                </c:pt>
                <c:pt idx="540">
                  <c:v>45658</c:v>
                </c:pt>
                <c:pt idx="541">
                  <c:v>45689</c:v>
                </c:pt>
                <c:pt idx="542">
                  <c:v>45717</c:v>
                </c:pt>
                <c:pt idx="543">
                  <c:v>45748</c:v>
                </c:pt>
                <c:pt idx="544">
                  <c:v>45778</c:v>
                </c:pt>
                <c:pt idx="545">
                  <c:v>45809</c:v>
                </c:pt>
                <c:pt idx="546">
                  <c:v>45839</c:v>
                </c:pt>
                <c:pt idx="547">
                  <c:v>45870</c:v>
                </c:pt>
                <c:pt idx="548">
                  <c:v>45901</c:v>
                </c:pt>
                <c:pt idx="549">
                  <c:v>45931</c:v>
                </c:pt>
                <c:pt idx="550">
                  <c:v>45962</c:v>
                </c:pt>
                <c:pt idx="551">
                  <c:v>45992</c:v>
                </c:pt>
                <c:pt idx="552">
                  <c:v>46023</c:v>
                </c:pt>
                <c:pt idx="553">
                  <c:v>46054</c:v>
                </c:pt>
                <c:pt idx="554">
                  <c:v>46082</c:v>
                </c:pt>
                <c:pt idx="555">
                  <c:v>46113</c:v>
                </c:pt>
                <c:pt idx="556">
                  <c:v>46143</c:v>
                </c:pt>
                <c:pt idx="557">
                  <c:v>46174</c:v>
                </c:pt>
                <c:pt idx="558">
                  <c:v>46204</c:v>
                </c:pt>
                <c:pt idx="559">
                  <c:v>46235</c:v>
                </c:pt>
                <c:pt idx="560">
                  <c:v>46266</c:v>
                </c:pt>
                <c:pt idx="561">
                  <c:v>46296</c:v>
                </c:pt>
                <c:pt idx="562">
                  <c:v>46327</c:v>
                </c:pt>
                <c:pt idx="563">
                  <c:v>46357</c:v>
                </c:pt>
                <c:pt idx="564">
                  <c:v>46388</c:v>
                </c:pt>
                <c:pt idx="565">
                  <c:v>46419</c:v>
                </c:pt>
                <c:pt idx="566">
                  <c:v>46447</c:v>
                </c:pt>
                <c:pt idx="567">
                  <c:v>46478</c:v>
                </c:pt>
                <c:pt idx="568">
                  <c:v>46508</c:v>
                </c:pt>
                <c:pt idx="569">
                  <c:v>46539</c:v>
                </c:pt>
                <c:pt idx="570">
                  <c:v>46569</c:v>
                </c:pt>
                <c:pt idx="571">
                  <c:v>46600</c:v>
                </c:pt>
                <c:pt idx="572">
                  <c:v>46631</c:v>
                </c:pt>
                <c:pt idx="573">
                  <c:v>46661</c:v>
                </c:pt>
                <c:pt idx="574">
                  <c:v>46692</c:v>
                </c:pt>
                <c:pt idx="575">
                  <c:v>46722</c:v>
                </c:pt>
                <c:pt idx="576">
                  <c:v>46753</c:v>
                </c:pt>
                <c:pt idx="577">
                  <c:v>46784</c:v>
                </c:pt>
                <c:pt idx="578">
                  <c:v>46813</c:v>
                </c:pt>
                <c:pt idx="579">
                  <c:v>46844</c:v>
                </c:pt>
                <c:pt idx="580">
                  <c:v>46874</c:v>
                </c:pt>
                <c:pt idx="581">
                  <c:v>46905</c:v>
                </c:pt>
                <c:pt idx="582">
                  <c:v>46935</c:v>
                </c:pt>
                <c:pt idx="583">
                  <c:v>46966</c:v>
                </c:pt>
                <c:pt idx="584">
                  <c:v>46997</c:v>
                </c:pt>
                <c:pt idx="585">
                  <c:v>47027</c:v>
                </c:pt>
                <c:pt idx="586">
                  <c:v>47058</c:v>
                </c:pt>
                <c:pt idx="587">
                  <c:v>47088</c:v>
                </c:pt>
                <c:pt idx="588">
                  <c:v>47119</c:v>
                </c:pt>
                <c:pt idx="589">
                  <c:v>47150</c:v>
                </c:pt>
                <c:pt idx="590">
                  <c:v>47178</c:v>
                </c:pt>
                <c:pt idx="591">
                  <c:v>47209</c:v>
                </c:pt>
                <c:pt idx="592">
                  <c:v>47239</c:v>
                </c:pt>
                <c:pt idx="593">
                  <c:v>47270</c:v>
                </c:pt>
                <c:pt idx="594">
                  <c:v>47300</c:v>
                </c:pt>
                <c:pt idx="595">
                  <c:v>47331</c:v>
                </c:pt>
                <c:pt idx="596">
                  <c:v>47362</c:v>
                </c:pt>
                <c:pt idx="597">
                  <c:v>47392</c:v>
                </c:pt>
                <c:pt idx="598">
                  <c:v>47423</c:v>
                </c:pt>
                <c:pt idx="599">
                  <c:v>47453</c:v>
                </c:pt>
                <c:pt idx="600">
                  <c:v>47484</c:v>
                </c:pt>
                <c:pt idx="601">
                  <c:v>47515</c:v>
                </c:pt>
                <c:pt idx="602">
                  <c:v>47543</c:v>
                </c:pt>
                <c:pt idx="603">
                  <c:v>47574</c:v>
                </c:pt>
                <c:pt idx="604">
                  <c:v>47604</c:v>
                </c:pt>
                <c:pt idx="605">
                  <c:v>47635</c:v>
                </c:pt>
                <c:pt idx="606">
                  <c:v>47665</c:v>
                </c:pt>
                <c:pt idx="607">
                  <c:v>47696</c:v>
                </c:pt>
                <c:pt idx="608">
                  <c:v>47727</c:v>
                </c:pt>
                <c:pt idx="609">
                  <c:v>47757</c:v>
                </c:pt>
                <c:pt idx="610">
                  <c:v>47788</c:v>
                </c:pt>
                <c:pt idx="611">
                  <c:v>47818</c:v>
                </c:pt>
                <c:pt idx="612">
                  <c:v>47849</c:v>
                </c:pt>
                <c:pt idx="613">
                  <c:v>47880</c:v>
                </c:pt>
                <c:pt idx="614">
                  <c:v>47908</c:v>
                </c:pt>
                <c:pt idx="615">
                  <c:v>47939</c:v>
                </c:pt>
                <c:pt idx="616">
                  <c:v>47969</c:v>
                </c:pt>
                <c:pt idx="617">
                  <c:v>48000</c:v>
                </c:pt>
                <c:pt idx="618">
                  <c:v>48030</c:v>
                </c:pt>
                <c:pt idx="619">
                  <c:v>48061</c:v>
                </c:pt>
                <c:pt idx="620">
                  <c:v>48092</c:v>
                </c:pt>
                <c:pt idx="621">
                  <c:v>48122</c:v>
                </c:pt>
                <c:pt idx="622">
                  <c:v>48153</c:v>
                </c:pt>
                <c:pt idx="623">
                  <c:v>48183</c:v>
                </c:pt>
                <c:pt idx="624">
                  <c:v>48214</c:v>
                </c:pt>
                <c:pt idx="625">
                  <c:v>48245</c:v>
                </c:pt>
                <c:pt idx="626">
                  <c:v>48274</c:v>
                </c:pt>
                <c:pt idx="627">
                  <c:v>48305</c:v>
                </c:pt>
                <c:pt idx="628">
                  <c:v>48335</c:v>
                </c:pt>
                <c:pt idx="629">
                  <c:v>48366</c:v>
                </c:pt>
                <c:pt idx="630">
                  <c:v>48396</c:v>
                </c:pt>
                <c:pt idx="631">
                  <c:v>48427</c:v>
                </c:pt>
                <c:pt idx="632">
                  <c:v>48458</c:v>
                </c:pt>
                <c:pt idx="633">
                  <c:v>48488</c:v>
                </c:pt>
                <c:pt idx="634">
                  <c:v>48519</c:v>
                </c:pt>
                <c:pt idx="635">
                  <c:v>48549</c:v>
                </c:pt>
                <c:pt idx="636">
                  <c:v>48580</c:v>
                </c:pt>
                <c:pt idx="637">
                  <c:v>48611</c:v>
                </c:pt>
                <c:pt idx="638">
                  <c:v>48639</c:v>
                </c:pt>
                <c:pt idx="639">
                  <c:v>48670</c:v>
                </c:pt>
                <c:pt idx="640">
                  <c:v>48700</c:v>
                </c:pt>
                <c:pt idx="641">
                  <c:v>48731</c:v>
                </c:pt>
                <c:pt idx="642">
                  <c:v>48761</c:v>
                </c:pt>
                <c:pt idx="643">
                  <c:v>48792</c:v>
                </c:pt>
                <c:pt idx="644">
                  <c:v>48823</c:v>
                </c:pt>
                <c:pt idx="645">
                  <c:v>48853</c:v>
                </c:pt>
                <c:pt idx="646">
                  <c:v>48884</c:v>
                </c:pt>
                <c:pt idx="647">
                  <c:v>48914</c:v>
                </c:pt>
                <c:pt idx="648">
                  <c:v>48945</c:v>
                </c:pt>
                <c:pt idx="649">
                  <c:v>48976</c:v>
                </c:pt>
                <c:pt idx="650">
                  <c:v>49004</c:v>
                </c:pt>
                <c:pt idx="651">
                  <c:v>49035</c:v>
                </c:pt>
                <c:pt idx="652">
                  <c:v>49065</c:v>
                </c:pt>
                <c:pt idx="653">
                  <c:v>49096</c:v>
                </c:pt>
                <c:pt idx="654">
                  <c:v>49126</c:v>
                </c:pt>
                <c:pt idx="655">
                  <c:v>49157</c:v>
                </c:pt>
                <c:pt idx="656">
                  <c:v>49188</c:v>
                </c:pt>
                <c:pt idx="657">
                  <c:v>49218</c:v>
                </c:pt>
                <c:pt idx="658">
                  <c:v>49249</c:v>
                </c:pt>
                <c:pt idx="659">
                  <c:v>49279</c:v>
                </c:pt>
                <c:pt idx="660">
                  <c:v>49310</c:v>
                </c:pt>
                <c:pt idx="661">
                  <c:v>49341</c:v>
                </c:pt>
                <c:pt idx="662">
                  <c:v>49369</c:v>
                </c:pt>
                <c:pt idx="663">
                  <c:v>49400</c:v>
                </c:pt>
                <c:pt idx="664">
                  <c:v>49430</c:v>
                </c:pt>
                <c:pt idx="665">
                  <c:v>49461</c:v>
                </c:pt>
                <c:pt idx="666">
                  <c:v>49491</c:v>
                </c:pt>
                <c:pt idx="667">
                  <c:v>49522</c:v>
                </c:pt>
                <c:pt idx="668">
                  <c:v>49553</c:v>
                </c:pt>
                <c:pt idx="669">
                  <c:v>49583</c:v>
                </c:pt>
                <c:pt idx="670">
                  <c:v>49614</c:v>
                </c:pt>
                <c:pt idx="671">
                  <c:v>49644</c:v>
                </c:pt>
                <c:pt idx="672">
                  <c:v>49675</c:v>
                </c:pt>
                <c:pt idx="673">
                  <c:v>49706</c:v>
                </c:pt>
                <c:pt idx="674">
                  <c:v>49735</c:v>
                </c:pt>
                <c:pt idx="675">
                  <c:v>49766</c:v>
                </c:pt>
                <c:pt idx="676">
                  <c:v>49796</c:v>
                </c:pt>
                <c:pt idx="677">
                  <c:v>49827</c:v>
                </c:pt>
                <c:pt idx="678">
                  <c:v>49857</c:v>
                </c:pt>
                <c:pt idx="679">
                  <c:v>49888</c:v>
                </c:pt>
                <c:pt idx="680">
                  <c:v>49919</c:v>
                </c:pt>
                <c:pt idx="681">
                  <c:v>49949</c:v>
                </c:pt>
                <c:pt idx="682">
                  <c:v>49980</c:v>
                </c:pt>
                <c:pt idx="683">
                  <c:v>50010</c:v>
                </c:pt>
                <c:pt idx="684">
                  <c:v>50041</c:v>
                </c:pt>
                <c:pt idx="685">
                  <c:v>50072</c:v>
                </c:pt>
                <c:pt idx="686">
                  <c:v>50100</c:v>
                </c:pt>
                <c:pt idx="687">
                  <c:v>50131</c:v>
                </c:pt>
                <c:pt idx="688">
                  <c:v>50161</c:v>
                </c:pt>
                <c:pt idx="689">
                  <c:v>50192</c:v>
                </c:pt>
                <c:pt idx="690">
                  <c:v>50222</c:v>
                </c:pt>
                <c:pt idx="691">
                  <c:v>50253</c:v>
                </c:pt>
                <c:pt idx="692">
                  <c:v>50284</c:v>
                </c:pt>
                <c:pt idx="693">
                  <c:v>50314</c:v>
                </c:pt>
                <c:pt idx="694">
                  <c:v>50345</c:v>
                </c:pt>
                <c:pt idx="695">
                  <c:v>50375</c:v>
                </c:pt>
                <c:pt idx="696">
                  <c:v>50406</c:v>
                </c:pt>
                <c:pt idx="697">
                  <c:v>50437</c:v>
                </c:pt>
                <c:pt idx="698">
                  <c:v>50465</c:v>
                </c:pt>
                <c:pt idx="699">
                  <c:v>50496</c:v>
                </c:pt>
                <c:pt idx="700">
                  <c:v>50526</c:v>
                </c:pt>
                <c:pt idx="701">
                  <c:v>50557</c:v>
                </c:pt>
                <c:pt idx="702">
                  <c:v>50587</c:v>
                </c:pt>
                <c:pt idx="703">
                  <c:v>50618</c:v>
                </c:pt>
                <c:pt idx="704">
                  <c:v>50649</c:v>
                </c:pt>
                <c:pt idx="705">
                  <c:v>50679</c:v>
                </c:pt>
                <c:pt idx="706">
                  <c:v>50710</c:v>
                </c:pt>
                <c:pt idx="707">
                  <c:v>50740</c:v>
                </c:pt>
                <c:pt idx="708">
                  <c:v>50771</c:v>
                </c:pt>
                <c:pt idx="709">
                  <c:v>50802</c:v>
                </c:pt>
                <c:pt idx="710">
                  <c:v>50830</c:v>
                </c:pt>
                <c:pt idx="711">
                  <c:v>50861</c:v>
                </c:pt>
                <c:pt idx="712">
                  <c:v>50891</c:v>
                </c:pt>
                <c:pt idx="713">
                  <c:v>50922</c:v>
                </c:pt>
                <c:pt idx="714">
                  <c:v>50952</c:v>
                </c:pt>
                <c:pt idx="715">
                  <c:v>50983</c:v>
                </c:pt>
                <c:pt idx="716">
                  <c:v>51014</c:v>
                </c:pt>
                <c:pt idx="717">
                  <c:v>51044</c:v>
                </c:pt>
                <c:pt idx="718">
                  <c:v>51075</c:v>
                </c:pt>
                <c:pt idx="719">
                  <c:v>51105</c:v>
                </c:pt>
                <c:pt idx="720">
                  <c:v>51136</c:v>
                </c:pt>
                <c:pt idx="721">
                  <c:v>51167</c:v>
                </c:pt>
                <c:pt idx="722">
                  <c:v>51196</c:v>
                </c:pt>
                <c:pt idx="723">
                  <c:v>51227</c:v>
                </c:pt>
                <c:pt idx="724">
                  <c:v>51257</c:v>
                </c:pt>
                <c:pt idx="725">
                  <c:v>51288</c:v>
                </c:pt>
                <c:pt idx="726">
                  <c:v>51318</c:v>
                </c:pt>
                <c:pt idx="727">
                  <c:v>51349</c:v>
                </c:pt>
                <c:pt idx="728">
                  <c:v>51380</c:v>
                </c:pt>
                <c:pt idx="729">
                  <c:v>51410</c:v>
                </c:pt>
                <c:pt idx="730">
                  <c:v>51441</c:v>
                </c:pt>
                <c:pt idx="731">
                  <c:v>51471</c:v>
                </c:pt>
              </c:numCache>
            </c:numRef>
          </c:cat>
          <c:val>
            <c:numRef>
              <c:f>SP33PI!$L$9:$L$740</c:f>
              <c:numCache>
                <c:formatCode>General</c:formatCode>
                <c:ptCount val="732"/>
                <c:pt idx="516" formatCode="0.0">
                  <c:v>-25.8954533408</c:v>
                </c:pt>
                <c:pt idx="731" formatCode="0.0">
                  <c:v>#N/A</c:v>
                </c:pt>
              </c:numCache>
            </c:numRef>
          </c:val>
          <c:smooth val="0"/>
          <c:extLst>
            <c:ext xmlns:c16="http://schemas.microsoft.com/office/drawing/2014/chart" uri="{C3380CC4-5D6E-409C-BE32-E72D297353CC}">
              <c16:uniqueId val="{0000000F-00FB-4F9D-BD05-A9597EA0A3A1}"/>
            </c:ext>
          </c:extLst>
        </c:ser>
        <c:ser>
          <c:idx val="2"/>
          <c:order val="4"/>
          <c:tx>
            <c:v>Stainless</c:v>
          </c:tx>
          <c:spPr>
            <a:ln w="50800">
              <a:solidFill>
                <a:srgbClr val="00B0F0"/>
              </a:solidFill>
            </a:ln>
            <a:effectLst>
              <a:outerShdw blurRad="25400" dist="12700" dir="5400000" algn="ctr" rotWithShape="0">
                <a:srgbClr val="000000">
                  <a:alpha val="95000"/>
                </a:srgbClr>
              </a:outerShdw>
            </a:effectLst>
          </c:spPr>
          <c:marker>
            <c:symbol val="none"/>
          </c:marker>
          <c:cat>
            <c:multiLvlStrRef>
              <c:f>#REF!</c:f>
            </c:multiLvlStrRef>
          </c:cat>
          <c:val>
            <c:numRef>
              <c:f>STAINLSPI!$G$9:$G$740</c:f>
              <c:numCache>
                <c:formatCode>General</c:formatCode>
                <c:ptCount val="732"/>
                <c:pt idx="0" formatCode="0.0">
                  <c:v>0</c:v>
                </c:pt>
                <c:pt idx="97" formatCode="0.0">
                  <c:v>57.776307081399999</c:v>
                </c:pt>
                <c:pt idx="98" formatCode="0.0">
                  <c:v>76.042356055499994</c:v>
                </c:pt>
                <c:pt idx="99" formatCode="0.0">
                  <c:v>110.08931524969999</c:v>
                </c:pt>
                <c:pt idx="100" formatCode="0.0">
                  <c:v>122.1901091843</c:v>
                </c:pt>
                <c:pt idx="101" formatCode="0.0">
                  <c:v>134.12990196070001</c:v>
                </c:pt>
                <c:pt idx="102" formatCode="0.0">
                  <c:v>129.923574368</c:v>
                </c:pt>
                <c:pt idx="103" formatCode="0.0">
                  <c:v>134.03528742169999</c:v>
                </c:pt>
                <c:pt idx="104" formatCode="0.0">
                  <c:v>121.9692814042</c:v>
                </c:pt>
                <c:pt idx="105" formatCode="0.0">
                  <c:v>91.242572978499993</c:v>
                </c:pt>
                <c:pt idx="106" formatCode="0.0">
                  <c:v>69.369592088900006</c:v>
                </c:pt>
                <c:pt idx="107" formatCode="0.0">
                  <c:v>63.772954924799997</c:v>
                </c:pt>
                <c:pt idx="108" formatCode="0.0">
                  <c:v>78.910936778899995</c:v>
                </c:pt>
                <c:pt idx="109" formatCode="0.0">
                  <c:v>83.703859060400006</c:v>
                </c:pt>
                <c:pt idx="110" formatCode="0.0">
                  <c:v>78.139097744300003</c:v>
                </c:pt>
                <c:pt idx="111" formatCode="0.0">
                  <c:v>52.432687765700003</c:v>
                </c:pt>
                <c:pt idx="112" formatCode="0.0">
                  <c:v>34.181240063499999</c:v>
                </c:pt>
                <c:pt idx="113" formatCode="0.0">
                  <c:v>9.6440722322999992</c:v>
                </c:pt>
                <c:pt idx="114" formatCode="0.0">
                  <c:v>-4.2444387623999997</c:v>
                </c:pt>
                <c:pt idx="115" formatCode="0.0">
                  <c:v>-16.111381322900002</c:v>
                </c:pt>
                <c:pt idx="116" formatCode="0.0">
                  <c:v>-18.6086741628</c:v>
                </c:pt>
                <c:pt idx="117" formatCode="0.0">
                  <c:v>-14.507632041000001</c:v>
                </c:pt>
                <c:pt idx="118" formatCode="0.0">
                  <c:v>-16.245803532299998</c:v>
                </c:pt>
                <c:pt idx="119" formatCode="0.0">
                  <c:v>-21.858162225099999</c:v>
                </c:pt>
                <c:pt idx="120" formatCode="0.0">
                  <c:v>-35.607428423999998</c:v>
                </c:pt>
                <c:pt idx="121" formatCode="0.0">
                  <c:v>-46.614910377800001</c:v>
                </c:pt>
                <c:pt idx="122" formatCode="0.0">
                  <c:v>-50.174105729600001</c:v>
                </c:pt>
                <c:pt idx="123" formatCode="0.0">
                  <c:v>-48.1871707468</c:v>
                </c:pt>
                <c:pt idx="124" formatCode="0.0">
                  <c:v>-40.58595433</c:v>
                </c:pt>
                <c:pt idx="125" formatCode="0.0">
                  <c:v>-34.049409237299997</c:v>
                </c:pt>
                <c:pt idx="126" formatCode="0.0">
                  <c:v>-26.955941254999999</c:v>
                </c:pt>
                <c:pt idx="127" formatCode="0.0">
                  <c:v>-16.944484707899999</c:v>
                </c:pt>
                <c:pt idx="128" formatCode="0.0">
                  <c:v>-6.9530894185000003</c:v>
                </c:pt>
                <c:pt idx="129" formatCode="0.0">
                  <c:v>-1.0902196238999999</c:v>
                </c:pt>
                <c:pt idx="130" formatCode="0.0">
                  <c:v>4.3917741372999997</c:v>
                </c:pt>
                <c:pt idx="131" formatCode="0.0">
                  <c:v>6.7461796496000002</c:v>
                </c:pt>
                <c:pt idx="132" formatCode="0.0">
                  <c:v>14.360104145799999</c:v>
                </c:pt>
                <c:pt idx="133" formatCode="0.0">
                  <c:v>23.3319076133</c:v>
                </c:pt>
                <c:pt idx="134" formatCode="0.0">
                  <c:v>21.961033460300001</c:v>
                </c:pt>
                <c:pt idx="135" formatCode="0.0">
                  <c:v>13.6961722488</c:v>
                </c:pt>
                <c:pt idx="136" formatCode="0.0">
                  <c:v>2.8643944886999999</c:v>
                </c:pt>
                <c:pt idx="137" formatCode="0.0">
                  <c:v>-1.6467607672</c:v>
                </c:pt>
                <c:pt idx="138" formatCode="0.0">
                  <c:v>-4.0577590933999996</c:v>
                </c:pt>
                <c:pt idx="139" formatCode="0.0">
                  <c:v>-10.3839441535</c:v>
                </c:pt>
                <c:pt idx="140" formatCode="0.0">
                  <c:v>-17.327459618199999</c:v>
                </c:pt>
                <c:pt idx="141" formatCode="0.0">
                  <c:v>-24.0095846645</c:v>
                </c:pt>
                <c:pt idx="142" formatCode="0.0">
                  <c:v>-26.560934891399999</c:v>
                </c:pt>
                <c:pt idx="143" formatCode="0.0">
                  <c:v>-27.513966480400001</c:v>
                </c:pt>
                <c:pt idx="144" formatCode="0.0">
                  <c:v>-26.357267950899999</c:v>
                </c:pt>
                <c:pt idx="145" formatCode="0.0">
                  <c:v>-24.830934628000001</c:v>
                </c:pt>
                <c:pt idx="146" formatCode="0.0">
                  <c:v>-18.093418996299999</c:v>
                </c:pt>
                <c:pt idx="147" formatCode="0.0">
                  <c:v>-15.8688409608</c:v>
                </c:pt>
                <c:pt idx="148" formatCode="0.0">
                  <c:v>-13.799788508900001</c:v>
                </c:pt>
                <c:pt idx="149" formatCode="0.0">
                  <c:v>-15.1425942962</c:v>
                </c:pt>
                <c:pt idx="150" formatCode="0.0">
                  <c:v>-12.097542388999999</c:v>
                </c:pt>
                <c:pt idx="151" formatCode="0.0">
                  <c:v>-10.9444985394</c:v>
                </c:pt>
                <c:pt idx="152" formatCode="0.0">
                  <c:v>-8.4073416222000006</c:v>
                </c:pt>
                <c:pt idx="153" formatCode="0.0">
                  <c:v>-5.1923481185</c:v>
                </c:pt>
                <c:pt idx="154" formatCode="0.0">
                  <c:v>-4.6146851557000002</c:v>
                </c:pt>
                <c:pt idx="155" formatCode="0.0">
                  <c:v>-4.0944123314</c:v>
                </c:pt>
                <c:pt idx="156" formatCode="0.0">
                  <c:v>-5.4221165279000001</c:v>
                </c:pt>
                <c:pt idx="157" formatCode="0.0">
                  <c:v>-4.3137254901000004</c:v>
                </c:pt>
                <c:pt idx="158" formatCode="0.0">
                  <c:v>-9.6247615009</c:v>
                </c:pt>
                <c:pt idx="159" formatCode="0.0">
                  <c:v>-11.900791996600001</c:v>
                </c:pt>
                <c:pt idx="160" formatCode="0.0">
                  <c:v>-14.700470251400001</c:v>
                </c:pt>
                <c:pt idx="161" formatCode="0.0">
                  <c:v>-8.8464874240999993</c:v>
                </c:pt>
                <c:pt idx="162" formatCode="0.0">
                  <c:v>-8.3658430861999999</c:v>
                </c:pt>
                <c:pt idx="163" formatCode="0.0">
                  <c:v>-9.2499453311999993</c:v>
                </c:pt>
                <c:pt idx="164" formatCode="0.0">
                  <c:v>-17.453135100099999</c:v>
                </c:pt>
                <c:pt idx="165" formatCode="0.0">
                  <c:v>-22.660753880200001</c:v>
                </c:pt>
                <c:pt idx="166" formatCode="0.0">
                  <c:v>-20.614871306000001</c:v>
                </c:pt>
                <c:pt idx="167" formatCode="0.0">
                  <c:v>-12.983425414299999</c:v>
                </c:pt>
                <c:pt idx="168" formatCode="0.0">
                  <c:v>-6.7638923810999998</c:v>
                </c:pt>
                <c:pt idx="169" formatCode="0.0">
                  <c:v>-4.2912246864999997</c:v>
                </c:pt>
                <c:pt idx="170" formatCode="0.0">
                  <c:v>-4.7619047619000003</c:v>
                </c:pt>
                <c:pt idx="171" formatCode="0.0">
                  <c:v>-4.1637094866000002</c:v>
                </c:pt>
                <c:pt idx="172" formatCode="0.0">
                  <c:v>-5.2972195589000002</c:v>
                </c:pt>
                <c:pt idx="173" formatCode="0.0">
                  <c:v>-5.0428163653000002</c:v>
                </c:pt>
                <c:pt idx="174" formatCode="0.0">
                  <c:v>-2.0577105013999999</c:v>
                </c:pt>
                <c:pt idx="175" formatCode="0.0">
                  <c:v>2.3373493975000001</c:v>
                </c:pt>
                <c:pt idx="176" formatCode="0.0">
                  <c:v>12.033411641800001</c:v>
                </c:pt>
                <c:pt idx="177" formatCode="0.0">
                  <c:v>24.770642201800001</c:v>
                </c:pt>
                <c:pt idx="178" formatCode="0.0">
                  <c:v>38.546982888000002</c:v>
                </c:pt>
                <c:pt idx="179" formatCode="0.0">
                  <c:v>49.177489177399998</c:v>
                </c:pt>
                <c:pt idx="180" formatCode="0.0">
                  <c:v>53.613807982700003</c:v>
                </c:pt>
                <c:pt idx="181" formatCode="0.0">
                  <c:v>53.1989924433</c:v>
                </c:pt>
                <c:pt idx="182" formatCode="0.0">
                  <c:v>48.004926108299998</c:v>
                </c:pt>
                <c:pt idx="183" formatCode="0.0">
                  <c:v>44.334732164800002</c:v>
                </c:pt>
                <c:pt idx="184" formatCode="0.0">
                  <c:v>42.115920020200001</c:v>
                </c:pt>
                <c:pt idx="185" formatCode="0.0">
                  <c:v>40.856713426799999</c:v>
                </c:pt>
                <c:pt idx="186" formatCode="0.0">
                  <c:v>41.125332045299999</c:v>
                </c:pt>
                <c:pt idx="187" formatCode="0.0">
                  <c:v>48.787379326500002</c:v>
                </c:pt>
                <c:pt idx="188" formatCode="0.0">
                  <c:v>52.84249767</c:v>
                </c:pt>
                <c:pt idx="189" formatCode="0.0">
                  <c:v>48.299632352899998</c:v>
                </c:pt>
                <c:pt idx="190" formatCode="0.0">
                  <c:v>32.957746478799997</c:v>
                </c:pt>
                <c:pt idx="191" formatCode="0.0">
                  <c:v>13.561617334099999</c:v>
                </c:pt>
                <c:pt idx="192" formatCode="0.0">
                  <c:v>0.59691011230000002</c:v>
                </c:pt>
                <c:pt idx="193" formatCode="0.0">
                  <c:v>-7.7112791844000004</c:v>
                </c:pt>
                <c:pt idx="194" formatCode="0.0">
                  <c:v>-7.4887668497000002</c:v>
                </c:pt>
                <c:pt idx="195" formatCode="0.0">
                  <c:v>-4.8058833589000001</c:v>
                </c:pt>
                <c:pt idx="196" formatCode="0.0">
                  <c:v>-2.0658949243000002</c:v>
                </c:pt>
                <c:pt idx="197" formatCode="0.0">
                  <c:v>-6.6868219810999996</c:v>
                </c:pt>
                <c:pt idx="198" formatCode="0.0">
                  <c:v>-16.221765913700001</c:v>
                </c:pt>
                <c:pt idx="199" formatCode="0.0">
                  <c:v>-28.026586485199999</c:v>
                </c:pt>
                <c:pt idx="200" formatCode="0.0">
                  <c:v>-33.353658536499999</c:v>
                </c:pt>
                <c:pt idx="201" formatCode="0.0">
                  <c:v>-32.909823365299999</c:v>
                </c:pt>
                <c:pt idx="202" formatCode="0.0">
                  <c:v>-29.889178617900001</c:v>
                </c:pt>
                <c:pt idx="203" formatCode="0.0">
                  <c:v>-26.695059625199999</c:v>
                </c:pt>
                <c:pt idx="204" formatCode="0.0">
                  <c:v>-24.223385689299999</c:v>
                </c:pt>
                <c:pt idx="205" formatCode="0.0">
                  <c:v>-18.8491003028</c:v>
                </c:pt>
                <c:pt idx="206" formatCode="0.0">
                  <c:v>-11.476884331700001</c:v>
                </c:pt>
                <c:pt idx="207" formatCode="0.0">
                  <c:v>-7.3302191879</c:v>
                </c:pt>
                <c:pt idx="208" formatCode="0.0">
                  <c:v>-4.8554282596</c:v>
                </c:pt>
                <c:pt idx="209" formatCode="0.0">
                  <c:v>-2.3632551934000001</c:v>
                </c:pt>
                <c:pt idx="210" formatCode="0.0">
                  <c:v>2.8186274509000002</c:v>
                </c:pt>
                <c:pt idx="211" formatCode="0.0">
                  <c:v>9.5866314862999999</c:v>
                </c:pt>
                <c:pt idx="212" formatCode="0.0">
                  <c:v>11.9167429094</c:v>
                </c:pt>
                <c:pt idx="213" formatCode="0.0">
                  <c:v>11.454965357900001</c:v>
                </c:pt>
                <c:pt idx="214" formatCode="0.0">
                  <c:v>9.4374709436999993</c:v>
                </c:pt>
                <c:pt idx="215" formatCode="0.0">
                  <c:v>7.7387868928000003</c:v>
                </c:pt>
                <c:pt idx="216" formatCode="0.0">
                  <c:v>4.8134500229999997</c:v>
                </c:pt>
                <c:pt idx="217" formatCode="0.0">
                  <c:v>-3.9736553238000001</c:v>
                </c:pt>
                <c:pt idx="218" formatCode="0.0">
                  <c:v>-15.2001625685</c:v>
                </c:pt>
                <c:pt idx="219" formatCode="0.0">
                  <c:v>-22.818922062799999</c:v>
                </c:pt>
                <c:pt idx="220" formatCode="0.0">
                  <c:v>-26.6437308868</c:v>
                </c:pt>
                <c:pt idx="221" formatCode="0.0">
                  <c:v>-28.557485848100001</c:v>
                </c:pt>
                <c:pt idx="222" formatCode="0.0">
                  <c:v>-32.6380611839</c:v>
                </c:pt>
                <c:pt idx="223" formatCode="0.0">
                  <c:v>-37.700642054500001</c:v>
                </c:pt>
                <c:pt idx="224" formatCode="0.0">
                  <c:v>-40.568158593900002</c:v>
                </c:pt>
                <c:pt idx="225" formatCode="0.0">
                  <c:v>-41.628677994100002</c:v>
                </c:pt>
                <c:pt idx="226" formatCode="0.0">
                  <c:v>-41.758708581100002</c:v>
                </c:pt>
                <c:pt idx="227" formatCode="0.0">
                  <c:v>-42.191544434800001</c:v>
                </c:pt>
                <c:pt idx="228" formatCode="0.0">
                  <c:v>-41.8809052955</c:v>
                </c:pt>
                <c:pt idx="229" formatCode="0.0">
                  <c:v>-37.905807041599999</c:v>
                </c:pt>
                <c:pt idx="230" formatCode="0.0">
                  <c:v>-33.309369757900001</c:v>
                </c:pt>
                <c:pt idx="231" formatCode="0.0">
                  <c:v>-27.380055262399999</c:v>
                </c:pt>
                <c:pt idx="232" formatCode="0.0">
                  <c:v>-20.4012506513</c:v>
                </c:pt>
                <c:pt idx="233" formatCode="0.0">
                  <c:v>-12.1857923497</c:v>
                </c:pt>
                <c:pt idx="234" formatCode="0.0">
                  <c:v>-1.0616337362999999</c:v>
                </c:pt>
                <c:pt idx="235" formatCode="0.0">
                  <c:v>11.8196457326</c:v>
                </c:pt>
                <c:pt idx="236" formatCode="0.0">
                  <c:v>25.894085281900001</c:v>
                </c:pt>
                <c:pt idx="237" formatCode="0.0">
                  <c:v>35.605253816100003</c:v>
                </c:pt>
                <c:pt idx="238" formatCode="0.0">
                  <c:v>44.602479941600002</c:v>
                </c:pt>
                <c:pt idx="239" formatCode="0.0">
                  <c:v>52.910447761100002</c:v>
                </c:pt>
                <c:pt idx="240" formatCode="0.0">
                  <c:v>60.302457466900002</c:v>
                </c:pt>
                <c:pt idx="241" formatCode="0.0">
                  <c:v>63.954344624400001</c:v>
                </c:pt>
                <c:pt idx="242" formatCode="0.0">
                  <c:v>67.5530003593</c:v>
                </c:pt>
                <c:pt idx="243" formatCode="0.0">
                  <c:v>65.894154271800005</c:v>
                </c:pt>
                <c:pt idx="244" formatCode="0.0">
                  <c:v>54.631751227400002</c:v>
                </c:pt>
                <c:pt idx="245" formatCode="0.0">
                  <c:v>40.883634100800002</c:v>
                </c:pt>
                <c:pt idx="246" formatCode="0.0">
                  <c:v>28.256333830100001</c:v>
                </c:pt>
                <c:pt idx="247" formatCode="0.0">
                  <c:v>16.4746543778</c:v>
                </c:pt>
                <c:pt idx="248" formatCode="0.0">
                  <c:v>5.7361376673000004</c:v>
                </c:pt>
                <c:pt idx="249" formatCode="0.0">
                  <c:v>-1.1256544502000001</c:v>
                </c:pt>
                <c:pt idx="250" formatCode="0.0">
                  <c:v>-8.6002522068000005</c:v>
                </c:pt>
                <c:pt idx="251" formatCode="0.0">
                  <c:v>-15.861395802800001</c:v>
                </c:pt>
                <c:pt idx="252" formatCode="0.0">
                  <c:v>-22.641509433900001</c:v>
                </c:pt>
                <c:pt idx="253" formatCode="0.0">
                  <c:v>-25.174039972999999</c:v>
                </c:pt>
                <c:pt idx="254" formatCode="0.0">
                  <c:v>-28.029165773100001</c:v>
                </c:pt>
                <c:pt idx="255" formatCode="0.0">
                  <c:v>-29.149291075800001</c:v>
                </c:pt>
                <c:pt idx="256" formatCode="0.0">
                  <c:v>-26.651143098999999</c:v>
                </c:pt>
                <c:pt idx="257" formatCode="0.0">
                  <c:v>-20.914310954000001</c:v>
                </c:pt>
                <c:pt idx="258" formatCode="0.0">
                  <c:v>-17.1275854055</c:v>
                </c:pt>
                <c:pt idx="259" formatCode="0.0">
                  <c:v>-17.062314539999999</c:v>
                </c:pt>
                <c:pt idx="260" formatCode="0.0">
                  <c:v>-20.795660036099999</c:v>
                </c:pt>
                <c:pt idx="261" formatCode="0.0">
                  <c:v>-24.331480010500002</c:v>
                </c:pt>
                <c:pt idx="262" formatCode="0.0">
                  <c:v>-25.551876379599999</c:v>
                </c:pt>
                <c:pt idx="263" formatCode="0.0">
                  <c:v>-24.8259860788</c:v>
                </c:pt>
                <c:pt idx="264" formatCode="0.0">
                  <c:v>-20.945121951200001</c:v>
                </c:pt>
                <c:pt idx="265" formatCode="0.0">
                  <c:v>-16.8967587034</c:v>
                </c:pt>
                <c:pt idx="266" formatCode="0.0">
                  <c:v>-10.2800953516</c:v>
                </c:pt>
                <c:pt idx="267" formatCode="0.0">
                  <c:v>-3.7080635667999999</c:v>
                </c:pt>
                <c:pt idx="268" formatCode="0.0">
                  <c:v>-0.1154401154</c:v>
                </c:pt>
                <c:pt idx="269" formatCode="0.0">
                  <c:v>-0.75397933530000005</c:v>
                </c:pt>
                <c:pt idx="270" formatCode="0.0">
                  <c:v>2.0471116095999999</c:v>
                </c:pt>
                <c:pt idx="271" formatCode="0.0">
                  <c:v>9.0638044125999997</c:v>
                </c:pt>
                <c:pt idx="272" formatCode="0.0">
                  <c:v>20.645792563600001</c:v>
                </c:pt>
                <c:pt idx="273" formatCode="0.0">
                  <c:v>28.2015395381</c:v>
                </c:pt>
                <c:pt idx="274" formatCode="0.0">
                  <c:v>36.767976278699997</c:v>
                </c:pt>
                <c:pt idx="275" formatCode="0.0">
                  <c:v>44.560185185100003</c:v>
                </c:pt>
                <c:pt idx="276" formatCode="0.0">
                  <c:v>47.358272271499999</c:v>
                </c:pt>
                <c:pt idx="277" formatCode="0.0">
                  <c:v>43.156374142200001</c:v>
                </c:pt>
                <c:pt idx="278" formatCode="0.0">
                  <c:v>39.6213882431</c:v>
                </c:pt>
                <c:pt idx="279" formatCode="0.0">
                  <c:v>34.993887530499997</c:v>
                </c:pt>
                <c:pt idx="280" formatCode="0.0">
                  <c:v>30.684773186899999</c:v>
                </c:pt>
                <c:pt idx="281" formatCode="0.0">
                  <c:v>27.124366910500001</c:v>
                </c:pt>
                <c:pt idx="282" formatCode="0.0">
                  <c:v>25.474031327199999</c:v>
                </c:pt>
                <c:pt idx="283" formatCode="0.0">
                  <c:v>30.153089119699999</c:v>
                </c:pt>
                <c:pt idx="284" formatCode="0.0">
                  <c:v>34.036226007000003</c:v>
                </c:pt>
                <c:pt idx="285" formatCode="0.0">
                  <c:v>45.141921397300003</c:v>
                </c:pt>
                <c:pt idx="286" formatCode="0.0">
                  <c:v>55.609756097499996</c:v>
                </c:pt>
                <c:pt idx="287" formatCode="0.0">
                  <c:v>68.001067520600003</c:v>
                </c:pt>
                <c:pt idx="288" formatCode="0.0">
                  <c:v>84.663700601900004</c:v>
                </c:pt>
                <c:pt idx="289" formatCode="0.0">
                  <c:v>98.435923309700001</c:v>
                </c:pt>
                <c:pt idx="290" formatCode="0.0">
                  <c:v>102.11703139860001</c:v>
                </c:pt>
                <c:pt idx="291" formatCode="0.0">
                  <c:v>93.887253792099997</c:v>
                </c:pt>
                <c:pt idx="292" formatCode="0.0">
                  <c:v>71.8991819588</c:v>
                </c:pt>
                <c:pt idx="293" formatCode="0.0">
                  <c:v>54.471004869399998</c:v>
                </c:pt>
                <c:pt idx="294" formatCode="0.0">
                  <c:v>53.723171265799998</c:v>
                </c:pt>
                <c:pt idx="295" formatCode="0.0">
                  <c:v>60.701533291300002</c:v>
                </c:pt>
                <c:pt idx="296" formatCode="0.0">
                  <c:v>63.9975796692</c:v>
                </c:pt>
                <c:pt idx="297" formatCode="0.0">
                  <c:v>54.983076344399997</c:v>
                </c:pt>
                <c:pt idx="298" formatCode="0.0">
                  <c:v>45.489376523799997</c:v>
                </c:pt>
                <c:pt idx="299" formatCode="0.0">
                  <c:v>36.362192215999997</c:v>
                </c:pt>
                <c:pt idx="300" formatCode="0.0">
                  <c:v>20.422335600899999</c:v>
                </c:pt>
                <c:pt idx="301" formatCode="0.0">
                  <c:v>10.920416984399999</c:v>
                </c:pt>
                <c:pt idx="302" formatCode="0.0">
                  <c:v>8.0498999645999998</c:v>
                </c:pt>
                <c:pt idx="303" formatCode="0.0">
                  <c:v>13.463334890200001</c:v>
                </c:pt>
                <c:pt idx="304" formatCode="0.0">
                  <c:v>29.4276527331</c:v>
                </c:pt>
                <c:pt idx="305" formatCode="0.0">
                  <c:v>47.3133686774</c:v>
                </c:pt>
                <c:pt idx="306" formatCode="0.0">
                  <c:v>40.319133779700003</c:v>
                </c:pt>
                <c:pt idx="307" formatCode="0.0">
                  <c:v>18.899490262699999</c:v>
                </c:pt>
                <c:pt idx="308" formatCode="0.0">
                  <c:v>0.94699298970000001</c:v>
                </c:pt>
                <c:pt idx="309" formatCode="0.0">
                  <c:v>-4.9987867022000003</c:v>
                </c:pt>
                <c:pt idx="310" formatCode="0.0">
                  <c:v>-11.467560450000001</c:v>
                </c:pt>
                <c:pt idx="311" formatCode="0.0">
                  <c:v>-16.589002795799999</c:v>
                </c:pt>
                <c:pt idx="312" formatCode="0.0">
                  <c:v>-14.581617041299999</c:v>
                </c:pt>
                <c:pt idx="313" formatCode="0.0">
                  <c:v>-8</c:v>
                </c:pt>
                <c:pt idx="314" formatCode="0.0">
                  <c:v>-3.7468685328000002</c:v>
                </c:pt>
                <c:pt idx="315" formatCode="0.0">
                  <c:v>-2.1920345784999999</c:v>
                </c:pt>
                <c:pt idx="316" formatCode="0.0">
                  <c:v>1.1428003577000001</c:v>
                </c:pt>
                <c:pt idx="317" formatCode="0.0">
                  <c:v>4.9022468631000002</c:v>
                </c:pt>
                <c:pt idx="318" formatCode="0.0">
                  <c:v>18.1033607472</c:v>
                </c:pt>
                <c:pt idx="319" formatCode="0.0">
                  <c:v>38.804001319100003</c:v>
                </c:pt>
                <c:pt idx="320" formatCode="0.0">
                  <c:v>67.665692007700002</c:v>
                </c:pt>
                <c:pt idx="321" formatCode="0.0">
                  <c:v>85.312899106000003</c:v>
                </c:pt>
                <c:pt idx="322" formatCode="0.0">
                  <c:v>103.4613304488</c:v>
                </c:pt>
                <c:pt idx="323" formatCode="0.0">
                  <c:v>122.3743016759</c:v>
                </c:pt>
                <c:pt idx="324" formatCode="0.0">
                  <c:v>133.06696059519999</c:v>
                </c:pt>
                <c:pt idx="325" formatCode="0.0">
                  <c:v>126.7721440139</c:v>
                </c:pt>
                <c:pt idx="326" formatCode="0.0">
                  <c:v>122.64343102860001</c:v>
                </c:pt>
                <c:pt idx="327" formatCode="0.0">
                  <c:v>126.2941919191</c:v>
                </c:pt>
                <c:pt idx="328" formatCode="0.0">
                  <c:v>126.2232265671</c:v>
                </c:pt>
                <c:pt idx="329" formatCode="0.0">
                  <c:v>112.916087158</c:v>
                </c:pt>
                <c:pt idx="330" formatCode="0.0">
                  <c:v>81.009284731700006</c:v>
                </c:pt>
                <c:pt idx="331" formatCode="0.0">
                  <c:v>37.443573295299998</c:v>
                </c:pt>
                <c:pt idx="332" formatCode="0.0">
                  <c:v>10.216538293799999</c:v>
                </c:pt>
                <c:pt idx="333" formatCode="0.0">
                  <c:v>-0.63404548579999997</c:v>
                </c:pt>
                <c:pt idx="334" formatCode="0.0">
                  <c:v>2.9239766080999998</c:v>
                </c:pt>
                <c:pt idx="335" formatCode="0.0">
                  <c:v>-0.6720261273</c:v>
                </c:pt>
                <c:pt idx="336" formatCode="0.0">
                  <c:v>-4.3154410026000001</c:v>
                </c:pt>
                <c:pt idx="337" formatCode="0.0">
                  <c:v>-10.393891116800001</c:v>
                </c:pt>
                <c:pt idx="338" formatCode="0.0">
                  <c:v>-15.522236340499999</c:v>
                </c:pt>
                <c:pt idx="339" formatCode="0.0">
                  <c:v>-19.4355326172</c:v>
                </c:pt>
                <c:pt idx="340" formatCode="0.0">
                  <c:v>-23.1140065146</c:v>
                </c:pt>
                <c:pt idx="341" formatCode="0.0">
                  <c:v>-24.391412271899998</c:v>
                </c:pt>
                <c:pt idx="342" formatCode="0.0">
                  <c:v>-21.4580859653</c:v>
                </c:pt>
                <c:pt idx="343" formatCode="0.0">
                  <c:v>-8.1763180639000002</c:v>
                </c:pt>
                <c:pt idx="344" formatCode="0.0">
                  <c:v>1.8196202531000001</c:v>
                </c:pt>
                <c:pt idx="345" formatCode="0.0">
                  <c:v>-2.5038146760000002</c:v>
                </c:pt>
                <c:pt idx="346" formatCode="0.0">
                  <c:v>-22.055785123900002</c:v>
                </c:pt>
                <c:pt idx="347" formatCode="0.0">
                  <c:v>-31.8368637369</c:v>
                </c:pt>
                <c:pt idx="348" formatCode="0.0">
                  <c:v>-34.949956752699997</c:v>
                </c:pt>
                <c:pt idx="349" formatCode="0.0">
                  <c:v>-28.673901048299999</c:v>
                </c:pt>
                <c:pt idx="350" formatCode="0.0">
                  <c:v>-24.300583598999999</c:v>
                </c:pt>
                <c:pt idx="351" formatCode="0.0">
                  <c:v>-23.119986148700001</c:v>
                </c:pt>
                <c:pt idx="352" formatCode="0.0">
                  <c:v>-21.5952098514</c:v>
                </c:pt>
                <c:pt idx="353" formatCode="0.0">
                  <c:v>-13.546826402400001</c:v>
                </c:pt>
                <c:pt idx="354" formatCode="0.0">
                  <c:v>3.0718993770999998</c:v>
                </c:pt>
                <c:pt idx="355" formatCode="0.0">
                  <c:v>23.757530120399998</c:v>
                </c:pt>
                <c:pt idx="356" formatCode="0.0">
                  <c:v>43.648018647999997</c:v>
                </c:pt>
                <c:pt idx="357" formatCode="0.0">
                  <c:v>65.703919755200005</c:v>
                </c:pt>
                <c:pt idx="358" formatCode="0.0">
                  <c:v>88.593439363800002</c:v>
                </c:pt>
                <c:pt idx="359" formatCode="0.0">
                  <c:v>100.4359925788</c:v>
                </c:pt>
                <c:pt idx="360" formatCode="0.0">
                  <c:v>107.00921265069999</c:v>
                </c:pt>
                <c:pt idx="361" formatCode="0.0">
                  <c:v>88.155406566899998</c:v>
                </c:pt>
                <c:pt idx="362" formatCode="0.0">
                  <c:v>84.914957876299994</c:v>
                </c:pt>
                <c:pt idx="363" formatCode="0.0">
                  <c:v>90.361084002699997</c:v>
                </c:pt>
                <c:pt idx="364" formatCode="0.0">
                  <c:v>107.2982708933</c:v>
                </c:pt>
                <c:pt idx="365" formatCode="0.0">
                  <c:v>96.415722851400005</c:v>
                </c:pt>
                <c:pt idx="366" formatCode="0.0">
                  <c:v>67.791141096999993</c:v>
                </c:pt>
                <c:pt idx="367" formatCode="0.0">
                  <c:v>40.741304127299998</c:v>
                </c:pt>
                <c:pt idx="368" formatCode="0.0">
                  <c:v>24.944782510700001</c:v>
                </c:pt>
                <c:pt idx="369" formatCode="0.0">
                  <c:v>19.911561413299999</c:v>
                </c:pt>
                <c:pt idx="370" formatCode="0.0">
                  <c:v>19.998243071099999</c:v>
                </c:pt>
                <c:pt idx="371" formatCode="0.0">
                  <c:v>26.523811727599998</c:v>
                </c:pt>
                <c:pt idx="372" formatCode="0.0">
                  <c:v>26.504863277599998</c:v>
                </c:pt>
                <c:pt idx="373" formatCode="0.0">
                  <c:v>30.580173595200002</c:v>
                </c:pt>
                <c:pt idx="374" formatCode="0.0">
                  <c:v>30.349007134800001</c:v>
                </c:pt>
                <c:pt idx="375" formatCode="0.0">
                  <c:v>24.568183610599998</c:v>
                </c:pt>
                <c:pt idx="376" formatCode="0.0">
                  <c:v>7.9970805963</c:v>
                </c:pt>
                <c:pt idx="377" formatCode="0.0">
                  <c:v>0.39685231659999998</c:v>
                </c:pt>
                <c:pt idx="378" formatCode="0.0">
                  <c:v>-0.89860139859999999</c:v>
                </c:pt>
                <c:pt idx="379" formatCode="0.0">
                  <c:v>-3.6026948099999997E-2</c:v>
                </c:pt>
                <c:pt idx="380" formatCode="0.0">
                  <c:v>-1.4755222049000001</c:v>
                </c:pt>
                <c:pt idx="381" formatCode="0.0">
                  <c:v>-7.2965522179000004</c:v>
                </c:pt>
                <c:pt idx="382" formatCode="0.0">
                  <c:v>-9.3997071741999996</c:v>
                </c:pt>
                <c:pt idx="383" formatCode="0.0">
                  <c:v>-11.617528714600001</c:v>
                </c:pt>
                <c:pt idx="384" formatCode="0.0">
                  <c:v>-9.7522939107000006</c:v>
                </c:pt>
                <c:pt idx="385" formatCode="0.0">
                  <c:v>-8.5117548278000008</c:v>
                </c:pt>
                <c:pt idx="386" formatCode="0.0">
                  <c:v>-12.952154845500001</c:v>
                </c:pt>
                <c:pt idx="387" formatCode="0.0">
                  <c:v>-17.8960364695</c:v>
                </c:pt>
                <c:pt idx="388" formatCode="0.0">
                  <c:v>-20.972517216899998</c:v>
                </c:pt>
                <c:pt idx="389" formatCode="0.0">
                  <c:v>-20.3554174127</c:v>
                </c:pt>
                <c:pt idx="390" formatCode="0.0">
                  <c:v>-20.103729315799999</c:v>
                </c:pt>
                <c:pt idx="391" formatCode="0.0">
                  <c:v>-20.978844559700001</c:v>
                </c:pt>
                <c:pt idx="392" formatCode="0.0">
                  <c:v>-20.6700842182</c:v>
                </c:pt>
                <c:pt idx="393" formatCode="0.0">
                  <c:v>-16.209014019200001</c:v>
                </c:pt>
                <c:pt idx="394" formatCode="0.0">
                  <c:v>-13.0979314802</c:v>
                </c:pt>
                <c:pt idx="395" formatCode="0.0">
                  <c:v>-10.6572303617</c:v>
                </c:pt>
                <c:pt idx="396" formatCode="0.0">
                  <c:v>-12.3814499276</c:v>
                </c:pt>
                <c:pt idx="397" formatCode="0.0">
                  <c:v>-13.8350349891</c:v>
                </c:pt>
                <c:pt idx="398" formatCode="0.0">
                  <c:v>-15.3452782302</c:v>
                </c:pt>
                <c:pt idx="399" formatCode="0.0">
                  <c:v>-16.3832658569</c:v>
                </c:pt>
                <c:pt idx="400" formatCode="0.0">
                  <c:v>-15.8081198843</c:v>
                </c:pt>
                <c:pt idx="401" formatCode="0.0">
                  <c:v>-15.771612793699999</c:v>
                </c:pt>
                <c:pt idx="402" formatCode="0.0">
                  <c:v>-17.933318613299999</c:v>
                </c:pt>
                <c:pt idx="403" formatCode="0.0">
                  <c:v>-18.909057739600001</c:v>
                </c:pt>
                <c:pt idx="404" formatCode="0.0">
                  <c:v>-19.275328871399999</c:v>
                </c:pt>
                <c:pt idx="405" formatCode="0.0">
                  <c:v>-16.938606194599998</c:v>
                </c:pt>
                <c:pt idx="406" formatCode="0.0">
                  <c:v>-14.1143654114</c:v>
                </c:pt>
                <c:pt idx="407" formatCode="0.0">
                  <c:v>-12.6094408671</c:v>
                </c:pt>
                <c:pt idx="408" formatCode="0.0">
                  <c:v>-11.934137504000001</c:v>
                </c:pt>
                <c:pt idx="409" formatCode="0.0">
                  <c:v>-13.3714995783</c:v>
                </c:pt>
                <c:pt idx="410" formatCode="0.0">
                  <c:v>-11.119563271800001</c:v>
                </c:pt>
                <c:pt idx="411" formatCode="0.0">
                  <c:v>-5.6395831411000001</c:v>
                </c:pt>
                <c:pt idx="412" formatCode="0.0">
                  <c:v>4.7303506649999996</c:v>
                </c:pt>
                <c:pt idx="413" formatCode="0.0">
                  <c:v>14.1367848509</c:v>
                </c:pt>
                <c:pt idx="414" formatCode="0.0">
                  <c:v>25.4035729659</c:v>
                </c:pt>
                <c:pt idx="415" formatCode="0.0">
                  <c:v>30.191226096699999</c:v>
                </c:pt>
                <c:pt idx="416" formatCode="0.0">
                  <c:v>30.161815998600002</c:v>
                </c:pt>
                <c:pt idx="417" formatCode="0.0">
                  <c:v>15.215581821200001</c:v>
                </c:pt>
                <c:pt idx="418" formatCode="0.0">
                  <c:v>1.2287539244000001</c:v>
                </c:pt>
                <c:pt idx="419" formatCode="0.0">
                  <c:v>-7.5324675324000001</c:v>
                </c:pt>
                <c:pt idx="420" formatCode="0.0">
                  <c:v>-8.2651945210999997</c:v>
                </c:pt>
                <c:pt idx="421" formatCode="0.0">
                  <c:v>-10.1997950819</c:v>
                </c:pt>
                <c:pt idx="422" formatCode="0.0">
                  <c:v>-15.4659417006</c:v>
                </c:pt>
                <c:pt idx="423" formatCode="0.0">
                  <c:v>-20.954894199200002</c:v>
                </c:pt>
                <c:pt idx="424" formatCode="0.0">
                  <c:v>-24.116750565699999</c:v>
                </c:pt>
                <c:pt idx="425" formatCode="0.0">
                  <c:v>-26.902881348400001</c:v>
                </c:pt>
                <c:pt idx="426" formatCode="0.0">
                  <c:v>-29.491525423700001</c:v>
                </c:pt>
                <c:pt idx="427" formatCode="0.0">
                  <c:v>-32.145325730000003</c:v>
                </c:pt>
                <c:pt idx="428" formatCode="0.0">
                  <c:v>-34.4974521173</c:v>
                </c:pt>
                <c:pt idx="429" formatCode="0.0">
                  <c:v>-33.232191879699997</c:v>
                </c:pt>
                <c:pt idx="430" formatCode="0.0">
                  <c:v>-30.886048874299998</c:v>
                </c:pt>
                <c:pt idx="431" formatCode="0.0">
                  <c:v>-30.4173354735</c:v>
                </c:pt>
                <c:pt idx="432" formatCode="0.0">
                  <c:v>-33.234926762800001</c:v>
                </c:pt>
                <c:pt idx="433" formatCode="0.0">
                  <c:v>-34.805179987400003</c:v>
                </c:pt>
                <c:pt idx="434" formatCode="0.0">
                  <c:v>-30.957060329899999</c:v>
                </c:pt>
                <c:pt idx="435" formatCode="0.0">
                  <c:v>-25.7496136012</c:v>
                </c:pt>
                <c:pt idx="436" formatCode="0.0">
                  <c:v>-23.498265473699998</c:v>
                </c:pt>
                <c:pt idx="437" formatCode="0.0">
                  <c:v>-21.942532898700001</c:v>
                </c:pt>
                <c:pt idx="438" formatCode="0.0">
                  <c:v>-19.3829113924</c:v>
                </c:pt>
                <c:pt idx="439" formatCode="0.0">
                  <c:v>-13.790029922900001</c:v>
                </c:pt>
                <c:pt idx="440" formatCode="0.0">
                  <c:v>-8.3830728992000001</c:v>
                </c:pt>
                <c:pt idx="441" formatCode="0.0">
                  <c:v>-1.0892303253</c:v>
                </c:pt>
                <c:pt idx="442" formatCode="0.0">
                  <c:v>5.7330754352</c:v>
                </c:pt>
                <c:pt idx="443" formatCode="0.0">
                  <c:v>17.111550502499998</c:v>
                </c:pt>
                <c:pt idx="444" formatCode="0.0">
                  <c:v>26.045918367300001</c:v>
                </c:pt>
                <c:pt idx="445" formatCode="0.0">
                  <c:v>36.1830591529</c:v>
                </c:pt>
                <c:pt idx="446" formatCode="0.0">
                  <c:v>36.159751574200001</c:v>
                </c:pt>
                <c:pt idx="447" formatCode="0.0">
                  <c:v>31.1906744379</c:v>
                </c:pt>
                <c:pt idx="448" formatCode="0.0">
                  <c:v>23.404932378600002</c:v>
                </c:pt>
                <c:pt idx="449" formatCode="0.0">
                  <c:v>16.3947103858</c:v>
                </c:pt>
                <c:pt idx="450" formatCode="0.0">
                  <c:v>11.791348984600001</c:v>
                </c:pt>
                <c:pt idx="451" formatCode="0.0">
                  <c:v>10.01403146</c:v>
                </c:pt>
                <c:pt idx="452" formatCode="0.0">
                  <c:v>13.8423248664</c:v>
                </c:pt>
                <c:pt idx="453" formatCode="0.0">
                  <c:v>19.1365227537</c:v>
                </c:pt>
                <c:pt idx="454" formatCode="0.0">
                  <c:v>23.284062637200002</c:v>
                </c:pt>
                <c:pt idx="455" formatCode="0.0">
                  <c:v>16.876538867299999</c:v>
                </c:pt>
                <c:pt idx="456" formatCode="0.0">
                  <c:v>12.507589556699999</c:v>
                </c:pt>
                <c:pt idx="457" formatCode="0.0">
                  <c:v>9.1691833194000001</c:v>
                </c:pt>
                <c:pt idx="458" formatCode="0.0">
                  <c:v>13.563509660999999</c:v>
                </c:pt>
                <c:pt idx="459" formatCode="0.0">
                  <c:v>16.273165778100001</c:v>
                </c:pt>
                <c:pt idx="460" formatCode="0.0">
                  <c:v>18.301959773</c:v>
                </c:pt>
                <c:pt idx="461" formatCode="0.0">
                  <c:v>21.334130622499998</c:v>
                </c:pt>
                <c:pt idx="462" formatCode="0.0">
                  <c:v>21.952866500100001</c:v>
                </c:pt>
                <c:pt idx="463" formatCode="0.0">
                  <c:v>18.580922333299998</c:v>
                </c:pt>
                <c:pt idx="464" formatCode="0.0">
                  <c:v>7.2466563786</c:v>
                </c:pt>
                <c:pt idx="465" formatCode="0.0">
                  <c:v>-5.0624387855000004</c:v>
                </c:pt>
                <c:pt idx="466" formatCode="0.0">
                  <c:v>-14.9275878442</c:v>
                </c:pt>
                <c:pt idx="467" formatCode="0.0">
                  <c:v>-18.460334657499999</c:v>
                </c:pt>
                <c:pt idx="468" formatCode="0.0">
                  <c:v>-21.280805900299999</c:v>
                </c:pt>
                <c:pt idx="469" formatCode="0.0">
                  <c:v>-22.0894643908</c:v>
                </c:pt>
                <c:pt idx="470" formatCode="0.0">
                  <c:v>-23.368291866500002</c:v>
                </c:pt>
                <c:pt idx="471" formatCode="0.0">
                  <c:v>-21.959606986800001</c:v>
                </c:pt>
                <c:pt idx="472" formatCode="0.0">
                  <c:v>-19.7427933082</c:v>
                </c:pt>
                <c:pt idx="473" formatCode="0.0">
                  <c:v>-19.4502245099</c:v>
                </c:pt>
                <c:pt idx="474" formatCode="0.0">
                  <c:v>-19.756367663300001</c:v>
                </c:pt>
                <c:pt idx="475" formatCode="0.0">
                  <c:v>-16.609114067299998</c:v>
                </c:pt>
                <c:pt idx="476" formatCode="0.0">
                  <c:v>-9.1792073864999999</c:v>
                </c:pt>
                <c:pt idx="477" formatCode="0.0">
                  <c:v>-1.231542975</c:v>
                </c:pt>
                <c:pt idx="478" formatCode="0.0">
                  <c:v>1.9326030836999999</c:v>
                </c:pt>
                <c:pt idx="479" formatCode="0.0">
                  <c:v>2.6943234664000002</c:v>
                </c:pt>
                <c:pt idx="480" formatCode="0.0">
                  <c:v>7.0003046922000003</c:v>
                </c:pt>
                <c:pt idx="481" formatCode="0.0">
                  <c:v>7.4337085441999999</c:v>
                </c:pt>
                <c:pt idx="482" formatCode="0.0">
                  <c:v>5.2922763339000003</c:v>
                </c:pt>
                <c:pt idx="483" formatCode="0.0">
                  <c:v>-2.7348394767999999</c:v>
                </c:pt>
                <c:pt idx="484" formatCode="0.0">
                  <c:v>-8.2224334599999995</c:v>
                </c:pt>
                <c:pt idx="485" formatCode="0.0">
                  <c:v>-10.5710401087</c:v>
                </c:pt>
                <c:pt idx="486" formatCode="0.0">
                  <c:v>-8.1700248412000001</c:v>
                </c:pt>
                <c:pt idx="487" formatCode="0.0">
                  <c:v>-6.2656981874</c:v>
                </c:pt>
                <c:pt idx="488" formatCode="0.0">
                  <c:v>-4.2975970424999996</c:v>
                </c:pt>
                <c:pt idx="489" formatCode="0.0">
                  <c:v>-1.8866692779000001</c:v>
                </c:pt>
                <c:pt idx="490" formatCode="0.0">
                  <c:v>5.7084188911</c:v>
                </c:pt>
                <c:pt idx="491" formatCode="0.0">
                  <c:v>16.3887291546</c:v>
                </c:pt>
                <c:pt idx="492" formatCode="0.0">
                  <c:v>24.2329322987</c:v>
                </c:pt>
                <c:pt idx="493" formatCode="0.0">
                  <c:v>30.862808522600002</c:v>
                </c:pt>
                <c:pt idx="494" formatCode="0.0">
                  <c:v>31.9828539823</c:v>
                </c:pt>
                <c:pt idx="495" formatCode="0.0">
                  <c:v>36.998417949</c:v>
                </c:pt>
                <c:pt idx="496" formatCode="0.0">
                  <c:v>43.981652733499999</c:v>
                </c:pt>
                <c:pt idx="497" formatCode="0.0">
                  <c:v>52.276700874100001</c:v>
                </c:pt>
                <c:pt idx="498" formatCode="0.0">
                  <c:v>60.249098286699997</c:v>
                </c:pt>
                <c:pt idx="499" formatCode="0.0">
                  <c:v>63.664180185299998</c:v>
                </c:pt>
                <c:pt idx="500" formatCode="0.0">
                  <c:v>64.099330895999998</c:v>
                </c:pt>
                <c:pt idx="501" formatCode="0.0">
                  <c:v>61.693725464099998</c:v>
                </c:pt>
                <c:pt idx="502" formatCode="0.0">
                  <c:v>59.0259647759</c:v>
                </c:pt>
                <c:pt idx="503" formatCode="0.0">
                  <c:v>53.8307806324</c:v>
                </c:pt>
                <c:pt idx="504" formatCode="0.0">
                  <c:v>45.263767119299999</c:v>
                </c:pt>
                <c:pt idx="505" formatCode="0.0">
                  <c:v>41.731864588900002</c:v>
                </c:pt>
                <c:pt idx="506" formatCode="0.0">
                  <c:v>54.259350445199999</c:v>
                </c:pt>
                <c:pt idx="507" formatCode="0.0">
                  <c:v>64.329274053800006</c:v>
                </c:pt>
                <c:pt idx="508" formatCode="0.0">
                  <c:v>59.414191758199998</c:v>
                </c:pt>
                <c:pt idx="509" formatCode="0.0">
                  <c:v>33.232378194799999</c:v>
                </c:pt>
                <c:pt idx="510" formatCode="0.0">
                  <c:v>2.0537420372000001</c:v>
                </c:pt>
                <c:pt idx="511" formatCode="0.0">
                  <c:v>-20.0713756291</c:v>
                </c:pt>
                <c:pt idx="512" formatCode="0.0">
                  <c:v>-31.266089044400001</c:v>
                </c:pt>
                <c:pt idx="513" formatCode="0.0">
                  <c:v>-34.801273201199997</c:v>
                </c:pt>
                <c:pt idx="514" formatCode="0.0">
                  <c:v>-35.509978228800001</c:v>
                </c:pt>
                <c:pt idx="515" formatCode="0.0">
                  <c:v>-34.268444067499999</c:v>
                </c:pt>
                <c:pt idx="516" formatCode="0.0">
                  <c:v>-29.632409966299999</c:v>
                </c:pt>
                <c:pt idx="731" formatCode="0.0">
                  <c:v>#N/A</c:v>
                </c:pt>
              </c:numCache>
            </c:numRef>
          </c:val>
          <c:smooth val="0"/>
          <c:extLst>
            <c:ext xmlns:c16="http://schemas.microsoft.com/office/drawing/2014/chart" uri="{C3380CC4-5D6E-409C-BE32-E72D297353CC}">
              <c16:uniqueId val="{00000010-00FB-4F9D-BD05-A9597EA0A3A1}"/>
            </c:ext>
          </c:extLst>
        </c:ser>
        <c:ser>
          <c:idx val="4"/>
          <c:order val="5"/>
          <c:tx>
            <c:strRef>
              <c:f>STAINLSPI!$L$7</c:f>
              <c:strCache>
                <c:ptCount val="1"/>
                <c:pt idx="0">
                  <c:v>-29.6%</c:v>
                </c:pt>
              </c:strCache>
            </c:strRef>
          </c:tx>
          <c:marker>
            <c:symbol val="none"/>
          </c:marker>
          <c:dLbls>
            <c:dLbl>
              <c:idx val="253"/>
              <c:layout>
                <c:manualLayout>
                  <c:x val="-9.5859459072150535E-17"/>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00FB-4F9D-BD05-A9597EA0A3A1}"/>
                </c:ext>
              </c:extLst>
            </c:dLbl>
            <c:dLbl>
              <c:idx val="263"/>
              <c:layout>
                <c:manualLayout>
                  <c:x val="0"/>
                  <c:y val="4.24836601307188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00FB-4F9D-BD05-A9597EA0A3A1}"/>
                </c:ext>
              </c:extLst>
            </c:dLbl>
            <c:dLbl>
              <c:idx val="305"/>
              <c:tx>
                <c:rich>
                  <a:bodyPr/>
                  <a:lstStyle/>
                  <a:p>
                    <a:r>
                      <a:rPr lang="en-US"/>
                      <a:t>3.1</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00FB-4F9D-BD05-A9597EA0A3A1}"/>
                </c:ext>
              </c:extLst>
            </c:dLbl>
            <c:dLbl>
              <c:idx val="337"/>
              <c:layout>
                <c:manualLayout>
                  <c:x val="-8.9285714285714385E-2"/>
                  <c:y val="-0.2647058823529411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00FB-4F9D-BD05-A9597EA0A3A1}"/>
                </c:ext>
              </c:extLst>
            </c:dLbl>
            <c:dLbl>
              <c:idx val="338"/>
              <c:layout>
                <c:manualLayout>
                  <c:x val="-8.5034013605443208E-3"/>
                  <c:y val="-0.1045751633986928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00FB-4F9D-BD05-A9597EA0A3A1}"/>
                </c:ext>
              </c:extLst>
            </c:dLbl>
            <c:dLbl>
              <c:idx val="354"/>
              <c:layout>
                <c:manualLayout>
                  <c:x val="1.436286338044342E-2"/>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00FB-4F9D-BD05-A9597EA0A3A1}"/>
                </c:ext>
              </c:extLst>
            </c:dLbl>
            <c:dLbl>
              <c:idx val="355"/>
              <c:layout>
                <c:manualLayout>
                  <c:x val="4.3088590141330575E-3"/>
                  <c:y val="-6.97767145135566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00FB-4F9D-BD05-A9597EA0A3A1}"/>
                </c:ext>
              </c:extLst>
            </c:dLbl>
            <c:dLbl>
              <c:idx val="409"/>
              <c:layout>
                <c:manualLayout>
                  <c:x val="-3.1179138321995568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00FB-4F9D-BD05-A9597EA0A3A1}"/>
                </c:ext>
              </c:extLst>
            </c:dLbl>
            <c:dLbl>
              <c:idx val="510"/>
              <c:layout>
                <c:manualLayout>
                  <c:x val="4.3267566632051559E-3"/>
                  <c:y val="-3.92156862745099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00FB-4F9D-BD05-A9597EA0A3A1}"/>
                </c:ext>
              </c:extLst>
            </c:dLbl>
            <c:dLbl>
              <c:idx val="511"/>
              <c:layout>
                <c:manualLayout>
                  <c:x val="0"/>
                  <c:y val="0.1993464052287581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00FB-4F9D-BD05-A9597EA0A3A1}"/>
                </c:ext>
              </c:extLst>
            </c:dLbl>
            <c:dLbl>
              <c:idx val="514"/>
              <c:layout>
                <c:manualLayout>
                  <c:x val="-0.27258566978193144"/>
                  <c:y val="0.1078431372549019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00FB-4F9D-BD05-A9597EA0A3A1}"/>
                </c:ext>
              </c:extLst>
            </c:dLbl>
            <c:dLbl>
              <c:idx val="515"/>
              <c:layout>
                <c:manualLayout>
                  <c:x val="-1.0576394108427824E-16"/>
                  <c:y val="8.82352941176470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00FB-4F9D-BD05-A9597EA0A3A1}"/>
                </c:ext>
              </c:extLst>
            </c:dLbl>
            <c:dLbl>
              <c:idx val="516"/>
              <c:layout>
                <c:manualLayout>
                  <c:x val="-2.872531418312388E-3"/>
                  <c:y val="8.456660745672386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86B7-402B-9C02-0635B1BB9CDA}"/>
                </c:ext>
              </c:extLst>
            </c:dLbl>
            <c:dLbl>
              <c:idx val="806"/>
              <c:layout>
                <c:manualLayout>
                  <c:x val="3.3171801084573668E-2"/>
                  <c:y val="6.535947712418241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00FB-4F9D-BD05-A9597EA0A3A1}"/>
                </c:ext>
              </c:extLst>
            </c:dLbl>
            <c:dLbl>
              <c:idx val="807"/>
              <c:layout>
                <c:manualLayout>
                  <c:x val="2.5960539979231569E-2"/>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00FB-4F9D-BD05-A9597EA0A3A1}"/>
                </c:ext>
              </c:extLst>
            </c:dLbl>
            <c:dLbl>
              <c:idx val="812"/>
              <c:layout>
                <c:manualLayout>
                  <c:x val="3.1729548863505146E-2"/>
                  <c:y val="-1.96078431372549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00FB-4F9D-BD05-A9597EA0A3A1}"/>
                </c:ext>
              </c:extLst>
            </c:dLbl>
            <c:dLbl>
              <c:idx val="818"/>
              <c:layout>
                <c:manualLayout>
                  <c:x val="4.3267566632052617E-3"/>
                  <c:y val="-8.82352941176471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00FB-4F9D-BD05-A9597EA0A3A1}"/>
                </c:ext>
              </c:extLst>
            </c:dLbl>
            <c:dLbl>
              <c:idx val="822"/>
              <c:layout>
                <c:manualLayout>
                  <c:x val="2.8845044421368302E-2"/>
                  <c:y val="-6.862745098039221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00FB-4F9D-BD05-A9597EA0A3A1}"/>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multiLvlStrRef>
              <c:f>#REF!</c:f>
            </c:multiLvlStrRef>
          </c:cat>
          <c:val>
            <c:numRef>
              <c:f>STAINLSPI!$L$9:$L$740</c:f>
              <c:numCache>
                <c:formatCode>General</c:formatCode>
                <c:ptCount val="732"/>
                <c:pt idx="516" formatCode="0.0">
                  <c:v>-29.632409966299999</c:v>
                </c:pt>
                <c:pt idx="731" formatCode="0.0">
                  <c:v>#N/A</c:v>
                </c:pt>
              </c:numCache>
            </c:numRef>
          </c:val>
          <c:smooth val="0"/>
          <c:extLst>
            <c:ext xmlns:c16="http://schemas.microsoft.com/office/drawing/2014/chart" uri="{C3380CC4-5D6E-409C-BE32-E72D297353CC}">
              <c16:uniqueId val="{00000022-00FB-4F9D-BD05-A9597EA0A3A1}"/>
            </c:ext>
          </c:extLst>
        </c:ser>
        <c:ser>
          <c:idx val="5"/>
          <c:order val="6"/>
          <c:tx>
            <c:v>Copper</c:v>
          </c:tx>
          <c:spPr>
            <a:ln w="50800">
              <a:solidFill>
                <a:schemeClr val="accent6"/>
              </a:solidFill>
            </a:ln>
            <a:effectLst>
              <a:outerShdw blurRad="25400" dist="12700" dir="5400000" algn="ctr" rotWithShape="0">
                <a:srgbClr val="000000">
                  <a:alpha val="95000"/>
                </a:srgbClr>
              </a:outerShdw>
            </a:effectLst>
          </c:spPr>
          <c:marker>
            <c:symbol val="none"/>
          </c:marker>
          <c:cat>
            <c:numRef>
              <c:f>COPFC!$A$9:$A$740</c:f>
              <c:numCache>
                <c:formatCode>mmm\-yy</c:formatCode>
                <c:ptCount val="732"/>
                <c:pt idx="0">
                  <c:v>29221</c:v>
                </c:pt>
                <c:pt idx="1">
                  <c:v>29252</c:v>
                </c:pt>
                <c:pt idx="2">
                  <c:v>29281</c:v>
                </c:pt>
                <c:pt idx="3">
                  <c:v>29312</c:v>
                </c:pt>
                <c:pt idx="4">
                  <c:v>29342</c:v>
                </c:pt>
                <c:pt idx="5">
                  <c:v>29373</c:v>
                </c:pt>
                <c:pt idx="6">
                  <c:v>29403</c:v>
                </c:pt>
                <c:pt idx="7">
                  <c:v>29434</c:v>
                </c:pt>
                <c:pt idx="8">
                  <c:v>29465</c:v>
                </c:pt>
                <c:pt idx="9">
                  <c:v>29495</c:v>
                </c:pt>
                <c:pt idx="10">
                  <c:v>29526</c:v>
                </c:pt>
                <c:pt idx="11">
                  <c:v>29556</c:v>
                </c:pt>
                <c:pt idx="12">
                  <c:v>29587</c:v>
                </c:pt>
                <c:pt idx="13">
                  <c:v>29618</c:v>
                </c:pt>
                <c:pt idx="14">
                  <c:v>29646</c:v>
                </c:pt>
                <c:pt idx="15">
                  <c:v>29677</c:v>
                </c:pt>
                <c:pt idx="16">
                  <c:v>29707</c:v>
                </c:pt>
                <c:pt idx="17">
                  <c:v>29738</c:v>
                </c:pt>
                <c:pt idx="18">
                  <c:v>29768</c:v>
                </c:pt>
                <c:pt idx="19">
                  <c:v>29799</c:v>
                </c:pt>
                <c:pt idx="20">
                  <c:v>29830</c:v>
                </c:pt>
                <c:pt idx="21">
                  <c:v>29860</c:v>
                </c:pt>
                <c:pt idx="22">
                  <c:v>29891</c:v>
                </c:pt>
                <c:pt idx="23">
                  <c:v>29921</c:v>
                </c:pt>
                <c:pt idx="24">
                  <c:v>29952</c:v>
                </c:pt>
                <c:pt idx="25">
                  <c:v>29983</c:v>
                </c:pt>
                <c:pt idx="26">
                  <c:v>30011</c:v>
                </c:pt>
                <c:pt idx="27">
                  <c:v>30042</c:v>
                </c:pt>
                <c:pt idx="28">
                  <c:v>30072</c:v>
                </c:pt>
                <c:pt idx="29">
                  <c:v>30103</c:v>
                </c:pt>
                <c:pt idx="30">
                  <c:v>30133</c:v>
                </c:pt>
                <c:pt idx="31">
                  <c:v>30164</c:v>
                </c:pt>
                <c:pt idx="32">
                  <c:v>30195</c:v>
                </c:pt>
                <c:pt idx="33">
                  <c:v>30225</c:v>
                </c:pt>
                <c:pt idx="34">
                  <c:v>30256</c:v>
                </c:pt>
                <c:pt idx="35">
                  <c:v>30286</c:v>
                </c:pt>
                <c:pt idx="36">
                  <c:v>30317</c:v>
                </c:pt>
                <c:pt idx="37">
                  <c:v>30348</c:v>
                </c:pt>
                <c:pt idx="38">
                  <c:v>30376</c:v>
                </c:pt>
                <c:pt idx="39">
                  <c:v>30407</c:v>
                </c:pt>
                <c:pt idx="40">
                  <c:v>30437</c:v>
                </c:pt>
                <c:pt idx="41">
                  <c:v>30468</c:v>
                </c:pt>
                <c:pt idx="42">
                  <c:v>30498</c:v>
                </c:pt>
                <c:pt idx="43">
                  <c:v>30529</c:v>
                </c:pt>
                <c:pt idx="44">
                  <c:v>30560</c:v>
                </c:pt>
                <c:pt idx="45">
                  <c:v>30590</c:v>
                </c:pt>
                <c:pt idx="46">
                  <c:v>30621</c:v>
                </c:pt>
                <c:pt idx="47">
                  <c:v>30651</c:v>
                </c:pt>
                <c:pt idx="48">
                  <c:v>30682</c:v>
                </c:pt>
                <c:pt idx="49">
                  <c:v>30713</c:v>
                </c:pt>
                <c:pt idx="50">
                  <c:v>30742</c:v>
                </c:pt>
                <c:pt idx="51">
                  <c:v>30773</c:v>
                </c:pt>
                <c:pt idx="52">
                  <c:v>30803</c:v>
                </c:pt>
                <c:pt idx="53">
                  <c:v>30834</c:v>
                </c:pt>
                <c:pt idx="54">
                  <c:v>30864</c:v>
                </c:pt>
                <c:pt idx="55">
                  <c:v>30895</c:v>
                </c:pt>
                <c:pt idx="56">
                  <c:v>30926</c:v>
                </c:pt>
                <c:pt idx="57">
                  <c:v>30956</c:v>
                </c:pt>
                <c:pt idx="58">
                  <c:v>30987</c:v>
                </c:pt>
                <c:pt idx="59">
                  <c:v>31017</c:v>
                </c:pt>
                <c:pt idx="60">
                  <c:v>31048</c:v>
                </c:pt>
                <c:pt idx="61">
                  <c:v>31079</c:v>
                </c:pt>
                <c:pt idx="62">
                  <c:v>31107</c:v>
                </c:pt>
                <c:pt idx="63">
                  <c:v>31138</c:v>
                </c:pt>
                <c:pt idx="64">
                  <c:v>31168</c:v>
                </c:pt>
                <c:pt idx="65">
                  <c:v>31199</c:v>
                </c:pt>
                <c:pt idx="66">
                  <c:v>31229</c:v>
                </c:pt>
                <c:pt idx="67">
                  <c:v>31260</c:v>
                </c:pt>
                <c:pt idx="68">
                  <c:v>31291</c:v>
                </c:pt>
                <c:pt idx="69">
                  <c:v>31321</c:v>
                </c:pt>
                <c:pt idx="70">
                  <c:v>31352</c:v>
                </c:pt>
                <c:pt idx="71">
                  <c:v>31382</c:v>
                </c:pt>
                <c:pt idx="72">
                  <c:v>31413</c:v>
                </c:pt>
                <c:pt idx="73">
                  <c:v>31444</c:v>
                </c:pt>
                <c:pt idx="74">
                  <c:v>31472</c:v>
                </c:pt>
                <c:pt idx="75">
                  <c:v>31503</c:v>
                </c:pt>
                <c:pt idx="76">
                  <c:v>31533</c:v>
                </c:pt>
                <c:pt idx="77">
                  <c:v>31564</c:v>
                </c:pt>
                <c:pt idx="78">
                  <c:v>31594</c:v>
                </c:pt>
                <c:pt idx="79">
                  <c:v>31625</c:v>
                </c:pt>
                <c:pt idx="80">
                  <c:v>31656</c:v>
                </c:pt>
                <c:pt idx="81">
                  <c:v>31686</c:v>
                </c:pt>
                <c:pt idx="82">
                  <c:v>31717</c:v>
                </c:pt>
                <c:pt idx="83">
                  <c:v>31747</c:v>
                </c:pt>
                <c:pt idx="84">
                  <c:v>31778</c:v>
                </c:pt>
                <c:pt idx="85">
                  <c:v>31809</c:v>
                </c:pt>
                <c:pt idx="86">
                  <c:v>31837</c:v>
                </c:pt>
                <c:pt idx="87">
                  <c:v>31868</c:v>
                </c:pt>
                <c:pt idx="88">
                  <c:v>31898</c:v>
                </c:pt>
                <c:pt idx="89">
                  <c:v>31929</c:v>
                </c:pt>
                <c:pt idx="90">
                  <c:v>31959</c:v>
                </c:pt>
                <c:pt idx="91">
                  <c:v>31990</c:v>
                </c:pt>
                <c:pt idx="92">
                  <c:v>32021</c:v>
                </c:pt>
                <c:pt idx="93">
                  <c:v>32051</c:v>
                </c:pt>
                <c:pt idx="94">
                  <c:v>32082</c:v>
                </c:pt>
                <c:pt idx="95">
                  <c:v>32112</c:v>
                </c:pt>
                <c:pt idx="96">
                  <c:v>32143</c:v>
                </c:pt>
                <c:pt idx="97">
                  <c:v>32174</c:v>
                </c:pt>
                <c:pt idx="98">
                  <c:v>32203</c:v>
                </c:pt>
                <c:pt idx="99">
                  <c:v>32234</c:v>
                </c:pt>
                <c:pt idx="100">
                  <c:v>32264</c:v>
                </c:pt>
                <c:pt idx="101">
                  <c:v>32295</c:v>
                </c:pt>
                <c:pt idx="102">
                  <c:v>32325</c:v>
                </c:pt>
                <c:pt idx="103">
                  <c:v>32356</c:v>
                </c:pt>
                <c:pt idx="104">
                  <c:v>32387</c:v>
                </c:pt>
                <c:pt idx="105">
                  <c:v>32417</c:v>
                </c:pt>
                <c:pt idx="106">
                  <c:v>32448</c:v>
                </c:pt>
                <c:pt idx="107">
                  <c:v>32478</c:v>
                </c:pt>
                <c:pt idx="108">
                  <c:v>32509</c:v>
                </c:pt>
                <c:pt idx="109">
                  <c:v>32540</c:v>
                </c:pt>
                <c:pt idx="110">
                  <c:v>32568</c:v>
                </c:pt>
                <c:pt idx="111">
                  <c:v>32599</c:v>
                </c:pt>
                <c:pt idx="112">
                  <c:v>32629</c:v>
                </c:pt>
                <c:pt idx="113">
                  <c:v>32660</c:v>
                </c:pt>
                <c:pt idx="114">
                  <c:v>32690</c:v>
                </c:pt>
                <c:pt idx="115">
                  <c:v>32721</c:v>
                </c:pt>
                <c:pt idx="116">
                  <c:v>32752</c:v>
                </c:pt>
                <c:pt idx="117">
                  <c:v>32782</c:v>
                </c:pt>
                <c:pt idx="118">
                  <c:v>32813</c:v>
                </c:pt>
                <c:pt idx="119">
                  <c:v>32843</c:v>
                </c:pt>
                <c:pt idx="120">
                  <c:v>32874</c:v>
                </c:pt>
                <c:pt idx="121">
                  <c:v>32905</c:v>
                </c:pt>
                <c:pt idx="122">
                  <c:v>32933</c:v>
                </c:pt>
                <c:pt idx="123">
                  <c:v>32964</c:v>
                </c:pt>
                <c:pt idx="124">
                  <c:v>32994</c:v>
                </c:pt>
                <c:pt idx="125">
                  <c:v>33025</c:v>
                </c:pt>
                <c:pt idx="126">
                  <c:v>33055</c:v>
                </c:pt>
                <c:pt idx="127">
                  <c:v>33086</c:v>
                </c:pt>
                <c:pt idx="128">
                  <c:v>33117</c:v>
                </c:pt>
                <c:pt idx="129">
                  <c:v>33147</c:v>
                </c:pt>
                <c:pt idx="130">
                  <c:v>33178</c:v>
                </c:pt>
                <c:pt idx="131">
                  <c:v>33208</c:v>
                </c:pt>
                <c:pt idx="132">
                  <c:v>33239</c:v>
                </c:pt>
                <c:pt idx="133">
                  <c:v>33270</c:v>
                </c:pt>
                <c:pt idx="134">
                  <c:v>33298</c:v>
                </c:pt>
                <c:pt idx="135">
                  <c:v>33329</c:v>
                </c:pt>
                <c:pt idx="136">
                  <c:v>33359</c:v>
                </c:pt>
                <c:pt idx="137">
                  <c:v>33390</c:v>
                </c:pt>
                <c:pt idx="138">
                  <c:v>33420</c:v>
                </c:pt>
                <c:pt idx="139">
                  <c:v>33451</c:v>
                </c:pt>
                <c:pt idx="140">
                  <c:v>33482</c:v>
                </c:pt>
                <c:pt idx="141">
                  <c:v>33512</c:v>
                </c:pt>
                <c:pt idx="142">
                  <c:v>33543</c:v>
                </c:pt>
                <c:pt idx="143">
                  <c:v>33573</c:v>
                </c:pt>
                <c:pt idx="144">
                  <c:v>33604</c:v>
                </c:pt>
                <c:pt idx="145">
                  <c:v>33635</c:v>
                </c:pt>
                <c:pt idx="146">
                  <c:v>33664</c:v>
                </c:pt>
                <c:pt idx="147">
                  <c:v>33695</c:v>
                </c:pt>
                <c:pt idx="148">
                  <c:v>33725</c:v>
                </c:pt>
                <c:pt idx="149">
                  <c:v>33756</c:v>
                </c:pt>
                <c:pt idx="150">
                  <c:v>33786</c:v>
                </c:pt>
                <c:pt idx="151">
                  <c:v>33817</c:v>
                </c:pt>
                <c:pt idx="152">
                  <c:v>33848</c:v>
                </c:pt>
                <c:pt idx="153">
                  <c:v>33878</c:v>
                </c:pt>
                <c:pt idx="154">
                  <c:v>33909</c:v>
                </c:pt>
                <c:pt idx="155">
                  <c:v>33939</c:v>
                </c:pt>
                <c:pt idx="156">
                  <c:v>33970</c:v>
                </c:pt>
                <c:pt idx="157">
                  <c:v>34001</c:v>
                </c:pt>
                <c:pt idx="158">
                  <c:v>34029</c:v>
                </c:pt>
                <c:pt idx="159">
                  <c:v>34060</c:v>
                </c:pt>
                <c:pt idx="160">
                  <c:v>34090</c:v>
                </c:pt>
                <c:pt idx="161">
                  <c:v>34121</c:v>
                </c:pt>
                <c:pt idx="162">
                  <c:v>34151</c:v>
                </c:pt>
                <c:pt idx="163">
                  <c:v>34182</c:v>
                </c:pt>
                <c:pt idx="164">
                  <c:v>34213</c:v>
                </c:pt>
                <c:pt idx="165">
                  <c:v>34243</c:v>
                </c:pt>
                <c:pt idx="166">
                  <c:v>34274</c:v>
                </c:pt>
                <c:pt idx="167">
                  <c:v>34304</c:v>
                </c:pt>
                <c:pt idx="168">
                  <c:v>34335</c:v>
                </c:pt>
                <c:pt idx="169">
                  <c:v>34366</c:v>
                </c:pt>
                <c:pt idx="170">
                  <c:v>34394</c:v>
                </c:pt>
                <c:pt idx="171">
                  <c:v>34425</c:v>
                </c:pt>
                <c:pt idx="172">
                  <c:v>34455</c:v>
                </c:pt>
                <c:pt idx="173">
                  <c:v>34486</c:v>
                </c:pt>
                <c:pt idx="174">
                  <c:v>34516</c:v>
                </c:pt>
                <c:pt idx="175">
                  <c:v>34547</c:v>
                </c:pt>
                <c:pt idx="176">
                  <c:v>34578</c:v>
                </c:pt>
                <c:pt idx="177">
                  <c:v>34608</c:v>
                </c:pt>
                <c:pt idx="178">
                  <c:v>34639</c:v>
                </c:pt>
                <c:pt idx="179">
                  <c:v>34669</c:v>
                </c:pt>
                <c:pt idx="180">
                  <c:v>34700</c:v>
                </c:pt>
                <c:pt idx="181">
                  <c:v>34731</c:v>
                </c:pt>
                <c:pt idx="182">
                  <c:v>34759</c:v>
                </c:pt>
                <c:pt idx="183">
                  <c:v>34790</c:v>
                </c:pt>
                <c:pt idx="184">
                  <c:v>34820</c:v>
                </c:pt>
                <c:pt idx="185">
                  <c:v>34851</c:v>
                </c:pt>
                <c:pt idx="186">
                  <c:v>34881</c:v>
                </c:pt>
                <c:pt idx="187">
                  <c:v>34912</c:v>
                </c:pt>
                <c:pt idx="188">
                  <c:v>34943</c:v>
                </c:pt>
                <c:pt idx="189">
                  <c:v>34973</c:v>
                </c:pt>
                <c:pt idx="190">
                  <c:v>35004</c:v>
                </c:pt>
                <c:pt idx="191">
                  <c:v>35034</c:v>
                </c:pt>
                <c:pt idx="192">
                  <c:v>35065</c:v>
                </c:pt>
                <c:pt idx="193">
                  <c:v>35096</c:v>
                </c:pt>
                <c:pt idx="194">
                  <c:v>35125</c:v>
                </c:pt>
                <c:pt idx="195">
                  <c:v>35156</c:v>
                </c:pt>
                <c:pt idx="196">
                  <c:v>35186</c:v>
                </c:pt>
                <c:pt idx="197">
                  <c:v>35217</c:v>
                </c:pt>
                <c:pt idx="198">
                  <c:v>35247</c:v>
                </c:pt>
                <c:pt idx="199">
                  <c:v>35278</c:v>
                </c:pt>
                <c:pt idx="200">
                  <c:v>35309</c:v>
                </c:pt>
                <c:pt idx="201">
                  <c:v>35339</c:v>
                </c:pt>
                <c:pt idx="202">
                  <c:v>35370</c:v>
                </c:pt>
                <c:pt idx="203">
                  <c:v>35400</c:v>
                </c:pt>
                <c:pt idx="204">
                  <c:v>35431</c:v>
                </c:pt>
                <c:pt idx="205">
                  <c:v>35462</c:v>
                </c:pt>
                <c:pt idx="206">
                  <c:v>35490</c:v>
                </c:pt>
                <c:pt idx="207">
                  <c:v>35521</c:v>
                </c:pt>
                <c:pt idx="208">
                  <c:v>35551</c:v>
                </c:pt>
                <c:pt idx="209">
                  <c:v>35582</c:v>
                </c:pt>
                <c:pt idx="210">
                  <c:v>35612</c:v>
                </c:pt>
                <c:pt idx="211">
                  <c:v>35643</c:v>
                </c:pt>
                <c:pt idx="212">
                  <c:v>35674</c:v>
                </c:pt>
                <c:pt idx="213">
                  <c:v>35704</c:v>
                </c:pt>
                <c:pt idx="214">
                  <c:v>35735</c:v>
                </c:pt>
                <c:pt idx="215">
                  <c:v>35765</c:v>
                </c:pt>
                <c:pt idx="216">
                  <c:v>35796</c:v>
                </c:pt>
                <c:pt idx="217">
                  <c:v>35827</c:v>
                </c:pt>
                <c:pt idx="218">
                  <c:v>35855</c:v>
                </c:pt>
                <c:pt idx="219">
                  <c:v>35886</c:v>
                </c:pt>
                <c:pt idx="220">
                  <c:v>35916</c:v>
                </c:pt>
                <c:pt idx="221">
                  <c:v>35947</c:v>
                </c:pt>
                <c:pt idx="222">
                  <c:v>35977</c:v>
                </c:pt>
                <c:pt idx="223">
                  <c:v>36008</c:v>
                </c:pt>
                <c:pt idx="224">
                  <c:v>36039</c:v>
                </c:pt>
                <c:pt idx="225">
                  <c:v>36069</c:v>
                </c:pt>
                <c:pt idx="226">
                  <c:v>36100</c:v>
                </c:pt>
                <c:pt idx="227">
                  <c:v>36130</c:v>
                </c:pt>
                <c:pt idx="228">
                  <c:v>36161</c:v>
                </c:pt>
                <c:pt idx="229">
                  <c:v>36192</c:v>
                </c:pt>
                <c:pt idx="230">
                  <c:v>36220</c:v>
                </c:pt>
                <c:pt idx="231">
                  <c:v>36251</c:v>
                </c:pt>
                <c:pt idx="232">
                  <c:v>36281</c:v>
                </c:pt>
                <c:pt idx="233">
                  <c:v>36312</c:v>
                </c:pt>
                <c:pt idx="234">
                  <c:v>36342</c:v>
                </c:pt>
                <c:pt idx="235">
                  <c:v>36373</c:v>
                </c:pt>
                <c:pt idx="236">
                  <c:v>36404</c:v>
                </c:pt>
                <c:pt idx="237">
                  <c:v>36434</c:v>
                </c:pt>
                <c:pt idx="238">
                  <c:v>36465</c:v>
                </c:pt>
                <c:pt idx="239">
                  <c:v>36495</c:v>
                </c:pt>
                <c:pt idx="240">
                  <c:v>36526</c:v>
                </c:pt>
                <c:pt idx="241">
                  <c:v>36557</c:v>
                </c:pt>
                <c:pt idx="242">
                  <c:v>36586</c:v>
                </c:pt>
                <c:pt idx="243">
                  <c:v>36617</c:v>
                </c:pt>
                <c:pt idx="244">
                  <c:v>36647</c:v>
                </c:pt>
                <c:pt idx="245">
                  <c:v>36678</c:v>
                </c:pt>
                <c:pt idx="246">
                  <c:v>36708</c:v>
                </c:pt>
                <c:pt idx="247">
                  <c:v>36739</c:v>
                </c:pt>
                <c:pt idx="248">
                  <c:v>36770</c:v>
                </c:pt>
                <c:pt idx="249">
                  <c:v>36800</c:v>
                </c:pt>
                <c:pt idx="250">
                  <c:v>36831</c:v>
                </c:pt>
                <c:pt idx="251">
                  <c:v>36861</c:v>
                </c:pt>
                <c:pt idx="252">
                  <c:v>36892</c:v>
                </c:pt>
                <c:pt idx="253">
                  <c:v>36923</c:v>
                </c:pt>
                <c:pt idx="254">
                  <c:v>36951</c:v>
                </c:pt>
                <c:pt idx="255">
                  <c:v>36982</c:v>
                </c:pt>
                <c:pt idx="256">
                  <c:v>37012</c:v>
                </c:pt>
                <c:pt idx="257">
                  <c:v>37043</c:v>
                </c:pt>
                <c:pt idx="258">
                  <c:v>37073</c:v>
                </c:pt>
                <c:pt idx="259">
                  <c:v>37104</c:v>
                </c:pt>
                <c:pt idx="260">
                  <c:v>37135</c:v>
                </c:pt>
                <c:pt idx="261">
                  <c:v>37165</c:v>
                </c:pt>
                <c:pt idx="262">
                  <c:v>37196</c:v>
                </c:pt>
                <c:pt idx="263">
                  <c:v>37226</c:v>
                </c:pt>
                <c:pt idx="264">
                  <c:v>37257</c:v>
                </c:pt>
                <c:pt idx="265">
                  <c:v>37288</c:v>
                </c:pt>
                <c:pt idx="266">
                  <c:v>37316</c:v>
                </c:pt>
                <c:pt idx="267">
                  <c:v>37347</c:v>
                </c:pt>
                <c:pt idx="268">
                  <c:v>37377</c:v>
                </c:pt>
                <c:pt idx="269">
                  <c:v>37408</c:v>
                </c:pt>
                <c:pt idx="270">
                  <c:v>37438</c:v>
                </c:pt>
                <c:pt idx="271">
                  <c:v>37469</c:v>
                </c:pt>
                <c:pt idx="272">
                  <c:v>37500</c:v>
                </c:pt>
                <c:pt idx="273">
                  <c:v>37530</c:v>
                </c:pt>
                <c:pt idx="274">
                  <c:v>37561</c:v>
                </c:pt>
                <c:pt idx="275">
                  <c:v>37591</c:v>
                </c:pt>
                <c:pt idx="276">
                  <c:v>37622</c:v>
                </c:pt>
                <c:pt idx="277">
                  <c:v>37653</c:v>
                </c:pt>
                <c:pt idx="278">
                  <c:v>37681</c:v>
                </c:pt>
                <c:pt idx="279">
                  <c:v>37712</c:v>
                </c:pt>
                <c:pt idx="280">
                  <c:v>37742</c:v>
                </c:pt>
                <c:pt idx="281">
                  <c:v>37773</c:v>
                </c:pt>
                <c:pt idx="282">
                  <c:v>37803</c:v>
                </c:pt>
                <c:pt idx="283">
                  <c:v>37834</c:v>
                </c:pt>
                <c:pt idx="284">
                  <c:v>37865</c:v>
                </c:pt>
                <c:pt idx="285">
                  <c:v>37895</c:v>
                </c:pt>
                <c:pt idx="286">
                  <c:v>37926</c:v>
                </c:pt>
                <c:pt idx="287">
                  <c:v>37956</c:v>
                </c:pt>
                <c:pt idx="288">
                  <c:v>37987</c:v>
                </c:pt>
                <c:pt idx="289">
                  <c:v>38018</c:v>
                </c:pt>
                <c:pt idx="290">
                  <c:v>38047</c:v>
                </c:pt>
                <c:pt idx="291">
                  <c:v>38078</c:v>
                </c:pt>
                <c:pt idx="292">
                  <c:v>38108</c:v>
                </c:pt>
                <c:pt idx="293">
                  <c:v>38139</c:v>
                </c:pt>
                <c:pt idx="294">
                  <c:v>38169</c:v>
                </c:pt>
                <c:pt idx="295">
                  <c:v>38200</c:v>
                </c:pt>
                <c:pt idx="296">
                  <c:v>38231</c:v>
                </c:pt>
                <c:pt idx="297">
                  <c:v>38261</c:v>
                </c:pt>
                <c:pt idx="298">
                  <c:v>38292</c:v>
                </c:pt>
                <c:pt idx="299">
                  <c:v>38322</c:v>
                </c:pt>
                <c:pt idx="300">
                  <c:v>38353</c:v>
                </c:pt>
                <c:pt idx="301">
                  <c:v>38384</c:v>
                </c:pt>
                <c:pt idx="302">
                  <c:v>38412</c:v>
                </c:pt>
                <c:pt idx="303">
                  <c:v>38443</c:v>
                </c:pt>
                <c:pt idx="304">
                  <c:v>38473</c:v>
                </c:pt>
                <c:pt idx="305">
                  <c:v>38504</c:v>
                </c:pt>
                <c:pt idx="306">
                  <c:v>38534</c:v>
                </c:pt>
                <c:pt idx="307">
                  <c:v>38565</c:v>
                </c:pt>
                <c:pt idx="308">
                  <c:v>38596</c:v>
                </c:pt>
                <c:pt idx="309">
                  <c:v>38626</c:v>
                </c:pt>
                <c:pt idx="310">
                  <c:v>38657</c:v>
                </c:pt>
                <c:pt idx="311">
                  <c:v>38687</c:v>
                </c:pt>
                <c:pt idx="312">
                  <c:v>38718</c:v>
                </c:pt>
                <c:pt idx="313">
                  <c:v>38749</c:v>
                </c:pt>
                <c:pt idx="314">
                  <c:v>38777</c:v>
                </c:pt>
                <c:pt idx="315">
                  <c:v>38808</c:v>
                </c:pt>
                <c:pt idx="316">
                  <c:v>38838</c:v>
                </c:pt>
                <c:pt idx="317">
                  <c:v>38869</c:v>
                </c:pt>
                <c:pt idx="318">
                  <c:v>38899</c:v>
                </c:pt>
                <c:pt idx="319">
                  <c:v>38930</c:v>
                </c:pt>
                <c:pt idx="320">
                  <c:v>38961</c:v>
                </c:pt>
                <c:pt idx="321">
                  <c:v>38991</c:v>
                </c:pt>
                <c:pt idx="322">
                  <c:v>39022</c:v>
                </c:pt>
                <c:pt idx="323">
                  <c:v>39052</c:v>
                </c:pt>
                <c:pt idx="324">
                  <c:v>39083</c:v>
                </c:pt>
                <c:pt idx="325">
                  <c:v>39114</c:v>
                </c:pt>
                <c:pt idx="326">
                  <c:v>39142</c:v>
                </c:pt>
                <c:pt idx="327">
                  <c:v>39173</c:v>
                </c:pt>
                <c:pt idx="328">
                  <c:v>39203</c:v>
                </c:pt>
                <c:pt idx="329">
                  <c:v>39234</c:v>
                </c:pt>
                <c:pt idx="330">
                  <c:v>39264</c:v>
                </c:pt>
                <c:pt idx="331">
                  <c:v>39295</c:v>
                </c:pt>
                <c:pt idx="332">
                  <c:v>39326</c:v>
                </c:pt>
                <c:pt idx="333">
                  <c:v>39356</c:v>
                </c:pt>
                <c:pt idx="334">
                  <c:v>39387</c:v>
                </c:pt>
                <c:pt idx="335">
                  <c:v>39417</c:v>
                </c:pt>
                <c:pt idx="336">
                  <c:v>39448</c:v>
                </c:pt>
                <c:pt idx="337">
                  <c:v>39479</c:v>
                </c:pt>
                <c:pt idx="338">
                  <c:v>39508</c:v>
                </c:pt>
                <c:pt idx="339">
                  <c:v>39539</c:v>
                </c:pt>
                <c:pt idx="340">
                  <c:v>39569</c:v>
                </c:pt>
                <c:pt idx="341">
                  <c:v>39600</c:v>
                </c:pt>
                <c:pt idx="342">
                  <c:v>39630</c:v>
                </c:pt>
                <c:pt idx="343">
                  <c:v>39661</c:v>
                </c:pt>
                <c:pt idx="344">
                  <c:v>39692</c:v>
                </c:pt>
                <c:pt idx="345">
                  <c:v>39722</c:v>
                </c:pt>
                <c:pt idx="346">
                  <c:v>39753</c:v>
                </c:pt>
                <c:pt idx="347">
                  <c:v>39783</c:v>
                </c:pt>
                <c:pt idx="348">
                  <c:v>39814</c:v>
                </c:pt>
                <c:pt idx="349">
                  <c:v>39845</c:v>
                </c:pt>
                <c:pt idx="350">
                  <c:v>39873</c:v>
                </c:pt>
                <c:pt idx="351">
                  <c:v>39904</c:v>
                </c:pt>
                <c:pt idx="352">
                  <c:v>39934</c:v>
                </c:pt>
                <c:pt idx="353">
                  <c:v>39965</c:v>
                </c:pt>
                <c:pt idx="354">
                  <c:v>39995</c:v>
                </c:pt>
                <c:pt idx="355">
                  <c:v>40026</c:v>
                </c:pt>
                <c:pt idx="356">
                  <c:v>40057</c:v>
                </c:pt>
                <c:pt idx="357">
                  <c:v>40087</c:v>
                </c:pt>
                <c:pt idx="358">
                  <c:v>40118</c:v>
                </c:pt>
                <c:pt idx="359">
                  <c:v>40148</c:v>
                </c:pt>
                <c:pt idx="360">
                  <c:v>40179</c:v>
                </c:pt>
                <c:pt idx="361">
                  <c:v>40210</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42675</c:v>
                </c:pt>
                <c:pt idx="443">
                  <c:v>42705</c:v>
                </c:pt>
                <c:pt idx="444">
                  <c:v>42736</c:v>
                </c:pt>
                <c:pt idx="445">
                  <c:v>42767</c:v>
                </c:pt>
                <c:pt idx="446">
                  <c:v>42795</c:v>
                </c:pt>
                <c:pt idx="447">
                  <c:v>42826</c:v>
                </c:pt>
                <c:pt idx="448">
                  <c:v>42856</c:v>
                </c:pt>
                <c:pt idx="449">
                  <c:v>42887</c:v>
                </c:pt>
                <c:pt idx="450">
                  <c:v>42917</c:v>
                </c:pt>
                <c:pt idx="451">
                  <c:v>42948</c:v>
                </c:pt>
                <c:pt idx="452">
                  <c:v>42979</c:v>
                </c:pt>
                <c:pt idx="453">
                  <c:v>43009</c:v>
                </c:pt>
                <c:pt idx="454">
                  <c:v>43040</c:v>
                </c:pt>
                <c:pt idx="455">
                  <c:v>43070</c:v>
                </c:pt>
                <c:pt idx="456">
                  <c:v>43101</c:v>
                </c:pt>
                <c:pt idx="457">
                  <c:v>43132</c:v>
                </c:pt>
                <c:pt idx="458">
                  <c:v>43160</c:v>
                </c:pt>
                <c:pt idx="459">
                  <c:v>43191</c:v>
                </c:pt>
                <c:pt idx="460">
                  <c:v>43221</c:v>
                </c:pt>
                <c:pt idx="461">
                  <c:v>43252</c:v>
                </c:pt>
                <c:pt idx="462">
                  <c:v>43282</c:v>
                </c:pt>
                <c:pt idx="463">
                  <c:v>43313</c:v>
                </c:pt>
                <c:pt idx="464">
                  <c:v>43344</c:v>
                </c:pt>
                <c:pt idx="465">
                  <c:v>43374</c:v>
                </c:pt>
                <c:pt idx="466">
                  <c:v>43405</c:v>
                </c:pt>
                <c:pt idx="467">
                  <c:v>43435</c:v>
                </c:pt>
                <c:pt idx="468">
                  <c:v>43466</c:v>
                </c:pt>
                <c:pt idx="469">
                  <c:v>43497</c:v>
                </c:pt>
                <c:pt idx="470">
                  <c:v>43525</c:v>
                </c:pt>
                <c:pt idx="471">
                  <c:v>43556</c:v>
                </c:pt>
                <c:pt idx="472">
                  <c:v>43586</c:v>
                </c:pt>
                <c:pt idx="473">
                  <c:v>43617</c:v>
                </c:pt>
                <c:pt idx="474">
                  <c:v>43647</c:v>
                </c:pt>
                <c:pt idx="475">
                  <c:v>43678</c:v>
                </c:pt>
                <c:pt idx="476">
                  <c:v>43709</c:v>
                </c:pt>
                <c:pt idx="477">
                  <c:v>43739</c:v>
                </c:pt>
                <c:pt idx="478">
                  <c:v>43770</c:v>
                </c:pt>
                <c:pt idx="479">
                  <c:v>43800</c:v>
                </c:pt>
                <c:pt idx="480">
                  <c:v>43831</c:v>
                </c:pt>
                <c:pt idx="481">
                  <c:v>43862</c:v>
                </c:pt>
                <c:pt idx="482">
                  <c:v>43891</c:v>
                </c:pt>
                <c:pt idx="483">
                  <c:v>43922</c:v>
                </c:pt>
                <c:pt idx="484">
                  <c:v>43952</c:v>
                </c:pt>
                <c:pt idx="485">
                  <c:v>43983</c:v>
                </c:pt>
                <c:pt idx="486">
                  <c:v>44013</c:v>
                </c:pt>
                <c:pt idx="487">
                  <c:v>44044</c:v>
                </c:pt>
                <c:pt idx="488">
                  <c:v>44075</c:v>
                </c:pt>
                <c:pt idx="489">
                  <c:v>44105</c:v>
                </c:pt>
                <c:pt idx="490">
                  <c:v>44136</c:v>
                </c:pt>
                <c:pt idx="491">
                  <c:v>44166</c:v>
                </c:pt>
                <c:pt idx="492">
                  <c:v>44197</c:v>
                </c:pt>
                <c:pt idx="493">
                  <c:v>44228</c:v>
                </c:pt>
                <c:pt idx="494">
                  <c:v>44256</c:v>
                </c:pt>
                <c:pt idx="495">
                  <c:v>44287</c:v>
                </c:pt>
                <c:pt idx="496">
                  <c:v>44317</c:v>
                </c:pt>
                <c:pt idx="497">
                  <c:v>44348</c:v>
                </c:pt>
                <c:pt idx="498">
                  <c:v>44378</c:v>
                </c:pt>
                <c:pt idx="499">
                  <c:v>44409</c:v>
                </c:pt>
                <c:pt idx="500">
                  <c:v>44440</c:v>
                </c:pt>
                <c:pt idx="501">
                  <c:v>44470</c:v>
                </c:pt>
                <c:pt idx="502">
                  <c:v>44501</c:v>
                </c:pt>
                <c:pt idx="503">
                  <c:v>44531</c:v>
                </c:pt>
                <c:pt idx="504">
                  <c:v>44562</c:v>
                </c:pt>
                <c:pt idx="505">
                  <c:v>44593</c:v>
                </c:pt>
                <c:pt idx="506">
                  <c:v>44621</c:v>
                </c:pt>
                <c:pt idx="507">
                  <c:v>44652</c:v>
                </c:pt>
                <c:pt idx="508">
                  <c:v>44682</c:v>
                </c:pt>
                <c:pt idx="509">
                  <c:v>44713</c:v>
                </c:pt>
                <c:pt idx="510">
                  <c:v>44743</c:v>
                </c:pt>
                <c:pt idx="511">
                  <c:v>44774</c:v>
                </c:pt>
                <c:pt idx="512">
                  <c:v>44805</c:v>
                </c:pt>
                <c:pt idx="513">
                  <c:v>44835</c:v>
                </c:pt>
                <c:pt idx="514">
                  <c:v>44866</c:v>
                </c:pt>
                <c:pt idx="515">
                  <c:v>44896</c:v>
                </c:pt>
                <c:pt idx="516">
                  <c:v>44927</c:v>
                </c:pt>
                <c:pt idx="517">
                  <c:v>44958</c:v>
                </c:pt>
                <c:pt idx="518">
                  <c:v>44986</c:v>
                </c:pt>
                <c:pt idx="519">
                  <c:v>45017</c:v>
                </c:pt>
                <c:pt idx="520">
                  <c:v>45047</c:v>
                </c:pt>
                <c:pt idx="521">
                  <c:v>45078</c:v>
                </c:pt>
                <c:pt idx="522">
                  <c:v>45108</c:v>
                </c:pt>
                <c:pt idx="523">
                  <c:v>45139</c:v>
                </c:pt>
                <c:pt idx="524">
                  <c:v>45170</c:v>
                </c:pt>
                <c:pt idx="525">
                  <c:v>45200</c:v>
                </c:pt>
                <c:pt idx="526">
                  <c:v>45231</c:v>
                </c:pt>
                <c:pt idx="527">
                  <c:v>45261</c:v>
                </c:pt>
                <c:pt idx="528">
                  <c:v>45292</c:v>
                </c:pt>
                <c:pt idx="529">
                  <c:v>45323</c:v>
                </c:pt>
                <c:pt idx="530">
                  <c:v>45352</c:v>
                </c:pt>
                <c:pt idx="531">
                  <c:v>45383</c:v>
                </c:pt>
                <c:pt idx="532">
                  <c:v>45413</c:v>
                </c:pt>
                <c:pt idx="533">
                  <c:v>45444</c:v>
                </c:pt>
                <c:pt idx="534">
                  <c:v>45474</c:v>
                </c:pt>
                <c:pt idx="535">
                  <c:v>45505</c:v>
                </c:pt>
                <c:pt idx="536">
                  <c:v>45536</c:v>
                </c:pt>
                <c:pt idx="537">
                  <c:v>45566</c:v>
                </c:pt>
                <c:pt idx="538">
                  <c:v>45597</c:v>
                </c:pt>
                <c:pt idx="539">
                  <c:v>45627</c:v>
                </c:pt>
                <c:pt idx="540">
                  <c:v>45658</c:v>
                </c:pt>
                <c:pt idx="541">
                  <c:v>45689</c:v>
                </c:pt>
                <c:pt idx="542">
                  <c:v>45717</c:v>
                </c:pt>
                <c:pt idx="543">
                  <c:v>45748</c:v>
                </c:pt>
                <c:pt idx="544">
                  <c:v>45778</c:v>
                </c:pt>
                <c:pt idx="545">
                  <c:v>45809</c:v>
                </c:pt>
                <c:pt idx="546">
                  <c:v>45839</c:v>
                </c:pt>
                <c:pt idx="547">
                  <c:v>45870</c:v>
                </c:pt>
                <c:pt idx="548">
                  <c:v>45901</c:v>
                </c:pt>
                <c:pt idx="549">
                  <c:v>45931</c:v>
                </c:pt>
                <c:pt idx="550">
                  <c:v>45962</c:v>
                </c:pt>
                <c:pt idx="551">
                  <c:v>45992</c:v>
                </c:pt>
                <c:pt idx="552">
                  <c:v>46023</c:v>
                </c:pt>
                <c:pt idx="553">
                  <c:v>46054</c:v>
                </c:pt>
                <c:pt idx="554">
                  <c:v>46082</c:v>
                </c:pt>
                <c:pt idx="555">
                  <c:v>46113</c:v>
                </c:pt>
                <c:pt idx="556">
                  <c:v>46143</c:v>
                </c:pt>
                <c:pt idx="557">
                  <c:v>46174</c:v>
                </c:pt>
                <c:pt idx="558">
                  <c:v>46204</c:v>
                </c:pt>
                <c:pt idx="559">
                  <c:v>46235</c:v>
                </c:pt>
                <c:pt idx="560">
                  <c:v>46266</c:v>
                </c:pt>
                <c:pt idx="561">
                  <c:v>46296</c:v>
                </c:pt>
                <c:pt idx="562">
                  <c:v>46327</c:v>
                </c:pt>
                <c:pt idx="563">
                  <c:v>46357</c:v>
                </c:pt>
                <c:pt idx="564">
                  <c:v>46388</c:v>
                </c:pt>
                <c:pt idx="565">
                  <c:v>46419</c:v>
                </c:pt>
                <c:pt idx="566">
                  <c:v>46447</c:v>
                </c:pt>
                <c:pt idx="567">
                  <c:v>46478</c:v>
                </c:pt>
                <c:pt idx="568">
                  <c:v>46508</c:v>
                </c:pt>
                <c:pt idx="569">
                  <c:v>46539</c:v>
                </c:pt>
                <c:pt idx="570">
                  <c:v>46569</c:v>
                </c:pt>
                <c:pt idx="571">
                  <c:v>46600</c:v>
                </c:pt>
                <c:pt idx="572">
                  <c:v>46631</c:v>
                </c:pt>
                <c:pt idx="573">
                  <c:v>46661</c:v>
                </c:pt>
                <c:pt idx="574">
                  <c:v>46692</c:v>
                </c:pt>
                <c:pt idx="575">
                  <c:v>46722</c:v>
                </c:pt>
                <c:pt idx="576">
                  <c:v>46753</c:v>
                </c:pt>
                <c:pt idx="577">
                  <c:v>46784</c:v>
                </c:pt>
                <c:pt idx="578">
                  <c:v>46813</c:v>
                </c:pt>
                <c:pt idx="579">
                  <c:v>46844</c:v>
                </c:pt>
                <c:pt idx="580">
                  <c:v>46874</c:v>
                </c:pt>
                <c:pt idx="581">
                  <c:v>46905</c:v>
                </c:pt>
                <c:pt idx="582">
                  <c:v>46935</c:v>
                </c:pt>
                <c:pt idx="583">
                  <c:v>46966</c:v>
                </c:pt>
                <c:pt idx="584">
                  <c:v>46997</c:v>
                </c:pt>
                <c:pt idx="585">
                  <c:v>47027</c:v>
                </c:pt>
                <c:pt idx="586">
                  <c:v>47058</c:v>
                </c:pt>
                <c:pt idx="587">
                  <c:v>47088</c:v>
                </c:pt>
                <c:pt idx="588">
                  <c:v>47119</c:v>
                </c:pt>
                <c:pt idx="589">
                  <c:v>47150</c:v>
                </c:pt>
                <c:pt idx="590">
                  <c:v>47178</c:v>
                </c:pt>
                <c:pt idx="591">
                  <c:v>47209</c:v>
                </c:pt>
                <c:pt idx="592">
                  <c:v>47239</c:v>
                </c:pt>
                <c:pt idx="593">
                  <c:v>47270</c:v>
                </c:pt>
                <c:pt idx="594">
                  <c:v>47300</c:v>
                </c:pt>
                <c:pt idx="595">
                  <c:v>47331</c:v>
                </c:pt>
                <c:pt idx="596">
                  <c:v>47362</c:v>
                </c:pt>
                <c:pt idx="597">
                  <c:v>47392</c:v>
                </c:pt>
                <c:pt idx="598">
                  <c:v>47423</c:v>
                </c:pt>
                <c:pt idx="599">
                  <c:v>47453</c:v>
                </c:pt>
                <c:pt idx="600">
                  <c:v>47484</c:v>
                </c:pt>
                <c:pt idx="601">
                  <c:v>47515</c:v>
                </c:pt>
                <c:pt idx="602">
                  <c:v>47543</c:v>
                </c:pt>
                <c:pt idx="603">
                  <c:v>47574</c:v>
                </c:pt>
                <c:pt idx="604">
                  <c:v>47604</c:v>
                </c:pt>
                <c:pt idx="605">
                  <c:v>47635</c:v>
                </c:pt>
                <c:pt idx="606">
                  <c:v>47665</c:v>
                </c:pt>
                <c:pt idx="607">
                  <c:v>47696</c:v>
                </c:pt>
                <c:pt idx="608">
                  <c:v>47727</c:v>
                </c:pt>
                <c:pt idx="609">
                  <c:v>47757</c:v>
                </c:pt>
                <c:pt idx="610">
                  <c:v>47788</c:v>
                </c:pt>
                <c:pt idx="611">
                  <c:v>47818</c:v>
                </c:pt>
                <c:pt idx="612">
                  <c:v>47849</c:v>
                </c:pt>
                <c:pt idx="613">
                  <c:v>47880</c:v>
                </c:pt>
                <c:pt idx="614">
                  <c:v>47908</c:v>
                </c:pt>
                <c:pt idx="615">
                  <c:v>47939</c:v>
                </c:pt>
                <c:pt idx="616">
                  <c:v>47969</c:v>
                </c:pt>
                <c:pt idx="617">
                  <c:v>48000</c:v>
                </c:pt>
                <c:pt idx="618">
                  <c:v>48030</c:v>
                </c:pt>
                <c:pt idx="619">
                  <c:v>48061</c:v>
                </c:pt>
                <c:pt idx="620">
                  <c:v>48092</c:v>
                </c:pt>
                <c:pt idx="621">
                  <c:v>48122</c:v>
                </c:pt>
                <c:pt idx="622">
                  <c:v>48153</c:v>
                </c:pt>
                <c:pt idx="623">
                  <c:v>48183</c:v>
                </c:pt>
                <c:pt idx="624">
                  <c:v>48214</c:v>
                </c:pt>
                <c:pt idx="625">
                  <c:v>48245</c:v>
                </c:pt>
                <c:pt idx="626">
                  <c:v>48274</c:v>
                </c:pt>
                <c:pt idx="627">
                  <c:v>48305</c:v>
                </c:pt>
                <c:pt idx="628">
                  <c:v>48335</c:v>
                </c:pt>
                <c:pt idx="629">
                  <c:v>48366</c:v>
                </c:pt>
                <c:pt idx="630">
                  <c:v>48396</c:v>
                </c:pt>
                <c:pt idx="631">
                  <c:v>48427</c:v>
                </c:pt>
                <c:pt idx="632">
                  <c:v>48458</c:v>
                </c:pt>
                <c:pt idx="633">
                  <c:v>48488</c:v>
                </c:pt>
                <c:pt idx="634">
                  <c:v>48519</c:v>
                </c:pt>
                <c:pt idx="635">
                  <c:v>48549</c:v>
                </c:pt>
                <c:pt idx="636">
                  <c:v>48580</c:v>
                </c:pt>
                <c:pt idx="637">
                  <c:v>48611</c:v>
                </c:pt>
                <c:pt idx="638">
                  <c:v>48639</c:v>
                </c:pt>
                <c:pt idx="639">
                  <c:v>48670</c:v>
                </c:pt>
                <c:pt idx="640">
                  <c:v>48700</c:v>
                </c:pt>
                <c:pt idx="641">
                  <c:v>48731</c:v>
                </c:pt>
                <c:pt idx="642">
                  <c:v>48761</c:v>
                </c:pt>
                <c:pt idx="643">
                  <c:v>48792</c:v>
                </c:pt>
                <c:pt idx="644">
                  <c:v>48823</c:v>
                </c:pt>
                <c:pt idx="645">
                  <c:v>48853</c:v>
                </c:pt>
                <c:pt idx="646">
                  <c:v>48884</c:v>
                </c:pt>
                <c:pt idx="647">
                  <c:v>48914</c:v>
                </c:pt>
                <c:pt idx="648">
                  <c:v>48945</c:v>
                </c:pt>
                <c:pt idx="649">
                  <c:v>48976</c:v>
                </c:pt>
                <c:pt idx="650">
                  <c:v>49004</c:v>
                </c:pt>
                <c:pt idx="651">
                  <c:v>49035</c:v>
                </c:pt>
                <c:pt idx="652">
                  <c:v>49065</c:v>
                </c:pt>
                <c:pt idx="653">
                  <c:v>49096</c:v>
                </c:pt>
                <c:pt idx="654">
                  <c:v>49126</c:v>
                </c:pt>
                <c:pt idx="655">
                  <c:v>49157</c:v>
                </c:pt>
                <c:pt idx="656">
                  <c:v>49188</c:v>
                </c:pt>
                <c:pt idx="657">
                  <c:v>49218</c:v>
                </c:pt>
                <c:pt idx="658">
                  <c:v>49249</c:v>
                </c:pt>
                <c:pt idx="659">
                  <c:v>49279</c:v>
                </c:pt>
                <c:pt idx="660">
                  <c:v>49310</c:v>
                </c:pt>
                <c:pt idx="661">
                  <c:v>49341</c:v>
                </c:pt>
                <c:pt idx="662">
                  <c:v>49369</c:v>
                </c:pt>
                <c:pt idx="663">
                  <c:v>49400</c:v>
                </c:pt>
                <c:pt idx="664">
                  <c:v>49430</c:v>
                </c:pt>
                <c:pt idx="665">
                  <c:v>49461</c:v>
                </c:pt>
                <c:pt idx="666">
                  <c:v>49491</c:v>
                </c:pt>
                <c:pt idx="667">
                  <c:v>49522</c:v>
                </c:pt>
                <c:pt idx="668">
                  <c:v>49553</c:v>
                </c:pt>
                <c:pt idx="669">
                  <c:v>49583</c:v>
                </c:pt>
                <c:pt idx="670">
                  <c:v>49614</c:v>
                </c:pt>
                <c:pt idx="671">
                  <c:v>49644</c:v>
                </c:pt>
                <c:pt idx="672">
                  <c:v>49675</c:v>
                </c:pt>
                <c:pt idx="673">
                  <c:v>49706</c:v>
                </c:pt>
                <c:pt idx="674">
                  <c:v>49735</c:v>
                </c:pt>
                <c:pt idx="675">
                  <c:v>49766</c:v>
                </c:pt>
                <c:pt idx="676">
                  <c:v>49796</c:v>
                </c:pt>
                <c:pt idx="677">
                  <c:v>49827</c:v>
                </c:pt>
                <c:pt idx="678">
                  <c:v>49857</c:v>
                </c:pt>
                <c:pt idx="679">
                  <c:v>49888</c:v>
                </c:pt>
                <c:pt idx="680">
                  <c:v>49919</c:v>
                </c:pt>
                <c:pt idx="681">
                  <c:v>49949</c:v>
                </c:pt>
                <c:pt idx="682">
                  <c:v>49980</c:v>
                </c:pt>
                <c:pt idx="683">
                  <c:v>50010</c:v>
                </c:pt>
                <c:pt idx="684">
                  <c:v>50041</c:v>
                </c:pt>
                <c:pt idx="685">
                  <c:v>50072</c:v>
                </c:pt>
                <c:pt idx="686">
                  <c:v>50100</c:v>
                </c:pt>
                <c:pt idx="687">
                  <c:v>50131</c:v>
                </c:pt>
                <c:pt idx="688">
                  <c:v>50161</c:v>
                </c:pt>
                <c:pt idx="689">
                  <c:v>50192</c:v>
                </c:pt>
                <c:pt idx="690">
                  <c:v>50222</c:v>
                </c:pt>
                <c:pt idx="691">
                  <c:v>50253</c:v>
                </c:pt>
                <c:pt idx="692">
                  <c:v>50284</c:v>
                </c:pt>
                <c:pt idx="693">
                  <c:v>50314</c:v>
                </c:pt>
                <c:pt idx="694">
                  <c:v>50345</c:v>
                </c:pt>
                <c:pt idx="695">
                  <c:v>50375</c:v>
                </c:pt>
                <c:pt idx="696">
                  <c:v>50406</c:v>
                </c:pt>
                <c:pt idx="697">
                  <c:v>50437</c:v>
                </c:pt>
                <c:pt idx="698">
                  <c:v>50465</c:v>
                </c:pt>
                <c:pt idx="699">
                  <c:v>50496</c:v>
                </c:pt>
                <c:pt idx="700">
                  <c:v>50526</c:v>
                </c:pt>
                <c:pt idx="701">
                  <c:v>50557</c:v>
                </c:pt>
                <c:pt idx="702">
                  <c:v>50587</c:v>
                </c:pt>
                <c:pt idx="703">
                  <c:v>50618</c:v>
                </c:pt>
                <c:pt idx="704">
                  <c:v>50649</c:v>
                </c:pt>
                <c:pt idx="705">
                  <c:v>50679</c:v>
                </c:pt>
                <c:pt idx="706">
                  <c:v>50710</c:v>
                </c:pt>
                <c:pt idx="707">
                  <c:v>50740</c:v>
                </c:pt>
                <c:pt idx="708">
                  <c:v>50771</c:v>
                </c:pt>
                <c:pt idx="709">
                  <c:v>50802</c:v>
                </c:pt>
                <c:pt idx="710">
                  <c:v>50830</c:v>
                </c:pt>
                <c:pt idx="711">
                  <c:v>50861</c:v>
                </c:pt>
                <c:pt idx="712">
                  <c:v>50891</c:v>
                </c:pt>
                <c:pt idx="713">
                  <c:v>50922</c:v>
                </c:pt>
                <c:pt idx="714">
                  <c:v>50952</c:v>
                </c:pt>
                <c:pt idx="715">
                  <c:v>50983</c:v>
                </c:pt>
                <c:pt idx="716">
                  <c:v>51014</c:v>
                </c:pt>
                <c:pt idx="717">
                  <c:v>51044</c:v>
                </c:pt>
                <c:pt idx="718">
                  <c:v>51075</c:v>
                </c:pt>
                <c:pt idx="719">
                  <c:v>51105</c:v>
                </c:pt>
                <c:pt idx="720">
                  <c:v>51136</c:v>
                </c:pt>
                <c:pt idx="721">
                  <c:v>51167</c:v>
                </c:pt>
                <c:pt idx="722">
                  <c:v>51196</c:v>
                </c:pt>
                <c:pt idx="723">
                  <c:v>51227</c:v>
                </c:pt>
                <c:pt idx="724">
                  <c:v>51257</c:v>
                </c:pt>
                <c:pt idx="725">
                  <c:v>51288</c:v>
                </c:pt>
                <c:pt idx="726">
                  <c:v>51318</c:v>
                </c:pt>
                <c:pt idx="727">
                  <c:v>51349</c:v>
                </c:pt>
                <c:pt idx="728">
                  <c:v>51380</c:v>
                </c:pt>
                <c:pt idx="729">
                  <c:v>51410</c:v>
                </c:pt>
                <c:pt idx="730">
                  <c:v>51441</c:v>
                </c:pt>
                <c:pt idx="731">
                  <c:v>51471</c:v>
                </c:pt>
              </c:numCache>
            </c:numRef>
          </c:cat>
          <c:val>
            <c:numRef>
              <c:f>COPFC!$G$9:$G$740</c:f>
              <c:numCache>
                <c:formatCode>0.0</c:formatCode>
                <c:ptCount val="732"/>
                <c:pt idx="0">
                  <c:v>57.698579082199998</c:v>
                </c:pt>
                <c:pt idx="1">
                  <c:v>47.383781530100002</c:v>
                </c:pt>
                <c:pt idx="2">
                  <c:v>27.279592222000002</c:v>
                </c:pt>
                <c:pt idx="3">
                  <c:v>5.7260814933999997</c:v>
                </c:pt>
                <c:pt idx="4">
                  <c:v>0.86433671550000002</c:v>
                </c:pt>
                <c:pt idx="5">
                  <c:v>7.8749505341999999</c:v>
                </c:pt>
                <c:pt idx="6">
                  <c:v>16.197183098499998</c:v>
                </c:pt>
                <c:pt idx="7">
                  <c:v>8.6336633663000004</c:v>
                </c:pt>
                <c:pt idx="8">
                  <c:v>-0.66475026940000004</c:v>
                </c:pt>
                <c:pt idx="9">
                  <c:v>-4.6370267453</c:v>
                </c:pt>
                <c:pt idx="10">
                  <c:v>-8.0853174603000006</c:v>
                </c:pt>
                <c:pt idx="11">
                  <c:v>-10.2542656406</c:v>
                </c:pt>
                <c:pt idx="12">
                  <c:v>-23.618906942300001</c:v>
                </c:pt>
                <c:pt idx="13">
                  <c:v>-29.8161244695</c:v>
                </c:pt>
                <c:pt idx="14">
                  <c:v>-25.6155443488</c:v>
                </c:pt>
                <c:pt idx="15">
                  <c:v>-15.8913412563</c:v>
                </c:pt>
                <c:pt idx="16">
                  <c:v>-7.2280178836999998</c:v>
                </c:pt>
                <c:pt idx="17">
                  <c:v>-12.692589875199999</c:v>
                </c:pt>
                <c:pt idx="18">
                  <c:v>-14.224598930399999</c:v>
                </c:pt>
                <c:pt idx="19">
                  <c:v>-13.762304046600001</c:v>
                </c:pt>
                <c:pt idx="20">
                  <c:v>-13.9627419063</c:v>
                </c:pt>
                <c:pt idx="21">
                  <c:v>-15.8076853032</c:v>
                </c:pt>
                <c:pt idx="22">
                  <c:v>-18.330635006200001</c:v>
                </c:pt>
                <c:pt idx="23">
                  <c:v>-15.750232991600001</c:v>
                </c:pt>
                <c:pt idx="24">
                  <c:v>-13.595049313400001</c:v>
                </c:pt>
                <c:pt idx="25">
                  <c:v>-11.608222490899999</c:v>
                </c:pt>
                <c:pt idx="26">
                  <c:v>-15.7926221335</c:v>
                </c:pt>
                <c:pt idx="27">
                  <c:v>-16.2696810658</c:v>
                </c:pt>
                <c:pt idx="28">
                  <c:v>-18.534136546100001</c:v>
                </c:pt>
                <c:pt idx="29">
                  <c:v>-18.214285714199999</c:v>
                </c:pt>
                <c:pt idx="30">
                  <c:v>-22.236076475400001</c:v>
                </c:pt>
                <c:pt idx="31">
                  <c:v>-21.792432889400001</c:v>
                </c:pt>
                <c:pt idx="32">
                  <c:v>-21.9466050031</c:v>
                </c:pt>
                <c:pt idx="33">
                  <c:v>-18.494484101200001</c:v>
                </c:pt>
                <c:pt idx="34">
                  <c:v>-15.418502202599999</c:v>
                </c:pt>
                <c:pt idx="35">
                  <c:v>-10.7743362831</c:v>
                </c:pt>
                <c:pt idx="36">
                  <c:v>-5.5505819157999996</c:v>
                </c:pt>
                <c:pt idx="37">
                  <c:v>-0.34199726400000002</c:v>
                </c:pt>
                <c:pt idx="38">
                  <c:v>6.1094008997999998</c:v>
                </c:pt>
                <c:pt idx="39">
                  <c:v>9.0646094503000008</c:v>
                </c:pt>
                <c:pt idx="40">
                  <c:v>13.827951688400001</c:v>
                </c:pt>
                <c:pt idx="41">
                  <c:v>18.520421268900002</c:v>
                </c:pt>
                <c:pt idx="42">
                  <c:v>23.062533404500002</c:v>
                </c:pt>
                <c:pt idx="43">
                  <c:v>20.864864864800001</c:v>
                </c:pt>
                <c:pt idx="44">
                  <c:v>16.132507406399998</c:v>
                </c:pt>
                <c:pt idx="45">
                  <c:v>6.6878980890999999</c:v>
                </c:pt>
                <c:pt idx="46">
                  <c:v>1.640625</c:v>
                </c:pt>
                <c:pt idx="47">
                  <c:v>-3.1986114554</c:v>
                </c:pt>
                <c:pt idx="48">
                  <c:v>-6.7772511847999999</c:v>
                </c:pt>
                <c:pt idx="49">
                  <c:v>-10.409517272900001</c:v>
                </c:pt>
                <c:pt idx="50">
                  <c:v>-10.4887301941</c:v>
                </c:pt>
                <c:pt idx="51">
                  <c:v>-11.074270557</c:v>
                </c:pt>
                <c:pt idx="52">
                  <c:v>-13.317453443</c:v>
                </c:pt>
                <c:pt idx="53">
                  <c:v>-17.967056783699999</c:v>
                </c:pt>
                <c:pt idx="54">
                  <c:v>-21.281216069399999</c:v>
                </c:pt>
                <c:pt idx="55">
                  <c:v>-20.192307692300002</c:v>
                </c:pt>
                <c:pt idx="56">
                  <c:v>-18.761595547300001</c:v>
                </c:pt>
                <c:pt idx="57">
                  <c:v>-11.368159203899999</c:v>
                </c:pt>
                <c:pt idx="58">
                  <c:v>-10.5559825775</c:v>
                </c:pt>
                <c:pt idx="59">
                  <c:v>-11.1680327868</c:v>
                </c:pt>
                <c:pt idx="60">
                  <c:v>-10.4473817996</c:v>
                </c:pt>
                <c:pt idx="61">
                  <c:v>-9.4739530131999992</c:v>
                </c:pt>
                <c:pt idx="62">
                  <c:v>-8.7509349288999996</c:v>
                </c:pt>
                <c:pt idx="63">
                  <c:v>-9.6445438726999999</c:v>
                </c:pt>
                <c:pt idx="64">
                  <c:v>-8.3937047214000007</c:v>
                </c:pt>
                <c:pt idx="65">
                  <c:v>-5.0198150593999999</c:v>
                </c:pt>
                <c:pt idx="66">
                  <c:v>-0.93793103440000003</c:v>
                </c:pt>
                <c:pt idx="67">
                  <c:v>1.0367049593</c:v>
                </c:pt>
                <c:pt idx="68">
                  <c:v>2.9688838138000002</c:v>
                </c:pt>
                <c:pt idx="69">
                  <c:v>0.72972214420000003</c:v>
                </c:pt>
                <c:pt idx="70">
                  <c:v>2.9217989113999998</c:v>
                </c:pt>
                <c:pt idx="71">
                  <c:v>6.3725490196000001</c:v>
                </c:pt>
                <c:pt idx="72">
                  <c:v>7.8058472891999999</c:v>
                </c:pt>
                <c:pt idx="73">
                  <c:v>8.6318758814999992</c:v>
                </c:pt>
                <c:pt idx="74">
                  <c:v>6.5573770491000003</c:v>
                </c:pt>
                <c:pt idx="75">
                  <c:v>5.6121045391999997</c:v>
                </c:pt>
                <c:pt idx="76">
                  <c:v>4.117807472</c:v>
                </c:pt>
                <c:pt idx="77">
                  <c:v>2.8372739916</c:v>
                </c:pt>
                <c:pt idx="78">
                  <c:v>0.64049011410000001</c:v>
                </c:pt>
                <c:pt idx="79">
                  <c:v>-2.6622296173</c:v>
                </c:pt>
                <c:pt idx="80">
                  <c:v>-2.2733573605999999</c:v>
                </c:pt>
                <c:pt idx="81">
                  <c:v>-1.5603232097999999</c:v>
                </c:pt>
                <c:pt idx="82">
                  <c:v>-8.3495686E-2</c:v>
                </c:pt>
                <c:pt idx="83">
                  <c:v>-2.7649769585000001</c:v>
                </c:pt>
                <c:pt idx="84">
                  <c:v>-4.7130068456999998</c:v>
                </c:pt>
                <c:pt idx="85">
                  <c:v>-4.4923396520000001</c:v>
                </c:pt>
                <c:pt idx="86">
                  <c:v>-4.7435897435000003</c:v>
                </c:pt>
                <c:pt idx="87">
                  <c:v>-2.0838760092999999</c:v>
                </c:pt>
                <c:pt idx="88">
                  <c:v>-0.18334206389999999</c:v>
                </c:pt>
                <c:pt idx="89">
                  <c:v>8.8720584257000006</c:v>
                </c:pt>
                <c:pt idx="90">
                  <c:v>20.6972883231</c:v>
                </c:pt>
                <c:pt idx="91">
                  <c:v>30.569800569800002</c:v>
                </c:pt>
                <c:pt idx="92">
                  <c:v>33.985815602800002</c:v>
                </c:pt>
                <c:pt idx="93">
                  <c:v>36.399660345299999</c:v>
                </c:pt>
                <c:pt idx="94">
                  <c:v>55.264623955399998</c:v>
                </c:pt>
                <c:pt idx="95">
                  <c:v>92.221912461599999</c:v>
                </c:pt>
                <c:pt idx="96">
                  <c:v>101.4644929538</c:v>
                </c:pt>
                <c:pt idx="97">
                  <c:v>85.236541598599999</c:v>
                </c:pt>
                <c:pt idx="98">
                  <c:v>62.826379542300003</c:v>
                </c:pt>
                <c:pt idx="99">
                  <c:v>55.626496408599998</c:v>
                </c:pt>
                <c:pt idx="100">
                  <c:v>55.339805825200003</c:v>
                </c:pt>
                <c:pt idx="101">
                  <c:v>45.689440993700003</c:v>
                </c:pt>
                <c:pt idx="102">
                  <c:v>34.066941769800003</c:v>
                </c:pt>
                <c:pt idx="103">
                  <c:v>31.704123936199998</c:v>
                </c:pt>
                <c:pt idx="104">
                  <c:v>32.712259157299997</c:v>
                </c:pt>
                <c:pt idx="105">
                  <c:v>52.645777132100001</c:v>
                </c:pt>
                <c:pt idx="106">
                  <c:v>49.6950125583</c:v>
                </c:pt>
                <c:pt idx="107">
                  <c:v>31.138506163799999</c:v>
                </c:pt>
                <c:pt idx="108">
                  <c:v>23.192977643599999</c:v>
                </c:pt>
                <c:pt idx="109">
                  <c:v>26.992514310800001</c:v>
                </c:pt>
                <c:pt idx="110">
                  <c:v>36.94825591</c:v>
                </c:pt>
                <c:pt idx="111">
                  <c:v>39.658119658099999</c:v>
                </c:pt>
                <c:pt idx="112">
                  <c:v>30.202702702700002</c:v>
                </c:pt>
                <c:pt idx="113">
                  <c:v>22.135061391499999</c:v>
                </c:pt>
                <c:pt idx="114">
                  <c:v>13.235294117600001</c:v>
                </c:pt>
                <c:pt idx="115">
                  <c:v>15.788601722899999</c:v>
                </c:pt>
                <c:pt idx="116">
                  <c:v>18.155711550700001</c:v>
                </c:pt>
                <c:pt idx="117">
                  <c:v>1.2234910277</c:v>
                </c:pt>
                <c:pt idx="118">
                  <c:v>-16.227229146599999</c:v>
                </c:pt>
                <c:pt idx="119">
                  <c:v>-27.051537270499999</c:v>
                </c:pt>
                <c:pt idx="120">
                  <c:v>-29.859719438799999</c:v>
                </c:pt>
                <c:pt idx="121">
                  <c:v>-26.098012020300001</c:v>
                </c:pt>
                <c:pt idx="122">
                  <c:v>-17.998551424399999</c:v>
                </c:pt>
                <c:pt idx="123">
                  <c:v>-12.4479804161</c:v>
                </c:pt>
                <c:pt idx="124">
                  <c:v>-7.6803321224000003</c:v>
                </c:pt>
                <c:pt idx="125">
                  <c:v>-3.8397095782999999</c:v>
                </c:pt>
                <c:pt idx="126">
                  <c:v>6.5388100271000003</c:v>
                </c:pt>
                <c:pt idx="127">
                  <c:v>5.5515810558999998</c:v>
                </c:pt>
                <c:pt idx="128">
                  <c:v>2.6194977045000001</c:v>
                </c:pt>
                <c:pt idx="129">
                  <c:v>-9.4010206799999996E-2</c:v>
                </c:pt>
                <c:pt idx="130">
                  <c:v>1.5593705293</c:v>
                </c:pt>
                <c:pt idx="131">
                  <c:v>5.1091570647999998</c:v>
                </c:pt>
                <c:pt idx="132">
                  <c:v>6.8888888888000004</c:v>
                </c:pt>
                <c:pt idx="133">
                  <c:v>6.4435408194999999</c:v>
                </c:pt>
                <c:pt idx="134">
                  <c:v>-3.3122331811999999</c:v>
                </c:pt>
                <c:pt idx="135">
                  <c:v>-8.5698308401999999</c:v>
                </c:pt>
                <c:pt idx="136">
                  <c:v>-13.153456998299999</c:v>
                </c:pt>
                <c:pt idx="137">
                  <c:v>-11.8338899375</c:v>
                </c:pt>
                <c:pt idx="138">
                  <c:v>-15.3224663359</c:v>
                </c:pt>
                <c:pt idx="139">
                  <c:v>-16.958113053999998</c:v>
                </c:pt>
                <c:pt idx="140">
                  <c:v>-17.684210526299999</c:v>
                </c:pt>
                <c:pt idx="141">
                  <c:v>-14.450867052</c:v>
                </c:pt>
                <c:pt idx="142">
                  <c:v>-10.8325116213</c:v>
                </c:pt>
                <c:pt idx="143">
                  <c:v>-11.813067935899999</c:v>
                </c:pt>
                <c:pt idx="144">
                  <c:v>-11.657261657199999</c:v>
                </c:pt>
                <c:pt idx="145">
                  <c:v>-12.488980311400001</c:v>
                </c:pt>
                <c:pt idx="146">
                  <c:v>-7.8105968331</c:v>
                </c:pt>
                <c:pt idx="147">
                  <c:v>-6.8960244648</c:v>
                </c:pt>
                <c:pt idx="148">
                  <c:v>-2.071197411</c:v>
                </c:pt>
                <c:pt idx="149">
                  <c:v>2.2562582345000002</c:v>
                </c:pt>
                <c:pt idx="150">
                  <c:v>8.0850351522999997</c:v>
                </c:pt>
                <c:pt idx="151">
                  <c:v>8.1456088800999993</c:v>
                </c:pt>
                <c:pt idx="152">
                  <c:v>4.0760869565000002</c:v>
                </c:pt>
                <c:pt idx="153">
                  <c:v>-1.2570710245000001</c:v>
                </c:pt>
                <c:pt idx="154">
                  <c:v>-4.4865718798999996</c:v>
                </c:pt>
                <c:pt idx="155">
                  <c:v>-1.4393195942999999</c:v>
                </c:pt>
                <c:pt idx="156">
                  <c:v>0.48747688680000001</c:v>
                </c:pt>
                <c:pt idx="157">
                  <c:v>-0.60443250500000001</c:v>
                </c:pt>
                <c:pt idx="158">
                  <c:v>-4.5747316267000002</c:v>
                </c:pt>
                <c:pt idx="159">
                  <c:v>-9.9687961898000008</c:v>
                </c:pt>
                <c:pt idx="160">
                  <c:v>-14.4249834765</c:v>
                </c:pt>
                <c:pt idx="161">
                  <c:v>-19.777741987399999</c:v>
                </c:pt>
                <c:pt idx="162">
                  <c:v>-21.542512002399999</c:v>
                </c:pt>
                <c:pt idx="163">
                  <c:v>-21.705660377299999</c:v>
                </c:pt>
                <c:pt idx="164">
                  <c:v>-23.8826601136</c:v>
                </c:pt>
                <c:pt idx="165">
                  <c:v>-25.8911521323</c:v>
                </c:pt>
                <c:pt idx="166">
                  <c:v>-26.728415481300001</c:v>
                </c:pt>
                <c:pt idx="167">
                  <c:v>-23.597743113100002</c:v>
                </c:pt>
                <c:pt idx="168">
                  <c:v>-18.333890933399999</c:v>
                </c:pt>
                <c:pt idx="169">
                  <c:v>-13.4628378378</c:v>
                </c:pt>
                <c:pt idx="170">
                  <c:v>-10.0726895119</c:v>
                </c:pt>
                <c:pt idx="171">
                  <c:v>-3.5935789856999998</c:v>
                </c:pt>
                <c:pt idx="172">
                  <c:v>8.8627148097999999</c:v>
                </c:pt>
                <c:pt idx="173">
                  <c:v>21.441477614899998</c:v>
                </c:pt>
                <c:pt idx="174">
                  <c:v>27.240426371800002</c:v>
                </c:pt>
                <c:pt idx="175">
                  <c:v>28.976286870999999</c:v>
                </c:pt>
                <c:pt idx="176">
                  <c:v>37.510088781199997</c:v>
                </c:pt>
                <c:pt idx="177">
                  <c:v>51.792999785200003</c:v>
                </c:pt>
                <c:pt idx="178">
                  <c:v>69.051918735800001</c:v>
                </c:pt>
                <c:pt idx="179">
                  <c:v>74.370112945200006</c:v>
                </c:pt>
                <c:pt idx="180">
                  <c:v>70.1351904956</c:v>
                </c:pt>
                <c:pt idx="181">
                  <c:v>59.379269958999998</c:v>
                </c:pt>
                <c:pt idx="182">
                  <c:v>56.8129330254</c:v>
                </c:pt>
                <c:pt idx="183">
                  <c:v>50.898770104</c:v>
                </c:pt>
                <c:pt idx="184">
                  <c:v>42.266761262800003</c:v>
                </c:pt>
                <c:pt idx="185">
                  <c:v>32.368986609300002</c:v>
                </c:pt>
                <c:pt idx="186">
                  <c:v>26.093701520300002</c:v>
                </c:pt>
                <c:pt idx="187">
                  <c:v>21.614349775699999</c:v>
                </c:pt>
                <c:pt idx="188">
                  <c:v>17.6815847395</c:v>
                </c:pt>
                <c:pt idx="189">
                  <c:v>11.6140896873</c:v>
                </c:pt>
                <c:pt idx="190">
                  <c:v>5.2076378688</c:v>
                </c:pt>
                <c:pt idx="191">
                  <c:v>-3.5749875434999998</c:v>
                </c:pt>
                <c:pt idx="192">
                  <c:v>-9.9205393691000001</c:v>
                </c:pt>
                <c:pt idx="193">
                  <c:v>-12.161665645999999</c:v>
                </c:pt>
                <c:pt idx="194">
                  <c:v>-14.285714285699999</c:v>
                </c:pt>
                <c:pt idx="195">
                  <c:v>-11.0721003134</c:v>
                </c:pt>
                <c:pt idx="196">
                  <c:v>-11.170676972900001</c:v>
                </c:pt>
                <c:pt idx="197">
                  <c:v>-17.222430373400002</c:v>
                </c:pt>
                <c:pt idx="198">
                  <c:v>-25.1353346456</c:v>
                </c:pt>
                <c:pt idx="199">
                  <c:v>-30.5924287118</c:v>
                </c:pt>
                <c:pt idx="200">
                  <c:v>-29.788029925099998</c:v>
                </c:pt>
                <c:pt idx="201">
                  <c:v>-29.011406844100001</c:v>
                </c:pt>
                <c:pt idx="202">
                  <c:v>-26.297753522000001</c:v>
                </c:pt>
                <c:pt idx="203">
                  <c:v>-21.999741635399999</c:v>
                </c:pt>
                <c:pt idx="204">
                  <c:v>-14.528201015700001</c:v>
                </c:pt>
                <c:pt idx="205">
                  <c:v>-9.3837144450000007</c:v>
                </c:pt>
                <c:pt idx="206">
                  <c:v>-3.2502863687999999</c:v>
                </c:pt>
                <c:pt idx="207">
                  <c:v>-5.5837563451000003</c:v>
                </c:pt>
                <c:pt idx="208">
                  <c:v>-4.3087719297999998</c:v>
                </c:pt>
                <c:pt idx="209">
                  <c:v>3.7718768858999998</c:v>
                </c:pt>
                <c:pt idx="210">
                  <c:v>13.853738701699999</c:v>
                </c:pt>
                <c:pt idx="211">
                  <c:v>15.6012041792</c:v>
                </c:pt>
                <c:pt idx="212">
                  <c:v>7.5475048836000003</c:v>
                </c:pt>
                <c:pt idx="213">
                  <c:v>3.1780039277999999</c:v>
                </c:pt>
                <c:pt idx="214">
                  <c:v>-5.0835198896999998</c:v>
                </c:pt>
                <c:pt idx="215">
                  <c:v>-13.815833057300001</c:v>
                </c:pt>
                <c:pt idx="216">
                  <c:v>-24.8350273651</c:v>
                </c:pt>
                <c:pt idx="217">
                  <c:v>-29.342975842400001</c:v>
                </c:pt>
                <c:pt idx="218">
                  <c:v>-32.114843865600001</c:v>
                </c:pt>
                <c:pt idx="219">
                  <c:v>-29.405615292699999</c:v>
                </c:pt>
                <c:pt idx="220">
                  <c:v>-30.287474332599999</c:v>
                </c:pt>
                <c:pt idx="221">
                  <c:v>-32.015120674599999</c:v>
                </c:pt>
                <c:pt idx="222">
                  <c:v>-33.862586604999997</c:v>
                </c:pt>
                <c:pt idx="223">
                  <c:v>-30.055147058799999</c:v>
                </c:pt>
                <c:pt idx="224">
                  <c:v>-24.867899603600002</c:v>
                </c:pt>
                <c:pt idx="225">
                  <c:v>-23.014362346399999</c:v>
                </c:pt>
                <c:pt idx="226">
                  <c:v>-20.1349831271</c:v>
                </c:pt>
                <c:pt idx="227">
                  <c:v>-19.097582535800001</c:v>
                </c:pt>
                <c:pt idx="228">
                  <c:v>-15.68195057</c:v>
                </c:pt>
                <c:pt idx="229">
                  <c:v>-16.289198606199999</c:v>
                </c:pt>
                <c:pt idx="230">
                  <c:v>-17.811205580900001</c:v>
                </c:pt>
                <c:pt idx="231">
                  <c:v>-19.018404907899999</c:v>
                </c:pt>
                <c:pt idx="232">
                  <c:v>-17.0839469808</c:v>
                </c:pt>
                <c:pt idx="233">
                  <c:v>-14.0504704875</c:v>
                </c:pt>
                <c:pt idx="234">
                  <c:v>-8.6861632473999997</c:v>
                </c:pt>
                <c:pt idx="235">
                  <c:v>-5.4752518615000003</c:v>
                </c:pt>
                <c:pt idx="236">
                  <c:v>2.2197802197000001</c:v>
                </c:pt>
                <c:pt idx="237">
                  <c:v>6.4059339176999996</c:v>
                </c:pt>
                <c:pt idx="238">
                  <c:v>9.5184007268999995</c:v>
                </c:pt>
                <c:pt idx="239">
                  <c:v>15.083135391900001</c:v>
                </c:pt>
                <c:pt idx="240">
                  <c:v>22.4031581544</c:v>
                </c:pt>
                <c:pt idx="241">
                  <c:v>31.4776274713</c:v>
                </c:pt>
                <c:pt idx="242">
                  <c:v>32.334217506599998</c:v>
                </c:pt>
                <c:pt idx="243">
                  <c:v>25.104493207899999</c:v>
                </c:pt>
                <c:pt idx="244">
                  <c:v>22.050241055499999</c:v>
                </c:pt>
                <c:pt idx="245">
                  <c:v>20.228912664799999</c:v>
                </c:pt>
                <c:pt idx="246">
                  <c:v>19.192160611799999</c:v>
                </c:pt>
                <c:pt idx="247">
                  <c:v>16.658943466099998</c:v>
                </c:pt>
                <c:pt idx="248">
                  <c:v>12.190926682400001</c:v>
                </c:pt>
                <c:pt idx="249">
                  <c:v>10.9209970426</c:v>
                </c:pt>
                <c:pt idx="250">
                  <c:v>7.1769342460000001</c:v>
                </c:pt>
                <c:pt idx="251">
                  <c:v>5.0567595459000003</c:v>
                </c:pt>
                <c:pt idx="252">
                  <c:v>2.3180810319999998</c:v>
                </c:pt>
                <c:pt idx="253">
                  <c:v>0.31658092589999998</c:v>
                </c:pt>
                <c:pt idx="254">
                  <c:v>-1.7638805370999999</c:v>
                </c:pt>
                <c:pt idx="255">
                  <c:v>-0.98141574440000001</c:v>
                </c:pt>
                <c:pt idx="256">
                  <c:v>-3.0145530145000001</c:v>
                </c:pt>
                <c:pt idx="257">
                  <c:v>-6.1672185429999997</c:v>
                </c:pt>
                <c:pt idx="258">
                  <c:v>-12.271906958000001</c:v>
                </c:pt>
                <c:pt idx="259">
                  <c:v>-17.3187686196</c:v>
                </c:pt>
                <c:pt idx="260">
                  <c:v>-22.7290149482</c:v>
                </c:pt>
                <c:pt idx="261">
                  <c:v>-26.014092553699999</c:v>
                </c:pt>
                <c:pt idx="262">
                  <c:v>-23.050125798300002</c:v>
                </c:pt>
                <c:pt idx="263">
                  <c:v>-20.962671905600001</c:v>
                </c:pt>
                <c:pt idx="264">
                  <c:v>-17.828999211900001</c:v>
                </c:pt>
                <c:pt idx="265">
                  <c:v>-18.224852071000001</c:v>
                </c:pt>
                <c:pt idx="266">
                  <c:v>-11.7118955315</c:v>
                </c:pt>
                <c:pt idx="267">
                  <c:v>-7.1910586250000001</c:v>
                </c:pt>
                <c:pt idx="268">
                  <c:v>-5.0375133975999997</c:v>
                </c:pt>
                <c:pt idx="269">
                  <c:v>-2.8010586678</c:v>
                </c:pt>
                <c:pt idx="270">
                  <c:v>-4.5714285700000003E-2</c:v>
                </c:pt>
                <c:pt idx="271">
                  <c:v>3.0987268796</c:v>
                </c:pt>
                <c:pt idx="272">
                  <c:v>2.7281746030999998</c:v>
                </c:pt>
                <c:pt idx="273">
                  <c:v>5.2509652509000002</c:v>
                </c:pt>
                <c:pt idx="274">
                  <c:v>5.6841046277</c:v>
                </c:pt>
                <c:pt idx="275">
                  <c:v>6.2391250310000004</c:v>
                </c:pt>
                <c:pt idx="276">
                  <c:v>5.6581155597999997</c:v>
                </c:pt>
                <c:pt idx="277">
                  <c:v>6.9223347805</c:v>
                </c:pt>
                <c:pt idx="278">
                  <c:v>5.2692396579</c:v>
                </c:pt>
                <c:pt idx="279">
                  <c:v>2.6584867074999998</c:v>
                </c:pt>
                <c:pt idx="280">
                  <c:v>2.3927765236999998</c:v>
                </c:pt>
                <c:pt idx="281">
                  <c:v>2.9725436804999998</c:v>
                </c:pt>
                <c:pt idx="282">
                  <c:v>5.6940315571999998</c:v>
                </c:pt>
                <c:pt idx="283">
                  <c:v>9.7390493942000003</c:v>
                </c:pt>
                <c:pt idx="284">
                  <c:v>16.224046354399999</c:v>
                </c:pt>
                <c:pt idx="285">
                  <c:v>24.1134751773</c:v>
                </c:pt>
                <c:pt idx="286">
                  <c:v>24.6073298429</c:v>
                </c:pt>
                <c:pt idx="287">
                  <c:v>31.913897987799999</c:v>
                </c:pt>
                <c:pt idx="288">
                  <c:v>37.236215112300002</c:v>
                </c:pt>
                <c:pt idx="289">
                  <c:v>55.515452289599999</c:v>
                </c:pt>
                <c:pt idx="290">
                  <c:v>67.1350164654</c:v>
                </c:pt>
                <c:pt idx="291">
                  <c:v>77.512173528100007</c:v>
                </c:pt>
                <c:pt idx="292">
                  <c:v>71.582892416199996</c:v>
                </c:pt>
                <c:pt idx="293">
                  <c:v>63.1996474217</c:v>
                </c:pt>
                <c:pt idx="294">
                  <c:v>59.000432713099997</c:v>
                </c:pt>
                <c:pt idx="295">
                  <c:v>59.1295116772</c:v>
                </c:pt>
                <c:pt idx="296">
                  <c:v>60.760282509299998</c:v>
                </c:pt>
                <c:pt idx="297">
                  <c:v>53.182266009800003</c:v>
                </c:pt>
                <c:pt idx="298">
                  <c:v>55.996944232200001</c:v>
                </c:pt>
                <c:pt idx="299">
                  <c:v>50.957786448999997</c:v>
                </c:pt>
                <c:pt idx="300">
                  <c:v>45.982142857100001</c:v>
                </c:pt>
                <c:pt idx="301">
                  <c:v>28.880185668599999</c:v>
                </c:pt>
                <c:pt idx="302">
                  <c:v>17.0366478392</c:v>
                </c:pt>
                <c:pt idx="303">
                  <c:v>12.3940149625</c:v>
                </c:pt>
                <c:pt idx="304">
                  <c:v>15.3025825517</c:v>
                </c:pt>
                <c:pt idx="305">
                  <c:v>25.749392384499998</c:v>
                </c:pt>
                <c:pt idx="306">
                  <c:v>30.398693699799999</c:v>
                </c:pt>
                <c:pt idx="307">
                  <c:v>34.569713141999998</c:v>
                </c:pt>
                <c:pt idx="308">
                  <c:v>32.316836800600001</c:v>
                </c:pt>
                <c:pt idx="309">
                  <c:v>38.693079495699997</c:v>
                </c:pt>
                <c:pt idx="310">
                  <c:v>41.3442703232</c:v>
                </c:pt>
                <c:pt idx="311">
                  <c:v>45.411819997599999</c:v>
                </c:pt>
                <c:pt idx="312">
                  <c:v>44.863517952199999</c:v>
                </c:pt>
                <c:pt idx="313">
                  <c:v>46.404051772599999</c:v>
                </c:pt>
                <c:pt idx="314">
                  <c:v>50.011223344500003</c:v>
                </c:pt>
                <c:pt idx="315">
                  <c:v>69.048147326299997</c:v>
                </c:pt>
                <c:pt idx="316">
                  <c:v>101.7606418542</c:v>
                </c:pt>
                <c:pt idx="317">
                  <c:v>114.6569311714</c:v>
                </c:pt>
                <c:pt idx="318">
                  <c:v>116.9988521339</c:v>
                </c:pt>
                <c:pt idx="319">
                  <c:v>102.34979179059999</c:v>
                </c:pt>
                <c:pt idx="320">
                  <c:v>100.9374999999</c:v>
                </c:pt>
                <c:pt idx="321">
                  <c:v>90.400667779599999</c:v>
                </c:pt>
                <c:pt idx="322">
                  <c:v>70.653962754399998</c:v>
                </c:pt>
                <c:pt idx="323">
                  <c:v>52.2382029734</c:v>
                </c:pt>
                <c:pt idx="324">
                  <c:v>32.5723221266</c:v>
                </c:pt>
                <c:pt idx="325">
                  <c:v>23.362546125400002</c:v>
                </c:pt>
                <c:pt idx="326">
                  <c:v>21.457429298200001</c:v>
                </c:pt>
                <c:pt idx="327">
                  <c:v>21.0329439558</c:v>
                </c:pt>
                <c:pt idx="328">
                  <c:v>10.107146802100001</c:v>
                </c:pt>
                <c:pt idx="329">
                  <c:v>3.8717422840000002</c:v>
                </c:pt>
                <c:pt idx="330">
                  <c:v>1.2743447943999999</c:v>
                </c:pt>
                <c:pt idx="331">
                  <c:v>1.6757312950000001</c:v>
                </c:pt>
                <c:pt idx="332">
                  <c:v>2.0800933124999998</c:v>
                </c:pt>
                <c:pt idx="333">
                  <c:v>0.30201178820000002</c:v>
                </c:pt>
                <c:pt idx="334">
                  <c:v>3.0047710892000001</c:v>
                </c:pt>
                <c:pt idx="335">
                  <c:v>1.1782814075000001</c:v>
                </c:pt>
                <c:pt idx="336">
                  <c:v>8.6164189666999995</c:v>
                </c:pt>
                <c:pt idx="337">
                  <c:v>23.2442201034</c:v>
                </c:pt>
                <c:pt idx="338">
                  <c:v>29.863249969200002</c:v>
                </c:pt>
                <c:pt idx="339">
                  <c:v>21.845686710399999</c:v>
                </c:pt>
                <c:pt idx="340">
                  <c:v>13.3176163723</c:v>
                </c:pt>
                <c:pt idx="341">
                  <c:v>10.9222248976</c:v>
                </c:pt>
                <c:pt idx="342">
                  <c:v>7.1557454890000001</c:v>
                </c:pt>
                <c:pt idx="343">
                  <c:v>5.3298636210000003</c:v>
                </c:pt>
                <c:pt idx="344">
                  <c:v>-2.0996000761000002</c:v>
                </c:pt>
                <c:pt idx="345">
                  <c:v>-15.361080083499999</c:v>
                </c:pt>
                <c:pt idx="346">
                  <c:v>-32.270621858600002</c:v>
                </c:pt>
                <c:pt idx="347">
                  <c:v>-47.621046005300002</c:v>
                </c:pt>
                <c:pt idx="348">
                  <c:v>-52.614432317899997</c:v>
                </c:pt>
                <c:pt idx="349">
                  <c:v>-57.435404763100003</c:v>
                </c:pt>
                <c:pt idx="350">
                  <c:v>-55.4928374916</c:v>
                </c:pt>
                <c:pt idx="351">
                  <c:v>-53.235137059400003</c:v>
                </c:pt>
                <c:pt idx="352">
                  <c:v>-46.545084325600001</c:v>
                </c:pt>
                <c:pt idx="353">
                  <c:v>-43.485433942599997</c:v>
                </c:pt>
                <c:pt idx="354">
                  <c:v>-37.324411751600003</c:v>
                </c:pt>
                <c:pt idx="355">
                  <c:v>-29.702154916000001</c:v>
                </c:pt>
                <c:pt idx="356">
                  <c:v>-19.9192724796</c:v>
                </c:pt>
                <c:pt idx="357">
                  <c:v>-1.7156300205999999</c:v>
                </c:pt>
                <c:pt idx="358">
                  <c:v>29.574390687499999</c:v>
                </c:pt>
                <c:pt idx="359">
                  <c:v>88.753129694500004</c:v>
                </c:pt>
                <c:pt idx="360">
                  <c:v>118.2193193537</c:v>
                </c:pt>
                <c:pt idx="361">
                  <c:v>129.0805416963</c:v>
                </c:pt>
                <c:pt idx="362">
                  <c:v>110.17798145579999</c:v>
                </c:pt>
                <c:pt idx="363">
                  <c:v>93.205823579699995</c:v>
                </c:pt>
                <c:pt idx="364">
                  <c:v>65.294799602500007</c:v>
                </c:pt>
                <c:pt idx="365">
                  <c:v>43.973265729399998</c:v>
                </c:pt>
                <c:pt idx="366">
                  <c:v>32.070135746600002</c:v>
                </c:pt>
                <c:pt idx="367">
                  <c:v>25.011389521600002</c:v>
                </c:pt>
                <c:pt idx="368">
                  <c:v>25.268719256600001</c:v>
                </c:pt>
                <c:pt idx="369">
                  <c:v>25.389689999400002</c:v>
                </c:pt>
                <c:pt idx="370">
                  <c:v>25.783267827</c:v>
                </c:pt>
                <c:pt idx="371">
                  <c:v>27.282856687999999</c:v>
                </c:pt>
                <c:pt idx="372">
                  <c:v>33.517118252400003</c:v>
                </c:pt>
                <c:pt idx="373">
                  <c:v>38.648620618099997</c:v>
                </c:pt>
                <c:pt idx="374">
                  <c:v>34.161553673699999</c:v>
                </c:pt>
                <c:pt idx="375">
                  <c:v>27.4970449172</c:v>
                </c:pt>
                <c:pt idx="376">
                  <c:v>26.636942036899999</c:v>
                </c:pt>
                <c:pt idx="377">
                  <c:v>34.581932661000003</c:v>
                </c:pt>
                <c:pt idx="378">
                  <c:v>38.324411134899997</c:v>
                </c:pt>
                <c:pt idx="379">
                  <c:v>34.6626405664</c:v>
                </c:pt>
                <c:pt idx="380">
                  <c:v>14.4657746751</c:v>
                </c:pt>
                <c:pt idx="381">
                  <c:v>2.0672315858000001</c:v>
                </c:pt>
                <c:pt idx="382">
                  <c:v>-7.7135970002000001</c:v>
                </c:pt>
                <c:pt idx="383">
                  <c:v>-11.430238859399999</c:v>
                </c:pt>
                <c:pt idx="384">
                  <c:v>-15.192511896799999</c:v>
                </c:pt>
                <c:pt idx="385">
                  <c:v>-17.047537120800001</c:v>
                </c:pt>
                <c:pt idx="386">
                  <c:v>-13.205835664</c:v>
                </c:pt>
                <c:pt idx="387">
                  <c:v>-10.935991037899999</c:v>
                </c:pt>
                <c:pt idx="388">
                  <c:v>-12.809557718100001</c:v>
                </c:pt>
                <c:pt idx="389">
                  <c:v>-15.2644516691</c:v>
                </c:pt>
                <c:pt idx="390">
                  <c:v>-20.4922791129</c:v>
                </c:pt>
                <c:pt idx="391">
                  <c:v>-19.867780097400001</c:v>
                </c:pt>
                <c:pt idx="392">
                  <c:v>-9.8212773165999998</c:v>
                </c:pt>
                <c:pt idx="393">
                  <c:v>-1.8885138216999999</c:v>
                </c:pt>
                <c:pt idx="394">
                  <c:v>5.73183709</c:v>
                </c:pt>
                <c:pt idx="395">
                  <c:v>1.6378782886000001</c:v>
                </c:pt>
                <c:pt idx="396">
                  <c:v>1.9662400296</c:v>
                </c:pt>
                <c:pt idx="397">
                  <c:v>-1.7809639748999999</c:v>
                </c:pt>
                <c:pt idx="398">
                  <c:v>-7.2809615048999996</c:v>
                </c:pt>
                <c:pt idx="399">
                  <c:v>-12.3004857737</c:v>
                </c:pt>
                <c:pt idx="400">
                  <c:v>-10.421960072499999</c:v>
                </c:pt>
                <c:pt idx="401">
                  <c:v>-10.845966685300001</c:v>
                </c:pt>
                <c:pt idx="402">
                  <c:v>-7.9244548286000001</c:v>
                </c:pt>
                <c:pt idx="403">
                  <c:v>-9.3549476528</c:v>
                </c:pt>
                <c:pt idx="404">
                  <c:v>-9.2236885360999992</c:v>
                </c:pt>
                <c:pt idx="405">
                  <c:v>-8.4945136692999998</c:v>
                </c:pt>
                <c:pt idx="406">
                  <c:v>-9.9135367582999994</c:v>
                </c:pt>
                <c:pt idx="407">
                  <c:v>-7.6962259782000002</c:v>
                </c:pt>
                <c:pt idx="408">
                  <c:v>-10.0191013279</c:v>
                </c:pt>
                <c:pt idx="409">
                  <c:v>-9.1030113845000002</c:v>
                </c:pt>
                <c:pt idx="410">
                  <c:v>-10.5955288371</c:v>
                </c:pt>
                <c:pt idx="411">
                  <c:v>-7.7448071216000001</c:v>
                </c:pt>
                <c:pt idx="412">
                  <c:v>-6.5542217493999999</c:v>
                </c:pt>
                <c:pt idx="413">
                  <c:v>-1.8211399181000001</c:v>
                </c:pt>
                <c:pt idx="414">
                  <c:v>0.941002326</c:v>
                </c:pt>
                <c:pt idx="415">
                  <c:v>1.618054077</c:v>
                </c:pt>
                <c:pt idx="416">
                  <c:v>-3.1144911789999998</c:v>
                </c:pt>
                <c:pt idx="417">
                  <c:v>-6.4935724810000002</c:v>
                </c:pt>
                <c:pt idx="418">
                  <c:v>-9.3388177940000006</c:v>
                </c:pt>
                <c:pt idx="419">
                  <c:v>-12.110570410799999</c:v>
                </c:pt>
                <c:pt idx="420">
                  <c:v>-16.841041192799999</c:v>
                </c:pt>
                <c:pt idx="421">
                  <c:v>-18.362708953999999</c:v>
                </c:pt>
                <c:pt idx="422">
                  <c:v>-16.043286404700002</c:v>
                </c:pt>
                <c:pt idx="423">
                  <c:v>-10.4803259354</c:v>
                </c:pt>
                <c:pt idx="424">
                  <c:v>-9.0140387012000005</c:v>
                </c:pt>
                <c:pt idx="425">
                  <c:v>-11.589244667699999</c:v>
                </c:pt>
                <c:pt idx="426">
                  <c:v>-18.817429559000001</c:v>
                </c:pt>
                <c:pt idx="427">
                  <c:v>-23.224387177800001</c:v>
                </c:pt>
                <c:pt idx="428">
                  <c:v>-24.696961606199999</c:v>
                </c:pt>
                <c:pt idx="429">
                  <c:v>-23.958050317800001</c:v>
                </c:pt>
                <c:pt idx="430">
                  <c:v>-24.903377583499999</c:v>
                </c:pt>
                <c:pt idx="431">
                  <c:v>-25.983218220200001</c:v>
                </c:pt>
                <c:pt idx="432">
                  <c:v>-24.2205068984</c:v>
                </c:pt>
                <c:pt idx="433">
                  <c:v>-21.8311166099</c:v>
                </c:pt>
                <c:pt idx="434">
                  <c:v>-20.235264672700001</c:v>
                </c:pt>
                <c:pt idx="435">
                  <c:v>-21.085094915799999</c:v>
                </c:pt>
                <c:pt idx="436">
                  <c:v>-21.8634576432</c:v>
                </c:pt>
                <c:pt idx="437">
                  <c:v>-20.539331277500001</c:v>
                </c:pt>
                <c:pt idx="438">
                  <c:v>-15.9731630217</c:v>
                </c:pt>
                <c:pt idx="439">
                  <c:v>-11.5227179697</c:v>
                </c:pt>
                <c:pt idx="440">
                  <c:v>-7.9279534817000004</c:v>
                </c:pt>
                <c:pt idx="441">
                  <c:v>-7.5032156637999998</c:v>
                </c:pt>
                <c:pt idx="442">
                  <c:v>4.7810845080000002</c:v>
                </c:pt>
                <c:pt idx="443">
                  <c:v>12.894270070099999</c:v>
                </c:pt>
                <c:pt idx="444">
                  <c:v>25.769971126000002</c:v>
                </c:pt>
                <c:pt idx="445">
                  <c:v>25.403608736900001</c:v>
                </c:pt>
                <c:pt idx="446">
                  <c:v>26.639472858400001</c:v>
                </c:pt>
                <c:pt idx="447">
                  <c:v>20.6101077553</c:v>
                </c:pt>
                <c:pt idx="448">
                  <c:v>19.2436718511</c:v>
                </c:pt>
                <c:pt idx="449">
                  <c:v>19.806726525599998</c:v>
                </c:pt>
                <c:pt idx="450">
                  <c:v>25.358925143899999</c:v>
                </c:pt>
                <c:pt idx="451">
                  <c:v>33.641761122600002</c:v>
                </c:pt>
                <c:pt idx="452">
                  <c:v>37.161121380099999</c:v>
                </c:pt>
                <c:pt idx="453">
                  <c:v>40.737021013499998</c:v>
                </c:pt>
                <c:pt idx="454">
                  <c:v>29.078872437299999</c:v>
                </c:pt>
                <c:pt idx="455">
                  <c:v>28.540200833299998</c:v>
                </c:pt>
                <c:pt idx="456">
                  <c:v>21.172119124999998</c:v>
                </c:pt>
                <c:pt idx="457">
                  <c:v>20.800201943699999</c:v>
                </c:pt>
                <c:pt idx="458">
                  <c:v>15.343161545999999</c:v>
                </c:pt>
                <c:pt idx="459">
                  <c:v>15.5027054234</c:v>
                </c:pt>
                <c:pt idx="460">
                  <c:v>16.745524296599999</c:v>
                </c:pt>
                <c:pt idx="461">
                  <c:v>15.1032073674</c:v>
                </c:pt>
                <c:pt idx="462">
                  <c:v>8.1332680057999998</c:v>
                </c:pt>
                <c:pt idx="463">
                  <c:v>-2.8502192476000001</c:v>
                </c:pt>
                <c:pt idx="464">
                  <c:v>-7.2940647986</c:v>
                </c:pt>
                <c:pt idx="465">
                  <c:v>-11.0775649118</c:v>
                </c:pt>
                <c:pt idx="466">
                  <c:v>-9.2483317708000001</c:v>
                </c:pt>
                <c:pt idx="467">
                  <c:v>-14.0776957006</c:v>
                </c:pt>
                <c:pt idx="468">
                  <c:v>-13.857165412300001</c:v>
                </c:pt>
                <c:pt idx="469">
                  <c:v>-12.611012433300001</c:v>
                </c:pt>
                <c:pt idx="470">
                  <c:v>-6.8578486653999997</c:v>
                </c:pt>
                <c:pt idx="471">
                  <c:v>-3.9928096742000001</c:v>
                </c:pt>
                <c:pt idx="472">
                  <c:v>-6.9499972616000001</c:v>
                </c:pt>
                <c:pt idx="473">
                  <c:v>-8.7457926390999994</c:v>
                </c:pt>
                <c:pt idx="474">
                  <c:v>-9.0280924330999994</c:v>
                </c:pt>
                <c:pt idx="475">
                  <c:v>-5.5944886566000003</c:v>
                </c:pt>
                <c:pt idx="476">
                  <c:v>-5.4936402180000004</c:v>
                </c:pt>
                <c:pt idx="477">
                  <c:v>-4.0249398110000003</c:v>
                </c:pt>
                <c:pt idx="478">
                  <c:v>-4.2537676226999999</c:v>
                </c:pt>
                <c:pt idx="479">
                  <c:v>0.1546264225</c:v>
                </c:pt>
                <c:pt idx="480">
                  <c:v>-2.5476539588999998</c:v>
                </c:pt>
                <c:pt idx="481">
                  <c:v>-5.7209469152999999</c:v>
                </c:pt>
                <c:pt idx="482">
                  <c:v>-15.6307656826</c:v>
                </c:pt>
                <c:pt idx="483">
                  <c:v>-18.939007092099999</c:v>
                </c:pt>
                <c:pt idx="484">
                  <c:v>-17.628016480199999</c:v>
                </c:pt>
                <c:pt idx="485">
                  <c:v>-9.3239811343000003</c:v>
                </c:pt>
                <c:pt idx="486">
                  <c:v>-0.1120657452</c:v>
                </c:pt>
                <c:pt idx="487">
                  <c:v>8.9330649218999998</c:v>
                </c:pt>
                <c:pt idx="488">
                  <c:v>14.875344484999999</c:v>
                </c:pt>
                <c:pt idx="489">
                  <c:v>17.636843120799998</c:v>
                </c:pt>
                <c:pt idx="490">
                  <c:v>20.8555470931</c:v>
                </c:pt>
                <c:pt idx="491">
                  <c:v>23.615142345399999</c:v>
                </c:pt>
                <c:pt idx="492">
                  <c:v>31.8287254717</c:v>
                </c:pt>
                <c:pt idx="493">
                  <c:v>41.6333777185</c:v>
                </c:pt>
                <c:pt idx="494">
                  <c:v>59.1471331921</c:v>
                </c:pt>
                <c:pt idx="495">
                  <c:v>75.768180863699996</c:v>
                </c:pt>
                <c:pt idx="496">
                  <c:v>87.795641300400007</c:v>
                </c:pt>
                <c:pt idx="497">
                  <c:v>79.174446519</c:v>
                </c:pt>
                <c:pt idx="498">
                  <c:v>67.626527050600004</c:v>
                </c:pt>
                <c:pt idx="499">
                  <c:v>51.819126819099999</c:v>
                </c:pt>
                <c:pt idx="500">
                  <c:v>44.437625529999998</c:v>
                </c:pt>
                <c:pt idx="501">
                  <c:v>40.324785390099997</c:v>
                </c:pt>
                <c:pt idx="502">
                  <c:v>33.777964499500001</c:v>
                </c:pt>
                <c:pt idx="503">
                  <c:v>30.9686766248</c:v>
                </c:pt>
                <c:pt idx="504">
                  <c:v>24.258132014400001</c:v>
                </c:pt>
                <c:pt idx="505">
                  <c:v>19.178940770899999</c:v>
                </c:pt>
                <c:pt idx="506">
                  <c:v>16.3560632085</c:v>
                </c:pt>
                <c:pt idx="507">
                  <c:v>7.6616756928000003</c:v>
                </c:pt>
                <c:pt idx="508">
                  <c:v>1.1186363290000001</c:v>
                </c:pt>
                <c:pt idx="509">
                  <c:v>-8.4446760205999993</c:v>
                </c:pt>
                <c:pt idx="510">
                  <c:v>-13.8878560273</c:v>
                </c:pt>
                <c:pt idx="511">
                  <c:v>-17.821141922399999</c:v>
                </c:pt>
                <c:pt idx="512">
                  <c:v>-18.8497045077</c:v>
                </c:pt>
                <c:pt idx="513">
                  <c:v>-19.685162094700001</c:v>
                </c:pt>
                <c:pt idx="514">
                  <c:v>-17.362801287500002</c:v>
                </c:pt>
                <c:pt idx="515">
                  <c:v>-16.592920353899999</c:v>
                </c:pt>
                <c:pt idx="516">
                  <c:v>-9.8013701251000001</c:v>
                </c:pt>
                <c:pt idx="731">
                  <c:v>#N/A</c:v>
                </c:pt>
              </c:numCache>
            </c:numRef>
          </c:val>
          <c:smooth val="0"/>
          <c:extLst>
            <c:ext xmlns:c16="http://schemas.microsoft.com/office/drawing/2014/chart" uri="{C3380CC4-5D6E-409C-BE32-E72D297353CC}">
              <c16:uniqueId val="{00000023-00FB-4F9D-BD05-A9597EA0A3A1}"/>
            </c:ext>
          </c:extLst>
        </c:ser>
        <c:ser>
          <c:idx val="6"/>
          <c:order val="8"/>
          <c:tx>
            <c:strRef>
              <c:f>COPFC!$L$7</c:f>
              <c:strCache>
                <c:ptCount val="1"/>
                <c:pt idx="0">
                  <c:v>-9.8%</c:v>
                </c:pt>
              </c:strCache>
            </c:strRef>
          </c:tx>
          <c:marker>
            <c:symbol val="none"/>
          </c:marker>
          <c:dLbls>
            <c:dLbl>
              <c:idx val="253"/>
              <c:layout>
                <c:manualLayout>
                  <c:x val="-9.5859459072150535E-17"/>
                  <c:y val="-8.639021796916528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00FB-4F9D-BD05-A9597EA0A3A1}"/>
                </c:ext>
              </c:extLst>
            </c:dLbl>
            <c:dLbl>
              <c:idx val="510"/>
              <c:layout>
                <c:manualLayout>
                  <c:x val="2.4518287758163147E-2"/>
                  <c:y val="9.47712418300653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00FB-4F9D-BD05-A9597EA0A3A1}"/>
                </c:ext>
              </c:extLst>
            </c:dLbl>
            <c:dLbl>
              <c:idx val="511"/>
              <c:layout>
                <c:manualLayout>
                  <c:x val="-2.884504442136841E-3"/>
                  <c:y val="0.1372549019607843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00FB-4F9D-BD05-A9597EA0A3A1}"/>
                </c:ext>
              </c:extLst>
            </c:dLbl>
            <c:dLbl>
              <c:idx val="516"/>
              <c:layout>
                <c:manualLayout>
                  <c:x val="0"/>
                  <c:y val="9.803921568627450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00FB-4F9D-BD05-A9597EA0A3A1}"/>
                </c:ext>
              </c:extLst>
            </c:dLbl>
            <c:dLbl>
              <c:idx val="806"/>
              <c:layout>
                <c:manualLayout>
                  <c:x val="3.4614053305642094E-2"/>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8-00FB-4F9D-BD05-A9597EA0A3A1}"/>
                </c:ext>
              </c:extLst>
            </c:dLbl>
            <c:dLbl>
              <c:idx val="807"/>
              <c:layout>
                <c:manualLayout>
                  <c:x val="2.5960539979231569E-2"/>
                  <c:y val="-2.9956080960047044E-1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00FB-4F9D-BD05-A9597EA0A3A1}"/>
                </c:ext>
              </c:extLst>
            </c:dLbl>
            <c:dLbl>
              <c:idx val="809"/>
              <c:layout>
                <c:manualLayout>
                  <c:x val="0"/>
                  <c:y val="-8.496732026143791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00FB-4F9D-BD05-A9597EA0A3A1}"/>
                </c:ext>
              </c:extLst>
            </c:dLbl>
            <c:dLbl>
              <c:idx val="811"/>
              <c:layout>
                <c:manualLayout>
                  <c:x val="-4.3267566632051559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00FB-4F9D-BD05-A9597EA0A3A1}"/>
                </c:ext>
              </c:extLst>
            </c:dLbl>
            <c:dLbl>
              <c:idx val="812"/>
              <c:layout>
                <c:manualLayout>
                  <c:x val="3.4614053305641983E-2"/>
                  <c:y val="2.61437908496732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00FB-4F9D-BD05-A9597EA0A3A1}"/>
                </c:ext>
              </c:extLst>
            </c:dLbl>
            <c:dLbl>
              <c:idx val="817"/>
              <c:layout>
                <c:manualLayout>
                  <c:x val="1.0095765547478838E-2"/>
                  <c:y val="-9.803921568627450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D-00FB-4F9D-BD05-A9597EA0A3A1}"/>
                </c:ext>
              </c:extLst>
            </c:dLbl>
            <c:dLbl>
              <c:idx val="822"/>
              <c:layout>
                <c:manualLayout>
                  <c:x val="-3.4614053305642198E-2"/>
                  <c:y val="0.1503267973856209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00FB-4F9D-BD05-A9597EA0A3A1}"/>
                </c:ext>
              </c:extLst>
            </c:dLbl>
            <c:spPr>
              <a:noFill/>
              <a:ln>
                <a:noFill/>
              </a:ln>
              <a:effectLst/>
            </c:spPr>
            <c:txPr>
              <a:bodyPr wrap="square" lIns="38100" tIns="19050" rIns="38100" bIns="19050" anchor="ctr">
                <a:spAutoFit/>
              </a:bodyPr>
              <a:lstStyle/>
              <a:p>
                <a:pPr>
                  <a:defRPr sz="2000">
                    <a:solidFill>
                      <a:schemeClr val="accent6"/>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COPFC!$L$9:$L$740</c:f>
              <c:numCache>
                <c:formatCode>General</c:formatCode>
                <c:ptCount val="732"/>
                <c:pt idx="516" formatCode="0.0">
                  <c:v>-9.8013701251000001</c:v>
                </c:pt>
                <c:pt idx="731" formatCode="0.0">
                  <c:v>#N/A</c:v>
                </c:pt>
              </c:numCache>
            </c:numRef>
          </c:val>
          <c:smooth val="0"/>
          <c:extLst>
            <c:ext xmlns:c16="http://schemas.microsoft.com/office/drawing/2014/chart" uri="{C3380CC4-5D6E-409C-BE32-E72D297353CC}">
              <c16:uniqueId val="{0000002F-00FB-4F9D-BD05-A9597EA0A3A1}"/>
            </c:ext>
          </c:extLst>
        </c:ser>
        <c:ser>
          <c:idx val="14"/>
          <c:order val="10"/>
          <c:tx>
            <c:strRef>
              <c:f>SHMETLPRPI!$L$7</c:f>
              <c:strCache>
                <c:ptCount val="1"/>
                <c:pt idx="0">
                  <c:v>8.1%</c:v>
                </c:pt>
              </c:strCache>
            </c:strRef>
          </c:tx>
          <c:marker>
            <c:symbol val="none"/>
          </c:marker>
          <c:dLbls>
            <c:dLbl>
              <c:idx val="510"/>
              <c:layout>
                <c:manualLayout>
                  <c:x val="2.884504442136841E-3"/>
                  <c:y val="-0.1143790849673202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0-00FB-4F9D-BD05-A9597EA0A3A1}"/>
                </c:ext>
              </c:extLst>
            </c:dLbl>
            <c:dLbl>
              <c:idx val="511"/>
              <c:layout>
                <c:manualLayout>
                  <c:x val="2.5960539979231569E-2"/>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1-00FB-4F9D-BD05-A9597EA0A3A1}"/>
                </c:ext>
              </c:extLst>
            </c:dLbl>
            <c:dLbl>
              <c:idx val="514"/>
              <c:layout>
                <c:manualLayout>
                  <c:x val="-1.442252221068431E-2"/>
                  <c:y val="0.1209150326797384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2-00FB-4F9D-BD05-A9597EA0A3A1}"/>
                </c:ext>
              </c:extLst>
            </c:dLbl>
            <c:dLbl>
              <c:idx val="515"/>
              <c:layout>
                <c:manualLayout>
                  <c:x val="-1.0576394108427824E-16"/>
                  <c:y val="-2.94117647058823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3-00FB-4F9D-BD05-A9597EA0A3A1}"/>
                </c:ext>
              </c:extLst>
            </c:dLbl>
            <c:dLbl>
              <c:idx val="516"/>
              <c:layout>
                <c:manualLayout>
                  <c:x val="0"/>
                  <c:y val="-2.367865008788268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86B7-402B-9C02-0635B1BB9CDA}"/>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SHMETLPRPI!$L$9:$L$740</c:f>
              <c:numCache>
                <c:formatCode>General</c:formatCode>
                <c:ptCount val="732"/>
                <c:pt idx="516" formatCode="0.0">
                  <c:v>8.0731552170000001</c:v>
                </c:pt>
                <c:pt idx="731" formatCode="0.0">
                  <c:v>#N/A</c:v>
                </c:pt>
              </c:numCache>
            </c:numRef>
          </c:val>
          <c:smooth val="0"/>
          <c:extLst>
            <c:ext xmlns:c16="http://schemas.microsoft.com/office/drawing/2014/chart" uri="{C3380CC4-5D6E-409C-BE32-E72D297353CC}">
              <c16:uniqueId val="{00000034-00FB-4F9D-BD05-A9597EA0A3A1}"/>
            </c:ext>
          </c:extLst>
        </c:ser>
        <c:dLbls>
          <c:showLegendKey val="0"/>
          <c:showVal val="0"/>
          <c:showCatName val="0"/>
          <c:showSerName val="0"/>
          <c:showPercent val="0"/>
          <c:showBubbleSize val="0"/>
        </c:dLbls>
        <c:marker val="1"/>
        <c:smooth val="0"/>
        <c:axId val="1385417216"/>
        <c:axId val="1106967296"/>
        <c:extLst>
          <c:ext xmlns:c15="http://schemas.microsoft.com/office/drawing/2012/chart" uri="{02D57815-91ED-43cb-92C2-25804820EDAC}">
            <c15:filteredLineSeries>
              <c15:ser>
                <c:idx val="9"/>
                <c:order val="2"/>
                <c:tx>
                  <c:v>Steel Forecast</c:v>
                </c:tx>
                <c:spPr>
                  <a:ln>
                    <a:noFill/>
                  </a:ln>
                </c:spPr>
                <c:marker>
                  <c:symbol val="circle"/>
                  <c:size val="10"/>
                  <c:spPr>
                    <a:solidFill>
                      <a:srgbClr val="808080"/>
                    </a:solidFill>
                    <a:ln>
                      <a:solidFill>
                        <a:srgbClr val="5F5F5F"/>
                      </a:solidFill>
                    </a:ln>
                  </c:spPr>
                </c:marker>
                <c:dPt>
                  <c:idx val="818"/>
                  <c:marker>
                    <c:symbol val="circle"/>
                    <c:size val="9"/>
                    <c:spPr>
                      <a:solidFill>
                        <a:srgbClr val="969696"/>
                      </a:solidFill>
                      <a:ln>
                        <a:solidFill>
                          <a:srgbClr val="5F5F5F"/>
                        </a:solidFill>
                      </a:ln>
                    </c:spPr>
                  </c:marker>
                  <c:bubble3D val="0"/>
                  <c:extLst>
                    <c:ext xmlns:c16="http://schemas.microsoft.com/office/drawing/2014/chart" uri="{C3380CC4-5D6E-409C-BE32-E72D297353CC}">
                      <c16:uniqueId val="{00000036-00FB-4F9D-BD05-A9597EA0A3A1}"/>
                    </c:ext>
                  </c:extLst>
                </c:dPt>
                <c:dPt>
                  <c:idx val="821"/>
                  <c:marker>
                    <c:symbol val="circle"/>
                    <c:size val="9"/>
                    <c:spPr>
                      <a:solidFill>
                        <a:srgbClr val="969696"/>
                      </a:solidFill>
                      <a:ln>
                        <a:solidFill>
                          <a:srgbClr val="5F5F5F"/>
                        </a:solidFill>
                      </a:ln>
                    </c:spPr>
                  </c:marker>
                  <c:bubble3D val="0"/>
                  <c:extLst>
                    <c:ext xmlns:c16="http://schemas.microsoft.com/office/drawing/2014/chart" uri="{C3380CC4-5D6E-409C-BE32-E72D297353CC}">
                      <c16:uniqueId val="{00000037-00FB-4F9D-BD05-A9597EA0A3A1}"/>
                    </c:ext>
                  </c:extLst>
                </c:dPt>
                <c:cat>
                  <c:numRef>
                    <c:extLst>
                      <c:ext uri="{02D57815-91ED-43cb-92C2-25804820EDAC}">
                        <c15:formulaRef>
                          <c15:sqref>COPFC!$A$9:$A$740</c15:sqref>
                        </c15:formulaRef>
                      </c:ext>
                    </c:extLst>
                    <c:numCache>
                      <c:formatCode>mmm\-yy</c:formatCode>
                      <c:ptCount val="732"/>
                      <c:pt idx="0">
                        <c:v>29221</c:v>
                      </c:pt>
                      <c:pt idx="1">
                        <c:v>29252</c:v>
                      </c:pt>
                      <c:pt idx="2">
                        <c:v>29281</c:v>
                      </c:pt>
                      <c:pt idx="3">
                        <c:v>29312</c:v>
                      </c:pt>
                      <c:pt idx="4">
                        <c:v>29342</c:v>
                      </c:pt>
                      <c:pt idx="5">
                        <c:v>29373</c:v>
                      </c:pt>
                      <c:pt idx="6">
                        <c:v>29403</c:v>
                      </c:pt>
                      <c:pt idx="7">
                        <c:v>29434</c:v>
                      </c:pt>
                      <c:pt idx="8">
                        <c:v>29465</c:v>
                      </c:pt>
                      <c:pt idx="9">
                        <c:v>29495</c:v>
                      </c:pt>
                      <c:pt idx="10">
                        <c:v>29526</c:v>
                      </c:pt>
                      <c:pt idx="11">
                        <c:v>29556</c:v>
                      </c:pt>
                      <c:pt idx="12">
                        <c:v>29587</c:v>
                      </c:pt>
                      <c:pt idx="13">
                        <c:v>29618</c:v>
                      </c:pt>
                      <c:pt idx="14">
                        <c:v>29646</c:v>
                      </c:pt>
                      <c:pt idx="15">
                        <c:v>29677</c:v>
                      </c:pt>
                      <c:pt idx="16">
                        <c:v>29707</c:v>
                      </c:pt>
                      <c:pt idx="17">
                        <c:v>29738</c:v>
                      </c:pt>
                      <c:pt idx="18">
                        <c:v>29768</c:v>
                      </c:pt>
                      <c:pt idx="19">
                        <c:v>29799</c:v>
                      </c:pt>
                      <c:pt idx="20">
                        <c:v>29830</c:v>
                      </c:pt>
                      <c:pt idx="21">
                        <c:v>29860</c:v>
                      </c:pt>
                      <c:pt idx="22">
                        <c:v>29891</c:v>
                      </c:pt>
                      <c:pt idx="23">
                        <c:v>29921</c:v>
                      </c:pt>
                      <c:pt idx="24">
                        <c:v>29952</c:v>
                      </c:pt>
                      <c:pt idx="25">
                        <c:v>29983</c:v>
                      </c:pt>
                      <c:pt idx="26">
                        <c:v>30011</c:v>
                      </c:pt>
                      <c:pt idx="27">
                        <c:v>30042</c:v>
                      </c:pt>
                      <c:pt idx="28">
                        <c:v>30072</c:v>
                      </c:pt>
                      <c:pt idx="29">
                        <c:v>30103</c:v>
                      </c:pt>
                      <c:pt idx="30">
                        <c:v>30133</c:v>
                      </c:pt>
                      <c:pt idx="31">
                        <c:v>30164</c:v>
                      </c:pt>
                      <c:pt idx="32">
                        <c:v>30195</c:v>
                      </c:pt>
                      <c:pt idx="33">
                        <c:v>30225</c:v>
                      </c:pt>
                      <c:pt idx="34">
                        <c:v>30256</c:v>
                      </c:pt>
                      <c:pt idx="35">
                        <c:v>30286</c:v>
                      </c:pt>
                      <c:pt idx="36">
                        <c:v>30317</c:v>
                      </c:pt>
                      <c:pt idx="37">
                        <c:v>30348</c:v>
                      </c:pt>
                      <c:pt idx="38">
                        <c:v>30376</c:v>
                      </c:pt>
                      <c:pt idx="39">
                        <c:v>30407</c:v>
                      </c:pt>
                      <c:pt idx="40">
                        <c:v>30437</c:v>
                      </c:pt>
                      <c:pt idx="41">
                        <c:v>30468</c:v>
                      </c:pt>
                      <c:pt idx="42">
                        <c:v>30498</c:v>
                      </c:pt>
                      <c:pt idx="43">
                        <c:v>30529</c:v>
                      </c:pt>
                      <c:pt idx="44">
                        <c:v>30560</c:v>
                      </c:pt>
                      <c:pt idx="45">
                        <c:v>30590</c:v>
                      </c:pt>
                      <c:pt idx="46">
                        <c:v>30621</c:v>
                      </c:pt>
                      <c:pt idx="47">
                        <c:v>30651</c:v>
                      </c:pt>
                      <c:pt idx="48">
                        <c:v>30682</c:v>
                      </c:pt>
                      <c:pt idx="49">
                        <c:v>30713</c:v>
                      </c:pt>
                      <c:pt idx="50">
                        <c:v>30742</c:v>
                      </c:pt>
                      <c:pt idx="51">
                        <c:v>30773</c:v>
                      </c:pt>
                      <c:pt idx="52">
                        <c:v>30803</c:v>
                      </c:pt>
                      <c:pt idx="53">
                        <c:v>30834</c:v>
                      </c:pt>
                      <c:pt idx="54">
                        <c:v>30864</c:v>
                      </c:pt>
                      <c:pt idx="55">
                        <c:v>30895</c:v>
                      </c:pt>
                      <c:pt idx="56">
                        <c:v>30926</c:v>
                      </c:pt>
                      <c:pt idx="57">
                        <c:v>30956</c:v>
                      </c:pt>
                      <c:pt idx="58">
                        <c:v>30987</c:v>
                      </c:pt>
                      <c:pt idx="59">
                        <c:v>31017</c:v>
                      </c:pt>
                      <c:pt idx="60">
                        <c:v>31048</c:v>
                      </c:pt>
                      <c:pt idx="61">
                        <c:v>31079</c:v>
                      </c:pt>
                      <c:pt idx="62">
                        <c:v>31107</c:v>
                      </c:pt>
                      <c:pt idx="63">
                        <c:v>31138</c:v>
                      </c:pt>
                      <c:pt idx="64">
                        <c:v>31168</c:v>
                      </c:pt>
                      <c:pt idx="65">
                        <c:v>31199</c:v>
                      </c:pt>
                      <c:pt idx="66">
                        <c:v>31229</c:v>
                      </c:pt>
                      <c:pt idx="67">
                        <c:v>31260</c:v>
                      </c:pt>
                      <c:pt idx="68">
                        <c:v>31291</c:v>
                      </c:pt>
                      <c:pt idx="69">
                        <c:v>31321</c:v>
                      </c:pt>
                      <c:pt idx="70">
                        <c:v>31352</c:v>
                      </c:pt>
                      <c:pt idx="71">
                        <c:v>31382</c:v>
                      </c:pt>
                      <c:pt idx="72">
                        <c:v>31413</c:v>
                      </c:pt>
                      <c:pt idx="73">
                        <c:v>31444</c:v>
                      </c:pt>
                      <c:pt idx="74">
                        <c:v>31472</c:v>
                      </c:pt>
                      <c:pt idx="75">
                        <c:v>31503</c:v>
                      </c:pt>
                      <c:pt idx="76">
                        <c:v>31533</c:v>
                      </c:pt>
                      <c:pt idx="77">
                        <c:v>31564</c:v>
                      </c:pt>
                      <c:pt idx="78">
                        <c:v>31594</c:v>
                      </c:pt>
                      <c:pt idx="79">
                        <c:v>31625</c:v>
                      </c:pt>
                      <c:pt idx="80">
                        <c:v>31656</c:v>
                      </c:pt>
                      <c:pt idx="81">
                        <c:v>31686</c:v>
                      </c:pt>
                      <c:pt idx="82">
                        <c:v>31717</c:v>
                      </c:pt>
                      <c:pt idx="83">
                        <c:v>31747</c:v>
                      </c:pt>
                      <c:pt idx="84">
                        <c:v>31778</c:v>
                      </c:pt>
                      <c:pt idx="85">
                        <c:v>31809</c:v>
                      </c:pt>
                      <c:pt idx="86">
                        <c:v>31837</c:v>
                      </c:pt>
                      <c:pt idx="87">
                        <c:v>31868</c:v>
                      </c:pt>
                      <c:pt idx="88">
                        <c:v>31898</c:v>
                      </c:pt>
                      <c:pt idx="89">
                        <c:v>31929</c:v>
                      </c:pt>
                      <c:pt idx="90">
                        <c:v>31959</c:v>
                      </c:pt>
                      <c:pt idx="91">
                        <c:v>31990</c:v>
                      </c:pt>
                      <c:pt idx="92">
                        <c:v>32021</c:v>
                      </c:pt>
                      <c:pt idx="93">
                        <c:v>32051</c:v>
                      </c:pt>
                      <c:pt idx="94">
                        <c:v>32082</c:v>
                      </c:pt>
                      <c:pt idx="95">
                        <c:v>32112</c:v>
                      </c:pt>
                      <c:pt idx="96">
                        <c:v>32143</c:v>
                      </c:pt>
                      <c:pt idx="97">
                        <c:v>32174</c:v>
                      </c:pt>
                      <c:pt idx="98">
                        <c:v>32203</c:v>
                      </c:pt>
                      <c:pt idx="99">
                        <c:v>32234</c:v>
                      </c:pt>
                      <c:pt idx="100">
                        <c:v>32264</c:v>
                      </c:pt>
                      <c:pt idx="101">
                        <c:v>32295</c:v>
                      </c:pt>
                      <c:pt idx="102">
                        <c:v>32325</c:v>
                      </c:pt>
                      <c:pt idx="103">
                        <c:v>32356</c:v>
                      </c:pt>
                      <c:pt idx="104">
                        <c:v>32387</c:v>
                      </c:pt>
                      <c:pt idx="105">
                        <c:v>32417</c:v>
                      </c:pt>
                      <c:pt idx="106">
                        <c:v>32448</c:v>
                      </c:pt>
                      <c:pt idx="107">
                        <c:v>32478</c:v>
                      </c:pt>
                      <c:pt idx="108">
                        <c:v>32509</c:v>
                      </c:pt>
                      <c:pt idx="109">
                        <c:v>32540</c:v>
                      </c:pt>
                      <c:pt idx="110">
                        <c:v>32568</c:v>
                      </c:pt>
                      <c:pt idx="111">
                        <c:v>32599</c:v>
                      </c:pt>
                      <c:pt idx="112">
                        <c:v>32629</c:v>
                      </c:pt>
                      <c:pt idx="113">
                        <c:v>32660</c:v>
                      </c:pt>
                      <c:pt idx="114">
                        <c:v>32690</c:v>
                      </c:pt>
                      <c:pt idx="115">
                        <c:v>32721</c:v>
                      </c:pt>
                      <c:pt idx="116">
                        <c:v>32752</c:v>
                      </c:pt>
                      <c:pt idx="117">
                        <c:v>32782</c:v>
                      </c:pt>
                      <c:pt idx="118">
                        <c:v>32813</c:v>
                      </c:pt>
                      <c:pt idx="119">
                        <c:v>32843</c:v>
                      </c:pt>
                      <c:pt idx="120">
                        <c:v>32874</c:v>
                      </c:pt>
                      <c:pt idx="121">
                        <c:v>32905</c:v>
                      </c:pt>
                      <c:pt idx="122">
                        <c:v>32933</c:v>
                      </c:pt>
                      <c:pt idx="123">
                        <c:v>32964</c:v>
                      </c:pt>
                      <c:pt idx="124">
                        <c:v>32994</c:v>
                      </c:pt>
                      <c:pt idx="125">
                        <c:v>33025</c:v>
                      </c:pt>
                      <c:pt idx="126">
                        <c:v>33055</c:v>
                      </c:pt>
                      <c:pt idx="127">
                        <c:v>33086</c:v>
                      </c:pt>
                      <c:pt idx="128">
                        <c:v>33117</c:v>
                      </c:pt>
                      <c:pt idx="129">
                        <c:v>33147</c:v>
                      </c:pt>
                      <c:pt idx="130">
                        <c:v>33178</c:v>
                      </c:pt>
                      <c:pt idx="131">
                        <c:v>33208</c:v>
                      </c:pt>
                      <c:pt idx="132">
                        <c:v>33239</c:v>
                      </c:pt>
                      <c:pt idx="133">
                        <c:v>33270</c:v>
                      </c:pt>
                      <c:pt idx="134">
                        <c:v>33298</c:v>
                      </c:pt>
                      <c:pt idx="135">
                        <c:v>33329</c:v>
                      </c:pt>
                      <c:pt idx="136">
                        <c:v>33359</c:v>
                      </c:pt>
                      <c:pt idx="137">
                        <c:v>33390</c:v>
                      </c:pt>
                      <c:pt idx="138">
                        <c:v>33420</c:v>
                      </c:pt>
                      <c:pt idx="139">
                        <c:v>33451</c:v>
                      </c:pt>
                      <c:pt idx="140">
                        <c:v>33482</c:v>
                      </c:pt>
                      <c:pt idx="141">
                        <c:v>33512</c:v>
                      </c:pt>
                      <c:pt idx="142">
                        <c:v>33543</c:v>
                      </c:pt>
                      <c:pt idx="143">
                        <c:v>33573</c:v>
                      </c:pt>
                      <c:pt idx="144">
                        <c:v>33604</c:v>
                      </c:pt>
                      <c:pt idx="145">
                        <c:v>33635</c:v>
                      </c:pt>
                      <c:pt idx="146">
                        <c:v>33664</c:v>
                      </c:pt>
                      <c:pt idx="147">
                        <c:v>33695</c:v>
                      </c:pt>
                      <c:pt idx="148">
                        <c:v>33725</c:v>
                      </c:pt>
                      <c:pt idx="149">
                        <c:v>33756</c:v>
                      </c:pt>
                      <c:pt idx="150">
                        <c:v>33786</c:v>
                      </c:pt>
                      <c:pt idx="151">
                        <c:v>33817</c:v>
                      </c:pt>
                      <c:pt idx="152">
                        <c:v>33848</c:v>
                      </c:pt>
                      <c:pt idx="153">
                        <c:v>33878</c:v>
                      </c:pt>
                      <c:pt idx="154">
                        <c:v>33909</c:v>
                      </c:pt>
                      <c:pt idx="155">
                        <c:v>33939</c:v>
                      </c:pt>
                      <c:pt idx="156">
                        <c:v>33970</c:v>
                      </c:pt>
                      <c:pt idx="157">
                        <c:v>34001</c:v>
                      </c:pt>
                      <c:pt idx="158">
                        <c:v>34029</c:v>
                      </c:pt>
                      <c:pt idx="159">
                        <c:v>34060</c:v>
                      </c:pt>
                      <c:pt idx="160">
                        <c:v>34090</c:v>
                      </c:pt>
                      <c:pt idx="161">
                        <c:v>34121</c:v>
                      </c:pt>
                      <c:pt idx="162">
                        <c:v>34151</c:v>
                      </c:pt>
                      <c:pt idx="163">
                        <c:v>34182</c:v>
                      </c:pt>
                      <c:pt idx="164">
                        <c:v>34213</c:v>
                      </c:pt>
                      <c:pt idx="165">
                        <c:v>34243</c:v>
                      </c:pt>
                      <c:pt idx="166">
                        <c:v>34274</c:v>
                      </c:pt>
                      <c:pt idx="167">
                        <c:v>34304</c:v>
                      </c:pt>
                      <c:pt idx="168">
                        <c:v>34335</c:v>
                      </c:pt>
                      <c:pt idx="169">
                        <c:v>34366</c:v>
                      </c:pt>
                      <c:pt idx="170">
                        <c:v>34394</c:v>
                      </c:pt>
                      <c:pt idx="171">
                        <c:v>34425</c:v>
                      </c:pt>
                      <c:pt idx="172">
                        <c:v>34455</c:v>
                      </c:pt>
                      <c:pt idx="173">
                        <c:v>34486</c:v>
                      </c:pt>
                      <c:pt idx="174">
                        <c:v>34516</c:v>
                      </c:pt>
                      <c:pt idx="175">
                        <c:v>34547</c:v>
                      </c:pt>
                      <c:pt idx="176">
                        <c:v>34578</c:v>
                      </c:pt>
                      <c:pt idx="177">
                        <c:v>34608</c:v>
                      </c:pt>
                      <c:pt idx="178">
                        <c:v>34639</c:v>
                      </c:pt>
                      <c:pt idx="179">
                        <c:v>34669</c:v>
                      </c:pt>
                      <c:pt idx="180">
                        <c:v>34700</c:v>
                      </c:pt>
                      <c:pt idx="181">
                        <c:v>34731</c:v>
                      </c:pt>
                      <c:pt idx="182">
                        <c:v>34759</c:v>
                      </c:pt>
                      <c:pt idx="183">
                        <c:v>34790</c:v>
                      </c:pt>
                      <c:pt idx="184">
                        <c:v>34820</c:v>
                      </c:pt>
                      <c:pt idx="185">
                        <c:v>34851</c:v>
                      </c:pt>
                      <c:pt idx="186">
                        <c:v>34881</c:v>
                      </c:pt>
                      <c:pt idx="187">
                        <c:v>34912</c:v>
                      </c:pt>
                      <c:pt idx="188">
                        <c:v>34943</c:v>
                      </c:pt>
                      <c:pt idx="189">
                        <c:v>34973</c:v>
                      </c:pt>
                      <c:pt idx="190">
                        <c:v>35004</c:v>
                      </c:pt>
                      <c:pt idx="191">
                        <c:v>35034</c:v>
                      </c:pt>
                      <c:pt idx="192">
                        <c:v>35065</c:v>
                      </c:pt>
                      <c:pt idx="193">
                        <c:v>35096</c:v>
                      </c:pt>
                      <c:pt idx="194">
                        <c:v>35125</c:v>
                      </c:pt>
                      <c:pt idx="195">
                        <c:v>35156</c:v>
                      </c:pt>
                      <c:pt idx="196">
                        <c:v>35186</c:v>
                      </c:pt>
                      <c:pt idx="197">
                        <c:v>35217</c:v>
                      </c:pt>
                      <c:pt idx="198">
                        <c:v>35247</c:v>
                      </c:pt>
                      <c:pt idx="199">
                        <c:v>35278</c:v>
                      </c:pt>
                      <c:pt idx="200">
                        <c:v>35309</c:v>
                      </c:pt>
                      <c:pt idx="201">
                        <c:v>35339</c:v>
                      </c:pt>
                      <c:pt idx="202">
                        <c:v>35370</c:v>
                      </c:pt>
                      <c:pt idx="203">
                        <c:v>35400</c:v>
                      </c:pt>
                      <c:pt idx="204">
                        <c:v>35431</c:v>
                      </c:pt>
                      <c:pt idx="205">
                        <c:v>35462</c:v>
                      </c:pt>
                      <c:pt idx="206">
                        <c:v>35490</c:v>
                      </c:pt>
                      <c:pt idx="207">
                        <c:v>35521</c:v>
                      </c:pt>
                      <c:pt idx="208">
                        <c:v>35551</c:v>
                      </c:pt>
                      <c:pt idx="209">
                        <c:v>35582</c:v>
                      </c:pt>
                      <c:pt idx="210">
                        <c:v>35612</c:v>
                      </c:pt>
                      <c:pt idx="211">
                        <c:v>35643</c:v>
                      </c:pt>
                      <c:pt idx="212">
                        <c:v>35674</c:v>
                      </c:pt>
                      <c:pt idx="213">
                        <c:v>35704</c:v>
                      </c:pt>
                      <c:pt idx="214">
                        <c:v>35735</c:v>
                      </c:pt>
                      <c:pt idx="215">
                        <c:v>35765</c:v>
                      </c:pt>
                      <c:pt idx="216">
                        <c:v>35796</c:v>
                      </c:pt>
                      <c:pt idx="217">
                        <c:v>35827</c:v>
                      </c:pt>
                      <c:pt idx="218">
                        <c:v>35855</c:v>
                      </c:pt>
                      <c:pt idx="219">
                        <c:v>35886</c:v>
                      </c:pt>
                      <c:pt idx="220">
                        <c:v>35916</c:v>
                      </c:pt>
                      <c:pt idx="221">
                        <c:v>35947</c:v>
                      </c:pt>
                      <c:pt idx="222">
                        <c:v>35977</c:v>
                      </c:pt>
                      <c:pt idx="223">
                        <c:v>36008</c:v>
                      </c:pt>
                      <c:pt idx="224">
                        <c:v>36039</c:v>
                      </c:pt>
                      <c:pt idx="225">
                        <c:v>36069</c:v>
                      </c:pt>
                      <c:pt idx="226">
                        <c:v>36100</c:v>
                      </c:pt>
                      <c:pt idx="227">
                        <c:v>36130</c:v>
                      </c:pt>
                      <c:pt idx="228">
                        <c:v>36161</c:v>
                      </c:pt>
                      <c:pt idx="229">
                        <c:v>36192</c:v>
                      </c:pt>
                      <c:pt idx="230">
                        <c:v>36220</c:v>
                      </c:pt>
                      <c:pt idx="231">
                        <c:v>36251</c:v>
                      </c:pt>
                      <c:pt idx="232">
                        <c:v>36281</c:v>
                      </c:pt>
                      <c:pt idx="233">
                        <c:v>36312</c:v>
                      </c:pt>
                      <c:pt idx="234">
                        <c:v>36342</c:v>
                      </c:pt>
                      <c:pt idx="235">
                        <c:v>36373</c:v>
                      </c:pt>
                      <c:pt idx="236">
                        <c:v>36404</c:v>
                      </c:pt>
                      <c:pt idx="237">
                        <c:v>36434</c:v>
                      </c:pt>
                      <c:pt idx="238">
                        <c:v>36465</c:v>
                      </c:pt>
                      <c:pt idx="239">
                        <c:v>36495</c:v>
                      </c:pt>
                      <c:pt idx="240">
                        <c:v>36526</c:v>
                      </c:pt>
                      <c:pt idx="241">
                        <c:v>36557</c:v>
                      </c:pt>
                      <c:pt idx="242">
                        <c:v>36586</c:v>
                      </c:pt>
                      <c:pt idx="243">
                        <c:v>36617</c:v>
                      </c:pt>
                      <c:pt idx="244">
                        <c:v>36647</c:v>
                      </c:pt>
                      <c:pt idx="245">
                        <c:v>36678</c:v>
                      </c:pt>
                      <c:pt idx="246">
                        <c:v>36708</c:v>
                      </c:pt>
                      <c:pt idx="247">
                        <c:v>36739</c:v>
                      </c:pt>
                      <c:pt idx="248">
                        <c:v>36770</c:v>
                      </c:pt>
                      <c:pt idx="249">
                        <c:v>36800</c:v>
                      </c:pt>
                      <c:pt idx="250">
                        <c:v>36831</c:v>
                      </c:pt>
                      <c:pt idx="251">
                        <c:v>36861</c:v>
                      </c:pt>
                      <c:pt idx="252">
                        <c:v>36892</c:v>
                      </c:pt>
                      <c:pt idx="253">
                        <c:v>36923</c:v>
                      </c:pt>
                      <c:pt idx="254">
                        <c:v>36951</c:v>
                      </c:pt>
                      <c:pt idx="255">
                        <c:v>36982</c:v>
                      </c:pt>
                      <c:pt idx="256">
                        <c:v>37012</c:v>
                      </c:pt>
                      <c:pt idx="257">
                        <c:v>37043</c:v>
                      </c:pt>
                      <c:pt idx="258">
                        <c:v>37073</c:v>
                      </c:pt>
                      <c:pt idx="259">
                        <c:v>37104</c:v>
                      </c:pt>
                      <c:pt idx="260">
                        <c:v>37135</c:v>
                      </c:pt>
                      <c:pt idx="261">
                        <c:v>37165</c:v>
                      </c:pt>
                      <c:pt idx="262">
                        <c:v>37196</c:v>
                      </c:pt>
                      <c:pt idx="263">
                        <c:v>37226</c:v>
                      </c:pt>
                      <c:pt idx="264">
                        <c:v>37257</c:v>
                      </c:pt>
                      <c:pt idx="265">
                        <c:v>37288</c:v>
                      </c:pt>
                      <c:pt idx="266">
                        <c:v>37316</c:v>
                      </c:pt>
                      <c:pt idx="267">
                        <c:v>37347</c:v>
                      </c:pt>
                      <c:pt idx="268">
                        <c:v>37377</c:v>
                      </c:pt>
                      <c:pt idx="269">
                        <c:v>37408</c:v>
                      </c:pt>
                      <c:pt idx="270">
                        <c:v>37438</c:v>
                      </c:pt>
                      <c:pt idx="271">
                        <c:v>37469</c:v>
                      </c:pt>
                      <c:pt idx="272">
                        <c:v>37500</c:v>
                      </c:pt>
                      <c:pt idx="273">
                        <c:v>37530</c:v>
                      </c:pt>
                      <c:pt idx="274">
                        <c:v>37561</c:v>
                      </c:pt>
                      <c:pt idx="275">
                        <c:v>37591</c:v>
                      </c:pt>
                      <c:pt idx="276">
                        <c:v>37622</c:v>
                      </c:pt>
                      <c:pt idx="277">
                        <c:v>37653</c:v>
                      </c:pt>
                      <c:pt idx="278">
                        <c:v>37681</c:v>
                      </c:pt>
                      <c:pt idx="279">
                        <c:v>37712</c:v>
                      </c:pt>
                      <c:pt idx="280">
                        <c:v>37742</c:v>
                      </c:pt>
                      <c:pt idx="281">
                        <c:v>37773</c:v>
                      </c:pt>
                      <c:pt idx="282">
                        <c:v>37803</c:v>
                      </c:pt>
                      <c:pt idx="283">
                        <c:v>37834</c:v>
                      </c:pt>
                      <c:pt idx="284">
                        <c:v>37865</c:v>
                      </c:pt>
                      <c:pt idx="285">
                        <c:v>37895</c:v>
                      </c:pt>
                      <c:pt idx="286">
                        <c:v>37926</c:v>
                      </c:pt>
                      <c:pt idx="287">
                        <c:v>37956</c:v>
                      </c:pt>
                      <c:pt idx="288">
                        <c:v>37987</c:v>
                      </c:pt>
                      <c:pt idx="289">
                        <c:v>38018</c:v>
                      </c:pt>
                      <c:pt idx="290">
                        <c:v>38047</c:v>
                      </c:pt>
                      <c:pt idx="291">
                        <c:v>38078</c:v>
                      </c:pt>
                      <c:pt idx="292">
                        <c:v>38108</c:v>
                      </c:pt>
                      <c:pt idx="293">
                        <c:v>38139</c:v>
                      </c:pt>
                      <c:pt idx="294">
                        <c:v>38169</c:v>
                      </c:pt>
                      <c:pt idx="295">
                        <c:v>38200</c:v>
                      </c:pt>
                      <c:pt idx="296">
                        <c:v>38231</c:v>
                      </c:pt>
                      <c:pt idx="297">
                        <c:v>38261</c:v>
                      </c:pt>
                      <c:pt idx="298">
                        <c:v>38292</c:v>
                      </c:pt>
                      <c:pt idx="299">
                        <c:v>38322</c:v>
                      </c:pt>
                      <c:pt idx="300">
                        <c:v>38353</c:v>
                      </c:pt>
                      <c:pt idx="301">
                        <c:v>38384</c:v>
                      </c:pt>
                      <c:pt idx="302">
                        <c:v>38412</c:v>
                      </c:pt>
                      <c:pt idx="303">
                        <c:v>38443</c:v>
                      </c:pt>
                      <c:pt idx="304">
                        <c:v>38473</c:v>
                      </c:pt>
                      <c:pt idx="305">
                        <c:v>38504</c:v>
                      </c:pt>
                      <c:pt idx="306">
                        <c:v>38534</c:v>
                      </c:pt>
                      <c:pt idx="307">
                        <c:v>38565</c:v>
                      </c:pt>
                      <c:pt idx="308">
                        <c:v>38596</c:v>
                      </c:pt>
                      <c:pt idx="309">
                        <c:v>38626</c:v>
                      </c:pt>
                      <c:pt idx="310">
                        <c:v>38657</c:v>
                      </c:pt>
                      <c:pt idx="311">
                        <c:v>38687</c:v>
                      </c:pt>
                      <c:pt idx="312">
                        <c:v>38718</c:v>
                      </c:pt>
                      <c:pt idx="313">
                        <c:v>38749</c:v>
                      </c:pt>
                      <c:pt idx="314">
                        <c:v>38777</c:v>
                      </c:pt>
                      <c:pt idx="315">
                        <c:v>38808</c:v>
                      </c:pt>
                      <c:pt idx="316">
                        <c:v>38838</c:v>
                      </c:pt>
                      <c:pt idx="317">
                        <c:v>38869</c:v>
                      </c:pt>
                      <c:pt idx="318">
                        <c:v>38899</c:v>
                      </c:pt>
                      <c:pt idx="319">
                        <c:v>38930</c:v>
                      </c:pt>
                      <c:pt idx="320">
                        <c:v>38961</c:v>
                      </c:pt>
                      <c:pt idx="321">
                        <c:v>38991</c:v>
                      </c:pt>
                      <c:pt idx="322">
                        <c:v>39022</c:v>
                      </c:pt>
                      <c:pt idx="323">
                        <c:v>39052</c:v>
                      </c:pt>
                      <c:pt idx="324">
                        <c:v>39083</c:v>
                      </c:pt>
                      <c:pt idx="325">
                        <c:v>39114</c:v>
                      </c:pt>
                      <c:pt idx="326">
                        <c:v>39142</c:v>
                      </c:pt>
                      <c:pt idx="327">
                        <c:v>39173</c:v>
                      </c:pt>
                      <c:pt idx="328">
                        <c:v>39203</c:v>
                      </c:pt>
                      <c:pt idx="329">
                        <c:v>39234</c:v>
                      </c:pt>
                      <c:pt idx="330">
                        <c:v>39264</c:v>
                      </c:pt>
                      <c:pt idx="331">
                        <c:v>39295</c:v>
                      </c:pt>
                      <c:pt idx="332">
                        <c:v>39326</c:v>
                      </c:pt>
                      <c:pt idx="333">
                        <c:v>39356</c:v>
                      </c:pt>
                      <c:pt idx="334">
                        <c:v>39387</c:v>
                      </c:pt>
                      <c:pt idx="335">
                        <c:v>39417</c:v>
                      </c:pt>
                      <c:pt idx="336">
                        <c:v>39448</c:v>
                      </c:pt>
                      <c:pt idx="337">
                        <c:v>39479</c:v>
                      </c:pt>
                      <c:pt idx="338">
                        <c:v>39508</c:v>
                      </c:pt>
                      <c:pt idx="339">
                        <c:v>39539</c:v>
                      </c:pt>
                      <c:pt idx="340">
                        <c:v>39569</c:v>
                      </c:pt>
                      <c:pt idx="341">
                        <c:v>39600</c:v>
                      </c:pt>
                      <c:pt idx="342">
                        <c:v>39630</c:v>
                      </c:pt>
                      <c:pt idx="343">
                        <c:v>39661</c:v>
                      </c:pt>
                      <c:pt idx="344">
                        <c:v>39692</c:v>
                      </c:pt>
                      <c:pt idx="345">
                        <c:v>39722</c:v>
                      </c:pt>
                      <c:pt idx="346">
                        <c:v>39753</c:v>
                      </c:pt>
                      <c:pt idx="347">
                        <c:v>39783</c:v>
                      </c:pt>
                      <c:pt idx="348">
                        <c:v>39814</c:v>
                      </c:pt>
                      <c:pt idx="349">
                        <c:v>39845</c:v>
                      </c:pt>
                      <c:pt idx="350">
                        <c:v>39873</c:v>
                      </c:pt>
                      <c:pt idx="351">
                        <c:v>39904</c:v>
                      </c:pt>
                      <c:pt idx="352">
                        <c:v>39934</c:v>
                      </c:pt>
                      <c:pt idx="353">
                        <c:v>39965</c:v>
                      </c:pt>
                      <c:pt idx="354">
                        <c:v>39995</c:v>
                      </c:pt>
                      <c:pt idx="355">
                        <c:v>40026</c:v>
                      </c:pt>
                      <c:pt idx="356">
                        <c:v>40057</c:v>
                      </c:pt>
                      <c:pt idx="357">
                        <c:v>40087</c:v>
                      </c:pt>
                      <c:pt idx="358">
                        <c:v>40118</c:v>
                      </c:pt>
                      <c:pt idx="359">
                        <c:v>40148</c:v>
                      </c:pt>
                      <c:pt idx="360">
                        <c:v>40179</c:v>
                      </c:pt>
                      <c:pt idx="361">
                        <c:v>40210</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42675</c:v>
                      </c:pt>
                      <c:pt idx="443">
                        <c:v>42705</c:v>
                      </c:pt>
                      <c:pt idx="444">
                        <c:v>42736</c:v>
                      </c:pt>
                      <c:pt idx="445">
                        <c:v>42767</c:v>
                      </c:pt>
                      <c:pt idx="446">
                        <c:v>42795</c:v>
                      </c:pt>
                      <c:pt idx="447">
                        <c:v>42826</c:v>
                      </c:pt>
                      <c:pt idx="448">
                        <c:v>42856</c:v>
                      </c:pt>
                      <c:pt idx="449">
                        <c:v>42887</c:v>
                      </c:pt>
                      <c:pt idx="450">
                        <c:v>42917</c:v>
                      </c:pt>
                      <c:pt idx="451">
                        <c:v>42948</c:v>
                      </c:pt>
                      <c:pt idx="452">
                        <c:v>42979</c:v>
                      </c:pt>
                      <c:pt idx="453">
                        <c:v>43009</c:v>
                      </c:pt>
                      <c:pt idx="454">
                        <c:v>43040</c:v>
                      </c:pt>
                      <c:pt idx="455">
                        <c:v>43070</c:v>
                      </c:pt>
                      <c:pt idx="456">
                        <c:v>43101</c:v>
                      </c:pt>
                      <c:pt idx="457">
                        <c:v>43132</c:v>
                      </c:pt>
                      <c:pt idx="458">
                        <c:v>43160</c:v>
                      </c:pt>
                      <c:pt idx="459">
                        <c:v>43191</c:v>
                      </c:pt>
                      <c:pt idx="460">
                        <c:v>43221</c:v>
                      </c:pt>
                      <c:pt idx="461">
                        <c:v>43252</c:v>
                      </c:pt>
                      <c:pt idx="462">
                        <c:v>43282</c:v>
                      </c:pt>
                      <c:pt idx="463">
                        <c:v>43313</c:v>
                      </c:pt>
                      <c:pt idx="464">
                        <c:v>43344</c:v>
                      </c:pt>
                      <c:pt idx="465">
                        <c:v>43374</c:v>
                      </c:pt>
                      <c:pt idx="466">
                        <c:v>43405</c:v>
                      </c:pt>
                      <c:pt idx="467">
                        <c:v>43435</c:v>
                      </c:pt>
                      <c:pt idx="468">
                        <c:v>43466</c:v>
                      </c:pt>
                      <c:pt idx="469">
                        <c:v>43497</c:v>
                      </c:pt>
                      <c:pt idx="470">
                        <c:v>43525</c:v>
                      </c:pt>
                      <c:pt idx="471">
                        <c:v>43556</c:v>
                      </c:pt>
                      <c:pt idx="472">
                        <c:v>43586</c:v>
                      </c:pt>
                      <c:pt idx="473">
                        <c:v>43617</c:v>
                      </c:pt>
                      <c:pt idx="474">
                        <c:v>43647</c:v>
                      </c:pt>
                      <c:pt idx="475">
                        <c:v>43678</c:v>
                      </c:pt>
                      <c:pt idx="476">
                        <c:v>43709</c:v>
                      </c:pt>
                      <c:pt idx="477">
                        <c:v>43739</c:v>
                      </c:pt>
                      <c:pt idx="478">
                        <c:v>43770</c:v>
                      </c:pt>
                      <c:pt idx="479">
                        <c:v>43800</c:v>
                      </c:pt>
                      <c:pt idx="480">
                        <c:v>43831</c:v>
                      </c:pt>
                      <c:pt idx="481">
                        <c:v>43862</c:v>
                      </c:pt>
                      <c:pt idx="482">
                        <c:v>43891</c:v>
                      </c:pt>
                      <c:pt idx="483">
                        <c:v>43922</c:v>
                      </c:pt>
                      <c:pt idx="484">
                        <c:v>43952</c:v>
                      </c:pt>
                      <c:pt idx="485">
                        <c:v>43983</c:v>
                      </c:pt>
                      <c:pt idx="486">
                        <c:v>44013</c:v>
                      </c:pt>
                      <c:pt idx="487">
                        <c:v>44044</c:v>
                      </c:pt>
                      <c:pt idx="488">
                        <c:v>44075</c:v>
                      </c:pt>
                      <c:pt idx="489">
                        <c:v>44105</c:v>
                      </c:pt>
                      <c:pt idx="490">
                        <c:v>44136</c:v>
                      </c:pt>
                      <c:pt idx="491">
                        <c:v>44166</c:v>
                      </c:pt>
                      <c:pt idx="492">
                        <c:v>44197</c:v>
                      </c:pt>
                      <c:pt idx="493">
                        <c:v>44228</c:v>
                      </c:pt>
                      <c:pt idx="494">
                        <c:v>44256</c:v>
                      </c:pt>
                      <c:pt idx="495">
                        <c:v>44287</c:v>
                      </c:pt>
                      <c:pt idx="496">
                        <c:v>44317</c:v>
                      </c:pt>
                      <c:pt idx="497">
                        <c:v>44348</c:v>
                      </c:pt>
                      <c:pt idx="498">
                        <c:v>44378</c:v>
                      </c:pt>
                      <c:pt idx="499">
                        <c:v>44409</c:v>
                      </c:pt>
                      <c:pt idx="500">
                        <c:v>44440</c:v>
                      </c:pt>
                      <c:pt idx="501">
                        <c:v>44470</c:v>
                      </c:pt>
                      <c:pt idx="502">
                        <c:v>44501</c:v>
                      </c:pt>
                      <c:pt idx="503">
                        <c:v>44531</c:v>
                      </c:pt>
                      <c:pt idx="504">
                        <c:v>44562</c:v>
                      </c:pt>
                      <c:pt idx="505">
                        <c:v>44593</c:v>
                      </c:pt>
                      <c:pt idx="506">
                        <c:v>44621</c:v>
                      </c:pt>
                      <c:pt idx="507">
                        <c:v>44652</c:v>
                      </c:pt>
                      <c:pt idx="508">
                        <c:v>44682</c:v>
                      </c:pt>
                      <c:pt idx="509">
                        <c:v>44713</c:v>
                      </c:pt>
                      <c:pt idx="510">
                        <c:v>44743</c:v>
                      </c:pt>
                      <c:pt idx="511">
                        <c:v>44774</c:v>
                      </c:pt>
                      <c:pt idx="512">
                        <c:v>44805</c:v>
                      </c:pt>
                      <c:pt idx="513">
                        <c:v>44835</c:v>
                      </c:pt>
                      <c:pt idx="514">
                        <c:v>44866</c:v>
                      </c:pt>
                      <c:pt idx="515">
                        <c:v>44896</c:v>
                      </c:pt>
                      <c:pt idx="516">
                        <c:v>44927</c:v>
                      </c:pt>
                      <c:pt idx="517">
                        <c:v>44958</c:v>
                      </c:pt>
                      <c:pt idx="518">
                        <c:v>44986</c:v>
                      </c:pt>
                      <c:pt idx="519">
                        <c:v>45017</c:v>
                      </c:pt>
                      <c:pt idx="520">
                        <c:v>45047</c:v>
                      </c:pt>
                      <c:pt idx="521">
                        <c:v>45078</c:v>
                      </c:pt>
                      <c:pt idx="522">
                        <c:v>45108</c:v>
                      </c:pt>
                      <c:pt idx="523">
                        <c:v>45139</c:v>
                      </c:pt>
                      <c:pt idx="524">
                        <c:v>45170</c:v>
                      </c:pt>
                      <c:pt idx="525">
                        <c:v>45200</c:v>
                      </c:pt>
                      <c:pt idx="526">
                        <c:v>45231</c:v>
                      </c:pt>
                      <c:pt idx="527">
                        <c:v>45261</c:v>
                      </c:pt>
                      <c:pt idx="528">
                        <c:v>45292</c:v>
                      </c:pt>
                      <c:pt idx="529">
                        <c:v>45323</c:v>
                      </c:pt>
                      <c:pt idx="530">
                        <c:v>45352</c:v>
                      </c:pt>
                      <c:pt idx="531">
                        <c:v>45383</c:v>
                      </c:pt>
                      <c:pt idx="532">
                        <c:v>45413</c:v>
                      </c:pt>
                      <c:pt idx="533">
                        <c:v>45444</c:v>
                      </c:pt>
                      <c:pt idx="534">
                        <c:v>45474</c:v>
                      </c:pt>
                      <c:pt idx="535">
                        <c:v>45505</c:v>
                      </c:pt>
                      <c:pt idx="536">
                        <c:v>45536</c:v>
                      </c:pt>
                      <c:pt idx="537">
                        <c:v>45566</c:v>
                      </c:pt>
                      <c:pt idx="538">
                        <c:v>45597</c:v>
                      </c:pt>
                      <c:pt idx="539">
                        <c:v>45627</c:v>
                      </c:pt>
                      <c:pt idx="540">
                        <c:v>45658</c:v>
                      </c:pt>
                      <c:pt idx="541">
                        <c:v>45689</c:v>
                      </c:pt>
                      <c:pt idx="542">
                        <c:v>45717</c:v>
                      </c:pt>
                      <c:pt idx="543">
                        <c:v>45748</c:v>
                      </c:pt>
                      <c:pt idx="544">
                        <c:v>45778</c:v>
                      </c:pt>
                      <c:pt idx="545">
                        <c:v>45809</c:v>
                      </c:pt>
                      <c:pt idx="546">
                        <c:v>45839</c:v>
                      </c:pt>
                      <c:pt idx="547">
                        <c:v>45870</c:v>
                      </c:pt>
                      <c:pt idx="548">
                        <c:v>45901</c:v>
                      </c:pt>
                      <c:pt idx="549">
                        <c:v>45931</c:v>
                      </c:pt>
                      <c:pt idx="550">
                        <c:v>45962</c:v>
                      </c:pt>
                      <c:pt idx="551">
                        <c:v>45992</c:v>
                      </c:pt>
                      <c:pt idx="552">
                        <c:v>46023</c:v>
                      </c:pt>
                      <c:pt idx="553">
                        <c:v>46054</c:v>
                      </c:pt>
                      <c:pt idx="554">
                        <c:v>46082</c:v>
                      </c:pt>
                      <c:pt idx="555">
                        <c:v>46113</c:v>
                      </c:pt>
                      <c:pt idx="556">
                        <c:v>46143</c:v>
                      </c:pt>
                      <c:pt idx="557">
                        <c:v>46174</c:v>
                      </c:pt>
                      <c:pt idx="558">
                        <c:v>46204</c:v>
                      </c:pt>
                      <c:pt idx="559">
                        <c:v>46235</c:v>
                      </c:pt>
                      <c:pt idx="560">
                        <c:v>46266</c:v>
                      </c:pt>
                      <c:pt idx="561">
                        <c:v>46296</c:v>
                      </c:pt>
                      <c:pt idx="562">
                        <c:v>46327</c:v>
                      </c:pt>
                      <c:pt idx="563">
                        <c:v>46357</c:v>
                      </c:pt>
                      <c:pt idx="564">
                        <c:v>46388</c:v>
                      </c:pt>
                      <c:pt idx="565">
                        <c:v>46419</c:v>
                      </c:pt>
                      <c:pt idx="566">
                        <c:v>46447</c:v>
                      </c:pt>
                      <c:pt idx="567">
                        <c:v>46478</c:v>
                      </c:pt>
                      <c:pt idx="568">
                        <c:v>46508</c:v>
                      </c:pt>
                      <c:pt idx="569">
                        <c:v>46539</c:v>
                      </c:pt>
                      <c:pt idx="570">
                        <c:v>46569</c:v>
                      </c:pt>
                      <c:pt idx="571">
                        <c:v>46600</c:v>
                      </c:pt>
                      <c:pt idx="572">
                        <c:v>46631</c:v>
                      </c:pt>
                      <c:pt idx="573">
                        <c:v>46661</c:v>
                      </c:pt>
                      <c:pt idx="574">
                        <c:v>46692</c:v>
                      </c:pt>
                      <c:pt idx="575">
                        <c:v>46722</c:v>
                      </c:pt>
                      <c:pt idx="576">
                        <c:v>46753</c:v>
                      </c:pt>
                      <c:pt idx="577">
                        <c:v>46784</c:v>
                      </c:pt>
                      <c:pt idx="578">
                        <c:v>46813</c:v>
                      </c:pt>
                      <c:pt idx="579">
                        <c:v>46844</c:v>
                      </c:pt>
                      <c:pt idx="580">
                        <c:v>46874</c:v>
                      </c:pt>
                      <c:pt idx="581">
                        <c:v>46905</c:v>
                      </c:pt>
                      <c:pt idx="582">
                        <c:v>46935</c:v>
                      </c:pt>
                      <c:pt idx="583">
                        <c:v>46966</c:v>
                      </c:pt>
                      <c:pt idx="584">
                        <c:v>46997</c:v>
                      </c:pt>
                      <c:pt idx="585">
                        <c:v>47027</c:v>
                      </c:pt>
                      <c:pt idx="586">
                        <c:v>47058</c:v>
                      </c:pt>
                      <c:pt idx="587">
                        <c:v>47088</c:v>
                      </c:pt>
                      <c:pt idx="588">
                        <c:v>47119</c:v>
                      </c:pt>
                      <c:pt idx="589">
                        <c:v>47150</c:v>
                      </c:pt>
                      <c:pt idx="590">
                        <c:v>47178</c:v>
                      </c:pt>
                      <c:pt idx="591">
                        <c:v>47209</c:v>
                      </c:pt>
                      <c:pt idx="592">
                        <c:v>47239</c:v>
                      </c:pt>
                      <c:pt idx="593">
                        <c:v>47270</c:v>
                      </c:pt>
                      <c:pt idx="594">
                        <c:v>47300</c:v>
                      </c:pt>
                      <c:pt idx="595">
                        <c:v>47331</c:v>
                      </c:pt>
                      <c:pt idx="596">
                        <c:v>47362</c:v>
                      </c:pt>
                      <c:pt idx="597">
                        <c:v>47392</c:v>
                      </c:pt>
                      <c:pt idx="598">
                        <c:v>47423</c:v>
                      </c:pt>
                      <c:pt idx="599">
                        <c:v>47453</c:v>
                      </c:pt>
                      <c:pt idx="600">
                        <c:v>47484</c:v>
                      </c:pt>
                      <c:pt idx="601">
                        <c:v>47515</c:v>
                      </c:pt>
                      <c:pt idx="602">
                        <c:v>47543</c:v>
                      </c:pt>
                      <c:pt idx="603">
                        <c:v>47574</c:v>
                      </c:pt>
                      <c:pt idx="604">
                        <c:v>47604</c:v>
                      </c:pt>
                      <c:pt idx="605">
                        <c:v>47635</c:v>
                      </c:pt>
                      <c:pt idx="606">
                        <c:v>47665</c:v>
                      </c:pt>
                      <c:pt idx="607">
                        <c:v>47696</c:v>
                      </c:pt>
                      <c:pt idx="608">
                        <c:v>47727</c:v>
                      </c:pt>
                      <c:pt idx="609">
                        <c:v>47757</c:v>
                      </c:pt>
                      <c:pt idx="610">
                        <c:v>47788</c:v>
                      </c:pt>
                      <c:pt idx="611">
                        <c:v>47818</c:v>
                      </c:pt>
                      <c:pt idx="612">
                        <c:v>47849</c:v>
                      </c:pt>
                      <c:pt idx="613">
                        <c:v>47880</c:v>
                      </c:pt>
                      <c:pt idx="614">
                        <c:v>47908</c:v>
                      </c:pt>
                      <c:pt idx="615">
                        <c:v>47939</c:v>
                      </c:pt>
                      <c:pt idx="616">
                        <c:v>47969</c:v>
                      </c:pt>
                      <c:pt idx="617">
                        <c:v>48000</c:v>
                      </c:pt>
                      <c:pt idx="618">
                        <c:v>48030</c:v>
                      </c:pt>
                      <c:pt idx="619">
                        <c:v>48061</c:v>
                      </c:pt>
                      <c:pt idx="620">
                        <c:v>48092</c:v>
                      </c:pt>
                      <c:pt idx="621">
                        <c:v>48122</c:v>
                      </c:pt>
                      <c:pt idx="622">
                        <c:v>48153</c:v>
                      </c:pt>
                      <c:pt idx="623">
                        <c:v>48183</c:v>
                      </c:pt>
                      <c:pt idx="624">
                        <c:v>48214</c:v>
                      </c:pt>
                      <c:pt idx="625">
                        <c:v>48245</c:v>
                      </c:pt>
                      <c:pt idx="626">
                        <c:v>48274</c:v>
                      </c:pt>
                      <c:pt idx="627">
                        <c:v>48305</c:v>
                      </c:pt>
                      <c:pt idx="628">
                        <c:v>48335</c:v>
                      </c:pt>
                      <c:pt idx="629">
                        <c:v>48366</c:v>
                      </c:pt>
                      <c:pt idx="630">
                        <c:v>48396</c:v>
                      </c:pt>
                      <c:pt idx="631">
                        <c:v>48427</c:v>
                      </c:pt>
                      <c:pt idx="632">
                        <c:v>48458</c:v>
                      </c:pt>
                      <c:pt idx="633">
                        <c:v>48488</c:v>
                      </c:pt>
                      <c:pt idx="634">
                        <c:v>48519</c:v>
                      </c:pt>
                      <c:pt idx="635">
                        <c:v>48549</c:v>
                      </c:pt>
                      <c:pt idx="636">
                        <c:v>48580</c:v>
                      </c:pt>
                      <c:pt idx="637">
                        <c:v>48611</c:v>
                      </c:pt>
                      <c:pt idx="638">
                        <c:v>48639</c:v>
                      </c:pt>
                      <c:pt idx="639">
                        <c:v>48670</c:v>
                      </c:pt>
                      <c:pt idx="640">
                        <c:v>48700</c:v>
                      </c:pt>
                      <c:pt idx="641">
                        <c:v>48731</c:v>
                      </c:pt>
                      <c:pt idx="642">
                        <c:v>48761</c:v>
                      </c:pt>
                      <c:pt idx="643">
                        <c:v>48792</c:v>
                      </c:pt>
                      <c:pt idx="644">
                        <c:v>48823</c:v>
                      </c:pt>
                      <c:pt idx="645">
                        <c:v>48853</c:v>
                      </c:pt>
                      <c:pt idx="646">
                        <c:v>48884</c:v>
                      </c:pt>
                      <c:pt idx="647">
                        <c:v>48914</c:v>
                      </c:pt>
                      <c:pt idx="648">
                        <c:v>48945</c:v>
                      </c:pt>
                      <c:pt idx="649">
                        <c:v>48976</c:v>
                      </c:pt>
                      <c:pt idx="650">
                        <c:v>49004</c:v>
                      </c:pt>
                      <c:pt idx="651">
                        <c:v>49035</c:v>
                      </c:pt>
                      <c:pt idx="652">
                        <c:v>49065</c:v>
                      </c:pt>
                      <c:pt idx="653">
                        <c:v>49096</c:v>
                      </c:pt>
                      <c:pt idx="654">
                        <c:v>49126</c:v>
                      </c:pt>
                      <c:pt idx="655">
                        <c:v>49157</c:v>
                      </c:pt>
                      <c:pt idx="656">
                        <c:v>49188</c:v>
                      </c:pt>
                      <c:pt idx="657">
                        <c:v>49218</c:v>
                      </c:pt>
                      <c:pt idx="658">
                        <c:v>49249</c:v>
                      </c:pt>
                      <c:pt idx="659">
                        <c:v>49279</c:v>
                      </c:pt>
                      <c:pt idx="660">
                        <c:v>49310</c:v>
                      </c:pt>
                      <c:pt idx="661">
                        <c:v>49341</c:v>
                      </c:pt>
                      <c:pt idx="662">
                        <c:v>49369</c:v>
                      </c:pt>
                      <c:pt idx="663">
                        <c:v>49400</c:v>
                      </c:pt>
                      <c:pt idx="664">
                        <c:v>49430</c:v>
                      </c:pt>
                      <c:pt idx="665">
                        <c:v>49461</c:v>
                      </c:pt>
                      <c:pt idx="666">
                        <c:v>49491</c:v>
                      </c:pt>
                      <c:pt idx="667">
                        <c:v>49522</c:v>
                      </c:pt>
                      <c:pt idx="668">
                        <c:v>49553</c:v>
                      </c:pt>
                      <c:pt idx="669">
                        <c:v>49583</c:v>
                      </c:pt>
                      <c:pt idx="670">
                        <c:v>49614</c:v>
                      </c:pt>
                      <c:pt idx="671">
                        <c:v>49644</c:v>
                      </c:pt>
                      <c:pt idx="672">
                        <c:v>49675</c:v>
                      </c:pt>
                      <c:pt idx="673">
                        <c:v>49706</c:v>
                      </c:pt>
                      <c:pt idx="674">
                        <c:v>49735</c:v>
                      </c:pt>
                      <c:pt idx="675">
                        <c:v>49766</c:v>
                      </c:pt>
                      <c:pt idx="676">
                        <c:v>49796</c:v>
                      </c:pt>
                      <c:pt idx="677">
                        <c:v>49827</c:v>
                      </c:pt>
                      <c:pt idx="678">
                        <c:v>49857</c:v>
                      </c:pt>
                      <c:pt idx="679">
                        <c:v>49888</c:v>
                      </c:pt>
                      <c:pt idx="680">
                        <c:v>49919</c:v>
                      </c:pt>
                      <c:pt idx="681">
                        <c:v>49949</c:v>
                      </c:pt>
                      <c:pt idx="682">
                        <c:v>49980</c:v>
                      </c:pt>
                      <c:pt idx="683">
                        <c:v>50010</c:v>
                      </c:pt>
                      <c:pt idx="684">
                        <c:v>50041</c:v>
                      </c:pt>
                      <c:pt idx="685">
                        <c:v>50072</c:v>
                      </c:pt>
                      <c:pt idx="686">
                        <c:v>50100</c:v>
                      </c:pt>
                      <c:pt idx="687">
                        <c:v>50131</c:v>
                      </c:pt>
                      <c:pt idx="688">
                        <c:v>50161</c:v>
                      </c:pt>
                      <c:pt idx="689">
                        <c:v>50192</c:v>
                      </c:pt>
                      <c:pt idx="690">
                        <c:v>50222</c:v>
                      </c:pt>
                      <c:pt idx="691">
                        <c:v>50253</c:v>
                      </c:pt>
                      <c:pt idx="692">
                        <c:v>50284</c:v>
                      </c:pt>
                      <c:pt idx="693">
                        <c:v>50314</c:v>
                      </c:pt>
                      <c:pt idx="694">
                        <c:v>50345</c:v>
                      </c:pt>
                      <c:pt idx="695">
                        <c:v>50375</c:v>
                      </c:pt>
                      <c:pt idx="696">
                        <c:v>50406</c:v>
                      </c:pt>
                      <c:pt idx="697">
                        <c:v>50437</c:v>
                      </c:pt>
                      <c:pt idx="698">
                        <c:v>50465</c:v>
                      </c:pt>
                      <c:pt idx="699">
                        <c:v>50496</c:v>
                      </c:pt>
                      <c:pt idx="700">
                        <c:v>50526</c:v>
                      </c:pt>
                      <c:pt idx="701">
                        <c:v>50557</c:v>
                      </c:pt>
                      <c:pt idx="702">
                        <c:v>50587</c:v>
                      </c:pt>
                      <c:pt idx="703">
                        <c:v>50618</c:v>
                      </c:pt>
                      <c:pt idx="704">
                        <c:v>50649</c:v>
                      </c:pt>
                      <c:pt idx="705">
                        <c:v>50679</c:v>
                      </c:pt>
                      <c:pt idx="706">
                        <c:v>50710</c:v>
                      </c:pt>
                      <c:pt idx="707">
                        <c:v>50740</c:v>
                      </c:pt>
                      <c:pt idx="708">
                        <c:v>50771</c:v>
                      </c:pt>
                      <c:pt idx="709">
                        <c:v>50802</c:v>
                      </c:pt>
                      <c:pt idx="710">
                        <c:v>50830</c:v>
                      </c:pt>
                      <c:pt idx="711">
                        <c:v>50861</c:v>
                      </c:pt>
                      <c:pt idx="712">
                        <c:v>50891</c:v>
                      </c:pt>
                      <c:pt idx="713">
                        <c:v>50922</c:v>
                      </c:pt>
                      <c:pt idx="714">
                        <c:v>50952</c:v>
                      </c:pt>
                      <c:pt idx="715">
                        <c:v>50983</c:v>
                      </c:pt>
                      <c:pt idx="716">
                        <c:v>51014</c:v>
                      </c:pt>
                      <c:pt idx="717">
                        <c:v>51044</c:v>
                      </c:pt>
                      <c:pt idx="718">
                        <c:v>51075</c:v>
                      </c:pt>
                      <c:pt idx="719">
                        <c:v>51105</c:v>
                      </c:pt>
                      <c:pt idx="720">
                        <c:v>51136</c:v>
                      </c:pt>
                      <c:pt idx="721">
                        <c:v>51167</c:v>
                      </c:pt>
                      <c:pt idx="722">
                        <c:v>51196</c:v>
                      </c:pt>
                      <c:pt idx="723">
                        <c:v>51227</c:v>
                      </c:pt>
                      <c:pt idx="724">
                        <c:v>51257</c:v>
                      </c:pt>
                      <c:pt idx="725">
                        <c:v>51288</c:v>
                      </c:pt>
                      <c:pt idx="726">
                        <c:v>51318</c:v>
                      </c:pt>
                      <c:pt idx="727">
                        <c:v>51349</c:v>
                      </c:pt>
                      <c:pt idx="728">
                        <c:v>51380</c:v>
                      </c:pt>
                      <c:pt idx="729">
                        <c:v>51410</c:v>
                      </c:pt>
                      <c:pt idx="730">
                        <c:v>51441</c:v>
                      </c:pt>
                      <c:pt idx="731">
                        <c:v>51471</c:v>
                      </c:pt>
                    </c:numCache>
                  </c:numRef>
                </c:cat>
                <c:val>
                  <c:numRef>
                    <c:extLst>
                      <c:ext uri="{02D57815-91ED-43cb-92C2-25804820EDAC}">
                        <c15:formulaRef>
                          <c15:sqref>SP33PI!$U$9:$U$740</c15:sqref>
                        </c15:formulaRef>
                      </c:ext>
                    </c:extLst>
                    <c:numCache>
                      <c:formatCode>General</c:formatCode>
                      <c:ptCount val="732"/>
                      <c:pt idx="731">
                        <c:v>#N/A</c:v>
                      </c:pt>
                    </c:numCache>
                  </c:numRef>
                </c:val>
                <c:smooth val="0"/>
                <c:extLst>
                  <c:ext xmlns:c16="http://schemas.microsoft.com/office/drawing/2014/chart" uri="{C3380CC4-5D6E-409C-BE32-E72D297353CC}">
                    <c16:uniqueId val="{00000038-00FB-4F9D-BD05-A9597EA0A3A1}"/>
                  </c:ext>
                </c:extLst>
              </c15:ser>
            </c15:filteredLineSeries>
            <c15:filteredLineSeries>
              <c15:ser>
                <c:idx val="10"/>
                <c:order val="7"/>
                <c:tx>
                  <c:v>Copper Forecast</c:v>
                </c:tx>
                <c:spPr>
                  <a:ln>
                    <a:noFill/>
                  </a:ln>
                </c:spPr>
                <c:marker>
                  <c:symbol val="circle"/>
                  <c:size val="9"/>
                  <c:spPr>
                    <a:solidFill>
                      <a:schemeClr val="accent6">
                        <a:lumMod val="60000"/>
                        <a:lumOff val="40000"/>
                      </a:schemeClr>
                    </a:solidFill>
                    <a:ln>
                      <a:solidFill>
                        <a:schemeClr val="accent6">
                          <a:lumMod val="75000"/>
                        </a:schemeClr>
                      </a:solidFill>
                    </a:ln>
                  </c:spPr>
                </c:marker>
                <c:cat>
                  <c:numRef>
                    <c:extLst xmlns:c15="http://schemas.microsoft.com/office/drawing/2012/chart">
                      <c:ext xmlns:c15="http://schemas.microsoft.com/office/drawing/2012/chart" uri="{02D57815-91ED-43cb-92C2-25804820EDAC}">
                        <c15:formulaRef>
                          <c15:sqref>COPFC!$A$9:$A$740</c15:sqref>
                        </c15:formulaRef>
                      </c:ext>
                    </c:extLst>
                    <c:numCache>
                      <c:formatCode>mmm\-yy</c:formatCode>
                      <c:ptCount val="732"/>
                      <c:pt idx="0">
                        <c:v>29221</c:v>
                      </c:pt>
                      <c:pt idx="1">
                        <c:v>29252</c:v>
                      </c:pt>
                      <c:pt idx="2">
                        <c:v>29281</c:v>
                      </c:pt>
                      <c:pt idx="3">
                        <c:v>29312</c:v>
                      </c:pt>
                      <c:pt idx="4">
                        <c:v>29342</c:v>
                      </c:pt>
                      <c:pt idx="5">
                        <c:v>29373</c:v>
                      </c:pt>
                      <c:pt idx="6">
                        <c:v>29403</c:v>
                      </c:pt>
                      <c:pt idx="7">
                        <c:v>29434</c:v>
                      </c:pt>
                      <c:pt idx="8">
                        <c:v>29465</c:v>
                      </c:pt>
                      <c:pt idx="9">
                        <c:v>29495</c:v>
                      </c:pt>
                      <c:pt idx="10">
                        <c:v>29526</c:v>
                      </c:pt>
                      <c:pt idx="11">
                        <c:v>29556</c:v>
                      </c:pt>
                      <c:pt idx="12">
                        <c:v>29587</c:v>
                      </c:pt>
                      <c:pt idx="13">
                        <c:v>29618</c:v>
                      </c:pt>
                      <c:pt idx="14">
                        <c:v>29646</c:v>
                      </c:pt>
                      <c:pt idx="15">
                        <c:v>29677</c:v>
                      </c:pt>
                      <c:pt idx="16">
                        <c:v>29707</c:v>
                      </c:pt>
                      <c:pt idx="17">
                        <c:v>29738</c:v>
                      </c:pt>
                      <c:pt idx="18">
                        <c:v>29768</c:v>
                      </c:pt>
                      <c:pt idx="19">
                        <c:v>29799</c:v>
                      </c:pt>
                      <c:pt idx="20">
                        <c:v>29830</c:v>
                      </c:pt>
                      <c:pt idx="21">
                        <c:v>29860</c:v>
                      </c:pt>
                      <c:pt idx="22">
                        <c:v>29891</c:v>
                      </c:pt>
                      <c:pt idx="23">
                        <c:v>29921</c:v>
                      </c:pt>
                      <c:pt idx="24">
                        <c:v>29952</c:v>
                      </c:pt>
                      <c:pt idx="25">
                        <c:v>29983</c:v>
                      </c:pt>
                      <c:pt idx="26">
                        <c:v>30011</c:v>
                      </c:pt>
                      <c:pt idx="27">
                        <c:v>30042</c:v>
                      </c:pt>
                      <c:pt idx="28">
                        <c:v>30072</c:v>
                      </c:pt>
                      <c:pt idx="29">
                        <c:v>30103</c:v>
                      </c:pt>
                      <c:pt idx="30">
                        <c:v>30133</c:v>
                      </c:pt>
                      <c:pt idx="31">
                        <c:v>30164</c:v>
                      </c:pt>
                      <c:pt idx="32">
                        <c:v>30195</c:v>
                      </c:pt>
                      <c:pt idx="33">
                        <c:v>30225</c:v>
                      </c:pt>
                      <c:pt idx="34">
                        <c:v>30256</c:v>
                      </c:pt>
                      <c:pt idx="35">
                        <c:v>30286</c:v>
                      </c:pt>
                      <c:pt idx="36">
                        <c:v>30317</c:v>
                      </c:pt>
                      <c:pt idx="37">
                        <c:v>30348</c:v>
                      </c:pt>
                      <c:pt idx="38">
                        <c:v>30376</c:v>
                      </c:pt>
                      <c:pt idx="39">
                        <c:v>30407</c:v>
                      </c:pt>
                      <c:pt idx="40">
                        <c:v>30437</c:v>
                      </c:pt>
                      <c:pt idx="41">
                        <c:v>30468</c:v>
                      </c:pt>
                      <c:pt idx="42">
                        <c:v>30498</c:v>
                      </c:pt>
                      <c:pt idx="43">
                        <c:v>30529</c:v>
                      </c:pt>
                      <c:pt idx="44">
                        <c:v>30560</c:v>
                      </c:pt>
                      <c:pt idx="45">
                        <c:v>30590</c:v>
                      </c:pt>
                      <c:pt idx="46">
                        <c:v>30621</c:v>
                      </c:pt>
                      <c:pt idx="47">
                        <c:v>30651</c:v>
                      </c:pt>
                      <c:pt idx="48">
                        <c:v>30682</c:v>
                      </c:pt>
                      <c:pt idx="49">
                        <c:v>30713</c:v>
                      </c:pt>
                      <c:pt idx="50">
                        <c:v>30742</c:v>
                      </c:pt>
                      <c:pt idx="51">
                        <c:v>30773</c:v>
                      </c:pt>
                      <c:pt idx="52">
                        <c:v>30803</c:v>
                      </c:pt>
                      <c:pt idx="53">
                        <c:v>30834</c:v>
                      </c:pt>
                      <c:pt idx="54">
                        <c:v>30864</c:v>
                      </c:pt>
                      <c:pt idx="55">
                        <c:v>30895</c:v>
                      </c:pt>
                      <c:pt idx="56">
                        <c:v>30926</c:v>
                      </c:pt>
                      <c:pt idx="57">
                        <c:v>30956</c:v>
                      </c:pt>
                      <c:pt idx="58">
                        <c:v>30987</c:v>
                      </c:pt>
                      <c:pt idx="59">
                        <c:v>31017</c:v>
                      </c:pt>
                      <c:pt idx="60">
                        <c:v>31048</c:v>
                      </c:pt>
                      <c:pt idx="61">
                        <c:v>31079</c:v>
                      </c:pt>
                      <c:pt idx="62">
                        <c:v>31107</c:v>
                      </c:pt>
                      <c:pt idx="63">
                        <c:v>31138</c:v>
                      </c:pt>
                      <c:pt idx="64">
                        <c:v>31168</c:v>
                      </c:pt>
                      <c:pt idx="65">
                        <c:v>31199</c:v>
                      </c:pt>
                      <c:pt idx="66">
                        <c:v>31229</c:v>
                      </c:pt>
                      <c:pt idx="67">
                        <c:v>31260</c:v>
                      </c:pt>
                      <c:pt idx="68">
                        <c:v>31291</c:v>
                      </c:pt>
                      <c:pt idx="69">
                        <c:v>31321</c:v>
                      </c:pt>
                      <c:pt idx="70">
                        <c:v>31352</c:v>
                      </c:pt>
                      <c:pt idx="71">
                        <c:v>31382</c:v>
                      </c:pt>
                      <c:pt idx="72">
                        <c:v>31413</c:v>
                      </c:pt>
                      <c:pt idx="73">
                        <c:v>31444</c:v>
                      </c:pt>
                      <c:pt idx="74">
                        <c:v>31472</c:v>
                      </c:pt>
                      <c:pt idx="75">
                        <c:v>31503</c:v>
                      </c:pt>
                      <c:pt idx="76">
                        <c:v>31533</c:v>
                      </c:pt>
                      <c:pt idx="77">
                        <c:v>31564</c:v>
                      </c:pt>
                      <c:pt idx="78">
                        <c:v>31594</c:v>
                      </c:pt>
                      <c:pt idx="79">
                        <c:v>31625</c:v>
                      </c:pt>
                      <c:pt idx="80">
                        <c:v>31656</c:v>
                      </c:pt>
                      <c:pt idx="81">
                        <c:v>31686</c:v>
                      </c:pt>
                      <c:pt idx="82">
                        <c:v>31717</c:v>
                      </c:pt>
                      <c:pt idx="83">
                        <c:v>31747</c:v>
                      </c:pt>
                      <c:pt idx="84">
                        <c:v>31778</c:v>
                      </c:pt>
                      <c:pt idx="85">
                        <c:v>31809</c:v>
                      </c:pt>
                      <c:pt idx="86">
                        <c:v>31837</c:v>
                      </c:pt>
                      <c:pt idx="87">
                        <c:v>31868</c:v>
                      </c:pt>
                      <c:pt idx="88">
                        <c:v>31898</c:v>
                      </c:pt>
                      <c:pt idx="89">
                        <c:v>31929</c:v>
                      </c:pt>
                      <c:pt idx="90">
                        <c:v>31959</c:v>
                      </c:pt>
                      <c:pt idx="91">
                        <c:v>31990</c:v>
                      </c:pt>
                      <c:pt idx="92">
                        <c:v>32021</c:v>
                      </c:pt>
                      <c:pt idx="93">
                        <c:v>32051</c:v>
                      </c:pt>
                      <c:pt idx="94">
                        <c:v>32082</c:v>
                      </c:pt>
                      <c:pt idx="95">
                        <c:v>32112</c:v>
                      </c:pt>
                      <c:pt idx="96">
                        <c:v>32143</c:v>
                      </c:pt>
                      <c:pt idx="97">
                        <c:v>32174</c:v>
                      </c:pt>
                      <c:pt idx="98">
                        <c:v>32203</c:v>
                      </c:pt>
                      <c:pt idx="99">
                        <c:v>32234</c:v>
                      </c:pt>
                      <c:pt idx="100">
                        <c:v>32264</c:v>
                      </c:pt>
                      <c:pt idx="101">
                        <c:v>32295</c:v>
                      </c:pt>
                      <c:pt idx="102">
                        <c:v>32325</c:v>
                      </c:pt>
                      <c:pt idx="103">
                        <c:v>32356</c:v>
                      </c:pt>
                      <c:pt idx="104">
                        <c:v>32387</c:v>
                      </c:pt>
                      <c:pt idx="105">
                        <c:v>32417</c:v>
                      </c:pt>
                      <c:pt idx="106">
                        <c:v>32448</c:v>
                      </c:pt>
                      <c:pt idx="107">
                        <c:v>32478</c:v>
                      </c:pt>
                      <c:pt idx="108">
                        <c:v>32509</c:v>
                      </c:pt>
                      <c:pt idx="109">
                        <c:v>32540</c:v>
                      </c:pt>
                      <c:pt idx="110">
                        <c:v>32568</c:v>
                      </c:pt>
                      <c:pt idx="111">
                        <c:v>32599</c:v>
                      </c:pt>
                      <c:pt idx="112">
                        <c:v>32629</c:v>
                      </c:pt>
                      <c:pt idx="113">
                        <c:v>32660</c:v>
                      </c:pt>
                      <c:pt idx="114">
                        <c:v>32690</c:v>
                      </c:pt>
                      <c:pt idx="115">
                        <c:v>32721</c:v>
                      </c:pt>
                      <c:pt idx="116">
                        <c:v>32752</c:v>
                      </c:pt>
                      <c:pt idx="117">
                        <c:v>32782</c:v>
                      </c:pt>
                      <c:pt idx="118">
                        <c:v>32813</c:v>
                      </c:pt>
                      <c:pt idx="119">
                        <c:v>32843</c:v>
                      </c:pt>
                      <c:pt idx="120">
                        <c:v>32874</c:v>
                      </c:pt>
                      <c:pt idx="121">
                        <c:v>32905</c:v>
                      </c:pt>
                      <c:pt idx="122">
                        <c:v>32933</c:v>
                      </c:pt>
                      <c:pt idx="123">
                        <c:v>32964</c:v>
                      </c:pt>
                      <c:pt idx="124">
                        <c:v>32994</c:v>
                      </c:pt>
                      <c:pt idx="125">
                        <c:v>33025</c:v>
                      </c:pt>
                      <c:pt idx="126">
                        <c:v>33055</c:v>
                      </c:pt>
                      <c:pt idx="127">
                        <c:v>33086</c:v>
                      </c:pt>
                      <c:pt idx="128">
                        <c:v>33117</c:v>
                      </c:pt>
                      <c:pt idx="129">
                        <c:v>33147</c:v>
                      </c:pt>
                      <c:pt idx="130">
                        <c:v>33178</c:v>
                      </c:pt>
                      <c:pt idx="131">
                        <c:v>33208</c:v>
                      </c:pt>
                      <c:pt idx="132">
                        <c:v>33239</c:v>
                      </c:pt>
                      <c:pt idx="133">
                        <c:v>33270</c:v>
                      </c:pt>
                      <c:pt idx="134">
                        <c:v>33298</c:v>
                      </c:pt>
                      <c:pt idx="135">
                        <c:v>33329</c:v>
                      </c:pt>
                      <c:pt idx="136">
                        <c:v>33359</c:v>
                      </c:pt>
                      <c:pt idx="137">
                        <c:v>33390</c:v>
                      </c:pt>
                      <c:pt idx="138">
                        <c:v>33420</c:v>
                      </c:pt>
                      <c:pt idx="139">
                        <c:v>33451</c:v>
                      </c:pt>
                      <c:pt idx="140">
                        <c:v>33482</c:v>
                      </c:pt>
                      <c:pt idx="141">
                        <c:v>33512</c:v>
                      </c:pt>
                      <c:pt idx="142">
                        <c:v>33543</c:v>
                      </c:pt>
                      <c:pt idx="143">
                        <c:v>33573</c:v>
                      </c:pt>
                      <c:pt idx="144">
                        <c:v>33604</c:v>
                      </c:pt>
                      <c:pt idx="145">
                        <c:v>33635</c:v>
                      </c:pt>
                      <c:pt idx="146">
                        <c:v>33664</c:v>
                      </c:pt>
                      <c:pt idx="147">
                        <c:v>33695</c:v>
                      </c:pt>
                      <c:pt idx="148">
                        <c:v>33725</c:v>
                      </c:pt>
                      <c:pt idx="149">
                        <c:v>33756</c:v>
                      </c:pt>
                      <c:pt idx="150">
                        <c:v>33786</c:v>
                      </c:pt>
                      <c:pt idx="151">
                        <c:v>33817</c:v>
                      </c:pt>
                      <c:pt idx="152">
                        <c:v>33848</c:v>
                      </c:pt>
                      <c:pt idx="153">
                        <c:v>33878</c:v>
                      </c:pt>
                      <c:pt idx="154">
                        <c:v>33909</c:v>
                      </c:pt>
                      <c:pt idx="155">
                        <c:v>33939</c:v>
                      </c:pt>
                      <c:pt idx="156">
                        <c:v>33970</c:v>
                      </c:pt>
                      <c:pt idx="157">
                        <c:v>34001</c:v>
                      </c:pt>
                      <c:pt idx="158">
                        <c:v>34029</c:v>
                      </c:pt>
                      <c:pt idx="159">
                        <c:v>34060</c:v>
                      </c:pt>
                      <c:pt idx="160">
                        <c:v>34090</c:v>
                      </c:pt>
                      <c:pt idx="161">
                        <c:v>34121</c:v>
                      </c:pt>
                      <c:pt idx="162">
                        <c:v>34151</c:v>
                      </c:pt>
                      <c:pt idx="163">
                        <c:v>34182</c:v>
                      </c:pt>
                      <c:pt idx="164">
                        <c:v>34213</c:v>
                      </c:pt>
                      <c:pt idx="165">
                        <c:v>34243</c:v>
                      </c:pt>
                      <c:pt idx="166">
                        <c:v>34274</c:v>
                      </c:pt>
                      <c:pt idx="167">
                        <c:v>34304</c:v>
                      </c:pt>
                      <c:pt idx="168">
                        <c:v>34335</c:v>
                      </c:pt>
                      <c:pt idx="169">
                        <c:v>34366</c:v>
                      </c:pt>
                      <c:pt idx="170">
                        <c:v>34394</c:v>
                      </c:pt>
                      <c:pt idx="171">
                        <c:v>34425</c:v>
                      </c:pt>
                      <c:pt idx="172">
                        <c:v>34455</c:v>
                      </c:pt>
                      <c:pt idx="173">
                        <c:v>34486</c:v>
                      </c:pt>
                      <c:pt idx="174">
                        <c:v>34516</c:v>
                      </c:pt>
                      <c:pt idx="175">
                        <c:v>34547</c:v>
                      </c:pt>
                      <c:pt idx="176">
                        <c:v>34578</c:v>
                      </c:pt>
                      <c:pt idx="177">
                        <c:v>34608</c:v>
                      </c:pt>
                      <c:pt idx="178">
                        <c:v>34639</c:v>
                      </c:pt>
                      <c:pt idx="179">
                        <c:v>34669</c:v>
                      </c:pt>
                      <c:pt idx="180">
                        <c:v>34700</c:v>
                      </c:pt>
                      <c:pt idx="181">
                        <c:v>34731</c:v>
                      </c:pt>
                      <c:pt idx="182">
                        <c:v>34759</c:v>
                      </c:pt>
                      <c:pt idx="183">
                        <c:v>34790</c:v>
                      </c:pt>
                      <c:pt idx="184">
                        <c:v>34820</c:v>
                      </c:pt>
                      <c:pt idx="185">
                        <c:v>34851</c:v>
                      </c:pt>
                      <c:pt idx="186">
                        <c:v>34881</c:v>
                      </c:pt>
                      <c:pt idx="187">
                        <c:v>34912</c:v>
                      </c:pt>
                      <c:pt idx="188">
                        <c:v>34943</c:v>
                      </c:pt>
                      <c:pt idx="189">
                        <c:v>34973</c:v>
                      </c:pt>
                      <c:pt idx="190">
                        <c:v>35004</c:v>
                      </c:pt>
                      <c:pt idx="191">
                        <c:v>35034</c:v>
                      </c:pt>
                      <c:pt idx="192">
                        <c:v>35065</c:v>
                      </c:pt>
                      <c:pt idx="193">
                        <c:v>35096</c:v>
                      </c:pt>
                      <c:pt idx="194">
                        <c:v>35125</c:v>
                      </c:pt>
                      <c:pt idx="195">
                        <c:v>35156</c:v>
                      </c:pt>
                      <c:pt idx="196">
                        <c:v>35186</c:v>
                      </c:pt>
                      <c:pt idx="197">
                        <c:v>35217</c:v>
                      </c:pt>
                      <c:pt idx="198">
                        <c:v>35247</c:v>
                      </c:pt>
                      <c:pt idx="199">
                        <c:v>35278</c:v>
                      </c:pt>
                      <c:pt idx="200">
                        <c:v>35309</c:v>
                      </c:pt>
                      <c:pt idx="201">
                        <c:v>35339</c:v>
                      </c:pt>
                      <c:pt idx="202">
                        <c:v>35370</c:v>
                      </c:pt>
                      <c:pt idx="203">
                        <c:v>35400</c:v>
                      </c:pt>
                      <c:pt idx="204">
                        <c:v>35431</c:v>
                      </c:pt>
                      <c:pt idx="205">
                        <c:v>35462</c:v>
                      </c:pt>
                      <c:pt idx="206">
                        <c:v>35490</c:v>
                      </c:pt>
                      <c:pt idx="207">
                        <c:v>35521</c:v>
                      </c:pt>
                      <c:pt idx="208">
                        <c:v>35551</c:v>
                      </c:pt>
                      <c:pt idx="209">
                        <c:v>35582</c:v>
                      </c:pt>
                      <c:pt idx="210">
                        <c:v>35612</c:v>
                      </c:pt>
                      <c:pt idx="211">
                        <c:v>35643</c:v>
                      </c:pt>
                      <c:pt idx="212">
                        <c:v>35674</c:v>
                      </c:pt>
                      <c:pt idx="213">
                        <c:v>35704</c:v>
                      </c:pt>
                      <c:pt idx="214">
                        <c:v>35735</c:v>
                      </c:pt>
                      <c:pt idx="215">
                        <c:v>35765</c:v>
                      </c:pt>
                      <c:pt idx="216">
                        <c:v>35796</c:v>
                      </c:pt>
                      <c:pt idx="217">
                        <c:v>35827</c:v>
                      </c:pt>
                      <c:pt idx="218">
                        <c:v>35855</c:v>
                      </c:pt>
                      <c:pt idx="219">
                        <c:v>35886</c:v>
                      </c:pt>
                      <c:pt idx="220">
                        <c:v>35916</c:v>
                      </c:pt>
                      <c:pt idx="221">
                        <c:v>35947</c:v>
                      </c:pt>
                      <c:pt idx="222">
                        <c:v>35977</c:v>
                      </c:pt>
                      <c:pt idx="223">
                        <c:v>36008</c:v>
                      </c:pt>
                      <c:pt idx="224">
                        <c:v>36039</c:v>
                      </c:pt>
                      <c:pt idx="225">
                        <c:v>36069</c:v>
                      </c:pt>
                      <c:pt idx="226">
                        <c:v>36100</c:v>
                      </c:pt>
                      <c:pt idx="227">
                        <c:v>36130</c:v>
                      </c:pt>
                      <c:pt idx="228">
                        <c:v>36161</c:v>
                      </c:pt>
                      <c:pt idx="229">
                        <c:v>36192</c:v>
                      </c:pt>
                      <c:pt idx="230">
                        <c:v>36220</c:v>
                      </c:pt>
                      <c:pt idx="231">
                        <c:v>36251</c:v>
                      </c:pt>
                      <c:pt idx="232">
                        <c:v>36281</c:v>
                      </c:pt>
                      <c:pt idx="233">
                        <c:v>36312</c:v>
                      </c:pt>
                      <c:pt idx="234">
                        <c:v>36342</c:v>
                      </c:pt>
                      <c:pt idx="235">
                        <c:v>36373</c:v>
                      </c:pt>
                      <c:pt idx="236">
                        <c:v>36404</c:v>
                      </c:pt>
                      <c:pt idx="237">
                        <c:v>36434</c:v>
                      </c:pt>
                      <c:pt idx="238">
                        <c:v>36465</c:v>
                      </c:pt>
                      <c:pt idx="239">
                        <c:v>36495</c:v>
                      </c:pt>
                      <c:pt idx="240">
                        <c:v>36526</c:v>
                      </c:pt>
                      <c:pt idx="241">
                        <c:v>36557</c:v>
                      </c:pt>
                      <c:pt idx="242">
                        <c:v>36586</c:v>
                      </c:pt>
                      <c:pt idx="243">
                        <c:v>36617</c:v>
                      </c:pt>
                      <c:pt idx="244">
                        <c:v>36647</c:v>
                      </c:pt>
                      <c:pt idx="245">
                        <c:v>36678</c:v>
                      </c:pt>
                      <c:pt idx="246">
                        <c:v>36708</c:v>
                      </c:pt>
                      <c:pt idx="247">
                        <c:v>36739</c:v>
                      </c:pt>
                      <c:pt idx="248">
                        <c:v>36770</c:v>
                      </c:pt>
                      <c:pt idx="249">
                        <c:v>36800</c:v>
                      </c:pt>
                      <c:pt idx="250">
                        <c:v>36831</c:v>
                      </c:pt>
                      <c:pt idx="251">
                        <c:v>36861</c:v>
                      </c:pt>
                      <c:pt idx="252">
                        <c:v>36892</c:v>
                      </c:pt>
                      <c:pt idx="253">
                        <c:v>36923</c:v>
                      </c:pt>
                      <c:pt idx="254">
                        <c:v>36951</c:v>
                      </c:pt>
                      <c:pt idx="255">
                        <c:v>36982</c:v>
                      </c:pt>
                      <c:pt idx="256">
                        <c:v>37012</c:v>
                      </c:pt>
                      <c:pt idx="257">
                        <c:v>37043</c:v>
                      </c:pt>
                      <c:pt idx="258">
                        <c:v>37073</c:v>
                      </c:pt>
                      <c:pt idx="259">
                        <c:v>37104</c:v>
                      </c:pt>
                      <c:pt idx="260">
                        <c:v>37135</c:v>
                      </c:pt>
                      <c:pt idx="261">
                        <c:v>37165</c:v>
                      </c:pt>
                      <c:pt idx="262">
                        <c:v>37196</c:v>
                      </c:pt>
                      <c:pt idx="263">
                        <c:v>37226</c:v>
                      </c:pt>
                      <c:pt idx="264">
                        <c:v>37257</c:v>
                      </c:pt>
                      <c:pt idx="265">
                        <c:v>37288</c:v>
                      </c:pt>
                      <c:pt idx="266">
                        <c:v>37316</c:v>
                      </c:pt>
                      <c:pt idx="267">
                        <c:v>37347</c:v>
                      </c:pt>
                      <c:pt idx="268">
                        <c:v>37377</c:v>
                      </c:pt>
                      <c:pt idx="269">
                        <c:v>37408</c:v>
                      </c:pt>
                      <c:pt idx="270">
                        <c:v>37438</c:v>
                      </c:pt>
                      <c:pt idx="271">
                        <c:v>37469</c:v>
                      </c:pt>
                      <c:pt idx="272">
                        <c:v>37500</c:v>
                      </c:pt>
                      <c:pt idx="273">
                        <c:v>37530</c:v>
                      </c:pt>
                      <c:pt idx="274">
                        <c:v>37561</c:v>
                      </c:pt>
                      <c:pt idx="275">
                        <c:v>37591</c:v>
                      </c:pt>
                      <c:pt idx="276">
                        <c:v>37622</c:v>
                      </c:pt>
                      <c:pt idx="277">
                        <c:v>37653</c:v>
                      </c:pt>
                      <c:pt idx="278">
                        <c:v>37681</c:v>
                      </c:pt>
                      <c:pt idx="279">
                        <c:v>37712</c:v>
                      </c:pt>
                      <c:pt idx="280">
                        <c:v>37742</c:v>
                      </c:pt>
                      <c:pt idx="281">
                        <c:v>37773</c:v>
                      </c:pt>
                      <c:pt idx="282">
                        <c:v>37803</c:v>
                      </c:pt>
                      <c:pt idx="283">
                        <c:v>37834</c:v>
                      </c:pt>
                      <c:pt idx="284">
                        <c:v>37865</c:v>
                      </c:pt>
                      <c:pt idx="285">
                        <c:v>37895</c:v>
                      </c:pt>
                      <c:pt idx="286">
                        <c:v>37926</c:v>
                      </c:pt>
                      <c:pt idx="287">
                        <c:v>37956</c:v>
                      </c:pt>
                      <c:pt idx="288">
                        <c:v>37987</c:v>
                      </c:pt>
                      <c:pt idx="289">
                        <c:v>38018</c:v>
                      </c:pt>
                      <c:pt idx="290">
                        <c:v>38047</c:v>
                      </c:pt>
                      <c:pt idx="291">
                        <c:v>38078</c:v>
                      </c:pt>
                      <c:pt idx="292">
                        <c:v>38108</c:v>
                      </c:pt>
                      <c:pt idx="293">
                        <c:v>38139</c:v>
                      </c:pt>
                      <c:pt idx="294">
                        <c:v>38169</c:v>
                      </c:pt>
                      <c:pt idx="295">
                        <c:v>38200</c:v>
                      </c:pt>
                      <c:pt idx="296">
                        <c:v>38231</c:v>
                      </c:pt>
                      <c:pt idx="297">
                        <c:v>38261</c:v>
                      </c:pt>
                      <c:pt idx="298">
                        <c:v>38292</c:v>
                      </c:pt>
                      <c:pt idx="299">
                        <c:v>38322</c:v>
                      </c:pt>
                      <c:pt idx="300">
                        <c:v>38353</c:v>
                      </c:pt>
                      <c:pt idx="301">
                        <c:v>38384</c:v>
                      </c:pt>
                      <c:pt idx="302">
                        <c:v>38412</c:v>
                      </c:pt>
                      <c:pt idx="303">
                        <c:v>38443</c:v>
                      </c:pt>
                      <c:pt idx="304">
                        <c:v>38473</c:v>
                      </c:pt>
                      <c:pt idx="305">
                        <c:v>38504</c:v>
                      </c:pt>
                      <c:pt idx="306">
                        <c:v>38534</c:v>
                      </c:pt>
                      <c:pt idx="307">
                        <c:v>38565</c:v>
                      </c:pt>
                      <c:pt idx="308">
                        <c:v>38596</c:v>
                      </c:pt>
                      <c:pt idx="309">
                        <c:v>38626</c:v>
                      </c:pt>
                      <c:pt idx="310">
                        <c:v>38657</c:v>
                      </c:pt>
                      <c:pt idx="311">
                        <c:v>38687</c:v>
                      </c:pt>
                      <c:pt idx="312">
                        <c:v>38718</c:v>
                      </c:pt>
                      <c:pt idx="313">
                        <c:v>38749</c:v>
                      </c:pt>
                      <c:pt idx="314">
                        <c:v>38777</c:v>
                      </c:pt>
                      <c:pt idx="315">
                        <c:v>38808</c:v>
                      </c:pt>
                      <c:pt idx="316">
                        <c:v>38838</c:v>
                      </c:pt>
                      <c:pt idx="317">
                        <c:v>38869</c:v>
                      </c:pt>
                      <c:pt idx="318">
                        <c:v>38899</c:v>
                      </c:pt>
                      <c:pt idx="319">
                        <c:v>38930</c:v>
                      </c:pt>
                      <c:pt idx="320">
                        <c:v>38961</c:v>
                      </c:pt>
                      <c:pt idx="321">
                        <c:v>38991</c:v>
                      </c:pt>
                      <c:pt idx="322">
                        <c:v>39022</c:v>
                      </c:pt>
                      <c:pt idx="323">
                        <c:v>39052</c:v>
                      </c:pt>
                      <c:pt idx="324">
                        <c:v>39083</c:v>
                      </c:pt>
                      <c:pt idx="325">
                        <c:v>39114</c:v>
                      </c:pt>
                      <c:pt idx="326">
                        <c:v>39142</c:v>
                      </c:pt>
                      <c:pt idx="327">
                        <c:v>39173</c:v>
                      </c:pt>
                      <c:pt idx="328">
                        <c:v>39203</c:v>
                      </c:pt>
                      <c:pt idx="329">
                        <c:v>39234</c:v>
                      </c:pt>
                      <c:pt idx="330">
                        <c:v>39264</c:v>
                      </c:pt>
                      <c:pt idx="331">
                        <c:v>39295</c:v>
                      </c:pt>
                      <c:pt idx="332">
                        <c:v>39326</c:v>
                      </c:pt>
                      <c:pt idx="333">
                        <c:v>39356</c:v>
                      </c:pt>
                      <c:pt idx="334">
                        <c:v>39387</c:v>
                      </c:pt>
                      <c:pt idx="335">
                        <c:v>39417</c:v>
                      </c:pt>
                      <c:pt idx="336">
                        <c:v>39448</c:v>
                      </c:pt>
                      <c:pt idx="337">
                        <c:v>39479</c:v>
                      </c:pt>
                      <c:pt idx="338">
                        <c:v>39508</c:v>
                      </c:pt>
                      <c:pt idx="339">
                        <c:v>39539</c:v>
                      </c:pt>
                      <c:pt idx="340">
                        <c:v>39569</c:v>
                      </c:pt>
                      <c:pt idx="341">
                        <c:v>39600</c:v>
                      </c:pt>
                      <c:pt idx="342">
                        <c:v>39630</c:v>
                      </c:pt>
                      <c:pt idx="343">
                        <c:v>39661</c:v>
                      </c:pt>
                      <c:pt idx="344">
                        <c:v>39692</c:v>
                      </c:pt>
                      <c:pt idx="345">
                        <c:v>39722</c:v>
                      </c:pt>
                      <c:pt idx="346">
                        <c:v>39753</c:v>
                      </c:pt>
                      <c:pt idx="347">
                        <c:v>39783</c:v>
                      </c:pt>
                      <c:pt idx="348">
                        <c:v>39814</c:v>
                      </c:pt>
                      <c:pt idx="349">
                        <c:v>39845</c:v>
                      </c:pt>
                      <c:pt idx="350">
                        <c:v>39873</c:v>
                      </c:pt>
                      <c:pt idx="351">
                        <c:v>39904</c:v>
                      </c:pt>
                      <c:pt idx="352">
                        <c:v>39934</c:v>
                      </c:pt>
                      <c:pt idx="353">
                        <c:v>39965</c:v>
                      </c:pt>
                      <c:pt idx="354">
                        <c:v>39995</c:v>
                      </c:pt>
                      <c:pt idx="355">
                        <c:v>40026</c:v>
                      </c:pt>
                      <c:pt idx="356">
                        <c:v>40057</c:v>
                      </c:pt>
                      <c:pt idx="357">
                        <c:v>40087</c:v>
                      </c:pt>
                      <c:pt idx="358">
                        <c:v>40118</c:v>
                      </c:pt>
                      <c:pt idx="359">
                        <c:v>40148</c:v>
                      </c:pt>
                      <c:pt idx="360">
                        <c:v>40179</c:v>
                      </c:pt>
                      <c:pt idx="361">
                        <c:v>40210</c:v>
                      </c:pt>
                      <c:pt idx="362">
                        <c:v>40238</c:v>
                      </c:pt>
                      <c:pt idx="363">
                        <c:v>40269</c:v>
                      </c:pt>
                      <c:pt idx="364">
                        <c:v>40299</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42675</c:v>
                      </c:pt>
                      <c:pt idx="443">
                        <c:v>42705</c:v>
                      </c:pt>
                      <c:pt idx="444">
                        <c:v>42736</c:v>
                      </c:pt>
                      <c:pt idx="445">
                        <c:v>42767</c:v>
                      </c:pt>
                      <c:pt idx="446">
                        <c:v>42795</c:v>
                      </c:pt>
                      <c:pt idx="447">
                        <c:v>42826</c:v>
                      </c:pt>
                      <c:pt idx="448">
                        <c:v>42856</c:v>
                      </c:pt>
                      <c:pt idx="449">
                        <c:v>42887</c:v>
                      </c:pt>
                      <c:pt idx="450">
                        <c:v>42917</c:v>
                      </c:pt>
                      <c:pt idx="451">
                        <c:v>42948</c:v>
                      </c:pt>
                      <c:pt idx="452">
                        <c:v>42979</c:v>
                      </c:pt>
                      <c:pt idx="453">
                        <c:v>43009</c:v>
                      </c:pt>
                      <c:pt idx="454">
                        <c:v>43040</c:v>
                      </c:pt>
                      <c:pt idx="455">
                        <c:v>43070</c:v>
                      </c:pt>
                      <c:pt idx="456">
                        <c:v>43101</c:v>
                      </c:pt>
                      <c:pt idx="457">
                        <c:v>43132</c:v>
                      </c:pt>
                      <c:pt idx="458">
                        <c:v>43160</c:v>
                      </c:pt>
                      <c:pt idx="459">
                        <c:v>43191</c:v>
                      </c:pt>
                      <c:pt idx="460">
                        <c:v>43221</c:v>
                      </c:pt>
                      <c:pt idx="461">
                        <c:v>43252</c:v>
                      </c:pt>
                      <c:pt idx="462">
                        <c:v>43282</c:v>
                      </c:pt>
                      <c:pt idx="463">
                        <c:v>43313</c:v>
                      </c:pt>
                      <c:pt idx="464">
                        <c:v>43344</c:v>
                      </c:pt>
                      <c:pt idx="465">
                        <c:v>43374</c:v>
                      </c:pt>
                      <c:pt idx="466">
                        <c:v>43405</c:v>
                      </c:pt>
                      <c:pt idx="467">
                        <c:v>43435</c:v>
                      </c:pt>
                      <c:pt idx="468">
                        <c:v>43466</c:v>
                      </c:pt>
                      <c:pt idx="469">
                        <c:v>43497</c:v>
                      </c:pt>
                      <c:pt idx="470">
                        <c:v>43525</c:v>
                      </c:pt>
                      <c:pt idx="471">
                        <c:v>43556</c:v>
                      </c:pt>
                      <c:pt idx="472">
                        <c:v>43586</c:v>
                      </c:pt>
                      <c:pt idx="473">
                        <c:v>43617</c:v>
                      </c:pt>
                      <c:pt idx="474">
                        <c:v>43647</c:v>
                      </c:pt>
                      <c:pt idx="475">
                        <c:v>43678</c:v>
                      </c:pt>
                      <c:pt idx="476">
                        <c:v>43709</c:v>
                      </c:pt>
                      <c:pt idx="477">
                        <c:v>43739</c:v>
                      </c:pt>
                      <c:pt idx="478">
                        <c:v>43770</c:v>
                      </c:pt>
                      <c:pt idx="479">
                        <c:v>43800</c:v>
                      </c:pt>
                      <c:pt idx="480">
                        <c:v>43831</c:v>
                      </c:pt>
                      <c:pt idx="481">
                        <c:v>43862</c:v>
                      </c:pt>
                      <c:pt idx="482">
                        <c:v>43891</c:v>
                      </c:pt>
                      <c:pt idx="483">
                        <c:v>43922</c:v>
                      </c:pt>
                      <c:pt idx="484">
                        <c:v>43952</c:v>
                      </c:pt>
                      <c:pt idx="485">
                        <c:v>43983</c:v>
                      </c:pt>
                      <c:pt idx="486">
                        <c:v>44013</c:v>
                      </c:pt>
                      <c:pt idx="487">
                        <c:v>44044</c:v>
                      </c:pt>
                      <c:pt idx="488">
                        <c:v>44075</c:v>
                      </c:pt>
                      <c:pt idx="489">
                        <c:v>44105</c:v>
                      </c:pt>
                      <c:pt idx="490">
                        <c:v>44136</c:v>
                      </c:pt>
                      <c:pt idx="491">
                        <c:v>44166</c:v>
                      </c:pt>
                      <c:pt idx="492">
                        <c:v>44197</c:v>
                      </c:pt>
                      <c:pt idx="493">
                        <c:v>44228</c:v>
                      </c:pt>
                      <c:pt idx="494">
                        <c:v>44256</c:v>
                      </c:pt>
                      <c:pt idx="495">
                        <c:v>44287</c:v>
                      </c:pt>
                      <c:pt idx="496">
                        <c:v>44317</c:v>
                      </c:pt>
                      <c:pt idx="497">
                        <c:v>44348</c:v>
                      </c:pt>
                      <c:pt idx="498">
                        <c:v>44378</c:v>
                      </c:pt>
                      <c:pt idx="499">
                        <c:v>44409</c:v>
                      </c:pt>
                      <c:pt idx="500">
                        <c:v>44440</c:v>
                      </c:pt>
                      <c:pt idx="501">
                        <c:v>44470</c:v>
                      </c:pt>
                      <c:pt idx="502">
                        <c:v>44501</c:v>
                      </c:pt>
                      <c:pt idx="503">
                        <c:v>44531</c:v>
                      </c:pt>
                      <c:pt idx="504">
                        <c:v>44562</c:v>
                      </c:pt>
                      <c:pt idx="505">
                        <c:v>44593</c:v>
                      </c:pt>
                      <c:pt idx="506">
                        <c:v>44621</c:v>
                      </c:pt>
                      <c:pt idx="507">
                        <c:v>44652</c:v>
                      </c:pt>
                      <c:pt idx="508">
                        <c:v>44682</c:v>
                      </c:pt>
                      <c:pt idx="509">
                        <c:v>44713</c:v>
                      </c:pt>
                      <c:pt idx="510">
                        <c:v>44743</c:v>
                      </c:pt>
                      <c:pt idx="511">
                        <c:v>44774</c:v>
                      </c:pt>
                      <c:pt idx="512">
                        <c:v>44805</c:v>
                      </c:pt>
                      <c:pt idx="513">
                        <c:v>44835</c:v>
                      </c:pt>
                      <c:pt idx="514">
                        <c:v>44866</c:v>
                      </c:pt>
                      <c:pt idx="515">
                        <c:v>44896</c:v>
                      </c:pt>
                      <c:pt idx="516">
                        <c:v>44927</c:v>
                      </c:pt>
                      <c:pt idx="517">
                        <c:v>44958</c:v>
                      </c:pt>
                      <c:pt idx="518">
                        <c:v>44986</c:v>
                      </c:pt>
                      <c:pt idx="519">
                        <c:v>45017</c:v>
                      </c:pt>
                      <c:pt idx="520">
                        <c:v>45047</c:v>
                      </c:pt>
                      <c:pt idx="521">
                        <c:v>45078</c:v>
                      </c:pt>
                      <c:pt idx="522">
                        <c:v>45108</c:v>
                      </c:pt>
                      <c:pt idx="523">
                        <c:v>45139</c:v>
                      </c:pt>
                      <c:pt idx="524">
                        <c:v>45170</c:v>
                      </c:pt>
                      <c:pt idx="525">
                        <c:v>45200</c:v>
                      </c:pt>
                      <c:pt idx="526">
                        <c:v>45231</c:v>
                      </c:pt>
                      <c:pt idx="527">
                        <c:v>45261</c:v>
                      </c:pt>
                      <c:pt idx="528">
                        <c:v>45292</c:v>
                      </c:pt>
                      <c:pt idx="529">
                        <c:v>45323</c:v>
                      </c:pt>
                      <c:pt idx="530">
                        <c:v>45352</c:v>
                      </c:pt>
                      <c:pt idx="531">
                        <c:v>45383</c:v>
                      </c:pt>
                      <c:pt idx="532">
                        <c:v>45413</c:v>
                      </c:pt>
                      <c:pt idx="533">
                        <c:v>45444</c:v>
                      </c:pt>
                      <c:pt idx="534">
                        <c:v>45474</c:v>
                      </c:pt>
                      <c:pt idx="535">
                        <c:v>45505</c:v>
                      </c:pt>
                      <c:pt idx="536">
                        <c:v>45536</c:v>
                      </c:pt>
                      <c:pt idx="537">
                        <c:v>45566</c:v>
                      </c:pt>
                      <c:pt idx="538">
                        <c:v>45597</c:v>
                      </c:pt>
                      <c:pt idx="539">
                        <c:v>45627</c:v>
                      </c:pt>
                      <c:pt idx="540">
                        <c:v>45658</c:v>
                      </c:pt>
                      <c:pt idx="541">
                        <c:v>45689</c:v>
                      </c:pt>
                      <c:pt idx="542">
                        <c:v>45717</c:v>
                      </c:pt>
                      <c:pt idx="543">
                        <c:v>45748</c:v>
                      </c:pt>
                      <c:pt idx="544">
                        <c:v>45778</c:v>
                      </c:pt>
                      <c:pt idx="545">
                        <c:v>45809</c:v>
                      </c:pt>
                      <c:pt idx="546">
                        <c:v>45839</c:v>
                      </c:pt>
                      <c:pt idx="547">
                        <c:v>45870</c:v>
                      </c:pt>
                      <c:pt idx="548">
                        <c:v>45901</c:v>
                      </c:pt>
                      <c:pt idx="549">
                        <c:v>45931</c:v>
                      </c:pt>
                      <c:pt idx="550">
                        <c:v>45962</c:v>
                      </c:pt>
                      <c:pt idx="551">
                        <c:v>45992</c:v>
                      </c:pt>
                      <c:pt idx="552">
                        <c:v>46023</c:v>
                      </c:pt>
                      <c:pt idx="553">
                        <c:v>46054</c:v>
                      </c:pt>
                      <c:pt idx="554">
                        <c:v>46082</c:v>
                      </c:pt>
                      <c:pt idx="555">
                        <c:v>46113</c:v>
                      </c:pt>
                      <c:pt idx="556">
                        <c:v>46143</c:v>
                      </c:pt>
                      <c:pt idx="557">
                        <c:v>46174</c:v>
                      </c:pt>
                      <c:pt idx="558">
                        <c:v>46204</c:v>
                      </c:pt>
                      <c:pt idx="559">
                        <c:v>46235</c:v>
                      </c:pt>
                      <c:pt idx="560">
                        <c:v>46266</c:v>
                      </c:pt>
                      <c:pt idx="561">
                        <c:v>46296</c:v>
                      </c:pt>
                      <c:pt idx="562">
                        <c:v>46327</c:v>
                      </c:pt>
                      <c:pt idx="563">
                        <c:v>46357</c:v>
                      </c:pt>
                      <c:pt idx="564">
                        <c:v>46388</c:v>
                      </c:pt>
                      <c:pt idx="565">
                        <c:v>46419</c:v>
                      </c:pt>
                      <c:pt idx="566">
                        <c:v>46447</c:v>
                      </c:pt>
                      <c:pt idx="567">
                        <c:v>46478</c:v>
                      </c:pt>
                      <c:pt idx="568">
                        <c:v>46508</c:v>
                      </c:pt>
                      <c:pt idx="569">
                        <c:v>46539</c:v>
                      </c:pt>
                      <c:pt idx="570">
                        <c:v>46569</c:v>
                      </c:pt>
                      <c:pt idx="571">
                        <c:v>46600</c:v>
                      </c:pt>
                      <c:pt idx="572">
                        <c:v>46631</c:v>
                      </c:pt>
                      <c:pt idx="573">
                        <c:v>46661</c:v>
                      </c:pt>
                      <c:pt idx="574">
                        <c:v>46692</c:v>
                      </c:pt>
                      <c:pt idx="575">
                        <c:v>46722</c:v>
                      </c:pt>
                      <c:pt idx="576">
                        <c:v>46753</c:v>
                      </c:pt>
                      <c:pt idx="577">
                        <c:v>46784</c:v>
                      </c:pt>
                      <c:pt idx="578">
                        <c:v>46813</c:v>
                      </c:pt>
                      <c:pt idx="579">
                        <c:v>46844</c:v>
                      </c:pt>
                      <c:pt idx="580">
                        <c:v>46874</c:v>
                      </c:pt>
                      <c:pt idx="581">
                        <c:v>46905</c:v>
                      </c:pt>
                      <c:pt idx="582">
                        <c:v>46935</c:v>
                      </c:pt>
                      <c:pt idx="583">
                        <c:v>46966</c:v>
                      </c:pt>
                      <c:pt idx="584">
                        <c:v>46997</c:v>
                      </c:pt>
                      <c:pt idx="585">
                        <c:v>47027</c:v>
                      </c:pt>
                      <c:pt idx="586">
                        <c:v>47058</c:v>
                      </c:pt>
                      <c:pt idx="587">
                        <c:v>47088</c:v>
                      </c:pt>
                      <c:pt idx="588">
                        <c:v>47119</c:v>
                      </c:pt>
                      <c:pt idx="589">
                        <c:v>47150</c:v>
                      </c:pt>
                      <c:pt idx="590">
                        <c:v>47178</c:v>
                      </c:pt>
                      <c:pt idx="591">
                        <c:v>47209</c:v>
                      </c:pt>
                      <c:pt idx="592">
                        <c:v>47239</c:v>
                      </c:pt>
                      <c:pt idx="593">
                        <c:v>47270</c:v>
                      </c:pt>
                      <c:pt idx="594">
                        <c:v>47300</c:v>
                      </c:pt>
                      <c:pt idx="595">
                        <c:v>47331</c:v>
                      </c:pt>
                      <c:pt idx="596">
                        <c:v>47362</c:v>
                      </c:pt>
                      <c:pt idx="597">
                        <c:v>47392</c:v>
                      </c:pt>
                      <c:pt idx="598">
                        <c:v>47423</c:v>
                      </c:pt>
                      <c:pt idx="599">
                        <c:v>47453</c:v>
                      </c:pt>
                      <c:pt idx="600">
                        <c:v>47484</c:v>
                      </c:pt>
                      <c:pt idx="601">
                        <c:v>47515</c:v>
                      </c:pt>
                      <c:pt idx="602">
                        <c:v>47543</c:v>
                      </c:pt>
                      <c:pt idx="603">
                        <c:v>47574</c:v>
                      </c:pt>
                      <c:pt idx="604">
                        <c:v>47604</c:v>
                      </c:pt>
                      <c:pt idx="605">
                        <c:v>47635</c:v>
                      </c:pt>
                      <c:pt idx="606">
                        <c:v>47665</c:v>
                      </c:pt>
                      <c:pt idx="607">
                        <c:v>47696</c:v>
                      </c:pt>
                      <c:pt idx="608">
                        <c:v>47727</c:v>
                      </c:pt>
                      <c:pt idx="609">
                        <c:v>47757</c:v>
                      </c:pt>
                      <c:pt idx="610">
                        <c:v>47788</c:v>
                      </c:pt>
                      <c:pt idx="611">
                        <c:v>47818</c:v>
                      </c:pt>
                      <c:pt idx="612">
                        <c:v>47849</c:v>
                      </c:pt>
                      <c:pt idx="613">
                        <c:v>47880</c:v>
                      </c:pt>
                      <c:pt idx="614">
                        <c:v>47908</c:v>
                      </c:pt>
                      <c:pt idx="615">
                        <c:v>47939</c:v>
                      </c:pt>
                      <c:pt idx="616">
                        <c:v>47969</c:v>
                      </c:pt>
                      <c:pt idx="617">
                        <c:v>48000</c:v>
                      </c:pt>
                      <c:pt idx="618">
                        <c:v>48030</c:v>
                      </c:pt>
                      <c:pt idx="619">
                        <c:v>48061</c:v>
                      </c:pt>
                      <c:pt idx="620">
                        <c:v>48092</c:v>
                      </c:pt>
                      <c:pt idx="621">
                        <c:v>48122</c:v>
                      </c:pt>
                      <c:pt idx="622">
                        <c:v>48153</c:v>
                      </c:pt>
                      <c:pt idx="623">
                        <c:v>48183</c:v>
                      </c:pt>
                      <c:pt idx="624">
                        <c:v>48214</c:v>
                      </c:pt>
                      <c:pt idx="625">
                        <c:v>48245</c:v>
                      </c:pt>
                      <c:pt idx="626">
                        <c:v>48274</c:v>
                      </c:pt>
                      <c:pt idx="627">
                        <c:v>48305</c:v>
                      </c:pt>
                      <c:pt idx="628">
                        <c:v>48335</c:v>
                      </c:pt>
                      <c:pt idx="629">
                        <c:v>48366</c:v>
                      </c:pt>
                      <c:pt idx="630">
                        <c:v>48396</c:v>
                      </c:pt>
                      <c:pt idx="631">
                        <c:v>48427</c:v>
                      </c:pt>
                      <c:pt idx="632">
                        <c:v>48458</c:v>
                      </c:pt>
                      <c:pt idx="633">
                        <c:v>48488</c:v>
                      </c:pt>
                      <c:pt idx="634">
                        <c:v>48519</c:v>
                      </c:pt>
                      <c:pt idx="635">
                        <c:v>48549</c:v>
                      </c:pt>
                      <c:pt idx="636">
                        <c:v>48580</c:v>
                      </c:pt>
                      <c:pt idx="637">
                        <c:v>48611</c:v>
                      </c:pt>
                      <c:pt idx="638">
                        <c:v>48639</c:v>
                      </c:pt>
                      <c:pt idx="639">
                        <c:v>48670</c:v>
                      </c:pt>
                      <c:pt idx="640">
                        <c:v>48700</c:v>
                      </c:pt>
                      <c:pt idx="641">
                        <c:v>48731</c:v>
                      </c:pt>
                      <c:pt idx="642">
                        <c:v>48761</c:v>
                      </c:pt>
                      <c:pt idx="643">
                        <c:v>48792</c:v>
                      </c:pt>
                      <c:pt idx="644">
                        <c:v>48823</c:v>
                      </c:pt>
                      <c:pt idx="645">
                        <c:v>48853</c:v>
                      </c:pt>
                      <c:pt idx="646">
                        <c:v>48884</c:v>
                      </c:pt>
                      <c:pt idx="647">
                        <c:v>48914</c:v>
                      </c:pt>
                      <c:pt idx="648">
                        <c:v>48945</c:v>
                      </c:pt>
                      <c:pt idx="649">
                        <c:v>48976</c:v>
                      </c:pt>
                      <c:pt idx="650">
                        <c:v>49004</c:v>
                      </c:pt>
                      <c:pt idx="651">
                        <c:v>49035</c:v>
                      </c:pt>
                      <c:pt idx="652">
                        <c:v>49065</c:v>
                      </c:pt>
                      <c:pt idx="653">
                        <c:v>49096</c:v>
                      </c:pt>
                      <c:pt idx="654">
                        <c:v>49126</c:v>
                      </c:pt>
                      <c:pt idx="655">
                        <c:v>49157</c:v>
                      </c:pt>
                      <c:pt idx="656">
                        <c:v>49188</c:v>
                      </c:pt>
                      <c:pt idx="657">
                        <c:v>49218</c:v>
                      </c:pt>
                      <c:pt idx="658">
                        <c:v>49249</c:v>
                      </c:pt>
                      <c:pt idx="659">
                        <c:v>49279</c:v>
                      </c:pt>
                      <c:pt idx="660">
                        <c:v>49310</c:v>
                      </c:pt>
                      <c:pt idx="661">
                        <c:v>49341</c:v>
                      </c:pt>
                      <c:pt idx="662">
                        <c:v>49369</c:v>
                      </c:pt>
                      <c:pt idx="663">
                        <c:v>49400</c:v>
                      </c:pt>
                      <c:pt idx="664">
                        <c:v>49430</c:v>
                      </c:pt>
                      <c:pt idx="665">
                        <c:v>49461</c:v>
                      </c:pt>
                      <c:pt idx="666">
                        <c:v>49491</c:v>
                      </c:pt>
                      <c:pt idx="667">
                        <c:v>49522</c:v>
                      </c:pt>
                      <c:pt idx="668">
                        <c:v>49553</c:v>
                      </c:pt>
                      <c:pt idx="669">
                        <c:v>49583</c:v>
                      </c:pt>
                      <c:pt idx="670">
                        <c:v>49614</c:v>
                      </c:pt>
                      <c:pt idx="671">
                        <c:v>49644</c:v>
                      </c:pt>
                      <c:pt idx="672">
                        <c:v>49675</c:v>
                      </c:pt>
                      <c:pt idx="673">
                        <c:v>49706</c:v>
                      </c:pt>
                      <c:pt idx="674">
                        <c:v>49735</c:v>
                      </c:pt>
                      <c:pt idx="675">
                        <c:v>49766</c:v>
                      </c:pt>
                      <c:pt idx="676">
                        <c:v>49796</c:v>
                      </c:pt>
                      <c:pt idx="677">
                        <c:v>49827</c:v>
                      </c:pt>
                      <c:pt idx="678">
                        <c:v>49857</c:v>
                      </c:pt>
                      <c:pt idx="679">
                        <c:v>49888</c:v>
                      </c:pt>
                      <c:pt idx="680">
                        <c:v>49919</c:v>
                      </c:pt>
                      <c:pt idx="681">
                        <c:v>49949</c:v>
                      </c:pt>
                      <c:pt idx="682">
                        <c:v>49980</c:v>
                      </c:pt>
                      <c:pt idx="683">
                        <c:v>50010</c:v>
                      </c:pt>
                      <c:pt idx="684">
                        <c:v>50041</c:v>
                      </c:pt>
                      <c:pt idx="685">
                        <c:v>50072</c:v>
                      </c:pt>
                      <c:pt idx="686">
                        <c:v>50100</c:v>
                      </c:pt>
                      <c:pt idx="687">
                        <c:v>50131</c:v>
                      </c:pt>
                      <c:pt idx="688">
                        <c:v>50161</c:v>
                      </c:pt>
                      <c:pt idx="689">
                        <c:v>50192</c:v>
                      </c:pt>
                      <c:pt idx="690">
                        <c:v>50222</c:v>
                      </c:pt>
                      <c:pt idx="691">
                        <c:v>50253</c:v>
                      </c:pt>
                      <c:pt idx="692">
                        <c:v>50284</c:v>
                      </c:pt>
                      <c:pt idx="693">
                        <c:v>50314</c:v>
                      </c:pt>
                      <c:pt idx="694">
                        <c:v>50345</c:v>
                      </c:pt>
                      <c:pt idx="695">
                        <c:v>50375</c:v>
                      </c:pt>
                      <c:pt idx="696">
                        <c:v>50406</c:v>
                      </c:pt>
                      <c:pt idx="697">
                        <c:v>50437</c:v>
                      </c:pt>
                      <c:pt idx="698">
                        <c:v>50465</c:v>
                      </c:pt>
                      <c:pt idx="699">
                        <c:v>50496</c:v>
                      </c:pt>
                      <c:pt idx="700">
                        <c:v>50526</c:v>
                      </c:pt>
                      <c:pt idx="701">
                        <c:v>50557</c:v>
                      </c:pt>
                      <c:pt idx="702">
                        <c:v>50587</c:v>
                      </c:pt>
                      <c:pt idx="703">
                        <c:v>50618</c:v>
                      </c:pt>
                      <c:pt idx="704">
                        <c:v>50649</c:v>
                      </c:pt>
                      <c:pt idx="705">
                        <c:v>50679</c:v>
                      </c:pt>
                      <c:pt idx="706">
                        <c:v>50710</c:v>
                      </c:pt>
                      <c:pt idx="707">
                        <c:v>50740</c:v>
                      </c:pt>
                      <c:pt idx="708">
                        <c:v>50771</c:v>
                      </c:pt>
                      <c:pt idx="709">
                        <c:v>50802</c:v>
                      </c:pt>
                      <c:pt idx="710">
                        <c:v>50830</c:v>
                      </c:pt>
                      <c:pt idx="711">
                        <c:v>50861</c:v>
                      </c:pt>
                      <c:pt idx="712">
                        <c:v>50891</c:v>
                      </c:pt>
                      <c:pt idx="713">
                        <c:v>50922</c:v>
                      </c:pt>
                      <c:pt idx="714">
                        <c:v>50952</c:v>
                      </c:pt>
                      <c:pt idx="715">
                        <c:v>50983</c:v>
                      </c:pt>
                      <c:pt idx="716">
                        <c:v>51014</c:v>
                      </c:pt>
                      <c:pt idx="717">
                        <c:v>51044</c:v>
                      </c:pt>
                      <c:pt idx="718">
                        <c:v>51075</c:v>
                      </c:pt>
                      <c:pt idx="719">
                        <c:v>51105</c:v>
                      </c:pt>
                      <c:pt idx="720">
                        <c:v>51136</c:v>
                      </c:pt>
                      <c:pt idx="721">
                        <c:v>51167</c:v>
                      </c:pt>
                      <c:pt idx="722">
                        <c:v>51196</c:v>
                      </c:pt>
                      <c:pt idx="723">
                        <c:v>51227</c:v>
                      </c:pt>
                      <c:pt idx="724">
                        <c:v>51257</c:v>
                      </c:pt>
                      <c:pt idx="725">
                        <c:v>51288</c:v>
                      </c:pt>
                      <c:pt idx="726">
                        <c:v>51318</c:v>
                      </c:pt>
                      <c:pt idx="727">
                        <c:v>51349</c:v>
                      </c:pt>
                      <c:pt idx="728">
                        <c:v>51380</c:v>
                      </c:pt>
                      <c:pt idx="729">
                        <c:v>51410</c:v>
                      </c:pt>
                      <c:pt idx="730">
                        <c:v>51441</c:v>
                      </c:pt>
                      <c:pt idx="731">
                        <c:v>51471</c:v>
                      </c:pt>
                    </c:numCache>
                  </c:numRef>
                </c:cat>
                <c:val>
                  <c:numRef>
                    <c:extLst xmlns:c15="http://schemas.microsoft.com/office/drawing/2012/chart">
                      <c:ext xmlns:c15="http://schemas.microsoft.com/office/drawing/2012/chart" uri="{02D57815-91ED-43cb-92C2-25804820EDAC}">
                        <c15:formulaRef>
                          <c15:sqref>COPFC!$U$9:$U$740</c15:sqref>
                        </c15:formulaRef>
                      </c:ext>
                    </c:extLst>
                    <c:numCache>
                      <c:formatCode>General</c:formatCode>
                      <c:ptCount val="732"/>
                      <c:pt idx="731">
                        <c:v>#N/A</c:v>
                      </c:pt>
                    </c:numCache>
                  </c:numRef>
                </c:val>
                <c:smooth val="0"/>
                <c:extLst xmlns:c15="http://schemas.microsoft.com/office/drawing/2012/chart">
                  <c:ext xmlns:c16="http://schemas.microsoft.com/office/drawing/2014/chart" uri="{C3380CC4-5D6E-409C-BE32-E72D297353CC}">
                    <c16:uniqueId val="{00000039-00FB-4F9D-BD05-A9597EA0A3A1}"/>
                  </c:ext>
                </c:extLst>
              </c15:ser>
            </c15:filteredLineSeries>
          </c:ext>
        </c:extLst>
      </c:lineChart>
      <c:lineChart>
        <c:grouping val="standard"/>
        <c:varyColors val="0"/>
        <c:ser>
          <c:idx val="13"/>
          <c:order val="9"/>
          <c:tx>
            <c:v>Sheet Metal</c:v>
          </c:tx>
          <c:spPr>
            <a:ln w="57150">
              <a:solidFill>
                <a:schemeClr val="tx2">
                  <a:lumMod val="75000"/>
                </a:schemeClr>
              </a:solidFill>
            </a:ln>
            <a:effectLst>
              <a:outerShdw blurRad="38100" dist="25400" dir="5400000" algn="ctr" rotWithShape="0">
                <a:schemeClr val="tx1">
                  <a:alpha val="95000"/>
                </a:schemeClr>
              </a:outerShdw>
            </a:effectLst>
          </c:spPr>
          <c:marker>
            <c:symbol val="none"/>
          </c:marker>
          <c:val>
            <c:numRef>
              <c:f>SHMETLPRPI!$G$9:$G$740</c:f>
              <c:numCache>
                <c:formatCode>0.0</c:formatCode>
                <c:ptCount val="732"/>
                <c:pt idx="0">
                  <c:v>7.1170084438999996</c:v>
                </c:pt>
                <c:pt idx="1">
                  <c:v>5.9944422388999996</c:v>
                </c:pt>
                <c:pt idx="2">
                  <c:v>4.6948356806999998</c:v>
                </c:pt>
                <c:pt idx="3">
                  <c:v>4.5366421092999998</c:v>
                </c:pt>
                <c:pt idx="4">
                  <c:v>4.9382716048999997</c:v>
                </c:pt>
                <c:pt idx="5">
                  <c:v>5.3440984236000002</c:v>
                </c:pt>
                <c:pt idx="6">
                  <c:v>5.1664753156999996</c:v>
                </c:pt>
                <c:pt idx="7">
                  <c:v>4.9523809523000004</c:v>
                </c:pt>
                <c:pt idx="8">
                  <c:v>4.7745358089999996</c:v>
                </c:pt>
                <c:pt idx="9">
                  <c:v>4.6450151056999998</c:v>
                </c:pt>
                <c:pt idx="10">
                  <c:v>4.6345139411999998</c:v>
                </c:pt>
                <c:pt idx="11">
                  <c:v>4.4344231490999997</c:v>
                </c:pt>
                <c:pt idx="12">
                  <c:v>5.5180180180000002</c:v>
                </c:pt>
                <c:pt idx="13">
                  <c:v>6.4044943820000002</c:v>
                </c:pt>
                <c:pt idx="14">
                  <c:v>8.0717488788999994</c:v>
                </c:pt>
                <c:pt idx="15">
                  <c:v>8.4940652817999993</c:v>
                </c:pt>
                <c:pt idx="16">
                  <c:v>8.8970588235000001</c:v>
                </c:pt>
                <c:pt idx="17">
                  <c:v>8.8686131386000007</c:v>
                </c:pt>
                <c:pt idx="18">
                  <c:v>9.7525473071000004</c:v>
                </c:pt>
                <c:pt idx="19">
                  <c:v>10.417422867499999</c:v>
                </c:pt>
                <c:pt idx="20">
                  <c:v>10.6690777576</c:v>
                </c:pt>
                <c:pt idx="21">
                  <c:v>10.3211836881</c:v>
                </c:pt>
                <c:pt idx="22">
                  <c:v>10.0108030248</c:v>
                </c:pt>
                <c:pt idx="23">
                  <c:v>9.5717884130000002</c:v>
                </c:pt>
                <c:pt idx="24">
                  <c:v>7.8263963001999999</c:v>
                </c:pt>
                <c:pt idx="25">
                  <c:v>6.0894051390000001</c:v>
                </c:pt>
                <c:pt idx="26">
                  <c:v>3.9419087136000002</c:v>
                </c:pt>
                <c:pt idx="27">
                  <c:v>2.6324786323999998</c:v>
                </c:pt>
                <c:pt idx="28">
                  <c:v>1.2491559755999999</c:v>
                </c:pt>
                <c:pt idx="29">
                  <c:v>0.56989607769999995</c:v>
                </c:pt>
                <c:pt idx="30">
                  <c:v>-0.62997347479999999</c:v>
                </c:pt>
                <c:pt idx="31">
                  <c:v>-1.4792899408</c:v>
                </c:pt>
                <c:pt idx="32">
                  <c:v>-2.0588235294000001</c:v>
                </c:pt>
                <c:pt idx="33">
                  <c:v>-1.9627085377</c:v>
                </c:pt>
                <c:pt idx="34">
                  <c:v>-1.8985270049</c:v>
                </c:pt>
                <c:pt idx="35">
                  <c:v>-1.5763546798000001</c:v>
                </c:pt>
                <c:pt idx="36">
                  <c:v>-1.1877268228</c:v>
                </c:pt>
                <c:pt idx="37">
                  <c:v>-0.53085600529999999</c:v>
                </c:pt>
                <c:pt idx="38">
                  <c:v>-6.6533599400000004E-2</c:v>
                </c:pt>
                <c:pt idx="39">
                  <c:v>0.39973351089999998</c:v>
                </c:pt>
                <c:pt idx="40">
                  <c:v>0.63354451479999996</c:v>
                </c:pt>
                <c:pt idx="41">
                  <c:v>0.66666666659999996</c:v>
                </c:pt>
                <c:pt idx="42">
                  <c:v>0.93426760090000005</c:v>
                </c:pt>
                <c:pt idx="43">
                  <c:v>1.1011011011</c:v>
                </c:pt>
                <c:pt idx="44">
                  <c:v>1.5348682014999999</c:v>
                </c:pt>
                <c:pt idx="45">
                  <c:v>1.8685352018000001</c:v>
                </c:pt>
                <c:pt idx="46">
                  <c:v>2.5358692024999998</c:v>
                </c:pt>
                <c:pt idx="47">
                  <c:v>3.0363697030000001</c:v>
                </c:pt>
                <c:pt idx="48">
                  <c:v>3.7729549248000001</c:v>
                </c:pt>
                <c:pt idx="49">
                  <c:v>4.1027351566999997</c:v>
                </c:pt>
                <c:pt idx="50">
                  <c:v>4.6604527296000002</c:v>
                </c:pt>
                <c:pt idx="51">
                  <c:v>4.8772395487000004</c:v>
                </c:pt>
                <c:pt idx="52">
                  <c:v>5.6660039760999998</c:v>
                </c:pt>
                <c:pt idx="53">
                  <c:v>6.0596026490000003</c:v>
                </c:pt>
                <c:pt idx="54">
                  <c:v>6.5123966941999996</c:v>
                </c:pt>
                <c:pt idx="55">
                  <c:v>6.5676567655999998</c:v>
                </c:pt>
                <c:pt idx="56">
                  <c:v>6.2109760104999996</c:v>
                </c:pt>
                <c:pt idx="57">
                  <c:v>5.8958401572000003</c:v>
                </c:pt>
                <c:pt idx="58">
                  <c:v>5.1415554832000003</c:v>
                </c:pt>
                <c:pt idx="59">
                  <c:v>4.5660621761</c:v>
                </c:pt>
                <c:pt idx="60">
                  <c:v>3.6036036035999999</c:v>
                </c:pt>
                <c:pt idx="61">
                  <c:v>2.8516501121000002</c:v>
                </c:pt>
                <c:pt idx="62">
                  <c:v>2.0992366412000001</c:v>
                </c:pt>
                <c:pt idx="63">
                  <c:v>1.5501423599999999</c:v>
                </c:pt>
                <c:pt idx="64">
                  <c:v>0.78394481019999995</c:v>
                </c:pt>
                <c:pt idx="65">
                  <c:v>0.28098657500000002</c:v>
                </c:pt>
                <c:pt idx="66">
                  <c:v>-0.31036623209999997</c:v>
                </c:pt>
                <c:pt idx="67">
                  <c:v>-0.49550944559999999</c:v>
                </c:pt>
                <c:pt idx="68">
                  <c:v>-0.68069306929999995</c:v>
                </c:pt>
                <c:pt idx="69">
                  <c:v>-0.77327559540000002</c:v>
                </c:pt>
                <c:pt idx="70">
                  <c:v>-0.86660476630000005</c:v>
                </c:pt>
                <c:pt idx="71">
                  <c:v>-0.80520284909999995</c:v>
                </c:pt>
                <c:pt idx="72">
                  <c:v>-0.55900621110000004</c:v>
                </c:pt>
                <c:pt idx="73">
                  <c:v>-0.2492211838</c:v>
                </c:pt>
                <c:pt idx="74">
                  <c:v>-0.34267912769999997</c:v>
                </c:pt>
                <c:pt idx="75">
                  <c:v>-0.31152647970000003</c:v>
                </c:pt>
                <c:pt idx="76">
                  <c:v>-0.37336652139999998</c:v>
                </c:pt>
                <c:pt idx="77">
                  <c:v>-0.18679950179999999</c:v>
                </c:pt>
                <c:pt idx="78">
                  <c:v>0.15566625149999999</c:v>
                </c:pt>
                <c:pt idx="79">
                  <c:v>0.4046062869</c:v>
                </c:pt>
                <c:pt idx="80">
                  <c:v>0.62305295949999995</c:v>
                </c:pt>
                <c:pt idx="81">
                  <c:v>0.52992518700000002</c:v>
                </c:pt>
                <c:pt idx="82">
                  <c:v>0.46831095839999998</c:v>
                </c:pt>
                <c:pt idx="83">
                  <c:v>0.31220730559999998</c:v>
                </c:pt>
                <c:pt idx="84">
                  <c:v>9.3691442799999997E-2</c:v>
                </c:pt>
                <c:pt idx="85">
                  <c:v>9.3691442799999997E-2</c:v>
                </c:pt>
                <c:pt idx="86">
                  <c:v>0.2500781494</c:v>
                </c:pt>
                <c:pt idx="87">
                  <c:v>0.46875</c:v>
                </c:pt>
                <c:pt idx="88">
                  <c:v>0.90568394750000003</c:v>
                </c:pt>
                <c:pt idx="89">
                  <c:v>1.3100436681000001</c:v>
                </c:pt>
                <c:pt idx="90">
                  <c:v>1.4609884985999999</c:v>
                </c:pt>
                <c:pt idx="91">
                  <c:v>1.5189088654</c:v>
                </c:pt>
                <c:pt idx="92">
                  <c:v>2.0743034054999998</c:v>
                </c:pt>
                <c:pt idx="93">
                  <c:v>3.0387596899</c:v>
                </c:pt>
                <c:pt idx="94">
                  <c:v>4.1019266625000004</c:v>
                </c:pt>
                <c:pt idx="95">
                  <c:v>4.7619047619000003</c:v>
                </c:pt>
                <c:pt idx="96">
                  <c:v>5.9282371294000002</c:v>
                </c:pt>
                <c:pt idx="97">
                  <c:v>6.7394695786999996</c:v>
                </c:pt>
                <c:pt idx="98">
                  <c:v>7.9825381976000003</c:v>
                </c:pt>
                <c:pt idx="99">
                  <c:v>8.6780715395999994</c:v>
                </c:pt>
                <c:pt idx="100">
                  <c:v>9.1922005570999996</c:v>
                </c:pt>
                <c:pt idx="101">
                  <c:v>9.6059113299999996</c:v>
                </c:pt>
                <c:pt idx="102">
                  <c:v>10.0183823529</c:v>
                </c:pt>
                <c:pt idx="103">
                  <c:v>10.4732824427</c:v>
                </c:pt>
                <c:pt idx="104">
                  <c:v>10.1910828025</c:v>
                </c:pt>
                <c:pt idx="105">
                  <c:v>9.8405055671999992</c:v>
                </c:pt>
                <c:pt idx="106">
                  <c:v>9.4925373133999997</c:v>
                </c:pt>
                <c:pt idx="107">
                  <c:v>9.6256684491000009</c:v>
                </c:pt>
                <c:pt idx="108">
                  <c:v>9.3078055963999997</c:v>
                </c:pt>
                <c:pt idx="109">
                  <c:v>9.0616778719000006</c:v>
                </c:pt>
                <c:pt idx="110">
                  <c:v>8.3164885937000008</c:v>
                </c:pt>
                <c:pt idx="111">
                  <c:v>7.7847738981000001</c:v>
                </c:pt>
                <c:pt idx="112">
                  <c:v>7.3129251699999998</c:v>
                </c:pt>
                <c:pt idx="113">
                  <c:v>6.7415730336999999</c:v>
                </c:pt>
                <c:pt idx="114">
                  <c:v>6.2099693678000003</c:v>
                </c:pt>
                <c:pt idx="115">
                  <c:v>5.6384742951</c:v>
                </c:pt>
                <c:pt idx="116">
                  <c:v>5.4500412881000004</c:v>
                </c:pt>
                <c:pt idx="117">
                  <c:v>5.0684931506000002</c:v>
                </c:pt>
                <c:pt idx="118">
                  <c:v>4.7164667393000004</c:v>
                </c:pt>
                <c:pt idx="119">
                  <c:v>4.1734417343999999</c:v>
                </c:pt>
                <c:pt idx="120">
                  <c:v>3.6378334680000002</c:v>
                </c:pt>
                <c:pt idx="121">
                  <c:v>2.9750737066999999</c:v>
                </c:pt>
                <c:pt idx="122">
                  <c:v>2.5326579578000001</c:v>
                </c:pt>
                <c:pt idx="123">
                  <c:v>2.2039298989999998</c:v>
                </c:pt>
                <c:pt idx="124">
                  <c:v>1.8753301636999999</c:v>
                </c:pt>
                <c:pt idx="125">
                  <c:v>1.6842105263</c:v>
                </c:pt>
                <c:pt idx="126">
                  <c:v>1.6255899318</c:v>
                </c:pt>
                <c:pt idx="127">
                  <c:v>1.6483516483</c:v>
                </c:pt>
                <c:pt idx="128">
                  <c:v>1.5400678672999999</c:v>
                </c:pt>
                <c:pt idx="129">
                  <c:v>1.5384615384</c:v>
                </c:pt>
                <c:pt idx="130">
                  <c:v>1.4839885446000001</c:v>
                </c:pt>
                <c:pt idx="131">
                  <c:v>1.5088449531000001</c:v>
                </c:pt>
                <c:pt idx="132">
                  <c:v>1.4040561622000001</c:v>
                </c:pt>
                <c:pt idx="133">
                  <c:v>1.4575741800999999</c:v>
                </c:pt>
                <c:pt idx="134">
                  <c:v>1.3520540821</c:v>
                </c:pt>
                <c:pt idx="135">
                  <c:v>1.2470771627999999</c:v>
                </c:pt>
                <c:pt idx="136">
                  <c:v>0.82966035770000002</c:v>
                </c:pt>
                <c:pt idx="137">
                  <c:v>0.36231884050000002</c:v>
                </c:pt>
                <c:pt idx="138">
                  <c:v>-0.12899896799999999</c:v>
                </c:pt>
                <c:pt idx="139">
                  <c:v>-0.41184041179999997</c:v>
                </c:pt>
                <c:pt idx="140">
                  <c:v>-0.74550128530000004</c:v>
                </c:pt>
                <c:pt idx="141">
                  <c:v>-1.0272213662</c:v>
                </c:pt>
                <c:pt idx="142">
                  <c:v>-1.3083632632</c:v>
                </c:pt>
                <c:pt idx="143">
                  <c:v>-1.4607893387999999</c:v>
                </c:pt>
                <c:pt idx="144">
                  <c:v>-1.4102564101999999</c:v>
                </c:pt>
                <c:pt idx="145">
                  <c:v>-1.4109799896999999</c:v>
                </c:pt>
                <c:pt idx="146">
                  <c:v>-1.4366341712999999</c:v>
                </c:pt>
                <c:pt idx="147">
                  <c:v>-1.4626635873</c:v>
                </c:pt>
                <c:pt idx="148">
                  <c:v>-1.2342504499</c:v>
                </c:pt>
                <c:pt idx="149">
                  <c:v>-0.92831356359999995</c:v>
                </c:pt>
                <c:pt idx="150">
                  <c:v>-0.77499354170000001</c:v>
                </c:pt>
                <c:pt idx="151">
                  <c:v>-0.74954768670000005</c:v>
                </c:pt>
                <c:pt idx="152">
                  <c:v>-0.5957005957</c:v>
                </c:pt>
                <c:pt idx="153">
                  <c:v>-0.38920601970000002</c:v>
                </c:pt>
                <c:pt idx="154">
                  <c:v>-0.18195996880000001</c:v>
                </c:pt>
                <c:pt idx="155">
                  <c:v>-5.2015604600000001E-2</c:v>
                </c:pt>
                <c:pt idx="156">
                  <c:v>0.13003901170000001</c:v>
                </c:pt>
                <c:pt idx="157">
                  <c:v>0.20817069990000001</c:v>
                </c:pt>
                <c:pt idx="158">
                  <c:v>0.3123373243</c:v>
                </c:pt>
                <c:pt idx="159">
                  <c:v>0.390625</c:v>
                </c:pt>
                <c:pt idx="160">
                  <c:v>0.41655818789999999</c:v>
                </c:pt>
                <c:pt idx="161">
                  <c:v>0.41644976569999997</c:v>
                </c:pt>
                <c:pt idx="162">
                  <c:v>0.41655818789999999</c:v>
                </c:pt>
                <c:pt idx="163">
                  <c:v>0.65104166659999996</c:v>
                </c:pt>
                <c:pt idx="164">
                  <c:v>0.88587806140000003</c:v>
                </c:pt>
                <c:pt idx="165">
                  <c:v>1.0419380046</c:v>
                </c:pt>
                <c:pt idx="166">
                  <c:v>1.09375</c:v>
                </c:pt>
                <c:pt idx="167">
                  <c:v>1.1189175122999999</c:v>
                </c:pt>
                <c:pt idx="168">
                  <c:v>1.0129870129</c:v>
                </c:pt>
                <c:pt idx="169">
                  <c:v>1.038691249</c:v>
                </c:pt>
                <c:pt idx="170">
                  <c:v>0.88220031129999998</c:v>
                </c:pt>
                <c:pt idx="171">
                  <c:v>0.95979247729999995</c:v>
                </c:pt>
                <c:pt idx="172">
                  <c:v>1.0630023334000001</c:v>
                </c:pt>
                <c:pt idx="173">
                  <c:v>1.5552099532999999</c:v>
                </c:pt>
                <c:pt idx="174">
                  <c:v>2.1000777805999999</c:v>
                </c:pt>
                <c:pt idx="175">
                  <c:v>2.4838292367000001</c:v>
                </c:pt>
                <c:pt idx="176">
                  <c:v>2.763429752</c:v>
                </c:pt>
                <c:pt idx="177">
                  <c:v>2.9131219385999998</c:v>
                </c:pt>
                <c:pt idx="178">
                  <c:v>3.2457496136000001</c:v>
                </c:pt>
                <c:pt idx="179">
                  <c:v>3.5254760679000001</c:v>
                </c:pt>
                <c:pt idx="180">
                  <c:v>4.1141681665999998</c:v>
                </c:pt>
                <c:pt idx="181">
                  <c:v>4.7031611409999998</c:v>
                </c:pt>
                <c:pt idx="182">
                  <c:v>5.5555555554999998</c:v>
                </c:pt>
                <c:pt idx="183">
                  <c:v>6.0894141828999997</c:v>
                </c:pt>
                <c:pt idx="184">
                  <c:v>6.4391995895000003</c:v>
                </c:pt>
                <c:pt idx="185">
                  <c:v>6.4318529862</c:v>
                </c:pt>
                <c:pt idx="186">
                  <c:v>6.2468257997999999</c:v>
                </c:pt>
                <c:pt idx="187">
                  <c:v>5.8823529410999997</c:v>
                </c:pt>
                <c:pt idx="188">
                  <c:v>5.4033676802999997</c:v>
                </c:pt>
                <c:pt idx="189">
                  <c:v>5.0100200399999997</c:v>
                </c:pt>
                <c:pt idx="190">
                  <c:v>4.5908183632000004</c:v>
                </c:pt>
                <c:pt idx="191">
                  <c:v>4.2505592841000004</c:v>
                </c:pt>
                <c:pt idx="192">
                  <c:v>3.5811311433999999</c:v>
                </c:pt>
                <c:pt idx="193">
                  <c:v>2.7982326950999998</c:v>
                </c:pt>
                <c:pt idx="194">
                  <c:v>1.8518518518</c:v>
                </c:pt>
                <c:pt idx="195">
                  <c:v>1.1625090820999999</c:v>
                </c:pt>
                <c:pt idx="196">
                  <c:v>0.81947457209999996</c:v>
                </c:pt>
                <c:pt idx="197">
                  <c:v>0.4556354916</c:v>
                </c:pt>
                <c:pt idx="198">
                  <c:v>0.1912045889</c:v>
                </c:pt>
                <c:pt idx="199">
                  <c:v>-7.1530758200000003E-2</c:v>
                </c:pt>
                <c:pt idx="200">
                  <c:v>-0.1192179303</c:v>
                </c:pt>
                <c:pt idx="201">
                  <c:v>-2.3854961800000001E-2</c:v>
                </c:pt>
                <c:pt idx="202">
                  <c:v>2.3854961800000001E-2</c:v>
                </c:pt>
                <c:pt idx="203">
                  <c:v>2.3843586E-2</c:v>
                </c:pt>
                <c:pt idx="204">
                  <c:v>7.1530758200000003E-2</c:v>
                </c:pt>
                <c:pt idx="205">
                  <c:v>0.26265520530000003</c:v>
                </c:pt>
                <c:pt idx="206">
                  <c:v>0.52631578940000001</c:v>
                </c:pt>
                <c:pt idx="207">
                  <c:v>0.74215944450000004</c:v>
                </c:pt>
                <c:pt idx="208">
                  <c:v>0.81281376999999999</c:v>
                </c:pt>
                <c:pt idx="209">
                  <c:v>0.95488183329999998</c:v>
                </c:pt>
                <c:pt idx="210">
                  <c:v>0.95419847319999995</c:v>
                </c:pt>
                <c:pt idx="211">
                  <c:v>1.0021474587999999</c:v>
                </c:pt>
                <c:pt idx="212">
                  <c:v>0.97875387920000001</c:v>
                </c:pt>
                <c:pt idx="213">
                  <c:v>0.93056549740000005</c:v>
                </c:pt>
                <c:pt idx="214">
                  <c:v>0.90627235859999999</c:v>
                </c:pt>
                <c:pt idx="215">
                  <c:v>0.88200238369999995</c:v>
                </c:pt>
                <c:pt idx="216">
                  <c:v>0.81010245410000004</c:v>
                </c:pt>
                <c:pt idx="217">
                  <c:v>0.78590140500000005</c:v>
                </c:pt>
                <c:pt idx="218">
                  <c:v>0.7139457401</c:v>
                </c:pt>
                <c:pt idx="219">
                  <c:v>0.66539923950000002</c:v>
                </c:pt>
                <c:pt idx="220">
                  <c:v>0.78254683420000004</c:v>
                </c:pt>
                <c:pt idx="221">
                  <c:v>0.80397257030000002</c:v>
                </c:pt>
                <c:pt idx="222">
                  <c:v>1.0160680528999999</c:v>
                </c:pt>
                <c:pt idx="223">
                  <c:v>0.96858020310000004</c:v>
                </c:pt>
                <c:pt idx="224">
                  <c:v>1.1347517730000001</c:v>
                </c:pt>
                <c:pt idx="225">
                  <c:v>1.1111111111</c:v>
                </c:pt>
                <c:pt idx="226">
                  <c:v>1.1344835736000001</c:v>
                </c:pt>
                <c:pt idx="227">
                  <c:v>1.0869565216999999</c:v>
                </c:pt>
                <c:pt idx="228">
                  <c:v>1.1108484991000001</c:v>
                </c:pt>
                <c:pt idx="229">
                  <c:v>0.99243856330000002</c:v>
                </c:pt>
                <c:pt idx="230">
                  <c:v>0.92155009450000003</c:v>
                </c:pt>
                <c:pt idx="231">
                  <c:v>0.8262511803</c:v>
                </c:pt>
                <c:pt idx="232">
                  <c:v>0.54117647049999995</c:v>
                </c:pt>
                <c:pt idx="233">
                  <c:v>0.21111893030000001</c:v>
                </c:pt>
                <c:pt idx="234">
                  <c:v>-0.1169590643</c:v>
                </c:pt>
                <c:pt idx="235">
                  <c:v>-0.1169864295</c:v>
                </c:pt>
                <c:pt idx="236">
                  <c:v>-0.21037868160000001</c:v>
                </c:pt>
                <c:pt idx="237">
                  <c:v>-0.1402852466</c:v>
                </c:pt>
                <c:pt idx="238">
                  <c:v>-0.14021967739999999</c:v>
                </c:pt>
                <c:pt idx="239">
                  <c:v>-7.0126227200000002E-2</c:v>
                </c:pt>
                <c:pt idx="240">
                  <c:v>9.3501636200000002E-2</c:v>
                </c:pt>
                <c:pt idx="241">
                  <c:v>0.37435657459999999</c:v>
                </c:pt>
                <c:pt idx="242">
                  <c:v>0.77265277450000003</c:v>
                </c:pt>
                <c:pt idx="243">
                  <c:v>0.93654881759999997</c:v>
                </c:pt>
                <c:pt idx="244">
                  <c:v>1.0297215071000001</c:v>
                </c:pt>
                <c:pt idx="245">
                  <c:v>1.0065543071</c:v>
                </c:pt>
                <c:pt idx="246">
                  <c:v>1.1007025761</c:v>
                </c:pt>
                <c:pt idx="247">
                  <c:v>1.2180838602999999</c:v>
                </c:pt>
                <c:pt idx="248">
                  <c:v>1.4054813772999999</c:v>
                </c:pt>
                <c:pt idx="249">
                  <c:v>1.4750643877</c:v>
                </c:pt>
                <c:pt idx="250">
                  <c:v>1.4509712146</c:v>
                </c:pt>
                <c:pt idx="251">
                  <c:v>1.4035087718999999</c:v>
                </c:pt>
                <c:pt idx="252">
                  <c:v>1.1676786548</c:v>
                </c:pt>
                <c:pt idx="253">
                  <c:v>0.95571095569999998</c:v>
                </c:pt>
                <c:pt idx="254">
                  <c:v>0.65055762080000001</c:v>
                </c:pt>
                <c:pt idx="255">
                  <c:v>0.51032243089999996</c:v>
                </c:pt>
                <c:pt idx="256">
                  <c:v>0.2548065786</c:v>
                </c:pt>
                <c:pt idx="257">
                  <c:v>9.2699884100000005E-2</c:v>
                </c:pt>
                <c:pt idx="258">
                  <c:v>-0.11582117209999999</c:v>
                </c:pt>
                <c:pt idx="259">
                  <c:v>-0.39342744730000001</c:v>
                </c:pt>
                <c:pt idx="260">
                  <c:v>-0.71610071610000003</c:v>
                </c:pt>
                <c:pt idx="261">
                  <c:v>-0.9460083064</c:v>
                </c:pt>
                <c:pt idx="262">
                  <c:v>-0.94579008070000004</c:v>
                </c:pt>
                <c:pt idx="263">
                  <c:v>-0.89965397920000001</c:v>
                </c:pt>
                <c:pt idx="264">
                  <c:v>-0.80794090480000003</c:v>
                </c:pt>
                <c:pt idx="265">
                  <c:v>-0.73885938579999999</c:v>
                </c:pt>
                <c:pt idx="266">
                  <c:v>-0.64635272389999998</c:v>
                </c:pt>
                <c:pt idx="267">
                  <c:v>-0.48465266550000002</c:v>
                </c:pt>
                <c:pt idx="268">
                  <c:v>-9.2421441699999995E-2</c:v>
                </c:pt>
                <c:pt idx="269">
                  <c:v>0.48622366280000001</c:v>
                </c:pt>
                <c:pt idx="270">
                  <c:v>1.2523191093999999</c:v>
                </c:pt>
                <c:pt idx="271">
                  <c:v>1.8122676579000001</c:v>
                </c:pt>
                <c:pt idx="272">
                  <c:v>2.2568636574999998</c:v>
                </c:pt>
                <c:pt idx="273">
                  <c:v>2.3293733985</c:v>
                </c:pt>
                <c:pt idx="274">
                  <c:v>2.2589659989999999</c:v>
                </c:pt>
                <c:pt idx="275">
                  <c:v>2.0716945995999998</c:v>
                </c:pt>
                <c:pt idx="276">
                  <c:v>2.0712124738000002</c:v>
                </c:pt>
                <c:pt idx="277">
                  <c:v>2.1632937891999999</c:v>
                </c:pt>
                <c:pt idx="278">
                  <c:v>2.0910780669000002</c:v>
                </c:pt>
                <c:pt idx="279">
                  <c:v>1.8552875695</c:v>
                </c:pt>
                <c:pt idx="280">
                  <c:v>1.5263644773</c:v>
                </c:pt>
                <c:pt idx="281">
                  <c:v>1.2211981566000001</c:v>
                </c:pt>
                <c:pt idx="282">
                  <c:v>0.71003206590000001</c:v>
                </c:pt>
                <c:pt idx="283">
                  <c:v>0.31948881779999999</c:v>
                </c:pt>
                <c:pt idx="284">
                  <c:v>9.1012514200000005E-2</c:v>
                </c:pt>
                <c:pt idx="285">
                  <c:v>0.1593444115</c:v>
                </c:pt>
                <c:pt idx="286">
                  <c:v>0.34160783420000002</c:v>
                </c:pt>
                <c:pt idx="287">
                  <c:v>0.50171037620000003</c:v>
                </c:pt>
                <c:pt idx="288">
                  <c:v>0.8663930688</c:v>
                </c:pt>
                <c:pt idx="289">
                  <c:v>1.6393442622000001</c:v>
                </c:pt>
                <c:pt idx="290">
                  <c:v>3.9144287663999999</c:v>
                </c:pt>
                <c:pt idx="291">
                  <c:v>6.6484517303999997</c:v>
                </c:pt>
                <c:pt idx="292">
                  <c:v>9.2027334850999996</c:v>
                </c:pt>
                <c:pt idx="293">
                  <c:v>10.4712041884</c:v>
                </c:pt>
                <c:pt idx="294">
                  <c:v>11.621560154599999</c:v>
                </c:pt>
                <c:pt idx="295">
                  <c:v>12.989080982699999</c:v>
                </c:pt>
                <c:pt idx="296">
                  <c:v>14.1395771766</c:v>
                </c:pt>
                <c:pt idx="297">
                  <c:v>14.7954545454</c:v>
                </c:pt>
                <c:pt idx="298">
                  <c:v>14.888788016299999</c:v>
                </c:pt>
                <c:pt idx="299">
                  <c:v>15.0442477876</c:v>
                </c:pt>
                <c:pt idx="300">
                  <c:v>14.941229656399999</c:v>
                </c:pt>
                <c:pt idx="301">
                  <c:v>14.314516128999999</c:v>
                </c:pt>
                <c:pt idx="302">
                  <c:v>11.9579500657</c:v>
                </c:pt>
                <c:pt idx="303">
                  <c:v>9.0947907771000001</c:v>
                </c:pt>
                <c:pt idx="304">
                  <c:v>6.2995410930000002</c:v>
                </c:pt>
                <c:pt idx="305">
                  <c:v>4.5744900060999996</c:v>
                </c:pt>
                <c:pt idx="306">
                  <c:v>2.9951100244000002</c:v>
                </c:pt>
                <c:pt idx="307">
                  <c:v>1.5099657741000001</c:v>
                </c:pt>
                <c:pt idx="308">
                  <c:v>0.57757418839999997</c:v>
                </c:pt>
                <c:pt idx="309">
                  <c:v>0.1979805979</c:v>
                </c:pt>
                <c:pt idx="310">
                  <c:v>0.31608060049999998</c:v>
                </c:pt>
                <c:pt idx="311">
                  <c:v>0.35502958569999998</c:v>
                </c:pt>
                <c:pt idx="312">
                  <c:v>0.25565388389999999</c:v>
                </c:pt>
                <c:pt idx="313">
                  <c:v>0.1567705271</c:v>
                </c:pt>
                <c:pt idx="314">
                  <c:v>0.31298904529999999</c:v>
                </c:pt>
                <c:pt idx="315">
                  <c:v>0.70450097840000003</c:v>
                </c:pt>
                <c:pt idx="316">
                  <c:v>1.3540031397000001</c:v>
                </c:pt>
                <c:pt idx="317">
                  <c:v>2.7980295566</c:v>
                </c:pt>
                <c:pt idx="318">
                  <c:v>4.1345202769</c:v>
                </c:pt>
                <c:pt idx="319">
                  <c:v>5.7913526378000002</c:v>
                </c:pt>
                <c:pt idx="320">
                  <c:v>6.2970297028999997</c:v>
                </c:pt>
                <c:pt idx="321">
                  <c:v>6.8168346175999996</c:v>
                </c:pt>
                <c:pt idx="322">
                  <c:v>6.5970854667000003</c:v>
                </c:pt>
                <c:pt idx="323">
                  <c:v>6.5251572326999998</c:v>
                </c:pt>
                <c:pt idx="324">
                  <c:v>6.3946645743000001</c:v>
                </c:pt>
                <c:pt idx="325">
                  <c:v>6.2610056739999997</c:v>
                </c:pt>
                <c:pt idx="326">
                  <c:v>5.8697347892999998</c:v>
                </c:pt>
                <c:pt idx="327">
                  <c:v>5.4605518849000001</c:v>
                </c:pt>
                <c:pt idx="328">
                  <c:v>5.0145208130999999</c:v>
                </c:pt>
                <c:pt idx="329">
                  <c:v>4.0253018976000003</c:v>
                </c:pt>
                <c:pt idx="330">
                  <c:v>3.1534954407</c:v>
                </c:pt>
                <c:pt idx="331">
                  <c:v>1.8935133108</c:v>
                </c:pt>
                <c:pt idx="332">
                  <c:v>1.3412816691</c:v>
                </c:pt>
                <c:pt idx="333">
                  <c:v>0.77691453939999999</c:v>
                </c:pt>
                <c:pt idx="334">
                  <c:v>0.62811749490000002</c:v>
                </c:pt>
                <c:pt idx="335">
                  <c:v>0.46125461249999999</c:v>
                </c:pt>
                <c:pt idx="336">
                  <c:v>0.4056047197</c:v>
                </c:pt>
                <c:pt idx="337">
                  <c:v>0.60762290549999998</c:v>
                </c:pt>
                <c:pt idx="338">
                  <c:v>1.3262110885</c:v>
                </c:pt>
                <c:pt idx="339">
                  <c:v>2.3401510963000001</c:v>
                </c:pt>
                <c:pt idx="340">
                  <c:v>4.1297935102999999</c:v>
                </c:pt>
                <c:pt idx="341">
                  <c:v>5.6937534549000004</c:v>
                </c:pt>
                <c:pt idx="342">
                  <c:v>7.4033149171000003</c:v>
                </c:pt>
                <c:pt idx="343">
                  <c:v>8.3900643973999998</c:v>
                </c:pt>
                <c:pt idx="344">
                  <c:v>9.3198529411000006</c:v>
                </c:pt>
                <c:pt idx="345">
                  <c:v>9.4897209984999993</c:v>
                </c:pt>
                <c:pt idx="346">
                  <c:v>9.3629520836999998</c:v>
                </c:pt>
                <c:pt idx="347">
                  <c:v>8.5399449035000004</c:v>
                </c:pt>
                <c:pt idx="348">
                  <c:v>7.4182886522000002</c:v>
                </c:pt>
                <c:pt idx="349">
                  <c:v>5.5453879941000004</c:v>
                </c:pt>
                <c:pt idx="350">
                  <c:v>3.5629885474999998</c:v>
                </c:pt>
                <c:pt idx="351">
                  <c:v>1.6204537269999999</c:v>
                </c:pt>
                <c:pt idx="352">
                  <c:v>-0.60198300280000006</c:v>
                </c:pt>
                <c:pt idx="353">
                  <c:v>-2.5976290096999999</c:v>
                </c:pt>
                <c:pt idx="354">
                  <c:v>-4.7325102880000003</c:v>
                </c:pt>
                <c:pt idx="355">
                  <c:v>-6.0600916651999999</c:v>
                </c:pt>
                <c:pt idx="356">
                  <c:v>-6.8774171850999997</c:v>
                </c:pt>
                <c:pt idx="357">
                  <c:v>-6.7896060352000003</c:v>
                </c:pt>
                <c:pt idx="358">
                  <c:v>-6.2615410441000003</c:v>
                </c:pt>
                <c:pt idx="359">
                  <c:v>-5.3130287648000003</c:v>
                </c:pt>
                <c:pt idx="360">
                  <c:v>-4.3247863246999998</c:v>
                </c:pt>
                <c:pt idx="361">
                  <c:v>-2.9131264088000002</c:v>
                </c:pt>
                <c:pt idx="362">
                  <c:v>-1.5095664384</c:v>
                </c:pt>
                <c:pt idx="363">
                  <c:v>-0.21261516650000001</c:v>
                </c:pt>
                <c:pt idx="364">
                  <c:v>0.89063056640000005</c:v>
                </c:pt>
                <c:pt idx="365">
                  <c:v>1.8614641131</c:v>
                </c:pt>
                <c:pt idx="366">
                  <c:v>2.8257739380000002</c:v>
                </c:pt>
                <c:pt idx="367">
                  <c:v>4.0838453198</c:v>
                </c:pt>
                <c:pt idx="368">
                  <c:v>4.6406644997999997</c:v>
                </c:pt>
                <c:pt idx="369">
                  <c:v>4.7482014387999998</c:v>
                </c:pt>
                <c:pt idx="370">
                  <c:v>4.1905444126000004</c:v>
                </c:pt>
                <c:pt idx="371">
                  <c:v>3.984989278</c:v>
                </c:pt>
                <c:pt idx="372">
                  <c:v>4.2165445773999997</c:v>
                </c:pt>
                <c:pt idx="373">
                  <c:v>4.5543847115</c:v>
                </c:pt>
                <c:pt idx="374">
                  <c:v>5.1327749063999999</c:v>
                </c:pt>
                <c:pt idx="375">
                  <c:v>6.0724431817999998</c:v>
                </c:pt>
                <c:pt idx="376">
                  <c:v>6.6031073445999997</c:v>
                </c:pt>
                <c:pt idx="377">
                  <c:v>6.9583552977999998</c:v>
                </c:pt>
                <c:pt idx="378">
                  <c:v>6.8965517241000001</c:v>
                </c:pt>
                <c:pt idx="379">
                  <c:v>6.4236111110999996</c:v>
                </c:pt>
                <c:pt idx="380">
                  <c:v>6.0742018981000001</c:v>
                </c:pt>
                <c:pt idx="381">
                  <c:v>5.0652472526999999</c:v>
                </c:pt>
                <c:pt idx="382">
                  <c:v>4.8470264695000003</c:v>
                </c:pt>
                <c:pt idx="383">
                  <c:v>4.1416050867000003</c:v>
                </c:pt>
                <c:pt idx="384">
                  <c:v>3.7887879306999999</c:v>
                </c:pt>
                <c:pt idx="385">
                  <c:v>3.0064912879999999</c:v>
                </c:pt>
                <c:pt idx="386">
                  <c:v>2.1529072723999998</c:v>
                </c:pt>
                <c:pt idx="387">
                  <c:v>0.78674255100000001</c:v>
                </c:pt>
                <c:pt idx="388">
                  <c:v>-9.9370652500000003E-2</c:v>
                </c:pt>
                <c:pt idx="389">
                  <c:v>-0.87070806629999997</c:v>
                </c:pt>
                <c:pt idx="390">
                  <c:v>-1.1789749466999999</c:v>
                </c:pt>
                <c:pt idx="391">
                  <c:v>-1.7781402935999999</c:v>
                </c:pt>
                <c:pt idx="392">
                  <c:v>-2.1636570684</c:v>
                </c:pt>
                <c:pt idx="393">
                  <c:v>-1.9284196763999999</c:v>
                </c:pt>
                <c:pt idx="394">
                  <c:v>-1.8360655737</c:v>
                </c:pt>
                <c:pt idx="395">
                  <c:v>-1.4686468645999999</c:v>
                </c:pt>
                <c:pt idx="396">
                  <c:v>-1.6848364716999999</c:v>
                </c:pt>
                <c:pt idx="397">
                  <c:v>-1.4925373134</c:v>
                </c:pt>
                <c:pt idx="398">
                  <c:v>-1.4935280450999999</c:v>
                </c:pt>
                <c:pt idx="399">
                  <c:v>-1.5445939211999999</c:v>
                </c:pt>
                <c:pt idx="400">
                  <c:v>-1.8567639256999999</c:v>
                </c:pt>
                <c:pt idx="401">
                  <c:v>-2.1213125621</c:v>
                </c:pt>
                <c:pt idx="402">
                  <c:v>-2.1872410936</c:v>
                </c:pt>
                <c:pt idx="403">
                  <c:v>-2.0428500248999999</c:v>
                </c:pt>
                <c:pt idx="404">
                  <c:v>-2.1782507482</c:v>
                </c:pt>
                <c:pt idx="405">
                  <c:v>-2.1996333944000002</c:v>
                </c:pt>
                <c:pt idx="406">
                  <c:v>-2.3547094188000002</c:v>
                </c:pt>
                <c:pt idx="407">
                  <c:v>-2.2609278176999998</c:v>
                </c:pt>
                <c:pt idx="408">
                  <c:v>-1.7641129032</c:v>
                </c:pt>
                <c:pt idx="409">
                  <c:v>-1.1616161616</c:v>
                </c:pt>
                <c:pt idx="410">
                  <c:v>-0.64016172500000001</c:v>
                </c:pt>
                <c:pt idx="411">
                  <c:v>-0.3036437246</c:v>
                </c:pt>
                <c:pt idx="412">
                  <c:v>0.20270270269999999</c:v>
                </c:pt>
                <c:pt idx="413">
                  <c:v>0.79580088039999997</c:v>
                </c:pt>
                <c:pt idx="414">
                  <c:v>1.2366593257</c:v>
                </c:pt>
                <c:pt idx="415">
                  <c:v>1.6446252966999999</c:v>
                </c:pt>
                <c:pt idx="416">
                  <c:v>2.0567737548</c:v>
                </c:pt>
                <c:pt idx="417">
                  <c:v>2.2491054693999999</c:v>
                </c:pt>
                <c:pt idx="418">
                  <c:v>2.4114930733</c:v>
                </c:pt>
                <c:pt idx="419">
                  <c:v>2.4503084303999998</c:v>
                </c:pt>
                <c:pt idx="420">
                  <c:v>2.4628014365999999</c:v>
                </c:pt>
                <c:pt idx="421">
                  <c:v>2.2994379151</c:v>
                </c:pt>
                <c:pt idx="422">
                  <c:v>2.2550016953999998</c:v>
                </c:pt>
                <c:pt idx="423">
                  <c:v>2.1996615904999999</c:v>
                </c:pt>
                <c:pt idx="424">
                  <c:v>1.8880647336</c:v>
                </c:pt>
                <c:pt idx="425">
                  <c:v>1.5286410212999999</c:v>
                </c:pt>
                <c:pt idx="426">
                  <c:v>0.56894243639999997</c:v>
                </c:pt>
                <c:pt idx="427">
                  <c:v>-0.41701417839999999</c:v>
                </c:pt>
                <c:pt idx="428">
                  <c:v>-1.2991339106999999</c:v>
                </c:pt>
                <c:pt idx="429">
                  <c:v>-1.2831194800000001</c:v>
                </c:pt>
                <c:pt idx="430">
                  <c:v>-0.98530394119999998</c:v>
                </c:pt>
                <c:pt idx="431">
                  <c:v>-1.0202374979</c:v>
                </c:pt>
                <c:pt idx="432">
                  <c:v>-1.5189450842000001</c:v>
                </c:pt>
                <c:pt idx="433">
                  <c:v>-2.1811521810999999</c:v>
                </c:pt>
                <c:pt idx="434">
                  <c:v>-2.6529597081</c:v>
                </c:pt>
                <c:pt idx="435">
                  <c:v>-2.9304635761000002</c:v>
                </c:pt>
                <c:pt idx="436">
                  <c:v>-2.8954334877000001</c:v>
                </c:pt>
                <c:pt idx="437">
                  <c:v>-2.8623428192999998</c:v>
                </c:pt>
                <c:pt idx="438">
                  <c:v>-2.0465890183000002</c:v>
                </c:pt>
                <c:pt idx="439">
                  <c:v>-0.90452261300000003</c:v>
                </c:pt>
                <c:pt idx="440">
                  <c:v>0.7256159298</c:v>
                </c:pt>
                <c:pt idx="441">
                  <c:v>1.2660364618</c:v>
                </c:pt>
                <c:pt idx="442">
                  <c:v>1.3661663012</c:v>
                </c:pt>
                <c:pt idx="443">
                  <c:v>1.4193984453999999</c:v>
                </c:pt>
                <c:pt idx="444">
                  <c:v>1.7966101694000001</c:v>
                </c:pt>
                <c:pt idx="445">
                  <c:v>2.3829787233999999</c:v>
                </c:pt>
                <c:pt idx="446">
                  <c:v>2.6060296370999998</c:v>
                </c:pt>
                <c:pt idx="447">
                  <c:v>2.9165955994999999</c:v>
                </c:pt>
                <c:pt idx="448">
                  <c:v>2.9136139034999999</c:v>
                </c:pt>
                <c:pt idx="449">
                  <c:v>3.0148185997999999</c:v>
                </c:pt>
                <c:pt idx="450">
                  <c:v>2.9726516051999998</c:v>
                </c:pt>
                <c:pt idx="451">
                  <c:v>2.6707234617000002</c:v>
                </c:pt>
                <c:pt idx="452">
                  <c:v>1.8931144245</c:v>
                </c:pt>
                <c:pt idx="453">
                  <c:v>1.3835639273</c:v>
                </c:pt>
                <c:pt idx="454">
                  <c:v>1.5307820298999999</c:v>
                </c:pt>
                <c:pt idx="455">
                  <c:v>1.9826724425</c:v>
                </c:pt>
                <c:pt idx="456">
                  <c:v>2.2977022976999999</c:v>
                </c:pt>
                <c:pt idx="457">
                  <c:v>2.1446384039000002</c:v>
                </c:pt>
                <c:pt idx="458">
                  <c:v>2.2908366533</c:v>
                </c:pt>
                <c:pt idx="459">
                  <c:v>2.2870401060000001</c:v>
                </c:pt>
                <c:pt idx="460">
                  <c:v>3.3609271522999999</c:v>
                </c:pt>
                <c:pt idx="461">
                  <c:v>4.3320105819999997</c:v>
                </c:pt>
                <c:pt idx="462">
                  <c:v>5.3942593202999998</c:v>
                </c:pt>
                <c:pt idx="463">
                  <c:v>5.7293381626000004</c:v>
                </c:pt>
                <c:pt idx="464">
                  <c:v>6.0835251561000003</c:v>
                </c:pt>
                <c:pt idx="465">
                  <c:v>6.9713909897999997</c:v>
                </c:pt>
                <c:pt idx="466">
                  <c:v>7.4565716157999997</c:v>
                </c:pt>
                <c:pt idx="467">
                  <c:v>7.7765071066000004</c:v>
                </c:pt>
                <c:pt idx="468">
                  <c:v>7.5846354166000003</c:v>
                </c:pt>
                <c:pt idx="469">
                  <c:v>7.6009114582999997</c:v>
                </c:pt>
                <c:pt idx="470">
                  <c:v>7.2865952611999996</c:v>
                </c:pt>
                <c:pt idx="471">
                  <c:v>6.6591056382999998</c:v>
                </c:pt>
                <c:pt idx="472">
                  <c:v>5.0296331891000001</c:v>
                </c:pt>
                <c:pt idx="473">
                  <c:v>3.5023771789999998</c:v>
                </c:pt>
                <c:pt idx="474">
                  <c:v>2.2069181405</c:v>
                </c:pt>
                <c:pt idx="475">
                  <c:v>1.6505761445</c:v>
                </c:pt>
                <c:pt idx="476">
                  <c:v>1.1469311841000001</c:v>
                </c:pt>
                <c:pt idx="477">
                  <c:v>0.24592683670000001</c:v>
                </c:pt>
                <c:pt idx="478">
                  <c:v>-0.56428244620000001</c:v>
                </c:pt>
                <c:pt idx="479">
                  <c:v>-1.1823556161</c:v>
                </c:pt>
                <c:pt idx="480">
                  <c:v>-1.3313161874999999</c:v>
                </c:pt>
                <c:pt idx="481">
                  <c:v>-1.2857358946999999</c:v>
                </c:pt>
                <c:pt idx="482">
                  <c:v>-1.2706095900000001</c:v>
                </c:pt>
                <c:pt idx="483">
                  <c:v>-0.88105726870000001</c:v>
                </c:pt>
                <c:pt idx="484">
                  <c:v>-0.62528595389999997</c:v>
                </c:pt>
                <c:pt idx="485">
                  <c:v>-0.3215434083</c:v>
                </c:pt>
                <c:pt idx="486">
                  <c:v>-0.38284839199999998</c:v>
                </c:pt>
                <c:pt idx="487">
                  <c:v>-0.38296568619999999</c:v>
                </c:pt>
                <c:pt idx="488">
                  <c:v>-0.38308305240000001</c:v>
                </c:pt>
                <c:pt idx="489">
                  <c:v>-0.33731984050000002</c:v>
                </c:pt>
                <c:pt idx="490">
                  <c:v>-0.29141104289999997</c:v>
                </c:pt>
                <c:pt idx="491">
                  <c:v>-0.26077619260000001</c:v>
                </c:pt>
                <c:pt idx="492">
                  <c:v>-0.22999080029999999</c:v>
                </c:pt>
                <c:pt idx="493">
                  <c:v>0.70487281639999999</c:v>
                </c:pt>
                <c:pt idx="494">
                  <c:v>2.9109851386000001</c:v>
                </c:pt>
                <c:pt idx="495">
                  <c:v>6.8965517241000001</c:v>
                </c:pt>
                <c:pt idx="496">
                  <c:v>11.3413136893</c:v>
                </c:pt>
                <c:pt idx="497">
                  <c:v>16.528417818699999</c:v>
                </c:pt>
                <c:pt idx="498">
                  <c:v>20.171560338199999</c:v>
                </c:pt>
                <c:pt idx="499">
                  <c:v>23.982162078999998</c:v>
                </c:pt>
                <c:pt idx="500">
                  <c:v>26.146746654299999</c:v>
                </c:pt>
                <c:pt idx="501">
                  <c:v>28.5613846153</c:v>
                </c:pt>
                <c:pt idx="502">
                  <c:v>30.452853407100001</c:v>
                </c:pt>
                <c:pt idx="503">
                  <c:v>32.820055367499997</c:v>
                </c:pt>
                <c:pt idx="504">
                  <c:v>35.052866144100001</c:v>
                </c:pt>
                <c:pt idx="505">
                  <c:v>35.815885575099998</c:v>
                </c:pt>
                <c:pt idx="506">
                  <c:v>34.856185797199998</c:v>
                </c:pt>
                <c:pt idx="507">
                  <c:v>31.606594982000001</c:v>
                </c:pt>
                <c:pt idx="508">
                  <c:v>28.1877325982</c:v>
                </c:pt>
                <c:pt idx="509">
                  <c:v>23.947798576299999</c:v>
                </c:pt>
                <c:pt idx="510">
                  <c:v>21.503461615199999</c:v>
                </c:pt>
                <c:pt idx="511">
                  <c:v>18.810898771600002</c:v>
                </c:pt>
                <c:pt idx="512">
                  <c:v>17.140035118499998</c:v>
                </c:pt>
                <c:pt idx="513">
                  <c:v>15.262628208700001</c:v>
                </c:pt>
                <c:pt idx="514">
                  <c:v>13.032707051499999</c:v>
                </c:pt>
                <c:pt idx="515">
                  <c:v>10.6835835274</c:v>
                </c:pt>
                <c:pt idx="516">
                  <c:v>8.0731552170000001</c:v>
                </c:pt>
                <c:pt idx="731">
                  <c:v>#N/A</c:v>
                </c:pt>
              </c:numCache>
            </c:numRef>
          </c:val>
          <c:smooth val="0"/>
          <c:extLst>
            <c:ext xmlns:c16="http://schemas.microsoft.com/office/drawing/2014/chart" uri="{C3380CC4-5D6E-409C-BE32-E72D297353CC}">
              <c16:uniqueId val="{00000035-00FB-4F9D-BD05-A9597EA0A3A1}"/>
            </c:ext>
          </c:extLst>
        </c:ser>
        <c:dLbls>
          <c:showLegendKey val="0"/>
          <c:showVal val="0"/>
          <c:showCatName val="0"/>
          <c:showSerName val="0"/>
          <c:showPercent val="0"/>
          <c:showBubbleSize val="0"/>
        </c:dLbls>
        <c:marker val="1"/>
        <c:smooth val="0"/>
        <c:axId val="859473039"/>
        <c:axId val="859472207"/>
      </c:lineChart>
      <c:dateAx>
        <c:axId val="1385417216"/>
        <c:scaling>
          <c:orientation val="minMax"/>
          <c:max val="46357"/>
          <c:min val="39814"/>
        </c:scaling>
        <c:delete val="0"/>
        <c:axPos val="b"/>
        <c:title>
          <c:tx>
            <c:rich>
              <a:bodyPr/>
              <a:lstStyle/>
              <a:p>
                <a:pPr>
                  <a:defRPr sz="1200">
                    <a:solidFill>
                      <a:schemeClr val="bg1">
                        <a:lumMod val="65000"/>
                      </a:schemeClr>
                    </a:solidFill>
                  </a:defRPr>
                </a:pPr>
                <a:r>
                  <a:rPr lang="en-US" sz="1200">
                    <a:solidFill>
                      <a:schemeClr val="bg1">
                        <a:lumMod val="65000"/>
                      </a:schemeClr>
                    </a:solidFill>
                  </a:rPr>
                  <a:t>All Others</a:t>
                </a:r>
              </a:p>
            </c:rich>
          </c:tx>
          <c:layout>
            <c:manualLayout>
              <c:xMode val="edge"/>
              <c:yMode val="edge"/>
              <c:x val="9.9515403253728888E-4"/>
              <c:y val="2.9411764705882353E-3"/>
            </c:manualLayout>
          </c:layout>
          <c:overlay val="0"/>
        </c:title>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160"/>
          <c:min val="-12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40"/>
      </c:valAx>
      <c:valAx>
        <c:axId val="859472207"/>
        <c:scaling>
          <c:orientation val="minMax"/>
          <c:min val="-30"/>
        </c:scaling>
        <c:delete val="0"/>
        <c:axPos val="r"/>
        <c:numFmt formatCode="0" sourceLinked="0"/>
        <c:majorTickMark val="out"/>
        <c:minorTickMark val="none"/>
        <c:tickLblPos val="nextTo"/>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859473039"/>
        <c:crosses val="max"/>
        <c:crossBetween val="between"/>
        <c:majorUnit val="10"/>
      </c:valAx>
      <c:catAx>
        <c:axId val="859473039"/>
        <c:scaling>
          <c:orientation val="minMax"/>
        </c:scaling>
        <c:delete val="1"/>
        <c:axPos val="b"/>
        <c:majorTickMark val="out"/>
        <c:minorTickMark val="none"/>
        <c:tickLblPos val="nextTo"/>
        <c:crossAx val="859472207"/>
        <c:crosses val="autoZero"/>
        <c:auto val="0"/>
        <c:lblAlgn val="ctr"/>
        <c:lblOffset val="100"/>
        <c:noMultiLvlLbl val="0"/>
      </c:catAx>
      <c:spPr>
        <a:noFill/>
        <a:ln w="25400">
          <a:noFill/>
        </a:ln>
      </c:spPr>
    </c:plotArea>
    <c:legend>
      <c:legendPos val="b"/>
      <c:legendEntry>
        <c:idx val="0"/>
        <c:delete val="1"/>
      </c:legendEntry>
      <c:legendEntry>
        <c:idx val="2"/>
        <c:delete val="1"/>
      </c:legendEntry>
      <c:legendEntry>
        <c:idx val="4"/>
        <c:delete val="1"/>
      </c:legendEntry>
      <c:legendEntry>
        <c:idx val="6"/>
        <c:delete val="1"/>
      </c:legendEntry>
      <c:legendEntry>
        <c:idx val="7"/>
        <c:delete val="1"/>
      </c:legendEntry>
      <c:layout>
        <c:manualLayout>
          <c:xMode val="edge"/>
          <c:yMode val="edge"/>
          <c:x val="5.0000045425266808E-2"/>
          <c:y val="0.83243168133395073"/>
          <c:w val="0.89999990914946637"/>
          <c:h val="9.5672893829447783E-2"/>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899073629239988E-2"/>
          <c:y val="8.5410152080272264E-2"/>
          <c:w val="0.94231896685096372"/>
          <c:h val="0.84098077752242695"/>
        </c:manualLayout>
      </c:layout>
      <c:lineChart>
        <c:grouping val="standard"/>
        <c:varyColors val="0"/>
        <c:ser>
          <c:idx val="0"/>
          <c:order val="0"/>
          <c:tx>
            <c:v>0</c:v>
          </c:tx>
          <c:spPr>
            <a:ln w="25400">
              <a:solidFill>
                <a:schemeClr val="tx1"/>
              </a:solidFill>
            </a:ln>
          </c:spPr>
          <c:marker>
            <c:symbol val="none"/>
          </c:marker>
          <c:cat>
            <c:numRef>
              <c:f>TRKFRGTPPI!$A$9:$A$428</c:f>
              <c:numCache>
                <c:formatCode>mmm\-yy</c:formatCode>
                <c:ptCount val="420"/>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pt idx="157">
                  <c:v>43497</c:v>
                </c:pt>
                <c:pt idx="158">
                  <c:v>43525</c:v>
                </c:pt>
                <c:pt idx="159">
                  <c:v>43556</c:v>
                </c:pt>
                <c:pt idx="160">
                  <c:v>43586</c:v>
                </c:pt>
                <c:pt idx="161">
                  <c:v>43617</c:v>
                </c:pt>
                <c:pt idx="162">
                  <c:v>43647</c:v>
                </c:pt>
                <c:pt idx="163">
                  <c:v>43678</c:v>
                </c:pt>
                <c:pt idx="164">
                  <c:v>43709</c:v>
                </c:pt>
                <c:pt idx="165">
                  <c:v>43739</c:v>
                </c:pt>
                <c:pt idx="166">
                  <c:v>43770</c:v>
                </c:pt>
                <c:pt idx="167">
                  <c:v>43800</c:v>
                </c:pt>
                <c:pt idx="168">
                  <c:v>43831</c:v>
                </c:pt>
                <c:pt idx="169">
                  <c:v>43862</c:v>
                </c:pt>
                <c:pt idx="170">
                  <c:v>43891</c:v>
                </c:pt>
                <c:pt idx="171">
                  <c:v>43922</c:v>
                </c:pt>
                <c:pt idx="172">
                  <c:v>43952</c:v>
                </c:pt>
                <c:pt idx="173">
                  <c:v>43983</c:v>
                </c:pt>
                <c:pt idx="174">
                  <c:v>44013</c:v>
                </c:pt>
                <c:pt idx="175">
                  <c:v>44044</c:v>
                </c:pt>
                <c:pt idx="176">
                  <c:v>44075</c:v>
                </c:pt>
                <c:pt idx="177">
                  <c:v>44105</c:v>
                </c:pt>
                <c:pt idx="178">
                  <c:v>44136</c:v>
                </c:pt>
                <c:pt idx="179">
                  <c:v>44166</c:v>
                </c:pt>
                <c:pt idx="180">
                  <c:v>44197</c:v>
                </c:pt>
                <c:pt idx="181">
                  <c:v>44228</c:v>
                </c:pt>
                <c:pt idx="182">
                  <c:v>44256</c:v>
                </c:pt>
                <c:pt idx="183">
                  <c:v>44287</c:v>
                </c:pt>
                <c:pt idx="184">
                  <c:v>44317</c:v>
                </c:pt>
                <c:pt idx="185">
                  <c:v>44348</c:v>
                </c:pt>
                <c:pt idx="186">
                  <c:v>44378</c:v>
                </c:pt>
                <c:pt idx="187">
                  <c:v>44409</c:v>
                </c:pt>
                <c:pt idx="188">
                  <c:v>44440</c:v>
                </c:pt>
                <c:pt idx="189">
                  <c:v>44470</c:v>
                </c:pt>
                <c:pt idx="190">
                  <c:v>44501</c:v>
                </c:pt>
                <c:pt idx="191">
                  <c:v>44531</c:v>
                </c:pt>
                <c:pt idx="192">
                  <c:v>44562</c:v>
                </c:pt>
                <c:pt idx="193">
                  <c:v>44593</c:v>
                </c:pt>
                <c:pt idx="194">
                  <c:v>44621</c:v>
                </c:pt>
                <c:pt idx="195">
                  <c:v>44652</c:v>
                </c:pt>
                <c:pt idx="196">
                  <c:v>44682</c:v>
                </c:pt>
                <c:pt idx="197">
                  <c:v>44713</c:v>
                </c:pt>
                <c:pt idx="198">
                  <c:v>44743</c:v>
                </c:pt>
                <c:pt idx="199">
                  <c:v>44774</c:v>
                </c:pt>
                <c:pt idx="200">
                  <c:v>44805</c:v>
                </c:pt>
                <c:pt idx="201">
                  <c:v>44835</c:v>
                </c:pt>
                <c:pt idx="202">
                  <c:v>44866</c:v>
                </c:pt>
                <c:pt idx="203">
                  <c:v>44896</c:v>
                </c:pt>
                <c:pt idx="204">
                  <c:v>44927</c:v>
                </c:pt>
                <c:pt idx="205">
                  <c:v>44958</c:v>
                </c:pt>
                <c:pt idx="206">
                  <c:v>44986</c:v>
                </c:pt>
                <c:pt idx="207">
                  <c:v>45017</c:v>
                </c:pt>
                <c:pt idx="208">
                  <c:v>45047</c:v>
                </c:pt>
                <c:pt idx="209">
                  <c:v>45078</c:v>
                </c:pt>
                <c:pt idx="210">
                  <c:v>45108</c:v>
                </c:pt>
                <c:pt idx="211">
                  <c:v>45139</c:v>
                </c:pt>
                <c:pt idx="212">
                  <c:v>45170</c:v>
                </c:pt>
                <c:pt idx="213">
                  <c:v>45200</c:v>
                </c:pt>
                <c:pt idx="214">
                  <c:v>45231</c:v>
                </c:pt>
                <c:pt idx="215">
                  <c:v>45261</c:v>
                </c:pt>
                <c:pt idx="216">
                  <c:v>45292</c:v>
                </c:pt>
                <c:pt idx="217">
                  <c:v>45323</c:v>
                </c:pt>
                <c:pt idx="218">
                  <c:v>45352</c:v>
                </c:pt>
                <c:pt idx="219">
                  <c:v>45383</c:v>
                </c:pt>
                <c:pt idx="220">
                  <c:v>45413</c:v>
                </c:pt>
                <c:pt idx="221">
                  <c:v>45444</c:v>
                </c:pt>
                <c:pt idx="222">
                  <c:v>45474</c:v>
                </c:pt>
                <c:pt idx="223">
                  <c:v>45505</c:v>
                </c:pt>
                <c:pt idx="224">
                  <c:v>45536</c:v>
                </c:pt>
                <c:pt idx="225">
                  <c:v>45566</c:v>
                </c:pt>
                <c:pt idx="226">
                  <c:v>45597</c:v>
                </c:pt>
                <c:pt idx="227">
                  <c:v>45627</c:v>
                </c:pt>
                <c:pt idx="228">
                  <c:v>45658</c:v>
                </c:pt>
                <c:pt idx="229">
                  <c:v>45689</c:v>
                </c:pt>
                <c:pt idx="230">
                  <c:v>45717</c:v>
                </c:pt>
                <c:pt idx="231">
                  <c:v>45748</c:v>
                </c:pt>
                <c:pt idx="232">
                  <c:v>45778</c:v>
                </c:pt>
                <c:pt idx="233">
                  <c:v>45809</c:v>
                </c:pt>
                <c:pt idx="234">
                  <c:v>45839</c:v>
                </c:pt>
                <c:pt idx="235">
                  <c:v>45870</c:v>
                </c:pt>
                <c:pt idx="236">
                  <c:v>45901</c:v>
                </c:pt>
                <c:pt idx="237">
                  <c:v>45931</c:v>
                </c:pt>
                <c:pt idx="238">
                  <c:v>45962</c:v>
                </c:pt>
                <c:pt idx="239">
                  <c:v>45992</c:v>
                </c:pt>
                <c:pt idx="240">
                  <c:v>46023</c:v>
                </c:pt>
                <c:pt idx="241">
                  <c:v>46054</c:v>
                </c:pt>
                <c:pt idx="242">
                  <c:v>46082</c:v>
                </c:pt>
                <c:pt idx="243">
                  <c:v>46113</c:v>
                </c:pt>
                <c:pt idx="244">
                  <c:v>46143</c:v>
                </c:pt>
                <c:pt idx="245">
                  <c:v>46174</c:v>
                </c:pt>
                <c:pt idx="246">
                  <c:v>46204</c:v>
                </c:pt>
                <c:pt idx="247">
                  <c:v>46235</c:v>
                </c:pt>
                <c:pt idx="248">
                  <c:v>46266</c:v>
                </c:pt>
                <c:pt idx="249">
                  <c:v>46296</c:v>
                </c:pt>
                <c:pt idx="250">
                  <c:v>46327</c:v>
                </c:pt>
                <c:pt idx="251">
                  <c:v>46357</c:v>
                </c:pt>
                <c:pt idx="252">
                  <c:v>46388</c:v>
                </c:pt>
                <c:pt idx="253">
                  <c:v>46419</c:v>
                </c:pt>
                <c:pt idx="254">
                  <c:v>46447</c:v>
                </c:pt>
                <c:pt idx="255">
                  <c:v>46478</c:v>
                </c:pt>
                <c:pt idx="256">
                  <c:v>46508</c:v>
                </c:pt>
                <c:pt idx="257">
                  <c:v>46539</c:v>
                </c:pt>
                <c:pt idx="258">
                  <c:v>46569</c:v>
                </c:pt>
                <c:pt idx="259">
                  <c:v>46600</c:v>
                </c:pt>
                <c:pt idx="260">
                  <c:v>46631</c:v>
                </c:pt>
                <c:pt idx="261">
                  <c:v>46661</c:v>
                </c:pt>
                <c:pt idx="262">
                  <c:v>46692</c:v>
                </c:pt>
                <c:pt idx="263">
                  <c:v>46722</c:v>
                </c:pt>
                <c:pt idx="264">
                  <c:v>46753</c:v>
                </c:pt>
                <c:pt idx="265">
                  <c:v>46784</c:v>
                </c:pt>
                <c:pt idx="266">
                  <c:v>46813</c:v>
                </c:pt>
                <c:pt idx="267">
                  <c:v>46844</c:v>
                </c:pt>
                <c:pt idx="268">
                  <c:v>46874</c:v>
                </c:pt>
                <c:pt idx="269">
                  <c:v>46905</c:v>
                </c:pt>
                <c:pt idx="270">
                  <c:v>46935</c:v>
                </c:pt>
                <c:pt idx="271">
                  <c:v>46966</c:v>
                </c:pt>
                <c:pt idx="272">
                  <c:v>46997</c:v>
                </c:pt>
                <c:pt idx="273">
                  <c:v>47027</c:v>
                </c:pt>
                <c:pt idx="274">
                  <c:v>47058</c:v>
                </c:pt>
                <c:pt idx="275">
                  <c:v>47088</c:v>
                </c:pt>
                <c:pt idx="276">
                  <c:v>47119</c:v>
                </c:pt>
                <c:pt idx="277">
                  <c:v>47150</c:v>
                </c:pt>
                <c:pt idx="278">
                  <c:v>47178</c:v>
                </c:pt>
                <c:pt idx="279">
                  <c:v>47209</c:v>
                </c:pt>
                <c:pt idx="280">
                  <c:v>47239</c:v>
                </c:pt>
                <c:pt idx="281">
                  <c:v>47270</c:v>
                </c:pt>
                <c:pt idx="282">
                  <c:v>47300</c:v>
                </c:pt>
                <c:pt idx="283">
                  <c:v>47331</c:v>
                </c:pt>
                <c:pt idx="284">
                  <c:v>47362</c:v>
                </c:pt>
                <c:pt idx="285">
                  <c:v>47392</c:v>
                </c:pt>
                <c:pt idx="286">
                  <c:v>47423</c:v>
                </c:pt>
                <c:pt idx="287">
                  <c:v>47453</c:v>
                </c:pt>
                <c:pt idx="288">
                  <c:v>47484</c:v>
                </c:pt>
                <c:pt idx="289">
                  <c:v>47515</c:v>
                </c:pt>
                <c:pt idx="290">
                  <c:v>47543</c:v>
                </c:pt>
                <c:pt idx="291">
                  <c:v>47574</c:v>
                </c:pt>
                <c:pt idx="292">
                  <c:v>47604</c:v>
                </c:pt>
                <c:pt idx="293">
                  <c:v>47635</c:v>
                </c:pt>
                <c:pt idx="294">
                  <c:v>47665</c:v>
                </c:pt>
                <c:pt idx="295">
                  <c:v>47696</c:v>
                </c:pt>
                <c:pt idx="296">
                  <c:v>47727</c:v>
                </c:pt>
                <c:pt idx="297">
                  <c:v>47757</c:v>
                </c:pt>
                <c:pt idx="298">
                  <c:v>47788</c:v>
                </c:pt>
                <c:pt idx="299">
                  <c:v>47818</c:v>
                </c:pt>
                <c:pt idx="300">
                  <c:v>47849</c:v>
                </c:pt>
                <c:pt idx="301">
                  <c:v>47880</c:v>
                </c:pt>
                <c:pt idx="302">
                  <c:v>47908</c:v>
                </c:pt>
                <c:pt idx="303">
                  <c:v>47939</c:v>
                </c:pt>
                <c:pt idx="304">
                  <c:v>47969</c:v>
                </c:pt>
                <c:pt idx="305">
                  <c:v>48000</c:v>
                </c:pt>
                <c:pt idx="306">
                  <c:v>48030</c:v>
                </c:pt>
                <c:pt idx="307">
                  <c:v>48061</c:v>
                </c:pt>
                <c:pt idx="308">
                  <c:v>48092</c:v>
                </c:pt>
                <c:pt idx="309">
                  <c:v>48122</c:v>
                </c:pt>
                <c:pt idx="310">
                  <c:v>48153</c:v>
                </c:pt>
                <c:pt idx="311">
                  <c:v>48183</c:v>
                </c:pt>
                <c:pt idx="312">
                  <c:v>48214</c:v>
                </c:pt>
                <c:pt idx="313">
                  <c:v>48245</c:v>
                </c:pt>
                <c:pt idx="314">
                  <c:v>48274</c:v>
                </c:pt>
                <c:pt idx="315">
                  <c:v>48305</c:v>
                </c:pt>
                <c:pt idx="316">
                  <c:v>48335</c:v>
                </c:pt>
                <c:pt idx="317">
                  <c:v>48366</c:v>
                </c:pt>
                <c:pt idx="318">
                  <c:v>48396</c:v>
                </c:pt>
                <c:pt idx="319">
                  <c:v>48427</c:v>
                </c:pt>
                <c:pt idx="320">
                  <c:v>48458</c:v>
                </c:pt>
                <c:pt idx="321">
                  <c:v>48488</c:v>
                </c:pt>
                <c:pt idx="322">
                  <c:v>48519</c:v>
                </c:pt>
                <c:pt idx="323">
                  <c:v>48549</c:v>
                </c:pt>
                <c:pt idx="324">
                  <c:v>48580</c:v>
                </c:pt>
                <c:pt idx="325">
                  <c:v>48611</c:v>
                </c:pt>
                <c:pt idx="326">
                  <c:v>48639</c:v>
                </c:pt>
                <c:pt idx="327">
                  <c:v>48670</c:v>
                </c:pt>
                <c:pt idx="328">
                  <c:v>48700</c:v>
                </c:pt>
                <c:pt idx="329">
                  <c:v>48731</c:v>
                </c:pt>
                <c:pt idx="330">
                  <c:v>48761</c:v>
                </c:pt>
                <c:pt idx="331">
                  <c:v>48792</c:v>
                </c:pt>
                <c:pt idx="332">
                  <c:v>48823</c:v>
                </c:pt>
                <c:pt idx="333">
                  <c:v>48853</c:v>
                </c:pt>
                <c:pt idx="334">
                  <c:v>48884</c:v>
                </c:pt>
                <c:pt idx="335">
                  <c:v>48914</c:v>
                </c:pt>
                <c:pt idx="336">
                  <c:v>48945</c:v>
                </c:pt>
                <c:pt idx="337">
                  <c:v>48976</c:v>
                </c:pt>
                <c:pt idx="338">
                  <c:v>49004</c:v>
                </c:pt>
                <c:pt idx="339">
                  <c:v>49035</c:v>
                </c:pt>
                <c:pt idx="340">
                  <c:v>49065</c:v>
                </c:pt>
                <c:pt idx="341">
                  <c:v>49096</c:v>
                </c:pt>
                <c:pt idx="342">
                  <c:v>49126</c:v>
                </c:pt>
                <c:pt idx="343">
                  <c:v>49157</c:v>
                </c:pt>
                <c:pt idx="344">
                  <c:v>49188</c:v>
                </c:pt>
                <c:pt idx="345">
                  <c:v>49218</c:v>
                </c:pt>
                <c:pt idx="346">
                  <c:v>49249</c:v>
                </c:pt>
                <c:pt idx="347">
                  <c:v>49279</c:v>
                </c:pt>
                <c:pt idx="348">
                  <c:v>49310</c:v>
                </c:pt>
                <c:pt idx="349">
                  <c:v>49341</c:v>
                </c:pt>
                <c:pt idx="350">
                  <c:v>49369</c:v>
                </c:pt>
                <c:pt idx="351">
                  <c:v>49400</c:v>
                </c:pt>
                <c:pt idx="352">
                  <c:v>49430</c:v>
                </c:pt>
                <c:pt idx="353">
                  <c:v>49461</c:v>
                </c:pt>
                <c:pt idx="354">
                  <c:v>49491</c:v>
                </c:pt>
                <c:pt idx="355">
                  <c:v>49522</c:v>
                </c:pt>
                <c:pt idx="356">
                  <c:v>49553</c:v>
                </c:pt>
                <c:pt idx="357">
                  <c:v>49583</c:v>
                </c:pt>
                <c:pt idx="358">
                  <c:v>49614</c:v>
                </c:pt>
                <c:pt idx="359">
                  <c:v>49644</c:v>
                </c:pt>
                <c:pt idx="360">
                  <c:v>49675</c:v>
                </c:pt>
                <c:pt idx="361">
                  <c:v>49706</c:v>
                </c:pt>
                <c:pt idx="362">
                  <c:v>49735</c:v>
                </c:pt>
                <c:pt idx="363">
                  <c:v>49766</c:v>
                </c:pt>
                <c:pt idx="364">
                  <c:v>49796</c:v>
                </c:pt>
                <c:pt idx="365">
                  <c:v>49827</c:v>
                </c:pt>
                <c:pt idx="366">
                  <c:v>49857</c:v>
                </c:pt>
                <c:pt idx="367">
                  <c:v>49888</c:v>
                </c:pt>
                <c:pt idx="368">
                  <c:v>49919</c:v>
                </c:pt>
                <c:pt idx="369">
                  <c:v>49949</c:v>
                </c:pt>
                <c:pt idx="370">
                  <c:v>49980</c:v>
                </c:pt>
                <c:pt idx="371">
                  <c:v>50010</c:v>
                </c:pt>
                <c:pt idx="372">
                  <c:v>50041</c:v>
                </c:pt>
                <c:pt idx="373">
                  <c:v>50072</c:v>
                </c:pt>
                <c:pt idx="374">
                  <c:v>50100</c:v>
                </c:pt>
                <c:pt idx="375">
                  <c:v>50131</c:v>
                </c:pt>
                <c:pt idx="376">
                  <c:v>50161</c:v>
                </c:pt>
                <c:pt idx="377">
                  <c:v>50192</c:v>
                </c:pt>
                <c:pt idx="378">
                  <c:v>50222</c:v>
                </c:pt>
                <c:pt idx="379">
                  <c:v>50253</c:v>
                </c:pt>
                <c:pt idx="380">
                  <c:v>50284</c:v>
                </c:pt>
                <c:pt idx="381">
                  <c:v>50314</c:v>
                </c:pt>
                <c:pt idx="382">
                  <c:v>50345</c:v>
                </c:pt>
                <c:pt idx="383">
                  <c:v>50375</c:v>
                </c:pt>
                <c:pt idx="384">
                  <c:v>50406</c:v>
                </c:pt>
                <c:pt idx="385">
                  <c:v>50437</c:v>
                </c:pt>
                <c:pt idx="386">
                  <c:v>50465</c:v>
                </c:pt>
                <c:pt idx="387">
                  <c:v>50496</c:v>
                </c:pt>
                <c:pt idx="388">
                  <c:v>50526</c:v>
                </c:pt>
                <c:pt idx="389">
                  <c:v>50557</c:v>
                </c:pt>
                <c:pt idx="390">
                  <c:v>50587</c:v>
                </c:pt>
                <c:pt idx="391">
                  <c:v>50618</c:v>
                </c:pt>
                <c:pt idx="392">
                  <c:v>50649</c:v>
                </c:pt>
                <c:pt idx="393">
                  <c:v>50679</c:v>
                </c:pt>
                <c:pt idx="394">
                  <c:v>50710</c:v>
                </c:pt>
                <c:pt idx="395">
                  <c:v>50740</c:v>
                </c:pt>
                <c:pt idx="396">
                  <c:v>50771</c:v>
                </c:pt>
                <c:pt idx="397">
                  <c:v>50802</c:v>
                </c:pt>
                <c:pt idx="398">
                  <c:v>50830</c:v>
                </c:pt>
                <c:pt idx="399">
                  <c:v>50861</c:v>
                </c:pt>
                <c:pt idx="400">
                  <c:v>50891</c:v>
                </c:pt>
                <c:pt idx="401">
                  <c:v>50922</c:v>
                </c:pt>
                <c:pt idx="402">
                  <c:v>50952</c:v>
                </c:pt>
                <c:pt idx="403">
                  <c:v>50983</c:v>
                </c:pt>
                <c:pt idx="404">
                  <c:v>51014</c:v>
                </c:pt>
                <c:pt idx="405">
                  <c:v>51044</c:v>
                </c:pt>
                <c:pt idx="406">
                  <c:v>51075</c:v>
                </c:pt>
                <c:pt idx="407">
                  <c:v>51105</c:v>
                </c:pt>
                <c:pt idx="408">
                  <c:v>51136</c:v>
                </c:pt>
                <c:pt idx="409">
                  <c:v>51167</c:v>
                </c:pt>
                <c:pt idx="410">
                  <c:v>51196</c:v>
                </c:pt>
                <c:pt idx="411">
                  <c:v>51227</c:v>
                </c:pt>
                <c:pt idx="412">
                  <c:v>51257</c:v>
                </c:pt>
                <c:pt idx="413">
                  <c:v>51288</c:v>
                </c:pt>
                <c:pt idx="414">
                  <c:v>51318</c:v>
                </c:pt>
                <c:pt idx="415">
                  <c:v>51349</c:v>
                </c:pt>
                <c:pt idx="416">
                  <c:v>51380</c:v>
                </c:pt>
                <c:pt idx="417">
                  <c:v>51410</c:v>
                </c:pt>
                <c:pt idx="418">
                  <c:v>51441</c:v>
                </c:pt>
                <c:pt idx="419">
                  <c:v>51471</c:v>
                </c:pt>
              </c:numCache>
            </c:numRef>
          </c:cat>
          <c:val>
            <c:numRef>
              <c:f>TRKFRGTPPI!$B$9:$B$428</c:f>
              <c:numCache>
                <c:formatCode>General</c:formatCode>
                <c:ptCount val="4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numCache>
            </c:numRef>
          </c:val>
          <c:smooth val="0"/>
          <c:extLst>
            <c:ext xmlns:c16="http://schemas.microsoft.com/office/drawing/2014/chart" uri="{C3380CC4-5D6E-409C-BE32-E72D297353CC}">
              <c16:uniqueId val="{00000000-331A-458C-AD44-FB5302992905}"/>
            </c:ext>
          </c:extLst>
        </c:ser>
        <c:ser>
          <c:idx val="3"/>
          <c:order val="1"/>
          <c:tx>
            <c:v>Freight Transportation - 3/12</c:v>
          </c:tx>
          <c:spPr>
            <a:ln w="50800">
              <a:solidFill>
                <a:srgbClr val="002060"/>
              </a:solidFill>
            </a:ln>
            <a:effectLst>
              <a:outerShdw blurRad="38100" dist="25400" dir="5400000" algn="ctr" rotWithShape="0">
                <a:schemeClr val="tx1">
                  <a:alpha val="0"/>
                </a:schemeClr>
              </a:outerShdw>
            </a:effectLst>
          </c:spPr>
          <c:marker>
            <c:symbol val="none"/>
          </c:marker>
          <c:cat>
            <c:numRef>
              <c:f>TRKFRGTPPI!$A$9:$A$428</c:f>
              <c:numCache>
                <c:formatCode>mmm\-yy</c:formatCode>
                <c:ptCount val="420"/>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pt idx="157">
                  <c:v>43497</c:v>
                </c:pt>
                <c:pt idx="158">
                  <c:v>43525</c:v>
                </c:pt>
                <c:pt idx="159">
                  <c:v>43556</c:v>
                </c:pt>
                <c:pt idx="160">
                  <c:v>43586</c:v>
                </c:pt>
                <c:pt idx="161">
                  <c:v>43617</c:v>
                </c:pt>
                <c:pt idx="162">
                  <c:v>43647</c:v>
                </c:pt>
                <c:pt idx="163">
                  <c:v>43678</c:v>
                </c:pt>
                <c:pt idx="164">
                  <c:v>43709</c:v>
                </c:pt>
                <c:pt idx="165">
                  <c:v>43739</c:v>
                </c:pt>
                <c:pt idx="166">
                  <c:v>43770</c:v>
                </c:pt>
                <c:pt idx="167">
                  <c:v>43800</c:v>
                </c:pt>
                <c:pt idx="168">
                  <c:v>43831</c:v>
                </c:pt>
                <c:pt idx="169">
                  <c:v>43862</c:v>
                </c:pt>
                <c:pt idx="170">
                  <c:v>43891</c:v>
                </c:pt>
                <c:pt idx="171">
                  <c:v>43922</c:v>
                </c:pt>
                <c:pt idx="172">
                  <c:v>43952</c:v>
                </c:pt>
                <c:pt idx="173">
                  <c:v>43983</c:v>
                </c:pt>
                <c:pt idx="174">
                  <c:v>44013</c:v>
                </c:pt>
                <c:pt idx="175">
                  <c:v>44044</c:v>
                </c:pt>
                <c:pt idx="176">
                  <c:v>44075</c:v>
                </c:pt>
                <c:pt idx="177">
                  <c:v>44105</c:v>
                </c:pt>
                <c:pt idx="178">
                  <c:v>44136</c:v>
                </c:pt>
                <c:pt idx="179">
                  <c:v>44166</c:v>
                </c:pt>
                <c:pt idx="180">
                  <c:v>44197</c:v>
                </c:pt>
                <c:pt idx="181">
                  <c:v>44228</c:v>
                </c:pt>
                <c:pt idx="182">
                  <c:v>44256</c:v>
                </c:pt>
                <c:pt idx="183">
                  <c:v>44287</c:v>
                </c:pt>
                <c:pt idx="184">
                  <c:v>44317</c:v>
                </c:pt>
                <c:pt idx="185">
                  <c:v>44348</c:v>
                </c:pt>
                <c:pt idx="186">
                  <c:v>44378</c:v>
                </c:pt>
                <c:pt idx="187">
                  <c:v>44409</c:v>
                </c:pt>
                <c:pt idx="188">
                  <c:v>44440</c:v>
                </c:pt>
                <c:pt idx="189">
                  <c:v>44470</c:v>
                </c:pt>
                <c:pt idx="190">
                  <c:v>44501</c:v>
                </c:pt>
                <c:pt idx="191">
                  <c:v>44531</c:v>
                </c:pt>
                <c:pt idx="192">
                  <c:v>44562</c:v>
                </c:pt>
                <c:pt idx="193">
                  <c:v>44593</c:v>
                </c:pt>
                <c:pt idx="194">
                  <c:v>44621</c:v>
                </c:pt>
                <c:pt idx="195">
                  <c:v>44652</c:v>
                </c:pt>
                <c:pt idx="196">
                  <c:v>44682</c:v>
                </c:pt>
                <c:pt idx="197">
                  <c:v>44713</c:v>
                </c:pt>
                <c:pt idx="198">
                  <c:v>44743</c:v>
                </c:pt>
                <c:pt idx="199">
                  <c:v>44774</c:v>
                </c:pt>
                <c:pt idx="200">
                  <c:v>44805</c:v>
                </c:pt>
                <c:pt idx="201">
                  <c:v>44835</c:v>
                </c:pt>
                <c:pt idx="202">
                  <c:v>44866</c:v>
                </c:pt>
                <c:pt idx="203">
                  <c:v>44896</c:v>
                </c:pt>
                <c:pt idx="204">
                  <c:v>44927</c:v>
                </c:pt>
                <c:pt idx="205">
                  <c:v>44958</c:v>
                </c:pt>
                <c:pt idx="206">
                  <c:v>44986</c:v>
                </c:pt>
                <c:pt idx="207">
                  <c:v>45017</c:v>
                </c:pt>
                <c:pt idx="208">
                  <c:v>45047</c:v>
                </c:pt>
                <c:pt idx="209">
                  <c:v>45078</c:v>
                </c:pt>
                <c:pt idx="210">
                  <c:v>45108</c:v>
                </c:pt>
                <c:pt idx="211">
                  <c:v>45139</c:v>
                </c:pt>
                <c:pt idx="212">
                  <c:v>45170</c:v>
                </c:pt>
                <c:pt idx="213">
                  <c:v>45200</c:v>
                </c:pt>
                <c:pt idx="214">
                  <c:v>45231</c:v>
                </c:pt>
                <c:pt idx="215">
                  <c:v>45261</c:v>
                </c:pt>
                <c:pt idx="216">
                  <c:v>45292</c:v>
                </c:pt>
                <c:pt idx="217">
                  <c:v>45323</c:v>
                </c:pt>
                <c:pt idx="218">
                  <c:v>45352</c:v>
                </c:pt>
                <c:pt idx="219">
                  <c:v>45383</c:v>
                </c:pt>
                <c:pt idx="220">
                  <c:v>45413</c:v>
                </c:pt>
                <c:pt idx="221">
                  <c:v>45444</c:v>
                </c:pt>
                <c:pt idx="222">
                  <c:v>45474</c:v>
                </c:pt>
                <c:pt idx="223">
                  <c:v>45505</c:v>
                </c:pt>
                <c:pt idx="224">
                  <c:v>45536</c:v>
                </c:pt>
                <c:pt idx="225">
                  <c:v>45566</c:v>
                </c:pt>
                <c:pt idx="226">
                  <c:v>45597</c:v>
                </c:pt>
                <c:pt idx="227">
                  <c:v>45627</c:v>
                </c:pt>
                <c:pt idx="228">
                  <c:v>45658</c:v>
                </c:pt>
                <c:pt idx="229">
                  <c:v>45689</c:v>
                </c:pt>
                <c:pt idx="230">
                  <c:v>45717</c:v>
                </c:pt>
                <c:pt idx="231">
                  <c:v>45748</c:v>
                </c:pt>
                <c:pt idx="232">
                  <c:v>45778</c:v>
                </c:pt>
                <c:pt idx="233">
                  <c:v>45809</c:v>
                </c:pt>
                <c:pt idx="234">
                  <c:v>45839</c:v>
                </c:pt>
                <c:pt idx="235">
                  <c:v>45870</c:v>
                </c:pt>
                <c:pt idx="236">
                  <c:v>45901</c:v>
                </c:pt>
                <c:pt idx="237">
                  <c:v>45931</c:v>
                </c:pt>
                <c:pt idx="238">
                  <c:v>45962</c:v>
                </c:pt>
                <c:pt idx="239">
                  <c:v>45992</c:v>
                </c:pt>
                <c:pt idx="240">
                  <c:v>46023</c:v>
                </c:pt>
                <c:pt idx="241">
                  <c:v>46054</c:v>
                </c:pt>
                <c:pt idx="242">
                  <c:v>46082</c:v>
                </c:pt>
                <c:pt idx="243">
                  <c:v>46113</c:v>
                </c:pt>
                <c:pt idx="244">
                  <c:v>46143</c:v>
                </c:pt>
                <c:pt idx="245">
                  <c:v>46174</c:v>
                </c:pt>
                <c:pt idx="246">
                  <c:v>46204</c:v>
                </c:pt>
                <c:pt idx="247">
                  <c:v>46235</c:v>
                </c:pt>
                <c:pt idx="248">
                  <c:v>46266</c:v>
                </c:pt>
                <c:pt idx="249">
                  <c:v>46296</c:v>
                </c:pt>
                <c:pt idx="250">
                  <c:v>46327</c:v>
                </c:pt>
                <c:pt idx="251">
                  <c:v>46357</c:v>
                </c:pt>
                <c:pt idx="252">
                  <c:v>46388</c:v>
                </c:pt>
                <c:pt idx="253">
                  <c:v>46419</c:v>
                </c:pt>
                <c:pt idx="254">
                  <c:v>46447</c:v>
                </c:pt>
                <c:pt idx="255">
                  <c:v>46478</c:v>
                </c:pt>
                <c:pt idx="256">
                  <c:v>46508</c:v>
                </c:pt>
                <c:pt idx="257">
                  <c:v>46539</c:v>
                </c:pt>
                <c:pt idx="258">
                  <c:v>46569</c:v>
                </c:pt>
                <c:pt idx="259">
                  <c:v>46600</c:v>
                </c:pt>
                <c:pt idx="260">
                  <c:v>46631</c:v>
                </c:pt>
                <c:pt idx="261">
                  <c:v>46661</c:v>
                </c:pt>
                <c:pt idx="262">
                  <c:v>46692</c:v>
                </c:pt>
                <c:pt idx="263">
                  <c:v>46722</c:v>
                </c:pt>
                <c:pt idx="264">
                  <c:v>46753</c:v>
                </c:pt>
                <c:pt idx="265">
                  <c:v>46784</c:v>
                </c:pt>
                <c:pt idx="266">
                  <c:v>46813</c:v>
                </c:pt>
                <c:pt idx="267">
                  <c:v>46844</c:v>
                </c:pt>
                <c:pt idx="268">
                  <c:v>46874</c:v>
                </c:pt>
                <c:pt idx="269">
                  <c:v>46905</c:v>
                </c:pt>
                <c:pt idx="270">
                  <c:v>46935</c:v>
                </c:pt>
                <c:pt idx="271">
                  <c:v>46966</c:v>
                </c:pt>
                <c:pt idx="272">
                  <c:v>46997</c:v>
                </c:pt>
                <c:pt idx="273">
                  <c:v>47027</c:v>
                </c:pt>
                <c:pt idx="274">
                  <c:v>47058</c:v>
                </c:pt>
                <c:pt idx="275">
                  <c:v>47088</c:v>
                </c:pt>
                <c:pt idx="276">
                  <c:v>47119</c:v>
                </c:pt>
                <c:pt idx="277">
                  <c:v>47150</c:v>
                </c:pt>
                <c:pt idx="278">
                  <c:v>47178</c:v>
                </c:pt>
                <c:pt idx="279">
                  <c:v>47209</c:v>
                </c:pt>
                <c:pt idx="280">
                  <c:v>47239</c:v>
                </c:pt>
                <c:pt idx="281">
                  <c:v>47270</c:v>
                </c:pt>
                <c:pt idx="282">
                  <c:v>47300</c:v>
                </c:pt>
                <c:pt idx="283">
                  <c:v>47331</c:v>
                </c:pt>
                <c:pt idx="284">
                  <c:v>47362</c:v>
                </c:pt>
                <c:pt idx="285">
                  <c:v>47392</c:v>
                </c:pt>
                <c:pt idx="286">
                  <c:v>47423</c:v>
                </c:pt>
                <c:pt idx="287">
                  <c:v>47453</c:v>
                </c:pt>
                <c:pt idx="288">
                  <c:v>47484</c:v>
                </c:pt>
                <c:pt idx="289">
                  <c:v>47515</c:v>
                </c:pt>
                <c:pt idx="290">
                  <c:v>47543</c:v>
                </c:pt>
                <c:pt idx="291">
                  <c:v>47574</c:v>
                </c:pt>
                <c:pt idx="292">
                  <c:v>47604</c:v>
                </c:pt>
                <c:pt idx="293">
                  <c:v>47635</c:v>
                </c:pt>
                <c:pt idx="294">
                  <c:v>47665</c:v>
                </c:pt>
                <c:pt idx="295">
                  <c:v>47696</c:v>
                </c:pt>
                <c:pt idx="296">
                  <c:v>47727</c:v>
                </c:pt>
                <c:pt idx="297">
                  <c:v>47757</c:v>
                </c:pt>
                <c:pt idx="298">
                  <c:v>47788</c:v>
                </c:pt>
                <c:pt idx="299">
                  <c:v>47818</c:v>
                </c:pt>
                <c:pt idx="300">
                  <c:v>47849</c:v>
                </c:pt>
                <c:pt idx="301">
                  <c:v>47880</c:v>
                </c:pt>
                <c:pt idx="302">
                  <c:v>47908</c:v>
                </c:pt>
                <c:pt idx="303">
                  <c:v>47939</c:v>
                </c:pt>
                <c:pt idx="304">
                  <c:v>47969</c:v>
                </c:pt>
                <c:pt idx="305">
                  <c:v>48000</c:v>
                </c:pt>
                <c:pt idx="306">
                  <c:v>48030</c:v>
                </c:pt>
                <c:pt idx="307">
                  <c:v>48061</c:v>
                </c:pt>
                <c:pt idx="308">
                  <c:v>48092</c:v>
                </c:pt>
                <c:pt idx="309">
                  <c:v>48122</c:v>
                </c:pt>
                <c:pt idx="310">
                  <c:v>48153</c:v>
                </c:pt>
                <c:pt idx="311">
                  <c:v>48183</c:v>
                </c:pt>
                <c:pt idx="312">
                  <c:v>48214</c:v>
                </c:pt>
                <c:pt idx="313">
                  <c:v>48245</c:v>
                </c:pt>
                <c:pt idx="314">
                  <c:v>48274</c:v>
                </c:pt>
                <c:pt idx="315">
                  <c:v>48305</c:v>
                </c:pt>
                <c:pt idx="316">
                  <c:v>48335</c:v>
                </c:pt>
                <c:pt idx="317">
                  <c:v>48366</c:v>
                </c:pt>
                <c:pt idx="318">
                  <c:v>48396</c:v>
                </c:pt>
                <c:pt idx="319">
                  <c:v>48427</c:v>
                </c:pt>
                <c:pt idx="320">
                  <c:v>48458</c:v>
                </c:pt>
                <c:pt idx="321">
                  <c:v>48488</c:v>
                </c:pt>
                <c:pt idx="322">
                  <c:v>48519</c:v>
                </c:pt>
                <c:pt idx="323">
                  <c:v>48549</c:v>
                </c:pt>
                <c:pt idx="324">
                  <c:v>48580</c:v>
                </c:pt>
                <c:pt idx="325">
                  <c:v>48611</c:v>
                </c:pt>
                <c:pt idx="326">
                  <c:v>48639</c:v>
                </c:pt>
                <c:pt idx="327">
                  <c:v>48670</c:v>
                </c:pt>
                <c:pt idx="328">
                  <c:v>48700</c:v>
                </c:pt>
                <c:pt idx="329">
                  <c:v>48731</c:v>
                </c:pt>
                <c:pt idx="330">
                  <c:v>48761</c:v>
                </c:pt>
                <c:pt idx="331">
                  <c:v>48792</c:v>
                </c:pt>
                <c:pt idx="332">
                  <c:v>48823</c:v>
                </c:pt>
                <c:pt idx="333">
                  <c:v>48853</c:v>
                </c:pt>
                <c:pt idx="334">
                  <c:v>48884</c:v>
                </c:pt>
                <c:pt idx="335">
                  <c:v>48914</c:v>
                </c:pt>
                <c:pt idx="336">
                  <c:v>48945</c:v>
                </c:pt>
                <c:pt idx="337">
                  <c:v>48976</c:v>
                </c:pt>
                <c:pt idx="338">
                  <c:v>49004</c:v>
                </c:pt>
                <c:pt idx="339">
                  <c:v>49035</c:v>
                </c:pt>
                <c:pt idx="340">
                  <c:v>49065</c:v>
                </c:pt>
                <c:pt idx="341">
                  <c:v>49096</c:v>
                </c:pt>
                <c:pt idx="342">
                  <c:v>49126</c:v>
                </c:pt>
                <c:pt idx="343">
                  <c:v>49157</c:v>
                </c:pt>
                <c:pt idx="344">
                  <c:v>49188</c:v>
                </c:pt>
                <c:pt idx="345">
                  <c:v>49218</c:v>
                </c:pt>
                <c:pt idx="346">
                  <c:v>49249</c:v>
                </c:pt>
                <c:pt idx="347">
                  <c:v>49279</c:v>
                </c:pt>
                <c:pt idx="348">
                  <c:v>49310</c:v>
                </c:pt>
                <c:pt idx="349">
                  <c:v>49341</c:v>
                </c:pt>
                <c:pt idx="350">
                  <c:v>49369</c:v>
                </c:pt>
                <c:pt idx="351">
                  <c:v>49400</c:v>
                </c:pt>
                <c:pt idx="352">
                  <c:v>49430</c:v>
                </c:pt>
                <c:pt idx="353">
                  <c:v>49461</c:v>
                </c:pt>
                <c:pt idx="354">
                  <c:v>49491</c:v>
                </c:pt>
                <c:pt idx="355">
                  <c:v>49522</c:v>
                </c:pt>
                <c:pt idx="356">
                  <c:v>49553</c:v>
                </c:pt>
                <c:pt idx="357">
                  <c:v>49583</c:v>
                </c:pt>
                <c:pt idx="358">
                  <c:v>49614</c:v>
                </c:pt>
                <c:pt idx="359">
                  <c:v>49644</c:v>
                </c:pt>
                <c:pt idx="360">
                  <c:v>49675</c:v>
                </c:pt>
                <c:pt idx="361">
                  <c:v>49706</c:v>
                </c:pt>
                <c:pt idx="362">
                  <c:v>49735</c:v>
                </c:pt>
                <c:pt idx="363">
                  <c:v>49766</c:v>
                </c:pt>
                <c:pt idx="364">
                  <c:v>49796</c:v>
                </c:pt>
                <c:pt idx="365">
                  <c:v>49827</c:v>
                </c:pt>
                <c:pt idx="366">
                  <c:v>49857</c:v>
                </c:pt>
                <c:pt idx="367">
                  <c:v>49888</c:v>
                </c:pt>
                <c:pt idx="368">
                  <c:v>49919</c:v>
                </c:pt>
                <c:pt idx="369">
                  <c:v>49949</c:v>
                </c:pt>
                <c:pt idx="370">
                  <c:v>49980</c:v>
                </c:pt>
                <c:pt idx="371">
                  <c:v>50010</c:v>
                </c:pt>
                <c:pt idx="372">
                  <c:v>50041</c:v>
                </c:pt>
                <c:pt idx="373">
                  <c:v>50072</c:v>
                </c:pt>
                <c:pt idx="374">
                  <c:v>50100</c:v>
                </c:pt>
                <c:pt idx="375">
                  <c:v>50131</c:v>
                </c:pt>
                <c:pt idx="376">
                  <c:v>50161</c:v>
                </c:pt>
                <c:pt idx="377">
                  <c:v>50192</c:v>
                </c:pt>
                <c:pt idx="378">
                  <c:v>50222</c:v>
                </c:pt>
                <c:pt idx="379">
                  <c:v>50253</c:v>
                </c:pt>
                <c:pt idx="380">
                  <c:v>50284</c:v>
                </c:pt>
                <c:pt idx="381">
                  <c:v>50314</c:v>
                </c:pt>
                <c:pt idx="382">
                  <c:v>50345</c:v>
                </c:pt>
                <c:pt idx="383">
                  <c:v>50375</c:v>
                </c:pt>
                <c:pt idx="384">
                  <c:v>50406</c:v>
                </c:pt>
                <c:pt idx="385">
                  <c:v>50437</c:v>
                </c:pt>
                <c:pt idx="386">
                  <c:v>50465</c:v>
                </c:pt>
                <c:pt idx="387">
                  <c:v>50496</c:v>
                </c:pt>
                <c:pt idx="388">
                  <c:v>50526</c:v>
                </c:pt>
                <c:pt idx="389">
                  <c:v>50557</c:v>
                </c:pt>
                <c:pt idx="390">
                  <c:v>50587</c:v>
                </c:pt>
                <c:pt idx="391">
                  <c:v>50618</c:v>
                </c:pt>
                <c:pt idx="392">
                  <c:v>50649</c:v>
                </c:pt>
                <c:pt idx="393">
                  <c:v>50679</c:v>
                </c:pt>
                <c:pt idx="394">
                  <c:v>50710</c:v>
                </c:pt>
                <c:pt idx="395">
                  <c:v>50740</c:v>
                </c:pt>
                <c:pt idx="396">
                  <c:v>50771</c:v>
                </c:pt>
                <c:pt idx="397">
                  <c:v>50802</c:v>
                </c:pt>
                <c:pt idx="398">
                  <c:v>50830</c:v>
                </c:pt>
                <c:pt idx="399">
                  <c:v>50861</c:v>
                </c:pt>
                <c:pt idx="400">
                  <c:v>50891</c:v>
                </c:pt>
                <c:pt idx="401">
                  <c:v>50922</c:v>
                </c:pt>
                <c:pt idx="402">
                  <c:v>50952</c:v>
                </c:pt>
                <c:pt idx="403">
                  <c:v>50983</c:v>
                </c:pt>
                <c:pt idx="404">
                  <c:v>51014</c:v>
                </c:pt>
                <c:pt idx="405">
                  <c:v>51044</c:v>
                </c:pt>
                <c:pt idx="406">
                  <c:v>51075</c:v>
                </c:pt>
                <c:pt idx="407">
                  <c:v>51105</c:v>
                </c:pt>
                <c:pt idx="408">
                  <c:v>51136</c:v>
                </c:pt>
                <c:pt idx="409">
                  <c:v>51167</c:v>
                </c:pt>
                <c:pt idx="410">
                  <c:v>51196</c:v>
                </c:pt>
                <c:pt idx="411">
                  <c:v>51227</c:v>
                </c:pt>
                <c:pt idx="412">
                  <c:v>51257</c:v>
                </c:pt>
                <c:pt idx="413">
                  <c:v>51288</c:v>
                </c:pt>
                <c:pt idx="414">
                  <c:v>51318</c:v>
                </c:pt>
                <c:pt idx="415">
                  <c:v>51349</c:v>
                </c:pt>
                <c:pt idx="416">
                  <c:v>51380</c:v>
                </c:pt>
                <c:pt idx="417">
                  <c:v>51410</c:v>
                </c:pt>
                <c:pt idx="418">
                  <c:v>51441</c:v>
                </c:pt>
                <c:pt idx="419">
                  <c:v>51471</c:v>
                </c:pt>
              </c:numCache>
            </c:numRef>
          </c:cat>
          <c:val>
            <c:numRef>
              <c:f>TRKFRGTPPI!$G$9:$G$428</c:f>
              <c:numCache>
                <c:formatCode>General</c:formatCode>
                <c:ptCount val="420"/>
                <c:pt idx="0" formatCode="0.0">
                  <c:v>0</c:v>
                </c:pt>
                <c:pt idx="55" formatCode="0.0">
                  <c:v>1.6949152542000001</c:v>
                </c:pt>
                <c:pt idx="56" formatCode="0.0">
                  <c:v>1.5588723051</c:v>
                </c:pt>
                <c:pt idx="57" formatCode="0.0">
                  <c:v>1.8586126783000001</c:v>
                </c:pt>
                <c:pt idx="58" formatCode="0.0">
                  <c:v>2.2885572138999999</c:v>
                </c:pt>
                <c:pt idx="59" formatCode="0.0">
                  <c:v>2.9226170706999999</c:v>
                </c:pt>
                <c:pt idx="60" formatCode="0.0">
                  <c:v>3.5880398671</c:v>
                </c:pt>
                <c:pt idx="61" formatCode="0.0">
                  <c:v>4.3550531913999997</c:v>
                </c:pt>
                <c:pt idx="62" formatCode="0.0">
                  <c:v>5.0695825048999996</c:v>
                </c:pt>
                <c:pt idx="63" formatCode="0.0">
                  <c:v>5.8047493402999999</c:v>
                </c:pt>
                <c:pt idx="64" formatCode="0.0">
                  <c:v>6.2315513283000001</c:v>
                </c:pt>
                <c:pt idx="65" formatCode="0.0">
                  <c:v>6.4442263656999996</c:v>
                </c:pt>
                <c:pt idx="66" formatCode="0.0">
                  <c:v>6.3725490196000001</c:v>
                </c:pt>
                <c:pt idx="67" formatCode="0.0">
                  <c:v>6.2091503266999997</c:v>
                </c:pt>
                <c:pt idx="68" formatCode="0.0">
                  <c:v>6.3357282820999998</c:v>
                </c:pt>
                <c:pt idx="69" formatCode="0.0">
                  <c:v>6.3212772890000002</c:v>
                </c:pt>
                <c:pt idx="70" formatCode="0.0">
                  <c:v>6.1932555123000004</c:v>
                </c:pt>
                <c:pt idx="71" formatCode="0.0">
                  <c:v>5.8405937399000001</c:v>
                </c:pt>
                <c:pt idx="72" formatCode="0.0">
                  <c:v>5.5484284797000001</c:v>
                </c:pt>
                <c:pt idx="73" formatCode="0.0">
                  <c:v>5.1290219815000002</c:v>
                </c:pt>
                <c:pt idx="74" formatCode="0.0">
                  <c:v>4.7303689686999997</c:v>
                </c:pt>
                <c:pt idx="75" formatCode="0.0">
                  <c:v>4.0835411471</c:v>
                </c:pt>
                <c:pt idx="76" formatCode="0.0">
                  <c:v>3.5504785427000001</c:v>
                </c:pt>
                <c:pt idx="77" formatCode="0.0">
                  <c:v>2.9502151198000002</c:v>
                </c:pt>
                <c:pt idx="78" formatCode="0.0">
                  <c:v>2.7035330261000001</c:v>
                </c:pt>
                <c:pt idx="79" formatCode="0.0">
                  <c:v>2.9538461537999998</c:v>
                </c:pt>
                <c:pt idx="80" formatCode="0.0">
                  <c:v>3.2862407862</c:v>
                </c:pt>
                <c:pt idx="81" formatCode="0.0">
                  <c:v>3.6163040146999998</c:v>
                </c:pt>
                <c:pt idx="82" formatCode="0.0">
                  <c:v>3.4503816792999999</c:v>
                </c:pt>
                <c:pt idx="83" formatCode="0.0">
                  <c:v>3.3231707316999999</c:v>
                </c:pt>
                <c:pt idx="84" formatCode="0.0">
                  <c:v>2.8562746885000001</c:v>
                </c:pt>
                <c:pt idx="85" formatCode="0.0">
                  <c:v>2.6363636363</c:v>
                </c:pt>
                <c:pt idx="86" formatCode="0.0">
                  <c:v>2.1379102679000002</c:v>
                </c:pt>
                <c:pt idx="87" formatCode="0.0">
                  <c:v>1.6771488469</c:v>
                </c:pt>
                <c:pt idx="88" formatCode="0.0">
                  <c:v>1.1329755515</c:v>
                </c:pt>
                <c:pt idx="89" formatCode="0.0">
                  <c:v>1.1940298507</c:v>
                </c:pt>
                <c:pt idx="90" formatCode="0.0">
                  <c:v>1.4956625785</c:v>
                </c:pt>
                <c:pt idx="91" formatCode="0.0">
                  <c:v>1.6138673042</c:v>
                </c:pt>
                <c:pt idx="92" formatCode="0.0">
                  <c:v>1.1596788580999999</c:v>
                </c:pt>
                <c:pt idx="93" formatCode="0.0">
                  <c:v>0.73942620520000002</c:v>
                </c:pt>
                <c:pt idx="94" formatCode="0.0">
                  <c:v>0.56080283350000004</c:v>
                </c:pt>
                <c:pt idx="95" formatCode="0.0">
                  <c:v>0.67866627319999995</c:v>
                </c:pt>
                <c:pt idx="96" formatCode="0.0">
                  <c:v>0.94534711959999995</c:v>
                </c:pt>
                <c:pt idx="97" formatCode="0.0">
                  <c:v>1.062887511</c:v>
                </c:pt>
                <c:pt idx="98" formatCode="0.0">
                  <c:v>1.0908018867</c:v>
                </c:pt>
                <c:pt idx="99" formatCode="0.0">
                  <c:v>1.443298969</c:v>
                </c:pt>
                <c:pt idx="100" formatCode="0.0">
                  <c:v>2.0931603772999998</c:v>
                </c:pt>
                <c:pt idx="101" formatCode="0.0">
                  <c:v>2.6253687315000001</c:v>
                </c:pt>
                <c:pt idx="102" formatCode="0.0">
                  <c:v>2.7704096669</c:v>
                </c:pt>
                <c:pt idx="103" formatCode="0.0">
                  <c:v>2.6470588235000001</c:v>
                </c:pt>
                <c:pt idx="104" formatCode="0.0">
                  <c:v>2.4985302762999999</c:v>
                </c:pt>
                <c:pt idx="105" formatCode="0.0">
                  <c:v>2.0845566647</c:v>
                </c:pt>
                <c:pt idx="106" formatCode="0.0">
                  <c:v>1.7610801291</c:v>
                </c:pt>
                <c:pt idx="107" formatCode="0.0">
                  <c:v>1.4361078545999999</c:v>
                </c:pt>
                <c:pt idx="108" formatCode="0.0">
                  <c:v>0.84869768800000001</c:v>
                </c:pt>
                <c:pt idx="109" formatCode="0.0">
                  <c:v>0</c:v>
                </c:pt>
                <c:pt idx="110" formatCode="0.0">
                  <c:v>-0.67074948960000003</c:v>
                </c:pt>
                <c:pt idx="111" formatCode="0.0">
                  <c:v>-1.2485481997000001</c:v>
                </c:pt>
                <c:pt idx="112" formatCode="0.0">
                  <c:v>-1.5593416113</c:v>
                </c:pt>
                <c:pt idx="113" formatCode="0.0">
                  <c:v>-1.8970968668999999</c:v>
                </c:pt>
                <c:pt idx="114" formatCode="0.0">
                  <c:v>-1.9787783193999999</c:v>
                </c:pt>
                <c:pt idx="115" formatCode="0.0">
                  <c:v>-2.2636103151000002</c:v>
                </c:pt>
                <c:pt idx="116" formatCode="0.0">
                  <c:v>-2.4949813593000001</c:v>
                </c:pt>
                <c:pt idx="117" formatCode="0.0">
                  <c:v>-2.5884383087999998</c:v>
                </c:pt>
                <c:pt idx="118" formatCode="0.0">
                  <c:v>-2.2786270549999998</c:v>
                </c:pt>
                <c:pt idx="119" formatCode="0.0">
                  <c:v>-2.1381103726999999</c:v>
                </c:pt>
                <c:pt idx="120" formatCode="0.0">
                  <c:v>-1.7411491584000001</c:v>
                </c:pt>
                <c:pt idx="121" formatCode="0.0">
                  <c:v>-1.4022787028000001</c:v>
                </c:pt>
                <c:pt idx="122" formatCode="0.0">
                  <c:v>-1.1743981209000001</c:v>
                </c:pt>
                <c:pt idx="123" formatCode="0.0">
                  <c:v>-1.1173184356999999</c:v>
                </c:pt>
                <c:pt idx="124" formatCode="0.0">
                  <c:v>-1.3200352009</c:v>
                </c:pt>
                <c:pt idx="125" formatCode="0.0">
                  <c:v>-1.5235862876999999</c:v>
                </c:pt>
                <c:pt idx="126" formatCode="0.0">
                  <c:v>-1.7846693973000001</c:v>
                </c:pt>
                <c:pt idx="127" formatCode="0.0">
                  <c:v>-1.7296980357</c:v>
                </c:pt>
                <c:pt idx="128" formatCode="0.0">
                  <c:v>-1.3823529411</c:v>
                </c:pt>
                <c:pt idx="129" formatCode="0.0">
                  <c:v>-0.79716563330000001</c:v>
                </c:pt>
                <c:pt idx="130" formatCode="0.0">
                  <c:v>-0.53128689490000003</c:v>
                </c:pt>
                <c:pt idx="131" formatCode="0.0">
                  <c:v>-0.1180986123</c:v>
                </c:pt>
                <c:pt idx="132" formatCode="0.0">
                  <c:v>0.1181334908</c:v>
                </c:pt>
                <c:pt idx="133" formatCode="0.0">
                  <c:v>0.65185185180000005</c:v>
                </c:pt>
                <c:pt idx="134" formatCode="0.0">
                  <c:v>1.0101010101000001</c:v>
                </c:pt>
                <c:pt idx="135" formatCode="0.0">
                  <c:v>1.1596788580999999</c:v>
                </c:pt>
                <c:pt idx="136" formatCode="0.0">
                  <c:v>1.2187871581</c:v>
                </c:pt>
                <c:pt idx="137" formatCode="0.0">
                  <c:v>1.5174055339999999</c:v>
                </c:pt>
                <c:pt idx="138" formatCode="0.0">
                  <c:v>1.9064641047999999</c:v>
                </c:pt>
                <c:pt idx="139" formatCode="0.0">
                  <c:v>2.4761336515000001</c:v>
                </c:pt>
                <c:pt idx="140" formatCode="0.0">
                  <c:v>3.1016999700999999</c:v>
                </c:pt>
                <c:pt idx="141" formatCode="0.0">
                  <c:v>3.4523809523</c:v>
                </c:pt>
                <c:pt idx="142" formatCode="0.0">
                  <c:v>3.7982195845</c:v>
                </c:pt>
                <c:pt idx="143" formatCode="0.0">
                  <c:v>3.9609813774</c:v>
                </c:pt>
                <c:pt idx="144" formatCode="0.0">
                  <c:v>4.5132743362000003</c:v>
                </c:pt>
                <c:pt idx="145" formatCode="0.0">
                  <c:v>4.9161024432999998</c:v>
                </c:pt>
                <c:pt idx="146" formatCode="0.0">
                  <c:v>5.2647058823000004</c:v>
                </c:pt>
                <c:pt idx="147" formatCode="0.0">
                  <c:v>5.5555555554999998</c:v>
                </c:pt>
                <c:pt idx="148" formatCode="0.0">
                  <c:v>5.9030837003999999</c:v>
                </c:pt>
                <c:pt idx="149" formatCode="0.0">
                  <c:v>6.6529894489999997</c:v>
                </c:pt>
                <c:pt idx="150" formatCode="0.0">
                  <c:v>7.4247296112000001</c:v>
                </c:pt>
                <c:pt idx="151" formatCode="0.0">
                  <c:v>7.8020378457000001</c:v>
                </c:pt>
                <c:pt idx="152" formatCode="0.0">
                  <c:v>7.6366792015999998</c:v>
                </c:pt>
                <c:pt idx="153" formatCode="0.0">
                  <c:v>7.6524741080999998</c:v>
                </c:pt>
                <c:pt idx="154" formatCode="0.0">
                  <c:v>7.5471698112999999</c:v>
                </c:pt>
                <c:pt idx="155" formatCode="0.0">
                  <c:v>7.2789309070000003</c:v>
                </c:pt>
                <c:pt idx="156" formatCode="0.0">
                  <c:v>6.4916737227999999</c:v>
                </c:pt>
                <c:pt idx="157" formatCode="0.0">
                  <c:v>5.6958473625000003</c:v>
                </c:pt>
                <c:pt idx="158" formatCode="0.0">
                  <c:v>5.0293378037999998</c:v>
                </c:pt>
                <c:pt idx="159" formatCode="0.0">
                  <c:v>4.4555834029000003</c:v>
                </c:pt>
                <c:pt idx="160" formatCode="0.0">
                  <c:v>4.0765391013999999</c:v>
                </c:pt>
                <c:pt idx="161" formatCode="0.0">
                  <c:v>3.3525693871</c:v>
                </c:pt>
                <c:pt idx="162" formatCode="0.0">
                  <c:v>2.4489795918000001</c:v>
                </c:pt>
                <c:pt idx="163" formatCode="0.0">
                  <c:v>1.6473129894</c:v>
                </c:pt>
                <c:pt idx="164" formatCode="0.0">
                  <c:v>0.9674818597</c:v>
                </c:pt>
                <c:pt idx="165" formatCode="0.0">
                  <c:v>0.42757883479999997</c:v>
                </c:pt>
                <c:pt idx="166" formatCode="0.0">
                  <c:v>7.9744816499999996E-2</c:v>
                </c:pt>
                <c:pt idx="167" formatCode="0.0">
                  <c:v>-2.65041081E-2</c:v>
                </c:pt>
                <c:pt idx="168" formatCode="0.0">
                  <c:v>0.13252054059999999</c:v>
                </c:pt>
                <c:pt idx="169" formatCode="0.0">
                  <c:v>0.18582426329999999</c:v>
                </c:pt>
                <c:pt idx="170" formatCode="0.0">
                  <c:v>0.1064112795</c:v>
                </c:pt>
                <c:pt idx="171" formatCode="0.0">
                  <c:v>-0.42655291919999999</c:v>
                </c:pt>
                <c:pt idx="172" formatCode="0.0">
                  <c:v>-1.8118838262000001</c:v>
                </c:pt>
                <c:pt idx="173" formatCode="0.0">
                  <c:v>-2.8981653815000001</c:v>
                </c:pt>
                <c:pt idx="174" formatCode="0.0">
                  <c:v>-2.8419654714</c:v>
                </c:pt>
                <c:pt idx="175" formatCode="0.0">
                  <c:v>-1.7800212539</c:v>
                </c:pt>
                <c:pt idx="176" formatCode="0.0">
                  <c:v>-0.77189246730000005</c:v>
                </c:pt>
                <c:pt idx="177" formatCode="0.0">
                  <c:v>-0.1596593932</c:v>
                </c:pt>
                <c:pt idx="178" formatCode="0.0">
                  <c:v>0.45152722439999998</c:v>
                </c:pt>
                <c:pt idx="179" formatCode="0.0">
                  <c:v>1.3520678685</c:v>
                </c:pt>
                <c:pt idx="180" formatCode="0.0">
                  <c:v>2.1439915299000001</c:v>
                </c:pt>
                <c:pt idx="181" formatCode="0.0">
                  <c:v>3.3916269209999999</c:v>
                </c:pt>
                <c:pt idx="182" formatCode="0.0">
                  <c:v>5.0757374434999996</c:v>
                </c:pt>
                <c:pt idx="183" formatCode="0.0">
                  <c:v>7.5234270413999997</c:v>
                </c:pt>
                <c:pt idx="184" formatCode="0.0">
                  <c:v>10.691994572500001</c:v>
                </c:pt>
                <c:pt idx="185" formatCode="0.0">
                  <c:v>13.1982475355</c:v>
                </c:pt>
                <c:pt idx="186" formatCode="0.0">
                  <c:v>14.302351011400001</c:v>
                </c:pt>
                <c:pt idx="187" formatCode="0.0">
                  <c:v>14.122261292899999</c:v>
                </c:pt>
                <c:pt idx="188" formatCode="0.0">
                  <c:v>14.366148068599999</c:v>
                </c:pt>
                <c:pt idx="189" formatCode="0.0">
                  <c:v>15.2550639658</c:v>
                </c:pt>
                <c:pt idx="190" formatCode="0.0">
                  <c:v>16.586991009999998</c:v>
                </c:pt>
                <c:pt idx="191" formatCode="0.0">
                  <c:v>17.395500915500001</c:v>
                </c:pt>
                <c:pt idx="192" formatCode="0.0">
                  <c:v>18.370562321800001</c:v>
                </c:pt>
                <c:pt idx="193" formatCode="0.0">
                  <c:v>19.035879036299999</c:v>
                </c:pt>
                <c:pt idx="194" formatCode="0.0">
                  <c:v>21.079666160799999</c:v>
                </c:pt>
                <c:pt idx="195" formatCode="0.0">
                  <c:v>22.750498007899999</c:v>
                </c:pt>
                <c:pt idx="196" formatCode="0.0">
                  <c:v>24.388575631199998</c:v>
                </c:pt>
                <c:pt idx="197" formatCode="0.0">
                  <c:v>24.125544266999999</c:v>
                </c:pt>
                <c:pt idx="198" formatCode="0.0">
                  <c:v>23.291750175699999</c:v>
                </c:pt>
                <c:pt idx="199" formatCode="0.0">
                  <c:v>21.0168045317</c:v>
                </c:pt>
                <c:pt idx="200" formatCode="0.0">
                  <c:v>18.692551078000001</c:v>
                </c:pt>
                <c:pt idx="201" formatCode="0.0">
                  <c:v>15.6834405936</c:v>
                </c:pt>
                <c:pt idx="202" formatCode="0.0">
                  <c:v>13.306813749</c:v>
                </c:pt>
                <c:pt idx="203" formatCode="0.0">
                  <c:v>10.701577306700001</c:v>
                </c:pt>
                <c:pt idx="204" formatCode="0.0">
                  <c:v>8.0555263664000005</c:v>
                </c:pt>
                <c:pt idx="419" formatCode="0.0">
                  <c:v>#N/A</c:v>
                </c:pt>
              </c:numCache>
            </c:numRef>
          </c:val>
          <c:smooth val="0"/>
          <c:extLst xmlns:c15="http://schemas.microsoft.com/office/drawing/2012/chart">
            <c:ext xmlns:c16="http://schemas.microsoft.com/office/drawing/2014/chart" uri="{C3380CC4-5D6E-409C-BE32-E72D297353CC}">
              <c16:uniqueId val="{00000001-331A-458C-AD44-FB5302992905}"/>
            </c:ext>
          </c:extLst>
        </c:ser>
        <c:ser>
          <c:idx val="1"/>
          <c:order val="2"/>
          <c:tx>
            <c:strRef>
              <c:f>TRKFRGTPPI!$L$7</c:f>
              <c:strCache>
                <c:ptCount val="1"/>
                <c:pt idx="0">
                  <c:v>8.1%</c:v>
                </c:pt>
              </c:strCache>
            </c:strRef>
          </c:tx>
          <c:marker>
            <c:symbol val="none"/>
          </c:marker>
          <c:dLbls>
            <c:dLbl>
              <c:idx val="200"/>
              <c:layout>
                <c:manualLayout>
                  <c:x val="0"/>
                  <c:y val="-2.029598578961375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13AE-4E10-8B50-DD996E15CBD7}"/>
                </c:ext>
              </c:extLst>
            </c:dLbl>
            <c:dLbl>
              <c:idx val="202"/>
              <c:layout>
                <c:manualLayout>
                  <c:x val="-5.7450628366246701E-3"/>
                  <c:y val="-1.69133214913447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6E7A-4E75-95F0-740232996AFD}"/>
                </c:ext>
              </c:extLst>
            </c:dLbl>
            <c:dLbl>
              <c:idx val="420"/>
              <c:layout>
                <c:manualLayout>
                  <c:x val="2.2980581408709639E-2"/>
                  <c:y val="-2.65816055289739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331A-458C-AD44-FB5302992905}"/>
                </c:ext>
              </c:extLst>
            </c:dLbl>
            <c:dLbl>
              <c:idx val="780"/>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331A-458C-AD44-FB5302992905}"/>
                </c:ext>
              </c:extLst>
            </c:dLbl>
            <c:spPr>
              <a:noFill/>
              <a:ln>
                <a:noFill/>
              </a:ln>
              <a:effectLst/>
            </c:spPr>
            <c:txPr>
              <a:bodyPr wrap="square" lIns="38100" tIns="19050" rIns="38100" bIns="19050" anchor="ctr">
                <a:spAutoFit/>
              </a:bodyPr>
              <a:lstStyle/>
              <a:p>
                <a:pPr>
                  <a:defRPr sz="2000">
                    <a:solidFill>
                      <a:srgbClr val="00206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TRKFRGTPPI!$A$9:$A$428</c:f>
              <c:numCache>
                <c:formatCode>mmm\-yy</c:formatCode>
                <c:ptCount val="420"/>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pt idx="157">
                  <c:v>43497</c:v>
                </c:pt>
                <c:pt idx="158">
                  <c:v>43525</c:v>
                </c:pt>
                <c:pt idx="159">
                  <c:v>43556</c:v>
                </c:pt>
                <c:pt idx="160">
                  <c:v>43586</c:v>
                </c:pt>
                <c:pt idx="161">
                  <c:v>43617</c:v>
                </c:pt>
                <c:pt idx="162">
                  <c:v>43647</c:v>
                </c:pt>
                <c:pt idx="163">
                  <c:v>43678</c:v>
                </c:pt>
                <c:pt idx="164">
                  <c:v>43709</c:v>
                </c:pt>
                <c:pt idx="165">
                  <c:v>43739</c:v>
                </c:pt>
                <c:pt idx="166">
                  <c:v>43770</c:v>
                </c:pt>
                <c:pt idx="167">
                  <c:v>43800</c:v>
                </c:pt>
                <c:pt idx="168">
                  <c:v>43831</c:v>
                </c:pt>
                <c:pt idx="169">
                  <c:v>43862</c:v>
                </c:pt>
                <c:pt idx="170">
                  <c:v>43891</c:v>
                </c:pt>
                <c:pt idx="171">
                  <c:v>43922</c:v>
                </c:pt>
                <c:pt idx="172">
                  <c:v>43952</c:v>
                </c:pt>
                <c:pt idx="173">
                  <c:v>43983</c:v>
                </c:pt>
                <c:pt idx="174">
                  <c:v>44013</c:v>
                </c:pt>
                <c:pt idx="175">
                  <c:v>44044</c:v>
                </c:pt>
                <c:pt idx="176">
                  <c:v>44075</c:v>
                </c:pt>
                <c:pt idx="177">
                  <c:v>44105</c:v>
                </c:pt>
                <c:pt idx="178">
                  <c:v>44136</c:v>
                </c:pt>
                <c:pt idx="179">
                  <c:v>44166</c:v>
                </c:pt>
                <c:pt idx="180">
                  <c:v>44197</c:v>
                </c:pt>
                <c:pt idx="181">
                  <c:v>44228</c:v>
                </c:pt>
                <c:pt idx="182">
                  <c:v>44256</c:v>
                </c:pt>
                <c:pt idx="183">
                  <c:v>44287</c:v>
                </c:pt>
                <c:pt idx="184">
                  <c:v>44317</c:v>
                </c:pt>
                <c:pt idx="185">
                  <c:v>44348</c:v>
                </c:pt>
                <c:pt idx="186">
                  <c:v>44378</c:v>
                </c:pt>
                <c:pt idx="187">
                  <c:v>44409</c:v>
                </c:pt>
                <c:pt idx="188">
                  <c:v>44440</c:v>
                </c:pt>
                <c:pt idx="189">
                  <c:v>44470</c:v>
                </c:pt>
                <c:pt idx="190">
                  <c:v>44501</c:v>
                </c:pt>
                <c:pt idx="191">
                  <c:v>44531</c:v>
                </c:pt>
                <c:pt idx="192">
                  <c:v>44562</c:v>
                </c:pt>
                <c:pt idx="193">
                  <c:v>44593</c:v>
                </c:pt>
                <c:pt idx="194">
                  <c:v>44621</c:v>
                </c:pt>
                <c:pt idx="195">
                  <c:v>44652</c:v>
                </c:pt>
                <c:pt idx="196">
                  <c:v>44682</c:v>
                </c:pt>
                <c:pt idx="197">
                  <c:v>44713</c:v>
                </c:pt>
                <c:pt idx="198">
                  <c:v>44743</c:v>
                </c:pt>
                <c:pt idx="199">
                  <c:v>44774</c:v>
                </c:pt>
                <c:pt idx="200">
                  <c:v>44805</c:v>
                </c:pt>
                <c:pt idx="201">
                  <c:v>44835</c:v>
                </c:pt>
                <c:pt idx="202">
                  <c:v>44866</c:v>
                </c:pt>
                <c:pt idx="203">
                  <c:v>44896</c:v>
                </c:pt>
                <c:pt idx="204">
                  <c:v>44927</c:v>
                </c:pt>
                <c:pt idx="205">
                  <c:v>44958</c:v>
                </c:pt>
                <c:pt idx="206">
                  <c:v>44986</c:v>
                </c:pt>
                <c:pt idx="207">
                  <c:v>45017</c:v>
                </c:pt>
                <c:pt idx="208">
                  <c:v>45047</c:v>
                </c:pt>
                <c:pt idx="209">
                  <c:v>45078</c:v>
                </c:pt>
                <c:pt idx="210">
                  <c:v>45108</c:v>
                </c:pt>
                <c:pt idx="211">
                  <c:v>45139</c:v>
                </c:pt>
                <c:pt idx="212">
                  <c:v>45170</c:v>
                </c:pt>
                <c:pt idx="213">
                  <c:v>45200</c:v>
                </c:pt>
                <c:pt idx="214">
                  <c:v>45231</c:v>
                </c:pt>
                <c:pt idx="215">
                  <c:v>45261</c:v>
                </c:pt>
                <c:pt idx="216">
                  <c:v>45292</c:v>
                </c:pt>
                <c:pt idx="217">
                  <c:v>45323</c:v>
                </c:pt>
                <c:pt idx="218">
                  <c:v>45352</c:v>
                </c:pt>
                <c:pt idx="219">
                  <c:v>45383</c:v>
                </c:pt>
                <c:pt idx="220">
                  <c:v>45413</c:v>
                </c:pt>
                <c:pt idx="221">
                  <c:v>45444</c:v>
                </c:pt>
                <c:pt idx="222">
                  <c:v>45474</c:v>
                </c:pt>
                <c:pt idx="223">
                  <c:v>45505</c:v>
                </c:pt>
                <c:pt idx="224">
                  <c:v>45536</c:v>
                </c:pt>
                <c:pt idx="225">
                  <c:v>45566</c:v>
                </c:pt>
                <c:pt idx="226">
                  <c:v>45597</c:v>
                </c:pt>
                <c:pt idx="227">
                  <c:v>45627</c:v>
                </c:pt>
                <c:pt idx="228">
                  <c:v>45658</c:v>
                </c:pt>
                <c:pt idx="229">
                  <c:v>45689</c:v>
                </c:pt>
                <c:pt idx="230">
                  <c:v>45717</c:v>
                </c:pt>
                <c:pt idx="231">
                  <c:v>45748</c:v>
                </c:pt>
                <c:pt idx="232">
                  <c:v>45778</c:v>
                </c:pt>
                <c:pt idx="233">
                  <c:v>45809</c:v>
                </c:pt>
                <c:pt idx="234">
                  <c:v>45839</c:v>
                </c:pt>
                <c:pt idx="235">
                  <c:v>45870</c:v>
                </c:pt>
                <c:pt idx="236">
                  <c:v>45901</c:v>
                </c:pt>
                <c:pt idx="237">
                  <c:v>45931</c:v>
                </c:pt>
                <c:pt idx="238">
                  <c:v>45962</c:v>
                </c:pt>
                <c:pt idx="239">
                  <c:v>45992</c:v>
                </c:pt>
                <c:pt idx="240">
                  <c:v>46023</c:v>
                </c:pt>
                <c:pt idx="241">
                  <c:v>46054</c:v>
                </c:pt>
                <c:pt idx="242">
                  <c:v>46082</c:v>
                </c:pt>
                <c:pt idx="243">
                  <c:v>46113</c:v>
                </c:pt>
                <c:pt idx="244">
                  <c:v>46143</c:v>
                </c:pt>
                <c:pt idx="245">
                  <c:v>46174</c:v>
                </c:pt>
                <c:pt idx="246">
                  <c:v>46204</c:v>
                </c:pt>
                <c:pt idx="247">
                  <c:v>46235</c:v>
                </c:pt>
                <c:pt idx="248">
                  <c:v>46266</c:v>
                </c:pt>
                <c:pt idx="249">
                  <c:v>46296</c:v>
                </c:pt>
                <c:pt idx="250">
                  <c:v>46327</c:v>
                </c:pt>
                <c:pt idx="251">
                  <c:v>46357</c:v>
                </c:pt>
                <c:pt idx="252">
                  <c:v>46388</c:v>
                </c:pt>
                <c:pt idx="253">
                  <c:v>46419</c:v>
                </c:pt>
                <c:pt idx="254">
                  <c:v>46447</c:v>
                </c:pt>
                <c:pt idx="255">
                  <c:v>46478</c:v>
                </c:pt>
                <c:pt idx="256">
                  <c:v>46508</c:v>
                </c:pt>
                <c:pt idx="257">
                  <c:v>46539</c:v>
                </c:pt>
                <c:pt idx="258">
                  <c:v>46569</c:v>
                </c:pt>
                <c:pt idx="259">
                  <c:v>46600</c:v>
                </c:pt>
                <c:pt idx="260">
                  <c:v>46631</c:v>
                </c:pt>
                <c:pt idx="261">
                  <c:v>46661</c:v>
                </c:pt>
                <c:pt idx="262">
                  <c:v>46692</c:v>
                </c:pt>
                <c:pt idx="263">
                  <c:v>46722</c:v>
                </c:pt>
                <c:pt idx="264">
                  <c:v>46753</c:v>
                </c:pt>
                <c:pt idx="265">
                  <c:v>46784</c:v>
                </c:pt>
                <c:pt idx="266">
                  <c:v>46813</c:v>
                </c:pt>
                <c:pt idx="267">
                  <c:v>46844</c:v>
                </c:pt>
                <c:pt idx="268">
                  <c:v>46874</c:v>
                </c:pt>
                <c:pt idx="269">
                  <c:v>46905</c:v>
                </c:pt>
                <c:pt idx="270">
                  <c:v>46935</c:v>
                </c:pt>
                <c:pt idx="271">
                  <c:v>46966</c:v>
                </c:pt>
                <c:pt idx="272">
                  <c:v>46997</c:v>
                </c:pt>
                <c:pt idx="273">
                  <c:v>47027</c:v>
                </c:pt>
                <c:pt idx="274">
                  <c:v>47058</c:v>
                </c:pt>
                <c:pt idx="275">
                  <c:v>47088</c:v>
                </c:pt>
                <c:pt idx="276">
                  <c:v>47119</c:v>
                </c:pt>
                <c:pt idx="277">
                  <c:v>47150</c:v>
                </c:pt>
                <c:pt idx="278">
                  <c:v>47178</c:v>
                </c:pt>
                <c:pt idx="279">
                  <c:v>47209</c:v>
                </c:pt>
                <c:pt idx="280">
                  <c:v>47239</c:v>
                </c:pt>
                <c:pt idx="281">
                  <c:v>47270</c:v>
                </c:pt>
                <c:pt idx="282">
                  <c:v>47300</c:v>
                </c:pt>
                <c:pt idx="283">
                  <c:v>47331</c:v>
                </c:pt>
                <c:pt idx="284">
                  <c:v>47362</c:v>
                </c:pt>
                <c:pt idx="285">
                  <c:v>47392</c:v>
                </c:pt>
                <c:pt idx="286">
                  <c:v>47423</c:v>
                </c:pt>
                <c:pt idx="287">
                  <c:v>47453</c:v>
                </c:pt>
                <c:pt idx="288">
                  <c:v>47484</c:v>
                </c:pt>
                <c:pt idx="289">
                  <c:v>47515</c:v>
                </c:pt>
                <c:pt idx="290">
                  <c:v>47543</c:v>
                </c:pt>
                <c:pt idx="291">
                  <c:v>47574</c:v>
                </c:pt>
                <c:pt idx="292">
                  <c:v>47604</c:v>
                </c:pt>
                <c:pt idx="293">
                  <c:v>47635</c:v>
                </c:pt>
                <c:pt idx="294">
                  <c:v>47665</c:v>
                </c:pt>
                <c:pt idx="295">
                  <c:v>47696</c:v>
                </c:pt>
                <c:pt idx="296">
                  <c:v>47727</c:v>
                </c:pt>
                <c:pt idx="297">
                  <c:v>47757</c:v>
                </c:pt>
                <c:pt idx="298">
                  <c:v>47788</c:v>
                </c:pt>
                <c:pt idx="299">
                  <c:v>47818</c:v>
                </c:pt>
                <c:pt idx="300">
                  <c:v>47849</c:v>
                </c:pt>
                <c:pt idx="301">
                  <c:v>47880</c:v>
                </c:pt>
                <c:pt idx="302">
                  <c:v>47908</c:v>
                </c:pt>
                <c:pt idx="303">
                  <c:v>47939</c:v>
                </c:pt>
                <c:pt idx="304">
                  <c:v>47969</c:v>
                </c:pt>
                <c:pt idx="305">
                  <c:v>48000</c:v>
                </c:pt>
                <c:pt idx="306">
                  <c:v>48030</c:v>
                </c:pt>
                <c:pt idx="307">
                  <c:v>48061</c:v>
                </c:pt>
                <c:pt idx="308">
                  <c:v>48092</c:v>
                </c:pt>
                <c:pt idx="309">
                  <c:v>48122</c:v>
                </c:pt>
                <c:pt idx="310">
                  <c:v>48153</c:v>
                </c:pt>
                <c:pt idx="311">
                  <c:v>48183</c:v>
                </c:pt>
                <c:pt idx="312">
                  <c:v>48214</c:v>
                </c:pt>
                <c:pt idx="313">
                  <c:v>48245</c:v>
                </c:pt>
                <c:pt idx="314">
                  <c:v>48274</c:v>
                </c:pt>
                <c:pt idx="315">
                  <c:v>48305</c:v>
                </c:pt>
                <c:pt idx="316">
                  <c:v>48335</c:v>
                </c:pt>
                <c:pt idx="317">
                  <c:v>48366</c:v>
                </c:pt>
                <c:pt idx="318">
                  <c:v>48396</c:v>
                </c:pt>
                <c:pt idx="319">
                  <c:v>48427</c:v>
                </c:pt>
                <c:pt idx="320">
                  <c:v>48458</c:v>
                </c:pt>
                <c:pt idx="321">
                  <c:v>48488</c:v>
                </c:pt>
                <c:pt idx="322">
                  <c:v>48519</c:v>
                </c:pt>
                <c:pt idx="323">
                  <c:v>48549</c:v>
                </c:pt>
                <c:pt idx="324">
                  <c:v>48580</c:v>
                </c:pt>
                <c:pt idx="325">
                  <c:v>48611</c:v>
                </c:pt>
                <c:pt idx="326">
                  <c:v>48639</c:v>
                </c:pt>
                <c:pt idx="327">
                  <c:v>48670</c:v>
                </c:pt>
                <c:pt idx="328">
                  <c:v>48700</c:v>
                </c:pt>
                <c:pt idx="329">
                  <c:v>48731</c:v>
                </c:pt>
                <c:pt idx="330">
                  <c:v>48761</c:v>
                </c:pt>
                <c:pt idx="331">
                  <c:v>48792</c:v>
                </c:pt>
                <c:pt idx="332">
                  <c:v>48823</c:v>
                </c:pt>
                <c:pt idx="333">
                  <c:v>48853</c:v>
                </c:pt>
                <c:pt idx="334">
                  <c:v>48884</c:v>
                </c:pt>
                <c:pt idx="335">
                  <c:v>48914</c:v>
                </c:pt>
                <c:pt idx="336">
                  <c:v>48945</c:v>
                </c:pt>
                <c:pt idx="337">
                  <c:v>48976</c:v>
                </c:pt>
                <c:pt idx="338">
                  <c:v>49004</c:v>
                </c:pt>
                <c:pt idx="339">
                  <c:v>49035</c:v>
                </c:pt>
                <c:pt idx="340">
                  <c:v>49065</c:v>
                </c:pt>
                <c:pt idx="341">
                  <c:v>49096</c:v>
                </c:pt>
                <c:pt idx="342">
                  <c:v>49126</c:v>
                </c:pt>
                <c:pt idx="343">
                  <c:v>49157</c:v>
                </c:pt>
                <c:pt idx="344">
                  <c:v>49188</c:v>
                </c:pt>
                <c:pt idx="345">
                  <c:v>49218</c:v>
                </c:pt>
                <c:pt idx="346">
                  <c:v>49249</c:v>
                </c:pt>
                <c:pt idx="347">
                  <c:v>49279</c:v>
                </c:pt>
                <c:pt idx="348">
                  <c:v>49310</c:v>
                </c:pt>
                <c:pt idx="349">
                  <c:v>49341</c:v>
                </c:pt>
                <c:pt idx="350">
                  <c:v>49369</c:v>
                </c:pt>
                <c:pt idx="351">
                  <c:v>49400</c:v>
                </c:pt>
                <c:pt idx="352">
                  <c:v>49430</c:v>
                </c:pt>
                <c:pt idx="353">
                  <c:v>49461</c:v>
                </c:pt>
                <c:pt idx="354">
                  <c:v>49491</c:v>
                </c:pt>
                <c:pt idx="355">
                  <c:v>49522</c:v>
                </c:pt>
                <c:pt idx="356">
                  <c:v>49553</c:v>
                </c:pt>
                <c:pt idx="357">
                  <c:v>49583</c:v>
                </c:pt>
                <c:pt idx="358">
                  <c:v>49614</c:v>
                </c:pt>
                <c:pt idx="359">
                  <c:v>49644</c:v>
                </c:pt>
                <c:pt idx="360">
                  <c:v>49675</c:v>
                </c:pt>
                <c:pt idx="361">
                  <c:v>49706</c:v>
                </c:pt>
                <c:pt idx="362">
                  <c:v>49735</c:v>
                </c:pt>
                <c:pt idx="363">
                  <c:v>49766</c:v>
                </c:pt>
                <c:pt idx="364">
                  <c:v>49796</c:v>
                </c:pt>
                <c:pt idx="365">
                  <c:v>49827</c:v>
                </c:pt>
                <c:pt idx="366">
                  <c:v>49857</c:v>
                </c:pt>
                <c:pt idx="367">
                  <c:v>49888</c:v>
                </c:pt>
                <c:pt idx="368">
                  <c:v>49919</c:v>
                </c:pt>
                <c:pt idx="369">
                  <c:v>49949</c:v>
                </c:pt>
                <c:pt idx="370">
                  <c:v>49980</c:v>
                </c:pt>
                <c:pt idx="371">
                  <c:v>50010</c:v>
                </c:pt>
                <c:pt idx="372">
                  <c:v>50041</c:v>
                </c:pt>
                <c:pt idx="373">
                  <c:v>50072</c:v>
                </c:pt>
                <c:pt idx="374">
                  <c:v>50100</c:v>
                </c:pt>
                <c:pt idx="375">
                  <c:v>50131</c:v>
                </c:pt>
                <c:pt idx="376">
                  <c:v>50161</c:v>
                </c:pt>
                <c:pt idx="377">
                  <c:v>50192</c:v>
                </c:pt>
                <c:pt idx="378">
                  <c:v>50222</c:v>
                </c:pt>
                <c:pt idx="379">
                  <c:v>50253</c:v>
                </c:pt>
                <c:pt idx="380">
                  <c:v>50284</c:v>
                </c:pt>
                <c:pt idx="381">
                  <c:v>50314</c:v>
                </c:pt>
                <c:pt idx="382">
                  <c:v>50345</c:v>
                </c:pt>
                <c:pt idx="383">
                  <c:v>50375</c:v>
                </c:pt>
                <c:pt idx="384">
                  <c:v>50406</c:v>
                </c:pt>
                <c:pt idx="385">
                  <c:v>50437</c:v>
                </c:pt>
                <c:pt idx="386">
                  <c:v>50465</c:v>
                </c:pt>
                <c:pt idx="387">
                  <c:v>50496</c:v>
                </c:pt>
                <c:pt idx="388">
                  <c:v>50526</c:v>
                </c:pt>
                <c:pt idx="389">
                  <c:v>50557</c:v>
                </c:pt>
                <c:pt idx="390">
                  <c:v>50587</c:v>
                </c:pt>
                <c:pt idx="391">
                  <c:v>50618</c:v>
                </c:pt>
                <c:pt idx="392">
                  <c:v>50649</c:v>
                </c:pt>
                <c:pt idx="393">
                  <c:v>50679</c:v>
                </c:pt>
                <c:pt idx="394">
                  <c:v>50710</c:v>
                </c:pt>
                <c:pt idx="395">
                  <c:v>50740</c:v>
                </c:pt>
                <c:pt idx="396">
                  <c:v>50771</c:v>
                </c:pt>
                <c:pt idx="397">
                  <c:v>50802</c:v>
                </c:pt>
                <c:pt idx="398">
                  <c:v>50830</c:v>
                </c:pt>
                <c:pt idx="399">
                  <c:v>50861</c:v>
                </c:pt>
                <c:pt idx="400">
                  <c:v>50891</c:v>
                </c:pt>
                <c:pt idx="401">
                  <c:v>50922</c:v>
                </c:pt>
                <c:pt idx="402">
                  <c:v>50952</c:v>
                </c:pt>
                <c:pt idx="403">
                  <c:v>50983</c:v>
                </c:pt>
                <c:pt idx="404">
                  <c:v>51014</c:v>
                </c:pt>
                <c:pt idx="405">
                  <c:v>51044</c:v>
                </c:pt>
                <c:pt idx="406">
                  <c:v>51075</c:v>
                </c:pt>
                <c:pt idx="407">
                  <c:v>51105</c:v>
                </c:pt>
                <c:pt idx="408">
                  <c:v>51136</c:v>
                </c:pt>
                <c:pt idx="409">
                  <c:v>51167</c:v>
                </c:pt>
                <c:pt idx="410">
                  <c:v>51196</c:v>
                </c:pt>
                <c:pt idx="411">
                  <c:v>51227</c:v>
                </c:pt>
                <c:pt idx="412">
                  <c:v>51257</c:v>
                </c:pt>
                <c:pt idx="413">
                  <c:v>51288</c:v>
                </c:pt>
                <c:pt idx="414">
                  <c:v>51318</c:v>
                </c:pt>
                <c:pt idx="415">
                  <c:v>51349</c:v>
                </c:pt>
                <c:pt idx="416">
                  <c:v>51380</c:v>
                </c:pt>
                <c:pt idx="417">
                  <c:v>51410</c:v>
                </c:pt>
                <c:pt idx="418">
                  <c:v>51441</c:v>
                </c:pt>
                <c:pt idx="419">
                  <c:v>51471</c:v>
                </c:pt>
              </c:numCache>
            </c:numRef>
          </c:cat>
          <c:val>
            <c:numRef>
              <c:f>TRKFRGTPPI!$L$9:$L$428</c:f>
              <c:numCache>
                <c:formatCode>General</c:formatCode>
                <c:ptCount val="420"/>
                <c:pt idx="204" formatCode="0.0">
                  <c:v>8.0555263664000005</c:v>
                </c:pt>
                <c:pt idx="419" formatCode="0.0">
                  <c:v>#N/A</c:v>
                </c:pt>
              </c:numCache>
            </c:numRef>
          </c:val>
          <c:smooth val="0"/>
          <c:extLst>
            <c:ext xmlns:c16="http://schemas.microsoft.com/office/drawing/2014/chart" uri="{C3380CC4-5D6E-409C-BE32-E72D297353CC}">
              <c16:uniqueId val="{00000004-331A-458C-AD44-FB5302992905}"/>
            </c:ext>
          </c:extLst>
        </c:ser>
        <c:dLbls>
          <c:showLegendKey val="0"/>
          <c:showVal val="0"/>
          <c:showCatName val="0"/>
          <c:showSerName val="0"/>
          <c:showPercent val="0"/>
          <c:showBubbleSize val="0"/>
        </c:dLbls>
        <c:marker val="1"/>
        <c:smooth val="0"/>
        <c:axId val="1385417216"/>
        <c:axId val="1106967296"/>
        <c:extLst>
          <c:ext xmlns:c15="http://schemas.microsoft.com/office/drawing/2012/chart" uri="{02D57815-91ED-43cb-92C2-25804820EDAC}">
            <c15:filteredLineSeries>
              <c15:ser>
                <c:idx val="4"/>
                <c:order val="5"/>
                <c:tx>
                  <c:v>Freight Transportation Forecast</c:v>
                </c:tx>
                <c:marker>
                  <c:symbol val="circle"/>
                  <c:size val="7"/>
                  <c:spPr>
                    <a:ln>
                      <a:noFill/>
                    </a:ln>
                  </c:spPr>
                </c:marker>
                <c:val>
                  <c:numRef>
                    <c:extLst>
                      <c:ext uri="{02D57815-91ED-43cb-92C2-25804820EDAC}">
                        <c15:formulaRef>
                          <c15:sqref>TRKFRGTPPI!$R$9:$R$428</c15:sqref>
                        </c15:formulaRef>
                      </c:ext>
                    </c:extLst>
                    <c:numCache>
                      <c:formatCode>General</c:formatCode>
                      <c:ptCount val="420"/>
                      <c:pt idx="0" formatCode="0.0">
                        <c:v>0</c:v>
                      </c:pt>
                      <c:pt idx="206" formatCode="0.0">
                        <c:v>0.71437780484120394</c:v>
                      </c:pt>
                      <c:pt idx="209" formatCode="0.0">
                        <c:v>1.02145013321042</c:v>
                      </c:pt>
                      <c:pt idx="212" formatCode="0.0">
                        <c:v>1.0864389294088299</c:v>
                      </c:pt>
                      <c:pt idx="215" formatCode="0.0">
                        <c:v>1.8752287347133101</c:v>
                      </c:pt>
                      <c:pt idx="218" formatCode="0.0">
                        <c:v>3.19841255073228</c:v>
                      </c:pt>
                      <c:pt idx="221" formatCode="0.0">
                        <c:v>3.8333526469927199</c:v>
                      </c:pt>
                      <c:pt idx="419" formatCode="0.0">
                        <c:v>#N/A</c:v>
                      </c:pt>
                    </c:numCache>
                  </c:numRef>
                </c:val>
                <c:smooth val="0"/>
                <c:extLst>
                  <c:ext xmlns:c16="http://schemas.microsoft.com/office/drawing/2014/chart" uri="{C3380CC4-5D6E-409C-BE32-E72D297353CC}">
                    <c16:uniqueId val="{0000000C-331A-458C-AD44-FB5302992905}"/>
                  </c:ext>
                </c:extLst>
              </c15:ser>
            </c15:filteredLineSeries>
          </c:ext>
        </c:extLst>
      </c:lineChart>
      <c:lineChart>
        <c:grouping val="standard"/>
        <c:varyColors val="0"/>
        <c:ser>
          <c:idx val="6"/>
          <c:order val="3"/>
          <c:tx>
            <c:v>Less-Than-Truckload - 3/12</c:v>
          </c:tx>
          <c:spPr>
            <a:ln w="57150">
              <a:solidFill>
                <a:srgbClr val="62BC93"/>
              </a:solidFill>
            </a:ln>
            <a:effectLst>
              <a:outerShdw blurRad="38100" dist="25400" dir="5400000" algn="ctr" rotWithShape="0">
                <a:schemeClr val="tx1">
                  <a:alpha val="95000"/>
                </a:schemeClr>
              </a:outerShdw>
            </a:effectLst>
          </c:spPr>
          <c:marker>
            <c:symbol val="none"/>
          </c:marker>
          <c:dLbls>
            <c:delete val="1"/>
          </c:dLbls>
          <c:cat>
            <c:multiLvlStrRef>
              <c:f>#REF!</c:f>
            </c:multiLvlStrRef>
          </c:cat>
          <c:val>
            <c:numRef>
              <c:f>'GFTLTPI shift -1'!$G$9:$G$428</c:f>
              <c:numCache>
                <c:formatCode>0.0</c:formatCode>
                <c:ptCount val="420"/>
                <c:pt idx="0">
                  <c:v>5.9023485783999998</c:v>
                </c:pt>
                <c:pt idx="1">
                  <c:v>6.2307217766000003</c:v>
                </c:pt>
                <c:pt idx="2">
                  <c:v>6.4228641671000002</c:v>
                </c:pt>
                <c:pt idx="3">
                  <c:v>6.9427527404999996</c:v>
                </c:pt>
                <c:pt idx="4">
                  <c:v>7.056694813</c:v>
                </c:pt>
                <c:pt idx="5">
                  <c:v>6.6448152562000002</c:v>
                </c:pt>
                <c:pt idx="6">
                  <c:v>6.1188294412999999</c:v>
                </c:pt>
                <c:pt idx="7">
                  <c:v>5.3943125182999996</c:v>
                </c:pt>
                <c:pt idx="8">
                  <c:v>3.9546379760999999</c:v>
                </c:pt>
                <c:pt idx="9">
                  <c:v>2.5433526011000001</c:v>
                </c:pt>
                <c:pt idx="10">
                  <c:v>2.2891915385999999</c:v>
                </c:pt>
                <c:pt idx="11">
                  <c:v>2.5894675589</c:v>
                </c:pt>
                <c:pt idx="12">
                  <c:v>2.5678435948999998</c:v>
                </c:pt>
                <c:pt idx="13">
                  <c:v>2.0325203252000001</c:v>
                </c:pt>
                <c:pt idx="14">
                  <c:v>2.743286168</c:v>
                </c:pt>
                <c:pt idx="15">
                  <c:v>2.9897494304999999</c:v>
                </c:pt>
                <c:pt idx="16">
                  <c:v>3.2676056338000001</c:v>
                </c:pt>
                <c:pt idx="17">
                  <c:v>2.4867281363</c:v>
                </c:pt>
                <c:pt idx="18">
                  <c:v>1.8384401114</c:v>
                </c:pt>
                <c:pt idx="19">
                  <c:v>1.1961057022999999</c:v>
                </c:pt>
                <c:pt idx="20">
                  <c:v>1.8461538461</c:v>
                </c:pt>
                <c:pt idx="21">
                  <c:v>3.3258173618</c:v>
                </c:pt>
                <c:pt idx="22">
                  <c:v>4.7308781869000001</c:v>
                </c:pt>
                <c:pt idx="23">
                  <c:v>5.2750992626000004</c:v>
                </c:pt>
                <c:pt idx="24">
                  <c:v>5.9459459459000001</c:v>
                </c:pt>
                <c:pt idx="25">
                  <c:v>7.0574843483</c:v>
                </c:pt>
                <c:pt idx="26">
                  <c:v>7.5885328836000001</c:v>
                </c:pt>
                <c:pt idx="27">
                  <c:v>7.5200442355000003</c:v>
                </c:pt>
                <c:pt idx="28">
                  <c:v>7.5831969448000001</c:v>
                </c:pt>
                <c:pt idx="29">
                  <c:v>8.0970556161000005</c:v>
                </c:pt>
                <c:pt idx="30">
                  <c:v>8.3698030633999991</c:v>
                </c:pt>
                <c:pt idx="31">
                  <c:v>7.8339747112999998</c:v>
                </c:pt>
                <c:pt idx="32">
                  <c:v>6.2620159296000004</c:v>
                </c:pt>
                <c:pt idx="33">
                  <c:v>3.5733769776000002</c:v>
                </c:pt>
                <c:pt idx="34">
                  <c:v>0.48688125500000001</c:v>
                </c:pt>
                <c:pt idx="35">
                  <c:v>-5.3879310299999997E-2</c:v>
                </c:pt>
                <c:pt idx="36">
                  <c:v>0.45649838879999999</c:v>
                </c:pt>
                <c:pt idx="37">
                  <c:v>0.55821371610000003</c:v>
                </c:pt>
                <c:pt idx="38">
                  <c:v>-1.3322884012</c:v>
                </c:pt>
                <c:pt idx="39">
                  <c:v>-3.0341990228000002</c:v>
                </c:pt>
                <c:pt idx="40">
                  <c:v>-4.4117647057999996</c:v>
                </c:pt>
                <c:pt idx="41">
                  <c:v>-4.8675914248999996</c:v>
                </c:pt>
                <c:pt idx="42">
                  <c:v>-4.7703180211999996</c:v>
                </c:pt>
                <c:pt idx="43">
                  <c:v>-3.7981136885</c:v>
                </c:pt>
                <c:pt idx="44">
                  <c:v>-2.6880330834000001</c:v>
                </c:pt>
                <c:pt idx="45">
                  <c:v>-1.0271266789</c:v>
                </c:pt>
                <c:pt idx="46">
                  <c:v>0.61911170920000003</c:v>
                </c:pt>
                <c:pt idx="47">
                  <c:v>0</c:v>
                </c:pt>
                <c:pt idx="48">
                  <c:v>-1.3365410317999999</c:v>
                </c:pt>
                <c:pt idx="49">
                  <c:v>-1.7710811525000001</c:v>
                </c:pt>
                <c:pt idx="50">
                  <c:v>-0.3441885093</c:v>
                </c:pt>
                <c:pt idx="51">
                  <c:v>0.76902678329999996</c:v>
                </c:pt>
                <c:pt idx="52">
                  <c:v>0.92838196279999996</c:v>
                </c:pt>
                <c:pt idx="53">
                  <c:v>0.68928950150000001</c:v>
                </c:pt>
                <c:pt idx="54">
                  <c:v>0.4770739464</c:v>
                </c:pt>
                <c:pt idx="55">
                  <c:v>0.55643879169999999</c:v>
                </c:pt>
                <c:pt idx="56">
                  <c:v>1.1952191235</c:v>
                </c:pt>
                <c:pt idx="57">
                  <c:v>2.7408195848000001</c:v>
                </c:pt>
                <c:pt idx="58">
                  <c:v>4.4141252006</c:v>
                </c:pt>
                <c:pt idx="59">
                  <c:v>6.2803234501</c:v>
                </c:pt>
                <c:pt idx="60">
                  <c:v>7.5318341911999998</c:v>
                </c:pt>
                <c:pt idx="61">
                  <c:v>7.6426264799999997</c:v>
                </c:pt>
                <c:pt idx="62">
                  <c:v>7.6780021252999999</c:v>
                </c:pt>
                <c:pt idx="63">
                  <c:v>7.9736842105000001</c:v>
                </c:pt>
                <c:pt idx="64">
                  <c:v>8.6727989487000006</c:v>
                </c:pt>
                <c:pt idx="65">
                  <c:v>8.9784096892999994</c:v>
                </c:pt>
                <c:pt idx="66">
                  <c:v>8.9686098653999995</c:v>
                </c:pt>
                <c:pt idx="67">
                  <c:v>9.5915678524000008</c:v>
                </c:pt>
                <c:pt idx="68">
                  <c:v>10.052493438300001</c:v>
                </c:pt>
                <c:pt idx="69">
                  <c:v>9.2981092981</c:v>
                </c:pt>
                <c:pt idx="70">
                  <c:v>8.2500640531999991</c:v>
                </c:pt>
                <c:pt idx="71">
                  <c:v>7.2787217854000001</c:v>
                </c:pt>
                <c:pt idx="72">
                  <c:v>6.7523305618</c:v>
                </c:pt>
                <c:pt idx="73">
                  <c:v>7</c:v>
                </c:pt>
                <c:pt idx="74">
                  <c:v>6.6123858869000003</c:v>
                </c:pt>
                <c:pt idx="75">
                  <c:v>5.9224957348</c:v>
                </c:pt>
                <c:pt idx="76">
                  <c:v>4.8125755743000003</c:v>
                </c:pt>
                <c:pt idx="77">
                  <c:v>4.5904807924000002</c:v>
                </c:pt>
                <c:pt idx="78">
                  <c:v>5.5676591624</c:v>
                </c:pt>
                <c:pt idx="79">
                  <c:v>6.3476797307000004</c:v>
                </c:pt>
                <c:pt idx="80">
                  <c:v>6.7016455998</c:v>
                </c:pt>
                <c:pt idx="81">
                  <c:v>6.5165876776999996</c:v>
                </c:pt>
                <c:pt idx="82">
                  <c:v>6.4852071005000003</c:v>
                </c:pt>
                <c:pt idx="83">
                  <c:v>6.0283687943000004</c:v>
                </c:pt>
                <c:pt idx="84">
                  <c:v>5.9476044370999999</c:v>
                </c:pt>
                <c:pt idx="85">
                  <c:v>5.0467289719000004</c:v>
                </c:pt>
                <c:pt idx="86">
                  <c:v>4.0731312195999996</c:v>
                </c:pt>
                <c:pt idx="87">
                  <c:v>3.0602853198000002</c:v>
                </c:pt>
                <c:pt idx="88">
                  <c:v>3.3917858789999999</c:v>
                </c:pt>
                <c:pt idx="89">
                  <c:v>3.9501039500999999</c:v>
                </c:pt>
                <c:pt idx="90">
                  <c:v>4.0128410914000003</c:v>
                </c:pt>
                <c:pt idx="91">
                  <c:v>2.8261361066999999</c:v>
                </c:pt>
                <c:pt idx="92">
                  <c:v>2.1680822530000001</c:v>
                </c:pt>
                <c:pt idx="93">
                  <c:v>1.8242491657</c:v>
                </c:pt>
                <c:pt idx="94">
                  <c:v>2.1782618358999999</c:v>
                </c:pt>
                <c:pt idx="95">
                  <c:v>2.6755852841999999</c:v>
                </c:pt>
                <c:pt idx="96">
                  <c:v>2.8291378925999999</c:v>
                </c:pt>
                <c:pt idx="97">
                  <c:v>2.6912811387</c:v>
                </c:pt>
                <c:pt idx="98">
                  <c:v>3.7135868356000001</c:v>
                </c:pt>
                <c:pt idx="99">
                  <c:v>5.3583389149</c:v>
                </c:pt>
                <c:pt idx="100">
                  <c:v>6.2709216691999998</c:v>
                </c:pt>
                <c:pt idx="101">
                  <c:v>6.2666666665999999</c:v>
                </c:pt>
                <c:pt idx="102">
                  <c:v>5.8641975308000003</c:v>
                </c:pt>
                <c:pt idx="103">
                  <c:v>5.4089709762</c:v>
                </c:pt>
                <c:pt idx="104">
                  <c:v>4.1785167358999997</c:v>
                </c:pt>
                <c:pt idx="105">
                  <c:v>3.1461656106000002</c:v>
                </c:pt>
                <c:pt idx="106">
                  <c:v>2.8714378942000001</c:v>
                </c:pt>
                <c:pt idx="107">
                  <c:v>2.6275787187000001</c:v>
                </c:pt>
                <c:pt idx="108">
                  <c:v>1.8847487001000001</c:v>
                </c:pt>
                <c:pt idx="109">
                  <c:v>1.2778860731999999</c:v>
                </c:pt>
                <c:pt idx="110">
                  <c:v>-0.42881646649999999</c:v>
                </c:pt>
                <c:pt idx="111">
                  <c:v>-1.1655011655</c:v>
                </c:pt>
                <c:pt idx="112">
                  <c:v>-2.2679546409000002</c:v>
                </c:pt>
                <c:pt idx="113">
                  <c:v>-2.4675867836999998</c:v>
                </c:pt>
                <c:pt idx="114">
                  <c:v>-3.5193669303999999</c:v>
                </c:pt>
                <c:pt idx="115">
                  <c:v>-3.7546933667000002</c:v>
                </c:pt>
                <c:pt idx="116">
                  <c:v>-3.6749265013999999</c:v>
                </c:pt>
                <c:pt idx="117">
                  <c:v>-2.2452870154000002</c:v>
                </c:pt>
                <c:pt idx="118">
                  <c:v>-1.6916895749</c:v>
                </c:pt>
                <c:pt idx="119">
                  <c:v>-0.78290308919999996</c:v>
                </c:pt>
                <c:pt idx="120">
                  <c:v>0.23389325959999999</c:v>
                </c:pt>
                <c:pt idx="121">
                  <c:v>1.1762189905</c:v>
                </c:pt>
                <c:pt idx="122">
                  <c:v>2.7777777776999999</c:v>
                </c:pt>
                <c:pt idx="123">
                  <c:v>2.6586620926000002</c:v>
                </c:pt>
                <c:pt idx="124">
                  <c:v>3.3949290932</c:v>
                </c:pt>
                <c:pt idx="125">
                  <c:v>3.3662092624</c:v>
                </c:pt>
                <c:pt idx="126">
                  <c:v>4.2521044678999997</c:v>
                </c:pt>
                <c:pt idx="127">
                  <c:v>4.4213263978999997</c:v>
                </c:pt>
                <c:pt idx="128">
                  <c:v>5.4501853062999999</c:v>
                </c:pt>
                <c:pt idx="129">
                  <c:v>5.5037919826000001</c:v>
                </c:pt>
                <c:pt idx="130">
                  <c:v>6.0443106043999997</c:v>
                </c:pt>
                <c:pt idx="131">
                  <c:v>5.8434634250000004</c:v>
                </c:pt>
                <c:pt idx="132">
                  <c:v>5.8124734831999998</c:v>
                </c:pt>
                <c:pt idx="133">
                  <c:v>5.6647643203999998</c:v>
                </c:pt>
                <c:pt idx="134">
                  <c:v>4.8606746280999999</c:v>
                </c:pt>
                <c:pt idx="135">
                  <c:v>4.7827903091000001</c:v>
                </c:pt>
                <c:pt idx="136">
                  <c:v>4.5095594346999999</c:v>
                </c:pt>
                <c:pt idx="137">
                  <c:v>4.8745073636000003</c:v>
                </c:pt>
                <c:pt idx="138">
                  <c:v>5.0724637681000004</c:v>
                </c:pt>
                <c:pt idx="139">
                  <c:v>6.4549605645000003</c:v>
                </c:pt>
                <c:pt idx="140">
                  <c:v>6.8224105850000001</c:v>
                </c:pt>
                <c:pt idx="141">
                  <c:v>7.1883343601999998</c:v>
                </c:pt>
                <c:pt idx="142">
                  <c:v>6.3083164299999996</c:v>
                </c:pt>
                <c:pt idx="143">
                  <c:v>6.3872657665999997</c:v>
                </c:pt>
                <c:pt idx="144">
                  <c:v>6.5356856455000001</c:v>
                </c:pt>
                <c:pt idx="145">
                  <c:v>6.8813762752000001</c:v>
                </c:pt>
                <c:pt idx="146">
                  <c:v>7.0529470528999996</c:v>
                </c:pt>
                <c:pt idx="147">
                  <c:v>7.2951963323999998</c:v>
                </c:pt>
                <c:pt idx="148">
                  <c:v>7.9737522370000002</c:v>
                </c:pt>
                <c:pt idx="149">
                  <c:v>8.2476265822000006</c:v>
                </c:pt>
                <c:pt idx="150">
                  <c:v>8.2955665023999998</c:v>
                </c:pt>
                <c:pt idx="151">
                  <c:v>7.3308637160999996</c:v>
                </c:pt>
                <c:pt idx="152">
                  <c:v>6.9479388426000002</c:v>
                </c:pt>
                <c:pt idx="153">
                  <c:v>6.1697643225999999</c:v>
                </c:pt>
                <c:pt idx="154">
                  <c:v>5.7050181262999997</c:v>
                </c:pt>
                <c:pt idx="155">
                  <c:v>5.5303030302999998</c:v>
                </c:pt>
                <c:pt idx="156">
                  <c:v>5.6078283777999998</c:v>
                </c:pt>
                <c:pt idx="157">
                  <c:v>5.7645517498999999</c:v>
                </c:pt>
                <c:pt idx="158">
                  <c:v>5.039193729</c:v>
                </c:pt>
                <c:pt idx="159">
                  <c:v>4.7557124279999998</c:v>
                </c:pt>
                <c:pt idx="160">
                  <c:v>4.3093922650999996</c:v>
                </c:pt>
                <c:pt idx="161">
                  <c:v>3.8370180886999998</c:v>
                </c:pt>
                <c:pt idx="162">
                  <c:v>3.4388646288000002</c:v>
                </c:pt>
                <c:pt idx="163">
                  <c:v>2.8156221615999999</c:v>
                </c:pt>
                <c:pt idx="164">
                  <c:v>2.5334781034999998</c:v>
                </c:pt>
                <c:pt idx="165">
                  <c:v>2.1115322143999999</c:v>
                </c:pt>
                <c:pt idx="166">
                  <c:v>1.6606498193999999</c:v>
                </c:pt>
                <c:pt idx="167">
                  <c:v>1.9562096195000001</c:v>
                </c:pt>
                <c:pt idx="168">
                  <c:v>1.5502494654000001</c:v>
                </c:pt>
                <c:pt idx="169">
                  <c:v>1.6457264200999999</c:v>
                </c:pt>
                <c:pt idx="170">
                  <c:v>1.1371712864000001</c:v>
                </c:pt>
                <c:pt idx="171">
                  <c:v>0.33693917359999997</c:v>
                </c:pt>
                <c:pt idx="172">
                  <c:v>-0.74152542369999996</c:v>
                </c:pt>
                <c:pt idx="173">
                  <c:v>-0.73904627830000003</c:v>
                </c:pt>
                <c:pt idx="174">
                  <c:v>-0.38698328929999998</c:v>
                </c:pt>
                <c:pt idx="175">
                  <c:v>-5.3003533499999998E-2</c:v>
                </c:pt>
                <c:pt idx="176">
                  <c:v>-0.28238616300000002</c:v>
                </c:pt>
                <c:pt idx="177">
                  <c:v>-0.53022269349999995</c:v>
                </c:pt>
                <c:pt idx="178">
                  <c:v>0.21306818180000001</c:v>
                </c:pt>
                <c:pt idx="179">
                  <c:v>0.59848618200000003</c:v>
                </c:pt>
                <c:pt idx="180">
                  <c:v>1.8775223723000001</c:v>
                </c:pt>
                <c:pt idx="181">
                  <c:v>3.7604456823999999</c:v>
                </c:pt>
                <c:pt idx="182">
                  <c:v>5.8854532677</c:v>
                </c:pt>
                <c:pt idx="183">
                  <c:v>7.7412513255000004</c:v>
                </c:pt>
                <c:pt idx="184">
                  <c:v>9.8897189611999998</c:v>
                </c:pt>
                <c:pt idx="185">
                  <c:v>10.388583584399999</c:v>
                </c:pt>
                <c:pt idx="186">
                  <c:v>10.6764965565</c:v>
                </c:pt>
                <c:pt idx="187">
                  <c:v>10.546225914700001</c:v>
                </c:pt>
                <c:pt idx="188">
                  <c:v>11.2851327433</c:v>
                </c:pt>
                <c:pt idx="189">
                  <c:v>13.5369580668</c:v>
                </c:pt>
                <c:pt idx="190">
                  <c:v>14.7829553508</c:v>
                </c:pt>
                <c:pt idx="191">
                  <c:v>15.308486439099999</c:v>
                </c:pt>
                <c:pt idx="192">
                  <c:v>13.9672752325</c:v>
                </c:pt>
                <c:pt idx="193">
                  <c:v>14.6109060402</c:v>
                </c:pt>
                <c:pt idx="194">
                  <c:v>16.778330844500001</c:v>
                </c:pt>
                <c:pt idx="195">
                  <c:v>20.571194225700001</c:v>
                </c:pt>
                <c:pt idx="196">
                  <c:v>22.089511168600001</c:v>
                </c:pt>
                <c:pt idx="197">
                  <c:v>21.9278242241</c:v>
                </c:pt>
                <c:pt idx="198">
                  <c:v>19.5795526524</c:v>
                </c:pt>
                <c:pt idx="199">
                  <c:v>17.309389791400001</c:v>
                </c:pt>
                <c:pt idx="200">
                  <c:v>14.8833976662</c:v>
                </c:pt>
                <c:pt idx="201">
                  <c:v>13.088236674899999</c:v>
                </c:pt>
                <c:pt idx="202">
                  <c:v>10.0984046863</c:v>
                </c:pt>
                <c:pt idx="203">
                  <c:v>8.4031879184000005</c:v>
                </c:pt>
                <c:pt idx="419">
                  <c:v>#N/A</c:v>
                </c:pt>
              </c:numCache>
            </c:numRef>
          </c:val>
          <c:smooth val="0"/>
          <c:extLst>
            <c:ext xmlns:c16="http://schemas.microsoft.com/office/drawing/2014/chart" uri="{C3380CC4-5D6E-409C-BE32-E72D297353CC}">
              <c16:uniqueId val="{00000005-331A-458C-AD44-FB5302992905}"/>
            </c:ext>
          </c:extLst>
        </c:ser>
        <c:ser>
          <c:idx val="2"/>
          <c:order val="4"/>
          <c:tx>
            <c:strRef>
              <c:f>'GFTLTPI shift -1'!$L$7</c:f>
              <c:strCache>
                <c:ptCount val="1"/>
                <c:pt idx="0">
                  <c:v>8.4%</c:v>
                </c:pt>
              </c:strCache>
            </c:strRef>
          </c:tx>
          <c:marker>
            <c:symbol val="none"/>
          </c:marker>
          <c:dLbls>
            <c:dLbl>
              <c:idx val="198"/>
              <c:layout>
                <c:manualLayout>
                  <c:x val="0"/>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331A-458C-AD44-FB5302992905}"/>
                </c:ext>
              </c:extLst>
            </c:dLbl>
            <c:dLbl>
              <c:idx val="199"/>
              <c:layout>
                <c:manualLayout>
                  <c:x val="2.8725314183122826E-3"/>
                  <c:y val="3.3826642982689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A3E2-47E7-B7C3-038D0056A5DD}"/>
                </c:ext>
              </c:extLst>
            </c:dLbl>
            <c:dLbl>
              <c:idx val="201"/>
              <c:layout>
                <c:manualLayout>
                  <c:x val="-2.8725314183124929E-3"/>
                  <c:y val="6.088795736884118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E7A-4E75-95F0-740232996AFD}"/>
                </c:ext>
              </c:extLst>
            </c:dLbl>
            <c:dLbl>
              <c:idx val="202"/>
              <c:layout>
                <c:manualLayout>
                  <c:x val="1.436265709156194E-3"/>
                  <c:y val="6.76532859653791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745-469B-9CA4-89559FCA4E40}"/>
                </c:ext>
              </c:extLst>
            </c:dLbl>
            <c:dLbl>
              <c:idx val="203"/>
              <c:layout>
                <c:manualLayout>
                  <c:x val="-1.436265709156194E-3"/>
                  <c:y val="-7.441861456191706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9ECF-4681-B7AE-A7AADF3613F1}"/>
                </c:ext>
              </c:extLst>
            </c:dLbl>
            <c:dLbl>
              <c:idx val="257"/>
              <c:layout>
                <c:manualLayout>
                  <c:x val="-1.0532644804980346E-16"/>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331A-458C-AD44-FB5302992905}"/>
                </c:ext>
              </c:extLst>
            </c:dLbl>
            <c:dLbl>
              <c:idx val="420"/>
              <c:layout>
                <c:manualLayout>
                  <c:x val="-2.8725726760887049E-3"/>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331A-458C-AD44-FB5302992905}"/>
                </c:ext>
              </c:extLst>
            </c:dLbl>
            <c:dLbl>
              <c:idx val="768"/>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331A-458C-AD44-FB5302992905}"/>
                </c:ext>
              </c:extLst>
            </c:dLbl>
            <c:dLbl>
              <c:idx val="780"/>
              <c:layout>
                <c:manualLayout>
                  <c:x val="-1.0532644804980346E-16"/>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331A-458C-AD44-FB5302992905}"/>
                </c:ext>
              </c:extLst>
            </c:dLbl>
            <c:spPr>
              <a:noFill/>
              <a:ln>
                <a:noFill/>
              </a:ln>
              <a:effectLst/>
            </c:spPr>
            <c:txPr>
              <a:bodyPr wrap="square" lIns="38100" tIns="19050" rIns="38100" bIns="19050" anchor="ctr">
                <a:spAutoFit/>
              </a:bodyPr>
              <a:lstStyle/>
              <a:p>
                <a:pPr>
                  <a:defRPr sz="2000">
                    <a:solidFill>
                      <a:srgbClr val="62BC93"/>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multiLvlStrRef>
              <c:f>#REF!</c:f>
            </c:multiLvlStrRef>
          </c:cat>
          <c:val>
            <c:numRef>
              <c:f>'GFTLTPI shift -1'!$L$9:$L$428</c:f>
              <c:numCache>
                <c:formatCode>General</c:formatCode>
                <c:ptCount val="420"/>
                <c:pt idx="203" formatCode="0.0">
                  <c:v>8.4031879184000005</c:v>
                </c:pt>
                <c:pt idx="419" formatCode="0.0">
                  <c:v>#N/A</c:v>
                </c:pt>
              </c:numCache>
            </c:numRef>
          </c:val>
          <c:smooth val="0"/>
          <c:extLst>
            <c:ext xmlns:c16="http://schemas.microsoft.com/office/drawing/2014/chart" uri="{C3380CC4-5D6E-409C-BE32-E72D297353CC}">
              <c16:uniqueId val="{0000000B-331A-458C-AD44-FB5302992905}"/>
            </c:ext>
          </c:extLst>
        </c:ser>
        <c:dLbls>
          <c:dLblPos val="r"/>
          <c:showLegendKey val="0"/>
          <c:showVal val="1"/>
          <c:showCatName val="0"/>
          <c:showSerName val="0"/>
          <c:showPercent val="0"/>
          <c:showBubbleSize val="0"/>
        </c:dLbls>
        <c:marker val="1"/>
        <c:smooth val="0"/>
        <c:axId val="752798751"/>
        <c:axId val="307581152"/>
      </c:lineChart>
      <c:dateAx>
        <c:axId val="1385417216"/>
        <c:scaling>
          <c:orientation val="minMax"/>
          <c:max val="46357"/>
          <c:min val="38718"/>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2"/>
        <c:minorTimeUnit val="months"/>
      </c:dateAx>
      <c:valAx>
        <c:axId val="1106967296"/>
        <c:scaling>
          <c:orientation val="minMax"/>
          <c:max val="30"/>
          <c:min val="-2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10"/>
      </c:valAx>
      <c:valAx>
        <c:axId val="307581152"/>
        <c:scaling>
          <c:orientation val="minMax"/>
          <c:max val="30"/>
          <c:min val="-20"/>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1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legend>
      <c:legendPos val="r"/>
      <c:legendEntry>
        <c:idx val="0"/>
        <c:delete val="1"/>
      </c:legendEntry>
      <c:legendEntry>
        <c:idx val="2"/>
        <c:delete val="1"/>
      </c:legendEntry>
      <c:legendEntry>
        <c:idx val="4"/>
        <c:delete val="1"/>
      </c:legendEntry>
      <c:layout>
        <c:manualLayout>
          <c:xMode val="edge"/>
          <c:yMode val="edge"/>
          <c:x val="4.3555100467663879E-2"/>
          <c:y val="0.70107781084780674"/>
          <c:w val="0.30258278211604112"/>
          <c:h val="0.21585467187414972"/>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6160533793239941E-2"/>
          <c:y val="2.1911893366270394E-2"/>
          <c:w val="0.93485178192011698"/>
          <c:h val="0.90569142092532551"/>
        </c:manualLayout>
      </c:layout>
      <c:lineChart>
        <c:grouping val="standard"/>
        <c:varyColors val="0"/>
        <c:ser>
          <c:idx val="0"/>
          <c:order val="0"/>
          <c:tx>
            <c:v>0</c:v>
          </c:tx>
          <c:spPr>
            <a:ln w="19050">
              <a:noFill/>
            </a:ln>
          </c:spPr>
          <c:marker>
            <c:symbol val="none"/>
          </c:marker>
          <c:cat>
            <c:numRef>
              <c:f>GBOND!$A$3:$A$998</c:f>
              <c:numCache>
                <c:formatCode>mmm\-yy</c:formatCode>
                <c:ptCount val="996"/>
                <c:pt idx="0">
                  <c:v>18264</c:v>
                </c:pt>
                <c:pt idx="1">
                  <c:v>18295</c:v>
                </c:pt>
                <c:pt idx="2">
                  <c:v>18323</c:v>
                </c:pt>
                <c:pt idx="3">
                  <c:v>18354</c:v>
                </c:pt>
                <c:pt idx="4">
                  <c:v>18384</c:v>
                </c:pt>
                <c:pt idx="5">
                  <c:v>18415</c:v>
                </c:pt>
                <c:pt idx="6">
                  <c:v>18445</c:v>
                </c:pt>
                <c:pt idx="7">
                  <c:v>18476</c:v>
                </c:pt>
                <c:pt idx="8">
                  <c:v>18507</c:v>
                </c:pt>
                <c:pt idx="9">
                  <c:v>18537</c:v>
                </c:pt>
                <c:pt idx="10">
                  <c:v>18568</c:v>
                </c:pt>
                <c:pt idx="11">
                  <c:v>18598</c:v>
                </c:pt>
                <c:pt idx="12">
                  <c:v>18629</c:v>
                </c:pt>
                <c:pt idx="13">
                  <c:v>18660</c:v>
                </c:pt>
                <c:pt idx="14">
                  <c:v>18688</c:v>
                </c:pt>
                <c:pt idx="15">
                  <c:v>18719</c:v>
                </c:pt>
                <c:pt idx="16">
                  <c:v>18749</c:v>
                </c:pt>
                <c:pt idx="17">
                  <c:v>18780</c:v>
                </c:pt>
                <c:pt idx="18">
                  <c:v>18810</c:v>
                </c:pt>
                <c:pt idx="19">
                  <c:v>18841</c:v>
                </c:pt>
                <c:pt idx="20">
                  <c:v>18872</c:v>
                </c:pt>
                <c:pt idx="21">
                  <c:v>18902</c:v>
                </c:pt>
                <c:pt idx="22">
                  <c:v>18933</c:v>
                </c:pt>
                <c:pt idx="23">
                  <c:v>18963</c:v>
                </c:pt>
                <c:pt idx="24">
                  <c:v>18994</c:v>
                </c:pt>
                <c:pt idx="25">
                  <c:v>19025</c:v>
                </c:pt>
                <c:pt idx="26">
                  <c:v>19054</c:v>
                </c:pt>
                <c:pt idx="27">
                  <c:v>19085</c:v>
                </c:pt>
                <c:pt idx="28">
                  <c:v>19115</c:v>
                </c:pt>
                <c:pt idx="29">
                  <c:v>19146</c:v>
                </c:pt>
                <c:pt idx="30">
                  <c:v>19176</c:v>
                </c:pt>
                <c:pt idx="31">
                  <c:v>19207</c:v>
                </c:pt>
                <c:pt idx="32">
                  <c:v>19238</c:v>
                </c:pt>
                <c:pt idx="33">
                  <c:v>19268</c:v>
                </c:pt>
                <c:pt idx="34">
                  <c:v>19299</c:v>
                </c:pt>
                <c:pt idx="35">
                  <c:v>19329</c:v>
                </c:pt>
                <c:pt idx="36">
                  <c:v>19360</c:v>
                </c:pt>
                <c:pt idx="37">
                  <c:v>19391</c:v>
                </c:pt>
                <c:pt idx="38">
                  <c:v>19419</c:v>
                </c:pt>
                <c:pt idx="39">
                  <c:v>19450</c:v>
                </c:pt>
                <c:pt idx="40">
                  <c:v>19480</c:v>
                </c:pt>
                <c:pt idx="41">
                  <c:v>19511</c:v>
                </c:pt>
                <c:pt idx="42">
                  <c:v>19541</c:v>
                </c:pt>
                <c:pt idx="43">
                  <c:v>19572</c:v>
                </c:pt>
                <c:pt idx="44">
                  <c:v>19603</c:v>
                </c:pt>
                <c:pt idx="45">
                  <c:v>19633</c:v>
                </c:pt>
                <c:pt idx="46">
                  <c:v>19664</c:v>
                </c:pt>
                <c:pt idx="47">
                  <c:v>19694</c:v>
                </c:pt>
                <c:pt idx="48">
                  <c:v>19725</c:v>
                </c:pt>
                <c:pt idx="49">
                  <c:v>19756</c:v>
                </c:pt>
                <c:pt idx="50">
                  <c:v>19784</c:v>
                </c:pt>
                <c:pt idx="51">
                  <c:v>19815</c:v>
                </c:pt>
                <c:pt idx="52">
                  <c:v>19845</c:v>
                </c:pt>
                <c:pt idx="53">
                  <c:v>19876</c:v>
                </c:pt>
                <c:pt idx="54">
                  <c:v>19906</c:v>
                </c:pt>
                <c:pt idx="55">
                  <c:v>19937</c:v>
                </c:pt>
                <c:pt idx="56">
                  <c:v>19968</c:v>
                </c:pt>
                <c:pt idx="57">
                  <c:v>19998</c:v>
                </c:pt>
                <c:pt idx="58">
                  <c:v>20029</c:v>
                </c:pt>
                <c:pt idx="59">
                  <c:v>20059</c:v>
                </c:pt>
                <c:pt idx="60">
                  <c:v>20090</c:v>
                </c:pt>
                <c:pt idx="61">
                  <c:v>20121</c:v>
                </c:pt>
                <c:pt idx="62">
                  <c:v>20149</c:v>
                </c:pt>
                <c:pt idx="63">
                  <c:v>20180</c:v>
                </c:pt>
                <c:pt idx="64">
                  <c:v>20210</c:v>
                </c:pt>
                <c:pt idx="65">
                  <c:v>20241</c:v>
                </c:pt>
                <c:pt idx="66">
                  <c:v>20271</c:v>
                </c:pt>
                <c:pt idx="67">
                  <c:v>20302</c:v>
                </c:pt>
                <c:pt idx="68">
                  <c:v>20333</c:v>
                </c:pt>
                <c:pt idx="69">
                  <c:v>20363</c:v>
                </c:pt>
                <c:pt idx="70">
                  <c:v>20394</c:v>
                </c:pt>
                <c:pt idx="71">
                  <c:v>20424</c:v>
                </c:pt>
                <c:pt idx="72">
                  <c:v>20455</c:v>
                </c:pt>
                <c:pt idx="73">
                  <c:v>20486</c:v>
                </c:pt>
                <c:pt idx="74">
                  <c:v>20515</c:v>
                </c:pt>
                <c:pt idx="75">
                  <c:v>20546</c:v>
                </c:pt>
                <c:pt idx="76">
                  <c:v>20576</c:v>
                </c:pt>
                <c:pt idx="77">
                  <c:v>20607</c:v>
                </c:pt>
                <c:pt idx="78">
                  <c:v>20637</c:v>
                </c:pt>
                <c:pt idx="79">
                  <c:v>20668</c:v>
                </c:pt>
                <c:pt idx="80">
                  <c:v>20699</c:v>
                </c:pt>
                <c:pt idx="81">
                  <c:v>20729</c:v>
                </c:pt>
                <c:pt idx="82">
                  <c:v>20760</c:v>
                </c:pt>
                <c:pt idx="83">
                  <c:v>20790</c:v>
                </c:pt>
                <c:pt idx="84">
                  <c:v>20821</c:v>
                </c:pt>
                <c:pt idx="85">
                  <c:v>20852</c:v>
                </c:pt>
                <c:pt idx="86">
                  <c:v>20880</c:v>
                </c:pt>
                <c:pt idx="87">
                  <c:v>20911</c:v>
                </c:pt>
                <c:pt idx="88">
                  <c:v>20941</c:v>
                </c:pt>
                <c:pt idx="89">
                  <c:v>20972</c:v>
                </c:pt>
                <c:pt idx="90">
                  <c:v>21002</c:v>
                </c:pt>
                <c:pt idx="91">
                  <c:v>21033</c:v>
                </c:pt>
                <c:pt idx="92">
                  <c:v>21064</c:v>
                </c:pt>
                <c:pt idx="93">
                  <c:v>21094</c:v>
                </c:pt>
                <c:pt idx="94">
                  <c:v>21125</c:v>
                </c:pt>
                <c:pt idx="95">
                  <c:v>21155</c:v>
                </c:pt>
                <c:pt idx="96">
                  <c:v>21186</c:v>
                </c:pt>
                <c:pt idx="97">
                  <c:v>21217</c:v>
                </c:pt>
                <c:pt idx="98">
                  <c:v>21245</c:v>
                </c:pt>
                <c:pt idx="99">
                  <c:v>21276</c:v>
                </c:pt>
                <c:pt idx="100">
                  <c:v>21306</c:v>
                </c:pt>
                <c:pt idx="101">
                  <c:v>21337</c:v>
                </c:pt>
                <c:pt idx="102">
                  <c:v>21367</c:v>
                </c:pt>
                <c:pt idx="103">
                  <c:v>21398</c:v>
                </c:pt>
                <c:pt idx="104">
                  <c:v>21429</c:v>
                </c:pt>
                <c:pt idx="105">
                  <c:v>21459</c:v>
                </c:pt>
                <c:pt idx="106">
                  <c:v>21490</c:v>
                </c:pt>
                <c:pt idx="107">
                  <c:v>21520</c:v>
                </c:pt>
                <c:pt idx="108">
                  <c:v>21551</c:v>
                </c:pt>
                <c:pt idx="109">
                  <c:v>21582</c:v>
                </c:pt>
                <c:pt idx="110">
                  <c:v>21610</c:v>
                </c:pt>
                <c:pt idx="111">
                  <c:v>21641</c:v>
                </c:pt>
                <c:pt idx="112">
                  <c:v>21671</c:v>
                </c:pt>
                <c:pt idx="113">
                  <c:v>21702</c:v>
                </c:pt>
                <c:pt idx="114">
                  <c:v>21732</c:v>
                </c:pt>
                <c:pt idx="115">
                  <c:v>21763</c:v>
                </c:pt>
                <c:pt idx="116">
                  <c:v>21794</c:v>
                </c:pt>
                <c:pt idx="117">
                  <c:v>21824</c:v>
                </c:pt>
                <c:pt idx="118">
                  <c:v>21855</c:v>
                </c:pt>
                <c:pt idx="119">
                  <c:v>21885</c:v>
                </c:pt>
                <c:pt idx="120">
                  <c:v>21916</c:v>
                </c:pt>
                <c:pt idx="121">
                  <c:v>21947</c:v>
                </c:pt>
                <c:pt idx="122">
                  <c:v>21976</c:v>
                </c:pt>
                <c:pt idx="123">
                  <c:v>22007</c:v>
                </c:pt>
                <c:pt idx="124">
                  <c:v>22037</c:v>
                </c:pt>
                <c:pt idx="125">
                  <c:v>22068</c:v>
                </c:pt>
                <c:pt idx="126">
                  <c:v>22098</c:v>
                </c:pt>
                <c:pt idx="127">
                  <c:v>22129</c:v>
                </c:pt>
                <c:pt idx="128">
                  <c:v>22160</c:v>
                </c:pt>
                <c:pt idx="129">
                  <c:v>22190</c:v>
                </c:pt>
                <c:pt idx="130">
                  <c:v>22221</c:v>
                </c:pt>
                <c:pt idx="131">
                  <c:v>22251</c:v>
                </c:pt>
                <c:pt idx="132">
                  <c:v>22282</c:v>
                </c:pt>
                <c:pt idx="133">
                  <c:v>22313</c:v>
                </c:pt>
                <c:pt idx="134">
                  <c:v>22341</c:v>
                </c:pt>
                <c:pt idx="135">
                  <c:v>22372</c:v>
                </c:pt>
                <c:pt idx="136">
                  <c:v>22402</c:v>
                </c:pt>
                <c:pt idx="137">
                  <c:v>22433</c:v>
                </c:pt>
                <c:pt idx="138">
                  <c:v>22463</c:v>
                </c:pt>
                <c:pt idx="139">
                  <c:v>22494</c:v>
                </c:pt>
                <c:pt idx="140">
                  <c:v>22525</c:v>
                </c:pt>
                <c:pt idx="141">
                  <c:v>22555</c:v>
                </c:pt>
                <c:pt idx="142">
                  <c:v>22586</c:v>
                </c:pt>
                <c:pt idx="143">
                  <c:v>22616</c:v>
                </c:pt>
                <c:pt idx="144">
                  <c:v>22647</c:v>
                </c:pt>
                <c:pt idx="145">
                  <c:v>22678</c:v>
                </c:pt>
                <c:pt idx="146">
                  <c:v>22706</c:v>
                </c:pt>
                <c:pt idx="147">
                  <c:v>22737</c:v>
                </c:pt>
                <c:pt idx="148">
                  <c:v>22767</c:v>
                </c:pt>
                <c:pt idx="149">
                  <c:v>22798</c:v>
                </c:pt>
                <c:pt idx="150">
                  <c:v>22828</c:v>
                </c:pt>
                <c:pt idx="151">
                  <c:v>22859</c:v>
                </c:pt>
                <c:pt idx="152">
                  <c:v>22890</c:v>
                </c:pt>
                <c:pt idx="153">
                  <c:v>22920</c:v>
                </c:pt>
                <c:pt idx="154">
                  <c:v>22951</c:v>
                </c:pt>
                <c:pt idx="155">
                  <c:v>22981</c:v>
                </c:pt>
                <c:pt idx="156">
                  <c:v>23012</c:v>
                </c:pt>
                <c:pt idx="157">
                  <c:v>23043</c:v>
                </c:pt>
                <c:pt idx="158">
                  <c:v>23071</c:v>
                </c:pt>
                <c:pt idx="159">
                  <c:v>23102</c:v>
                </c:pt>
                <c:pt idx="160">
                  <c:v>23132</c:v>
                </c:pt>
                <c:pt idx="161">
                  <c:v>23163</c:v>
                </c:pt>
                <c:pt idx="162">
                  <c:v>23193</c:v>
                </c:pt>
                <c:pt idx="163">
                  <c:v>23224</c:v>
                </c:pt>
                <c:pt idx="164">
                  <c:v>23255</c:v>
                </c:pt>
                <c:pt idx="165">
                  <c:v>23285</c:v>
                </c:pt>
                <c:pt idx="166">
                  <c:v>23316</c:v>
                </c:pt>
                <c:pt idx="167">
                  <c:v>23346</c:v>
                </c:pt>
                <c:pt idx="168">
                  <c:v>23377</c:v>
                </c:pt>
                <c:pt idx="169">
                  <c:v>23408</c:v>
                </c:pt>
                <c:pt idx="170">
                  <c:v>23437</c:v>
                </c:pt>
                <c:pt idx="171">
                  <c:v>23468</c:v>
                </c:pt>
                <c:pt idx="172">
                  <c:v>23498</c:v>
                </c:pt>
                <c:pt idx="173">
                  <c:v>23529</c:v>
                </c:pt>
                <c:pt idx="174">
                  <c:v>23559</c:v>
                </c:pt>
                <c:pt idx="175">
                  <c:v>23590</c:v>
                </c:pt>
                <c:pt idx="176">
                  <c:v>23621</c:v>
                </c:pt>
                <c:pt idx="177">
                  <c:v>23651</c:v>
                </c:pt>
                <c:pt idx="178">
                  <c:v>23682</c:v>
                </c:pt>
                <c:pt idx="179">
                  <c:v>23712</c:v>
                </c:pt>
                <c:pt idx="180">
                  <c:v>23743</c:v>
                </c:pt>
                <c:pt idx="181">
                  <c:v>23774</c:v>
                </c:pt>
                <c:pt idx="182">
                  <c:v>23802</c:v>
                </c:pt>
                <c:pt idx="183">
                  <c:v>23833</c:v>
                </c:pt>
                <c:pt idx="184">
                  <c:v>23863</c:v>
                </c:pt>
                <c:pt idx="185">
                  <c:v>23894</c:v>
                </c:pt>
                <c:pt idx="186">
                  <c:v>23924</c:v>
                </c:pt>
                <c:pt idx="187">
                  <c:v>23955</c:v>
                </c:pt>
                <c:pt idx="188">
                  <c:v>23986</c:v>
                </c:pt>
                <c:pt idx="189">
                  <c:v>24016</c:v>
                </c:pt>
                <c:pt idx="190">
                  <c:v>24047</c:v>
                </c:pt>
                <c:pt idx="191">
                  <c:v>24077</c:v>
                </c:pt>
                <c:pt idx="192">
                  <c:v>24108</c:v>
                </c:pt>
                <c:pt idx="193">
                  <c:v>24139</c:v>
                </c:pt>
                <c:pt idx="194">
                  <c:v>24167</c:v>
                </c:pt>
                <c:pt idx="195">
                  <c:v>24198</c:v>
                </c:pt>
                <c:pt idx="196">
                  <c:v>24228</c:v>
                </c:pt>
                <c:pt idx="197">
                  <c:v>24259</c:v>
                </c:pt>
                <c:pt idx="198">
                  <c:v>24289</c:v>
                </c:pt>
                <c:pt idx="199">
                  <c:v>24320</c:v>
                </c:pt>
                <c:pt idx="200">
                  <c:v>24351</c:v>
                </c:pt>
                <c:pt idx="201">
                  <c:v>24381</c:v>
                </c:pt>
                <c:pt idx="202">
                  <c:v>24412</c:v>
                </c:pt>
                <c:pt idx="203">
                  <c:v>24442</c:v>
                </c:pt>
                <c:pt idx="204">
                  <c:v>24473</c:v>
                </c:pt>
                <c:pt idx="205">
                  <c:v>24504</c:v>
                </c:pt>
                <c:pt idx="206">
                  <c:v>24532</c:v>
                </c:pt>
                <c:pt idx="207">
                  <c:v>24563</c:v>
                </c:pt>
                <c:pt idx="208">
                  <c:v>24593</c:v>
                </c:pt>
                <c:pt idx="209">
                  <c:v>24624</c:v>
                </c:pt>
                <c:pt idx="210">
                  <c:v>24654</c:v>
                </c:pt>
                <c:pt idx="211">
                  <c:v>24685</c:v>
                </c:pt>
                <c:pt idx="212">
                  <c:v>24716</c:v>
                </c:pt>
                <c:pt idx="213">
                  <c:v>24746</c:v>
                </c:pt>
                <c:pt idx="214">
                  <c:v>24777</c:v>
                </c:pt>
                <c:pt idx="215">
                  <c:v>24807</c:v>
                </c:pt>
                <c:pt idx="216">
                  <c:v>24838</c:v>
                </c:pt>
                <c:pt idx="217">
                  <c:v>24869</c:v>
                </c:pt>
                <c:pt idx="218">
                  <c:v>24898</c:v>
                </c:pt>
                <c:pt idx="219">
                  <c:v>24929</c:v>
                </c:pt>
                <c:pt idx="220">
                  <c:v>24959</c:v>
                </c:pt>
                <c:pt idx="221">
                  <c:v>24990</c:v>
                </c:pt>
                <c:pt idx="222">
                  <c:v>25020</c:v>
                </c:pt>
                <c:pt idx="223">
                  <c:v>25051</c:v>
                </c:pt>
                <c:pt idx="224">
                  <c:v>25082</c:v>
                </c:pt>
                <c:pt idx="225">
                  <c:v>25112</c:v>
                </c:pt>
                <c:pt idx="226">
                  <c:v>25143</c:v>
                </c:pt>
                <c:pt idx="227">
                  <c:v>25173</c:v>
                </c:pt>
                <c:pt idx="228">
                  <c:v>25204</c:v>
                </c:pt>
                <c:pt idx="229">
                  <c:v>25235</c:v>
                </c:pt>
                <c:pt idx="230">
                  <c:v>25263</c:v>
                </c:pt>
                <c:pt idx="231">
                  <c:v>25294</c:v>
                </c:pt>
                <c:pt idx="232">
                  <c:v>25324</c:v>
                </c:pt>
                <c:pt idx="233">
                  <c:v>25355</c:v>
                </c:pt>
                <c:pt idx="234">
                  <c:v>25385</c:v>
                </c:pt>
                <c:pt idx="235">
                  <c:v>25416</c:v>
                </c:pt>
                <c:pt idx="236">
                  <c:v>25447</c:v>
                </c:pt>
                <c:pt idx="237">
                  <c:v>25477</c:v>
                </c:pt>
                <c:pt idx="238">
                  <c:v>25508</c:v>
                </c:pt>
                <c:pt idx="239">
                  <c:v>25538</c:v>
                </c:pt>
                <c:pt idx="240">
                  <c:v>25569</c:v>
                </c:pt>
                <c:pt idx="241">
                  <c:v>25600</c:v>
                </c:pt>
                <c:pt idx="242">
                  <c:v>25628</c:v>
                </c:pt>
                <c:pt idx="243">
                  <c:v>25659</c:v>
                </c:pt>
                <c:pt idx="244">
                  <c:v>25689</c:v>
                </c:pt>
                <c:pt idx="245">
                  <c:v>25720</c:v>
                </c:pt>
                <c:pt idx="246">
                  <c:v>25750</c:v>
                </c:pt>
                <c:pt idx="247">
                  <c:v>25781</c:v>
                </c:pt>
                <c:pt idx="248">
                  <c:v>25812</c:v>
                </c:pt>
                <c:pt idx="249">
                  <c:v>25842</c:v>
                </c:pt>
                <c:pt idx="250">
                  <c:v>25873</c:v>
                </c:pt>
                <c:pt idx="251">
                  <c:v>25903</c:v>
                </c:pt>
                <c:pt idx="252">
                  <c:v>25934</c:v>
                </c:pt>
                <c:pt idx="253">
                  <c:v>25965</c:v>
                </c:pt>
                <c:pt idx="254">
                  <c:v>25993</c:v>
                </c:pt>
                <c:pt idx="255">
                  <c:v>26024</c:v>
                </c:pt>
                <c:pt idx="256">
                  <c:v>26054</c:v>
                </c:pt>
                <c:pt idx="257">
                  <c:v>26085</c:v>
                </c:pt>
                <c:pt idx="258">
                  <c:v>26115</c:v>
                </c:pt>
                <c:pt idx="259">
                  <c:v>26146</c:v>
                </c:pt>
                <c:pt idx="260">
                  <c:v>26177</c:v>
                </c:pt>
                <c:pt idx="261">
                  <c:v>26207</c:v>
                </c:pt>
                <c:pt idx="262">
                  <c:v>26238</c:v>
                </c:pt>
                <c:pt idx="263">
                  <c:v>26268</c:v>
                </c:pt>
                <c:pt idx="264">
                  <c:v>26299</c:v>
                </c:pt>
                <c:pt idx="265">
                  <c:v>26330</c:v>
                </c:pt>
                <c:pt idx="266">
                  <c:v>26359</c:v>
                </c:pt>
                <c:pt idx="267">
                  <c:v>26390</c:v>
                </c:pt>
                <c:pt idx="268">
                  <c:v>26420</c:v>
                </c:pt>
                <c:pt idx="269">
                  <c:v>26451</c:v>
                </c:pt>
                <c:pt idx="270">
                  <c:v>26481</c:v>
                </c:pt>
                <c:pt idx="271">
                  <c:v>26512</c:v>
                </c:pt>
                <c:pt idx="272">
                  <c:v>26543</c:v>
                </c:pt>
                <c:pt idx="273">
                  <c:v>26573</c:v>
                </c:pt>
                <c:pt idx="274">
                  <c:v>26604</c:v>
                </c:pt>
                <c:pt idx="275">
                  <c:v>26634</c:v>
                </c:pt>
                <c:pt idx="276">
                  <c:v>26665</c:v>
                </c:pt>
                <c:pt idx="277">
                  <c:v>26696</c:v>
                </c:pt>
                <c:pt idx="278">
                  <c:v>26724</c:v>
                </c:pt>
                <c:pt idx="279">
                  <c:v>26755</c:v>
                </c:pt>
                <c:pt idx="280">
                  <c:v>26785</c:v>
                </c:pt>
                <c:pt idx="281">
                  <c:v>26816</c:v>
                </c:pt>
                <c:pt idx="282">
                  <c:v>26846</c:v>
                </c:pt>
                <c:pt idx="283">
                  <c:v>26877</c:v>
                </c:pt>
                <c:pt idx="284">
                  <c:v>26908</c:v>
                </c:pt>
                <c:pt idx="285">
                  <c:v>26938</c:v>
                </c:pt>
                <c:pt idx="286">
                  <c:v>26969</c:v>
                </c:pt>
                <c:pt idx="287">
                  <c:v>26999</c:v>
                </c:pt>
                <c:pt idx="288">
                  <c:v>27030</c:v>
                </c:pt>
                <c:pt idx="289">
                  <c:v>27061</c:v>
                </c:pt>
                <c:pt idx="290">
                  <c:v>27089</c:v>
                </c:pt>
                <c:pt idx="291">
                  <c:v>27120</c:v>
                </c:pt>
                <c:pt idx="292">
                  <c:v>27150</c:v>
                </c:pt>
                <c:pt idx="293">
                  <c:v>27181</c:v>
                </c:pt>
                <c:pt idx="294">
                  <c:v>27211</c:v>
                </c:pt>
                <c:pt idx="295">
                  <c:v>27242</c:v>
                </c:pt>
                <c:pt idx="296">
                  <c:v>27273</c:v>
                </c:pt>
                <c:pt idx="297">
                  <c:v>27303</c:v>
                </c:pt>
                <c:pt idx="298">
                  <c:v>27334</c:v>
                </c:pt>
                <c:pt idx="299">
                  <c:v>27364</c:v>
                </c:pt>
                <c:pt idx="300">
                  <c:v>27395</c:v>
                </c:pt>
                <c:pt idx="301">
                  <c:v>27426</c:v>
                </c:pt>
                <c:pt idx="302">
                  <c:v>27454</c:v>
                </c:pt>
                <c:pt idx="303">
                  <c:v>27485</c:v>
                </c:pt>
                <c:pt idx="304">
                  <c:v>27515</c:v>
                </c:pt>
                <c:pt idx="305">
                  <c:v>27546</c:v>
                </c:pt>
                <c:pt idx="306">
                  <c:v>27576</c:v>
                </c:pt>
                <c:pt idx="307">
                  <c:v>27607</c:v>
                </c:pt>
                <c:pt idx="308">
                  <c:v>27638</c:v>
                </c:pt>
                <c:pt idx="309">
                  <c:v>27668</c:v>
                </c:pt>
                <c:pt idx="310">
                  <c:v>27699</c:v>
                </c:pt>
                <c:pt idx="311">
                  <c:v>27729</c:v>
                </c:pt>
                <c:pt idx="312">
                  <c:v>27760</c:v>
                </c:pt>
                <c:pt idx="313">
                  <c:v>27791</c:v>
                </c:pt>
                <c:pt idx="314">
                  <c:v>27820</c:v>
                </c:pt>
                <c:pt idx="315">
                  <c:v>27851</c:v>
                </c:pt>
                <c:pt idx="316">
                  <c:v>27881</c:v>
                </c:pt>
                <c:pt idx="317">
                  <c:v>27912</c:v>
                </c:pt>
                <c:pt idx="318">
                  <c:v>27942</c:v>
                </c:pt>
                <c:pt idx="319">
                  <c:v>27973</c:v>
                </c:pt>
                <c:pt idx="320">
                  <c:v>28004</c:v>
                </c:pt>
                <c:pt idx="321">
                  <c:v>28034</c:v>
                </c:pt>
                <c:pt idx="322">
                  <c:v>28065</c:v>
                </c:pt>
                <c:pt idx="323">
                  <c:v>28095</c:v>
                </c:pt>
                <c:pt idx="324">
                  <c:v>28126</c:v>
                </c:pt>
                <c:pt idx="325">
                  <c:v>28157</c:v>
                </c:pt>
                <c:pt idx="326">
                  <c:v>28185</c:v>
                </c:pt>
                <c:pt idx="327">
                  <c:v>28216</c:v>
                </c:pt>
                <c:pt idx="328">
                  <c:v>28246</c:v>
                </c:pt>
                <c:pt idx="329">
                  <c:v>28277</c:v>
                </c:pt>
                <c:pt idx="330">
                  <c:v>28307</c:v>
                </c:pt>
                <c:pt idx="331">
                  <c:v>28338</c:v>
                </c:pt>
                <c:pt idx="332">
                  <c:v>28369</c:v>
                </c:pt>
                <c:pt idx="333">
                  <c:v>28399</c:v>
                </c:pt>
                <c:pt idx="334">
                  <c:v>28430</c:v>
                </c:pt>
                <c:pt idx="335">
                  <c:v>28460</c:v>
                </c:pt>
                <c:pt idx="336">
                  <c:v>28491</c:v>
                </c:pt>
                <c:pt idx="337">
                  <c:v>28522</c:v>
                </c:pt>
                <c:pt idx="338">
                  <c:v>28550</c:v>
                </c:pt>
                <c:pt idx="339">
                  <c:v>28581</c:v>
                </c:pt>
                <c:pt idx="340">
                  <c:v>28611</c:v>
                </c:pt>
                <c:pt idx="341">
                  <c:v>28642</c:v>
                </c:pt>
                <c:pt idx="342">
                  <c:v>28672</c:v>
                </c:pt>
                <c:pt idx="343">
                  <c:v>28703</c:v>
                </c:pt>
                <c:pt idx="344">
                  <c:v>28734</c:v>
                </c:pt>
                <c:pt idx="345">
                  <c:v>28764</c:v>
                </c:pt>
                <c:pt idx="346">
                  <c:v>28795</c:v>
                </c:pt>
                <c:pt idx="347">
                  <c:v>28825</c:v>
                </c:pt>
                <c:pt idx="348">
                  <c:v>28856</c:v>
                </c:pt>
                <c:pt idx="349">
                  <c:v>28887</c:v>
                </c:pt>
                <c:pt idx="350">
                  <c:v>28915</c:v>
                </c:pt>
                <c:pt idx="351">
                  <c:v>28946</c:v>
                </c:pt>
                <c:pt idx="352">
                  <c:v>28976</c:v>
                </c:pt>
                <c:pt idx="353">
                  <c:v>29007</c:v>
                </c:pt>
                <c:pt idx="354">
                  <c:v>29037</c:v>
                </c:pt>
                <c:pt idx="355">
                  <c:v>29068</c:v>
                </c:pt>
                <c:pt idx="356">
                  <c:v>29099</c:v>
                </c:pt>
                <c:pt idx="357">
                  <c:v>29129</c:v>
                </c:pt>
                <c:pt idx="358">
                  <c:v>29160</c:v>
                </c:pt>
                <c:pt idx="359">
                  <c:v>29190</c:v>
                </c:pt>
                <c:pt idx="360">
                  <c:v>29221</c:v>
                </c:pt>
                <c:pt idx="361">
                  <c:v>29252</c:v>
                </c:pt>
                <c:pt idx="362">
                  <c:v>29281</c:v>
                </c:pt>
                <c:pt idx="363">
                  <c:v>29312</c:v>
                </c:pt>
                <c:pt idx="364">
                  <c:v>29342</c:v>
                </c:pt>
                <c:pt idx="365">
                  <c:v>29373</c:v>
                </c:pt>
                <c:pt idx="366">
                  <c:v>29403</c:v>
                </c:pt>
                <c:pt idx="367">
                  <c:v>29434</c:v>
                </c:pt>
                <c:pt idx="368">
                  <c:v>29465</c:v>
                </c:pt>
                <c:pt idx="369">
                  <c:v>29495</c:v>
                </c:pt>
                <c:pt idx="370">
                  <c:v>29526</c:v>
                </c:pt>
                <c:pt idx="371">
                  <c:v>29556</c:v>
                </c:pt>
                <c:pt idx="372">
                  <c:v>29587</c:v>
                </c:pt>
                <c:pt idx="373">
                  <c:v>29618</c:v>
                </c:pt>
                <c:pt idx="374">
                  <c:v>29646</c:v>
                </c:pt>
                <c:pt idx="375">
                  <c:v>29677</c:v>
                </c:pt>
                <c:pt idx="376">
                  <c:v>29707</c:v>
                </c:pt>
                <c:pt idx="377">
                  <c:v>29738</c:v>
                </c:pt>
                <c:pt idx="378">
                  <c:v>29768</c:v>
                </c:pt>
                <c:pt idx="379">
                  <c:v>29799</c:v>
                </c:pt>
                <c:pt idx="380">
                  <c:v>29830</c:v>
                </c:pt>
                <c:pt idx="381">
                  <c:v>29860</c:v>
                </c:pt>
                <c:pt idx="382">
                  <c:v>29891</c:v>
                </c:pt>
                <c:pt idx="383">
                  <c:v>29921</c:v>
                </c:pt>
                <c:pt idx="384">
                  <c:v>29952</c:v>
                </c:pt>
                <c:pt idx="385">
                  <c:v>29983</c:v>
                </c:pt>
                <c:pt idx="386">
                  <c:v>30011</c:v>
                </c:pt>
                <c:pt idx="387">
                  <c:v>30042</c:v>
                </c:pt>
                <c:pt idx="388">
                  <c:v>30072</c:v>
                </c:pt>
                <c:pt idx="389">
                  <c:v>30103</c:v>
                </c:pt>
                <c:pt idx="390">
                  <c:v>30133</c:v>
                </c:pt>
                <c:pt idx="391">
                  <c:v>30164</c:v>
                </c:pt>
                <c:pt idx="392">
                  <c:v>30195</c:v>
                </c:pt>
                <c:pt idx="393">
                  <c:v>30225</c:v>
                </c:pt>
                <c:pt idx="394">
                  <c:v>30256</c:v>
                </c:pt>
                <c:pt idx="395">
                  <c:v>30286</c:v>
                </c:pt>
                <c:pt idx="396">
                  <c:v>30317</c:v>
                </c:pt>
                <c:pt idx="397">
                  <c:v>30348</c:v>
                </c:pt>
                <c:pt idx="398">
                  <c:v>30376</c:v>
                </c:pt>
                <c:pt idx="399">
                  <c:v>30407</c:v>
                </c:pt>
                <c:pt idx="400">
                  <c:v>30437</c:v>
                </c:pt>
                <c:pt idx="401">
                  <c:v>30468</c:v>
                </c:pt>
                <c:pt idx="402">
                  <c:v>30498</c:v>
                </c:pt>
                <c:pt idx="403">
                  <c:v>30529</c:v>
                </c:pt>
                <c:pt idx="404">
                  <c:v>30560</c:v>
                </c:pt>
                <c:pt idx="405">
                  <c:v>30590</c:v>
                </c:pt>
                <c:pt idx="406">
                  <c:v>30621</c:v>
                </c:pt>
                <c:pt idx="407">
                  <c:v>30651</c:v>
                </c:pt>
                <c:pt idx="408">
                  <c:v>30682</c:v>
                </c:pt>
                <c:pt idx="409">
                  <c:v>30713</c:v>
                </c:pt>
                <c:pt idx="410">
                  <c:v>30742</c:v>
                </c:pt>
                <c:pt idx="411">
                  <c:v>30773</c:v>
                </c:pt>
                <c:pt idx="412">
                  <c:v>30803</c:v>
                </c:pt>
                <c:pt idx="413">
                  <c:v>30834</c:v>
                </c:pt>
                <c:pt idx="414">
                  <c:v>30864</c:v>
                </c:pt>
                <c:pt idx="415">
                  <c:v>30895</c:v>
                </c:pt>
                <c:pt idx="416">
                  <c:v>30926</c:v>
                </c:pt>
                <c:pt idx="417">
                  <c:v>30956</c:v>
                </c:pt>
                <c:pt idx="418">
                  <c:v>30987</c:v>
                </c:pt>
                <c:pt idx="419">
                  <c:v>31017</c:v>
                </c:pt>
                <c:pt idx="420">
                  <c:v>31048</c:v>
                </c:pt>
                <c:pt idx="421">
                  <c:v>31079</c:v>
                </c:pt>
                <c:pt idx="422">
                  <c:v>31107</c:v>
                </c:pt>
                <c:pt idx="423">
                  <c:v>31138</c:v>
                </c:pt>
                <c:pt idx="424">
                  <c:v>31168</c:v>
                </c:pt>
                <c:pt idx="425">
                  <c:v>31199</c:v>
                </c:pt>
                <c:pt idx="426">
                  <c:v>31229</c:v>
                </c:pt>
                <c:pt idx="427">
                  <c:v>31260</c:v>
                </c:pt>
                <c:pt idx="428">
                  <c:v>31291</c:v>
                </c:pt>
                <c:pt idx="429">
                  <c:v>31321</c:v>
                </c:pt>
                <c:pt idx="430">
                  <c:v>31352</c:v>
                </c:pt>
                <c:pt idx="431">
                  <c:v>31382</c:v>
                </c:pt>
                <c:pt idx="432">
                  <c:v>31413</c:v>
                </c:pt>
                <c:pt idx="433">
                  <c:v>31444</c:v>
                </c:pt>
                <c:pt idx="434">
                  <c:v>31472</c:v>
                </c:pt>
                <c:pt idx="435">
                  <c:v>31503</c:v>
                </c:pt>
                <c:pt idx="436">
                  <c:v>31533</c:v>
                </c:pt>
                <c:pt idx="437">
                  <c:v>31564</c:v>
                </c:pt>
                <c:pt idx="438">
                  <c:v>31594</c:v>
                </c:pt>
                <c:pt idx="439">
                  <c:v>31625</c:v>
                </c:pt>
                <c:pt idx="440">
                  <c:v>31656</c:v>
                </c:pt>
                <c:pt idx="441">
                  <c:v>31686</c:v>
                </c:pt>
                <c:pt idx="442">
                  <c:v>31717</c:v>
                </c:pt>
                <c:pt idx="443">
                  <c:v>31747</c:v>
                </c:pt>
                <c:pt idx="444">
                  <c:v>31778</c:v>
                </c:pt>
                <c:pt idx="445">
                  <c:v>31809</c:v>
                </c:pt>
                <c:pt idx="446">
                  <c:v>31837</c:v>
                </c:pt>
                <c:pt idx="447">
                  <c:v>31868</c:v>
                </c:pt>
                <c:pt idx="448">
                  <c:v>31898</c:v>
                </c:pt>
                <c:pt idx="449">
                  <c:v>31929</c:v>
                </c:pt>
                <c:pt idx="450">
                  <c:v>31959</c:v>
                </c:pt>
                <c:pt idx="451">
                  <c:v>31990</c:v>
                </c:pt>
                <c:pt idx="452">
                  <c:v>32021</c:v>
                </c:pt>
                <c:pt idx="453">
                  <c:v>32051</c:v>
                </c:pt>
                <c:pt idx="454">
                  <c:v>32082</c:v>
                </c:pt>
                <c:pt idx="455">
                  <c:v>32112</c:v>
                </c:pt>
                <c:pt idx="456">
                  <c:v>32143</c:v>
                </c:pt>
                <c:pt idx="457">
                  <c:v>32174</c:v>
                </c:pt>
                <c:pt idx="458">
                  <c:v>32203</c:v>
                </c:pt>
                <c:pt idx="459">
                  <c:v>32234</c:v>
                </c:pt>
                <c:pt idx="460">
                  <c:v>32264</c:v>
                </c:pt>
                <c:pt idx="461">
                  <c:v>32295</c:v>
                </c:pt>
                <c:pt idx="462">
                  <c:v>32325</c:v>
                </c:pt>
                <c:pt idx="463">
                  <c:v>32356</c:v>
                </c:pt>
                <c:pt idx="464">
                  <c:v>32387</c:v>
                </c:pt>
                <c:pt idx="465">
                  <c:v>32417</c:v>
                </c:pt>
                <c:pt idx="466">
                  <c:v>32448</c:v>
                </c:pt>
                <c:pt idx="467">
                  <c:v>32478</c:v>
                </c:pt>
                <c:pt idx="468">
                  <c:v>32509</c:v>
                </c:pt>
                <c:pt idx="469">
                  <c:v>32540</c:v>
                </c:pt>
                <c:pt idx="470">
                  <c:v>32568</c:v>
                </c:pt>
                <c:pt idx="471">
                  <c:v>32599</c:v>
                </c:pt>
                <c:pt idx="472">
                  <c:v>32629</c:v>
                </c:pt>
                <c:pt idx="473">
                  <c:v>32660</c:v>
                </c:pt>
                <c:pt idx="474">
                  <c:v>32690</c:v>
                </c:pt>
                <c:pt idx="475">
                  <c:v>32721</c:v>
                </c:pt>
                <c:pt idx="476">
                  <c:v>32752</c:v>
                </c:pt>
                <c:pt idx="477">
                  <c:v>32782</c:v>
                </c:pt>
                <c:pt idx="478">
                  <c:v>32813</c:v>
                </c:pt>
                <c:pt idx="479">
                  <c:v>32843</c:v>
                </c:pt>
                <c:pt idx="480">
                  <c:v>32874</c:v>
                </c:pt>
                <c:pt idx="481">
                  <c:v>32905</c:v>
                </c:pt>
                <c:pt idx="482">
                  <c:v>32933</c:v>
                </c:pt>
                <c:pt idx="483">
                  <c:v>32964</c:v>
                </c:pt>
                <c:pt idx="484">
                  <c:v>32994</c:v>
                </c:pt>
                <c:pt idx="485">
                  <c:v>33025</c:v>
                </c:pt>
                <c:pt idx="486">
                  <c:v>33055</c:v>
                </c:pt>
                <c:pt idx="487">
                  <c:v>33086</c:v>
                </c:pt>
                <c:pt idx="488">
                  <c:v>33117</c:v>
                </c:pt>
                <c:pt idx="489">
                  <c:v>33147</c:v>
                </c:pt>
                <c:pt idx="490">
                  <c:v>33178</c:v>
                </c:pt>
                <c:pt idx="491">
                  <c:v>33208</c:v>
                </c:pt>
                <c:pt idx="492">
                  <c:v>33239</c:v>
                </c:pt>
                <c:pt idx="493">
                  <c:v>33270</c:v>
                </c:pt>
                <c:pt idx="494">
                  <c:v>33298</c:v>
                </c:pt>
                <c:pt idx="495">
                  <c:v>33329</c:v>
                </c:pt>
                <c:pt idx="496">
                  <c:v>33359</c:v>
                </c:pt>
                <c:pt idx="497">
                  <c:v>33390</c:v>
                </c:pt>
                <c:pt idx="498">
                  <c:v>33420</c:v>
                </c:pt>
                <c:pt idx="499">
                  <c:v>33451</c:v>
                </c:pt>
                <c:pt idx="500">
                  <c:v>33482</c:v>
                </c:pt>
                <c:pt idx="501">
                  <c:v>33512</c:v>
                </c:pt>
                <c:pt idx="502">
                  <c:v>33543</c:v>
                </c:pt>
                <c:pt idx="503">
                  <c:v>33573</c:v>
                </c:pt>
                <c:pt idx="504">
                  <c:v>33604</c:v>
                </c:pt>
                <c:pt idx="505">
                  <c:v>33635</c:v>
                </c:pt>
                <c:pt idx="506">
                  <c:v>33664</c:v>
                </c:pt>
                <c:pt idx="507">
                  <c:v>33695</c:v>
                </c:pt>
                <c:pt idx="508">
                  <c:v>33725</c:v>
                </c:pt>
                <c:pt idx="509">
                  <c:v>33756</c:v>
                </c:pt>
                <c:pt idx="510">
                  <c:v>33786</c:v>
                </c:pt>
                <c:pt idx="511">
                  <c:v>33817</c:v>
                </c:pt>
                <c:pt idx="512">
                  <c:v>33848</c:v>
                </c:pt>
                <c:pt idx="513">
                  <c:v>33878</c:v>
                </c:pt>
                <c:pt idx="514">
                  <c:v>33909</c:v>
                </c:pt>
                <c:pt idx="515">
                  <c:v>33939</c:v>
                </c:pt>
                <c:pt idx="516">
                  <c:v>33970</c:v>
                </c:pt>
                <c:pt idx="517">
                  <c:v>34001</c:v>
                </c:pt>
                <c:pt idx="518">
                  <c:v>34029</c:v>
                </c:pt>
                <c:pt idx="519">
                  <c:v>34060</c:v>
                </c:pt>
                <c:pt idx="520">
                  <c:v>34090</c:v>
                </c:pt>
                <c:pt idx="521">
                  <c:v>34121</c:v>
                </c:pt>
                <c:pt idx="522">
                  <c:v>34151</c:v>
                </c:pt>
                <c:pt idx="523">
                  <c:v>34182</c:v>
                </c:pt>
                <c:pt idx="524">
                  <c:v>34213</c:v>
                </c:pt>
                <c:pt idx="525">
                  <c:v>34243</c:v>
                </c:pt>
                <c:pt idx="526">
                  <c:v>34274</c:v>
                </c:pt>
                <c:pt idx="527">
                  <c:v>34304</c:v>
                </c:pt>
                <c:pt idx="528">
                  <c:v>34335</c:v>
                </c:pt>
                <c:pt idx="529">
                  <c:v>34366</c:v>
                </c:pt>
                <c:pt idx="530">
                  <c:v>34394</c:v>
                </c:pt>
                <c:pt idx="531">
                  <c:v>34425</c:v>
                </c:pt>
                <c:pt idx="532">
                  <c:v>34455</c:v>
                </c:pt>
                <c:pt idx="533">
                  <c:v>34486</c:v>
                </c:pt>
                <c:pt idx="534">
                  <c:v>34516</c:v>
                </c:pt>
                <c:pt idx="535">
                  <c:v>34547</c:v>
                </c:pt>
                <c:pt idx="536">
                  <c:v>34578</c:v>
                </c:pt>
                <c:pt idx="537">
                  <c:v>34608</c:v>
                </c:pt>
                <c:pt idx="538">
                  <c:v>34639</c:v>
                </c:pt>
                <c:pt idx="539">
                  <c:v>34669</c:v>
                </c:pt>
                <c:pt idx="540">
                  <c:v>34700</c:v>
                </c:pt>
                <c:pt idx="541">
                  <c:v>34731</c:v>
                </c:pt>
                <c:pt idx="542">
                  <c:v>34759</c:v>
                </c:pt>
                <c:pt idx="543">
                  <c:v>34790</c:v>
                </c:pt>
                <c:pt idx="544">
                  <c:v>34820</c:v>
                </c:pt>
                <c:pt idx="545">
                  <c:v>34851</c:v>
                </c:pt>
                <c:pt idx="546">
                  <c:v>34881</c:v>
                </c:pt>
                <c:pt idx="547">
                  <c:v>34912</c:v>
                </c:pt>
                <c:pt idx="548">
                  <c:v>34943</c:v>
                </c:pt>
                <c:pt idx="549">
                  <c:v>34973</c:v>
                </c:pt>
                <c:pt idx="550">
                  <c:v>35004</c:v>
                </c:pt>
                <c:pt idx="551">
                  <c:v>35034</c:v>
                </c:pt>
                <c:pt idx="552">
                  <c:v>35065</c:v>
                </c:pt>
                <c:pt idx="553">
                  <c:v>35096</c:v>
                </c:pt>
                <c:pt idx="554">
                  <c:v>35125</c:v>
                </c:pt>
                <c:pt idx="555">
                  <c:v>35156</c:v>
                </c:pt>
                <c:pt idx="556">
                  <c:v>35186</c:v>
                </c:pt>
                <c:pt idx="557">
                  <c:v>35217</c:v>
                </c:pt>
                <c:pt idx="558">
                  <c:v>35247</c:v>
                </c:pt>
                <c:pt idx="559">
                  <c:v>35278</c:v>
                </c:pt>
                <c:pt idx="560">
                  <c:v>35309</c:v>
                </c:pt>
                <c:pt idx="561">
                  <c:v>35339</c:v>
                </c:pt>
                <c:pt idx="562">
                  <c:v>35370</c:v>
                </c:pt>
                <c:pt idx="563">
                  <c:v>35400</c:v>
                </c:pt>
                <c:pt idx="564">
                  <c:v>35431</c:v>
                </c:pt>
                <c:pt idx="565">
                  <c:v>35462</c:v>
                </c:pt>
                <c:pt idx="566">
                  <c:v>35490</c:v>
                </c:pt>
                <c:pt idx="567">
                  <c:v>35521</c:v>
                </c:pt>
                <c:pt idx="568">
                  <c:v>35551</c:v>
                </c:pt>
                <c:pt idx="569">
                  <c:v>35582</c:v>
                </c:pt>
                <c:pt idx="570">
                  <c:v>35612</c:v>
                </c:pt>
                <c:pt idx="571">
                  <c:v>35643</c:v>
                </c:pt>
                <c:pt idx="572">
                  <c:v>35674</c:v>
                </c:pt>
                <c:pt idx="573">
                  <c:v>35704</c:v>
                </c:pt>
                <c:pt idx="574">
                  <c:v>35735</c:v>
                </c:pt>
                <c:pt idx="575">
                  <c:v>35765</c:v>
                </c:pt>
                <c:pt idx="576">
                  <c:v>35796</c:v>
                </c:pt>
                <c:pt idx="577">
                  <c:v>35827</c:v>
                </c:pt>
                <c:pt idx="578">
                  <c:v>35855</c:v>
                </c:pt>
                <c:pt idx="579">
                  <c:v>35886</c:v>
                </c:pt>
                <c:pt idx="580">
                  <c:v>35916</c:v>
                </c:pt>
                <c:pt idx="581">
                  <c:v>35947</c:v>
                </c:pt>
                <c:pt idx="582">
                  <c:v>35977</c:v>
                </c:pt>
                <c:pt idx="583">
                  <c:v>36008</c:v>
                </c:pt>
                <c:pt idx="584">
                  <c:v>36039</c:v>
                </c:pt>
                <c:pt idx="585">
                  <c:v>36069</c:v>
                </c:pt>
                <c:pt idx="586">
                  <c:v>36100</c:v>
                </c:pt>
                <c:pt idx="587">
                  <c:v>36130</c:v>
                </c:pt>
                <c:pt idx="588">
                  <c:v>36161</c:v>
                </c:pt>
                <c:pt idx="589">
                  <c:v>36192</c:v>
                </c:pt>
                <c:pt idx="590">
                  <c:v>36220</c:v>
                </c:pt>
                <c:pt idx="591">
                  <c:v>36251</c:v>
                </c:pt>
                <c:pt idx="592">
                  <c:v>36281</c:v>
                </c:pt>
                <c:pt idx="593">
                  <c:v>36312</c:v>
                </c:pt>
                <c:pt idx="594">
                  <c:v>36342</c:v>
                </c:pt>
                <c:pt idx="595">
                  <c:v>36373</c:v>
                </c:pt>
                <c:pt idx="596">
                  <c:v>36404</c:v>
                </c:pt>
                <c:pt idx="597">
                  <c:v>36434</c:v>
                </c:pt>
                <c:pt idx="598">
                  <c:v>36465</c:v>
                </c:pt>
                <c:pt idx="599">
                  <c:v>36495</c:v>
                </c:pt>
                <c:pt idx="600">
                  <c:v>36526</c:v>
                </c:pt>
                <c:pt idx="601">
                  <c:v>36557</c:v>
                </c:pt>
                <c:pt idx="602">
                  <c:v>36586</c:v>
                </c:pt>
                <c:pt idx="603">
                  <c:v>36617</c:v>
                </c:pt>
                <c:pt idx="604">
                  <c:v>36647</c:v>
                </c:pt>
                <c:pt idx="605">
                  <c:v>36678</c:v>
                </c:pt>
                <c:pt idx="606">
                  <c:v>36708</c:v>
                </c:pt>
                <c:pt idx="607">
                  <c:v>36739</c:v>
                </c:pt>
                <c:pt idx="608">
                  <c:v>36770</c:v>
                </c:pt>
                <c:pt idx="609">
                  <c:v>36800</c:v>
                </c:pt>
                <c:pt idx="610">
                  <c:v>36831</c:v>
                </c:pt>
                <c:pt idx="611">
                  <c:v>36861</c:v>
                </c:pt>
                <c:pt idx="612">
                  <c:v>36892</c:v>
                </c:pt>
                <c:pt idx="613">
                  <c:v>36923</c:v>
                </c:pt>
                <c:pt idx="614">
                  <c:v>36951</c:v>
                </c:pt>
                <c:pt idx="615">
                  <c:v>36982</c:v>
                </c:pt>
                <c:pt idx="616">
                  <c:v>37012</c:v>
                </c:pt>
                <c:pt idx="617">
                  <c:v>37043</c:v>
                </c:pt>
                <c:pt idx="618">
                  <c:v>37073</c:v>
                </c:pt>
                <c:pt idx="619">
                  <c:v>37104</c:v>
                </c:pt>
                <c:pt idx="620">
                  <c:v>37135</c:v>
                </c:pt>
                <c:pt idx="621">
                  <c:v>37165</c:v>
                </c:pt>
                <c:pt idx="622">
                  <c:v>37196</c:v>
                </c:pt>
                <c:pt idx="623">
                  <c:v>37226</c:v>
                </c:pt>
                <c:pt idx="624">
                  <c:v>37257</c:v>
                </c:pt>
                <c:pt idx="625">
                  <c:v>37288</c:v>
                </c:pt>
                <c:pt idx="626">
                  <c:v>37316</c:v>
                </c:pt>
                <c:pt idx="627">
                  <c:v>37347</c:v>
                </c:pt>
                <c:pt idx="628">
                  <c:v>37377</c:v>
                </c:pt>
                <c:pt idx="629">
                  <c:v>37408</c:v>
                </c:pt>
                <c:pt idx="630">
                  <c:v>37438</c:v>
                </c:pt>
                <c:pt idx="631">
                  <c:v>37469</c:v>
                </c:pt>
                <c:pt idx="632">
                  <c:v>37500</c:v>
                </c:pt>
                <c:pt idx="633">
                  <c:v>37530</c:v>
                </c:pt>
                <c:pt idx="634">
                  <c:v>37561</c:v>
                </c:pt>
                <c:pt idx="635">
                  <c:v>37591</c:v>
                </c:pt>
                <c:pt idx="636">
                  <c:v>37622</c:v>
                </c:pt>
                <c:pt idx="637">
                  <c:v>37653</c:v>
                </c:pt>
                <c:pt idx="638">
                  <c:v>37681</c:v>
                </c:pt>
                <c:pt idx="639">
                  <c:v>37712</c:v>
                </c:pt>
                <c:pt idx="640">
                  <c:v>37742</c:v>
                </c:pt>
                <c:pt idx="641">
                  <c:v>37773</c:v>
                </c:pt>
                <c:pt idx="642">
                  <c:v>37803</c:v>
                </c:pt>
                <c:pt idx="643">
                  <c:v>37834</c:v>
                </c:pt>
                <c:pt idx="644">
                  <c:v>37865</c:v>
                </c:pt>
                <c:pt idx="645">
                  <c:v>37895</c:v>
                </c:pt>
                <c:pt idx="646">
                  <c:v>37926</c:v>
                </c:pt>
                <c:pt idx="647">
                  <c:v>37956</c:v>
                </c:pt>
                <c:pt idx="648">
                  <c:v>37987</c:v>
                </c:pt>
                <c:pt idx="649">
                  <c:v>38018</c:v>
                </c:pt>
                <c:pt idx="650">
                  <c:v>38047</c:v>
                </c:pt>
                <c:pt idx="651">
                  <c:v>38078</c:v>
                </c:pt>
                <c:pt idx="652">
                  <c:v>38108</c:v>
                </c:pt>
                <c:pt idx="653">
                  <c:v>38139</c:v>
                </c:pt>
                <c:pt idx="654">
                  <c:v>38169</c:v>
                </c:pt>
                <c:pt idx="655">
                  <c:v>38200</c:v>
                </c:pt>
                <c:pt idx="656">
                  <c:v>38231</c:v>
                </c:pt>
                <c:pt idx="657">
                  <c:v>38261</c:v>
                </c:pt>
                <c:pt idx="658">
                  <c:v>38292</c:v>
                </c:pt>
                <c:pt idx="659">
                  <c:v>38322</c:v>
                </c:pt>
                <c:pt idx="660">
                  <c:v>38353</c:v>
                </c:pt>
                <c:pt idx="661">
                  <c:v>38384</c:v>
                </c:pt>
                <c:pt idx="662">
                  <c:v>38412</c:v>
                </c:pt>
                <c:pt idx="663">
                  <c:v>38443</c:v>
                </c:pt>
                <c:pt idx="664">
                  <c:v>38473</c:v>
                </c:pt>
                <c:pt idx="665">
                  <c:v>38504</c:v>
                </c:pt>
                <c:pt idx="666">
                  <c:v>38534</c:v>
                </c:pt>
                <c:pt idx="667">
                  <c:v>38565</c:v>
                </c:pt>
                <c:pt idx="668">
                  <c:v>38596</c:v>
                </c:pt>
                <c:pt idx="669">
                  <c:v>38626</c:v>
                </c:pt>
                <c:pt idx="670">
                  <c:v>38657</c:v>
                </c:pt>
                <c:pt idx="671">
                  <c:v>38687</c:v>
                </c:pt>
                <c:pt idx="672">
                  <c:v>38718</c:v>
                </c:pt>
                <c:pt idx="673">
                  <c:v>38749</c:v>
                </c:pt>
                <c:pt idx="674">
                  <c:v>38777</c:v>
                </c:pt>
                <c:pt idx="675">
                  <c:v>38808</c:v>
                </c:pt>
                <c:pt idx="676">
                  <c:v>38838</c:v>
                </c:pt>
                <c:pt idx="677">
                  <c:v>38869</c:v>
                </c:pt>
                <c:pt idx="678">
                  <c:v>38899</c:v>
                </c:pt>
                <c:pt idx="679">
                  <c:v>38930</c:v>
                </c:pt>
                <c:pt idx="680">
                  <c:v>38961</c:v>
                </c:pt>
                <c:pt idx="681">
                  <c:v>38991</c:v>
                </c:pt>
                <c:pt idx="682">
                  <c:v>39022</c:v>
                </c:pt>
                <c:pt idx="683">
                  <c:v>39052</c:v>
                </c:pt>
                <c:pt idx="684">
                  <c:v>39083</c:v>
                </c:pt>
                <c:pt idx="685">
                  <c:v>39114</c:v>
                </c:pt>
                <c:pt idx="686">
                  <c:v>39142</c:v>
                </c:pt>
                <c:pt idx="687">
                  <c:v>39173</c:v>
                </c:pt>
                <c:pt idx="688">
                  <c:v>39203</c:v>
                </c:pt>
                <c:pt idx="689">
                  <c:v>39234</c:v>
                </c:pt>
                <c:pt idx="690">
                  <c:v>39264</c:v>
                </c:pt>
                <c:pt idx="691">
                  <c:v>39295</c:v>
                </c:pt>
                <c:pt idx="692">
                  <c:v>39326</c:v>
                </c:pt>
                <c:pt idx="693">
                  <c:v>39356</c:v>
                </c:pt>
                <c:pt idx="694">
                  <c:v>39387</c:v>
                </c:pt>
                <c:pt idx="695">
                  <c:v>39417</c:v>
                </c:pt>
                <c:pt idx="696">
                  <c:v>39448</c:v>
                </c:pt>
                <c:pt idx="697">
                  <c:v>39479</c:v>
                </c:pt>
                <c:pt idx="698">
                  <c:v>39508</c:v>
                </c:pt>
                <c:pt idx="699">
                  <c:v>39539</c:v>
                </c:pt>
                <c:pt idx="700">
                  <c:v>39569</c:v>
                </c:pt>
                <c:pt idx="701">
                  <c:v>39600</c:v>
                </c:pt>
                <c:pt idx="702">
                  <c:v>39630</c:v>
                </c:pt>
                <c:pt idx="703">
                  <c:v>39661</c:v>
                </c:pt>
                <c:pt idx="704">
                  <c:v>39692</c:v>
                </c:pt>
                <c:pt idx="705">
                  <c:v>39722</c:v>
                </c:pt>
                <c:pt idx="706">
                  <c:v>39753</c:v>
                </c:pt>
                <c:pt idx="707">
                  <c:v>39783</c:v>
                </c:pt>
                <c:pt idx="708">
                  <c:v>39814</c:v>
                </c:pt>
                <c:pt idx="709">
                  <c:v>39845</c:v>
                </c:pt>
                <c:pt idx="710">
                  <c:v>39873</c:v>
                </c:pt>
                <c:pt idx="711">
                  <c:v>39904</c:v>
                </c:pt>
                <c:pt idx="712">
                  <c:v>39934</c:v>
                </c:pt>
                <c:pt idx="713">
                  <c:v>39965</c:v>
                </c:pt>
                <c:pt idx="714">
                  <c:v>39995</c:v>
                </c:pt>
                <c:pt idx="715">
                  <c:v>40026</c:v>
                </c:pt>
                <c:pt idx="716">
                  <c:v>40057</c:v>
                </c:pt>
                <c:pt idx="717">
                  <c:v>40087</c:v>
                </c:pt>
                <c:pt idx="718">
                  <c:v>40118</c:v>
                </c:pt>
                <c:pt idx="719">
                  <c:v>40148</c:v>
                </c:pt>
                <c:pt idx="720">
                  <c:v>40179</c:v>
                </c:pt>
                <c:pt idx="721">
                  <c:v>40210</c:v>
                </c:pt>
                <c:pt idx="722">
                  <c:v>40238</c:v>
                </c:pt>
                <c:pt idx="723">
                  <c:v>40269</c:v>
                </c:pt>
                <c:pt idx="724">
                  <c:v>40299</c:v>
                </c:pt>
                <c:pt idx="725">
                  <c:v>40330</c:v>
                </c:pt>
                <c:pt idx="726">
                  <c:v>40360</c:v>
                </c:pt>
                <c:pt idx="727">
                  <c:v>40391</c:v>
                </c:pt>
                <c:pt idx="728">
                  <c:v>40422</c:v>
                </c:pt>
                <c:pt idx="729">
                  <c:v>40452</c:v>
                </c:pt>
                <c:pt idx="730">
                  <c:v>40483</c:v>
                </c:pt>
                <c:pt idx="731">
                  <c:v>40513</c:v>
                </c:pt>
                <c:pt idx="732">
                  <c:v>40544</c:v>
                </c:pt>
                <c:pt idx="733">
                  <c:v>40575</c:v>
                </c:pt>
                <c:pt idx="734">
                  <c:v>40603</c:v>
                </c:pt>
                <c:pt idx="735">
                  <c:v>40634</c:v>
                </c:pt>
                <c:pt idx="736">
                  <c:v>40664</c:v>
                </c:pt>
                <c:pt idx="737">
                  <c:v>40695</c:v>
                </c:pt>
                <c:pt idx="738">
                  <c:v>40725</c:v>
                </c:pt>
                <c:pt idx="739">
                  <c:v>40756</c:v>
                </c:pt>
                <c:pt idx="740">
                  <c:v>40787</c:v>
                </c:pt>
                <c:pt idx="741">
                  <c:v>40817</c:v>
                </c:pt>
                <c:pt idx="742">
                  <c:v>40848</c:v>
                </c:pt>
                <c:pt idx="743">
                  <c:v>40878</c:v>
                </c:pt>
                <c:pt idx="744">
                  <c:v>40909</c:v>
                </c:pt>
                <c:pt idx="745">
                  <c:v>40940</c:v>
                </c:pt>
                <c:pt idx="746">
                  <c:v>40969</c:v>
                </c:pt>
                <c:pt idx="747">
                  <c:v>41000</c:v>
                </c:pt>
                <c:pt idx="748">
                  <c:v>41030</c:v>
                </c:pt>
                <c:pt idx="749">
                  <c:v>41061</c:v>
                </c:pt>
                <c:pt idx="750">
                  <c:v>41091</c:v>
                </c:pt>
                <c:pt idx="751">
                  <c:v>41122</c:v>
                </c:pt>
                <c:pt idx="752">
                  <c:v>41153</c:v>
                </c:pt>
                <c:pt idx="753">
                  <c:v>41183</c:v>
                </c:pt>
                <c:pt idx="754">
                  <c:v>41214</c:v>
                </c:pt>
                <c:pt idx="755">
                  <c:v>41244</c:v>
                </c:pt>
                <c:pt idx="756">
                  <c:v>41275</c:v>
                </c:pt>
                <c:pt idx="757">
                  <c:v>41306</c:v>
                </c:pt>
                <c:pt idx="758">
                  <c:v>41334</c:v>
                </c:pt>
                <c:pt idx="759">
                  <c:v>41365</c:v>
                </c:pt>
                <c:pt idx="760">
                  <c:v>41395</c:v>
                </c:pt>
                <c:pt idx="761">
                  <c:v>41426</c:v>
                </c:pt>
                <c:pt idx="762">
                  <c:v>41456</c:v>
                </c:pt>
                <c:pt idx="763">
                  <c:v>41487</c:v>
                </c:pt>
                <c:pt idx="764">
                  <c:v>41518</c:v>
                </c:pt>
                <c:pt idx="765">
                  <c:v>41548</c:v>
                </c:pt>
                <c:pt idx="766">
                  <c:v>41579</c:v>
                </c:pt>
                <c:pt idx="767">
                  <c:v>41609</c:v>
                </c:pt>
                <c:pt idx="768">
                  <c:v>41640</c:v>
                </c:pt>
                <c:pt idx="769">
                  <c:v>41671</c:v>
                </c:pt>
                <c:pt idx="770">
                  <c:v>41699</c:v>
                </c:pt>
                <c:pt idx="771">
                  <c:v>41730</c:v>
                </c:pt>
                <c:pt idx="772">
                  <c:v>41760</c:v>
                </c:pt>
                <c:pt idx="773">
                  <c:v>41791</c:v>
                </c:pt>
                <c:pt idx="774">
                  <c:v>41821</c:v>
                </c:pt>
                <c:pt idx="775">
                  <c:v>41852</c:v>
                </c:pt>
                <c:pt idx="776">
                  <c:v>41883</c:v>
                </c:pt>
                <c:pt idx="777">
                  <c:v>41913</c:v>
                </c:pt>
                <c:pt idx="778">
                  <c:v>41944</c:v>
                </c:pt>
                <c:pt idx="779">
                  <c:v>41974</c:v>
                </c:pt>
                <c:pt idx="780">
                  <c:v>42005</c:v>
                </c:pt>
                <c:pt idx="781">
                  <c:v>42036</c:v>
                </c:pt>
                <c:pt idx="782">
                  <c:v>42064</c:v>
                </c:pt>
                <c:pt idx="783">
                  <c:v>42095</c:v>
                </c:pt>
                <c:pt idx="784">
                  <c:v>42125</c:v>
                </c:pt>
                <c:pt idx="785">
                  <c:v>42156</c:v>
                </c:pt>
                <c:pt idx="786">
                  <c:v>42186</c:v>
                </c:pt>
                <c:pt idx="787">
                  <c:v>42217</c:v>
                </c:pt>
                <c:pt idx="788">
                  <c:v>42248</c:v>
                </c:pt>
                <c:pt idx="789">
                  <c:v>42278</c:v>
                </c:pt>
                <c:pt idx="790">
                  <c:v>42309</c:v>
                </c:pt>
                <c:pt idx="791">
                  <c:v>42339</c:v>
                </c:pt>
                <c:pt idx="792">
                  <c:v>42370</c:v>
                </c:pt>
                <c:pt idx="793">
                  <c:v>42401</c:v>
                </c:pt>
                <c:pt idx="794">
                  <c:v>42430</c:v>
                </c:pt>
                <c:pt idx="795">
                  <c:v>42461</c:v>
                </c:pt>
                <c:pt idx="796">
                  <c:v>42491</c:v>
                </c:pt>
                <c:pt idx="797">
                  <c:v>42522</c:v>
                </c:pt>
                <c:pt idx="798">
                  <c:v>42552</c:v>
                </c:pt>
                <c:pt idx="799">
                  <c:v>42583</c:v>
                </c:pt>
                <c:pt idx="800">
                  <c:v>42614</c:v>
                </c:pt>
                <c:pt idx="801">
                  <c:v>42644</c:v>
                </c:pt>
                <c:pt idx="802">
                  <c:v>42675</c:v>
                </c:pt>
                <c:pt idx="803">
                  <c:v>42705</c:v>
                </c:pt>
                <c:pt idx="804">
                  <c:v>42736</c:v>
                </c:pt>
                <c:pt idx="805">
                  <c:v>42767</c:v>
                </c:pt>
                <c:pt idx="806">
                  <c:v>42795</c:v>
                </c:pt>
                <c:pt idx="807">
                  <c:v>42826</c:v>
                </c:pt>
                <c:pt idx="808">
                  <c:v>42856</c:v>
                </c:pt>
                <c:pt idx="809">
                  <c:v>42887</c:v>
                </c:pt>
                <c:pt idx="810">
                  <c:v>42917</c:v>
                </c:pt>
                <c:pt idx="811">
                  <c:v>42948</c:v>
                </c:pt>
                <c:pt idx="812">
                  <c:v>42979</c:v>
                </c:pt>
                <c:pt idx="813">
                  <c:v>43009</c:v>
                </c:pt>
                <c:pt idx="814">
                  <c:v>43040</c:v>
                </c:pt>
                <c:pt idx="815">
                  <c:v>43070</c:v>
                </c:pt>
                <c:pt idx="816">
                  <c:v>43101</c:v>
                </c:pt>
                <c:pt idx="817">
                  <c:v>43132</c:v>
                </c:pt>
                <c:pt idx="818">
                  <c:v>43160</c:v>
                </c:pt>
                <c:pt idx="819">
                  <c:v>43191</c:v>
                </c:pt>
                <c:pt idx="820">
                  <c:v>43221</c:v>
                </c:pt>
                <c:pt idx="821">
                  <c:v>43252</c:v>
                </c:pt>
                <c:pt idx="822">
                  <c:v>43282</c:v>
                </c:pt>
                <c:pt idx="823">
                  <c:v>43313</c:v>
                </c:pt>
                <c:pt idx="824">
                  <c:v>43344</c:v>
                </c:pt>
                <c:pt idx="825">
                  <c:v>43374</c:v>
                </c:pt>
                <c:pt idx="826">
                  <c:v>43405</c:v>
                </c:pt>
                <c:pt idx="827">
                  <c:v>43435</c:v>
                </c:pt>
                <c:pt idx="828">
                  <c:v>43466</c:v>
                </c:pt>
                <c:pt idx="829">
                  <c:v>43497</c:v>
                </c:pt>
                <c:pt idx="830">
                  <c:v>43525</c:v>
                </c:pt>
                <c:pt idx="831">
                  <c:v>43556</c:v>
                </c:pt>
                <c:pt idx="832">
                  <c:v>43586</c:v>
                </c:pt>
                <c:pt idx="833">
                  <c:v>43617</c:v>
                </c:pt>
                <c:pt idx="834">
                  <c:v>43647</c:v>
                </c:pt>
                <c:pt idx="835">
                  <c:v>43678</c:v>
                </c:pt>
                <c:pt idx="836">
                  <c:v>43709</c:v>
                </c:pt>
                <c:pt idx="837">
                  <c:v>43739</c:v>
                </c:pt>
                <c:pt idx="838">
                  <c:v>43770</c:v>
                </c:pt>
                <c:pt idx="839">
                  <c:v>43800</c:v>
                </c:pt>
                <c:pt idx="840">
                  <c:v>43831</c:v>
                </c:pt>
                <c:pt idx="841">
                  <c:v>43862</c:v>
                </c:pt>
                <c:pt idx="842">
                  <c:v>43891</c:v>
                </c:pt>
                <c:pt idx="843">
                  <c:v>43922</c:v>
                </c:pt>
                <c:pt idx="844">
                  <c:v>43952</c:v>
                </c:pt>
                <c:pt idx="845">
                  <c:v>43983</c:v>
                </c:pt>
                <c:pt idx="846">
                  <c:v>44013</c:v>
                </c:pt>
                <c:pt idx="847">
                  <c:v>44044</c:v>
                </c:pt>
                <c:pt idx="848">
                  <c:v>44075</c:v>
                </c:pt>
                <c:pt idx="849">
                  <c:v>44105</c:v>
                </c:pt>
                <c:pt idx="850">
                  <c:v>44136</c:v>
                </c:pt>
                <c:pt idx="851">
                  <c:v>44166</c:v>
                </c:pt>
                <c:pt idx="852">
                  <c:v>44197</c:v>
                </c:pt>
                <c:pt idx="853">
                  <c:v>44228</c:v>
                </c:pt>
                <c:pt idx="854">
                  <c:v>44256</c:v>
                </c:pt>
                <c:pt idx="855">
                  <c:v>44287</c:v>
                </c:pt>
                <c:pt idx="856">
                  <c:v>44317</c:v>
                </c:pt>
                <c:pt idx="857">
                  <c:v>44348</c:v>
                </c:pt>
                <c:pt idx="858">
                  <c:v>44378</c:v>
                </c:pt>
                <c:pt idx="859">
                  <c:v>44409</c:v>
                </c:pt>
                <c:pt idx="860">
                  <c:v>44440</c:v>
                </c:pt>
                <c:pt idx="861">
                  <c:v>44470</c:v>
                </c:pt>
                <c:pt idx="862">
                  <c:v>44501</c:v>
                </c:pt>
                <c:pt idx="863">
                  <c:v>44531</c:v>
                </c:pt>
                <c:pt idx="864">
                  <c:v>44562</c:v>
                </c:pt>
                <c:pt idx="865">
                  <c:v>44593</c:v>
                </c:pt>
                <c:pt idx="866">
                  <c:v>44621</c:v>
                </c:pt>
                <c:pt idx="867">
                  <c:v>44652</c:v>
                </c:pt>
                <c:pt idx="868">
                  <c:v>44682</c:v>
                </c:pt>
                <c:pt idx="869">
                  <c:v>44713</c:v>
                </c:pt>
                <c:pt idx="870">
                  <c:v>44743</c:v>
                </c:pt>
                <c:pt idx="871">
                  <c:v>44774</c:v>
                </c:pt>
                <c:pt idx="872">
                  <c:v>44805</c:v>
                </c:pt>
                <c:pt idx="873">
                  <c:v>44835</c:v>
                </c:pt>
                <c:pt idx="874">
                  <c:v>44866</c:v>
                </c:pt>
                <c:pt idx="875">
                  <c:v>44896</c:v>
                </c:pt>
                <c:pt idx="876">
                  <c:v>44927</c:v>
                </c:pt>
                <c:pt idx="877">
                  <c:v>44958</c:v>
                </c:pt>
                <c:pt idx="878">
                  <c:v>44986</c:v>
                </c:pt>
                <c:pt idx="879">
                  <c:v>45017</c:v>
                </c:pt>
                <c:pt idx="880">
                  <c:v>45047</c:v>
                </c:pt>
                <c:pt idx="881">
                  <c:v>45078</c:v>
                </c:pt>
                <c:pt idx="882">
                  <c:v>45108</c:v>
                </c:pt>
                <c:pt idx="883">
                  <c:v>45139</c:v>
                </c:pt>
                <c:pt idx="884">
                  <c:v>45170</c:v>
                </c:pt>
                <c:pt idx="885">
                  <c:v>45200</c:v>
                </c:pt>
                <c:pt idx="886">
                  <c:v>45231</c:v>
                </c:pt>
                <c:pt idx="887">
                  <c:v>45261</c:v>
                </c:pt>
                <c:pt idx="888">
                  <c:v>45292</c:v>
                </c:pt>
                <c:pt idx="889">
                  <c:v>45323</c:v>
                </c:pt>
                <c:pt idx="890">
                  <c:v>45352</c:v>
                </c:pt>
                <c:pt idx="891">
                  <c:v>45383</c:v>
                </c:pt>
                <c:pt idx="892">
                  <c:v>45413</c:v>
                </c:pt>
                <c:pt idx="893">
                  <c:v>45444</c:v>
                </c:pt>
                <c:pt idx="894">
                  <c:v>45474</c:v>
                </c:pt>
                <c:pt idx="895">
                  <c:v>45505</c:v>
                </c:pt>
                <c:pt idx="896">
                  <c:v>45536</c:v>
                </c:pt>
                <c:pt idx="897">
                  <c:v>45566</c:v>
                </c:pt>
                <c:pt idx="898">
                  <c:v>45597</c:v>
                </c:pt>
                <c:pt idx="899">
                  <c:v>45627</c:v>
                </c:pt>
                <c:pt idx="900">
                  <c:v>45658</c:v>
                </c:pt>
                <c:pt idx="901">
                  <c:v>45689</c:v>
                </c:pt>
                <c:pt idx="902">
                  <c:v>45717</c:v>
                </c:pt>
                <c:pt idx="903">
                  <c:v>45748</c:v>
                </c:pt>
                <c:pt idx="904">
                  <c:v>45778</c:v>
                </c:pt>
                <c:pt idx="905">
                  <c:v>45809</c:v>
                </c:pt>
                <c:pt idx="906">
                  <c:v>45839</c:v>
                </c:pt>
                <c:pt idx="907">
                  <c:v>45870</c:v>
                </c:pt>
                <c:pt idx="908">
                  <c:v>45901</c:v>
                </c:pt>
                <c:pt idx="909">
                  <c:v>45931</c:v>
                </c:pt>
                <c:pt idx="910">
                  <c:v>45962</c:v>
                </c:pt>
                <c:pt idx="911">
                  <c:v>45992</c:v>
                </c:pt>
                <c:pt idx="912">
                  <c:v>46023</c:v>
                </c:pt>
                <c:pt idx="913">
                  <c:v>46054</c:v>
                </c:pt>
                <c:pt idx="914">
                  <c:v>46082</c:v>
                </c:pt>
                <c:pt idx="915">
                  <c:v>46113</c:v>
                </c:pt>
                <c:pt idx="916">
                  <c:v>46143</c:v>
                </c:pt>
                <c:pt idx="917">
                  <c:v>46174</c:v>
                </c:pt>
                <c:pt idx="918">
                  <c:v>46204</c:v>
                </c:pt>
                <c:pt idx="919">
                  <c:v>46235</c:v>
                </c:pt>
                <c:pt idx="920">
                  <c:v>46266</c:v>
                </c:pt>
                <c:pt idx="921">
                  <c:v>46296</c:v>
                </c:pt>
                <c:pt idx="922">
                  <c:v>46327</c:v>
                </c:pt>
                <c:pt idx="923">
                  <c:v>46357</c:v>
                </c:pt>
                <c:pt idx="924">
                  <c:v>46388</c:v>
                </c:pt>
                <c:pt idx="925">
                  <c:v>46419</c:v>
                </c:pt>
                <c:pt idx="926">
                  <c:v>46447</c:v>
                </c:pt>
                <c:pt idx="927">
                  <c:v>46478</c:v>
                </c:pt>
                <c:pt idx="928">
                  <c:v>46508</c:v>
                </c:pt>
                <c:pt idx="929">
                  <c:v>46539</c:v>
                </c:pt>
                <c:pt idx="930">
                  <c:v>46569</c:v>
                </c:pt>
                <c:pt idx="931">
                  <c:v>46600</c:v>
                </c:pt>
                <c:pt idx="932">
                  <c:v>46631</c:v>
                </c:pt>
                <c:pt idx="933">
                  <c:v>46661</c:v>
                </c:pt>
                <c:pt idx="934">
                  <c:v>46692</c:v>
                </c:pt>
                <c:pt idx="935">
                  <c:v>46722</c:v>
                </c:pt>
                <c:pt idx="936">
                  <c:v>46753</c:v>
                </c:pt>
                <c:pt idx="937">
                  <c:v>46784</c:v>
                </c:pt>
                <c:pt idx="938">
                  <c:v>46813</c:v>
                </c:pt>
                <c:pt idx="939">
                  <c:v>46844</c:v>
                </c:pt>
                <c:pt idx="940">
                  <c:v>46874</c:v>
                </c:pt>
                <c:pt idx="941">
                  <c:v>46905</c:v>
                </c:pt>
                <c:pt idx="942">
                  <c:v>46935</c:v>
                </c:pt>
                <c:pt idx="943">
                  <c:v>46966</c:v>
                </c:pt>
                <c:pt idx="944">
                  <c:v>46997</c:v>
                </c:pt>
                <c:pt idx="945">
                  <c:v>47027</c:v>
                </c:pt>
                <c:pt idx="946">
                  <c:v>47058</c:v>
                </c:pt>
                <c:pt idx="947">
                  <c:v>47088</c:v>
                </c:pt>
                <c:pt idx="948">
                  <c:v>47119</c:v>
                </c:pt>
                <c:pt idx="949">
                  <c:v>47150</c:v>
                </c:pt>
                <c:pt idx="950">
                  <c:v>47178</c:v>
                </c:pt>
                <c:pt idx="951">
                  <c:v>47209</c:v>
                </c:pt>
                <c:pt idx="952">
                  <c:v>47239</c:v>
                </c:pt>
                <c:pt idx="953">
                  <c:v>47270</c:v>
                </c:pt>
                <c:pt idx="954">
                  <c:v>47300</c:v>
                </c:pt>
                <c:pt idx="955">
                  <c:v>47331</c:v>
                </c:pt>
                <c:pt idx="956">
                  <c:v>47362</c:v>
                </c:pt>
                <c:pt idx="957">
                  <c:v>47392</c:v>
                </c:pt>
                <c:pt idx="958">
                  <c:v>47423</c:v>
                </c:pt>
                <c:pt idx="959">
                  <c:v>47453</c:v>
                </c:pt>
                <c:pt idx="960">
                  <c:v>47484</c:v>
                </c:pt>
                <c:pt idx="961">
                  <c:v>47515</c:v>
                </c:pt>
                <c:pt idx="962">
                  <c:v>47543</c:v>
                </c:pt>
                <c:pt idx="963">
                  <c:v>47574</c:v>
                </c:pt>
                <c:pt idx="964">
                  <c:v>47604</c:v>
                </c:pt>
                <c:pt idx="965">
                  <c:v>47635</c:v>
                </c:pt>
                <c:pt idx="966">
                  <c:v>47665</c:v>
                </c:pt>
                <c:pt idx="967">
                  <c:v>47696</c:v>
                </c:pt>
                <c:pt idx="968">
                  <c:v>47727</c:v>
                </c:pt>
                <c:pt idx="969">
                  <c:v>47757</c:v>
                </c:pt>
                <c:pt idx="970">
                  <c:v>47788</c:v>
                </c:pt>
                <c:pt idx="971">
                  <c:v>47818</c:v>
                </c:pt>
                <c:pt idx="972">
                  <c:v>47849</c:v>
                </c:pt>
                <c:pt idx="973">
                  <c:v>47880</c:v>
                </c:pt>
                <c:pt idx="974">
                  <c:v>47908</c:v>
                </c:pt>
                <c:pt idx="975">
                  <c:v>47939</c:v>
                </c:pt>
                <c:pt idx="976">
                  <c:v>47969</c:v>
                </c:pt>
                <c:pt idx="977">
                  <c:v>48000</c:v>
                </c:pt>
                <c:pt idx="978">
                  <c:v>48030</c:v>
                </c:pt>
                <c:pt idx="979">
                  <c:v>48061</c:v>
                </c:pt>
                <c:pt idx="980">
                  <c:v>48092</c:v>
                </c:pt>
                <c:pt idx="981">
                  <c:v>48122</c:v>
                </c:pt>
                <c:pt idx="982">
                  <c:v>48153</c:v>
                </c:pt>
                <c:pt idx="983">
                  <c:v>48183</c:v>
                </c:pt>
                <c:pt idx="984">
                  <c:v>48214</c:v>
                </c:pt>
                <c:pt idx="985">
                  <c:v>48245</c:v>
                </c:pt>
                <c:pt idx="986">
                  <c:v>48274</c:v>
                </c:pt>
                <c:pt idx="987">
                  <c:v>48305</c:v>
                </c:pt>
                <c:pt idx="988">
                  <c:v>48335</c:v>
                </c:pt>
                <c:pt idx="989">
                  <c:v>48366</c:v>
                </c:pt>
                <c:pt idx="990">
                  <c:v>48396</c:v>
                </c:pt>
                <c:pt idx="991">
                  <c:v>48427</c:v>
                </c:pt>
                <c:pt idx="992">
                  <c:v>48458</c:v>
                </c:pt>
                <c:pt idx="993">
                  <c:v>48488</c:v>
                </c:pt>
                <c:pt idx="994">
                  <c:v>48519</c:v>
                </c:pt>
                <c:pt idx="995">
                  <c:v>48549</c:v>
                </c:pt>
              </c:numCache>
            </c:numRef>
          </c:cat>
          <c:val>
            <c:numRef>
              <c:f>GBOND!$B$3:$B$998</c:f>
              <c:numCache>
                <c:formatCode>General</c:formatCode>
                <c:ptCount val="9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numCache>
            </c:numRef>
          </c:val>
          <c:smooth val="0"/>
          <c:extLst>
            <c:ext xmlns:c16="http://schemas.microsoft.com/office/drawing/2014/chart" uri="{C3380CC4-5D6E-409C-BE32-E72D297353CC}">
              <c16:uniqueId val="{00000000-44B6-4A86-A953-73F1267C576F}"/>
            </c:ext>
          </c:extLst>
        </c:ser>
        <c:ser>
          <c:idx val="3"/>
          <c:order val="1"/>
          <c:tx>
            <c:v>Bond Yields</c:v>
          </c:tx>
          <c:spPr>
            <a:ln w="57150">
              <a:solidFill>
                <a:srgbClr val="FF0000"/>
              </a:solidFill>
            </a:ln>
            <a:effectLst>
              <a:outerShdw blurRad="38100" dist="25400" dir="5400000" algn="ctr" rotWithShape="0">
                <a:schemeClr val="tx1">
                  <a:alpha val="95000"/>
                </a:schemeClr>
              </a:outerShdw>
            </a:effectLst>
          </c:spPr>
          <c:marker>
            <c:symbol val="none"/>
          </c:marker>
          <c:cat>
            <c:numRef>
              <c:f>GBOND!$A$3:$A$998</c:f>
              <c:numCache>
                <c:formatCode>mmm\-yy</c:formatCode>
                <c:ptCount val="996"/>
                <c:pt idx="0">
                  <c:v>18264</c:v>
                </c:pt>
                <c:pt idx="1">
                  <c:v>18295</c:v>
                </c:pt>
                <c:pt idx="2">
                  <c:v>18323</c:v>
                </c:pt>
                <c:pt idx="3">
                  <c:v>18354</c:v>
                </c:pt>
                <c:pt idx="4">
                  <c:v>18384</c:v>
                </c:pt>
                <c:pt idx="5">
                  <c:v>18415</c:v>
                </c:pt>
                <c:pt idx="6">
                  <c:v>18445</c:v>
                </c:pt>
                <c:pt idx="7">
                  <c:v>18476</c:v>
                </c:pt>
                <c:pt idx="8">
                  <c:v>18507</c:v>
                </c:pt>
                <c:pt idx="9">
                  <c:v>18537</c:v>
                </c:pt>
                <c:pt idx="10">
                  <c:v>18568</c:v>
                </c:pt>
                <c:pt idx="11">
                  <c:v>18598</c:v>
                </c:pt>
                <c:pt idx="12">
                  <c:v>18629</c:v>
                </c:pt>
                <c:pt idx="13">
                  <c:v>18660</c:v>
                </c:pt>
                <c:pt idx="14">
                  <c:v>18688</c:v>
                </c:pt>
                <c:pt idx="15">
                  <c:v>18719</c:v>
                </c:pt>
                <c:pt idx="16">
                  <c:v>18749</c:v>
                </c:pt>
                <c:pt idx="17">
                  <c:v>18780</c:v>
                </c:pt>
                <c:pt idx="18">
                  <c:v>18810</c:v>
                </c:pt>
                <c:pt idx="19">
                  <c:v>18841</c:v>
                </c:pt>
                <c:pt idx="20">
                  <c:v>18872</c:v>
                </c:pt>
                <c:pt idx="21">
                  <c:v>18902</c:v>
                </c:pt>
                <c:pt idx="22">
                  <c:v>18933</c:v>
                </c:pt>
                <c:pt idx="23">
                  <c:v>18963</c:v>
                </c:pt>
                <c:pt idx="24">
                  <c:v>18994</c:v>
                </c:pt>
                <c:pt idx="25">
                  <c:v>19025</c:v>
                </c:pt>
                <c:pt idx="26">
                  <c:v>19054</c:v>
                </c:pt>
                <c:pt idx="27">
                  <c:v>19085</c:v>
                </c:pt>
                <c:pt idx="28">
                  <c:v>19115</c:v>
                </c:pt>
                <c:pt idx="29">
                  <c:v>19146</c:v>
                </c:pt>
                <c:pt idx="30">
                  <c:v>19176</c:v>
                </c:pt>
                <c:pt idx="31">
                  <c:v>19207</c:v>
                </c:pt>
                <c:pt idx="32">
                  <c:v>19238</c:v>
                </c:pt>
                <c:pt idx="33">
                  <c:v>19268</c:v>
                </c:pt>
                <c:pt idx="34">
                  <c:v>19299</c:v>
                </c:pt>
                <c:pt idx="35">
                  <c:v>19329</c:v>
                </c:pt>
                <c:pt idx="36">
                  <c:v>19360</c:v>
                </c:pt>
                <c:pt idx="37">
                  <c:v>19391</c:v>
                </c:pt>
                <c:pt idx="38">
                  <c:v>19419</c:v>
                </c:pt>
                <c:pt idx="39">
                  <c:v>19450</c:v>
                </c:pt>
                <c:pt idx="40">
                  <c:v>19480</c:v>
                </c:pt>
                <c:pt idx="41">
                  <c:v>19511</c:v>
                </c:pt>
                <c:pt idx="42">
                  <c:v>19541</c:v>
                </c:pt>
                <c:pt idx="43">
                  <c:v>19572</c:v>
                </c:pt>
                <c:pt idx="44">
                  <c:v>19603</c:v>
                </c:pt>
                <c:pt idx="45">
                  <c:v>19633</c:v>
                </c:pt>
                <c:pt idx="46">
                  <c:v>19664</c:v>
                </c:pt>
                <c:pt idx="47">
                  <c:v>19694</c:v>
                </c:pt>
                <c:pt idx="48">
                  <c:v>19725</c:v>
                </c:pt>
                <c:pt idx="49">
                  <c:v>19756</c:v>
                </c:pt>
                <c:pt idx="50">
                  <c:v>19784</c:v>
                </c:pt>
                <c:pt idx="51">
                  <c:v>19815</c:v>
                </c:pt>
                <c:pt idx="52">
                  <c:v>19845</c:v>
                </c:pt>
                <c:pt idx="53">
                  <c:v>19876</c:v>
                </c:pt>
                <c:pt idx="54">
                  <c:v>19906</c:v>
                </c:pt>
                <c:pt idx="55">
                  <c:v>19937</c:v>
                </c:pt>
                <c:pt idx="56">
                  <c:v>19968</c:v>
                </c:pt>
                <c:pt idx="57">
                  <c:v>19998</c:v>
                </c:pt>
                <c:pt idx="58">
                  <c:v>20029</c:v>
                </c:pt>
                <c:pt idx="59">
                  <c:v>20059</c:v>
                </c:pt>
                <c:pt idx="60">
                  <c:v>20090</c:v>
                </c:pt>
                <c:pt idx="61">
                  <c:v>20121</c:v>
                </c:pt>
                <c:pt idx="62">
                  <c:v>20149</c:v>
                </c:pt>
                <c:pt idx="63">
                  <c:v>20180</c:v>
                </c:pt>
                <c:pt idx="64">
                  <c:v>20210</c:v>
                </c:pt>
                <c:pt idx="65">
                  <c:v>20241</c:v>
                </c:pt>
                <c:pt idx="66">
                  <c:v>20271</c:v>
                </c:pt>
                <c:pt idx="67">
                  <c:v>20302</c:v>
                </c:pt>
                <c:pt idx="68">
                  <c:v>20333</c:v>
                </c:pt>
                <c:pt idx="69">
                  <c:v>20363</c:v>
                </c:pt>
                <c:pt idx="70">
                  <c:v>20394</c:v>
                </c:pt>
                <c:pt idx="71">
                  <c:v>20424</c:v>
                </c:pt>
                <c:pt idx="72">
                  <c:v>20455</c:v>
                </c:pt>
                <c:pt idx="73">
                  <c:v>20486</c:v>
                </c:pt>
                <c:pt idx="74">
                  <c:v>20515</c:v>
                </c:pt>
                <c:pt idx="75">
                  <c:v>20546</c:v>
                </c:pt>
                <c:pt idx="76">
                  <c:v>20576</c:v>
                </c:pt>
                <c:pt idx="77">
                  <c:v>20607</c:v>
                </c:pt>
                <c:pt idx="78">
                  <c:v>20637</c:v>
                </c:pt>
                <c:pt idx="79">
                  <c:v>20668</c:v>
                </c:pt>
                <c:pt idx="80">
                  <c:v>20699</c:v>
                </c:pt>
                <c:pt idx="81">
                  <c:v>20729</c:v>
                </c:pt>
                <c:pt idx="82">
                  <c:v>20760</c:v>
                </c:pt>
                <c:pt idx="83">
                  <c:v>20790</c:v>
                </c:pt>
                <c:pt idx="84">
                  <c:v>20821</c:v>
                </c:pt>
                <c:pt idx="85">
                  <c:v>20852</c:v>
                </c:pt>
                <c:pt idx="86">
                  <c:v>20880</c:v>
                </c:pt>
                <c:pt idx="87">
                  <c:v>20911</c:v>
                </c:pt>
                <c:pt idx="88">
                  <c:v>20941</c:v>
                </c:pt>
                <c:pt idx="89">
                  <c:v>20972</c:v>
                </c:pt>
                <c:pt idx="90">
                  <c:v>21002</c:v>
                </c:pt>
                <c:pt idx="91">
                  <c:v>21033</c:v>
                </c:pt>
                <c:pt idx="92">
                  <c:v>21064</c:v>
                </c:pt>
                <c:pt idx="93">
                  <c:v>21094</c:v>
                </c:pt>
                <c:pt idx="94">
                  <c:v>21125</c:v>
                </c:pt>
                <c:pt idx="95">
                  <c:v>21155</c:v>
                </c:pt>
                <c:pt idx="96">
                  <c:v>21186</c:v>
                </c:pt>
                <c:pt idx="97">
                  <c:v>21217</c:v>
                </c:pt>
                <c:pt idx="98">
                  <c:v>21245</c:v>
                </c:pt>
                <c:pt idx="99">
                  <c:v>21276</c:v>
                </c:pt>
                <c:pt idx="100">
                  <c:v>21306</c:v>
                </c:pt>
                <c:pt idx="101">
                  <c:v>21337</c:v>
                </c:pt>
                <c:pt idx="102">
                  <c:v>21367</c:v>
                </c:pt>
                <c:pt idx="103">
                  <c:v>21398</c:v>
                </c:pt>
                <c:pt idx="104">
                  <c:v>21429</c:v>
                </c:pt>
                <c:pt idx="105">
                  <c:v>21459</c:v>
                </c:pt>
                <c:pt idx="106">
                  <c:v>21490</c:v>
                </c:pt>
                <c:pt idx="107">
                  <c:v>21520</c:v>
                </c:pt>
                <c:pt idx="108">
                  <c:v>21551</c:v>
                </c:pt>
                <c:pt idx="109">
                  <c:v>21582</c:v>
                </c:pt>
                <c:pt idx="110">
                  <c:v>21610</c:v>
                </c:pt>
                <c:pt idx="111">
                  <c:v>21641</c:v>
                </c:pt>
                <c:pt idx="112">
                  <c:v>21671</c:v>
                </c:pt>
                <c:pt idx="113">
                  <c:v>21702</c:v>
                </c:pt>
                <c:pt idx="114">
                  <c:v>21732</c:v>
                </c:pt>
                <c:pt idx="115">
                  <c:v>21763</c:v>
                </c:pt>
                <c:pt idx="116">
                  <c:v>21794</c:v>
                </c:pt>
                <c:pt idx="117">
                  <c:v>21824</c:v>
                </c:pt>
                <c:pt idx="118">
                  <c:v>21855</c:v>
                </c:pt>
                <c:pt idx="119">
                  <c:v>21885</c:v>
                </c:pt>
                <c:pt idx="120">
                  <c:v>21916</c:v>
                </c:pt>
                <c:pt idx="121">
                  <c:v>21947</c:v>
                </c:pt>
                <c:pt idx="122">
                  <c:v>21976</c:v>
                </c:pt>
                <c:pt idx="123">
                  <c:v>22007</c:v>
                </c:pt>
                <c:pt idx="124">
                  <c:v>22037</c:v>
                </c:pt>
                <c:pt idx="125">
                  <c:v>22068</c:v>
                </c:pt>
                <c:pt idx="126">
                  <c:v>22098</c:v>
                </c:pt>
                <c:pt idx="127">
                  <c:v>22129</c:v>
                </c:pt>
                <c:pt idx="128">
                  <c:v>22160</c:v>
                </c:pt>
                <c:pt idx="129">
                  <c:v>22190</c:v>
                </c:pt>
                <c:pt idx="130">
                  <c:v>22221</c:v>
                </c:pt>
                <c:pt idx="131">
                  <c:v>22251</c:v>
                </c:pt>
                <c:pt idx="132">
                  <c:v>22282</c:v>
                </c:pt>
                <c:pt idx="133">
                  <c:v>22313</c:v>
                </c:pt>
                <c:pt idx="134">
                  <c:v>22341</c:v>
                </c:pt>
                <c:pt idx="135">
                  <c:v>22372</c:v>
                </c:pt>
                <c:pt idx="136">
                  <c:v>22402</c:v>
                </c:pt>
                <c:pt idx="137">
                  <c:v>22433</c:v>
                </c:pt>
                <c:pt idx="138">
                  <c:v>22463</c:v>
                </c:pt>
                <c:pt idx="139">
                  <c:v>22494</c:v>
                </c:pt>
                <c:pt idx="140">
                  <c:v>22525</c:v>
                </c:pt>
                <c:pt idx="141">
                  <c:v>22555</c:v>
                </c:pt>
                <c:pt idx="142">
                  <c:v>22586</c:v>
                </c:pt>
                <c:pt idx="143">
                  <c:v>22616</c:v>
                </c:pt>
                <c:pt idx="144">
                  <c:v>22647</c:v>
                </c:pt>
                <c:pt idx="145">
                  <c:v>22678</c:v>
                </c:pt>
                <c:pt idx="146">
                  <c:v>22706</c:v>
                </c:pt>
                <c:pt idx="147">
                  <c:v>22737</c:v>
                </c:pt>
                <c:pt idx="148">
                  <c:v>22767</c:v>
                </c:pt>
                <c:pt idx="149">
                  <c:v>22798</c:v>
                </c:pt>
                <c:pt idx="150">
                  <c:v>22828</c:v>
                </c:pt>
                <c:pt idx="151">
                  <c:v>22859</c:v>
                </c:pt>
                <c:pt idx="152">
                  <c:v>22890</c:v>
                </c:pt>
                <c:pt idx="153">
                  <c:v>22920</c:v>
                </c:pt>
                <c:pt idx="154">
                  <c:v>22951</c:v>
                </c:pt>
                <c:pt idx="155">
                  <c:v>22981</c:v>
                </c:pt>
                <c:pt idx="156">
                  <c:v>23012</c:v>
                </c:pt>
                <c:pt idx="157">
                  <c:v>23043</c:v>
                </c:pt>
                <c:pt idx="158">
                  <c:v>23071</c:v>
                </c:pt>
                <c:pt idx="159">
                  <c:v>23102</c:v>
                </c:pt>
                <c:pt idx="160">
                  <c:v>23132</c:v>
                </c:pt>
                <c:pt idx="161">
                  <c:v>23163</c:v>
                </c:pt>
                <c:pt idx="162">
                  <c:v>23193</c:v>
                </c:pt>
                <c:pt idx="163">
                  <c:v>23224</c:v>
                </c:pt>
                <c:pt idx="164">
                  <c:v>23255</c:v>
                </c:pt>
                <c:pt idx="165">
                  <c:v>23285</c:v>
                </c:pt>
                <c:pt idx="166">
                  <c:v>23316</c:v>
                </c:pt>
                <c:pt idx="167">
                  <c:v>23346</c:v>
                </c:pt>
                <c:pt idx="168">
                  <c:v>23377</c:v>
                </c:pt>
                <c:pt idx="169">
                  <c:v>23408</c:v>
                </c:pt>
                <c:pt idx="170">
                  <c:v>23437</c:v>
                </c:pt>
                <c:pt idx="171">
                  <c:v>23468</c:v>
                </c:pt>
                <c:pt idx="172">
                  <c:v>23498</c:v>
                </c:pt>
                <c:pt idx="173">
                  <c:v>23529</c:v>
                </c:pt>
                <c:pt idx="174">
                  <c:v>23559</c:v>
                </c:pt>
                <c:pt idx="175">
                  <c:v>23590</c:v>
                </c:pt>
                <c:pt idx="176">
                  <c:v>23621</c:v>
                </c:pt>
                <c:pt idx="177">
                  <c:v>23651</c:v>
                </c:pt>
                <c:pt idx="178">
                  <c:v>23682</c:v>
                </c:pt>
                <c:pt idx="179">
                  <c:v>23712</c:v>
                </c:pt>
                <c:pt idx="180">
                  <c:v>23743</c:v>
                </c:pt>
                <c:pt idx="181">
                  <c:v>23774</c:v>
                </c:pt>
                <c:pt idx="182">
                  <c:v>23802</c:v>
                </c:pt>
                <c:pt idx="183">
                  <c:v>23833</c:v>
                </c:pt>
                <c:pt idx="184">
                  <c:v>23863</c:v>
                </c:pt>
                <c:pt idx="185">
                  <c:v>23894</c:v>
                </c:pt>
                <c:pt idx="186">
                  <c:v>23924</c:v>
                </c:pt>
                <c:pt idx="187">
                  <c:v>23955</c:v>
                </c:pt>
                <c:pt idx="188">
                  <c:v>23986</c:v>
                </c:pt>
                <c:pt idx="189">
                  <c:v>24016</c:v>
                </c:pt>
                <c:pt idx="190">
                  <c:v>24047</c:v>
                </c:pt>
                <c:pt idx="191">
                  <c:v>24077</c:v>
                </c:pt>
                <c:pt idx="192">
                  <c:v>24108</c:v>
                </c:pt>
                <c:pt idx="193">
                  <c:v>24139</c:v>
                </c:pt>
                <c:pt idx="194">
                  <c:v>24167</c:v>
                </c:pt>
                <c:pt idx="195">
                  <c:v>24198</c:v>
                </c:pt>
                <c:pt idx="196">
                  <c:v>24228</c:v>
                </c:pt>
                <c:pt idx="197">
                  <c:v>24259</c:v>
                </c:pt>
                <c:pt idx="198">
                  <c:v>24289</c:v>
                </c:pt>
                <c:pt idx="199">
                  <c:v>24320</c:v>
                </c:pt>
                <c:pt idx="200">
                  <c:v>24351</c:v>
                </c:pt>
                <c:pt idx="201">
                  <c:v>24381</c:v>
                </c:pt>
                <c:pt idx="202">
                  <c:v>24412</c:v>
                </c:pt>
                <c:pt idx="203">
                  <c:v>24442</c:v>
                </c:pt>
                <c:pt idx="204">
                  <c:v>24473</c:v>
                </c:pt>
                <c:pt idx="205">
                  <c:v>24504</c:v>
                </c:pt>
                <c:pt idx="206">
                  <c:v>24532</c:v>
                </c:pt>
                <c:pt idx="207">
                  <c:v>24563</c:v>
                </c:pt>
                <c:pt idx="208">
                  <c:v>24593</c:v>
                </c:pt>
                <c:pt idx="209">
                  <c:v>24624</c:v>
                </c:pt>
                <c:pt idx="210">
                  <c:v>24654</c:v>
                </c:pt>
                <c:pt idx="211">
                  <c:v>24685</c:v>
                </c:pt>
                <c:pt idx="212">
                  <c:v>24716</c:v>
                </c:pt>
                <c:pt idx="213">
                  <c:v>24746</c:v>
                </c:pt>
                <c:pt idx="214">
                  <c:v>24777</c:v>
                </c:pt>
                <c:pt idx="215">
                  <c:v>24807</c:v>
                </c:pt>
                <c:pt idx="216">
                  <c:v>24838</c:v>
                </c:pt>
                <c:pt idx="217">
                  <c:v>24869</c:v>
                </c:pt>
                <c:pt idx="218">
                  <c:v>24898</c:v>
                </c:pt>
                <c:pt idx="219">
                  <c:v>24929</c:v>
                </c:pt>
                <c:pt idx="220">
                  <c:v>24959</c:v>
                </c:pt>
                <c:pt idx="221">
                  <c:v>24990</c:v>
                </c:pt>
                <c:pt idx="222">
                  <c:v>25020</c:v>
                </c:pt>
                <c:pt idx="223">
                  <c:v>25051</c:v>
                </c:pt>
                <c:pt idx="224">
                  <c:v>25082</c:v>
                </c:pt>
                <c:pt idx="225">
                  <c:v>25112</c:v>
                </c:pt>
                <c:pt idx="226">
                  <c:v>25143</c:v>
                </c:pt>
                <c:pt idx="227">
                  <c:v>25173</c:v>
                </c:pt>
                <c:pt idx="228">
                  <c:v>25204</c:v>
                </c:pt>
                <c:pt idx="229">
                  <c:v>25235</c:v>
                </c:pt>
                <c:pt idx="230">
                  <c:v>25263</c:v>
                </c:pt>
                <c:pt idx="231">
                  <c:v>25294</c:v>
                </c:pt>
                <c:pt idx="232">
                  <c:v>25324</c:v>
                </c:pt>
                <c:pt idx="233">
                  <c:v>25355</c:v>
                </c:pt>
                <c:pt idx="234">
                  <c:v>25385</c:v>
                </c:pt>
                <c:pt idx="235">
                  <c:v>25416</c:v>
                </c:pt>
                <c:pt idx="236">
                  <c:v>25447</c:v>
                </c:pt>
                <c:pt idx="237">
                  <c:v>25477</c:v>
                </c:pt>
                <c:pt idx="238">
                  <c:v>25508</c:v>
                </c:pt>
                <c:pt idx="239">
                  <c:v>25538</c:v>
                </c:pt>
                <c:pt idx="240">
                  <c:v>25569</c:v>
                </c:pt>
                <c:pt idx="241">
                  <c:v>25600</c:v>
                </c:pt>
                <c:pt idx="242">
                  <c:v>25628</c:v>
                </c:pt>
                <c:pt idx="243">
                  <c:v>25659</c:v>
                </c:pt>
                <c:pt idx="244">
                  <c:v>25689</c:v>
                </c:pt>
                <c:pt idx="245">
                  <c:v>25720</c:v>
                </c:pt>
                <c:pt idx="246">
                  <c:v>25750</c:v>
                </c:pt>
                <c:pt idx="247">
                  <c:v>25781</c:v>
                </c:pt>
                <c:pt idx="248">
                  <c:v>25812</c:v>
                </c:pt>
                <c:pt idx="249">
                  <c:v>25842</c:v>
                </c:pt>
                <c:pt idx="250">
                  <c:v>25873</c:v>
                </c:pt>
                <c:pt idx="251">
                  <c:v>25903</c:v>
                </c:pt>
                <c:pt idx="252">
                  <c:v>25934</c:v>
                </c:pt>
                <c:pt idx="253">
                  <c:v>25965</c:v>
                </c:pt>
                <c:pt idx="254">
                  <c:v>25993</c:v>
                </c:pt>
                <c:pt idx="255">
                  <c:v>26024</c:v>
                </c:pt>
                <c:pt idx="256">
                  <c:v>26054</c:v>
                </c:pt>
                <c:pt idx="257">
                  <c:v>26085</c:v>
                </c:pt>
                <c:pt idx="258">
                  <c:v>26115</c:v>
                </c:pt>
                <c:pt idx="259">
                  <c:v>26146</c:v>
                </c:pt>
                <c:pt idx="260">
                  <c:v>26177</c:v>
                </c:pt>
                <c:pt idx="261">
                  <c:v>26207</c:v>
                </c:pt>
                <c:pt idx="262">
                  <c:v>26238</c:v>
                </c:pt>
                <c:pt idx="263">
                  <c:v>26268</c:v>
                </c:pt>
                <c:pt idx="264">
                  <c:v>26299</c:v>
                </c:pt>
                <c:pt idx="265">
                  <c:v>26330</c:v>
                </c:pt>
                <c:pt idx="266">
                  <c:v>26359</c:v>
                </c:pt>
                <c:pt idx="267">
                  <c:v>26390</c:v>
                </c:pt>
                <c:pt idx="268">
                  <c:v>26420</c:v>
                </c:pt>
                <c:pt idx="269">
                  <c:v>26451</c:v>
                </c:pt>
                <c:pt idx="270">
                  <c:v>26481</c:v>
                </c:pt>
                <c:pt idx="271">
                  <c:v>26512</c:v>
                </c:pt>
                <c:pt idx="272">
                  <c:v>26543</c:v>
                </c:pt>
                <c:pt idx="273">
                  <c:v>26573</c:v>
                </c:pt>
                <c:pt idx="274">
                  <c:v>26604</c:v>
                </c:pt>
                <c:pt idx="275">
                  <c:v>26634</c:v>
                </c:pt>
                <c:pt idx="276">
                  <c:v>26665</c:v>
                </c:pt>
                <c:pt idx="277">
                  <c:v>26696</c:v>
                </c:pt>
                <c:pt idx="278">
                  <c:v>26724</c:v>
                </c:pt>
                <c:pt idx="279">
                  <c:v>26755</c:v>
                </c:pt>
                <c:pt idx="280">
                  <c:v>26785</c:v>
                </c:pt>
                <c:pt idx="281">
                  <c:v>26816</c:v>
                </c:pt>
                <c:pt idx="282">
                  <c:v>26846</c:v>
                </c:pt>
                <c:pt idx="283">
                  <c:v>26877</c:v>
                </c:pt>
                <c:pt idx="284">
                  <c:v>26908</c:v>
                </c:pt>
                <c:pt idx="285">
                  <c:v>26938</c:v>
                </c:pt>
                <c:pt idx="286">
                  <c:v>26969</c:v>
                </c:pt>
                <c:pt idx="287">
                  <c:v>26999</c:v>
                </c:pt>
                <c:pt idx="288">
                  <c:v>27030</c:v>
                </c:pt>
                <c:pt idx="289">
                  <c:v>27061</c:v>
                </c:pt>
                <c:pt idx="290">
                  <c:v>27089</c:v>
                </c:pt>
                <c:pt idx="291">
                  <c:v>27120</c:v>
                </c:pt>
                <c:pt idx="292">
                  <c:v>27150</c:v>
                </c:pt>
                <c:pt idx="293">
                  <c:v>27181</c:v>
                </c:pt>
                <c:pt idx="294">
                  <c:v>27211</c:v>
                </c:pt>
                <c:pt idx="295">
                  <c:v>27242</c:v>
                </c:pt>
                <c:pt idx="296">
                  <c:v>27273</c:v>
                </c:pt>
                <c:pt idx="297">
                  <c:v>27303</c:v>
                </c:pt>
                <c:pt idx="298">
                  <c:v>27334</c:v>
                </c:pt>
                <c:pt idx="299">
                  <c:v>27364</c:v>
                </c:pt>
                <c:pt idx="300">
                  <c:v>27395</c:v>
                </c:pt>
                <c:pt idx="301">
                  <c:v>27426</c:v>
                </c:pt>
                <c:pt idx="302">
                  <c:v>27454</c:v>
                </c:pt>
                <c:pt idx="303">
                  <c:v>27485</c:v>
                </c:pt>
                <c:pt idx="304">
                  <c:v>27515</c:v>
                </c:pt>
                <c:pt idx="305">
                  <c:v>27546</c:v>
                </c:pt>
                <c:pt idx="306">
                  <c:v>27576</c:v>
                </c:pt>
                <c:pt idx="307">
                  <c:v>27607</c:v>
                </c:pt>
                <c:pt idx="308">
                  <c:v>27638</c:v>
                </c:pt>
                <c:pt idx="309">
                  <c:v>27668</c:v>
                </c:pt>
                <c:pt idx="310">
                  <c:v>27699</c:v>
                </c:pt>
                <c:pt idx="311">
                  <c:v>27729</c:v>
                </c:pt>
                <c:pt idx="312">
                  <c:v>27760</c:v>
                </c:pt>
                <c:pt idx="313">
                  <c:v>27791</c:v>
                </c:pt>
                <c:pt idx="314">
                  <c:v>27820</c:v>
                </c:pt>
                <c:pt idx="315">
                  <c:v>27851</c:v>
                </c:pt>
                <c:pt idx="316">
                  <c:v>27881</c:v>
                </c:pt>
                <c:pt idx="317">
                  <c:v>27912</c:v>
                </c:pt>
                <c:pt idx="318">
                  <c:v>27942</c:v>
                </c:pt>
                <c:pt idx="319">
                  <c:v>27973</c:v>
                </c:pt>
                <c:pt idx="320">
                  <c:v>28004</c:v>
                </c:pt>
                <c:pt idx="321">
                  <c:v>28034</c:v>
                </c:pt>
                <c:pt idx="322">
                  <c:v>28065</c:v>
                </c:pt>
                <c:pt idx="323">
                  <c:v>28095</c:v>
                </c:pt>
                <c:pt idx="324">
                  <c:v>28126</c:v>
                </c:pt>
                <c:pt idx="325">
                  <c:v>28157</c:v>
                </c:pt>
                <c:pt idx="326">
                  <c:v>28185</c:v>
                </c:pt>
                <c:pt idx="327">
                  <c:v>28216</c:v>
                </c:pt>
                <c:pt idx="328">
                  <c:v>28246</c:v>
                </c:pt>
                <c:pt idx="329">
                  <c:v>28277</c:v>
                </c:pt>
                <c:pt idx="330">
                  <c:v>28307</c:v>
                </c:pt>
                <c:pt idx="331">
                  <c:v>28338</c:v>
                </c:pt>
                <c:pt idx="332">
                  <c:v>28369</c:v>
                </c:pt>
                <c:pt idx="333">
                  <c:v>28399</c:v>
                </c:pt>
                <c:pt idx="334">
                  <c:v>28430</c:v>
                </c:pt>
                <c:pt idx="335">
                  <c:v>28460</c:v>
                </c:pt>
                <c:pt idx="336">
                  <c:v>28491</c:v>
                </c:pt>
                <c:pt idx="337">
                  <c:v>28522</c:v>
                </c:pt>
                <c:pt idx="338">
                  <c:v>28550</c:v>
                </c:pt>
                <c:pt idx="339">
                  <c:v>28581</c:v>
                </c:pt>
                <c:pt idx="340">
                  <c:v>28611</c:v>
                </c:pt>
                <c:pt idx="341">
                  <c:v>28642</c:v>
                </c:pt>
                <c:pt idx="342">
                  <c:v>28672</c:v>
                </c:pt>
                <c:pt idx="343">
                  <c:v>28703</c:v>
                </c:pt>
                <c:pt idx="344">
                  <c:v>28734</c:v>
                </c:pt>
                <c:pt idx="345">
                  <c:v>28764</c:v>
                </c:pt>
                <c:pt idx="346">
                  <c:v>28795</c:v>
                </c:pt>
                <c:pt idx="347">
                  <c:v>28825</c:v>
                </c:pt>
                <c:pt idx="348">
                  <c:v>28856</c:v>
                </c:pt>
                <c:pt idx="349">
                  <c:v>28887</c:v>
                </c:pt>
                <c:pt idx="350">
                  <c:v>28915</c:v>
                </c:pt>
                <c:pt idx="351">
                  <c:v>28946</c:v>
                </c:pt>
                <c:pt idx="352">
                  <c:v>28976</c:v>
                </c:pt>
                <c:pt idx="353">
                  <c:v>29007</c:v>
                </c:pt>
                <c:pt idx="354">
                  <c:v>29037</c:v>
                </c:pt>
                <c:pt idx="355">
                  <c:v>29068</c:v>
                </c:pt>
                <c:pt idx="356">
                  <c:v>29099</c:v>
                </c:pt>
                <c:pt idx="357">
                  <c:v>29129</c:v>
                </c:pt>
                <c:pt idx="358">
                  <c:v>29160</c:v>
                </c:pt>
                <c:pt idx="359">
                  <c:v>29190</c:v>
                </c:pt>
                <c:pt idx="360">
                  <c:v>29221</c:v>
                </c:pt>
                <c:pt idx="361">
                  <c:v>29252</c:v>
                </c:pt>
                <c:pt idx="362">
                  <c:v>29281</c:v>
                </c:pt>
                <c:pt idx="363">
                  <c:v>29312</c:v>
                </c:pt>
                <c:pt idx="364">
                  <c:v>29342</c:v>
                </c:pt>
                <c:pt idx="365">
                  <c:v>29373</c:v>
                </c:pt>
                <c:pt idx="366">
                  <c:v>29403</c:v>
                </c:pt>
                <c:pt idx="367">
                  <c:v>29434</c:v>
                </c:pt>
                <c:pt idx="368">
                  <c:v>29465</c:v>
                </c:pt>
                <c:pt idx="369">
                  <c:v>29495</c:v>
                </c:pt>
                <c:pt idx="370">
                  <c:v>29526</c:v>
                </c:pt>
                <c:pt idx="371">
                  <c:v>29556</c:v>
                </c:pt>
                <c:pt idx="372">
                  <c:v>29587</c:v>
                </c:pt>
                <c:pt idx="373">
                  <c:v>29618</c:v>
                </c:pt>
                <c:pt idx="374">
                  <c:v>29646</c:v>
                </c:pt>
                <c:pt idx="375">
                  <c:v>29677</c:v>
                </c:pt>
                <c:pt idx="376">
                  <c:v>29707</c:v>
                </c:pt>
                <c:pt idx="377">
                  <c:v>29738</c:v>
                </c:pt>
                <c:pt idx="378">
                  <c:v>29768</c:v>
                </c:pt>
                <c:pt idx="379">
                  <c:v>29799</c:v>
                </c:pt>
                <c:pt idx="380">
                  <c:v>29830</c:v>
                </c:pt>
                <c:pt idx="381">
                  <c:v>29860</c:v>
                </c:pt>
                <c:pt idx="382">
                  <c:v>29891</c:v>
                </c:pt>
                <c:pt idx="383">
                  <c:v>29921</c:v>
                </c:pt>
                <c:pt idx="384">
                  <c:v>29952</c:v>
                </c:pt>
                <c:pt idx="385">
                  <c:v>29983</c:v>
                </c:pt>
                <c:pt idx="386">
                  <c:v>30011</c:v>
                </c:pt>
                <c:pt idx="387">
                  <c:v>30042</c:v>
                </c:pt>
                <c:pt idx="388">
                  <c:v>30072</c:v>
                </c:pt>
                <c:pt idx="389">
                  <c:v>30103</c:v>
                </c:pt>
                <c:pt idx="390">
                  <c:v>30133</c:v>
                </c:pt>
                <c:pt idx="391">
                  <c:v>30164</c:v>
                </c:pt>
                <c:pt idx="392">
                  <c:v>30195</c:v>
                </c:pt>
                <c:pt idx="393">
                  <c:v>30225</c:v>
                </c:pt>
                <c:pt idx="394">
                  <c:v>30256</c:v>
                </c:pt>
                <c:pt idx="395">
                  <c:v>30286</c:v>
                </c:pt>
                <c:pt idx="396">
                  <c:v>30317</c:v>
                </c:pt>
                <c:pt idx="397">
                  <c:v>30348</c:v>
                </c:pt>
                <c:pt idx="398">
                  <c:v>30376</c:v>
                </c:pt>
                <c:pt idx="399">
                  <c:v>30407</c:v>
                </c:pt>
                <c:pt idx="400">
                  <c:v>30437</c:v>
                </c:pt>
                <c:pt idx="401">
                  <c:v>30468</c:v>
                </c:pt>
                <c:pt idx="402">
                  <c:v>30498</c:v>
                </c:pt>
                <c:pt idx="403">
                  <c:v>30529</c:v>
                </c:pt>
                <c:pt idx="404">
                  <c:v>30560</c:v>
                </c:pt>
                <c:pt idx="405">
                  <c:v>30590</c:v>
                </c:pt>
                <c:pt idx="406">
                  <c:v>30621</c:v>
                </c:pt>
                <c:pt idx="407">
                  <c:v>30651</c:v>
                </c:pt>
                <c:pt idx="408">
                  <c:v>30682</c:v>
                </c:pt>
                <c:pt idx="409">
                  <c:v>30713</c:v>
                </c:pt>
                <c:pt idx="410">
                  <c:v>30742</c:v>
                </c:pt>
                <c:pt idx="411">
                  <c:v>30773</c:v>
                </c:pt>
                <c:pt idx="412">
                  <c:v>30803</c:v>
                </c:pt>
                <c:pt idx="413">
                  <c:v>30834</c:v>
                </c:pt>
                <c:pt idx="414">
                  <c:v>30864</c:v>
                </c:pt>
                <c:pt idx="415">
                  <c:v>30895</c:v>
                </c:pt>
                <c:pt idx="416">
                  <c:v>30926</c:v>
                </c:pt>
                <c:pt idx="417">
                  <c:v>30956</c:v>
                </c:pt>
                <c:pt idx="418">
                  <c:v>30987</c:v>
                </c:pt>
                <c:pt idx="419">
                  <c:v>31017</c:v>
                </c:pt>
                <c:pt idx="420">
                  <c:v>31048</c:v>
                </c:pt>
                <c:pt idx="421">
                  <c:v>31079</c:v>
                </c:pt>
                <c:pt idx="422">
                  <c:v>31107</c:v>
                </c:pt>
                <c:pt idx="423">
                  <c:v>31138</c:v>
                </c:pt>
                <c:pt idx="424">
                  <c:v>31168</c:v>
                </c:pt>
                <c:pt idx="425">
                  <c:v>31199</c:v>
                </c:pt>
                <c:pt idx="426">
                  <c:v>31229</c:v>
                </c:pt>
                <c:pt idx="427">
                  <c:v>31260</c:v>
                </c:pt>
                <c:pt idx="428">
                  <c:v>31291</c:v>
                </c:pt>
                <c:pt idx="429">
                  <c:v>31321</c:v>
                </c:pt>
                <c:pt idx="430">
                  <c:v>31352</c:v>
                </c:pt>
                <c:pt idx="431">
                  <c:v>31382</c:v>
                </c:pt>
                <c:pt idx="432">
                  <c:v>31413</c:v>
                </c:pt>
                <c:pt idx="433">
                  <c:v>31444</c:v>
                </c:pt>
                <c:pt idx="434">
                  <c:v>31472</c:v>
                </c:pt>
                <c:pt idx="435">
                  <c:v>31503</c:v>
                </c:pt>
                <c:pt idx="436">
                  <c:v>31533</c:v>
                </c:pt>
                <c:pt idx="437">
                  <c:v>31564</c:v>
                </c:pt>
                <c:pt idx="438">
                  <c:v>31594</c:v>
                </c:pt>
                <c:pt idx="439">
                  <c:v>31625</c:v>
                </c:pt>
                <c:pt idx="440">
                  <c:v>31656</c:v>
                </c:pt>
                <c:pt idx="441">
                  <c:v>31686</c:v>
                </c:pt>
                <c:pt idx="442">
                  <c:v>31717</c:v>
                </c:pt>
                <c:pt idx="443">
                  <c:v>31747</c:v>
                </c:pt>
                <c:pt idx="444">
                  <c:v>31778</c:v>
                </c:pt>
                <c:pt idx="445">
                  <c:v>31809</c:v>
                </c:pt>
                <c:pt idx="446">
                  <c:v>31837</c:v>
                </c:pt>
                <c:pt idx="447">
                  <c:v>31868</c:v>
                </c:pt>
                <c:pt idx="448">
                  <c:v>31898</c:v>
                </c:pt>
                <c:pt idx="449">
                  <c:v>31929</c:v>
                </c:pt>
                <c:pt idx="450">
                  <c:v>31959</c:v>
                </c:pt>
                <c:pt idx="451">
                  <c:v>31990</c:v>
                </c:pt>
                <c:pt idx="452">
                  <c:v>32021</c:v>
                </c:pt>
                <c:pt idx="453">
                  <c:v>32051</c:v>
                </c:pt>
                <c:pt idx="454">
                  <c:v>32082</c:v>
                </c:pt>
                <c:pt idx="455">
                  <c:v>32112</c:v>
                </c:pt>
                <c:pt idx="456">
                  <c:v>32143</c:v>
                </c:pt>
                <c:pt idx="457">
                  <c:v>32174</c:v>
                </c:pt>
                <c:pt idx="458">
                  <c:v>32203</c:v>
                </c:pt>
                <c:pt idx="459">
                  <c:v>32234</c:v>
                </c:pt>
                <c:pt idx="460">
                  <c:v>32264</c:v>
                </c:pt>
                <c:pt idx="461">
                  <c:v>32295</c:v>
                </c:pt>
                <c:pt idx="462">
                  <c:v>32325</c:v>
                </c:pt>
                <c:pt idx="463">
                  <c:v>32356</c:v>
                </c:pt>
                <c:pt idx="464">
                  <c:v>32387</c:v>
                </c:pt>
                <c:pt idx="465">
                  <c:v>32417</c:v>
                </c:pt>
                <c:pt idx="466">
                  <c:v>32448</c:v>
                </c:pt>
                <c:pt idx="467">
                  <c:v>32478</c:v>
                </c:pt>
                <c:pt idx="468">
                  <c:v>32509</c:v>
                </c:pt>
                <c:pt idx="469">
                  <c:v>32540</c:v>
                </c:pt>
                <c:pt idx="470">
                  <c:v>32568</c:v>
                </c:pt>
                <c:pt idx="471">
                  <c:v>32599</c:v>
                </c:pt>
                <c:pt idx="472">
                  <c:v>32629</c:v>
                </c:pt>
                <c:pt idx="473">
                  <c:v>32660</c:v>
                </c:pt>
                <c:pt idx="474">
                  <c:v>32690</c:v>
                </c:pt>
                <c:pt idx="475">
                  <c:v>32721</c:v>
                </c:pt>
                <c:pt idx="476">
                  <c:v>32752</c:v>
                </c:pt>
                <c:pt idx="477">
                  <c:v>32782</c:v>
                </c:pt>
                <c:pt idx="478">
                  <c:v>32813</c:v>
                </c:pt>
                <c:pt idx="479">
                  <c:v>32843</c:v>
                </c:pt>
                <c:pt idx="480">
                  <c:v>32874</c:v>
                </c:pt>
                <c:pt idx="481">
                  <c:v>32905</c:v>
                </c:pt>
                <c:pt idx="482">
                  <c:v>32933</c:v>
                </c:pt>
                <c:pt idx="483">
                  <c:v>32964</c:v>
                </c:pt>
                <c:pt idx="484">
                  <c:v>32994</c:v>
                </c:pt>
                <c:pt idx="485">
                  <c:v>33025</c:v>
                </c:pt>
                <c:pt idx="486">
                  <c:v>33055</c:v>
                </c:pt>
                <c:pt idx="487">
                  <c:v>33086</c:v>
                </c:pt>
                <c:pt idx="488">
                  <c:v>33117</c:v>
                </c:pt>
                <c:pt idx="489">
                  <c:v>33147</c:v>
                </c:pt>
                <c:pt idx="490">
                  <c:v>33178</c:v>
                </c:pt>
                <c:pt idx="491">
                  <c:v>33208</c:v>
                </c:pt>
                <c:pt idx="492">
                  <c:v>33239</c:v>
                </c:pt>
                <c:pt idx="493">
                  <c:v>33270</c:v>
                </c:pt>
                <c:pt idx="494">
                  <c:v>33298</c:v>
                </c:pt>
                <c:pt idx="495">
                  <c:v>33329</c:v>
                </c:pt>
                <c:pt idx="496">
                  <c:v>33359</c:v>
                </c:pt>
                <c:pt idx="497">
                  <c:v>33390</c:v>
                </c:pt>
                <c:pt idx="498">
                  <c:v>33420</c:v>
                </c:pt>
                <c:pt idx="499">
                  <c:v>33451</c:v>
                </c:pt>
                <c:pt idx="500">
                  <c:v>33482</c:v>
                </c:pt>
                <c:pt idx="501">
                  <c:v>33512</c:v>
                </c:pt>
                <c:pt idx="502">
                  <c:v>33543</c:v>
                </c:pt>
                <c:pt idx="503">
                  <c:v>33573</c:v>
                </c:pt>
                <c:pt idx="504">
                  <c:v>33604</c:v>
                </c:pt>
                <c:pt idx="505">
                  <c:v>33635</c:v>
                </c:pt>
                <c:pt idx="506">
                  <c:v>33664</c:v>
                </c:pt>
                <c:pt idx="507">
                  <c:v>33695</c:v>
                </c:pt>
                <c:pt idx="508">
                  <c:v>33725</c:v>
                </c:pt>
                <c:pt idx="509">
                  <c:v>33756</c:v>
                </c:pt>
                <c:pt idx="510">
                  <c:v>33786</c:v>
                </c:pt>
                <c:pt idx="511">
                  <c:v>33817</c:v>
                </c:pt>
                <c:pt idx="512">
                  <c:v>33848</c:v>
                </c:pt>
                <c:pt idx="513">
                  <c:v>33878</c:v>
                </c:pt>
                <c:pt idx="514">
                  <c:v>33909</c:v>
                </c:pt>
                <c:pt idx="515">
                  <c:v>33939</c:v>
                </c:pt>
                <c:pt idx="516">
                  <c:v>33970</c:v>
                </c:pt>
                <c:pt idx="517">
                  <c:v>34001</c:v>
                </c:pt>
                <c:pt idx="518">
                  <c:v>34029</c:v>
                </c:pt>
                <c:pt idx="519">
                  <c:v>34060</c:v>
                </c:pt>
                <c:pt idx="520">
                  <c:v>34090</c:v>
                </c:pt>
                <c:pt idx="521">
                  <c:v>34121</c:v>
                </c:pt>
                <c:pt idx="522">
                  <c:v>34151</c:v>
                </c:pt>
                <c:pt idx="523">
                  <c:v>34182</c:v>
                </c:pt>
                <c:pt idx="524">
                  <c:v>34213</c:v>
                </c:pt>
                <c:pt idx="525">
                  <c:v>34243</c:v>
                </c:pt>
                <c:pt idx="526">
                  <c:v>34274</c:v>
                </c:pt>
                <c:pt idx="527">
                  <c:v>34304</c:v>
                </c:pt>
                <c:pt idx="528">
                  <c:v>34335</c:v>
                </c:pt>
                <c:pt idx="529">
                  <c:v>34366</c:v>
                </c:pt>
                <c:pt idx="530">
                  <c:v>34394</c:v>
                </c:pt>
                <c:pt idx="531">
                  <c:v>34425</c:v>
                </c:pt>
                <c:pt idx="532">
                  <c:v>34455</c:v>
                </c:pt>
                <c:pt idx="533">
                  <c:v>34486</c:v>
                </c:pt>
                <c:pt idx="534">
                  <c:v>34516</c:v>
                </c:pt>
                <c:pt idx="535">
                  <c:v>34547</c:v>
                </c:pt>
                <c:pt idx="536">
                  <c:v>34578</c:v>
                </c:pt>
                <c:pt idx="537">
                  <c:v>34608</c:v>
                </c:pt>
                <c:pt idx="538">
                  <c:v>34639</c:v>
                </c:pt>
                <c:pt idx="539">
                  <c:v>34669</c:v>
                </c:pt>
                <c:pt idx="540">
                  <c:v>34700</c:v>
                </c:pt>
                <c:pt idx="541">
                  <c:v>34731</c:v>
                </c:pt>
                <c:pt idx="542">
                  <c:v>34759</c:v>
                </c:pt>
                <c:pt idx="543">
                  <c:v>34790</c:v>
                </c:pt>
                <c:pt idx="544">
                  <c:v>34820</c:v>
                </c:pt>
                <c:pt idx="545">
                  <c:v>34851</c:v>
                </c:pt>
                <c:pt idx="546">
                  <c:v>34881</c:v>
                </c:pt>
                <c:pt idx="547">
                  <c:v>34912</c:v>
                </c:pt>
                <c:pt idx="548">
                  <c:v>34943</c:v>
                </c:pt>
                <c:pt idx="549">
                  <c:v>34973</c:v>
                </c:pt>
                <c:pt idx="550">
                  <c:v>35004</c:v>
                </c:pt>
                <c:pt idx="551">
                  <c:v>35034</c:v>
                </c:pt>
                <c:pt idx="552">
                  <c:v>35065</c:v>
                </c:pt>
                <c:pt idx="553">
                  <c:v>35096</c:v>
                </c:pt>
                <c:pt idx="554">
                  <c:v>35125</c:v>
                </c:pt>
                <c:pt idx="555">
                  <c:v>35156</c:v>
                </c:pt>
                <c:pt idx="556">
                  <c:v>35186</c:v>
                </c:pt>
                <c:pt idx="557">
                  <c:v>35217</c:v>
                </c:pt>
                <c:pt idx="558">
                  <c:v>35247</c:v>
                </c:pt>
                <c:pt idx="559">
                  <c:v>35278</c:v>
                </c:pt>
                <c:pt idx="560">
                  <c:v>35309</c:v>
                </c:pt>
                <c:pt idx="561">
                  <c:v>35339</c:v>
                </c:pt>
                <c:pt idx="562">
                  <c:v>35370</c:v>
                </c:pt>
                <c:pt idx="563">
                  <c:v>35400</c:v>
                </c:pt>
                <c:pt idx="564">
                  <c:v>35431</c:v>
                </c:pt>
                <c:pt idx="565">
                  <c:v>35462</c:v>
                </c:pt>
                <c:pt idx="566">
                  <c:v>35490</c:v>
                </c:pt>
                <c:pt idx="567">
                  <c:v>35521</c:v>
                </c:pt>
                <c:pt idx="568">
                  <c:v>35551</c:v>
                </c:pt>
                <c:pt idx="569">
                  <c:v>35582</c:v>
                </c:pt>
                <c:pt idx="570">
                  <c:v>35612</c:v>
                </c:pt>
                <c:pt idx="571">
                  <c:v>35643</c:v>
                </c:pt>
                <c:pt idx="572">
                  <c:v>35674</c:v>
                </c:pt>
                <c:pt idx="573">
                  <c:v>35704</c:v>
                </c:pt>
                <c:pt idx="574">
                  <c:v>35735</c:v>
                </c:pt>
                <c:pt idx="575">
                  <c:v>35765</c:v>
                </c:pt>
                <c:pt idx="576">
                  <c:v>35796</c:v>
                </c:pt>
                <c:pt idx="577">
                  <c:v>35827</c:v>
                </c:pt>
                <c:pt idx="578">
                  <c:v>35855</c:v>
                </c:pt>
                <c:pt idx="579">
                  <c:v>35886</c:v>
                </c:pt>
                <c:pt idx="580">
                  <c:v>35916</c:v>
                </c:pt>
                <c:pt idx="581">
                  <c:v>35947</c:v>
                </c:pt>
                <c:pt idx="582">
                  <c:v>35977</c:v>
                </c:pt>
                <c:pt idx="583">
                  <c:v>36008</c:v>
                </c:pt>
                <c:pt idx="584">
                  <c:v>36039</c:v>
                </c:pt>
                <c:pt idx="585">
                  <c:v>36069</c:v>
                </c:pt>
                <c:pt idx="586">
                  <c:v>36100</c:v>
                </c:pt>
                <c:pt idx="587">
                  <c:v>36130</c:v>
                </c:pt>
                <c:pt idx="588">
                  <c:v>36161</c:v>
                </c:pt>
                <c:pt idx="589">
                  <c:v>36192</c:v>
                </c:pt>
                <c:pt idx="590">
                  <c:v>36220</c:v>
                </c:pt>
                <c:pt idx="591">
                  <c:v>36251</c:v>
                </c:pt>
                <c:pt idx="592">
                  <c:v>36281</c:v>
                </c:pt>
                <c:pt idx="593">
                  <c:v>36312</c:v>
                </c:pt>
                <c:pt idx="594">
                  <c:v>36342</c:v>
                </c:pt>
                <c:pt idx="595">
                  <c:v>36373</c:v>
                </c:pt>
                <c:pt idx="596">
                  <c:v>36404</c:v>
                </c:pt>
                <c:pt idx="597">
                  <c:v>36434</c:v>
                </c:pt>
                <c:pt idx="598">
                  <c:v>36465</c:v>
                </c:pt>
                <c:pt idx="599">
                  <c:v>36495</c:v>
                </c:pt>
                <c:pt idx="600">
                  <c:v>36526</c:v>
                </c:pt>
                <c:pt idx="601">
                  <c:v>36557</c:v>
                </c:pt>
                <c:pt idx="602">
                  <c:v>36586</c:v>
                </c:pt>
                <c:pt idx="603">
                  <c:v>36617</c:v>
                </c:pt>
                <c:pt idx="604">
                  <c:v>36647</c:v>
                </c:pt>
                <c:pt idx="605">
                  <c:v>36678</c:v>
                </c:pt>
                <c:pt idx="606">
                  <c:v>36708</c:v>
                </c:pt>
                <c:pt idx="607">
                  <c:v>36739</c:v>
                </c:pt>
                <c:pt idx="608">
                  <c:v>36770</c:v>
                </c:pt>
                <c:pt idx="609">
                  <c:v>36800</c:v>
                </c:pt>
                <c:pt idx="610">
                  <c:v>36831</c:v>
                </c:pt>
                <c:pt idx="611">
                  <c:v>36861</c:v>
                </c:pt>
                <c:pt idx="612">
                  <c:v>36892</c:v>
                </c:pt>
                <c:pt idx="613">
                  <c:v>36923</c:v>
                </c:pt>
                <c:pt idx="614">
                  <c:v>36951</c:v>
                </c:pt>
                <c:pt idx="615">
                  <c:v>36982</c:v>
                </c:pt>
                <c:pt idx="616">
                  <c:v>37012</c:v>
                </c:pt>
                <c:pt idx="617">
                  <c:v>37043</c:v>
                </c:pt>
                <c:pt idx="618">
                  <c:v>37073</c:v>
                </c:pt>
                <c:pt idx="619">
                  <c:v>37104</c:v>
                </c:pt>
                <c:pt idx="620">
                  <c:v>37135</c:v>
                </c:pt>
                <c:pt idx="621">
                  <c:v>37165</c:v>
                </c:pt>
                <c:pt idx="622">
                  <c:v>37196</c:v>
                </c:pt>
                <c:pt idx="623">
                  <c:v>37226</c:v>
                </c:pt>
                <c:pt idx="624">
                  <c:v>37257</c:v>
                </c:pt>
                <c:pt idx="625">
                  <c:v>37288</c:v>
                </c:pt>
                <c:pt idx="626">
                  <c:v>37316</c:v>
                </c:pt>
                <c:pt idx="627">
                  <c:v>37347</c:v>
                </c:pt>
                <c:pt idx="628">
                  <c:v>37377</c:v>
                </c:pt>
                <c:pt idx="629">
                  <c:v>37408</c:v>
                </c:pt>
                <c:pt idx="630">
                  <c:v>37438</c:v>
                </c:pt>
                <c:pt idx="631">
                  <c:v>37469</c:v>
                </c:pt>
                <c:pt idx="632">
                  <c:v>37500</c:v>
                </c:pt>
                <c:pt idx="633">
                  <c:v>37530</c:v>
                </c:pt>
                <c:pt idx="634">
                  <c:v>37561</c:v>
                </c:pt>
                <c:pt idx="635">
                  <c:v>37591</c:v>
                </c:pt>
                <c:pt idx="636">
                  <c:v>37622</c:v>
                </c:pt>
                <c:pt idx="637">
                  <c:v>37653</c:v>
                </c:pt>
                <c:pt idx="638">
                  <c:v>37681</c:v>
                </c:pt>
                <c:pt idx="639">
                  <c:v>37712</c:v>
                </c:pt>
                <c:pt idx="640">
                  <c:v>37742</c:v>
                </c:pt>
                <c:pt idx="641">
                  <c:v>37773</c:v>
                </c:pt>
                <c:pt idx="642">
                  <c:v>37803</c:v>
                </c:pt>
                <c:pt idx="643">
                  <c:v>37834</c:v>
                </c:pt>
                <c:pt idx="644">
                  <c:v>37865</c:v>
                </c:pt>
                <c:pt idx="645">
                  <c:v>37895</c:v>
                </c:pt>
                <c:pt idx="646">
                  <c:v>37926</c:v>
                </c:pt>
                <c:pt idx="647">
                  <c:v>37956</c:v>
                </c:pt>
                <c:pt idx="648">
                  <c:v>37987</c:v>
                </c:pt>
                <c:pt idx="649">
                  <c:v>38018</c:v>
                </c:pt>
                <c:pt idx="650">
                  <c:v>38047</c:v>
                </c:pt>
                <c:pt idx="651">
                  <c:v>38078</c:v>
                </c:pt>
                <c:pt idx="652">
                  <c:v>38108</c:v>
                </c:pt>
                <c:pt idx="653">
                  <c:v>38139</c:v>
                </c:pt>
                <c:pt idx="654">
                  <c:v>38169</c:v>
                </c:pt>
                <c:pt idx="655">
                  <c:v>38200</c:v>
                </c:pt>
                <c:pt idx="656">
                  <c:v>38231</c:v>
                </c:pt>
                <c:pt idx="657">
                  <c:v>38261</c:v>
                </c:pt>
                <c:pt idx="658">
                  <c:v>38292</c:v>
                </c:pt>
                <c:pt idx="659">
                  <c:v>38322</c:v>
                </c:pt>
                <c:pt idx="660">
                  <c:v>38353</c:v>
                </c:pt>
                <c:pt idx="661">
                  <c:v>38384</c:v>
                </c:pt>
                <c:pt idx="662">
                  <c:v>38412</c:v>
                </c:pt>
                <c:pt idx="663">
                  <c:v>38443</c:v>
                </c:pt>
                <c:pt idx="664">
                  <c:v>38473</c:v>
                </c:pt>
                <c:pt idx="665">
                  <c:v>38504</c:v>
                </c:pt>
                <c:pt idx="666">
                  <c:v>38534</c:v>
                </c:pt>
                <c:pt idx="667">
                  <c:v>38565</c:v>
                </c:pt>
                <c:pt idx="668">
                  <c:v>38596</c:v>
                </c:pt>
                <c:pt idx="669">
                  <c:v>38626</c:v>
                </c:pt>
                <c:pt idx="670">
                  <c:v>38657</c:v>
                </c:pt>
                <c:pt idx="671">
                  <c:v>38687</c:v>
                </c:pt>
                <c:pt idx="672">
                  <c:v>38718</c:v>
                </c:pt>
                <c:pt idx="673">
                  <c:v>38749</c:v>
                </c:pt>
                <c:pt idx="674">
                  <c:v>38777</c:v>
                </c:pt>
                <c:pt idx="675">
                  <c:v>38808</c:v>
                </c:pt>
                <c:pt idx="676">
                  <c:v>38838</c:v>
                </c:pt>
                <c:pt idx="677">
                  <c:v>38869</c:v>
                </c:pt>
                <c:pt idx="678">
                  <c:v>38899</c:v>
                </c:pt>
                <c:pt idx="679">
                  <c:v>38930</c:v>
                </c:pt>
                <c:pt idx="680">
                  <c:v>38961</c:v>
                </c:pt>
                <c:pt idx="681">
                  <c:v>38991</c:v>
                </c:pt>
                <c:pt idx="682">
                  <c:v>39022</c:v>
                </c:pt>
                <c:pt idx="683">
                  <c:v>39052</c:v>
                </c:pt>
                <c:pt idx="684">
                  <c:v>39083</c:v>
                </c:pt>
                <c:pt idx="685">
                  <c:v>39114</c:v>
                </c:pt>
                <c:pt idx="686">
                  <c:v>39142</c:v>
                </c:pt>
                <c:pt idx="687">
                  <c:v>39173</c:v>
                </c:pt>
                <c:pt idx="688">
                  <c:v>39203</c:v>
                </c:pt>
                <c:pt idx="689">
                  <c:v>39234</c:v>
                </c:pt>
                <c:pt idx="690">
                  <c:v>39264</c:v>
                </c:pt>
                <c:pt idx="691">
                  <c:v>39295</c:v>
                </c:pt>
                <c:pt idx="692">
                  <c:v>39326</c:v>
                </c:pt>
                <c:pt idx="693">
                  <c:v>39356</c:v>
                </c:pt>
                <c:pt idx="694">
                  <c:v>39387</c:v>
                </c:pt>
                <c:pt idx="695">
                  <c:v>39417</c:v>
                </c:pt>
                <c:pt idx="696">
                  <c:v>39448</c:v>
                </c:pt>
                <c:pt idx="697">
                  <c:v>39479</c:v>
                </c:pt>
                <c:pt idx="698">
                  <c:v>39508</c:v>
                </c:pt>
                <c:pt idx="699">
                  <c:v>39539</c:v>
                </c:pt>
                <c:pt idx="700">
                  <c:v>39569</c:v>
                </c:pt>
                <c:pt idx="701">
                  <c:v>39600</c:v>
                </c:pt>
                <c:pt idx="702">
                  <c:v>39630</c:v>
                </c:pt>
                <c:pt idx="703">
                  <c:v>39661</c:v>
                </c:pt>
                <c:pt idx="704">
                  <c:v>39692</c:v>
                </c:pt>
                <c:pt idx="705">
                  <c:v>39722</c:v>
                </c:pt>
                <c:pt idx="706">
                  <c:v>39753</c:v>
                </c:pt>
                <c:pt idx="707">
                  <c:v>39783</c:v>
                </c:pt>
                <c:pt idx="708">
                  <c:v>39814</c:v>
                </c:pt>
                <c:pt idx="709">
                  <c:v>39845</c:v>
                </c:pt>
                <c:pt idx="710">
                  <c:v>39873</c:v>
                </c:pt>
                <c:pt idx="711">
                  <c:v>39904</c:v>
                </c:pt>
                <c:pt idx="712">
                  <c:v>39934</c:v>
                </c:pt>
                <c:pt idx="713">
                  <c:v>39965</c:v>
                </c:pt>
                <c:pt idx="714">
                  <c:v>39995</c:v>
                </c:pt>
                <c:pt idx="715">
                  <c:v>40026</c:v>
                </c:pt>
                <c:pt idx="716">
                  <c:v>40057</c:v>
                </c:pt>
                <c:pt idx="717">
                  <c:v>40087</c:v>
                </c:pt>
                <c:pt idx="718">
                  <c:v>40118</c:v>
                </c:pt>
                <c:pt idx="719">
                  <c:v>40148</c:v>
                </c:pt>
                <c:pt idx="720">
                  <c:v>40179</c:v>
                </c:pt>
                <c:pt idx="721">
                  <c:v>40210</c:v>
                </c:pt>
                <c:pt idx="722">
                  <c:v>40238</c:v>
                </c:pt>
                <c:pt idx="723">
                  <c:v>40269</c:v>
                </c:pt>
                <c:pt idx="724">
                  <c:v>40299</c:v>
                </c:pt>
                <c:pt idx="725">
                  <c:v>40330</c:v>
                </c:pt>
                <c:pt idx="726">
                  <c:v>40360</c:v>
                </c:pt>
                <c:pt idx="727">
                  <c:v>40391</c:v>
                </c:pt>
                <c:pt idx="728">
                  <c:v>40422</c:v>
                </c:pt>
                <c:pt idx="729">
                  <c:v>40452</c:v>
                </c:pt>
                <c:pt idx="730">
                  <c:v>40483</c:v>
                </c:pt>
                <c:pt idx="731">
                  <c:v>40513</c:v>
                </c:pt>
                <c:pt idx="732">
                  <c:v>40544</c:v>
                </c:pt>
                <c:pt idx="733">
                  <c:v>40575</c:v>
                </c:pt>
                <c:pt idx="734">
                  <c:v>40603</c:v>
                </c:pt>
                <c:pt idx="735">
                  <c:v>40634</c:v>
                </c:pt>
                <c:pt idx="736">
                  <c:v>40664</c:v>
                </c:pt>
                <c:pt idx="737">
                  <c:v>40695</c:v>
                </c:pt>
                <c:pt idx="738">
                  <c:v>40725</c:v>
                </c:pt>
                <c:pt idx="739">
                  <c:v>40756</c:v>
                </c:pt>
                <c:pt idx="740">
                  <c:v>40787</c:v>
                </c:pt>
                <c:pt idx="741">
                  <c:v>40817</c:v>
                </c:pt>
                <c:pt idx="742">
                  <c:v>40848</c:v>
                </c:pt>
                <c:pt idx="743">
                  <c:v>40878</c:v>
                </c:pt>
                <c:pt idx="744">
                  <c:v>40909</c:v>
                </c:pt>
                <c:pt idx="745">
                  <c:v>40940</c:v>
                </c:pt>
                <c:pt idx="746">
                  <c:v>40969</c:v>
                </c:pt>
                <c:pt idx="747">
                  <c:v>41000</c:v>
                </c:pt>
                <c:pt idx="748">
                  <c:v>41030</c:v>
                </c:pt>
                <c:pt idx="749">
                  <c:v>41061</c:v>
                </c:pt>
                <c:pt idx="750">
                  <c:v>41091</c:v>
                </c:pt>
                <c:pt idx="751">
                  <c:v>41122</c:v>
                </c:pt>
                <c:pt idx="752">
                  <c:v>41153</c:v>
                </c:pt>
                <c:pt idx="753">
                  <c:v>41183</c:v>
                </c:pt>
                <c:pt idx="754">
                  <c:v>41214</c:v>
                </c:pt>
                <c:pt idx="755">
                  <c:v>41244</c:v>
                </c:pt>
                <c:pt idx="756">
                  <c:v>41275</c:v>
                </c:pt>
                <c:pt idx="757">
                  <c:v>41306</c:v>
                </c:pt>
                <c:pt idx="758">
                  <c:v>41334</c:v>
                </c:pt>
                <c:pt idx="759">
                  <c:v>41365</c:v>
                </c:pt>
                <c:pt idx="760">
                  <c:v>41395</c:v>
                </c:pt>
                <c:pt idx="761">
                  <c:v>41426</c:v>
                </c:pt>
                <c:pt idx="762">
                  <c:v>41456</c:v>
                </c:pt>
                <c:pt idx="763">
                  <c:v>41487</c:v>
                </c:pt>
                <c:pt idx="764">
                  <c:v>41518</c:v>
                </c:pt>
                <c:pt idx="765">
                  <c:v>41548</c:v>
                </c:pt>
                <c:pt idx="766">
                  <c:v>41579</c:v>
                </c:pt>
                <c:pt idx="767">
                  <c:v>41609</c:v>
                </c:pt>
                <c:pt idx="768">
                  <c:v>41640</c:v>
                </c:pt>
                <c:pt idx="769">
                  <c:v>41671</c:v>
                </c:pt>
                <c:pt idx="770">
                  <c:v>41699</c:v>
                </c:pt>
                <c:pt idx="771">
                  <c:v>41730</c:v>
                </c:pt>
                <c:pt idx="772">
                  <c:v>41760</c:v>
                </c:pt>
                <c:pt idx="773">
                  <c:v>41791</c:v>
                </c:pt>
                <c:pt idx="774">
                  <c:v>41821</c:v>
                </c:pt>
                <c:pt idx="775">
                  <c:v>41852</c:v>
                </c:pt>
                <c:pt idx="776">
                  <c:v>41883</c:v>
                </c:pt>
                <c:pt idx="777">
                  <c:v>41913</c:v>
                </c:pt>
                <c:pt idx="778">
                  <c:v>41944</c:v>
                </c:pt>
                <c:pt idx="779">
                  <c:v>41974</c:v>
                </c:pt>
                <c:pt idx="780">
                  <c:v>42005</c:v>
                </c:pt>
                <c:pt idx="781">
                  <c:v>42036</c:v>
                </c:pt>
                <c:pt idx="782">
                  <c:v>42064</c:v>
                </c:pt>
                <c:pt idx="783">
                  <c:v>42095</c:v>
                </c:pt>
                <c:pt idx="784">
                  <c:v>42125</c:v>
                </c:pt>
                <c:pt idx="785">
                  <c:v>42156</c:v>
                </c:pt>
                <c:pt idx="786">
                  <c:v>42186</c:v>
                </c:pt>
                <c:pt idx="787">
                  <c:v>42217</c:v>
                </c:pt>
                <c:pt idx="788">
                  <c:v>42248</c:v>
                </c:pt>
                <c:pt idx="789">
                  <c:v>42278</c:v>
                </c:pt>
                <c:pt idx="790">
                  <c:v>42309</c:v>
                </c:pt>
                <c:pt idx="791">
                  <c:v>42339</c:v>
                </c:pt>
                <c:pt idx="792">
                  <c:v>42370</c:v>
                </c:pt>
                <c:pt idx="793">
                  <c:v>42401</c:v>
                </c:pt>
                <c:pt idx="794">
                  <c:v>42430</c:v>
                </c:pt>
                <c:pt idx="795">
                  <c:v>42461</c:v>
                </c:pt>
                <c:pt idx="796">
                  <c:v>42491</c:v>
                </c:pt>
                <c:pt idx="797">
                  <c:v>42522</c:v>
                </c:pt>
                <c:pt idx="798">
                  <c:v>42552</c:v>
                </c:pt>
                <c:pt idx="799">
                  <c:v>42583</c:v>
                </c:pt>
                <c:pt idx="800">
                  <c:v>42614</c:v>
                </c:pt>
                <c:pt idx="801">
                  <c:v>42644</c:v>
                </c:pt>
                <c:pt idx="802">
                  <c:v>42675</c:v>
                </c:pt>
                <c:pt idx="803">
                  <c:v>42705</c:v>
                </c:pt>
                <c:pt idx="804">
                  <c:v>42736</c:v>
                </c:pt>
                <c:pt idx="805">
                  <c:v>42767</c:v>
                </c:pt>
                <c:pt idx="806">
                  <c:v>42795</c:v>
                </c:pt>
                <c:pt idx="807">
                  <c:v>42826</c:v>
                </c:pt>
                <c:pt idx="808">
                  <c:v>42856</c:v>
                </c:pt>
                <c:pt idx="809">
                  <c:v>42887</c:v>
                </c:pt>
                <c:pt idx="810">
                  <c:v>42917</c:v>
                </c:pt>
                <c:pt idx="811">
                  <c:v>42948</c:v>
                </c:pt>
                <c:pt idx="812">
                  <c:v>42979</c:v>
                </c:pt>
                <c:pt idx="813">
                  <c:v>43009</c:v>
                </c:pt>
                <c:pt idx="814">
                  <c:v>43040</c:v>
                </c:pt>
                <c:pt idx="815">
                  <c:v>43070</c:v>
                </c:pt>
                <c:pt idx="816">
                  <c:v>43101</c:v>
                </c:pt>
                <c:pt idx="817">
                  <c:v>43132</c:v>
                </c:pt>
                <c:pt idx="818">
                  <c:v>43160</c:v>
                </c:pt>
                <c:pt idx="819">
                  <c:v>43191</c:v>
                </c:pt>
                <c:pt idx="820">
                  <c:v>43221</c:v>
                </c:pt>
                <c:pt idx="821">
                  <c:v>43252</c:v>
                </c:pt>
                <c:pt idx="822">
                  <c:v>43282</c:v>
                </c:pt>
                <c:pt idx="823">
                  <c:v>43313</c:v>
                </c:pt>
                <c:pt idx="824">
                  <c:v>43344</c:v>
                </c:pt>
                <c:pt idx="825">
                  <c:v>43374</c:v>
                </c:pt>
                <c:pt idx="826">
                  <c:v>43405</c:v>
                </c:pt>
                <c:pt idx="827">
                  <c:v>43435</c:v>
                </c:pt>
                <c:pt idx="828">
                  <c:v>43466</c:v>
                </c:pt>
                <c:pt idx="829">
                  <c:v>43497</c:v>
                </c:pt>
                <c:pt idx="830">
                  <c:v>43525</c:v>
                </c:pt>
                <c:pt idx="831">
                  <c:v>43556</c:v>
                </c:pt>
                <c:pt idx="832">
                  <c:v>43586</c:v>
                </c:pt>
                <c:pt idx="833">
                  <c:v>43617</c:v>
                </c:pt>
                <c:pt idx="834">
                  <c:v>43647</c:v>
                </c:pt>
                <c:pt idx="835">
                  <c:v>43678</c:v>
                </c:pt>
                <c:pt idx="836">
                  <c:v>43709</c:v>
                </c:pt>
                <c:pt idx="837">
                  <c:v>43739</c:v>
                </c:pt>
                <c:pt idx="838">
                  <c:v>43770</c:v>
                </c:pt>
                <c:pt idx="839">
                  <c:v>43800</c:v>
                </c:pt>
                <c:pt idx="840">
                  <c:v>43831</c:v>
                </c:pt>
                <c:pt idx="841">
                  <c:v>43862</c:v>
                </c:pt>
                <c:pt idx="842">
                  <c:v>43891</c:v>
                </c:pt>
                <c:pt idx="843">
                  <c:v>43922</c:v>
                </c:pt>
                <c:pt idx="844">
                  <c:v>43952</c:v>
                </c:pt>
                <c:pt idx="845">
                  <c:v>43983</c:v>
                </c:pt>
                <c:pt idx="846">
                  <c:v>44013</c:v>
                </c:pt>
                <c:pt idx="847">
                  <c:v>44044</c:v>
                </c:pt>
                <c:pt idx="848">
                  <c:v>44075</c:v>
                </c:pt>
                <c:pt idx="849">
                  <c:v>44105</c:v>
                </c:pt>
                <c:pt idx="850">
                  <c:v>44136</c:v>
                </c:pt>
                <c:pt idx="851">
                  <c:v>44166</c:v>
                </c:pt>
                <c:pt idx="852">
                  <c:v>44197</c:v>
                </c:pt>
                <c:pt idx="853">
                  <c:v>44228</c:v>
                </c:pt>
                <c:pt idx="854">
                  <c:v>44256</c:v>
                </c:pt>
                <c:pt idx="855">
                  <c:v>44287</c:v>
                </c:pt>
                <c:pt idx="856">
                  <c:v>44317</c:v>
                </c:pt>
                <c:pt idx="857">
                  <c:v>44348</c:v>
                </c:pt>
                <c:pt idx="858">
                  <c:v>44378</c:v>
                </c:pt>
                <c:pt idx="859">
                  <c:v>44409</c:v>
                </c:pt>
                <c:pt idx="860">
                  <c:v>44440</c:v>
                </c:pt>
                <c:pt idx="861">
                  <c:v>44470</c:v>
                </c:pt>
                <c:pt idx="862">
                  <c:v>44501</c:v>
                </c:pt>
                <c:pt idx="863">
                  <c:v>44531</c:v>
                </c:pt>
                <c:pt idx="864">
                  <c:v>44562</c:v>
                </c:pt>
                <c:pt idx="865">
                  <c:v>44593</c:v>
                </c:pt>
                <c:pt idx="866">
                  <c:v>44621</c:v>
                </c:pt>
                <c:pt idx="867">
                  <c:v>44652</c:v>
                </c:pt>
                <c:pt idx="868">
                  <c:v>44682</c:v>
                </c:pt>
                <c:pt idx="869">
                  <c:v>44713</c:v>
                </c:pt>
                <c:pt idx="870">
                  <c:v>44743</c:v>
                </c:pt>
                <c:pt idx="871">
                  <c:v>44774</c:v>
                </c:pt>
                <c:pt idx="872">
                  <c:v>44805</c:v>
                </c:pt>
                <c:pt idx="873">
                  <c:v>44835</c:v>
                </c:pt>
                <c:pt idx="874">
                  <c:v>44866</c:v>
                </c:pt>
                <c:pt idx="875">
                  <c:v>44896</c:v>
                </c:pt>
                <c:pt idx="876">
                  <c:v>44927</c:v>
                </c:pt>
                <c:pt idx="877">
                  <c:v>44958</c:v>
                </c:pt>
                <c:pt idx="878">
                  <c:v>44986</c:v>
                </c:pt>
                <c:pt idx="879">
                  <c:v>45017</c:v>
                </c:pt>
                <c:pt idx="880">
                  <c:v>45047</c:v>
                </c:pt>
                <c:pt idx="881">
                  <c:v>45078</c:v>
                </c:pt>
                <c:pt idx="882">
                  <c:v>45108</c:v>
                </c:pt>
                <c:pt idx="883">
                  <c:v>45139</c:v>
                </c:pt>
                <c:pt idx="884">
                  <c:v>45170</c:v>
                </c:pt>
                <c:pt idx="885">
                  <c:v>45200</c:v>
                </c:pt>
                <c:pt idx="886">
                  <c:v>45231</c:v>
                </c:pt>
                <c:pt idx="887">
                  <c:v>45261</c:v>
                </c:pt>
                <c:pt idx="888">
                  <c:v>45292</c:v>
                </c:pt>
                <c:pt idx="889">
                  <c:v>45323</c:v>
                </c:pt>
                <c:pt idx="890">
                  <c:v>45352</c:v>
                </c:pt>
                <c:pt idx="891">
                  <c:v>45383</c:v>
                </c:pt>
                <c:pt idx="892">
                  <c:v>45413</c:v>
                </c:pt>
                <c:pt idx="893">
                  <c:v>45444</c:v>
                </c:pt>
                <c:pt idx="894">
                  <c:v>45474</c:v>
                </c:pt>
                <c:pt idx="895">
                  <c:v>45505</c:v>
                </c:pt>
                <c:pt idx="896">
                  <c:v>45536</c:v>
                </c:pt>
                <c:pt idx="897">
                  <c:v>45566</c:v>
                </c:pt>
                <c:pt idx="898">
                  <c:v>45597</c:v>
                </c:pt>
                <c:pt idx="899">
                  <c:v>45627</c:v>
                </c:pt>
                <c:pt idx="900">
                  <c:v>45658</c:v>
                </c:pt>
                <c:pt idx="901">
                  <c:v>45689</c:v>
                </c:pt>
                <c:pt idx="902">
                  <c:v>45717</c:v>
                </c:pt>
                <c:pt idx="903">
                  <c:v>45748</c:v>
                </c:pt>
                <c:pt idx="904">
                  <c:v>45778</c:v>
                </c:pt>
                <c:pt idx="905">
                  <c:v>45809</c:v>
                </c:pt>
                <c:pt idx="906">
                  <c:v>45839</c:v>
                </c:pt>
                <c:pt idx="907">
                  <c:v>45870</c:v>
                </c:pt>
                <c:pt idx="908">
                  <c:v>45901</c:v>
                </c:pt>
                <c:pt idx="909">
                  <c:v>45931</c:v>
                </c:pt>
                <c:pt idx="910">
                  <c:v>45962</c:v>
                </c:pt>
                <c:pt idx="911">
                  <c:v>45992</c:v>
                </c:pt>
                <c:pt idx="912">
                  <c:v>46023</c:v>
                </c:pt>
                <c:pt idx="913">
                  <c:v>46054</c:v>
                </c:pt>
                <c:pt idx="914">
                  <c:v>46082</c:v>
                </c:pt>
                <c:pt idx="915">
                  <c:v>46113</c:v>
                </c:pt>
                <c:pt idx="916">
                  <c:v>46143</c:v>
                </c:pt>
                <c:pt idx="917">
                  <c:v>46174</c:v>
                </c:pt>
                <c:pt idx="918">
                  <c:v>46204</c:v>
                </c:pt>
                <c:pt idx="919">
                  <c:v>46235</c:v>
                </c:pt>
                <c:pt idx="920">
                  <c:v>46266</c:v>
                </c:pt>
                <c:pt idx="921">
                  <c:v>46296</c:v>
                </c:pt>
                <c:pt idx="922">
                  <c:v>46327</c:v>
                </c:pt>
                <c:pt idx="923">
                  <c:v>46357</c:v>
                </c:pt>
                <c:pt idx="924">
                  <c:v>46388</c:v>
                </c:pt>
                <c:pt idx="925">
                  <c:v>46419</c:v>
                </c:pt>
                <c:pt idx="926">
                  <c:v>46447</c:v>
                </c:pt>
                <c:pt idx="927">
                  <c:v>46478</c:v>
                </c:pt>
                <c:pt idx="928">
                  <c:v>46508</c:v>
                </c:pt>
                <c:pt idx="929">
                  <c:v>46539</c:v>
                </c:pt>
                <c:pt idx="930">
                  <c:v>46569</c:v>
                </c:pt>
                <c:pt idx="931">
                  <c:v>46600</c:v>
                </c:pt>
                <c:pt idx="932">
                  <c:v>46631</c:v>
                </c:pt>
                <c:pt idx="933">
                  <c:v>46661</c:v>
                </c:pt>
                <c:pt idx="934">
                  <c:v>46692</c:v>
                </c:pt>
                <c:pt idx="935">
                  <c:v>46722</c:v>
                </c:pt>
                <c:pt idx="936">
                  <c:v>46753</c:v>
                </c:pt>
                <c:pt idx="937">
                  <c:v>46784</c:v>
                </c:pt>
                <c:pt idx="938">
                  <c:v>46813</c:v>
                </c:pt>
                <c:pt idx="939">
                  <c:v>46844</c:v>
                </c:pt>
                <c:pt idx="940">
                  <c:v>46874</c:v>
                </c:pt>
                <c:pt idx="941">
                  <c:v>46905</c:v>
                </c:pt>
                <c:pt idx="942">
                  <c:v>46935</c:v>
                </c:pt>
                <c:pt idx="943">
                  <c:v>46966</c:v>
                </c:pt>
                <c:pt idx="944">
                  <c:v>46997</c:v>
                </c:pt>
                <c:pt idx="945">
                  <c:v>47027</c:v>
                </c:pt>
                <c:pt idx="946">
                  <c:v>47058</c:v>
                </c:pt>
                <c:pt idx="947">
                  <c:v>47088</c:v>
                </c:pt>
                <c:pt idx="948">
                  <c:v>47119</c:v>
                </c:pt>
                <c:pt idx="949">
                  <c:v>47150</c:v>
                </c:pt>
                <c:pt idx="950">
                  <c:v>47178</c:v>
                </c:pt>
                <c:pt idx="951">
                  <c:v>47209</c:v>
                </c:pt>
                <c:pt idx="952">
                  <c:v>47239</c:v>
                </c:pt>
                <c:pt idx="953">
                  <c:v>47270</c:v>
                </c:pt>
                <c:pt idx="954">
                  <c:v>47300</c:v>
                </c:pt>
                <c:pt idx="955">
                  <c:v>47331</c:v>
                </c:pt>
                <c:pt idx="956">
                  <c:v>47362</c:v>
                </c:pt>
                <c:pt idx="957">
                  <c:v>47392</c:v>
                </c:pt>
                <c:pt idx="958">
                  <c:v>47423</c:v>
                </c:pt>
                <c:pt idx="959">
                  <c:v>47453</c:v>
                </c:pt>
                <c:pt idx="960">
                  <c:v>47484</c:v>
                </c:pt>
                <c:pt idx="961">
                  <c:v>47515</c:v>
                </c:pt>
                <c:pt idx="962">
                  <c:v>47543</c:v>
                </c:pt>
                <c:pt idx="963">
                  <c:v>47574</c:v>
                </c:pt>
                <c:pt idx="964">
                  <c:v>47604</c:v>
                </c:pt>
                <c:pt idx="965">
                  <c:v>47635</c:v>
                </c:pt>
                <c:pt idx="966">
                  <c:v>47665</c:v>
                </c:pt>
                <c:pt idx="967">
                  <c:v>47696</c:v>
                </c:pt>
                <c:pt idx="968">
                  <c:v>47727</c:v>
                </c:pt>
                <c:pt idx="969">
                  <c:v>47757</c:v>
                </c:pt>
                <c:pt idx="970">
                  <c:v>47788</c:v>
                </c:pt>
                <c:pt idx="971">
                  <c:v>47818</c:v>
                </c:pt>
                <c:pt idx="972">
                  <c:v>47849</c:v>
                </c:pt>
                <c:pt idx="973">
                  <c:v>47880</c:v>
                </c:pt>
                <c:pt idx="974">
                  <c:v>47908</c:v>
                </c:pt>
                <c:pt idx="975">
                  <c:v>47939</c:v>
                </c:pt>
                <c:pt idx="976">
                  <c:v>47969</c:v>
                </c:pt>
                <c:pt idx="977">
                  <c:v>48000</c:v>
                </c:pt>
                <c:pt idx="978">
                  <c:v>48030</c:v>
                </c:pt>
                <c:pt idx="979">
                  <c:v>48061</c:v>
                </c:pt>
                <c:pt idx="980">
                  <c:v>48092</c:v>
                </c:pt>
                <c:pt idx="981">
                  <c:v>48122</c:v>
                </c:pt>
                <c:pt idx="982">
                  <c:v>48153</c:v>
                </c:pt>
                <c:pt idx="983">
                  <c:v>48183</c:v>
                </c:pt>
                <c:pt idx="984">
                  <c:v>48214</c:v>
                </c:pt>
                <c:pt idx="985">
                  <c:v>48245</c:v>
                </c:pt>
                <c:pt idx="986">
                  <c:v>48274</c:v>
                </c:pt>
                <c:pt idx="987">
                  <c:v>48305</c:v>
                </c:pt>
                <c:pt idx="988">
                  <c:v>48335</c:v>
                </c:pt>
                <c:pt idx="989">
                  <c:v>48366</c:v>
                </c:pt>
                <c:pt idx="990">
                  <c:v>48396</c:v>
                </c:pt>
                <c:pt idx="991">
                  <c:v>48427</c:v>
                </c:pt>
                <c:pt idx="992">
                  <c:v>48458</c:v>
                </c:pt>
                <c:pt idx="993">
                  <c:v>48488</c:v>
                </c:pt>
                <c:pt idx="994">
                  <c:v>48519</c:v>
                </c:pt>
                <c:pt idx="995">
                  <c:v>48549</c:v>
                </c:pt>
              </c:numCache>
            </c:numRef>
          </c:cat>
          <c:val>
            <c:numRef>
              <c:f>GBOND!$V$3:$V$998</c:f>
              <c:numCache>
                <c:formatCode>General</c:formatCode>
                <c:ptCount val="996"/>
                <c:pt idx="2">
                  <c:v>2.36</c:v>
                </c:pt>
                <c:pt idx="3">
                  <c:v>2.38</c:v>
                </c:pt>
                <c:pt idx="4">
                  <c:v>2.4</c:v>
                </c:pt>
                <c:pt idx="5">
                  <c:v>2.42</c:v>
                </c:pt>
                <c:pt idx="6">
                  <c:v>2.4500000000000002</c:v>
                </c:pt>
                <c:pt idx="7">
                  <c:v>2.4700000000000002</c:v>
                </c:pt>
                <c:pt idx="8">
                  <c:v>2.4900000000000002</c:v>
                </c:pt>
                <c:pt idx="9">
                  <c:v>2.5099999999999998</c:v>
                </c:pt>
                <c:pt idx="10">
                  <c:v>2.5299999999999998</c:v>
                </c:pt>
                <c:pt idx="11">
                  <c:v>2.5499999999999998</c:v>
                </c:pt>
                <c:pt idx="12">
                  <c:v>2.57</c:v>
                </c:pt>
                <c:pt idx="13">
                  <c:v>2.58</c:v>
                </c:pt>
                <c:pt idx="14">
                  <c:v>2.59</c:v>
                </c:pt>
                <c:pt idx="15">
                  <c:v>2.6</c:v>
                </c:pt>
                <c:pt idx="16">
                  <c:v>2.61</c:v>
                </c:pt>
                <c:pt idx="17">
                  <c:v>2.62</c:v>
                </c:pt>
                <c:pt idx="18">
                  <c:v>2.63</c:v>
                </c:pt>
                <c:pt idx="19">
                  <c:v>2.63</c:v>
                </c:pt>
                <c:pt idx="20">
                  <c:v>2.64</c:v>
                </c:pt>
                <c:pt idx="21">
                  <c:v>2.65</c:v>
                </c:pt>
                <c:pt idx="22">
                  <c:v>2.66</c:v>
                </c:pt>
                <c:pt idx="23">
                  <c:v>2.67</c:v>
                </c:pt>
                <c:pt idx="24">
                  <c:v>2.68</c:v>
                </c:pt>
                <c:pt idx="25">
                  <c:v>2.69</c:v>
                </c:pt>
                <c:pt idx="26">
                  <c:v>2.71</c:v>
                </c:pt>
                <c:pt idx="27">
                  <c:v>2.72</c:v>
                </c:pt>
                <c:pt idx="28">
                  <c:v>2.73</c:v>
                </c:pt>
                <c:pt idx="29">
                  <c:v>2.74</c:v>
                </c:pt>
                <c:pt idx="30">
                  <c:v>2.76</c:v>
                </c:pt>
                <c:pt idx="31">
                  <c:v>2.77</c:v>
                </c:pt>
                <c:pt idx="32">
                  <c:v>2.78</c:v>
                </c:pt>
                <c:pt idx="33">
                  <c:v>2.79</c:v>
                </c:pt>
                <c:pt idx="34">
                  <c:v>2.81</c:v>
                </c:pt>
                <c:pt idx="35">
                  <c:v>2.82</c:v>
                </c:pt>
                <c:pt idx="36">
                  <c:v>2.83</c:v>
                </c:pt>
                <c:pt idx="37">
                  <c:v>2.8</c:v>
                </c:pt>
                <c:pt idx="38">
                  <c:v>2.77</c:v>
                </c:pt>
                <c:pt idx="39">
                  <c:v>2.83</c:v>
                </c:pt>
                <c:pt idx="40">
                  <c:v>3.05</c:v>
                </c:pt>
                <c:pt idx="41">
                  <c:v>3.11</c:v>
                </c:pt>
                <c:pt idx="42">
                  <c:v>2.93</c:v>
                </c:pt>
                <c:pt idx="43">
                  <c:v>2.95</c:v>
                </c:pt>
                <c:pt idx="44">
                  <c:v>2.87</c:v>
                </c:pt>
                <c:pt idx="45">
                  <c:v>2.66</c:v>
                </c:pt>
                <c:pt idx="46">
                  <c:v>2.68</c:v>
                </c:pt>
                <c:pt idx="47">
                  <c:v>2.59</c:v>
                </c:pt>
                <c:pt idx="48">
                  <c:v>2.48</c:v>
                </c:pt>
                <c:pt idx="49">
                  <c:v>2.4700000000000002</c:v>
                </c:pt>
                <c:pt idx="50">
                  <c:v>2.37</c:v>
                </c:pt>
                <c:pt idx="51">
                  <c:v>2.29</c:v>
                </c:pt>
                <c:pt idx="52">
                  <c:v>2.37</c:v>
                </c:pt>
                <c:pt idx="53">
                  <c:v>2.38</c:v>
                </c:pt>
                <c:pt idx="54">
                  <c:v>2.2999999999999998</c:v>
                </c:pt>
                <c:pt idx="55">
                  <c:v>2.36</c:v>
                </c:pt>
                <c:pt idx="56">
                  <c:v>2.38</c:v>
                </c:pt>
                <c:pt idx="57">
                  <c:v>2.4300000000000002</c:v>
                </c:pt>
                <c:pt idx="58">
                  <c:v>2.48</c:v>
                </c:pt>
                <c:pt idx="59">
                  <c:v>2.5099999999999998</c:v>
                </c:pt>
                <c:pt idx="60">
                  <c:v>2.61</c:v>
                </c:pt>
                <c:pt idx="61">
                  <c:v>2.65</c:v>
                </c:pt>
                <c:pt idx="62">
                  <c:v>2.68</c:v>
                </c:pt>
                <c:pt idx="63">
                  <c:v>2.75</c:v>
                </c:pt>
                <c:pt idx="64">
                  <c:v>2.76</c:v>
                </c:pt>
                <c:pt idx="65">
                  <c:v>2.78</c:v>
                </c:pt>
                <c:pt idx="66">
                  <c:v>2.9</c:v>
                </c:pt>
                <c:pt idx="67">
                  <c:v>2.97</c:v>
                </c:pt>
                <c:pt idx="68">
                  <c:v>2.97</c:v>
                </c:pt>
                <c:pt idx="69">
                  <c:v>2.88</c:v>
                </c:pt>
                <c:pt idx="70">
                  <c:v>2.89</c:v>
                </c:pt>
                <c:pt idx="71">
                  <c:v>2.96</c:v>
                </c:pt>
                <c:pt idx="72">
                  <c:v>2.9</c:v>
                </c:pt>
                <c:pt idx="73">
                  <c:v>2.84</c:v>
                </c:pt>
                <c:pt idx="74">
                  <c:v>2.96</c:v>
                </c:pt>
                <c:pt idx="75">
                  <c:v>3.18</c:v>
                </c:pt>
                <c:pt idx="76">
                  <c:v>3.07</c:v>
                </c:pt>
                <c:pt idx="77">
                  <c:v>3</c:v>
                </c:pt>
                <c:pt idx="78">
                  <c:v>3.11</c:v>
                </c:pt>
                <c:pt idx="79">
                  <c:v>3.33</c:v>
                </c:pt>
                <c:pt idx="80">
                  <c:v>3.38</c:v>
                </c:pt>
                <c:pt idx="81">
                  <c:v>3.34</c:v>
                </c:pt>
                <c:pt idx="82">
                  <c:v>3.49</c:v>
                </c:pt>
                <c:pt idx="83">
                  <c:v>3.59</c:v>
                </c:pt>
                <c:pt idx="84">
                  <c:v>3.46</c:v>
                </c:pt>
                <c:pt idx="85">
                  <c:v>3.34</c:v>
                </c:pt>
                <c:pt idx="86">
                  <c:v>3.41</c:v>
                </c:pt>
                <c:pt idx="87">
                  <c:v>3.48</c:v>
                </c:pt>
                <c:pt idx="88">
                  <c:v>3.6</c:v>
                </c:pt>
                <c:pt idx="89">
                  <c:v>3.8</c:v>
                </c:pt>
                <c:pt idx="90">
                  <c:v>3.93</c:v>
                </c:pt>
                <c:pt idx="91">
                  <c:v>3.93</c:v>
                </c:pt>
                <c:pt idx="92">
                  <c:v>3.92</c:v>
                </c:pt>
                <c:pt idx="93">
                  <c:v>3.97</c:v>
                </c:pt>
                <c:pt idx="94">
                  <c:v>3.72</c:v>
                </c:pt>
                <c:pt idx="95">
                  <c:v>3.21</c:v>
                </c:pt>
                <c:pt idx="96">
                  <c:v>3.09</c:v>
                </c:pt>
                <c:pt idx="97">
                  <c:v>3.05</c:v>
                </c:pt>
                <c:pt idx="98">
                  <c:v>2.98</c:v>
                </c:pt>
                <c:pt idx="99">
                  <c:v>2.88</c:v>
                </c:pt>
                <c:pt idx="100">
                  <c:v>2.92</c:v>
                </c:pt>
                <c:pt idx="101">
                  <c:v>2.97</c:v>
                </c:pt>
                <c:pt idx="102">
                  <c:v>3.2</c:v>
                </c:pt>
                <c:pt idx="103">
                  <c:v>3.54</c:v>
                </c:pt>
                <c:pt idx="104">
                  <c:v>3.76</c:v>
                </c:pt>
                <c:pt idx="105">
                  <c:v>3.8</c:v>
                </c:pt>
                <c:pt idx="106">
                  <c:v>3.74</c:v>
                </c:pt>
                <c:pt idx="107">
                  <c:v>3.86</c:v>
                </c:pt>
                <c:pt idx="108">
                  <c:v>4.0199999999999996</c:v>
                </c:pt>
                <c:pt idx="109">
                  <c:v>3.96</c:v>
                </c:pt>
                <c:pt idx="110">
                  <c:v>3.99</c:v>
                </c:pt>
                <c:pt idx="111">
                  <c:v>4.12</c:v>
                </c:pt>
                <c:pt idx="112">
                  <c:v>4.3099999999999996</c:v>
                </c:pt>
                <c:pt idx="113">
                  <c:v>4.34</c:v>
                </c:pt>
                <c:pt idx="114">
                  <c:v>4.4000000000000004</c:v>
                </c:pt>
                <c:pt idx="115">
                  <c:v>4.43</c:v>
                </c:pt>
                <c:pt idx="116">
                  <c:v>4.68</c:v>
                </c:pt>
                <c:pt idx="117">
                  <c:v>4.53</c:v>
                </c:pt>
                <c:pt idx="118">
                  <c:v>4.53</c:v>
                </c:pt>
                <c:pt idx="119">
                  <c:v>4.6900000000000004</c:v>
                </c:pt>
                <c:pt idx="120">
                  <c:v>4.72</c:v>
                </c:pt>
                <c:pt idx="121">
                  <c:v>4.49</c:v>
                </c:pt>
                <c:pt idx="122">
                  <c:v>4.25</c:v>
                </c:pt>
                <c:pt idx="123">
                  <c:v>4.28</c:v>
                </c:pt>
                <c:pt idx="124">
                  <c:v>4.3499999999999996</c:v>
                </c:pt>
                <c:pt idx="125">
                  <c:v>4.1500000000000004</c:v>
                </c:pt>
                <c:pt idx="126">
                  <c:v>3.9</c:v>
                </c:pt>
                <c:pt idx="127">
                  <c:v>3.8</c:v>
                </c:pt>
                <c:pt idx="128">
                  <c:v>3.8</c:v>
                </c:pt>
                <c:pt idx="129">
                  <c:v>3.89</c:v>
                </c:pt>
                <c:pt idx="130">
                  <c:v>3.93</c:v>
                </c:pt>
                <c:pt idx="131">
                  <c:v>3.84</c:v>
                </c:pt>
                <c:pt idx="132">
                  <c:v>3.84</c:v>
                </c:pt>
                <c:pt idx="133">
                  <c:v>3.78</c:v>
                </c:pt>
                <c:pt idx="134">
                  <c:v>3.74</c:v>
                </c:pt>
                <c:pt idx="135">
                  <c:v>3.78</c:v>
                </c:pt>
                <c:pt idx="136">
                  <c:v>3.71</c:v>
                </c:pt>
                <c:pt idx="137">
                  <c:v>3.88</c:v>
                </c:pt>
                <c:pt idx="138">
                  <c:v>3.92</c:v>
                </c:pt>
                <c:pt idx="139">
                  <c:v>4.04</c:v>
                </c:pt>
                <c:pt idx="140">
                  <c:v>3.98</c:v>
                </c:pt>
                <c:pt idx="141">
                  <c:v>3.92</c:v>
                </c:pt>
                <c:pt idx="142">
                  <c:v>3.94</c:v>
                </c:pt>
                <c:pt idx="143">
                  <c:v>4.0599999999999996</c:v>
                </c:pt>
                <c:pt idx="144">
                  <c:v>4.0831819999999999</c:v>
                </c:pt>
                <c:pt idx="145">
                  <c:v>4.0394439999999996</c:v>
                </c:pt>
                <c:pt idx="146">
                  <c:v>3.9304549999999998</c:v>
                </c:pt>
                <c:pt idx="147">
                  <c:v>3.843</c:v>
                </c:pt>
                <c:pt idx="148">
                  <c:v>3.8736359999999999</c:v>
                </c:pt>
                <c:pt idx="149">
                  <c:v>3.9090479999999999</c:v>
                </c:pt>
                <c:pt idx="150">
                  <c:v>4.0142860000000002</c:v>
                </c:pt>
                <c:pt idx="151">
                  <c:v>3.9756520000000002</c:v>
                </c:pt>
                <c:pt idx="152">
                  <c:v>3.9789469999999998</c:v>
                </c:pt>
                <c:pt idx="153">
                  <c:v>3.9254549999999999</c:v>
                </c:pt>
                <c:pt idx="154">
                  <c:v>3.9157890000000002</c:v>
                </c:pt>
                <c:pt idx="155">
                  <c:v>3.8645</c:v>
                </c:pt>
                <c:pt idx="156">
                  <c:v>3.8336359999999998</c:v>
                </c:pt>
                <c:pt idx="157">
                  <c:v>3.9211109999999998</c:v>
                </c:pt>
                <c:pt idx="158">
                  <c:v>3.9285709999999998</c:v>
                </c:pt>
                <c:pt idx="159">
                  <c:v>3.970952</c:v>
                </c:pt>
                <c:pt idx="160">
                  <c:v>3.93</c:v>
                </c:pt>
                <c:pt idx="161">
                  <c:v>3.9929999999999999</c:v>
                </c:pt>
                <c:pt idx="162">
                  <c:v>4.0204550000000001</c:v>
                </c:pt>
                <c:pt idx="163">
                  <c:v>4.0022729999999997</c:v>
                </c:pt>
                <c:pt idx="164">
                  <c:v>4.0774999999999997</c:v>
                </c:pt>
                <c:pt idx="165">
                  <c:v>4.1060869999999996</c:v>
                </c:pt>
                <c:pt idx="166">
                  <c:v>4.1217649999999999</c:v>
                </c:pt>
                <c:pt idx="167">
                  <c:v>4.128571</c:v>
                </c:pt>
                <c:pt idx="168">
                  <c:v>4.1668180000000001</c:v>
                </c:pt>
                <c:pt idx="169">
                  <c:v>4.145556</c:v>
                </c:pt>
                <c:pt idx="170">
                  <c:v>4.2195239999999998</c:v>
                </c:pt>
                <c:pt idx="171">
                  <c:v>4.2322730000000002</c:v>
                </c:pt>
                <c:pt idx="172">
                  <c:v>4.2</c:v>
                </c:pt>
                <c:pt idx="173">
                  <c:v>4.17</c:v>
                </c:pt>
                <c:pt idx="174">
                  <c:v>4.1859089999999997</c:v>
                </c:pt>
                <c:pt idx="175">
                  <c:v>4.19381</c:v>
                </c:pt>
                <c:pt idx="176">
                  <c:v>4.2038099999999998</c:v>
                </c:pt>
                <c:pt idx="177">
                  <c:v>4.1880949999999997</c:v>
                </c:pt>
                <c:pt idx="178">
                  <c:v>4.1527779999999996</c:v>
                </c:pt>
                <c:pt idx="179">
                  <c:v>4.1795450000000001</c:v>
                </c:pt>
                <c:pt idx="180">
                  <c:v>4.1894999999999998</c:v>
                </c:pt>
                <c:pt idx="181">
                  <c:v>4.2111109999999998</c:v>
                </c:pt>
                <c:pt idx="182">
                  <c:v>4.2104350000000004</c:v>
                </c:pt>
                <c:pt idx="183">
                  <c:v>4.2038099999999998</c:v>
                </c:pt>
                <c:pt idx="184">
                  <c:v>4.2115</c:v>
                </c:pt>
                <c:pt idx="185">
                  <c:v>4.2131819999999998</c:v>
                </c:pt>
                <c:pt idx="186">
                  <c:v>4.2047619999999997</c:v>
                </c:pt>
                <c:pt idx="187">
                  <c:v>4.2522729999999997</c:v>
                </c:pt>
                <c:pt idx="188">
                  <c:v>4.290476</c:v>
                </c:pt>
                <c:pt idx="189">
                  <c:v>4.3494999999999999</c:v>
                </c:pt>
                <c:pt idx="190">
                  <c:v>4.4489470000000004</c:v>
                </c:pt>
                <c:pt idx="191">
                  <c:v>4.6154549999999999</c:v>
                </c:pt>
                <c:pt idx="192">
                  <c:v>4.6123810000000001</c:v>
                </c:pt>
                <c:pt idx="193">
                  <c:v>4.8321050000000003</c:v>
                </c:pt>
                <c:pt idx="194">
                  <c:v>4.8734780000000004</c:v>
                </c:pt>
                <c:pt idx="195">
                  <c:v>4.75</c:v>
                </c:pt>
                <c:pt idx="196">
                  <c:v>4.7785710000000003</c:v>
                </c:pt>
                <c:pt idx="197">
                  <c:v>4.8145449999999999</c:v>
                </c:pt>
                <c:pt idx="198">
                  <c:v>5.0179999999999998</c:v>
                </c:pt>
                <c:pt idx="199">
                  <c:v>5.224348</c:v>
                </c:pt>
                <c:pt idx="200">
                  <c:v>5.1823810000000003</c:v>
                </c:pt>
                <c:pt idx="201">
                  <c:v>5.0114999999999998</c:v>
                </c:pt>
                <c:pt idx="202">
                  <c:v>5.1552629999999997</c:v>
                </c:pt>
                <c:pt idx="203">
                  <c:v>4.8428570000000004</c:v>
                </c:pt>
                <c:pt idx="204">
                  <c:v>4.5790480000000002</c:v>
                </c:pt>
                <c:pt idx="205">
                  <c:v>4.6266670000000003</c:v>
                </c:pt>
                <c:pt idx="206">
                  <c:v>4.5418180000000001</c:v>
                </c:pt>
                <c:pt idx="207">
                  <c:v>4.5934999999999997</c:v>
                </c:pt>
                <c:pt idx="208">
                  <c:v>4.8477269999999999</c:v>
                </c:pt>
                <c:pt idx="209">
                  <c:v>5.0227269999999997</c:v>
                </c:pt>
                <c:pt idx="210">
                  <c:v>5.1589999999999998</c:v>
                </c:pt>
                <c:pt idx="211">
                  <c:v>5.275652</c:v>
                </c:pt>
                <c:pt idx="212">
                  <c:v>5.3019999999999996</c:v>
                </c:pt>
                <c:pt idx="213">
                  <c:v>5.4809520000000003</c:v>
                </c:pt>
                <c:pt idx="214">
                  <c:v>5.7534999999999998</c:v>
                </c:pt>
                <c:pt idx="215">
                  <c:v>5.6989999999999998</c:v>
                </c:pt>
                <c:pt idx="216">
                  <c:v>5.5286359999999997</c:v>
                </c:pt>
                <c:pt idx="217">
                  <c:v>5.5636840000000003</c:v>
                </c:pt>
                <c:pt idx="218">
                  <c:v>5.74</c:v>
                </c:pt>
                <c:pt idx="219">
                  <c:v>5.6384999999999996</c:v>
                </c:pt>
                <c:pt idx="220">
                  <c:v>5.8695449999999996</c:v>
                </c:pt>
                <c:pt idx="221">
                  <c:v>5.718</c:v>
                </c:pt>
                <c:pt idx="222">
                  <c:v>5.4954549999999998</c:v>
                </c:pt>
                <c:pt idx="223">
                  <c:v>5.4204549999999996</c:v>
                </c:pt>
                <c:pt idx="224">
                  <c:v>5.46</c:v>
                </c:pt>
                <c:pt idx="225">
                  <c:v>5.5826089999999997</c:v>
                </c:pt>
                <c:pt idx="226">
                  <c:v>5.6961110000000001</c:v>
                </c:pt>
                <c:pt idx="227">
                  <c:v>6.0319050000000001</c:v>
                </c:pt>
                <c:pt idx="228">
                  <c:v>6.0418180000000001</c:v>
                </c:pt>
                <c:pt idx="229">
                  <c:v>6.1889469999999998</c:v>
                </c:pt>
                <c:pt idx="230">
                  <c:v>6.2960000000000003</c:v>
                </c:pt>
                <c:pt idx="231">
                  <c:v>6.1733330000000004</c:v>
                </c:pt>
                <c:pt idx="232">
                  <c:v>6.3233329999999999</c:v>
                </c:pt>
                <c:pt idx="233">
                  <c:v>6.5742859999999999</c:v>
                </c:pt>
                <c:pt idx="234">
                  <c:v>6.7195239999999998</c:v>
                </c:pt>
                <c:pt idx="235">
                  <c:v>6.6914290000000003</c:v>
                </c:pt>
                <c:pt idx="236">
                  <c:v>7.1595240000000002</c:v>
                </c:pt>
                <c:pt idx="237">
                  <c:v>7.0954550000000003</c:v>
                </c:pt>
                <c:pt idx="238">
                  <c:v>7.1441179999999997</c:v>
                </c:pt>
                <c:pt idx="239">
                  <c:v>7.6540910000000002</c:v>
                </c:pt>
                <c:pt idx="240">
                  <c:v>7.7947620000000004</c:v>
                </c:pt>
                <c:pt idx="241">
                  <c:v>7.2383329999999999</c:v>
                </c:pt>
                <c:pt idx="242">
                  <c:v>7.0728569999999999</c:v>
                </c:pt>
                <c:pt idx="243">
                  <c:v>7.3909089999999997</c:v>
                </c:pt>
                <c:pt idx="244">
                  <c:v>7.9061899999999996</c:v>
                </c:pt>
                <c:pt idx="245">
                  <c:v>7.841818</c:v>
                </c:pt>
                <c:pt idx="246">
                  <c:v>7.4572729999999998</c:v>
                </c:pt>
                <c:pt idx="247">
                  <c:v>7.5271429999999997</c:v>
                </c:pt>
                <c:pt idx="248">
                  <c:v>7.3895239999999998</c:v>
                </c:pt>
                <c:pt idx="249">
                  <c:v>7.3266669999999996</c:v>
                </c:pt>
                <c:pt idx="250">
                  <c:v>6.8411109999999997</c:v>
                </c:pt>
                <c:pt idx="251">
                  <c:v>6.3913640000000003</c:v>
                </c:pt>
                <c:pt idx="252">
                  <c:v>6.2385000000000002</c:v>
                </c:pt>
                <c:pt idx="253">
                  <c:v>6.112222</c:v>
                </c:pt>
                <c:pt idx="254">
                  <c:v>5.7034779999999996</c:v>
                </c:pt>
                <c:pt idx="255">
                  <c:v>5.8338099999999997</c:v>
                </c:pt>
                <c:pt idx="256">
                  <c:v>6.3925000000000001</c:v>
                </c:pt>
                <c:pt idx="257">
                  <c:v>6.5222730000000002</c:v>
                </c:pt>
                <c:pt idx="258">
                  <c:v>6.7295239999999996</c:v>
                </c:pt>
                <c:pt idx="259">
                  <c:v>6.5827270000000002</c:v>
                </c:pt>
                <c:pt idx="260">
                  <c:v>6.1395239999999998</c:v>
                </c:pt>
                <c:pt idx="261">
                  <c:v>5.925789</c:v>
                </c:pt>
                <c:pt idx="262">
                  <c:v>5.81</c:v>
                </c:pt>
                <c:pt idx="263">
                  <c:v>5.9263640000000004</c:v>
                </c:pt>
                <c:pt idx="264">
                  <c:v>5.9476190000000004</c:v>
                </c:pt>
                <c:pt idx="265">
                  <c:v>6.0810000000000004</c:v>
                </c:pt>
                <c:pt idx="266">
                  <c:v>6.0686359999999997</c:v>
                </c:pt>
                <c:pt idx="267">
                  <c:v>6.1944999999999997</c:v>
                </c:pt>
                <c:pt idx="268">
                  <c:v>6.1263639999999997</c:v>
                </c:pt>
                <c:pt idx="269">
                  <c:v>6.1068179999999996</c:v>
                </c:pt>
                <c:pt idx="270">
                  <c:v>6.1130000000000004</c:v>
                </c:pt>
                <c:pt idx="271">
                  <c:v>6.2104350000000004</c:v>
                </c:pt>
                <c:pt idx="272">
                  <c:v>6.5495000000000001</c:v>
                </c:pt>
                <c:pt idx="273">
                  <c:v>6.4794999999999998</c:v>
                </c:pt>
                <c:pt idx="274">
                  <c:v>6.2805</c:v>
                </c:pt>
                <c:pt idx="275">
                  <c:v>6.3585000000000003</c:v>
                </c:pt>
                <c:pt idx="276">
                  <c:v>6.4645450000000002</c:v>
                </c:pt>
                <c:pt idx="277">
                  <c:v>6.6355560000000002</c:v>
                </c:pt>
                <c:pt idx="278">
                  <c:v>6.7090909999999999</c:v>
                </c:pt>
                <c:pt idx="279">
                  <c:v>6.6684999999999999</c:v>
                </c:pt>
                <c:pt idx="280">
                  <c:v>6.8472730000000004</c:v>
                </c:pt>
                <c:pt idx="281">
                  <c:v>6.9</c:v>
                </c:pt>
                <c:pt idx="282">
                  <c:v>7.1309519999999997</c:v>
                </c:pt>
                <c:pt idx="283">
                  <c:v>7.4047830000000001</c:v>
                </c:pt>
                <c:pt idx="284">
                  <c:v>7.0905259999999997</c:v>
                </c:pt>
                <c:pt idx="285">
                  <c:v>6.7942859999999996</c:v>
                </c:pt>
                <c:pt idx="286">
                  <c:v>6.7285000000000004</c:v>
                </c:pt>
                <c:pt idx="287">
                  <c:v>6.743684</c:v>
                </c:pt>
                <c:pt idx="288">
                  <c:v>6.9886359999999996</c:v>
                </c:pt>
                <c:pt idx="289">
                  <c:v>6.9572219999999998</c:v>
                </c:pt>
                <c:pt idx="290">
                  <c:v>7.2090480000000001</c:v>
                </c:pt>
                <c:pt idx="291">
                  <c:v>7.5123810000000004</c:v>
                </c:pt>
                <c:pt idx="292">
                  <c:v>7.5759090000000002</c:v>
                </c:pt>
                <c:pt idx="293">
                  <c:v>7.5354999999999999</c:v>
                </c:pt>
                <c:pt idx="294">
                  <c:v>7.8049999999999997</c:v>
                </c:pt>
                <c:pt idx="295">
                  <c:v>8.0440909999999999</c:v>
                </c:pt>
                <c:pt idx="296">
                  <c:v>8.0374999999999996</c:v>
                </c:pt>
                <c:pt idx="297">
                  <c:v>7.8968179999999997</c:v>
                </c:pt>
                <c:pt idx="298">
                  <c:v>7.6811109999999996</c:v>
                </c:pt>
                <c:pt idx="299">
                  <c:v>7.4338100000000003</c:v>
                </c:pt>
                <c:pt idx="300">
                  <c:v>7.5013639999999997</c:v>
                </c:pt>
                <c:pt idx="301">
                  <c:v>7.3922220000000003</c:v>
                </c:pt>
                <c:pt idx="302">
                  <c:v>7.7279999999999998</c:v>
                </c:pt>
                <c:pt idx="303">
                  <c:v>8.2268179999999997</c:v>
                </c:pt>
                <c:pt idx="304">
                  <c:v>8.0595239999999997</c:v>
                </c:pt>
                <c:pt idx="305">
                  <c:v>7.8609520000000002</c:v>
                </c:pt>
                <c:pt idx="306">
                  <c:v>8.0613639999999993</c:v>
                </c:pt>
                <c:pt idx="307">
                  <c:v>8.3976190000000006</c:v>
                </c:pt>
                <c:pt idx="308">
                  <c:v>8.4266670000000001</c:v>
                </c:pt>
                <c:pt idx="309">
                  <c:v>8.1377269999999999</c:v>
                </c:pt>
                <c:pt idx="310">
                  <c:v>8.0529410000000006</c:v>
                </c:pt>
                <c:pt idx="311">
                  <c:v>7.9968180000000002</c:v>
                </c:pt>
                <c:pt idx="312">
                  <c:v>7.742381</c:v>
                </c:pt>
                <c:pt idx="313">
                  <c:v>7.7927780000000002</c:v>
                </c:pt>
                <c:pt idx="314">
                  <c:v>7.7343479999999998</c:v>
                </c:pt>
                <c:pt idx="315">
                  <c:v>7.5642860000000001</c:v>
                </c:pt>
                <c:pt idx="316">
                  <c:v>7.8949999999999996</c:v>
                </c:pt>
                <c:pt idx="317">
                  <c:v>7.861364</c:v>
                </c:pt>
                <c:pt idx="318">
                  <c:v>7.8319049999999999</c:v>
                </c:pt>
                <c:pt idx="319">
                  <c:v>7.7686359999999999</c:v>
                </c:pt>
                <c:pt idx="320">
                  <c:v>7.5942860000000003</c:v>
                </c:pt>
                <c:pt idx="321">
                  <c:v>7.4109999999999996</c:v>
                </c:pt>
                <c:pt idx="322">
                  <c:v>7.2910529999999998</c:v>
                </c:pt>
                <c:pt idx="323">
                  <c:v>6.8690910000000001</c:v>
                </c:pt>
                <c:pt idx="324">
                  <c:v>7.2133330000000004</c:v>
                </c:pt>
                <c:pt idx="325">
                  <c:v>7.3910530000000003</c:v>
                </c:pt>
                <c:pt idx="326">
                  <c:v>7.46</c:v>
                </c:pt>
                <c:pt idx="327">
                  <c:v>7.3704999999999998</c:v>
                </c:pt>
                <c:pt idx="328">
                  <c:v>7.4566670000000004</c:v>
                </c:pt>
                <c:pt idx="329">
                  <c:v>7.275455</c:v>
                </c:pt>
                <c:pt idx="330">
                  <c:v>7.33</c:v>
                </c:pt>
                <c:pt idx="331">
                  <c:v>7.396522</c:v>
                </c:pt>
                <c:pt idx="332">
                  <c:v>7.3438100000000004</c:v>
                </c:pt>
                <c:pt idx="333">
                  <c:v>7.5235000000000003</c:v>
                </c:pt>
                <c:pt idx="334">
                  <c:v>7.5773679999999999</c:v>
                </c:pt>
                <c:pt idx="335">
                  <c:v>7.685238</c:v>
                </c:pt>
                <c:pt idx="336">
                  <c:v>7.9561900000000003</c:v>
                </c:pt>
                <c:pt idx="337">
                  <c:v>8.0333330000000007</c:v>
                </c:pt>
                <c:pt idx="338">
                  <c:v>8.0359090000000002</c:v>
                </c:pt>
                <c:pt idx="339">
                  <c:v>8.1539999999999999</c:v>
                </c:pt>
                <c:pt idx="340">
                  <c:v>8.3457139999999992</c:v>
                </c:pt>
                <c:pt idx="341">
                  <c:v>8.4622729999999997</c:v>
                </c:pt>
                <c:pt idx="342">
                  <c:v>8.64</c:v>
                </c:pt>
                <c:pt idx="343">
                  <c:v>8.4108699999999992</c:v>
                </c:pt>
                <c:pt idx="344">
                  <c:v>8.4164999999999992</c:v>
                </c:pt>
                <c:pt idx="345">
                  <c:v>8.6423810000000003</c:v>
                </c:pt>
                <c:pt idx="346">
                  <c:v>8.8049999999999997</c:v>
                </c:pt>
                <c:pt idx="347">
                  <c:v>9.0065000000000008</c:v>
                </c:pt>
                <c:pt idx="348">
                  <c:v>9.0995450000000009</c:v>
                </c:pt>
                <c:pt idx="349">
                  <c:v>9.0983330000000002</c:v>
                </c:pt>
                <c:pt idx="350">
                  <c:v>9.1172730000000008</c:v>
                </c:pt>
                <c:pt idx="351">
                  <c:v>9.1820000000000004</c:v>
                </c:pt>
                <c:pt idx="352">
                  <c:v>9.2523809999999997</c:v>
                </c:pt>
                <c:pt idx="353">
                  <c:v>8.9138099999999998</c:v>
                </c:pt>
                <c:pt idx="354">
                  <c:v>8.9499999999999993</c:v>
                </c:pt>
                <c:pt idx="355">
                  <c:v>9.0295649999999998</c:v>
                </c:pt>
                <c:pt idx="356">
                  <c:v>9.3347370000000005</c:v>
                </c:pt>
                <c:pt idx="357">
                  <c:v>10.299091000000001</c:v>
                </c:pt>
                <c:pt idx="358">
                  <c:v>10.653157999999999</c:v>
                </c:pt>
                <c:pt idx="359">
                  <c:v>10.385999999999999</c:v>
                </c:pt>
                <c:pt idx="360">
                  <c:v>10.802273</c:v>
                </c:pt>
                <c:pt idx="361">
                  <c:v>12.414737000000001</c:v>
                </c:pt>
                <c:pt idx="362">
                  <c:v>12.749048</c:v>
                </c:pt>
                <c:pt idx="363">
                  <c:v>11.473333</c:v>
                </c:pt>
                <c:pt idx="364">
                  <c:v>10.181429</c:v>
                </c:pt>
                <c:pt idx="365">
                  <c:v>9.7780950000000004</c:v>
                </c:pt>
                <c:pt idx="366">
                  <c:v>10.247726999999999</c:v>
                </c:pt>
                <c:pt idx="367">
                  <c:v>11.101905</c:v>
                </c:pt>
                <c:pt idx="368">
                  <c:v>11.508571</c:v>
                </c:pt>
                <c:pt idx="369">
                  <c:v>11.751364000000001</c:v>
                </c:pt>
                <c:pt idx="370">
                  <c:v>12.684706</c:v>
                </c:pt>
                <c:pt idx="371">
                  <c:v>12.844091000000001</c:v>
                </c:pt>
                <c:pt idx="372">
                  <c:v>12.568571</c:v>
                </c:pt>
                <c:pt idx="373">
                  <c:v>13.194444000000001</c:v>
                </c:pt>
                <c:pt idx="374">
                  <c:v>13.115909</c:v>
                </c:pt>
                <c:pt idx="375">
                  <c:v>13.679524000000001</c:v>
                </c:pt>
                <c:pt idx="376">
                  <c:v>14.099500000000001</c:v>
                </c:pt>
                <c:pt idx="377">
                  <c:v>13.472272999999999</c:v>
                </c:pt>
                <c:pt idx="378">
                  <c:v>14.280908999999999</c:v>
                </c:pt>
                <c:pt idx="379">
                  <c:v>14.937143000000001</c:v>
                </c:pt>
                <c:pt idx="380">
                  <c:v>15.32381</c:v>
                </c:pt>
                <c:pt idx="381">
                  <c:v>15.148095</c:v>
                </c:pt>
                <c:pt idx="382">
                  <c:v>13.392778</c:v>
                </c:pt>
                <c:pt idx="383">
                  <c:v>13.724545000000001</c:v>
                </c:pt>
                <c:pt idx="384">
                  <c:v>14.593999999999999</c:v>
                </c:pt>
                <c:pt idx="385">
                  <c:v>14.425556</c:v>
                </c:pt>
                <c:pt idx="386">
                  <c:v>13.861304000000001</c:v>
                </c:pt>
                <c:pt idx="387">
                  <c:v>13.871905</c:v>
                </c:pt>
                <c:pt idx="388">
                  <c:v>13.6225</c:v>
                </c:pt>
                <c:pt idx="389">
                  <c:v>14.299545</c:v>
                </c:pt>
                <c:pt idx="390">
                  <c:v>13.94619</c:v>
                </c:pt>
                <c:pt idx="391">
                  <c:v>13.055</c:v>
                </c:pt>
                <c:pt idx="392">
                  <c:v>12.339048</c:v>
                </c:pt>
                <c:pt idx="393">
                  <c:v>10.906499999999999</c:v>
                </c:pt>
                <c:pt idx="394">
                  <c:v>10.550526</c:v>
                </c:pt>
                <c:pt idx="395">
                  <c:v>10.54</c:v>
                </c:pt>
                <c:pt idx="396">
                  <c:v>10.457143</c:v>
                </c:pt>
                <c:pt idx="397">
                  <c:v>10.724736999999999</c:v>
                </c:pt>
                <c:pt idx="398">
                  <c:v>10.506522</c:v>
                </c:pt>
                <c:pt idx="399">
                  <c:v>10.4</c:v>
                </c:pt>
                <c:pt idx="400">
                  <c:v>10.38</c:v>
                </c:pt>
                <c:pt idx="401">
                  <c:v>10.848636000000001</c:v>
                </c:pt>
                <c:pt idx="402">
                  <c:v>11.377000000000001</c:v>
                </c:pt>
                <c:pt idx="403">
                  <c:v>11.846087000000001</c:v>
                </c:pt>
                <c:pt idx="404">
                  <c:v>11.65381</c:v>
                </c:pt>
                <c:pt idx="405">
                  <c:v>11.541</c:v>
                </c:pt>
                <c:pt idx="406">
                  <c:v>11.69</c:v>
                </c:pt>
                <c:pt idx="407">
                  <c:v>11.829523999999999</c:v>
                </c:pt>
                <c:pt idx="408">
                  <c:v>11.674286</c:v>
                </c:pt>
                <c:pt idx="409">
                  <c:v>11.842105</c:v>
                </c:pt>
                <c:pt idx="410">
                  <c:v>12.319091</c:v>
                </c:pt>
                <c:pt idx="411">
                  <c:v>12.6335</c:v>
                </c:pt>
                <c:pt idx="412">
                  <c:v>13.408636</c:v>
                </c:pt>
                <c:pt idx="413">
                  <c:v>13.562856999999999</c:v>
                </c:pt>
                <c:pt idx="414">
                  <c:v>13.362380999999999</c:v>
                </c:pt>
                <c:pt idx="415">
                  <c:v>12.716087</c:v>
                </c:pt>
                <c:pt idx="416">
                  <c:v>12.522632</c:v>
                </c:pt>
                <c:pt idx="417">
                  <c:v>12.160455000000001</c:v>
                </c:pt>
                <c:pt idx="418">
                  <c:v>11.572632</c:v>
                </c:pt>
                <c:pt idx="419">
                  <c:v>11.499499999999999</c:v>
                </c:pt>
                <c:pt idx="420">
                  <c:v>11.384285999999999</c:v>
                </c:pt>
                <c:pt idx="421">
                  <c:v>11.508889</c:v>
                </c:pt>
                <c:pt idx="422">
                  <c:v>11.855238</c:v>
                </c:pt>
                <c:pt idx="423">
                  <c:v>11.434761999999999</c:v>
                </c:pt>
                <c:pt idx="424">
                  <c:v>10.846818000000001</c:v>
                </c:pt>
                <c:pt idx="425">
                  <c:v>10.156000000000001</c:v>
                </c:pt>
                <c:pt idx="426">
                  <c:v>10.306818</c:v>
                </c:pt>
                <c:pt idx="427">
                  <c:v>10.331818</c:v>
                </c:pt>
                <c:pt idx="428">
                  <c:v>10.373158</c:v>
                </c:pt>
                <c:pt idx="429">
                  <c:v>10.236818</c:v>
                </c:pt>
                <c:pt idx="430">
                  <c:v>9.7815790000000007</c:v>
                </c:pt>
                <c:pt idx="431">
                  <c:v>9.2590479999999999</c:v>
                </c:pt>
                <c:pt idx="432">
                  <c:v>9.1938099999999991</c:v>
                </c:pt>
                <c:pt idx="433">
                  <c:v>8.7042110000000008</c:v>
                </c:pt>
                <c:pt idx="434">
                  <c:v>7.7785000000000002</c:v>
                </c:pt>
                <c:pt idx="435">
                  <c:v>7.2990909999999998</c:v>
                </c:pt>
                <c:pt idx="436">
                  <c:v>7.709524</c:v>
                </c:pt>
                <c:pt idx="437">
                  <c:v>7.7995239999999999</c:v>
                </c:pt>
                <c:pt idx="438">
                  <c:v>7.3031819999999996</c:v>
                </c:pt>
                <c:pt idx="439">
                  <c:v>7.1657140000000004</c:v>
                </c:pt>
                <c:pt idx="440">
                  <c:v>7.4476190000000004</c:v>
                </c:pt>
                <c:pt idx="441">
                  <c:v>7.4263640000000004</c:v>
                </c:pt>
                <c:pt idx="442">
                  <c:v>7.2505559999999996</c:v>
                </c:pt>
                <c:pt idx="443">
                  <c:v>7.1127269999999996</c:v>
                </c:pt>
                <c:pt idx="444">
                  <c:v>7.0845000000000002</c:v>
                </c:pt>
                <c:pt idx="445">
                  <c:v>7.2505259999999998</c:v>
                </c:pt>
                <c:pt idx="446">
                  <c:v>7.2486360000000003</c:v>
                </c:pt>
                <c:pt idx="447">
                  <c:v>8.0228570000000001</c:v>
                </c:pt>
                <c:pt idx="448">
                  <c:v>8.6129999999999995</c:v>
                </c:pt>
                <c:pt idx="449">
                  <c:v>8.4022729999999992</c:v>
                </c:pt>
                <c:pt idx="450">
                  <c:v>8.4468180000000004</c:v>
                </c:pt>
                <c:pt idx="451">
                  <c:v>8.7604760000000006</c:v>
                </c:pt>
                <c:pt idx="452">
                  <c:v>9.4219050000000006</c:v>
                </c:pt>
                <c:pt idx="453">
                  <c:v>9.52</c:v>
                </c:pt>
                <c:pt idx="454">
                  <c:v>8.8605260000000001</c:v>
                </c:pt>
                <c:pt idx="455">
                  <c:v>8.9877269999999996</c:v>
                </c:pt>
                <c:pt idx="456">
                  <c:v>8.6657890000000002</c:v>
                </c:pt>
                <c:pt idx="457">
                  <c:v>8.2119999999999997</c:v>
                </c:pt>
                <c:pt idx="458">
                  <c:v>8.3734780000000004</c:v>
                </c:pt>
                <c:pt idx="459">
                  <c:v>8.7185000000000006</c:v>
                </c:pt>
                <c:pt idx="460">
                  <c:v>9.089048</c:v>
                </c:pt>
                <c:pt idx="461">
                  <c:v>8.9213640000000005</c:v>
                </c:pt>
                <c:pt idx="462">
                  <c:v>9.0559999999999992</c:v>
                </c:pt>
                <c:pt idx="463">
                  <c:v>9.2604349999999993</c:v>
                </c:pt>
                <c:pt idx="464">
                  <c:v>8.9771429999999999</c:v>
                </c:pt>
                <c:pt idx="465">
                  <c:v>8.7955000000000005</c:v>
                </c:pt>
                <c:pt idx="466">
                  <c:v>8.9625000000000004</c:v>
                </c:pt>
                <c:pt idx="467">
                  <c:v>9.1057140000000008</c:v>
                </c:pt>
                <c:pt idx="468">
                  <c:v>9.0914999999999999</c:v>
                </c:pt>
                <c:pt idx="469">
                  <c:v>9.1689469999999993</c:v>
                </c:pt>
                <c:pt idx="470">
                  <c:v>9.3577270000000006</c:v>
                </c:pt>
                <c:pt idx="471">
                  <c:v>9.1754999999999995</c:v>
                </c:pt>
                <c:pt idx="472">
                  <c:v>8.8590909999999994</c:v>
                </c:pt>
                <c:pt idx="473">
                  <c:v>8.2772729999999992</c:v>
                </c:pt>
                <c:pt idx="474">
                  <c:v>8.0184999999999995</c:v>
                </c:pt>
                <c:pt idx="475">
                  <c:v>8.1126090000000008</c:v>
                </c:pt>
                <c:pt idx="476">
                  <c:v>8.1905000000000001</c:v>
                </c:pt>
                <c:pt idx="477">
                  <c:v>8.007619</c:v>
                </c:pt>
                <c:pt idx="478">
                  <c:v>7.8742859999999997</c:v>
                </c:pt>
                <c:pt idx="479">
                  <c:v>7.8360000000000003</c:v>
                </c:pt>
                <c:pt idx="480">
                  <c:v>8.2066669999999995</c:v>
                </c:pt>
                <c:pt idx="481">
                  <c:v>8.4731579999999997</c:v>
                </c:pt>
                <c:pt idx="482">
                  <c:v>8.5886359999999993</c:v>
                </c:pt>
                <c:pt idx="483">
                  <c:v>8.7855000000000008</c:v>
                </c:pt>
                <c:pt idx="484">
                  <c:v>8.7581819999999997</c:v>
                </c:pt>
                <c:pt idx="485">
                  <c:v>8.48</c:v>
                </c:pt>
                <c:pt idx="486">
                  <c:v>8.4714290000000005</c:v>
                </c:pt>
                <c:pt idx="487">
                  <c:v>8.7526089999999996</c:v>
                </c:pt>
                <c:pt idx="488">
                  <c:v>8.8931579999999997</c:v>
                </c:pt>
                <c:pt idx="489">
                  <c:v>8.7195450000000001</c:v>
                </c:pt>
                <c:pt idx="490">
                  <c:v>8.3919999999999995</c:v>
                </c:pt>
                <c:pt idx="491">
                  <c:v>8.0749999999999993</c:v>
                </c:pt>
                <c:pt idx="492">
                  <c:v>8.0928570000000004</c:v>
                </c:pt>
                <c:pt idx="493">
                  <c:v>7.8547370000000001</c:v>
                </c:pt>
                <c:pt idx="494">
                  <c:v>8.11</c:v>
                </c:pt>
                <c:pt idx="495">
                  <c:v>8.0390910000000009</c:v>
                </c:pt>
                <c:pt idx="496">
                  <c:v>8.0677269999999996</c:v>
                </c:pt>
                <c:pt idx="497">
                  <c:v>8.2840000000000007</c:v>
                </c:pt>
                <c:pt idx="498">
                  <c:v>8.2727269999999997</c:v>
                </c:pt>
                <c:pt idx="499">
                  <c:v>7.9</c:v>
                </c:pt>
                <c:pt idx="500">
                  <c:v>7.65</c:v>
                </c:pt>
                <c:pt idx="501">
                  <c:v>7.5272730000000001</c:v>
                </c:pt>
                <c:pt idx="502">
                  <c:v>7.4173679999999997</c:v>
                </c:pt>
                <c:pt idx="503">
                  <c:v>7.088571</c:v>
                </c:pt>
                <c:pt idx="504">
                  <c:v>7.032381</c:v>
                </c:pt>
                <c:pt idx="505">
                  <c:v>7.3378949999999996</c:v>
                </c:pt>
                <c:pt idx="506">
                  <c:v>7.5422729999999998</c:v>
                </c:pt>
                <c:pt idx="507">
                  <c:v>7.4804760000000003</c:v>
                </c:pt>
                <c:pt idx="508">
                  <c:v>7.3920000000000003</c:v>
                </c:pt>
                <c:pt idx="509">
                  <c:v>7.2618179999999999</c:v>
                </c:pt>
                <c:pt idx="510">
                  <c:v>6.8445450000000001</c:v>
                </c:pt>
                <c:pt idx="511">
                  <c:v>6.5857140000000003</c:v>
                </c:pt>
                <c:pt idx="512">
                  <c:v>6.4152380000000004</c:v>
                </c:pt>
                <c:pt idx="513">
                  <c:v>6.589048</c:v>
                </c:pt>
                <c:pt idx="514">
                  <c:v>6.8731580000000001</c:v>
                </c:pt>
                <c:pt idx="515">
                  <c:v>6.77</c:v>
                </c:pt>
                <c:pt idx="516">
                  <c:v>6.6</c:v>
                </c:pt>
                <c:pt idx="517">
                  <c:v>6.258947</c:v>
                </c:pt>
                <c:pt idx="518">
                  <c:v>5.9752169999999998</c:v>
                </c:pt>
                <c:pt idx="519">
                  <c:v>5.9695239999999998</c:v>
                </c:pt>
                <c:pt idx="520">
                  <c:v>6.0354999999999999</c:v>
                </c:pt>
                <c:pt idx="521">
                  <c:v>5.9627270000000001</c:v>
                </c:pt>
                <c:pt idx="522">
                  <c:v>5.8052380000000001</c:v>
                </c:pt>
                <c:pt idx="523">
                  <c:v>5.677727</c:v>
                </c:pt>
                <c:pt idx="524">
                  <c:v>5.36</c:v>
                </c:pt>
                <c:pt idx="525">
                  <c:v>5.3339999999999996</c:v>
                </c:pt>
                <c:pt idx="526">
                  <c:v>5.7240000000000002</c:v>
                </c:pt>
                <c:pt idx="527">
                  <c:v>5.7740910000000003</c:v>
                </c:pt>
                <c:pt idx="528">
                  <c:v>5.7504999999999997</c:v>
                </c:pt>
                <c:pt idx="529">
                  <c:v>5.9731579999999997</c:v>
                </c:pt>
                <c:pt idx="530">
                  <c:v>6.4826090000000001</c:v>
                </c:pt>
                <c:pt idx="531">
                  <c:v>6.972105</c:v>
                </c:pt>
                <c:pt idx="532">
                  <c:v>7.1833330000000002</c:v>
                </c:pt>
                <c:pt idx="533">
                  <c:v>7.1013640000000002</c:v>
                </c:pt>
                <c:pt idx="534">
                  <c:v>7.298</c:v>
                </c:pt>
                <c:pt idx="535">
                  <c:v>7.2360870000000004</c:v>
                </c:pt>
                <c:pt idx="536">
                  <c:v>7.4571430000000003</c:v>
                </c:pt>
                <c:pt idx="537">
                  <c:v>7.7439999999999998</c:v>
                </c:pt>
                <c:pt idx="538">
                  <c:v>7.9550000000000001</c:v>
                </c:pt>
                <c:pt idx="539">
                  <c:v>7.8138100000000001</c:v>
                </c:pt>
                <c:pt idx="540">
                  <c:v>7.7794999999999996</c:v>
                </c:pt>
                <c:pt idx="541">
                  <c:v>7.4694739999999999</c:v>
                </c:pt>
                <c:pt idx="542">
                  <c:v>7.2047829999999999</c:v>
                </c:pt>
                <c:pt idx="543">
                  <c:v>7.0626319999999998</c:v>
                </c:pt>
                <c:pt idx="544">
                  <c:v>6.632727</c:v>
                </c:pt>
                <c:pt idx="545">
                  <c:v>6.1681819999999998</c:v>
                </c:pt>
                <c:pt idx="546">
                  <c:v>6.2779999999999996</c:v>
                </c:pt>
                <c:pt idx="547">
                  <c:v>6.4882609999999996</c:v>
                </c:pt>
                <c:pt idx="548">
                  <c:v>6.1974999999999998</c:v>
                </c:pt>
                <c:pt idx="549">
                  <c:v>6.0447620000000004</c:v>
                </c:pt>
                <c:pt idx="550">
                  <c:v>5.9304759999999996</c:v>
                </c:pt>
                <c:pt idx="551">
                  <c:v>5.7115</c:v>
                </c:pt>
                <c:pt idx="552">
                  <c:v>5.6523810000000001</c:v>
                </c:pt>
                <c:pt idx="553">
                  <c:v>5.8055000000000003</c:v>
                </c:pt>
                <c:pt idx="554">
                  <c:v>6.2685709999999997</c:v>
                </c:pt>
                <c:pt idx="555">
                  <c:v>6.5113640000000004</c:v>
                </c:pt>
                <c:pt idx="556">
                  <c:v>6.7368180000000004</c:v>
                </c:pt>
                <c:pt idx="557">
                  <c:v>6.9119999999999999</c:v>
                </c:pt>
                <c:pt idx="558">
                  <c:v>6.8654549999999999</c:v>
                </c:pt>
                <c:pt idx="559">
                  <c:v>6.6354550000000003</c:v>
                </c:pt>
                <c:pt idx="560">
                  <c:v>6.8319999999999999</c:v>
                </c:pt>
                <c:pt idx="561">
                  <c:v>6.5336360000000004</c:v>
                </c:pt>
                <c:pt idx="562">
                  <c:v>6.203684</c:v>
                </c:pt>
                <c:pt idx="563">
                  <c:v>6.3023809999999996</c:v>
                </c:pt>
                <c:pt idx="564">
                  <c:v>6.5790480000000002</c:v>
                </c:pt>
                <c:pt idx="565">
                  <c:v>6.4194740000000001</c:v>
                </c:pt>
                <c:pt idx="566">
                  <c:v>6.6944999999999997</c:v>
                </c:pt>
                <c:pt idx="567">
                  <c:v>6.8854550000000003</c:v>
                </c:pt>
                <c:pt idx="568">
                  <c:v>6.7109519999999998</c:v>
                </c:pt>
                <c:pt idx="569">
                  <c:v>6.4938099999999999</c:v>
                </c:pt>
                <c:pt idx="570">
                  <c:v>6.2204550000000003</c:v>
                </c:pt>
                <c:pt idx="571">
                  <c:v>6.2985709999999999</c:v>
                </c:pt>
                <c:pt idx="572">
                  <c:v>6.2085710000000001</c:v>
                </c:pt>
                <c:pt idx="573">
                  <c:v>6.0295449999999997</c:v>
                </c:pt>
                <c:pt idx="574">
                  <c:v>5.875</c:v>
                </c:pt>
                <c:pt idx="575">
                  <c:v>5.8086359999999999</c:v>
                </c:pt>
                <c:pt idx="576">
                  <c:v>5.5445000000000002</c:v>
                </c:pt>
                <c:pt idx="577">
                  <c:v>5.5747369999999998</c:v>
                </c:pt>
                <c:pt idx="578">
                  <c:v>5.6472730000000002</c:v>
                </c:pt>
                <c:pt idx="579">
                  <c:v>5.6376189999999999</c:v>
                </c:pt>
                <c:pt idx="580">
                  <c:v>5.6524999999999999</c:v>
                </c:pt>
                <c:pt idx="581">
                  <c:v>5.4963639999999998</c:v>
                </c:pt>
                <c:pt idx="582">
                  <c:v>5.4613639999999997</c:v>
                </c:pt>
                <c:pt idx="583">
                  <c:v>5.3419049999999997</c:v>
                </c:pt>
                <c:pt idx="584">
                  <c:v>4.806667</c:v>
                </c:pt>
                <c:pt idx="585">
                  <c:v>4.53</c:v>
                </c:pt>
                <c:pt idx="586">
                  <c:v>4.8273679999999999</c:v>
                </c:pt>
                <c:pt idx="587">
                  <c:v>4.6449999999999996</c:v>
                </c:pt>
                <c:pt idx="588">
                  <c:v>4.722105</c:v>
                </c:pt>
                <c:pt idx="589">
                  <c:v>4.9989470000000003</c:v>
                </c:pt>
                <c:pt idx="590">
                  <c:v>5.2326090000000001</c:v>
                </c:pt>
                <c:pt idx="591">
                  <c:v>5.184545</c:v>
                </c:pt>
                <c:pt idx="592">
                  <c:v>5.5395000000000003</c:v>
                </c:pt>
                <c:pt idx="593">
                  <c:v>5.8995449999999998</c:v>
                </c:pt>
                <c:pt idx="594">
                  <c:v>5.7919049999999999</c:v>
                </c:pt>
                <c:pt idx="595">
                  <c:v>5.9390910000000003</c:v>
                </c:pt>
                <c:pt idx="596">
                  <c:v>5.9152380000000004</c:v>
                </c:pt>
                <c:pt idx="597">
                  <c:v>6.1120000000000001</c:v>
                </c:pt>
                <c:pt idx="598">
                  <c:v>6.0339999999999998</c:v>
                </c:pt>
                <c:pt idx="599">
                  <c:v>6.275455</c:v>
                </c:pt>
                <c:pt idx="600">
                  <c:v>6.6609999999999996</c:v>
                </c:pt>
                <c:pt idx="601">
                  <c:v>6.5194999999999999</c:v>
                </c:pt>
                <c:pt idx="602">
                  <c:v>6.2565220000000004</c:v>
                </c:pt>
                <c:pt idx="603">
                  <c:v>5.990526</c:v>
                </c:pt>
                <c:pt idx="604">
                  <c:v>6.440455</c:v>
                </c:pt>
                <c:pt idx="605">
                  <c:v>6.0972730000000004</c:v>
                </c:pt>
                <c:pt idx="606">
                  <c:v>6.0540000000000003</c:v>
                </c:pt>
                <c:pt idx="607">
                  <c:v>5.8260870000000002</c:v>
                </c:pt>
                <c:pt idx="608">
                  <c:v>5.7990000000000004</c:v>
                </c:pt>
                <c:pt idx="609">
                  <c:v>5.7385710000000003</c:v>
                </c:pt>
                <c:pt idx="610">
                  <c:v>5.7171430000000001</c:v>
                </c:pt>
                <c:pt idx="611">
                  <c:v>5.2404999999999999</c:v>
                </c:pt>
                <c:pt idx="612">
                  <c:v>5.160952</c:v>
                </c:pt>
                <c:pt idx="613">
                  <c:v>5.0989469999999999</c:v>
                </c:pt>
                <c:pt idx="614">
                  <c:v>4.8854550000000003</c:v>
                </c:pt>
                <c:pt idx="615">
                  <c:v>5.141</c:v>
                </c:pt>
                <c:pt idx="616">
                  <c:v>5.3913640000000003</c:v>
                </c:pt>
                <c:pt idx="617">
                  <c:v>5.2842859999999998</c:v>
                </c:pt>
                <c:pt idx="618">
                  <c:v>5.2361899999999997</c:v>
                </c:pt>
                <c:pt idx="619">
                  <c:v>4.9713039999999999</c:v>
                </c:pt>
                <c:pt idx="620">
                  <c:v>4.7317650000000002</c:v>
                </c:pt>
                <c:pt idx="621">
                  <c:v>4.5668179999999996</c:v>
                </c:pt>
                <c:pt idx="622">
                  <c:v>4.6515000000000004</c:v>
                </c:pt>
                <c:pt idx="623">
                  <c:v>5.0875000000000004</c:v>
                </c:pt>
                <c:pt idx="624">
                  <c:v>5.0357139999999996</c:v>
                </c:pt>
                <c:pt idx="625">
                  <c:v>4.9115789999999997</c:v>
                </c:pt>
                <c:pt idx="626">
                  <c:v>5.2839999999999998</c:v>
                </c:pt>
                <c:pt idx="627">
                  <c:v>5.210909</c:v>
                </c:pt>
                <c:pt idx="628">
                  <c:v>5.1645450000000004</c:v>
                </c:pt>
                <c:pt idx="629">
                  <c:v>4.9264999999999999</c:v>
                </c:pt>
                <c:pt idx="630">
                  <c:v>4.6531820000000002</c:v>
                </c:pt>
                <c:pt idx="631">
                  <c:v>4.2572729999999996</c:v>
                </c:pt>
                <c:pt idx="632">
                  <c:v>3.87</c:v>
                </c:pt>
                <c:pt idx="633">
                  <c:v>3.940909</c:v>
                </c:pt>
                <c:pt idx="634">
                  <c:v>4.0484210000000003</c:v>
                </c:pt>
                <c:pt idx="635">
                  <c:v>4.032381</c:v>
                </c:pt>
                <c:pt idx="636">
                  <c:v>4.0485709999999999</c:v>
                </c:pt>
                <c:pt idx="637">
                  <c:v>3.9026320000000001</c:v>
                </c:pt>
                <c:pt idx="638">
                  <c:v>3.8071429999999999</c:v>
                </c:pt>
                <c:pt idx="639">
                  <c:v>3.9585710000000001</c:v>
                </c:pt>
                <c:pt idx="640">
                  <c:v>3.569048</c:v>
                </c:pt>
                <c:pt idx="641">
                  <c:v>3.3342860000000001</c:v>
                </c:pt>
                <c:pt idx="642">
                  <c:v>3.9754550000000002</c:v>
                </c:pt>
                <c:pt idx="643">
                  <c:v>4.4452379999999998</c:v>
                </c:pt>
                <c:pt idx="644">
                  <c:v>4.274286</c:v>
                </c:pt>
                <c:pt idx="645">
                  <c:v>4.2904549999999997</c:v>
                </c:pt>
                <c:pt idx="646">
                  <c:v>4.3</c:v>
                </c:pt>
                <c:pt idx="647">
                  <c:v>4.2677269999999998</c:v>
                </c:pt>
                <c:pt idx="648">
                  <c:v>4.1505000000000001</c:v>
                </c:pt>
                <c:pt idx="649">
                  <c:v>4.0842109999999998</c:v>
                </c:pt>
                <c:pt idx="650">
                  <c:v>3.8265220000000002</c:v>
                </c:pt>
                <c:pt idx="651">
                  <c:v>4.3476189999999999</c:v>
                </c:pt>
                <c:pt idx="652">
                  <c:v>4.7154999999999996</c:v>
                </c:pt>
                <c:pt idx="653">
                  <c:v>4.7338100000000001</c:v>
                </c:pt>
                <c:pt idx="654">
                  <c:v>4.4980950000000002</c:v>
                </c:pt>
                <c:pt idx="655">
                  <c:v>4.2813639999999999</c:v>
                </c:pt>
                <c:pt idx="656">
                  <c:v>4.1257140000000003</c:v>
                </c:pt>
                <c:pt idx="657">
                  <c:v>4.0970000000000004</c:v>
                </c:pt>
                <c:pt idx="658">
                  <c:v>4.194</c:v>
                </c:pt>
                <c:pt idx="659">
                  <c:v>4.2309089999999996</c:v>
                </c:pt>
                <c:pt idx="660">
                  <c:v>4.2214999999999998</c:v>
                </c:pt>
                <c:pt idx="661">
                  <c:v>4.1652630000000004</c:v>
                </c:pt>
                <c:pt idx="662">
                  <c:v>4.4977270000000003</c:v>
                </c:pt>
                <c:pt idx="663">
                  <c:v>4.3409519999999997</c:v>
                </c:pt>
                <c:pt idx="664">
                  <c:v>4.1442860000000001</c:v>
                </c:pt>
                <c:pt idx="665">
                  <c:v>3.9981819999999999</c:v>
                </c:pt>
                <c:pt idx="666">
                  <c:v>4.1775000000000002</c:v>
                </c:pt>
                <c:pt idx="667">
                  <c:v>4.2626090000000003</c:v>
                </c:pt>
                <c:pt idx="668">
                  <c:v>4.1990480000000003</c:v>
                </c:pt>
                <c:pt idx="669">
                  <c:v>4.4634999999999998</c:v>
                </c:pt>
                <c:pt idx="670">
                  <c:v>4.5350000000000001</c:v>
                </c:pt>
                <c:pt idx="671">
                  <c:v>4.4671430000000001</c:v>
                </c:pt>
                <c:pt idx="672">
                  <c:v>4.4160000000000004</c:v>
                </c:pt>
                <c:pt idx="673">
                  <c:v>4.5689469999999996</c:v>
                </c:pt>
                <c:pt idx="674">
                  <c:v>4.7239129999999996</c:v>
                </c:pt>
                <c:pt idx="675">
                  <c:v>4.990526</c:v>
                </c:pt>
                <c:pt idx="676">
                  <c:v>5.1100000000000003</c:v>
                </c:pt>
                <c:pt idx="677">
                  <c:v>5.1063640000000001</c:v>
                </c:pt>
                <c:pt idx="678">
                  <c:v>5.0875000000000004</c:v>
                </c:pt>
                <c:pt idx="679">
                  <c:v>4.8765219999999996</c:v>
                </c:pt>
                <c:pt idx="680">
                  <c:v>4.7190000000000003</c:v>
                </c:pt>
                <c:pt idx="681">
                  <c:v>4.7290479999999997</c:v>
                </c:pt>
                <c:pt idx="682">
                  <c:v>4.5952380000000002</c:v>
                </c:pt>
                <c:pt idx="683">
                  <c:v>4.5644999999999998</c:v>
                </c:pt>
                <c:pt idx="684">
                  <c:v>4.7595239999999999</c:v>
                </c:pt>
                <c:pt idx="685">
                  <c:v>4.7226319999999999</c:v>
                </c:pt>
                <c:pt idx="686">
                  <c:v>4.5645449999999999</c:v>
                </c:pt>
                <c:pt idx="687">
                  <c:v>4.69381</c:v>
                </c:pt>
                <c:pt idx="688">
                  <c:v>4.7463639999999998</c:v>
                </c:pt>
                <c:pt idx="689">
                  <c:v>5.1028570000000002</c:v>
                </c:pt>
                <c:pt idx="690">
                  <c:v>5.0042859999999996</c:v>
                </c:pt>
                <c:pt idx="691">
                  <c:v>4.6747829999999997</c:v>
                </c:pt>
                <c:pt idx="692">
                  <c:v>4.521579</c:v>
                </c:pt>
                <c:pt idx="693">
                  <c:v>4.5277269999999996</c:v>
                </c:pt>
                <c:pt idx="694">
                  <c:v>4.1485000000000003</c:v>
                </c:pt>
                <c:pt idx="695">
                  <c:v>4.0975000000000001</c:v>
                </c:pt>
                <c:pt idx="696">
                  <c:v>3.7442859999999998</c:v>
                </c:pt>
                <c:pt idx="697">
                  <c:v>3.7374999999999998</c:v>
                </c:pt>
                <c:pt idx="698">
                  <c:v>3.51</c:v>
                </c:pt>
                <c:pt idx="699">
                  <c:v>3.6749999999999998</c:v>
                </c:pt>
                <c:pt idx="700">
                  <c:v>3.88</c:v>
                </c:pt>
                <c:pt idx="701">
                  <c:v>4.0995239999999997</c:v>
                </c:pt>
                <c:pt idx="702">
                  <c:v>4.007727</c:v>
                </c:pt>
                <c:pt idx="703">
                  <c:v>3.8857140000000001</c:v>
                </c:pt>
                <c:pt idx="704">
                  <c:v>3.6861899999999999</c:v>
                </c:pt>
                <c:pt idx="705">
                  <c:v>3.8140909999999999</c:v>
                </c:pt>
                <c:pt idx="706">
                  <c:v>3.5266670000000002</c:v>
                </c:pt>
                <c:pt idx="707">
                  <c:v>2.4163640000000002</c:v>
                </c:pt>
                <c:pt idx="708">
                  <c:v>2.5175000000000001</c:v>
                </c:pt>
                <c:pt idx="709">
                  <c:v>2.87</c:v>
                </c:pt>
                <c:pt idx="710">
                  <c:v>2.8195450000000002</c:v>
                </c:pt>
                <c:pt idx="711">
                  <c:v>2.9271430000000001</c:v>
                </c:pt>
                <c:pt idx="712">
                  <c:v>3.2930000000000001</c:v>
                </c:pt>
                <c:pt idx="713">
                  <c:v>3.7218179999999998</c:v>
                </c:pt>
                <c:pt idx="714">
                  <c:v>3.5622729999999998</c:v>
                </c:pt>
                <c:pt idx="715">
                  <c:v>3.5871430000000002</c:v>
                </c:pt>
                <c:pt idx="716">
                  <c:v>3.4019050000000002</c:v>
                </c:pt>
                <c:pt idx="717">
                  <c:v>3.3876189999999999</c:v>
                </c:pt>
                <c:pt idx="718">
                  <c:v>3.4026320000000001</c:v>
                </c:pt>
                <c:pt idx="719">
                  <c:v>3.59</c:v>
                </c:pt>
                <c:pt idx="720">
                  <c:v>3.733158</c:v>
                </c:pt>
                <c:pt idx="721">
                  <c:v>3.6863160000000001</c:v>
                </c:pt>
                <c:pt idx="722">
                  <c:v>3.724783</c:v>
                </c:pt>
                <c:pt idx="723">
                  <c:v>3.8468179999999998</c:v>
                </c:pt>
                <c:pt idx="724">
                  <c:v>3.4147620000000001</c:v>
                </c:pt>
                <c:pt idx="725">
                  <c:v>3.204091</c:v>
                </c:pt>
                <c:pt idx="726">
                  <c:v>3.01</c:v>
                </c:pt>
                <c:pt idx="727">
                  <c:v>2.698636</c:v>
                </c:pt>
                <c:pt idx="728">
                  <c:v>2.65</c:v>
                </c:pt>
                <c:pt idx="729">
                  <c:v>2.532381</c:v>
                </c:pt>
                <c:pt idx="730">
                  <c:v>2.7604549999999999</c:v>
                </c:pt>
                <c:pt idx="731">
                  <c:v>3.2952170000000001</c:v>
                </c:pt>
                <c:pt idx="732">
                  <c:v>3.390952</c:v>
                </c:pt>
                <c:pt idx="733">
                  <c:v>3.5764999999999998</c:v>
                </c:pt>
                <c:pt idx="734">
                  <c:v>3.4143479999999999</c:v>
                </c:pt>
                <c:pt idx="735">
                  <c:v>3.451905</c:v>
                </c:pt>
                <c:pt idx="736">
                  <c:v>3.1618179999999998</c:v>
                </c:pt>
                <c:pt idx="737">
                  <c:v>3.0022730000000002</c:v>
                </c:pt>
                <c:pt idx="738">
                  <c:v>3.0095239999999999</c:v>
                </c:pt>
                <c:pt idx="739">
                  <c:v>2.2978260000000001</c:v>
                </c:pt>
                <c:pt idx="740">
                  <c:v>1.974091</c:v>
                </c:pt>
                <c:pt idx="741">
                  <c:v>2.1447620000000001</c:v>
                </c:pt>
                <c:pt idx="742">
                  <c:v>2.0040909999999998</c:v>
                </c:pt>
                <c:pt idx="743">
                  <c:v>1.9786360000000001</c:v>
                </c:pt>
                <c:pt idx="744">
                  <c:v>1.9554549999999999</c:v>
                </c:pt>
                <c:pt idx="745">
                  <c:v>1.965714</c:v>
                </c:pt>
                <c:pt idx="746">
                  <c:v>2.171818</c:v>
                </c:pt>
                <c:pt idx="747">
                  <c:v>2.0495239999999999</c:v>
                </c:pt>
                <c:pt idx="748">
                  <c:v>1.797391</c:v>
                </c:pt>
                <c:pt idx="749">
                  <c:v>1.6219049999999999</c:v>
                </c:pt>
                <c:pt idx="750">
                  <c:v>1.5304549999999999</c:v>
                </c:pt>
                <c:pt idx="751">
                  <c:v>1.6760870000000001</c:v>
                </c:pt>
                <c:pt idx="752">
                  <c:v>1.7150000000000001</c:v>
                </c:pt>
                <c:pt idx="753">
                  <c:v>1.7426090000000001</c:v>
                </c:pt>
                <c:pt idx="754">
                  <c:v>1.6477269999999999</c:v>
                </c:pt>
                <c:pt idx="755">
                  <c:v>1.7195240000000001</c:v>
                </c:pt>
                <c:pt idx="756">
                  <c:v>1.902174</c:v>
                </c:pt>
                <c:pt idx="757">
                  <c:v>1.982</c:v>
                </c:pt>
                <c:pt idx="758">
                  <c:v>1.9528570000000001</c:v>
                </c:pt>
                <c:pt idx="759">
                  <c:v>1.757727</c:v>
                </c:pt>
                <c:pt idx="760">
                  <c:v>1.927826</c:v>
                </c:pt>
                <c:pt idx="761">
                  <c:v>2.2999999999999998</c:v>
                </c:pt>
                <c:pt idx="762">
                  <c:v>2.5782609999999999</c:v>
                </c:pt>
                <c:pt idx="763">
                  <c:v>2.7372730000000001</c:v>
                </c:pt>
                <c:pt idx="764">
                  <c:v>2.805714</c:v>
                </c:pt>
                <c:pt idx="765">
                  <c:v>2.617391</c:v>
                </c:pt>
                <c:pt idx="766">
                  <c:v>2.7185709999999998</c:v>
                </c:pt>
                <c:pt idx="767">
                  <c:v>2.9036360000000001</c:v>
                </c:pt>
                <c:pt idx="768">
                  <c:v>2.862174</c:v>
                </c:pt>
                <c:pt idx="769">
                  <c:v>2.71</c:v>
                </c:pt>
                <c:pt idx="770">
                  <c:v>2.7228569999999999</c:v>
                </c:pt>
                <c:pt idx="771">
                  <c:v>2.704091</c:v>
                </c:pt>
                <c:pt idx="772">
                  <c:v>2.5550000000000002</c:v>
                </c:pt>
                <c:pt idx="773">
                  <c:v>2.5976189999999999</c:v>
                </c:pt>
                <c:pt idx="774">
                  <c:v>2.545652</c:v>
                </c:pt>
                <c:pt idx="775">
                  <c:v>2.419524</c:v>
                </c:pt>
                <c:pt idx="776">
                  <c:v>2.5245449999999998</c:v>
                </c:pt>
                <c:pt idx="777">
                  <c:v>2.3030430000000002</c:v>
                </c:pt>
                <c:pt idx="778">
                  <c:v>2.3224999999999998</c:v>
                </c:pt>
                <c:pt idx="779">
                  <c:v>2.209565</c:v>
                </c:pt>
                <c:pt idx="780">
                  <c:v>1.891364</c:v>
                </c:pt>
                <c:pt idx="781">
                  <c:v>1.9775</c:v>
                </c:pt>
                <c:pt idx="782">
                  <c:v>2.0422729999999998</c:v>
                </c:pt>
                <c:pt idx="783">
                  <c:v>1.934545</c:v>
                </c:pt>
                <c:pt idx="784">
                  <c:v>2.197619</c:v>
                </c:pt>
                <c:pt idx="785">
                  <c:v>2.362727</c:v>
                </c:pt>
                <c:pt idx="786">
                  <c:v>2.327391</c:v>
                </c:pt>
                <c:pt idx="787">
                  <c:v>2.1666669999999999</c:v>
                </c:pt>
                <c:pt idx="788">
                  <c:v>2.170909</c:v>
                </c:pt>
                <c:pt idx="789">
                  <c:v>2.0709089999999999</c:v>
                </c:pt>
                <c:pt idx="790">
                  <c:v>2.2647620000000002</c:v>
                </c:pt>
                <c:pt idx="791">
                  <c:v>2.2426089999999999</c:v>
                </c:pt>
                <c:pt idx="792">
                  <c:v>2.0909520000000001</c:v>
                </c:pt>
                <c:pt idx="793">
                  <c:v>1.7776190000000001</c:v>
                </c:pt>
                <c:pt idx="794">
                  <c:v>1.88913</c:v>
                </c:pt>
                <c:pt idx="795">
                  <c:v>1.804762</c:v>
                </c:pt>
                <c:pt idx="796">
                  <c:v>1.8077270000000001</c:v>
                </c:pt>
                <c:pt idx="797">
                  <c:v>1.644091</c:v>
                </c:pt>
                <c:pt idx="798">
                  <c:v>1.501905</c:v>
                </c:pt>
                <c:pt idx="799">
                  <c:v>1.556087</c:v>
                </c:pt>
                <c:pt idx="800">
                  <c:v>1.628182</c:v>
                </c:pt>
                <c:pt idx="801">
                  <c:v>1.762381</c:v>
                </c:pt>
                <c:pt idx="802">
                  <c:v>2.150909</c:v>
                </c:pt>
                <c:pt idx="803">
                  <c:v>2.493182</c:v>
                </c:pt>
                <c:pt idx="804">
                  <c:v>2.4300000000000002</c:v>
                </c:pt>
                <c:pt idx="805">
                  <c:v>2.42</c:v>
                </c:pt>
                <c:pt idx="806">
                  <c:v>2.4813040000000002</c:v>
                </c:pt>
                <c:pt idx="807">
                  <c:v>2.2934999999999999</c:v>
                </c:pt>
                <c:pt idx="808">
                  <c:v>2.3004349999999998</c:v>
                </c:pt>
                <c:pt idx="809">
                  <c:v>2.1863640000000002</c:v>
                </c:pt>
                <c:pt idx="810">
                  <c:v>2.3185709999999999</c:v>
                </c:pt>
                <c:pt idx="811">
                  <c:v>2.20913</c:v>
                </c:pt>
                <c:pt idx="812">
                  <c:v>2.1990479999999999</c:v>
                </c:pt>
                <c:pt idx="813">
                  <c:v>2.3595449999999998</c:v>
                </c:pt>
                <c:pt idx="814">
                  <c:v>2.3522729999999998</c:v>
                </c:pt>
                <c:pt idx="815">
                  <c:v>2.407143</c:v>
                </c:pt>
                <c:pt idx="816">
                  <c:v>2.574783</c:v>
                </c:pt>
                <c:pt idx="817">
                  <c:v>2.8610000000000002</c:v>
                </c:pt>
                <c:pt idx="818">
                  <c:v>2.8377270000000001</c:v>
                </c:pt>
                <c:pt idx="819">
                  <c:v>2.8680949999999998</c:v>
                </c:pt>
                <c:pt idx="820">
                  <c:v>2.9760870000000001</c:v>
                </c:pt>
                <c:pt idx="821">
                  <c:v>2.9123809999999999</c:v>
                </c:pt>
                <c:pt idx="822">
                  <c:v>2.8868179999999999</c:v>
                </c:pt>
                <c:pt idx="823">
                  <c:v>2.8891300000000002</c:v>
                </c:pt>
                <c:pt idx="824">
                  <c:v>2.9965000000000002</c:v>
                </c:pt>
                <c:pt idx="825">
                  <c:v>3.1552169999999999</c:v>
                </c:pt>
                <c:pt idx="826">
                  <c:v>3.1177269999999999</c:v>
                </c:pt>
                <c:pt idx="827">
                  <c:v>2.8328570000000002</c:v>
                </c:pt>
                <c:pt idx="828">
                  <c:v>2.715652</c:v>
                </c:pt>
                <c:pt idx="829">
                  <c:v>2.6755</c:v>
                </c:pt>
                <c:pt idx="830">
                  <c:v>2.5709520000000001</c:v>
                </c:pt>
                <c:pt idx="831">
                  <c:v>2.533182</c:v>
                </c:pt>
                <c:pt idx="832">
                  <c:v>2.3921739999999998</c:v>
                </c:pt>
                <c:pt idx="833">
                  <c:v>2.0739999999999998</c:v>
                </c:pt>
                <c:pt idx="834">
                  <c:v>2.0543480000000001</c:v>
                </c:pt>
                <c:pt idx="835">
                  <c:v>1.6263639999999999</c:v>
                </c:pt>
                <c:pt idx="836">
                  <c:v>1.6995</c:v>
                </c:pt>
                <c:pt idx="837">
                  <c:v>1.7068179999999999</c:v>
                </c:pt>
                <c:pt idx="838">
                  <c:v>1.8121050000000001</c:v>
                </c:pt>
                <c:pt idx="839">
                  <c:v>1.862857</c:v>
                </c:pt>
                <c:pt idx="840">
                  <c:v>1.757619</c:v>
                </c:pt>
                <c:pt idx="841">
                  <c:v>1.504211</c:v>
                </c:pt>
                <c:pt idx="842">
                  <c:v>0.87</c:v>
                </c:pt>
                <c:pt idx="843">
                  <c:v>0.65761899999999995</c:v>
                </c:pt>
                <c:pt idx="844">
                  <c:v>0.67400000000000004</c:v>
                </c:pt>
                <c:pt idx="845">
                  <c:v>0.72863599999999995</c:v>
                </c:pt>
                <c:pt idx="846">
                  <c:v>0.62363599999999997</c:v>
                </c:pt>
                <c:pt idx="847">
                  <c:v>0.65</c:v>
                </c:pt>
                <c:pt idx="848">
                  <c:v>0.67952400000000002</c:v>
                </c:pt>
                <c:pt idx="849">
                  <c:v>0.78714300000000004</c:v>
                </c:pt>
                <c:pt idx="850">
                  <c:v>0.87</c:v>
                </c:pt>
                <c:pt idx="851">
                  <c:v>0.93363600000000002</c:v>
                </c:pt>
                <c:pt idx="852">
                  <c:v>1.081053</c:v>
                </c:pt>
                <c:pt idx="853">
                  <c:v>1.257895</c:v>
                </c:pt>
                <c:pt idx="854">
                  <c:v>1.61087</c:v>
                </c:pt>
                <c:pt idx="855">
                  <c:v>1.635</c:v>
                </c:pt>
                <c:pt idx="856">
                  <c:v>1.621</c:v>
                </c:pt>
                <c:pt idx="857">
                  <c:v>1.519091</c:v>
                </c:pt>
                <c:pt idx="858">
                  <c:v>1.3185709999999999</c:v>
                </c:pt>
                <c:pt idx="859">
                  <c:v>1.283182</c:v>
                </c:pt>
                <c:pt idx="860">
                  <c:v>1.374762</c:v>
                </c:pt>
                <c:pt idx="861">
                  <c:v>1.5825</c:v>
                </c:pt>
                <c:pt idx="862">
                  <c:v>1.5595000000000001</c:v>
                </c:pt>
                <c:pt idx="863">
                  <c:v>1.4650000000000001</c:v>
                </c:pt>
                <c:pt idx="864">
                  <c:v>1.764</c:v>
                </c:pt>
                <c:pt idx="865">
                  <c:v>1.9342109999999999</c:v>
                </c:pt>
                <c:pt idx="866">
                  <c:v>2.1278260000000002</c:v>
                </c:pt>
                <c:pt idx="867">
                  <c:v>2.7475000000000001</c:v>
                </c:pt>
                <c:pt idx="868">
                  <c:v>2.8980950000000001</c:v>
                </c:pt>
                <c:pt idx="869">
                  <c:v>3.1433330000000002</c:v>
                </c:pt>
                <c:pt idx="870">
                  <c:v>2.8959999999999999</c:v>
                </c:pt>
                <c:pt idx="871">
                  <c:v>2.8978259999999998</c:v>
                </c:pt>
                <c:pt idx="872">
                  <c:v>3.5190480000000002</c:v>
                </c:pt>
                <c:pt idx="873">
                  <c:v>3.9834999999999998</c:v>
                </c:pt>
                <c:pt idx="874">
                  <c:v>3.891</c:v>
                </c:pt>
                <c:pt idx="875">
                  <c:v>3.61619</c:v>
                </c:pt>
                <c:pt idx="876">
                  <c:v>3.5314999999999999</c:v>
                </c:pt>
                <c:pt idx="877">
                  <c:v>3.88</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numCache>
            </c:numRef>
          </c:val>
          <c:smooth val="0"/>
          <c:extLst xmlns:c15="http://schemas.microsoft.com/office/drawing/2012/chart">
            <c:ext xmlns:c16="http://schemas.microsoft.com/office/drawing/2014/chart" uri="{C3380CC4-5D6E-409C-BE32-E72D297353CC}">
              <c16:uniqueId val="{00000001-44B6-4A86-A953-73F1267C576F}"/>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2"/>
          <c:order val="2"/>
          <c:tx>
            <c:strRef>
              <c:f>GBOND!$W$2</c:f>
              <c:strCache>
                <c:ptCount val="1"/>
                <c:pt idx="0">
                  <c:v>3.88%</c:v>
                </c:pt>
              </c:strCache>
            </c:strRef>
          </c:tx>
          <c:spPr>
            <a:ln w="19050">
              <a:noFill/>
            </a:ln>
          </c:spPr>
          <c:marker>
            <c:symbol val="none"/>
          </c:marker>
          <c:dLbls>
            <c:dLbl>
              <c:idx val="865"/>
              <c:delete val="1"/>
              <c:extLst>
                <c:ext xmlns:c15="http://schemas.microsoft.com/office/drawing/2012/chart" uri="{CE6537A1-D6FC-4f65-9D91-7224C49458BB}"/>
                <c:ext xmlns:c16="http://schemas.microsoft.com/office/drawing/2014/chart" uri="{C3380CC4-5D6E-409C-BE32-E72D297353CC}">
                  <c16:uniqueId val="{00000001-6782-4C47-85C8-D7DF0D28FF36}"/>
                </c:ext>
              </c:extLst>
            </c:dLbl>
            <c:dLbl>
              <c:idx val="870"/>
              <c:layout>
                <c:manualLayout>
                  <c:x val="5.745062836624776E-3"/>
                  <c:y val="-2.287581699346417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81DD-484D-97AA-52DC43AE76CE}"/>
                </c:ext>
              </c:extLst>
            </c:dLbl>
            <c:spPr>
              <a:noFill/>
              <a:ln>
                <a:noFill/>
              </a:ln>
              <a:effectLst/>
            </c:spPr>
            <c:txPr>
              <a:bodyPr wrap="square" lIns="38100" tIns="19050" rIns="38100" bIns="19050" anchor="ctr">
                <a:spAutoFit/>
              </a:bodyPr>
              <a:lstStyle/>
              <a:p>
                <a:pPr>
                  <a:defRPr sz="2000">
                    <a:solidFill>
                      <a:srgbClr val="FF000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GBOND!$W$3:$W$998</c:f>
              <c:numCache>
                <c:formatCode>General</c:formatCode>
                <c:ptCount val="996"/>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3.88</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numCache>
            </c:numRef>
          </c:val>
          <c:smooth val="0"/>
          <c:extLst>
            <c:ext xmlns:c16="http://schemas.microsoft.com/office/drawing/2014/chart" uri="{C3380CC4-5D6E-409C-BE32-E72D297353CC}">
              <c16:uniqueId val="{00000002-44B6-4A86-A953-73F1267C576F}"/>
            </c:ext>
          </c:extLst>
        </c:ser>
        <c:dLbls>
          <c:showLegendKey val="0"/>
          <c:showVal val="0"/>
          <c:showCatName val="0"/>
          <c:showSerName val="0"/>
          <c:showPercent val="0"/>
          <c:showBubbleSize val="0"/>
        </c:dLbls>
        <c:marker val="1"/>
        <c:smooth val="0"/>
        <c:axId val="2071984271"/>
        <c:axId val="2093427743"/>
      </c:lineChart>
      <c:dateAx>
        <c:axId val="1385417216"/>
        <c:scaling>
          <c:orientation val="minMax"/>
          <c:max val="47818"/>
          <c:min val="29221"/>
        </c:scaling>
        <c:delete val="0"/>
        <c:axPos val="b"/>
        <c:numFmt formatCode="\'yy" sourceLinked="0"/>
        <c:majorTickMark val="out"/>
        <c:minorTickMark val="out"/>
        <c:tickLblPos val="nextTo"/>
        <c:spPr>
          <a:ln w="3175">
            <a:solidFill>
              <a:schemeClr val="bg1">
                <a:lumMod val="7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5"/>
        <c:majorTimeUnit val="years"/>
        <c:minorUnit val="1"/>
        <c:minorTimeUnit val="years"/>
      </c:dateAx>
      <c:valAx>
        <c:axId val="1106967296"/>
        <c:scaling>
          <c:orientation val="minMax"/>
          <c:max val="16"/>
          <c:min val="0"/>
        </c:scaling>
        <c:delete val="0"/>
        <c:axPos val="l"/>
        <c:numFmt formatCode="0" sourceLinked="0"/>
        <c:majorTickMark val="out"/>
        <c:minorTickMark val="none"/>
        <c:tickLblPos val="nextTo"/>
        <c:spPr>
          <a:ln w="3175">
            <a:solidFill>
              <a:schemeClr val="bg1">
                <a:lumMod val="7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4"/>
      </c:valAx>
      <c:valAx>
        <c:axId val="2093427743"/>
        <c:scaling>
          <c:orientation val="minMax"/>
          <c:max val="16"/>
          <c:min val="0"/>
        </c:scaling>
        <c:delete val="0"/>
        <c:axPos val="r"/>
        <c:numFmt formatCode="General" sourceLinked="1"/>
        <c:majorTickMark val="out"/>
        <c:minorTickMark val="none"/>
        <c:tickLblPos val="nextTo"/>
        <c:spPr>
          <a:ln>
            <a:solidFill>
              <a:schemeClr val="bg1">
                <a:lumMod val="65000"/>
              </a:schemeClr>
            </a:solidFill>
          </a:ln>
        </c:spPr>
        <c:txPr>
          <a:bodyPr/>
          <a:lstStyle/>
          <a:p>
            <a:pPr>
              <a:defRPr sz="1200" b="1">
                <a:solidFill>
                  <a:schemeClr val="bg1">
                    <a:lumMod val="65000"/>
                  </a:schemeClr>
                </a:solidFill>
              </a:defRPr>
            </a:pPr>
            <a:endParaRPr lang="en-US"/>
          </a:p>
        </c:txPr>
        <c:crossAx val="2071984271"/>
        <c:crosses val="max"/>
        <c:crossBetween val="between"/>
        <c:majorUnit val="4"/>
      </c:valAx>
      <c:catAx>
        <c:axId val="2071984271"/>
        <c:scaling>
          <c:orientation val="minMax"/>
        </c:scaling>
        <c:delete val="1"/>
        <c:axPos val="b"/>
        <c:majorTickMark val="out"/>
        <c:minorTickMark val="none"/>
        <c:tickLblPos val="nextTo"/>
        <c:crossAx val="2093427743"/>
        <c:crosses val="autoZero"/>
        <c:auto val="0"/>
        <c:lblAlgn val="ctr"/>
        <c:lblOffset val="100"/>
        <c:noMultiLvlLbl val="0"/>
      </c:catAx>
      <c:spPr>
        <a:noFill/>
        <a:ln w="25400">
          <a:noFill/>
        </a:ln>
      </c:spPr>
    </c:plotArea>
    <c:legend>
      <c:legendPos val="r"/>
      <c:legendEntry>
        <c:idx val="0"/>
        <c:delete val="1"/>
      </c:legendEntry>
      <c:legendEntry>
        <c:idx val="2"/>
        <c:delete val="1"/>
      </c:legendEntry>
      <c:layout>
        <c:manualLayout>
          <c:xMode val="edge"/>
          <c:yMode val="edge"/>
          <c:x val="6.5865873908618588E-2"/>
          <c:y val="0.77292933971488853"/>
          <c:w val="0.14079545860338885"/>
          <c:h val="6.2993155267356299E-2"/>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4771646305328691E-2"/>
          <c:y val="7.5759145537429851E-2"/>
          <c:w val="0.91359325605900943"/>
          <c:h val="0.8506317840652694"/>
        </c:manualLayout>
      </c:layout>
      <c:lineChart>
        <c:grouping val="standard"/>
        <c:varyColors val="0"/>
        <c:ser>
          <c:idx val="0"/>
          <c:order val="0"/>
          <c:tx>
            <c:v>0</c:v>
          </c:tx>
          <c:spPr>
            <a:ln w="25400">
              <a:solidFill>
                <a:schemeClr val="tx1"/>
              </a:solidFill>
            </a:ln>
          </c:spPr>
          <c:marker>
            <c:symbol val="none"/>
          </c:marker>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EMPWTDGWAGE!$B$9:$B$812</c:f>
              <c:numCache>
                <c:formatCode>General</c:formatCode>
                <c:ptCount val="80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numCache>
            </c:numRef>
          </c:val>
          <c:smooth val="0"/>
          <c:extLst>
            <c:ext xmlns:c16="http://schemas.microsoft.com/office/drawing/2014/chart" uri="{C3380CC4-5D6E-409C-BE32-E72D297353CC}">
              <c16:uniqueId val="{00000000-EFFE-4755-B453-7C45FB826762}"/>
            </c:ext>
          </c:extLst>
        </c:ser>
        <c:ser>
          <c:idx val="3"/>
          <c:order val="2"/>
          <c:tx>
            <c:v>3/12</c:v>
          </c:tx>
          <c:spPr>
            <a:ln w="38100">
              <a:solidFill>
                <a:srgbClr val="5F5F5F"/>
              </a:solidFill>
            </a:ln>
          </c:spPr>
          <c:marker>
            <c:symbol val="none"/>
          </c:marker>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EMPWTDGWAGE!$G$9:$G$812</c:f>
              <c:numCache>
                <c:formatCode>General</c:formatCode>
                <c:ptCount val="804"/>
                <c:pt idx="0" formatCode="0.0">
                  <c:v>0</c:v>
                </c:pt>
                <c:pt idx="14" formatCode="0.0">
                  <c:v>3.5966048050000001</c:v>
                </c:pt>
                <c:pt idx="15" formatCode="0.0">
                  <c:v>3.9435808864999999</c:v>
                </c:pt>
                <c:pt idx="16" formatCode="0.0">
                  <c:v>3.8151454074000002</c:v>
                </c:pt>
                <c:pt idx="17" formatCode="0.0">
                  <c:v>3.9435808864999999</c:v>
                </c:pt>
                <c:pt idx="18" formatCode="0.0">
                  <c:v>3.8719817116000002</c:v>
                </c:pt>
                <c:pt idx="19" formatCode="0.0">
                  <c:v>3.8010860245</c:v>
                </c:pt>
                <c:pt idx="20" formatCode="0.0">
                  <c:v>3.2903134306999999</c:v>
                </c:pt>
                <c:pt idx="21" formatCode="0.0">
                  <c:v>2.4785241514999998</c:v>
                </c:pt>
                <c:pt idx="22" formatCode="0.0">
                  <c:v>2.5161653078000001</c:v>
                </c:pt>
                <c:pt idx="23" formatCode="0.0">
                  <c:v>2.2959540809000001</c:v>
                </c:pt>
                <c:pt idx="24" formatCode="0.0">
                  <c:v>2.7083918046000002</c:v>
                </c:pt>
                <c:pt idx="25" formatCode="0.0">
                  <c:v>1.7512161223</c:v>
                </c:pt>
                <c:pt idx="26" formatCode="0.0">
                  <c:v>1.5970004166</c:v>
                </c:pt>
                <c:pt idx="27" formatCode="0.0">
                  <c:v>1.1631127110999999</c:v>
                </c:pt>
                <c:pt idx="28" formatCode="0.0">
                  <c:v>1.5670503397</c:v>
                </c:pt>
                <c:pt idx="29" formatCode="0.0">
                  <c:v>1.8277485461</c:v>
                </c:pt>
                <c:pt idx="30" formatCode="0.0">
                  <c:v>1.3342503438</c:v>
                </c:pt>
                <c:pt idx="31" formatCode="0.0">
                  <c:v>1.3904185022</c:v>
                </c:pt>
                <c:pt idx="32" formatCode="0.0">
                  <c:v>1.4966360016</c:v>
                </c:pt>
                <c:pt idx="33" formatCode="0.0">
                  <c:v>2.0338051394000001</c:v>
                </c:pt>
                <c:pt idx="34" formatCode="0.0">
                  <c:v>2.7834910186999999</c:v>
                </c:pt>
                <c:pt idx="35" formatCode="0.0">
                  <c:v>3.5719173395000001</c:v>
                </c:pt>
                <c:pt idx="36" formatCode="0.0">
                  <c:v>4.0989206175000001</c:v>
                </c:pt>
                <c:pt idx="37" formatCode="0.0">
                  <c:v>4.4392842507000001</c:v>
                </c:pt>
                <c:pt idx="38" formatCode="0.0">
                  <c:v>4.3056314925999999</c:v>
                </c:pt>
                <c:pt idx="39" formatCode="0.0">
                  <c:v>4.3252121542999999</c:v>
                </c:pt>
                <c:pt idx="40" formatCode="0.0">
                  <c:v>4.041507373</c:v>
                </c:pt>
                <c:pt idx="41" formatCode="0.0">
                  <c:v>4.5417459884999998</c:v>
                </c:pt>
                <c:pt idx="42" formatCode="0.0">
                  <c:v>5.2260078729000004</c:v>
                </c:pt>
                <c:pt idx="43" formatCode="0.0">
                  <c:v>5.8791581805000002</c:v>
                </c:pt>
                <c:pt idx="44" formatCode="0.0">
                  <c:v>5.7629870129</c:v>
                </c:pt>
                <c:pt idx="45" formatCode="0.0">
                  <c:v>5.7643097643000001</c:v>
                </c:pt>
                <c:pt idx="46" formatCode="0.0">
                  <c:v>5.5362860192000003</c:v>
                </c:pt>
                <c:pt idx="47" formatCode="0.0">
                  <c:v>4.8493657504999996</c:v>
                </c:pt>
                <c:pt idx="48" formatCode="0.0">
                  <c:v>4.0819005117999998</c:v>
                </c:pt>
                <c:pt idx="49" formatCode="0.0">
                  <c:v>3.5443369081</c:v>
                </c:pt>
                <c:pt idx="50" formatCode="0.0">
                  <c:v>3.7216616432</c:v>
                </c:pt>
                <c:pt idx="51" formatCode="0.0">
                  <c:v>3.6866964051000002</c:v>
                </c:pt>
                <c:pt idx="52" formatCode="0.0">
                  <c:v>3.6876640419000002</c:v>
                </c:pt>
                <c:pt idx="53" formatCode="0.0">
                  <c:v>2.6795005202</c:v>
                </c:pt>
                <c:pt idx="54" formatCode="0.0">
                  <c:v>2.3993808048999998</c:v>
                </c:pt>
                <c:pt idx="55" formatCode="0.0">
                  <c:v>2.2056937676000001</c:v>
                </c:pt>
                <c:pt idx="56" formatCode="0.0">
                  <c:v>2.1488871833999998</c:v>
                </c:pt>
                <c:pt idx="57" formatCode="0.0">
                  <c:v>1.8209601425999999</c:v>
                </c:pt>
                <c:pt idx="58" formatCode="0.0">
                  <c:v>1.5927189987999999</c:v>
                </c:pt>
                <c:pt idx="59" formatCode="0.0">
                  <c:v>1.3862633900000001</c:v>
                </c:pt>
                <c:pt idx="60" formatCode="0.0">
                  <c:v>1.0466582597</c:v>
                </c:pt>
                <c:pt idx="61" formatCode="0.0">
                  <c:v>0.669445497</c:v>
                </c:pt>
                <c:pt idx="62" formatCode="0.0">
                  <c:v>0.80859128229999999</c:v>
                </c:pt>
                <c:pt idx="63" formatCode="0.0">
                  <c:v>1.062887511</c:v>
                </c:pt>
                <c:pt idx="64" formatCode="0.0">
                  <c:v>1.0631565623999999</c:v>
                </c:pt>
                <c:pt idx="65" formatCode="0.0">
                  <c:v>0.69673169489999998</c:v>
                </c:pt>
                <c:pt idx="66" formatCode="0.0">
                  <c:v>0.42831947590000002</c:v>
                </c:pt>
                <c:pt idx="67" formatCode="0.0">
                  <c:v>0.47678795480000002</c:v>
                </c:pt>
                <c:pt idx="68" formatCode="0.0">
                  <c:v>0.77635862749999995</c:v>
                </c:pt>
                <c:pt idx="69" formatCode="0.0">
                  <c:v>1.0630315157000001</c:v>
                </c:pt>
                <c:pt idx="70" formatCode="0.0">
                  <c:v>0.95806893110000002</c:v>
                </c:pt>
                <c:pt idx="71" formatCode="0.0">
                  <c:v>0.98197638279999999</c:v>
                </c:pt>
                <c:pt idx="72" formatCode="0.0">
                  <c:v>1.1606140022</c:v>
                </c:pt>
                <c:pt idx="73" formatCode="0.0">
                  <c:v>1.7440401505000001</c:v>
                </c:pt>
                <c:pt idx="74" formatCode="0.0">
                  <c:v>1.5039478631000001</c:v>
                </c:pt>
                <c:pt idx="75" formatCode="0.0">
                  <c:v>1.3271566294999999</c:v>
                </c:pt>
                <c:pt idx="76" formatCode="0.0">
                  <c:v>1.1897307451000001</c:v>
                </c:pt>
                <c:pt idx="77" formatCode="0.0">
                  <c:v>1.6228456409000001</c:v>
                </c:pt>
                <c:pt idx="78" formatCode="0.0">
                  <c:v>1.9066733567</c:v>
                </c:pt>
                <c:pt idx="79" formatCode="0.0">
                  <c:v>1.2237762237000001</c:v>
                </c:pt>
                <c:pt idx="80" formatCode="0.0">
                  <c:v>1.3543737574000001</c:v>
                </c:pt>
                <c:pt idx="81" formatCode="0.0">
                  <c:v>1.4849647319999999</c:v>
                </c:pt>
                <c:pt idx="82" formatCode="0.0">
                  <c:v>1.4049790485</c:v>
                </c:pt>
                <c:pt idx="83" formatCode="0.0">
                  <c:v>1.2555391432</c:v>
                </c:pt>
                <c:pt idx="84" formatCode="0.0">
                  <c:v>1.0609425117</c:v>
                </c:pt>
                <c:pt idx="85" formatCode="0.0">
                  <c:v>1.2701936119999999</c:v>
                </c:pt>
                <c:pt idx="86" formatCode="0.0">
                  <c:v>1.4446227929</c:v>
                </c:pt>
                <c:pt idx="87" formatCode="0.0">
                  <c:v>2.0264426047000001</c:v>
                </c:pt>
                <c:pt idx="88" formatCode="0.0">
                  <c:v>2.1782178217000001</c:v>
                </c:pt>
                <c:pt idx="89" formatCode="0.0">
                  <c:v>2.1663778161999998</c:v>
                </c:pt>
                <c:pt idx="90" formatCode="0.0">
                  <c:v>1.8586903002999999</c:v>
                </c:pt>
                <c:pt idx="91" formatCode="0.0">
                  <c:v>2.2822600542</c:v>
                </c:pt>
                <c:pt idx="92" formatCode="0.0">
                  <c:v>2.3538065465</c:v>
                </c:pt>
                <c:pt idx="93" formatCode="0.0">
                  <c:v>2.0241433971</c:v>
                </c:pt>
                <c:pt idx="94" formatCode="0.0">
                  <c:v>2.0296548370999998</c:v>
                </c:pt>
                <c:pt idx="95" formatCode="0.0">
                  <c:v>2.3826890346999998</c:v>
                </c:pt>
                <c:pt idx="96" formatCode="0.0">
                  <c:v>2.7465820312</c:v>
                </c:pt>
                <c:pt idx="97" formatCode="0.0">
                  <c:v>2.6668290306000002</c:v>
                </c:pt>
                <c:pt idx="98" formatCode="0.0">
                  <c:v>2.1178188899000001</c:v>
                </c:pt>
                <c:pt idx="99" formatCode="0.0">
                  <c:v>1.3322029792000001</c:v>
                </c:pt>
                <c:pt idx="100" formatCode="0.0">
                  <c:v>0.90843023249999999</c:v>
                </c:pt>
                <c:pt idx="101" formatCode="0.0">
                  <c:v>1.0662789288000001</c:v>
                </c:pt>
                <c:pt idx="102" formatCode="0.0">
                  <c:v>0.88217522650000002</c:v>
                </c:pt>
                <c:pt idx="103" formatCode="0.0">
                  <c:v>0.90459534429999999</c:v>
                </c:pt>
                <c:pt idx="104" formatCode="0.0">
                  <c:v>0.87435621029999999</c:v>
                </c:pt>
                <c:pt idx="105" formatCode="0.0">
                  <c:v>0.93223377549999997</c:v>
                </c:pt>
                <c:pt idx="106" formatCode="0.0">
                  <c:v>1.1078022632</c:v>
                </c:pt>
                <c:pt idx="107" formatCode="0.0">
                  <c:v>1.0211351222</c:v>
                </c:pt>
                <c:pt idx="108" formatCode="0.0">
                  <c:v>1.496970417</c:v>
                </c:pt>
                <c:pt idx="109" formatCode="0.0">
                  <c:v>1.6842604672999999</c:v>
                </c:pt>
                <c:pt idx="110" formatCode="0.0">
                  <c:v>2.1692491060000001</c:v>
                </c:pt>
                <c:pt idx="111" formatCode="0.0">
                  <c:v>2.3305844387999999</c:v>
                </c:pt>
                <c:pt idx="112" formatCode="0.0">
                  <c:v>2.8207898211</c:v>
                </c:pt>
                <c:pt idx="113" formatCode="0.0">
                  <c:v>3.1171322383</c:v>
                </c:pt>
                <c:pt idx="114" formatCode="0.0">
                  <c:v>3.4978437949000001</c:v>
                </c:pt>
                <c:pt idx="115" formatCode="0.0">
                  <c:v>3.657661965</c:v>
                </c:pt>
                <c:pt idx="116" formatCode="0.0">
                  <c:v>3.2533839943</c:v>
                </c:pt>
                <c:pt idx="117" formatCode="0.0">
                  <c:v>3.2326820603000002</c:v>
                </c:pt>
                <c:pt idx="118" formatCode="0.0">
                  <c:v>3.0631479736</c:v>
                </c:pt>
                <c:pt idx="119" formatCode="0.0">
                  <c:v>2.8678890456000001</c:v>
                </c:pt>
                <c:pt idx="120" formatCode="0.0">
                  <c:v>2.8912559990000002</c:v>
                </c:pt>
                <c:pt idx="121" formatCode="0.0">
                  <c:v>3.1960807185000002</c:v>
                </c:pt>
                <c:pt idx="122" formatCode="0.0">
                  <c:v>4.1647223518000001</c:v>
                </c:pt>
                <c:pt idx="123" formatCode="0.0">
                  <c:v>4.6134080822000003</c:v>
                </c:pt>
                <c:pt idx="124" formatCode="0.0">
                  <c:v>4.6929722157000002</c:v>
                </c:pt>
                <c:pt idx="125" formatCode="0.0">
                  <c:v>4.0227880478999998</c:v>
                </c:pt>
                <c:pt idx="126" formatCode="0.0">
                  <c:v>3.9930555554999998</c:v>
                </c:pt>
                <c:pt idx="127" formatCode="0.0">
                  <c:v>4.1743542434999998</c:v>
                </c:pt>
                <c:pt idx="128" formatCode="0.0">
                  <c:v>4.2203311867000002</c:v>
                </c:pt>
                <c:pt idx="129" formatCode="0.0">
                  <c:v>4.1408579949000002</c:v>
                </c:pt>
                <c:pt idx="130" formatCode="0.0">
                  <c:v>4.0009144946999999</c:v>
                </c:pt>
                <c:pt idx="131" formatCode="0.0">
                  <c:v>4.2276051187999997</c:v>
                </c:pt>
                <c:pt idx="132" formatCode="0.0">
                  <c:v>3.6746302615999999</c:v>
                </c:pt>
                <c:pt idx="133" formatCode="0.0">
                  <c:v>2.9614558607000001</c:v>
                </c:pt>
                <c:pt idx="134" formatCode="0.0">
                  <c:v>1.7919139880999999</c:v>
                </c:pt>
                <c:pt idx="135" formatCode="0.0">
                  <c:v>1.5518588813</c:v>
                </c:pt>
                <c:pt idx="136" formatCode="0.0">
                  <c:v>1.5053523638999999</c:v>
                </c:pt>
                <c:pt idx="137" formatCode="0.0">
                  <c:v>1.7883089302999999</c:v>
                </c:pt>
                <c:pt idx="138" formatCode="0.0">
                  <c:v>1.7028380634</c:v>
                </c:pt>
                <c:pt idx="139" formatCode="0.0">
                  <c:v>1.0626522027</c:v>
                </c:pt>
                <c:pt idx="140" formatCode="0.0">
                  <c:v>1.1144212733000001</c:v>
                </c:pt>
                <c:pt idx="141" formatCode="0.0">
                  <c:v>1.1234717479</c:v>
                </c:pt>
                <c:pt idx="142" formatCode="0.0">
                  <c:v>1.1101340954000001</c:v>
                </c:pt>
                <c:pt idx="143" formatCode="0.0">
                  <c:v>1.0852883139</c:v>
                </c:pt>
                <c:pt idx="144" formatCode="0.0">
                  <c:v>1.0314934708000001</c:v>
                </c:pt>
                <c:pt idx="145" formatCode="0.0">
                  <c:v>1.3832473377000001</c:v>
                </c:pt>
                <c:pt idx="146" formatCode="0.0">
                  <c:v>1.6173396413000001</c:v>
                </c:pt>
                <c:pt idx="147" formatCode="0.0">
                  <c:v>1.8689533861000001</c:v>
                </c:pt>
                <c:pt idx="148" formatCode="0.0">
                  <c:v>2.0322970449</c:v>
                </c:pt>
                <c:pt idx="149" formatCode="0.0">
                  <c:v>2.0972878005000002</c:v>
                </c:pt>
                <c:pt idx="150" formatCode="0.0">
                  <c:v>2.4841321951999999</c:v>
                </c:pt>
                <c:pt idx="151" formatCode="0.0">
                  <c:v>2.4753559692999998</c:v>
                </c:pt>
                <c:pt idx="152" formatCode="0.0">
                  <c:v>2.5534701003000002</c:v>
                </c:pt>
                <c:pt idx="153" formatCode="0.0">
                  <c:v>2.5705260864000001</c:v>
                </c:pt>
                <c:pt idx="154" formatCode="0.0">
                  <c:v>2.6307207305000002</c:v>
                </c:pt>
                <c:pt idx="155" formatCode="0.0">
                  <c:v>2.6569786356999998</c:v>
                </c:pt>
                <c:pt idx="156" formatCode="0.0">
                  <c:v>2.6501574888000001</c:v>
                </c:pt>
                <c:pt idx="157" formatCode="0.0">
                  <c:v>2.6204656199</c:v>
                </c:pt>
                <c:pt idx="158" formatCode="0.0">
                  <c:v>2.6851450844000002</c:v>
                </c:pt>
                <c:pt idx="159" formatCode="0.0">
                  <c:v>2.7843729763999998</c:v>
                </c:pt>
                <c:pt idx="160" formatCode="0.0">
                  <c:v>2.4117140396000001</c:v>
                </c:pt>
                <c:pt idx="161" formatCode="0.0">
                  <c:v>2.4198752418999998</c:v>
                </c:pt>
                <c:pt idx="162" formatCode="0.0">
                  <c:v>1.8152696209000001</c:v>
                </c:pt>
                <c:pt idx="163" formatCode="0.0">
                  <c:v>2.2231722958</c:v>
                </c:pt>
                <c:pt idx="164" formatCode="0.0">
                  <c:v>2.0961906788000002</c:v>
                </c:pt>
                <c:pt idx="165" formatCode="0.0">
                  <c:v>1.9963895083000001</c:v>
                </c:pt>
                <c:pt idx="166" formatCode="0.0">
                  <c:v>2.0124986758999999</c:v>
                </c:pt>
                <c:pt idx="167" formatCode="0.0">
                  <c:v>2.0705683497999998</c:v>
                </c:pt>
                <c:pt idx="168" formatCode="0.0">
                  <c:v>2.2643106549000001</c:v>
                </c:pt>
                <c:pt idx="169" formatCode="0.0">
                  <c:v>2.4796876648000001</c:v>
                </c:pt>
                <c:pt idx="170" formatCode="0.0">
                  <c:v>2.3302404048000001</c:v>
                </c:pt>
                <c:pt idx="171" formatCode="0.0">
                  <c:v>1.7534649307000001</c:v>
                </c:pt>
                <c:pt idx="172" formatCode="0.0">
                  <c:v>1.4192598822</c:v>
                </c:pt>
                <c:pt idx="173" formatCode="0.0">
                  <c:v>1.4806258531000001</c:v>
                </c:pt>
                <c:pt idx="174" formatCode="0.0">
                  <c:v>1.6360776088</c:v>
                </c:pt>
                <c:pt idx="175" formatCode="0.0">
                  <c:v>1.756587202</c:v>
                </c:pt>
                <c:pt idx="176" formatCode="0.0">
                  <c:v>1.8551328816999999</c:v>
                </c:pt>
                <c:pt idx="177" formatCode="0.0">
                  <c:v>2.0926600728000002</c:v>
                </c:pt>
                <c:pt idx="178" formatCode="0.0">
                  <c:v>2.2219914857999998</c:v>
                </c:pt>
                <c:pt idx="179" formatCode="0.0">
                  <c:v>1.9457669219</c:v>
                </c:pt>
                <c:pt idx="180" formatCode="0.0">
                  <c:v>2.1520951888000002</c:v>
                </c:pt>
                <c:pt idx="181" formatCode="0.0">
                  <c:v>2.1107907741999998</c:v>
                </c:pt>
                <c:pt idx="182" formatCode="0.0">
                  <c:v>2.7923750642999998</c:v>
                </c:pt>
                <c:pt idx="183" formatCode="0.0">
                  <c:v>3.3742647817</c:v>
                </c:pt>
                <c:pt idx="184" formatCode="0.0">
                  <c:v>4.0323416606000002</c:v>
                </c:pt>
                <c:pt idx="185" formatCode="0.0">
                  <c:v>4.0355960264000004</c:v>
                </c:pt>
                <c:pt idx="186" formatCode="0.0">
                  <c:v>4.1688164276000004</c:v>
                </c:pt>
                <c:pt idx="187" formatCode="0.0">
                  <c:v>4.0484997943999996</c:v>
                </c:pt>
                <c:pt idx="188" formatCode="0.0">
                  <c:v>3.8575667655000001</c:v>
                </c:pt>
                <c:pt idx="189" formatCode="0.0">
                  <c:v>3.8955741382000002</c:v>
                </c:pt>
                <c:pt idx="190" formatCode="0.0">
                  <c:v>4.06297613</c:v>
                </c:pt>
                <c:pt idx="191" formatCode="0.0">
                  <c:v>4.4467005076000001</c:v>
                </c:pt>
                <c:pt idx="192" formatCode="0.0">
                  <c:v>4.4160842701999998</c:v>
                </c:pt>
                <c:pt idx="193" formatCode="0.0">
                  <c:v>4.1645658969000001</c:v>
                </c:pt>
                <c:pt idx="194" formatCode="0.0">
                  <c:v>4.0296712109000001</c:v>
                </c:pt>
                <c:pt idx="195" formatCode="0.0">
                  <c:v>4.0726691953999996</c:v>
                </c:pt>
                <c:pt idx="196" formatCode="0.0">
                  <c:v>4.3842168193999997</c:v>
                </c:pt>
                <c:pt idx="197" formatCode="0.0">
                  <c:v>4.3962601949</c:v>
                </c:pt>
                <c:pt idx="198" formatCode="0.0">
                  <c:v>4.6458642892000004</c:v>
                </c:pt>
                <c:pt idx="199" formatCode="0.0">
                  <c:v>5.2538020936000001</c:v>
                </c:pt>
                <c:pt idx="200" formatCode="0.0">
                  <c:v>5.8620689654999998</c:v>
                </c:pt>
                <c:pt idx="201" formatCode="0.0">
                  <c:v>5.9678052609999996</c:v>
                </c:pt>
                <c:pt idx="417" formatCode="0.0">
                  <c:v>#N/A</c:v>
                </c:pt>
              </c:numCache>
            </c:numRef>
          </c:val>
          <c:smooth val="0"/>
          <c:extLst xmlns:c15="http://schemas.microsoft.com/office/drawing/2012/chart">
            <c:ext xmlns:c16="http://schemas.microsoft.com/office/drawing/2014/chart" uri="{C3380CC4-5D6E-409C-BE32-E72D297353CC}">
              <c16:uniqueId val="{00000001-EFFE-4755-B453-7C45FB826762}"/>
            </c:ext>
          </c:extLst>
        </c:ser>
        <c:ser>
          <c:idx val="6"/>
          <c:order val="4"/>
          <c:tx>
            <c:v>12/12</c:v>
          </c:tx>
          <c:spPr>
            <a:ln w="57150">
              <a:solidFill>
                <a:srgbClr val="08A685"/>
              </a:solidFill>
            </a:ln>
            <a:effectLst>
              <a:outerShdw blurRad="38100" dist="25400" dir="5400000" algn="ctr" rotWithShape="0">
                <a:schemeClr val="tx1">
                  <a:alpha val="95000"/>
                </a:schemeClr>
              </a:outerShdw>
            </a:effectLst>
          </c:spPr>
          <c:marker>
            <c:symbol val="none"/>
          </c:marker>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EMPWTDGWAGE!$I$9:$I$812</c:f>
              <c:numCache>
                <c:formatCode>General</c:formatCode>
                <c:ptCount val="804"/>
                <c:pt idx="0" formatCode="0.0">
                  <c:v>0</c:v>
                </c:pt>
                <c:pt idx="23" formatCode="0.0">
                  <c:v>3.274837148</c:v>
                </c:pt>
                <c:pt idx="24" formatCode="0.0">
                  <c:v>3.2441257897</c:v>
                </c:pt>
                <c:pt idx="25" formatCode="0.0">
                  <c:v>2.9589778076000002</c:v>
                </c:pt>
                <c:pt idx="26" formatCode="0.0">
                  <c:v>2.7696432981000001</c:v>
                </c:pt>
                <c:pt idx="27" formatCode="0.0">
                  <c:v>2.5449943757</c:v>
                </c:pt>
                <c:pt idx="28" formatCode="0.0">
                  <c:v>2.3984851672</c:v>
                </c:pt>
                <c:pt idx="29" formatCode="0.0">
                  <c:v>2.2469161686999999</c:v>
                </c:pt>
                <c:pt idx="30" formatCode="0.0">
                  <c:v>1.9151084647000001</c:v>
                </c:pt>
                <c:pt idx="31" formatCode="0.0">
                  <c:v>1.8030850472</c:v>
                </c:pt>
                <c:pt idx="32" formatCode="0.0">
                  <c:v>1.8024888211000001</c:v>
                </c:pt>
                <c:pt idx="33" formatCode="0.0">
                  <c:v>1.8065409240000001</c:v>
                </c:pt>
                <c:pt idx="34" formatCode="0.0">
                  <c:v>1.8748057866000001</c:v>
                </c:pt>
                <c:pt idx="35" formatCode="0.0">
                  <c:v>2.1266328887000001</c:v>
                </c:pt>
                <c:pt idx="36" formatCode="0.0">
                  <c:v>2.1624037402999998</c:v>
                </c:pt>
                <c:pt idx="37" formatCode="0.0">
                  <c:v>2.5507923956999998</c:v>
                </c:pt>
                <c:pt idx="38" formatCode="0.0">
                  <c:v>2.8048613017999999</c:v>
                </c:pt>
                <c:pt idx="39" formatCode="0.0">
                  <c:v>2.9514603043999998</c:v>
                </c:pt>
                <c:pt idx="40" formatCode="0.0">
                  <c:v>3.1675912608000001</c:v>
                </c:pt>
                <c:pt idx="41" formatCode="0.0">
                  <c:v>3.4825700615000001</c:v>
                </c:pt>
                <c:pt idx="42" formatCode="0.0">
                  <c:v>3.92565513</c:v>
                </c:pt>
                <c:pt idx="43" formatCode="0.0">
                  <c:v>4.2896631744000002</c:v>
                </c:pt>
                <c:pt idx="44" formatCode="0.0">
                  <c:v>4.5490142667000004</c:v>
                </c:pt>
                <c:pt idx="45" formatCode="0.0">
                  <c:v>4.8577353231</c:v>
                </c:pt>
                <c:pt idx="46" formatCode="0.0">
                  <c:v>4.9786484103999999</c:v>
                </c:pt>
                <c:pt idx="47" formatCode="0.0">
                  <c:v>4.8666891662999996</c:v>
                </c:pt>
                <c:pt idx="48" formatCode="0.0">
                  <c:v>4.8457112090000001</c:v>
                </c:pt>
                <c:pt idx="49" formatCode="0.0">
                  <c:v>4.7433877509000002</c:v>
                </c:pt>
                <c:pt idx="50" formatCode="0.0">
                  <c:v>4.7119719484999996</c:v>
                </c:pt>
                <c:pt idx="51" formatCode="0.0">
                  <c:v>4.6781873271999999</c:v>
                </c:pt>
                <c:pt idx="52" formatCode="0.0">
                  <c:v>4.6469943903999997</c:v>
                </c:pt>
                <c:pt idx="53" formatCode="0.0">
                  <c:v>4.2372601471999998</c:v>
                </c:pt>
                <c:pt idx="54" formatCode="0.0">
                  <c:v>3.9647577092000001</c:v>
                </c:pt>
                <c:pt idx="55" formatCode="0.0">
                  <c:v>3.7270942408000001</c:v>
                </c:pt>
                <c:pt idx="56" formatCode="0.0">
                  <c:v>3.3382185310999999</c:v>
                </c:pt>
                <c:pt idx="57" formatCode="0.0">
                  <c:v>2.9858004279000001</c:v>
                </c:pt>
                <c:pt idx="58" formatCode="0.0">
                  <c:v>2.7441485068000002</c:v>
                </c:pt>
                <c:pt idx="59" formatCode="0.0">
                  <c:v>2.4716786816999998</c:v>
                </c:pt>
                <c:pt idx="60" formatCode="0.0">
                  <c:v>2.2242192765</c:v>
                </c:pt>
                <c:pt idx="61" formatCode="0.0">
                  <c:v>2.0226589003000002</c:v>
                </c:pt>
                <c:pt idx="62" formatCode="0.0">
                  <c:v>1.7476718969</c:v>
                </c:pt>
                <c:pt idx="63" formatCode="0.0">
                  <c:v>1.5777085056</c:v>
                </c:pt>
                <c:pt idx="64" formatCode="0.0">
                  <c:v>1.3797697211</c:v>
                </c:pt>
                <c:pt idx="65" formatCode="0.0">
                  <c:v>1.2578417083</c:v>
                </c:pt>
                <c:pt idx="66" formatCode="0.0">
                  <c:v>1.0877814318000001</c:v>
                </c:pt>
                <c:pt idx="67" formatCode="0.0">
                  <c:v>0.94955676830000002</c:v>
                </c:pt>
                <c:pt idx="68" formatCode="0.0">
                  <c:v>0.91711314209999995</c:v>
                </c:pt>
                <c:pt idx="69" formatCode="0.0">
                  <c:v>0.90030534829999997</c:v>
                </c:pt>
                <c:pt idx="70" formatCode="0.0">
                  <c:v>0.79183032200000003</c:v>
                </c:pt>
                <c:pt idx="71" formatCode="0.0">
                  <c:v>0.81658291449999998</c:v>
                </c:pt>
                <c:pt idx="72" formatCode="0.0">
                  <c:v>0.92935635790000004</c:v>
                </c:pt>
                <c:pt idx="73" formatCode="0.0">
                  <c:v>1.0602923646</c:v>
                </c:pt>
                <c:pt idx="74" formatCode="0.0">
                  <c:v>0.99047141419999996</c:v>
                </c:pt>
                <c:pt idx="75" formatCode="0.0">
                  <c:v>0.9958038454</c:v>
                </c:pt>
                <c:pt idx="76" formatCode="0.0">
                  <c:v>1.0919216569000001</c:v>
                </c:pt>
                <c:pt idx="77" formatCode="0.0">
                  <c:v>1.2203135267</c:v>
                </c:pt>
                <c:pt idx="78" formatCode="0.0">
                  <c:v>1.3638638638</c:v>
                </c:pt>
                <c:pt idx="79" formatCode="0.0">
                  <c:v>1.278125</c:v>
                </c:pt>
                <c:pt idx="80" formatCode="0.0">
                  <c:v>1.3647293963</c:v>
                </c:pt>
                <c:pt idx="81" formatCode="0.0">
                  <c:v>1.4694412378999999</c:v>
                </c:pt>
                <c:pt idx="82" formatCode="0.0">
                  <c:v>1.3904043395000001</c:v>
                </c:pt>
                <c:pt idx="83" formatCode="0.0">
                  <c:v>1.4330218068</c:v>
                </c:pt>
                <c:pt idx="84" formatCode="0.0">
                  <c:v>1.4434144217</c:v>
                </c:pt>
                <c:pt idx="85" formatCode="0.0">
                  <c:v>1.272659548</c:v>
                </c:pt>
                <c:pt idx="86" formatCode="0.0">
                  <c:v>1.4183736809</c:v>
                </c:pt>
                <c:pt idx="87" formatCode="0.0">
                  <c:v>1.6185042787999999</c:v>
                </c:pt>
                <c:pt idx="88" formatCode="0.0">
                  <c:v>1.5196063259999999</c:v>
                </c:pt>
                <c:pt idx="89" formatCode="0.0">
                  <c:v>1.5549166898</c:v>
                </c:pt>
                <c:pt idx="90" formatCode="0.0">
                  <c:v>1.6078261942000001</c:v>
                </c:pt>
                <c:pt idx="91" formatCode="0.0">
                  <c:v>1.7834552130000001</c:v>
                </c:pt>
                <c:pt idx="92" formatCode="0.0">
                  <c:v>1.8054100683000001</c:v>
                </c:pt>
                <c:pt idx="93" formatCode="0.0">
                  <c:v>1.7433280039000001</c:v>
                </c:pt>
                <c:pt idx="94" formatCode="0.0">
                  <c:v>1.9401654212999999</c:v>
                </c:pt>
                <c:pt idx="95" formatCode="0.0">
                  <c:v>2.0884520884</c:v>
                </c:pt>
                <c:pt idx="96" formatCode="0.0">
                  <c:v>2.1649800674000002</c:v>
                </c:pt>
                <c:pt idx="97" formatCode="0.0">
                  <c:v>2.2895849935000001</c:v>
                </c:pt>
                <c:pt idx="98" formatCode="0.0">
                  <c:v>2.2554090032</c:v>
                </c:pt>
                <c:pt idx="99" formatCode="0.0">
                  <c:v>1.9893818270000001</c:v>
                </c:pt>
                <c:pt idx="100" formatCode="0.0">
                  <c:v>1.9693921102</c:v>
                </c:pt>
                <c:pt idx="101" formatCode="0.0">
                  <c:v>1.9785705588</c:v>
                </c:pt>
                <c:pt idx="102" formatCode="0.0">
                  <c:v>1.7433561123000001</c:v>
                </c:pt>
                <c:pt idx="103" formatCode="0.0">
                  <c:v>1.6248825294</c:v>
                </c:pt>
                <c:pt idx="104" formatCode="0.0">
                  <c:v>1.6069483113</c:v>
                </c:pt>
                <c:pt idx="105" formatCode="0.0">
                  <c:v>1.4686772838</c:v>
                </c:pt>
                <c:pt idx="106" formatCode="0.0">
                  <c:v>1.3934970139</c:v>
                </c:pt>
                <c:pt idx="107" formatCode="0.0">
                  <c:v>1.2665463296999999</c:v>
                </c:pt>
                <c:pt idx="108" formatCode="0.0">
                  <c:v>1.161604034</c:v>
                </c:pt>
                <c:pt idx="109" formatCode="0.0">
                  <c:v>1.1536271836000001</c:v>
                </c:pt>
                <c:pt idx="110" formatCode="0.0">
                  <c:v>1.2838929789</c:v>
                </c:pt>
                <c:pt idx="111" formatCode="0.0">
                  <c:v>1.4120744329999999</c:v>
                </c:pt>
                <c:pt idx="112" formatCode="0.0">
                  <c:v>1.6293948815999999</c:v>
                </c:pt>
                <c:pt idx="113" formatCode="0.0">
                  <c:v>1.7939227508</c:v>
                </c:pt>
                <c:pt idx="114" formatCode="0.0">
                  <c:v>2.0627481417000002</c:v>
                </c:pt>
                <c:pt idx="115" formatCode="0.0">
                  <c:v>2.3148286251000001</c:v>
                </c:pt>
                <c:pt idx="116" formatCode="0.0">
                  <c:v>2.3886820550999999</c:v>
                </c:pt>
                <c:pt idx="117" formatCode="0.0">
                  <c:v>2.6387110223999999</c:v>
                </c:pt>
                <c:pt idx="118" formatCode="0.0">
                  <c:v>2.8052118038999998</c:v>
                </c:pt>
                <c:pt idx="119" formatCode="0.0">
                  <c:v>2.8519651821999998</c:v>
                </c:pt>
                <c:pt idx="120" formatCode="0.0">
                  <c:v>2.9878645816999998</c:v>
                </c:pt>
                <c:pt idx="121" formatCode="0.0">
                  <c:v>3.1844303572000001</c:v>
                </c:pt>
                <c:pt idx="122" formatCode="0.0">
                  <c:v>3.3537215966999998</c:v>
                </c:pt>
                <c:pt idx="123" formatCode="0.0">
                  <c:v>3.5606820461000002</c:v>
                </c:pt>
                <c:pt idx="124" formatCode="0.0">
                  <c:v>3.6536934074</c:v>
                </c:pt>
                <c:pt idx="125" formatCode="0.0">
                  <c:v>3.5803301761999999</c:v>
                </c:pt>
                <c:pt idx="126" formatCode="0.0">
                  <c:v>3.6852880958999998</c:v>
                </c:pt>
                <c:pt idx="127" formatCode="0.0">
                  <c:v>3.7843668910999999</c:v>
                </c:pt>
                <c:pt idx="128" formatCode="0.0">
                  <c:v>3.8223230647999999</c:v>
                </c:pt>
                <c:pt idx="129" formatCode="0.0">
                  <c:v>3.9114412557999998</c:v>
                </c:pt>
                <c:pt idx="130" formatCode="0.0">
                  <c:v>4.0163199165999997</c:v>
                </c:pt>
                <c:pt idx="131" formatCode="0.0">
                  <c:v>4.1593252649999997</c:v>
                </c:pt>
                <c:pt idx="132" formatCode="0.0">
                  <c:v>4.1025641024999997</c:v>
                </c:pt>
                <c:pt idx="133" formatCode="0.0">
                  <c:v>3.9502770361000001</c:v>
                </c:pt>
                <c:pt idx="134" formatCode="0.0">
                  <c:v>3.5536623020000002</c:v>
                </c:pt>
                <c:pt idx="135" formatCode="0.0">
                  <c:v>3.327161373</c:v>
                </c:pt>
                <c:pt idx="136" formatCode="0.0">
                  <c:v>3.1474386263</c:v>
                </c:pt>
                <c:pt idx="137" formatCode="0.0">
                  <c:v>2.9922998527</c:v>
                </c:pt>
                <c:pt idx="138" formatCode="0.0">
                  <c:v>2.7531734836999999</c:v>
                </c:pt>
                <c:pt idx="139" formatCode="0.0">
                  <c:v>2.3681770934999999</c:v>
                </c:pt>
                <c:pt idx="140" formatCode="0.0">
                  <c:v>2.2162449917</c:v>
                </c:pt>
                <c:pt idx="141" formatCode="0.0">
                  <c:v>2.0021781017000002</c:v>
                </c:pt>
                <c:pt idx="142" formatCode="0.0">
                  <c:v>1.6524327482000001</c:v>
                </c:pt>
                <c:pt idx="143" formatCode="0.0">
                  <c:v>1.4420010537000001</c:v>
                </c:pt>
                <c:pt idx="144" formatCode="0.0">
                  <c:v>1.350528588</c:v>
                </c:pt>
                <c:pt idx="145" formatCode="0.0">
                  <c:v>1.2648788975</c:v>
                </c:pt>
                <c:pt idx="146" formatCode="0.0">
                  <c:v>1.3997404819999999</c:v>
                </c:pt>
                <c:pt idx="147" formatCode="0.0">
                  <c:v>1.4308163095999999</c:v>
                </c:pt>
                <c:pt idx="148" formatCode="0.0">
                  <c:v>1.3977547875</c:v>
                </c:pt>
                <c:pt idx="149" formatCode="0.0">
                  <c:v>1.4787938759000001</c:v>
                </c:pt>
                <c:pt idx="150" formatCode="0.0">
                  <c:v>1.6279580519000001</c:v>
                </c:pt>
                <c:pt idx="151" formatCode="0.0">
                  <c:v>1.7508232711</c:v>
                </c:pt>
                <c:pt idx="152" formatCode="0.0">
                  <c:v>1.8392631982000001</c:v>
                </c:pt>
                <c:pt idx="153" formatCode="0.0">
                  <c:v>1.9902540516</c:v>
                </c:pt>
                <c:pt idx="154" formatCode="0.0">
                  <c:v>2.1318518922999998</c:v>
                </c:pt>
                <c:pt idx="155" formatCode="0.0">
                  <c:v>2.2333998522999998</c:v>
                </c:pt>
                <c:pt idx="156" formatCode="0.0">
                  <c:v>2.3947354049</c:v>
                </c:pt>
                <c:pt idx="157" formatCode="0.0">
                  <c:v>2.4408869009999998</c:v>
                </c:pt>
                <c:pt idx="158" formatCode="0.0">
                  <c:v>2.4994554563000002</c:v>
                </c:pt>
                <c:pt idx="159" formatCode="0.0">
                  <c:v>2.6228527939999999</c:v>
                </c:pt>
                <c:pt idx="160" formatCode="0.0">
                  <c:v>2.5344621730000001</c:v>
                </c:pt>
                <c:pt idx="161" formatCode="0.0">
                  <c:v>2.5786180556999998</c:v>
                </c:pt>
                <c:pt idx="162" formatCode="0.0">
                  <c:v>2.4527945109</c:v>
                </c:pt>
                <c:pt idx="163" formatCode="0.0">
                  <c:v>2.4704676627</c:v>
                </c:pt>
                <c:pt idx="164" formatCode="0.0">
                  <c:v>2.4627890076000001</c:v>
                </c:pt>
                <c:pt idx="165" formatCode="0.0">
                  <c:v>2.3084149778</c:v>
                </c:pt>
                <c:pt idx="166" formatCode="0.0">
                  <c:v>2.3151125400999999</c:v>
                </c:pt>
                <c:pt idx="167" formatCode="0.0">
                  <c:v>2.3156318519000001</c:v>
                </c:pt>
                <c:pt idx="168" formatCode="0.0">
                  <c:v>2.2133923571</c:v>
                </c:pt>
                <c:pt idx="169" formatCode="0.0">
                  <c:v>2.2815611522000001</c:v>
                </c:pt>
                <c:pt idx="170" formatCode="0.0">
                  <c:v>2.2286564309000001</c:v>
                </c:pt>
                <c:pt idx="171" formatCode="0.0">
                  <c:v>1.9572529596999999</c:v>
                </c:pt>
                <c:pt idx="172" formatCode="0.0">
                  <c:v>2.0324988089999998</c:v>
                </c:pt>
                <c:pt idx="173" formatCode="0.0">
                  <c:v>1.9936098861</c:v>
                </c:pt>
                <c:pt idx="174" formatCode="0.0">
                  <c:v>1.9115669575000001</c:v>
                </c:pt>
                <c:pt idx="175" formatCode="0.0">
                  <c:v>1.9160920145</c:v>
                </c:pt>
                <c:pt idx="176" formatCode="0.0">
                  <c:v>1.9333823683</c:v>
                </c:pt>
                <c:pt idx="177" formatCode="0.0">
                  <c:v>1.9362455726000001</c:v>
                </c:pt>
                <c:pt idx="178" formatCode="0.0">
                  <c:v>1.9694112717000001</c:v>
                </c:pt>
                <c:pt idx="179" formatCode="0.0">
                  <c:v>1.9025716076999999</c:v>
                </c:pt>
                <c:pt idx="180" formatCode="0.0">
                  <c:v>1.9097811056</c:v>
                </c:pt>
                <c:pt idx="181" formatCode="0.0">
                  <c:v>1.8792784819999999</c:v>
                </c:pt>
                <c:pt idx="182" formatCode="0.0">
                  <c:v>2.0215668442000001</c:v>
                </c:pt>
                <c:pt idx="183" formatCode="0.0">
                  <c:v>2.3171238569999999</c:v>
                </c:pt>
                <c:pt idx="184" formatCode="0.0">
                  <c:v>2.5315142396999999</c:v>
                </c:pt>
                <c:pt idx="185" formatCode="0.0">
                  <c:v>2.6588308393000002</c:v>
                </c:pt>
                <c:pt idx="186" formatCode="0.0">
                  <c:v>2.9493945979</c:v>
                </c:pt>
                <c:pt idx="187" formatCode="0.0">
                  <c:v>3.1041785031</c:v>
                </c:pt>
                <c:pt idx="188" formatCode="0.0">
                  <c:v>3.1594680959999999</c:v>
                </c:pt>
                <c:pt idx="189" formatCode="0.0">
                  <c:v>3.3999948522999999</c:v>
                </c:pt>
                <c:pt idx="190" formatCode="0.0">
                  <c:v>3.5648243271000002</c:v>
                </c:pt>
                <c:pt idx="191" formatCode="0.0">
                  <c:v>3.7853918752000002</c:v>
                </c:pt>
                <c:pt idx="192" formatCode="0.0">
                  <c:v>3.9655922787</c:v>
                </c:pt>
                <c:pt idx="193" formatCode="0.0">
                  <c:v>4.0775657239000003</c:v>
                </c:pt>
                <c:pt idx="194" formatCode="0.0">
                  <c:v>4.0929119017</c:v>
                </c:pt>
                <c:pt idx="195" formatCode="0.0">
                  <c:v>4.1383162383999998</c:v>
                </c:pt>
                <c:pt idx="196" formatCode="0.0">
                  <c:v>4.1664558562999998</c:v>
                </c:pt>
                <c:pt idx="197" formatCode="0.0">
                  <c:v>4.1837944164999996</c:v>
                </c:pt>
                <c:pt idx="198" formatCode="0.0">
                  <c:v>4.2596501808999996</c:v>
                </c:pt>
                <c:pt idx="199" formatCode="0.0">
                  <c:v>4.4709948902000001</c:v>
                </c:pt>
                <c:pt idx="200" formatCode="0.0">
                  <c:v>4.6889832624999999</c:v>
                </c:pt>
                <c:pt idx="201" formatCode="0.0">
                  <c:v>4.7816996067000002</c:v>
                </c:pt>
                <c:pt idx="417" formatCode="0.0">
                  <c:v>#N/A</c:v>
                </c:pt>
              </c:numCache>
            </c:numRef>
          </c:val>
          <c:smooth val="0"/>
          <c:extLst xmlns:c15="http://schemas.microsoft.com/office/drawing/2012/chart">
            <c:ext xmlns:c16="http://schemas.microsoft.com/office/drawing/2014/chart" uri="{C3380CC4-5D6E-409C-BE32-E72D297353CC}">
              <c16:uniqueId val="{00000002-EFFE-4755-B453-7C45FB826762}"/>
            </c:ext>
          </c:extLst>
        </c:ser>
        <c:ser>
          <c:idx val="4"/>
          <c:order val="5"/>
          <c:tx>
            <c:strRef>
              <c:f>EMPWTDGWAGE!$L$7</c:f>
              <c:strCache>
                <c:ptCount val="1"/>
                <c:pt idx="0">
                  <c:v>6.0%</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EFFE-4755-B453-7C45FB826762}"/>
                </c:ext>
              </c:extLst>
            </c:dLbl>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EFFE-4755-B453-7C45FB826762}"/>
                </c:ext>
              </c:extLst>
            </c:dLbl>
            <c:dLbl>
              <c:idx val="158"/>
              <c:layout>
                <c:manualLayout>
                  <c:x val="1.4362863380442473E-3"/>
                  <c:y val="5.980861244019126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EFFE-4755-B453-7C45FB826762}"/>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EFFE-4755-B453-7C45FB826762}"/>
                </c:ext>
              </c:extLst>
            </c:dLbl>
            <c:dLbl>
              <c:idx val="223"/>
              <c:layout>
                <c:manualLayout>
                  <c:x val="0"/>
                  <c:y val="-4.31951089845827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EFFE-4755-B453-7C45FB826762}"/>
                </c:ext>
              </c:extLst>
            </c:dLbl>
            <c:dLbl>
              <c:idx val="224"/>
              <c:layout>
                <c:manualLayout>
                  <c:x val="5.745145352177409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EFFE-4755-B453-7C45FB826762}"/>
                </c:ext>
              </c:extLst>
            </c:dLbl>
            <c:dLbl>
              <c:idx val="248"/>
              <c:layout>
                <c:manualLayout>
                  <c:x val="5.7451453521774097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EFFE-4755-B453-7C45FB826762}"/>
                </c:ext>
              </c:extLst>
            </c:dLbl>
            <c:dLbl>
              <c:idx val="258"/>
              <c:layout>
                <c:manualLayout>
                  <c:x val="1.723543605653223E-2"/>
                  <c:y val="-5.64859117490696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EFFE-4755-B453-7C45FB826762}"/>
                </c:ext>
              </c:extLst>
            </c:dLbl>
            <c:dLbl>
              <c:idx val="260"/>
              <c:layout>
                <c:manualLayout>
                  <c:x val="0"/>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EFFE-4755-B453-7C45FB826762}"/>
                </c:ext>
              </c:extLst>
            </c:dLbl>
            <c:dLbl>
              <c:idx val="268"/>
              <c:layout>
                <c:manualLayout>
                  <c:x val="0"/>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EFFE-4755-B453-7C45FB826762}"/>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EFFE-4755-B453-7C45FB826762}"/>
                </c:ext>
              </c:extLst>
            </c:dLbl>
            <c:dLbl>
              <c:idx val="284"/>
              <c:layout>
                <c:manualLayout>
                  <c:x val="2.8725726760885999E-3"/>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EFFE-4755-B453-7C45FB826762}"/>
                </c:ext>
              </c:extLst>
            </c:dLbl>
            <c:dLbl>
              <c:idx val="304"/>
              <c:layout>
                <c:manualLayout>
                  <c:x val="0"/>
                  <c:y val="2.32589048378521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EFFE-4755-B453-7C45FB826762}"/>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EFFE-4755-B453-7C45FB826762}"/>
                </c:ext>
              </c:extLst>
            </c:dLbl>
            <c:dLbl>
              <c:idx val="343"/>
              <c:layout>
                <c:manualLayout>
                  <c:x val="4.3088590141331625E-3"/>
                  <c:y val="4.03650575376642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EFFE-4755-B453-7C45FB826762}"/>
                </c:ext>
              </c:extLst>
            </c:dLbl>
            <c:dLbl>
              <c:idx val="349"/>
              <c:layout>
                <c:manualLayout>
                  <c:x val="-1.0532644804980346E-16"/>
                  <c:y val="5.316321105794783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EFFE-4755-B453-7C45FB826762}"/>
                </c:ext>
              </c:extLst>
            </c:dLbl>
            <c:dLbl>
              <c:idx val="365"/>
              <c:layout>
                <c:manualLayout>
                  <c:x val="-1.0532644804980346E-16"/>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EFFE-4755-B453-7C45FB826762}"/>
                </c:ext>
              </c:extLst>
            </c:dLbl>
            <c:dLbl>
              <c:idx val="391"/>
              <c:layout>
                <c:manualLayout>
                  <c:x val="0"/>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EFFE-4755-B453-7C45FB826762}"/>
                </c:ext>
              </c:extLst>
            </c:dLbl>
            <c:dLbl>
              <c:idx val="482"/>
              <c:layout>
                <c:manualLayout>
                  <c:x val="-1.039292604736326E-16"/>
                  <c:y val="8.16993464052287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EFFE-4755-B453-7C45FB826762}"/>
                </c:ext>
              </c:extLst>
            </c:dLbl>
            <c:dLbl>
              <c:idx val="606"/>
              <c:layout>
                <c:manualLayout>
                  <c:x val="4.3088590141329526E-3"/>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EFFE-4755-B453-7C45FB826762}"/>
                </c:ext>
              </c:extLst>
            </c:dLbl>
            <c:dLbl>
              <c:idx val="607"/>
              <c:layout>
                <c:manualLayout>
                  <c:x val="0"/>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EFFE-4755-B453-7C45FB826762}"/>
                </c:ext>
              </c:extLst>
            </c:dLbl>
            <c:dLbl>
              <c:idx val="608"/>
              <c:layout>
                <c:manualLayout>
                  <c:x val="0"/>
                  <c:y val="-2.99043062200957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EFFE-4755-B453-7C45FB826762}"/>
                </c:ext>
              </c:extLst>
            </c:dLbl>
            <c:dLbl>
              <c:idx val="631"/>
              <c:layout>
                <c:manualLayout>
                  <c:x val="0"/>
                  <c:y val="4.319510898458260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EFFE-4755-B453-7C45FB826762}"/>
                </c:ext>
              </c:extLst>
            </c:dLbl>
            <c:dLbl>
              <c:idx val="679"/>
              <c:layout>
                <c:manualLayout>
                  <c:x val="0"/>
                  <c:y val="8.639021796916528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EFFE-4755-B453-7C45FB826762}"/>
                </c:ext>
              </c:extLst>
            </c:dLbl>
            <c:dLbl>
              <c:idx val="754"/>
              <c:layout>
                <c:manualLayout>
                  <c:x val="-1.0532644804980346E-16"/>
                  <c:y val="-4.65178096757044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EFFE-4755-B453-7C45FB826762}"/>
                </c:ext>
              </c:extLst>
            </c:dLbl>
            <c:dLbl>
              <c:idx val="756"/>
              <c:layout>
                <c:manualLayout>
                  <c:x val="2.8725726760887049E-3"/>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EFFE-4755-B453-7C45FB826762}"/>
                </c:ext>
              </c:extLst>
            </c:dLbl>
            <c:dLbl>
              <c:idx val="792"/>
              <c:layout>
                <c:manualLayout>
                  <c:x val="-1.0532644804980346E-16"/>
                  <c:y val="3.98724082934608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EFFE-4755-B453-7C45FB826762}"/>
                </c:ext>
              </c:extLst>
            </c:dLbl>
            <c:dLbl>
              <c:idx val="800"/>
              <c:layout>
                <c:manualLayout>
                  <c:x val="0"/>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EFFE-4755-B453-7C45FB826762}"/>
                </c:ext>
              </c:extLst>
            </c:dLbl>
            <c:dLbl>
              <c:idx val="824"/>
              <c:layout>
                <c:manualLayout>
                  <c:x val="-1.0532644804980346E-16"/>
                  <c:y val="-4.319510898458264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EFFE-4755-B453-7C45FB826762}"/>
                </c:ext>
              </c:extLst>
            </c:dLbl>
            <c:dLbl>
              <c:idx val="929"/>
              <c:layout>
                <c:manualLayout>
                  <c:x val="-4.3088590141331625E-3"/>
                  <c:y val="-6.97767145135566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EFFE-4755-B453-7C45FB826762}"/>
                </c:ext>
              </c:extLst>
            </c:dLbl>
            <c:dLbl>
              <c:idx val="1316"/>
              <c:layout>
                <c:manualLayout>
                  <c:x val="3.3034585775020109E-2"/>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EFFE-4755-B453-7C45FB826762}"/>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EMPWTDGWAGE!$L$9:$L$812</c:f>
              <c:numCache>
                <c:formatCode>General</c:formatCode>
                <c:ptCount val="804"/>
                <c:pt idx="201" formatCode="0.0">
                  <c:v>5.9678052609999996</c:v>
                </c:pt>
                <c:pt idx="417" formatCode="0.0">
                  <c:v>#N/A</c:v>
                </c:pt>
              </c:numCache>
            </c:numRef>
          </c:val>
          <c:smooth val="0"/>
          <c:extLst>
            <c:ext xmlns:c16="http://schemas.microsoft.com/office/drawing/2014/chart" uri="{C3380CC4-5D6E-409C-BE32-E72D297353CC}">
              <c16:uniqueId val="{00000022-EFFE-4755-B453-7C45FB826762}"/>
            </c:ext>
          </c:extLst>
        </c:ser>
        <c:ser>
          <c:idx val="7"/>
          <c:order val="6"/>
          <c:tx>
            <c:strRef>
              <c:f>EMPWTDGWAGE!$N$7</c:f>
              <c:strCache>
                <c:ptCount val="1"/>
                <c:pt idx="0">
                  <c:v>4.8%</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EFFE-4755-B453-7C45FB826762}"/>
                </c:ext>
              </c:extLst>
            </c:dLbl>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EFFE-4755-B453-7C45FB826762}"/>
                </c:ext>
              </c:extLst>
            </c:dLbl>
            <c:dLbl>
              <c:idx val="158"/>
              <c:layout>
                <c:manualLayout>
                  <c:x val="2.8725726760887049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EFFE-4755-B453-7C45FB826762}"/>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EFFE-4755-B453-7C45FB826762}"/>
                </c:ext>
              </c:extLst>
            </c:dLbl>
            <c:dLbl>
              <c:idx val="200"/>
              <c:layout>
                <c:manualLayout>
                  <c:x val="-2.8725726760888103E-3"/>
                  <c:y val="3.3227006911217285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EFFE-4755-B453-7C45FB826762}"/>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8-EFFE-4755-B453-7C45FB826762}"/>
                </c:ext>
              </c:extLst>
            </c:dLbl>
            <c:dLbl>
              <c:idx val="223"/>
              <c:layout>
                <c:manualLayout>
                  <c:x val="0"/>
                  <c:y val="-0.106326422115895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EFFE-4755-B453-7C45FB826762}"/>
                </c:ext>
              </c:extLst>
            </c:dLbl>
            <c:dLbl>
              <c:idx val="234"/>
              <c:layout>
                <c:manualLayout>
                  <c:x val="1.0054004366310468E-2"/>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EFFE-4755-B453-7C45FB826762}"/>
                </c:ext>
              </c:extLst>
            </c:dLbl>
            <c:dLbl>
              <c:idx val="244"/>
              <c:layout>
                <c:manualLayout>
                  <c:x val="2.8725726760885999E-3"/>
                  <c:y val="2.99043062200956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EFFE-4755-B453-7C45FB826762}"/>
                </c:ext>
              </c:extLst>
            </c:dLbl>
            <c:dLbl>
              <c:idx val="260"/>
              <c:layout>
                <c:manualLayout>
                  <c:x val="0"/>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EFFE-4755-B453-7C45FB826762}"/>
                </c:ext>
              </c:extLst>
            </c:dLbl>
            <c:dLbl>
              <c:idx val="268"/>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D-EFFE-4755-B453-7C45FB826762}"/>
                </c:ext>
              </c:extLst>
            </c:dLbl>
            <c:dLbl>
              <c:idx val="272"/>
              <c:layout>
                <c:manualLayout>
                  <c:x val="8.617718028266115E-3"/>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EFFE-4755-B453-7C45FB826762}"/>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F-EFFE-4755-B453-7C45FB826762}"/>
                </c:ext>
              </c:extLst>
            </c:dLbl>
            <c:dLbl>
              <c:idx val="276"/>
              <c:layout>
                <c:manualLayout>
                  <c:x val="-2.8725726760888103E-3"/>
                  <c:y val="-8.3067517278043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0-EFFE-4755-B453-7C45FB826762}"/>
                </c:ext>
              </c:extLst>
            </c:dLbl>
            <c:dLbl>
              <c:idx val="283"/>
              <c:layout>
                <c:manualLayout>
                  <c:x val="2.8725726760885999E-3"/>
                  <c:y val="-6.313131313131316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1-EFFE-4755-B453-7C45FB826762}"/>
                </c:ext>
              </c:extLst>
            </c:dLbl>
            <c:dLbl>
              <c:idx val="295"/>
              <c:layout>
                <c:manualLayout>
                  <c:x val="0"/>
                  <c:y val="-3.322700691121746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2-EFFE-4755-B453-7C45FB826762}"/>
                </c:ext>
              </c:extLst>
            </c:dLbl>
            <c:dLbl>
              <c:idx val="304"/>
              <c:layout>
                <c:manualLayout>
                  <c:x val="0"/>
                  <c:y val="7.64221158958000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3-EFFE-4755-B453-7C45FB826762}"/>
                </c:ext>
              </c:extLst>
            </c:dLbl>
            <c:dLbl>
              <c:idx val="306"/>
              <c:layout>
                <c:manualLayout>
                  <c:x val="-1.0532644804980346E-16"/>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4-EFFE-4755-B453-7C45FB826762}"/>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5-EFFE-4755-B453-7C45FB826762}"/>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6-EFFE-4755-B453-7C45FB826762}"/>
                </c:ext>
              </c:extLst>
            </c:dLbl>
            <c:dLbl>
              <c:idx val="343"/>
              <c:layout>
                <c:manualLayout>
                  <c:x val="5.7451453521774097E-3"/>
                  <c:y val="-2.1186795430475497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7-EFFE-4755-B453-7C45FB826762}"/>
                </c:ext>
              </c:extLst>
            </c:dLbl>
            <c:dLbl>
              <c:idx val="349"/>
              <c:layout>
                <c:manualLayout>
                  <c:x val="-1.0532644804980346E-16"/>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8-EFFE-4755-B453-7C45FB826762}"/>
                </c:ext>
              </c:extLst>
            </c:dLbl>
            <c:dLbl>
              <c:idx val="391"/>
              <c:layout>
                <c:manualLayout>
                  <c:x val="0"/>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9-EFFE-4755-B453-7C45FB826762}"/>
                </c:ext>
              </c:extLst>
            </c:dLbl>
            <c:dLbl>
              <c:idx val="410"/>
              <c:layout>
                <c:manualLayout>
                  <c:x val="-2.5510204081632654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A-EFFE-4755-B453-7C45FB826762}"/>
                </c:ext>
              </c:extLst>
            </c:dLbl>
            <c:dLbl>
              <c:idx val="482"/>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B-EFFE-4755-B453-7C45FB826762}"/>
                </c:ext>
              </c:extLst>
            </c:dLbl>
            <c:dLbl>
              <c:idx val="586"/>
              <c:layout>
                <c:manualLayout>
                  <c:x val="-1.0532644804980346E-16"/>
                  <c:y val="3.65497076023391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C-EFFE-4755-B453-7C45FB826762}"/>
                </c:ext>
              </c:extLst>
            </c:dLbl>
            <c:dLbl>
              <c:idx val="607"/>
              <c:layout>
                <c:manualLayout>
                  <c:x val="4.3088590141331625E-3"/>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D-EFFE-4755-B453-7C45FB826762}"/>
                </c:ext>
              </c:extLst>
            </c:dLbl>
            <c:dLbl>
              <c:idx val="631"/>
              <c:layout>
                <c:manualLayout>
                  <c:x val="0"/>
                  <c:y val="9.96810207336522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E-EFFE-4755-B453-7C45FB826762}"/>
                </c:ext>
              </c:extLst>
            </c:dLbl>
            <c:dLbl>
              <c:idx val="679"/>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F-EFFE-4755-B453-7C45FB826762}"/>
                </c:ext>
              </c:extLst>
            </c:dLbl>
            <c:dLbl>
              <c:idx val="754"/>
              <c:layout>
                <c:manualLayout>
                  <c:x val="-5.7451453521775156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0-EFFE-4755-B453-7C45FB826762}"/>
                </c:ext>
              </c:extLst>
            </c:dLbl>
            <c:dLbl>
              <c:idx val="756"/>
              <c:layout>
                <c:manualLayout>
                  <c:x val="-5.7451453521774097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1-EFFE-4755-B453-7C45FB826762}"/>
                </c:ext>
              </c:extLst>
            </c:dLbl>
            <c:dLbl>
              <c:idx val="761"/>
              <c:layout>
                <c:manualLayout>
                  <c:x val="7.1814316902217628E-3"/>
                  <c:y val="-2.990430622009572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2-EFFE-4755-B453-7C45FB826762}"/>
                </c:ext>
              </c:extLst>
            </c:dLbl>
            <c:dLbl>
              <c:idx val="763"/>
              <c:layout>
                <c:manualLayout>
                  <c:x val="-1.4362863380443524E-3"/>
                  <c:y val="-8.306751727804359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3-EFFE-4755-B453-7C45FB826762}"/>
                </c:ext>
              </c:extLst>
            </c:dLbl>
            <c:dLbl>
              <c:idx val="791"/>
              <c:layout>
                <c:manualLayout>
                  <c:x val="-1.0532644804980346E-16"/>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4-EFFE-4755-B453-7C45FB826762}"/>
                </c:ext>
              </c:extLst>
            </c:dLbl>
            <c:dLbl>
              <c:idx val="800"/>
              <c:layout>
                <c:manualLayout>
                  <c:x val="4.3088590141330575E-3"/>
                  <c:y val="4.984051036682609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5-EFFE-4755-B453-7C45FB826762}"/>
                </c:ext>
              </c:extLst>
            </c:dLbl>
            <c:dLbl>
              <c:idx val="823"/>
              <c:layout>
                <c:manualLayout>
                  <c:x val="-2.8725726760888103E-3"/>
                  <c:y val="-6.64540138224349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6-EFFE-4755-B453-7C45FB826762}"/>
                </c:ext>
              </c:extLst>
            </c:dLbl>
            <c:dLbl>
              <c:idx val="1316"/>
              <c:layout>
                <c:manualLayout>
                  <c:x val="3.447087211306446E-2"/>
                  <c:y val="1.66135034556087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7-EFFE-4755-B453-7C45FB826762}"/>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EMPWTDGWAGE!$N$9:$N$812</c:f>
              <c:numCache>
                <c:formatCode>General</c:formatCode>
                <c:ptCount val="804"/>
                <c:pt idx="201" formatCode="0.0">
                  <c:v>4.7816996067000002</c:v>
                </c:pt>
                <c:pt idx="417" formatCode="0.0">
                  <c:v>#N/A</c:v>
                </c:pt>
              </c:numCache>
            </c:numRef>
          </c:val>
          <c:smooth val="0"/>
          <c:extLst>
            <c:ext xmlns:c16="http://schemas.microsoft.com/office/drawing/2014/chart" uri="{C3380CC4-5D6E-409C-BE32-E72D297353CC}">
              <c16:uniqueId val="{00000048-EFFE-4755-B453-7C45FB826762}"/>
            </c:ext>
          </c:extLst>
        </c:ser>
        <c:ser>
          <c:idx val="8"/>
          <c:order val="8"/>
          <c:tx>
            <c:v>12/12 Forecast</c:v>
          </c:tx>
          <c:spPr>
            <a:ln>
              <a:noFill/>
            </a:ln>
          </c:spPr>
          <c:marker>
            <c:symbol val="circle"/>
            <c:size val="8"/>
            <c:spPr>
              <a:solidFill>
                <a:srgbClr val="08A685"/>
              </a:solidFill>
              <a:ln>
                <a:solidFill>
                  <a:srgbClr val="05715A"/>
                </a:solidFill>
              </a:ln>
            </c:spPr>
          </c:marker>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EMPWTDGWAGE!$W$9:$W$812</c:f>
              <c:numCache>
                <c:formatCode>General</c:formatCode>
                <c:ptCount val="804"/>
                <c:pt idx="417">
                  <c:v>#N/A</c:v>
                </c:pt>
              </c:numCache>
            </c:numRef>
          </c:val>
          <c:smooth val="0"/>
          <c:extLst xmlns:c15="http://schemas.microsoft.com/office/drawing/2012/chart">
            <c:ext xmlns:c16="http://schemas.microsoft.com/office/drawing/2014/chart" uri="{C3380CC4-5D6E-409C-BE32-E72D297353CC}">
              <c16:uniqueId val="{00000049-EFFE-4755-B453-7C45FB826762}"/>
            </c:ext>
          </c:extLst>
        </c:ser>
        <c:dLbls>
          <c:showLegendKey val="0"/>
          <c:showVal val="0"/>
          <c:showCatName val="0"/>
          <c:showSerName val="0"/>
          <c:showPercent val="0"/>
          <c:showBubbleSize val="0"/>
        </c:dLbls>
        <c:marker val="1"/>
        <c:smooth val="0"/>
        <c:axId val="1385417216"/>
        <c:axId val="1106967296"/>
        <c:extLst/>
      </c:lineChart>
      <c:lineChart>
        <c:grouping val="standard"/>
        <c:varyColors val="0"/>
        <c:ser>
          <c:idx val="1"/>
          <c:order val="1"/>
          <c:tx>
            <c:v>3MMA</c:v>
          </c:tx>
          <c:spPr>
            <a:ln w="38100">
              <a:solidFill>
                <a:srgbClr val="5F5F5F"/>
              </a:solidFill>
            </a:ln>
          </c:spPr>
          <c:marker>
            <c:symbol val="none"/>
          </c:marker>
          <c:dLbls>
            <c:delete val="1"/>
          </c:dLbls>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EMPWTDGWAGE!$F$9:$F$812</c:f>
              <c:numCache>
                <c:formatCode>General</c:formatCode>
                <c:ptCount val="804"/>
                <c:pt idx="0" formatCode="0.0">
                  <c:v>0</c:v>
                </c:pt>
                <c:pt idx="2" formatCode="0.0">
                  <c:v>23.17</c:v>
                </c:pt>
                <c:pt idx="3" formatCode="0.0">
                  <c:v>23.16</c:v>
                </c:pt>
                <c:pt idx="4" formatCode="0.0">
                  <c:v>23.153333333300001</c:v>
                </c:pt>
                <c:pt idx="5" formatCode="0.0">
                  <c:v>23.16</c:v>
                </c:pt>
                <c:pt idx="6" formatCode="0.0">
                  <c:v>23.33</c:v>
                </c:pt>
                <c:pt idx="7" formatCode="0.0">
                  <c:v>23.326666666600001</c:v>
                </c:pt>
                <c:pt idx="8" formatCode="0.0">
                  <c:v>23.503333333299999</c:v>
                </c:pt>
                <c:pt idx="9" formatCode="0.0">
                  <c:v>23.67</c:v>
                </c:pt>
                <c:pt idx="10" formatCode="0.0">
                  <c:v>23.7133333333</c:v>
                </c:pt>
                <c:pt idx="11" formatCode="0.0">
                  <c:v>23.81</c:v>
                </c:pt>
                <c:pt idx="12" formatCode="0.0">
                  <c:v>23.753333333299999</c:v>
                </c:pt>
                <c:pt idx="13" formatCode="0.0">
                  <c:v>23.983333333299999</c:v>
                </c:pt>
                <c:pt idx="14" formatCode="0.0">
                  <c:v>24.003333333299999</c:v>
                </c:pt>
                <c:pt idx="15" formatCode="0.0">
                  <c:v>24.073333333299999</c:v>
                </c:pt>
                <c:pt idx="16" formatCode="0.0">
                  <c:v>24.036666666599999</c:v>
                </c:pt>
                <c:pt idx="17" formatCode="0.0">
                  <c:v>24.073333333299999</c:v>
                </c:pt>
                <c:pt idx="18" formatCode="0.0">
                  <c:v>24.233333333299999</c:v>
                </c:pt>
                <c:pt idx="19" formatCode="0.0">
                  <c:v>24.2133333333</c:v>
                </c:pt>
                <c:pt idx="20" formatCode="0.0">
                  <c:v>24.276666666600001</c:v>
                </c:pt>
                <c:pt idx="21" formatCode="0.0">
                  <c:v>24.256666666600001</c:v>
                </c:pt>
                <c:pt idx="22" formatCode="0.0">
                  <c:v>24.31</c:v>
                </c:pt>
                <c:pt idx="23" formatCode="0.0">
                  <c:v>24.356666666599999</c:v>
                </c:pt>
                <c:pt idx="24" formatCode="0.0">
                  <c:v>24.396666666600002</c:v>
                </c:pt>
                <c:pt idx="25" formatCode="0.0">
                  <c:v>24.403333333300001</c:v>
                </c:pt>
                <c:pt idx="26" formatCode="0.0">
                  <c:v>24.3866666666</c:v>
                </c:pt>
                <c:pt idx="27" formatCode="0.0">
                  <c:v>24.3533333333</c:v>
                </c:pt>
                <c:pt idx="28" formatCode="0.0">
                  <c:v>24.413333333299999</c:v>
                </c:pt>
                <c:pt idx="29" formatCode="0.0">
                  <c:v>24.5133333333</c:v>
                </c:pt>
                <c:pt idx="30" formatCode="0.0">
                  <c:v>24.556666666600002</c:v>
                </c:pt>
                <c:pt idx="31" formatCode="0.0">
                  <c:v>24.55</c:v>
                </c:pt>
                <c:pt idx="32" formatCode="0.0">
                  <c:v>24.64</c:v>
                </c:pt>
                <c:pt idx="33" formatCode="0.0">
                  <c:v>24.75</c:v>
                </c:pt>
                <c:pt idx="34" formatCode="0.0">
                  <c:v>24.986666666600001</c:v>
                </c:pt>
                <c:pt idx="35" formatCode="0.0">
                  <c:v>25.2266666666</c:v>
                </c:pt>
                <c:pt idx="36" formatCode="0.0">
                  <c:v>25.396666666600002</c:v>
                </c:pt>
                <c:pt idx="37" formatCode="0.0">
                  <c:v>25.486666666600001</c:v>
                </c:pt>
                <c:pt idx="38" formatCode="0.0">
                  <c:v>25.436666666600001</c:v>
                </c:pt>
                <c:pt idx="39" formatCode="0.0">
                  <c:v>25.4066666666</c:v>
                </c:pt>
                <c:pt idx="40" formatCode="0.0">
                  <c:v>25.4</c:v>
                </c:pt>
                <c:pt idx="41" formatCode="0.0">
                  <c:v>25.626666666599998</c:v>
                </c:pt>
                <c:pt idx="42" formatCode="0.0">
                  <c:v>25.84</c:v>
                </c:pt>
                <c:pt idx="43" formatCode="0.0">
                  <c:v>25.993333333300001</c:v>
                </c:pt>
                <c:pt idx="44" formatCode="0.0">
                  <c:v>26.06</c:v>
                </c:pt>
                <c:pt idx="45" formatCode="0.0">
                  <c:v>26.176666666599999</c:v>
                </c:pt>
                <c:pt idx="46" formatCode="0.0">
                  <c:v>26.37</c:v>
                </c:pt>
                <c:pt idx="47" formatCode="0.0">
                  <c:v>26.45</c:v>
                </c:pt>
                <c:pt idx="48" formatCode="0.0">
                  <c:v>26.433333333299998</c:v>
                </c:pt>
                <c:pt idx="49" formatCode="0.0">
                  <c:v>26.39</c:v>
                </c:pt>
                <c:pt idx="50" formatCode="0.0">
                  <c:v>26.383333333300001</c:v>
                </c:pt>
                <c:pt idx="51" formatCode="0.0">
                  <c:v>26.343333333299999</c:v>
                </c:pt>
                <c:pt idx="52" formatCode="0.0">
                  <c:v>26.336666666599999</c:v>
                </c:pt>
                <c:pt idx="53" formatCode="0.0">
                  <c:v>26.313333333300001</c:v>
                </c:pt>
                <c:pt idx="54" formatCode="0.0">
                  <c:v>26.46</c:v>
                </c:pt>
                <c:pt idx="55" formatCode="0.0">
                  <c:v>26.5666666666</c:v>
                </c:pt>
                <c:pt idx="56" formatCode="0.0">
                  <c:v>26.62</c:v>
                </c:pt>
                <c:pt idx="57" formatCode="0.0">
                  <c:v>26.653333333300001</c:v>
                </c:pt>
                <c:pt idx="58" formatCode="0.0">
                  <c:v>26.79</c:v>
                </c:pt>
                <c:pt idx="59" formatCode="0.0">
                  <c:v>26.8166666666</c:v>
                </c:pt>
                <c:pt idx="60" formatCode="0.0">
                  <c:v>26.71</c:v>
                </c:pt>
                <c:pt idx="61" formatCode="0.0">
                  <c:v>26.5666666666</c:v>
                </c:pt>
                <c:pt idx="62" formatCode="0.0">
                  <c:v>26.596666666600001</c:v>
                </c:pt>
                <c:pt idx="63" formatCode="0.0">
                  <c:v>26.6233333333</c:v>
                </c:pt>
                <c:pt idx="64" formatCode="0.0">
                  <c:v>26.6166666666</c:v>
                </c:pt>
                <c:pt idx="65" formatCode="0.0">
                  <c:v>26.496666666599999</c:v>
                </c:pt>
                <c:pt idx="66" formatCode="0.0">
                  <c:v>26.573333333299999</c:v>
                </c:pt>
                <c:pt idx="67" formatCode="0.0">
                  <c:v>26.6933333333</c:v>
                </c:pt>
                <c:pt idx="68" formatCode="0.0">
                  <c:v>26.826666666600001</c:v>
                </c:pt>
                <c:pt idx="69" formatCode="0.0">
                  <c:v>26.936666666600001</c:v>
                </c:pt>
                <c:pt idx="70" formatCode="0.0">
                  <c:v>27.0466666666</c:v>
                </c:pt>
                <c:pt idx="71" formatCode="0.0">
                  <c:v>27.08</c:v>
                </c:pt>
                <c:pt idx="72" formatCode="0.0">
                  <c:v>27.02</c:v>
                </c:pt>
                <c:pt idx="73" formatCode="0.0">
                  <c:v>27.03</c:v>
                </c:pt>
                <c:pt idx="74" formatCode="0.0">
                  <c:v>26.996666666599999</c:v>
                </c:pt>
                <c:pt idx="75" formatCode="0.0">
                  <c:v>26.9766666666</c:v>
                </c:pt>
                <c:pt idx="76" formatCode="0.0">
                  <c:v>26.933333333299998</c:v>
                </c:pt>
                <c:pt idx="77" formatCode="0.0">
                  <c:v>26.926666666599999</c:v>
                </c:pt>
                <c:pt idx="78" formatCode="0.0">
                  <c:v>27.08</c:v>
                </c:pt>
                <c:pt idx="79" formatCode="0.0">
                  <c:v>27.02</c:v>
                </c:pt>
                <c:pt idx="80" formatCode="0.0">
                  <c:v>27.19</c:v>
                </c:pt>
                <c:pt idx="81" formatCode="0.0">
                  <c:v>27.336666666599999</c:v>
                </c:pt>
                <c:pt idx="82" formatCode="0.0">
                  <c:v>27.426666666599999</c:v>
                </c:pt>
                <c:pt idx="83" formatCode="0.0">
                  <c:v>27.42</c:v>
                </c:pt>
                <c:pt idx="84" formatCode="0.0">
                  <c:v>27.306666666600002</c:v>
                </c:pt>
                <c:pt idx="85" formatCode="0.0">
                  <c:v>27.3733333333</c:v>
                </c:pt>
                <c:pt idx="86" formatCode="0.0">
                  <c:v>27.3866666666</c:v>
                </c:pt>
                <c:pt idx="87" formatCode="0.0">
                  <c:v>27.523333333299998</c:v>
                </c:pt>
                <c:pt idx="88" formatCode="0.0">
                  <c:v>27.52</c:v>
                </c:pt>
                <c:pt idx="89" formatCode="0.0">
                  <c:v>27.51</c:v>
                </c:pt>
                <c:pt idx="90" formatCode="0.0">
                  <c:v>27.583333333300001</c:v>
                </c:pt>
                <c:pt idx="91" formatCode="0.0">
                  <c:v>27.6366666666</c:v>
                </c:pt>
                <c:pt idx="92" formatCode="0.0">
                  <c:v>27.83</c:v>
                </c:pt>
                <c:pt idx="93" formatCode="0.0">
                  <c:v>27.89</c:v>
                </c:pt>
                <c:pt idx="94" formatCode="0.0">
                  <c:v>27.983333333299999</c:v>
                </c:pt>
                <c:pt idx="95" formatCode="0.0">
                  <c:v>28.073333333299999</c:v>
                </c:pt>
                <c:pt idx="96" formatCode="0.0">
                  <c:v>28.056666666600002</c:v>
                </c:pt>
                <c:pt idx="97" formatCode="0.0">
                  <c:v>28.1033333333</c:v>
                </c:pt>
                <c:pt idx="98" formatCode="0.0">
                  <c:v>27.966666666599998</c:v>
                </c:pt>
                <c:pt idx="99" formatCode="0.0">
                  <c:v>27.89</c:v>
                </c:pt>
                <c:pt idx="100" formatCode="0.0">
                  <c:v>27.77</c:v>
                </c:pt>
                <c:pt idx="101" formatCode="0.0">
                  <c:v>27.803333333299999</c:v>
                </c:pt>
                <c:pt idx="102" formatCode="0.0">
                  <c:v>27.826666666600001</c:v>
                </c:pt>
                <c:pt idx="103" formatCode="0.0">
                  <c:v>27.8866666666</c:v>
                </c:pt>
                <c:pt idx="104" formatCode="0.0">
                  <c:v>28.073333333299999</c:v>
                </c:pt>
                <c:pt idx="105" formatCode="0.0">
                  <c:v>28.15</c:v>
                </c:pt>
                <c:pt idx="106" formatCode="0.0">
                  <c:v>28.293333333300001</c:v>
                </c:pt>
                <c:pt idx="107" formatCode="0.0">
                  <c:v>28.36</c:v>
                </c:pt>
                <c:pt idx="108" formatCode="0.0">
                  <c:v>28.4766666666</c:v>
                </c:pt>
                <c:pt idx="109" formatCode="0.0">
                  <c:v>28.576666666600001</c:v>
                </c:pt>
                <c:pt idx="110" formatCode="0.0">
                  <c:v>28.573333333299999</c:v>
                </c:pt>
                <c:pt idx="111" formatCode="0.0">
                  <c:v>28.54</c:v>
                </c:pt>
                <c:pt idx="112" formatCode="0.0">
                  <c:v>28.553333333299999</c:v>
                </c:pt>
                <c:pt idx="113" formatCode="0.0">
                  <c:v>28.67</c:v>
                </c:pt>
                <c:pt idx="114" formatCode="0.0">
                  <c:v>28.8</c:v>
                </c:pt>
                <c:pt idx="115" formatCode="0.0">
                  <c:v>28.9066666666</c:v>
                </c:pt>
                <c:pt idx="116" formatCode="0.0">
                  <c:v>28.986666666600001</c:v>
                </c:pt>
                <c:pt idx="117" formatCode="0.0">
                  <c:v>29.06</c:v>
                </c:pt>
                <c:pt idx="118" formatCode="0.0">
                  <c:v>29.16</c:v>
                </c:pt>
                <c:pt idx="119" formatCode="0.0">
                  <c:v>29.1733333333</c:v>
                </c:pt>
                <c:pt idx="120" formatCode="0.0">
                  <c:v>29.3</c:v>
                </c:pt>
                <c:pt idx="121" formatCode="0.0">
                  <c:v>29.49</c:v>
                </c:pt>
                <c:pt idx="122" formatCode="0.0">
                  <c:v>29.7633333333</c:v>
                </c:pt>
                <c:pt idx="123" formatCode="0.0">
                  <c:v>29.856666666599999</c:v>
                </c:pt>
                <c:pt idx="124" formatCode="0.0">
                  <c:v>29.893333333299999</c:v>
                </c:pt>
                <c:pt idx="125" formatCode="0.0">
                  <c:v>29.823333333299999</c:v>
                </c:pt>
                <c:pt idx="126" formatCode="0.0">
                  <c:v>29.95</c:v>
                </c:pt>
                <c:pt idx="127" formatCode="0.0">
                  <c:v>30.113333333300002</c:v>
                </c:pt>
                <c:pt idx="128" formatCode="0.0">
                  <c:v>30.21</c:v>
                </c:pt>
                <c:pt idx="129" formatCode="0.0">
                  <c:v>30.2633333333</c:v>
                </c:pt>
                <c:pt idx="130" formatCode="0.0">
                  <c:v>30.326666666600001</c:v>
                </c:pt>
                <c:pt idx="131" formatCode="0.0">
                  <c:v>30.4066666666</c:v>
                </c:pt>
                <c:pt idx="132" formatCode="0.0">
                  <c:v>30.376666666599998</c:v>
                </c:pt>
                <c:pt idx="133" formatCode="0.0">
                  <c:v>30.363333333300002</c:v>
                </c:pt>
                <c:pt idx="134" formatCode="0.0">
                  <c:v>30.2966666666</c:v>
                </c:pt>
                <c:pt idx="135" formatCode="0.0">
                  <c:v>30.32</c:v>
                </c:pt>
                <c:pt idx="136" formatCode="0.0">
                  <c:v>30.343333333299999</c:v>
                </c:pt>
                <c:pt idx="137" formatCode="0.0">
                  <c:v>30.356666666599999</c:v>
                </c:pt>
                <c:pt idx="138" formatCode="0.0">
                  <c:v>30.46</c:v>
                </c:pt>
                <c:pt idx="139" formatCode="0.0">
                  <c:v>30.433333333299998</c:v>
                </c:pt>
                <c:pt idx="140" formatCode="0.0">
                  <c:v>30.5466666666</c:v>
                </c:pt>
                <c:pt idx="141" formatCode="0.0">
                  <c:v>30.6033333333</c:v>
                </c:pt>
                <c:pt idx="142" formatCode="0.0">
                  <c:v>30.663333333299999</c:v>
                </c:pt>
                <c:pt idx="143" formatCode="0.0">
                  <c:v>30.736666666600001</c:v>
                </c:pt>
                <c:pt idx="144" formatCode="0.0">
                  <c:v>30.69</c:v>
                </c:pt>
                <c:pt idx="145" formatCode="0.0">
                  <c:v>30.7833333333</c:v>
                </c:pt>
                <c:pt idx="146" formatCode="0.0">
                  <c:v>30.786666666599999</c:v>
                </c:pt>
                <c:pt idx="147" formatCode="0.0">
                  <c:v>30.8866666666</c:v>
                </c:pt>
                <c:pt idx="148" formatCode="0.0">
                  <c:v>30.96</c:v>
                </c:pt>
                <c:pt idx="149" formatCode="0.0">
                  <c:v>30.993333333300001</c:v>
                </c:pt>
                <c:pt idx="150" formatCode="0.0">
                  <c:v>31.216666666599998</c:v>
                </c:pt>
                <c:pt idx="151" formatCode="0.0">
                  <c:v>31.186666666600001</c:v>
                </c:pt>
                <c:pt idx="152" formatCode="0.0">
                  <c:v>31.326666666600001</c:v>
                </c:pt>
                <c:pt idx="153" formatCode="0.0">
                  <c:v>31.39</c:v>
                </c:pt>
                <c:pt idx="154" formatCode="0.0">
                  <c:v>31.47</c:v>
                </c:pt>
                <c:pt idx="155" formatCode="0.0">
                  <c:v>31.553333333299999</c:v>
                </c:pt>
                <c:pt idx="156" formatCode="0.0">
                  <c:v>31.503333333299999</c:v>
                </c:pt>
                <c:pt idx="157" formatCode="0.0">
                  <c:v>31.59</c:v>
                </c:pt>
                <c:pt idx="158" formatCode="0.0">
                  <c:v>31.613333333300002</c:v>
                </c:pt>
                <c:pt idx="159" formatCode="0.0">
                  <c:v>31.746666666599999</c:v>
                </c:pt>
                <c:pt idx="160" formatCode="0.0">
                  <c:v>31.7066666666</c:v>
                </c:pt>
                <c:pt idx="161" formatCode="0.0">
                  <c:v>31.743333333300001</c:v>
                </c:pt>
                <c:pt idx="162" formatCode="0.0">
                  <c:v>31.7833333333</c:v>
                </c:pt>
                <c:pt idx="163" formatCode="0.0">
                  <c:v>31.88</c:v>
                </c:pt>
                <c:pt idx="164" formatCode="0.0">
                  <c:v>31.983333333299999</c:v>
                </c:pt>
                <c:pt idx="165" formatCode="0.0">
                  <c:v>32.016666666600003</c:v>
                </c:pt>
                <c:pt idx="166" formatCode="0.0">
                  <c:v>32.1033333333</c:v>
                </c:pt>
                <c:pt idx="167" formatCode="0.0">
                  <c:v>32.2066666666</c:v>
                </c:pt>
                <c:pt idx="168" formatCode="0.0">
                  <c:v>32.216666666599998</c:v>
                </c:pt>
                <c:pt idx="169" formatCode="0.0">
                  <c:v>32.373333333300003</c:v>
                </c:pt>
                <c:pt idx="170" formatCode="0.0">
                  <c:v>32.35</c:v>
                </c:pt>
                <c:pt idx="171" formatCode="0.0">
                  <c:v>32.303333333300003</c:v>
                </c:pt>
                <c:pt idx="172" formatCode="0.0">
                  <c:v>32.156666666600003</c:v>
                </c:pt>
                <c:pt idx="173" formatCode="0.0">
                  <c:v>32.2133333333</c:v>
                </c:pt>
                <c:pt idx="174" formatCode="0.0">
                  <c:v>32.303333333300003</c:v>
                </c:pt>
                <c:pt idx="175" formatCode="0.0">
                  <c:v>32.44</c:v>
                </c:pt>
                <c:pt idx="176" formatCode="0.0">
                  <c:v>32.576666666599998</c:v>
                </c:pt>
                <c:pt idx="177" formatCode="0.0">
                  <c:v>32.686666666599997</c:v>
                </c:pt>
                <c:pt idx="178" formatCode="0.0">
                  <c:v>32.8166666666</c:v>
                </c:pt>
                <c:pt idx="179" formatCode="0.0">
                  <c:v>32.833333333299997</c:v>
                </c:pt>
                <c:pt idx="180" formatCode="0.0">
                  <c:v>32.909999999999997</c:v>
                </c:pt>
                <c:pt idx="181" formatCode="0.0">
                  <c:v>33.056666666600002</c:v>
                </c:pt>
                <c:pt idx="182" formatCode="0.0">
                  <c:v>33.253333333299999</c:v>
                </c:pt>
                <c:pt idx="183" formatCode="0.0">
                  <c:v>33.393333333299999</c:v>
                </c:pt>
                <c:pt idx="184" formatCode="0.0">
                  <c:v>33.453333333300002</c:v>
                </c:pt>
                <c:pt idx="185" formatCode="0.0">
                  <c:v>33.513333333299997</c:v>
                </c:pt>
                <c:pt idx="186" formatCode="0.0">
                  <c:v>33.65</c:v>
                </c:pt>
                <c:pt idx="187" formatCode="0.0">
                  <c:v>33.753333333299999</c:v>
                </c:pt>
                <c:pt idx="188" formatCode="0.0">
                  <c:v>33.833333333299997</c:v>
                </c:pt>
                <c:pt idx="189" formatCode="0.0">
                  <c:v>33.96</c:v>
                </c:pt>
                <c:pt idx="190" formatCode="0.0">
                  <c:v>34.15</c:v>
                </c:pt>
                <c:pt idx="191" formatCode="0.0">
                  <c:v>34.293333333299998</c:v>
                </c:pt>
                <c:pt idx="192" formatCode="0.0">
                  <c:v>34.363333333299998</c:v>
                </c:pt>
                <c:pt idx="193" formatCode="0.0">
                  <c:v>34.433333333299998</c:v>
                </c:pt>
                <c:pt idx="194" formatCode="0.0">
                  <c:v>34.593333333300002</c:v>
                </c:pt>
                <c:pt idx="195" formatCode="0.0">
                  <c:v>34.753333333299999</c:v>
                </c:pt>
                <c:pt idx="196" formatCode="0.0">
                  <c:v>34.92</c:v>
                </c:pt>
                <c:pt idx="197" formatCode="0.0">
                  <c:v>34.986666666600001</c:v>
                </c:pt>
                <c:pt idx="198" formatCode="0.0">
                  <c:v>35.2133333333</c:v>
                </c:pt>
                <c:pt idx="199" formatCode="0.0">
                  <c:v>35.526666666600001</c:v>
                </c:pt>
                <c:pt idx="200" formatCode="0.0">
                  <c:v>35.8166666666</c:v>
                </c:pt>
                <c:pt idx="201" formatCode="0.0">
                  <c:v>35.986666666600001</c:v>
                </c:pt>
                <c:pt idx="417" formatCode="0.0">
                  <c:v>#N/A</c:v>
                </c:pt>
              </c:numCache>
            </c:numRef>
          </c:val>
          <c:smooth val="0"/>
          <c:extLst>
            <c:ext xmlns:c16="http://schemas.microsoft.com/office/drawing/2014/chart" uri="{C3380CC4-5D6E-409C-BE32-E72D297353CC}">
              <c16:uniqueId val="{0000004A-EFFE-4755-B453-7C45FB826762}"/>
            </c:ext>
          </c:extLst>
        </c:ser>
        <c:ser>
          <c:idx val="2"/>
          <c:order val="3"/>
          <c:tx>
            <c:v>12MMA</c:v>
          </c:tx>
          <c:spPr>
            <a:ln w="57150">
              <a:solidFill>
                <a:srgbClr val="08A685"/>
              </a:solidFill>
            </a:ln>
            <a:effectLst>
              <a:outerShdw blurRad="38100" dist="25400" dir="5400000" algn="ctr" rotWithShape="0">
                <a:schemeClr val="tx1">
                  <a:alpha val="95000"/>
                </a:schemeClr>
              </a:outerShdw>
            </a:effectLst>
          </c:spPr>
          <c:marker>
            <c:symbol val="none"/>
          </c:marker>
          <c:dLbls>
            <c:delete val="1"/>
          </c:dLbls>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EMPWTDGWAGE!$H$9:$H$812</c:f>
              <c:numCache>
                <c:formatCode>General</c:formatCode>
                <c:ptCount val="804"/>
                <c:pt idx="0" formatCode="0.0">
                  <c:v>0</c:v>
                </c:pt>
                <c:pt idx="11" formatCode="0.0">
                  <c:v>23.410833333300001</c:v>
                </c:pt>
                <c:pt idx="12" formatCode="0.0">
                  <c:v>23.4783333333</c:v>
                </c:pt>
                <c:pt idx="13" formatCode="0.0">
                  <c:v>23.544166666599999</c:v>
                </c:pt>
                <c:pt idx="14" formatCode="0.0">
                  <c:v>23.619166666600002</c:v>
                </c:pt>
                <c:pt idx="15" formatCode="0.0">
                  <c:v>23.7066666666</c:v>
                </c:pt>
                <c:pt idx="16" formatCode="0.0">
                  <c:v>23.765000000000001</c:v>
                </c:pt>
                <c:pt idx="17" formatCode="0.0">
                  <c:v>23.8475</c:v>
                </c:pt>
                <c:pt idx="18" formatCode="0.0">
                  <c:v>23.932500000000001</c:v>
                </c:pt>
                <c:pt idx="19" formatCode="0.0">
                  <c:v>23.986666666600001</c:v>
                </c:pt>
                <c:pt idx="20" formatCode="0.0">
                  <c:v>24.0408333333</c:v>
                </c:pt>
                <c:pt idx="21" formatCode="0.0">
                  <c:v>24.079166666599999</c:v>
                </c:pt>
                <c:pt idx="22" formatCode="0.0">
                  <c:v>24.135833333299999</c:v>
                </c:pt>
                <c:pt idx="23" formatCode="0.0">
                  <c:v>24.177499999999998</c:v>
                </c:pt>
                <c:pt idx="24" formatCode="0.0">
                  <c:v>24.24</c:v>
                </c:pt>
                <c:pt idx="25" formatCode="0.0">
                  <c:v>24.240833333299999</c:v>
                </c:pt>
                <c:pt idx="26" formatCode="0.0">
                  <c:v>24.273333333299998</c:v>
                </c:pt>
                <c:pt idx="27" formatCode="0.0">
                  <c:v>24.31</c:v>
                </c:pt>
                <c:pt idx="28" formatCode="0.0">
                  <c:v>24.335000000000001</c:v>
                </c:pt>
                <c:pt idx="29" formatCode="0.0">
                  <c:v>24.383333333300001</c:v>
                </c:pt>
                <c:pt idx="30" formatCode="0.0">
                  <c:v>24.390833333300002</c:v>
                </c:pt>
                <c:pt idx="31" formatCode="0.0">
                  <c:v>24.419166666599999</c:v>
                </c:pt>
                <c:pt idx="32" formatCode="0.0">
                  <c:v>24.474166666599999</c:v>
                </c:pt>
                <c:pt idx="33" formatCode="0.0">
                  <c:v>24.514166666600001</c:v>
                </c:pt>
                <c:pt idx="34" formatCode="0.0">
                  <c:v>24.5883333333</c:v>
                </c:pt>
                <c:pt idx="35" formatCode="0.0">
                  <c:v>24.6916666666</c:v>
                </c:pt>
                <c:pt idx="36" formatCode="0.0">
                  <c:v>24.764166666600001</c:v>
                </c:pt>
                <c:pt idx="37" formatCode="0.0">
                  <c:v>24.8591666666</c:v>
                </c:pt>
                <c:pt idx="38" formatCode="0.0">
                  <c:v>24.954166666599999</c:v>
                </c:pt>
                <c:pt idx="39" formatCode="0.0">
                  <c:v>25.0275</c:v>
                </c:pt>
                <c:pt idx="40" formatCode="0.0">
                  <c:v>25.105833333300001</c:v>
                </c:pt>
                <c:pt idx="41" formatCode="0.0">
                  <c:v>25.232500000000002</c:v>
                </c:pt>
                <c:pt idx="42" formatCode="0.0">
                  <c:v>25.348333333300001</c:v>
                </c:pt>
                <c:pt idx="43" formatCode="0.0">
                  <c:v>25.466666666599998</c:v>
                </c:pt>
                <c:pt idx="44" formatCode="0.0">
                  <c:v>25.587499999999999</c:v>
                </c:pt>
                <c:pt idx="45" formatCode="0.0">
                  <c:v>25.704999999999998</c:v>
                </c:pt>
                <c:pt idx="46" formatCode="0.0">
                  <c:v>25.8125</c:v>
                </c:pt>
                <c:pt idx="47" formatCode="0.0">
                  <c:v>25.893333333299999</c:v>
                </c:pt>
                <c:pt idx="48" formatCode="0.0">
                  <c:v>25.964166666600001</c:v>
                </c:pt>
                <c:pt idx="49" formatCode="0.0">
                  <c:v>26.038333333299999</c:v>
                </c:pt>
                <c:pt idx="50" formatCode="0.0">
                  <c:v>26.13</c:v>
                </c:pt>
                <c:pt idx="51" formatCode="0.0">
                  <c:v>26.198333333299999</c:v>
                </c:pt>
                <c:pt idx="52" formatCode="0.0">
                  <c:v>26.272500000000001</c:v>
                </c:pt>
                <c:pt idx="53" formatCode="0.0">
                  <c:v>26.301666666599999</c:v>
                </c:pt>
                <c:pt idx="54" formatCode="0.0">
                  <c:v>26.3533333333</c:v>
                </c:pt>
                <c:pt idx="55" formatCode="0.0">
                  <c:v>26.4158333333</c:v>
                </c:pt>
                <c:pt idx="56" formatCode="0.0">
                  <c:v>26.4416666666</c:v>
                </c:pt>
                <c:pt idx="57" formatCode="0.0">
                  <c:v>26.4725</c:v>
                </c:pt>
                <c:pt idx="58" formatCode="0.0">
                  <c:v>26.520833333300001</c:v>
                </c:pt>
                <c:pt idx="59" formatCode="0.0">
                  <c:v>26.5333333333</c:v>
                </c:pt>
                <c:pt idx="60" formatCode="0.0">
                  <c:v>26.541666666600001</c:v>
                </c:pt>
                <c:pt idx="61" formatCode="0.0">
                  <c:v>26.565000000000001</c:v>
                </c:pt>
                <c:pt idx="62" formatCode="0.0">
                  <c:v>26.586666666599999</c:v>
                </c:pt>
                <c:pt idx="63" formatCode="0.0">
                  <c:v>26.611666666600001</c:v>
                </c:pt>
                <c:pt idx="64" formatCode="0.0">
                  <c:v>26.635000000000002</c:v>
                </c:pt>
                <c:pt idx="65" formatCode="0.0">
                  <c:v>26.6325</c:v>
                </c:pt>
                <c:pt idx="66" formatCode="0.0">
                  <c:v>26.64</c:v>
                </c:pt>
                <c:pt idx="67" formatCode="0.0">
                  <c:v>26.666666666600001</c:v>
                </c:pt>
                <c:pt idx="68" formatCode="0.0">
                  <c:v>26.684166666599999</c:v>
                </c:pt>
                <c:pt idx="69" formatCode="0.0">
                  <c:v>26.710833333299998</c:v>
                </c:pt>
                <c:pt idx="70" formatCode="0.0">
                  <c:v>26.730833333300001</c:v>
                </c:pt>
                <c:pt idx="71" formatCode="0.0">
                  <c:v>26.75</c:v>
                </c:pt>
                <c:pt idx="72" formatCode="0.0">
                  <c:v>26.788333333299999</c:v>
                </c:pt>
                <c:pt idx="73" formatCode="0.0">
                  <c:v>26.846666666600001</c:v>
                </c:pt>
                <c:pt idx="74" formatCode="0.0">
                  <c:v>26.85</c:v>
                </c:pt>
                <c:pt idx="75" formatCode="0.0">
                  <c:v>26.876666666599998</c:v>
                </c:pt>
                <c:pt idx="76" formatCode="0.0">
                  <c:v>26.925833333300002</c:v>
                </c:pt>
                <c:pt idx="77" formatCode="0.0">
                  <c:v>26.9575</c:v>
                </c:pt>
                <c:pt idx="78" formatCode="0.0">
                  <c:v>27.003333333299999</c:v>
                </c:pt>
                <c:pt idx="79" formatCode="0.0">
                  <c:v>27.0075</c:v>
                </c:pt>
                <c:pt idx="80" formatCode="0.0">
                  <c:v>27.0483333333</c:v>
                </c:pt>
                <c:pt idx="81" formatCode="0.0">
                  <c:v>27.1033333333</c:v>
                </c:pt>
                <c:pt idx="82" formatCode="0.0">
                  <c:v>27.102499999999999</c:v>
                </c:pt>
                <c:pt idx="83" formatCode="0.0">
                  <c:v>27.133333333300001</c:v>
                </c:pt>
                <c:pt idx="84" formatCode="0.0">
                  <c:v>27.175000000000001</c:v>
                </c:pt>
                <c:pt idx="85" formatCode="0.0">
                  <c:v>27.188333333300001</c:v>
                </c:pt>
                <c:pt idx="86" formatCode="0.0">
                  <c:v>27.230833333300001</c:v>
                </c:pt>
                <c:pt idx="87" formatCode="0.0">
                  <c:v>27.311666666600001</c:v>
                </c:pt>
                <c:pt idx="88" formatCode="0.0">
                  <c:v>27.335000000000001</c:v>
                </c:pt>
                <c:pt idx="89" formatCode="0.0">
                  <c:v>27.376666666599998</c:v>
                </c:pt>
                <c:pt idx="90" formatCode="0.0">
                  <c:v>27.4375</c:v>
                </c:pt>
                <c:pt idx="91" formatCode="0.0">
                  <c:v>27.489166666599999</c:v>
                </c:pt>
                <c:pt idx="92" formatCode="0.0">
                  <c:v>27.536666666599999</c:v>
                </c:pt>
                <c:pt idx="93" formatCode="0.0">
                  <c:v>27.5758333333</c:v>
                </c:pt>
                <c:pt idx="94" formatCode="0.0">
                  <c:v>27.628333333299999</c:v>
                </c:pt>
                <c:pt idx="95" formatCode="0.0">
                  <c:v>27.7</c:v>
                </c:pt>
                <c:pt idx="96" formatCode="0.0">
                  <c:v>27.7633333333</c:v>
                </c:pt>
                <c:pt idx="97" formatCode="0.0">
                  <c:v>27.8108333333</c:v>
                </c:pt>
                <c:pt idx="98" formatCode="0.0">
                  <c:v>27.844999999999999</c:v>
                </c:pt>
                <c:pt idx="99" formatCode="0.0">
                  <c:v>27.855</c:v>
                </c:pt>
                <c:pt idx="100" formatCode="0.0">
                  <c:v>27.8733333333</c:v>
                </c:pt>
                <c:pt idx="101" formatCode="0.0">
                  <c:v>27.918333333300001</c:v>
                </c:pt>
                <c:pt idx="102" formatCode="0.0">
                  <c:v>27.9158333333</c:v>
                </c:pt>
                <c:pt idx="103" formatCode="0.0">
                  <c:v>27.9358333333</c:v>
                </c:pt>
                <c:pt idx="104" formatCode="0.0">
                  <c:v>27.979166666600001</c:v>
                </c:pt>
                <c:pt idx="105" formatCode="0.0">
                  <c:v>27.980833333300001</c:v>
                </c:pt>
                <c:pt idx="106" formatCode="0.0">
                  <c:v>28.0133333333</c:v>
                </c:pt>
                <c:pt idx="107" formatCode="0.0">
                  <c:v>28.050833333300002</c:v>
                </c:pt>
                <c:pt idx="108" formatCode="0.0">
                  <c:v>28.085833333299998</c:v>
                </c:pt>
                <c:pt idx="109" formatCode="0.0">
                  <c:v>28.131666666600001</c:v>
                </c:pt>
                <c:pt idx="110" formatCode="0.0">
                  <c:v>28.202500000000001</c:v>
                </c:pt>
                <c:pt idx="111" formatCode="0.0">
                  <c:v>28.2483333333</c:v>
                </c:pt>
                <c:pt idx="112" formatCode="0.0">
                  <c:v>28.327500000000001</c:v>
                </c:pt>
                <c:pt idx="113" formatCode="0.0">
                  <c:v>28.419166666599999</c:v>
                </c:pt>
                <c:pt idx="114" formatCode="0.0">
                  <c:v>28.4916666666</c:v>
                </c:pt>
                <c:pt idx="115" formatCode="0.0">
                  <c:v>28.5825</c:v>
                </c:pt>
                <c:pt idx="116" formatCode="0.0">
                  <c:v>28.647500000000001</c:v>
                </c:pt>
                <c:pt idx="117" formatCode="0.0">
                  <c:v>28.7191666666</c:v>
                </c:pt>
                <c:pt idx="118" formatCode="0.0">
                  <c:v>28.799166666600001</c:v>
                </c:pt>
                <c:pt idx="119" formatCode="0.0">
                  <c:v>28.850833333299999</c:v>
                </c:pt>
                <c:pt idx="120" formatCode="0.0">
                  <c:v>28.925000000000001</c:v>
                </c:pt>
                <c:pt idx="121" formatCode="0.0">
                  <c:v>29.0275</c:v>
                </c:pt>
                <c:pt idx="122" formatCode="0.0">
                  <c:v>29.148333333299998</c:v>
                </c:pt>
                <c:pt idx="123" formatCode="0.0">
                  <c:v>29.2541666666</c:v>
                </c:pt>
                <c:pt idx="124" formatCode="0.0">
                  <c:v>29.362500000000001</c:v>
                </c:pt>
                <c:pt idx="125" formatCode="0.0">
                  <c:v>29.436666666600001</c:v>
                </c:pt>
                <c:pt idx="126" formatCode="0.0">
                  <c:v>29.541666666600001</c:v>
                </c:pt>
                <c:pt idx="127" formatCode="0.0">
                  <c:v>29.6641666666</c:v>
                </c:pt>
                <c:pt idx="128" formatCode="0.0">
                  <c:v>29.7425</c:v>
                </c:pt>
                <c:pt idx="129" formatCode="0.0">
                  <c:v>29.842500000000001</c:v>
                </c:pt>
                <c:pt idx="130" formatCode="0.0">
                  <c:v>29.955833333299999</c:v>
                </c:pt>
                <c:pt idx="131" formatCode="0.0">
                  <c:v>30.050833333300002</c:v>
                </c:pt>
                <c:pt idx="132" formatCode="0.0">
                  <c:v>30.111666666600001</c:v>
                </c:pt>
                <c:pt idx="133" formatCode="0.0">
                  <c:v>30.174166666600001</c:v>
                </c:pt>
                <c:pt idx="134" formatCode="0.0">
                  <c:v>30.184166666599999</c:v>
                </c:pt>
                <c:pt idx="135" formatCode="0.0">
                  <c:v>30.227499999999999</c:v>
                </c:pt>
                <c:pt idx="136" formatCode="0.0">
                  <c:v>30.286666666599999</c:v>
                </c:pt>
                <c:pt idx="137" formatCode="0.0">
                  <c:v>30.317499999999999</c:v>
                </c:pt>
                <c:pt idx="138" formatCode="0.0">
                  <c:v>30.355</c:v>
                </c:pt>
                <c:pt idx="139" formatCode="0.0">
                  <c:v>30.3666666666</c:v>
                </c:pt>
                <c:pt idx="140" formatCode="0.0">
                  <c:v>30.401666666600001</c:v>
                </c:pt>
                <c:pt idx="141" formatCode="0.0">
                  <c:v>30.44</c:v>
                </c:pt>
                <c:pt idx="142" formatCode="0.0">
                  <c:v>30.4508333333</c:v>
                </c:pt>
                <c:pt idx="143" formatCode="0.0">
                  <c:v>30.4841666666</c:v>
                </c:pt>
                <c:pt idx="144" formatCode="0.0">
                  <c:v>30.518333333299999</c:v>
                </c:pt>
                <c:pt idx="145" formatCode="0.0">
                  <c:v>30.555833333300001</c:v>
                </c:pt>
                <c:pt idx="146" formatCode="0.0">
                  <c:v>30.606666666599999</c:v>
                </c:pt>
                <c:pt idx="147" formatCode="0.0">
                  <c:v>30.66</c:v>
                </c:pt>
                <c:pt idx="148" formatCode="0.0">
                  <c:v>30.71</c:v>
                </c:pt>
                <c:pt idx="149" formatCode="0.0">
                  <c:v>30.765833333300002</c:v>
                </c:pt>
                <c:pt idx="150" formatCode="0.0">
                  <c:v>30.849166666599999</c:v>
                </c:pt>
                <c:pt idx="151" formatCode="0.0">
                  <c:v>30.898333333299998</c:v>
                </c:pt>
                <c:pt idx="152" formatCode="0.0">
                  <c:v>30.960833333299998</c:v>
                </c:pt>
                <c:pt idx="153" formatCode="0.0">
                  <c:v>31.045833333299999</c:v>
                </c:pt>
                <c:pt idx="154" formatCode="0.0">
                  <c:v>31.1</c:v>
                </c:pt>
                <c:pt idx="155" formatCode="0.0">
                  <c:v>31.164999999999999</c:v>
                </c:pt>
                <c:pt idx="156" formatCode="0.0">
                  <c:v>31.249166666600001</c:v>
                </c:pt>
                <c:pt idx="157" formatCode="0.0">
                  <c:v>31.301666666599999</c:v>
                </c:pt>
                <c:pt idx="158" formatCode="0.0">
                  <c:v>31.371666666599999</c:v>
                </c:pt>
                <c:pt idx="159" formatCode="0.0">
                  <c:v>31.464166666600001</c:v>
                </c:pt>
                <c:pt idx="160" formatCode="0.0">
                  <c:v>31.488333333300002</c:v>
                </c:pt>
                <c:pt idx="161" formatCode="0.0">
                  <c:v>31.559166666599999</c:v>
                </c:pt>
                <c:pt idx="162" formatCode="0.0">
                  <c:v>31.605833333300001</c:v>
                </c:pt>
                <c:pt idx="163" formatCode="0.0">
                  <c:v>31.661666666599999</c:v>
                </c:pt>
                <c:pt idx="164" formatCode="0.0">
                  <c:v>31.723333333300001</c:v>
                </c:pt>
                <c:pt idx="165" formatCode="0.0">
                  <c:v>31.762499999999999</c:v>
                </c:pt>
                <c:pt idx="166" formatCode="0.0">
                  <c:v>31.82</c:v>
                </c:pt>
                <c:pt idx="167" formatCode="0.0">
                  <c:v>31.8866666666</c:v>
                </c:pt>
                <c:pt idx="168" formatCode="0.0">
                  <c:v>31.940833333299999</c:v>
                </c:pt>
                <c:pt idx="169" formatCode="0.0">
                  <c:v>32.015833333300002</c:v>
                </c:pt>
                <c:pt idx="170" formatCode="0.0">
                  <c:v>32.070833333300001</c:v>
                </c:pt>
                <c:pt idx="171" formatCode="0.0">
                  <c:v>32.08</c:v>
                </c:pt>
                <c:pt idx="172" formatCode="0.0">
                  <c:v>32.128333333299999</c:v>
                </c:pt>
                <c:pt idx="173" formatCode="0.0">
                  <c:v>32.188333333300001</c:v>
                </c:pt>
                <c:pt idx="174" formatCode="0.0">
                  <c:v>32.21</c:v>
                </c:pt>
                <c:pt idx="175" formatCode="0.0">
                  <c:v>32.268333333299999</c:v>
                </c:pt>
                <c:pt idx="176" formatCode="0.0">
                  <c:v>32.336666666600003</c:v>
                </c:pt>
                <c:pt idx="177" formatCode="0.0">
                  <c:v>32.377499999999998</c:v>
                </c:pt>
                <c:pt idx="178" formatCode="0.0">
                  <c:v>32.446666666600002</c:v>
                </c:pt>
                <c:pt idx="179" formatCode="0.0">
                  <c:v>32.493333333300001</c:v>
                </c:pt>
                <c:pt idx="180" formatCode="0.0">
                  <c:v>32.550833333299998</c:v>
                </c:pt>
                <c:pt idx="181" formatCode="0.0">
                  <c:v>32.6175</c:v>
                </c:pt>
                <c:pt idx="182" formatCode="0.0">
                  <c:v>32.719166666600003</c:v>
                </c:pt>
                <c:pt idx="183" formatCode="0.0">
                  <c:v>32.823333333299999</c:v>
                </c:pt>
                <c:pt idx="184" formatCode="0.0">
                  <c:v>32.9416666666</c:v>
                </c:pt>
                <c:pt idx="185" formatCode="0.0">
                  <c:v>33.044166666599999</c:v>
                </c:pt>
                <c:pt idx="186" formatCode="0.0">
                  <c:v>33.159999999999997</c:v>
                </c:pt>
                <c:pt idx="187" formatCode="0.0">
                  <c:v>33.270000000000003</c:v>
                </c:pt>
                <c:pt idx="188" formatCode="0.0">
                  <c:v>33.358333333300003</c:v>
                </c:pt>
                <c:pt idx="189" formatCode="0.0">
                  <c:v>33.4783333333</c:v>
                </c:pt>
                <c:pt idx="190" formatCode="0.0">
                  <c:v>33.6033333333</c:v>
                </c:pt>
                <c:pt idx="191" formatCode="0.0">
                  <c:v>33.723333333299998</c:v>
                </c:pt>
                <c:pt idx="192" formatCode="0.0">
                  <c:v>33.841666666599998</c:v>
                </c:pt>
                <c:pt idx="193" formatCode="0.0">
                  <c:v>33.947499999999998</c:v>
                </c:pt>
                <c:pt idx="194" formatCode="0.0">
                  <c:v>34.058333333299998</c:v>
                </c:pt>
                <c:pt idx="195" formatCode="0.0">
                  <c:v>34.181666666600002</c:v>
                </c:pt>
                <c:pt idx="196" formatCode="0.0">
                  <c:v>34.314166666600002</c:v>
                </c:pt>
                <c:pt idx="197" formatCode="0.0">
                  <c:v>34.426666666599999</c:v>
                </c:pt>
                <c:pt idx="198" formatCode="0.0">
                  <c:v>34.572499999999998</c:v>
                </c:pt>
                <c:pt idx="199" formatCode="0.0">
                  <c:v>34.7575</c:v>
                </c:pt>
                <c:pt idx="200" formatCode="0.0">
                  <c:v>34.922499999999999</c:v>
                </c:pt>
                <c:pt idx="201" formatCode="0.0">
                  <c:v>35.079166666600003</c:v>
                </c:pt>
                <c:pt idx="417" formatCode="0.0">
                  <c:v>#N/A</c:v>
                </c:pt>
              </c:numCache>
            </c:numRef>
          </c:val>
          <c:smooth val="0"/>
          <c:extLst>
            <c:ext xmlns:c16="http://schemas.microsoft.com/office/drawing/2014/chart" uri="{C3380CC4-5D6E-409C-BE32-E72D297353CC}">
              <c16:uniqueId val="{0000004B-EFFE-4755-B453-7C45FB826762}"/>
            </c:ext>
          </c:extLst>
        </c:ser>
        <c:ser>
          <c:idx val="5"/>
          <c:order val="7"/>
          <c:tx>
            <c:strRef>
              <c:f>EMPWTDGWAGE!$M$7</c:f>
              <c:strCache>
                <c:ptCount val="1"/>
                <c:pt idx="0">
                  <c:v>$35.1</c:v>
                </c:pt>
              </c:strCache>
            </c:strRef>
          </c:tx>
          <c:marker>
            <c:symbol val="none"/>
          </c:marker>
          <c:dLbls>
            <c:dLbl>
              <c:idx val="158"/>
              <c:layout>
                <c:manualLayout>
                  <c:x val="4.3088590141329526E-3"/>
                  <c:y val="2.325890483785208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C-EFFE-4755-B453-7C45FB826762}"/>
                </c:ext>
              </c:extLst>
            </c:dLbl>
            <c:dLbl>
              <c:idx val="244"/>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D-EFFE-4755-B453-7C45FB826762}"/>
                </c:ext>
              </c:extLst>
            </c:dLbl>
            <c:dLbl>
              <c:idx val="410"/>
              <c:layout>
                <c:manualLayout>
                  <c:x val="-0.11337868480725624"/>
                  <c:y val="0.1339869281045751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E-EFFE-4755-B453-7C45FB826762}"/>
                </c:ext>
              </c:extLst>
            </c:dLbl>
            <c:dLbl>
              <c:idx val="631"/>
              <c:layout>
                <c:manualLayout>
                  <c:x val="-1.2926577042399173E-2"/>
                  <c:y val="7.9744816586921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F-EFFE-4755-B453-7C45FB826762}"/>
                </c:ext>
              </c:extLst>
            </c:dLbl>
            <c:dLbl>
              <c:idx val="679"/>
              <c:layout>
                <c:manualLayout>
                  <c:x val="0"/>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0-EFFE-4755-B453-7C45FB826762}"/>
                </c:ext>
              </c:extLst>
            </c:dLbl>
            <c:dLbl>
              <c:idx val="1316"/>
              <c:layout>
                <c:manualLayout>
                  <c:x val="1.7235436056532334E-2"/>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1-EFFE-4755-B453-7C45FB826762}"/>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EMPWTDGWAGE!$M$9:$M$812</c:f>
              <c:numCache>
                <c:formatCode>General</c:formatCode>
                <c:ptCount val="804"/>
                <c:pt idx="201" formatCode="0.0">
                  <c:v>35.079166666600003</c:v>
                </c:pt>
                <c:pt idx="417" formatCode="0.0">
                  <c:v>#N/A</c:v>
                </c:pt>
              </c:numCache>
            </c:numRef>
          </c:val>
          <c:smooth val="0"/>
          <c:extLst>
            <c:ext xmlns:c16="http://schemas.microsoft.com/office/drawing/2014/chart" uri="{C3380CC4-5D6E-409C-BE32-E72D297353CC}">
              <c16:uniqueId val="{00000052-EFFE-4755-B453-7C45FB826762}"/>
            </c:ext>
          </c:extLst>
        </c:ser>
        <c:ser>
          <c:idx val="9"/>
          <c:order val="9"/>
          <c:tx>
            <c:v>12 MMA Forecast</c:v>
          </c:tx>
          <c:spPr>
            <a:ln>
              <a:noFill/>
            </a:ln>
          </c:spPr>
          <c:marker>
            <c:symbol val="diamond"/>
            <c:size val="8"/>
            <c:spPr>
              <a:solidFill>
                <a:srgbClr val="08A685"/>
              </a:solidFill>
              <a:ln>
                <a:solidFill>
                  <a:srgbClr val="05715A"/>
                </a:solidFill>
              </a:ln>
            </c:spPr>
          </c:marker>
          <c:dLbls>
            <c:delete val="1"/>
          </c:dLbls>
          <c:cat>
            <c:numRef>
              <c:f>EMPWTDGWAGE!$A$9:$A$812</c:f>
              <c:numCache>
                <c:formatCode>mmm\-yy</c:formatCode>
                <c:ptCount val="804"/>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pt idx="151">
                  <c:v>43374</c:v>
                </c:pt>
                <c:pt idx="152">
                  <c:v>43405</c:v>
                </c:pt>
                <c:pt idx="153">
                  <c:v>43435</c:v>
                </c:pt>
                <c:pt idx="154">
                  <c:v>43466</c:v>
                </c:pt>
                <c:pt idx="155">
                  <c:v>43497</c:v>
                </c:pt>
                <c:pt idx="156">
                  <c:v>43525</c:v>
                </c:pt>
                <c:pt idx="157">
                  <c:v>43556</c:v>
                </c:pt>
                <c:pt idx="158">
                  <c:v>43586</c:v>
                </c:pt>
                <c:pt idx="159">
                  <c:v>43617</c:v>
                </c:pt>
                <c:pt idx="160">
                  <c:v>43647</c:v>
                </c:pt>
                <c:pt idx="161">
                  <c:v>43678</c:v>
                </c:pt>
                <c:pt idx="162">
                  <c:v>43709</c:v>
                </c:pt>
                <c:pt idx="163">
                  <c:v>43739</c:v>
                </c:pt>
                <c:pt idx="164">
                  <c:v>43770</c:v>
                </c:pt>
                <c:pt idx="165">
                  <c:v>43800</c:v>
                </c:pt>
                <c:pt idx="166">
                  <c:v>43831</c:v>
                </c:pt>
                <c:pt idx="167">
                  <c:v>43862</c:v>
                </c:pt>
                <c:pt idx="168">
                  <c:v>43891</c:v>
                </c:pt>
                <c:pt idx="169">
                  <c:v>43922</c:v>
                </c:pt>
                <c:pt idx="170">
                  <c:v>43952</c:v>
                </c:pt>
                <c:pt idx="171">
                  <c:v>43983</c:v>
                </c:pt>
                <c:pt idx="172">
                  <c:v>44013</c:v>
                </c:pt>
                <c:pt idx="173">
                  <c:v>44044</c:v>
                </c:pt>
                <c:pt idx="174">
                  <c:v>44075</c:v>
                </c:pt>
                <c:pt idx="175">
                  <c:v>44105</c:v>
                </c:pt>
                <c:pt idx="176">
                  <c:v>44136</c:v>
                </c:pt>
                <c:pt idx="177">
                  <c:v>44166</c:v>
                </c:pt>
                <c:pt idx="178">
                  <c:v>44197</c:v>
                </c:pt>
                <c:pt idx="179">
                  <c:v>44228</c:v>
                </c:pt>
                <c:pt idx="180">
                  <c:v>44256</c:v>
                </c:pt>
                <c:pt idx="181">
                  <c:v>44287</c:v>
                </c:pt>
                <c:pt idx="182">
                  <c:v>44317</c:v>
                </c:pt>
                <c:pt idx="183">
                  <c:v>44348</c:v>
                </c:pt>
                <c:pt idx="184">
                  <c:v>44378</c:v>
                </c:pt>
                <c:pt idx="185">
                  <c:v>44409</c:v>
                </c:pt>
                <c:pt idx="186">
                  <c:v>44440</c:v>
                </c:pt>
                <c:pt idx="187">
                  <c:v>44470</c:v>
                </c:pt>
                <c:pt idx="188">
                  <c:v>44501</c:v>
                </c:pt>
                <c:pt idx="189">
                  <c:v>44531</c:v>
                </c:pt>
                <c:pt idx="190">
                  <c:v>44562</c:v>
                </c:pt>
                <c:pt idx="191">
                  <c:v>44593</c:v>
                </c:pt>
                <c:pt idx="192">
                  <c:v>44621</c:v>
                </c:pt>
                <c:pt idx="193">
                  <c:v>44652</c:v>
                </c:pt>
                <c:pt idx="194">
                  <c:v>44682</c:v>
                </c:pt>
                <c:pt idx="195">
                  <c:v>44713</c:v>
                </c:pt>
                <c:pt idx="196">
                  <c:v>44743</c:v>
                </c:pt>
                <c:pt idx="197">
                  <c:v>44774</c:v>
                </c:pt>
                <c:pt idx="198">
                  <c:v>44805</c:v>
                </c:pt>
                <c:pt idx="199">
                  <c:v>44835</c:v>
                </c:pt>
                <c:pt idx="200">
                  <c:v>44866</c:v>
                </c:pt>
                <c:pt idx="201">
                  <c:v>44896</c:v>
                </c:pt>
                <c:pt idx="202">
                  <c:v>44927</c:v>
                </c:pt>
                <c:pt idx="203">
                  <c:v>44958</c:v>
                </c:pt>
                <c:pt idx="204">
                  <c:v>44986</c:v>
                </c:pt>
                <c:pt idx="205">
                  <c:v>45017</c:v>
                </c:pt>
                <c:pt idx="206">
                  <c:v>45047</c:v>
                </c:pt>
                <c:pt idx="207">
                  <c:v>45078</c:v>
                </c:pt>
                <c:pt idx="208">
                  <c:v>45108</c:v>
                </c:pt>
                <c:pt idx="209">
                  <c:v>45139</c:v>
                </c:pt>
                <c:pt idx="210">
                  <c:v>45170</c:v>
                </c:pt>
                <c:pt idx="211">
                  <c:v>45200</c:v>
                </c:pt>
                <c:pt idx="212">
                  <c:v>45231</c:v>
                </c:pt>
                <c:pt idx="213">
                  <c:v>45261</c:v>
                </c:pt>
                <c:pt idx="214">
                  <c:v>45292</c:v>
                </c:pt>
                <c:pt idx="215">
                  <c:v>45323</c:v>
                </c:pt>
                <c:pt idx="216">
                  <c:v>45352</c:v>
                </c:pt>
                <c:pt idx="217">
                  <c:v>45383</c:v>
                </c:pt>
                <c:pt idx="218">
                  <c:v>45413</c:v>
                </c:pt>
                <c:pt idx="219">
                  <c:v>45444</c:v>
                </c:pt>
                <c:pt idx="220">
                  <c:v>45474</c:v>
                </c:pt>
                <c:pt idx="221">
                  <c:v>45505</c:v>
                </c:pt>
                <c:pt idx="222">
                  <c:v>45536</c:v>
                </c:pt>
                <c:pt idx="223">
                  <c:v>45566</c:v>
                </c:pt>
                <c:pt idx="224">
                  <c:v>45597</c:v>
                </c:pt>
                <c:pt idx="225">
                  <c:v>45627</c:v>
                </c:pt>
                <c:pt idx="226">
                  <c:v>45658</c:v>
                </c:pt>
                <c:pt idx="227">
                  <c:v>45689</c:v>
                </c:pt>
                <c:pt idx="228">
                  <c:v>45717</c:v>
                </c:pt>
                <c:pt idx="229">
                  <c:v>45748</c:v>
                </c:pt>
                <c:pt idx="230">
                  <c:v>45778</c:v>
                </c:pt>
                <c:pt idx="231">
                  <c:v>45809</c:v>
                </c:pt>
                <c:pt idx="232">
                  <c:v>45839</c:v>
                </c:pt>
                <c:pt idx="233">
                  <c:v>45870</c:v>
                </c:pt>
                <c:pt idx="234">
                  <c:v>45901</c:v>
                </c:pt>
                <c:pt idx="235">
                  <c:v>45931</c:v>
                </c:pt>
                <c:pt idx="236">
                  <c:v>45962</c:v>
                </c:pt>
                <c:pt idx="237">
                  <c:v>45992</c:v>
                </c:pt>
                <c:pt idx="238">
                  <c:v>46023</c:v>
                </c:pt>
                <c:pt idx="239">
                  <c:v>46054</c:v>
                </c:pt>
                <c:pt idx="240">
                  <c:v>46082</c:v>
                </c:pt>
                <c:pt idx="241">
                  <c:v>46113</c:v>
                </c:pt>
                <c:pt idx="242">
                  <c:v>46143</c:v>
                </c:pt>
                <c:pt idx="243">
                  <c:v>46174</c:v>
                </c:pt>
                <c:pt idx="244">
                  <c:v>46204</c:v>
                </c:pt>
                <c:pt idx="245">
                  <c:v>46235</c:v>
                </c:pt>
                <c:pt idx="246">
                  <c:v>46266</c:v>
                </c:pt>
                <c:pt idx="247">
                  <c:v>46296</c:v>
                </c:pt>
                <c:pt idx="248">
                  <c:v>46327</c:v>
                </c:pt>
                <c:pt idx="249">
                  <c:v>46357</c:v>
                </c:pt>
                <c:pt idx="250">
                  <c:v>46388</c:v>
                </c:pt>
                <c:pt idx="251">
                  <c:v>46419</c:v>
                </c:pt>
                <c:pt idx="252">
                  <c:v>46447</c:v>
                </c:pt>
                <c:pt idx="253">
                  <c:v>46478</c:v>
                </c:pt>
                <c:pt idx="254">
                  <c:v>46508</c:v>
                </c:pt>
                <c:pt idx="255">
                  <c:v>46539</c:v>
                </c:pt>
                <c:pt idx="256">
                  <c:v>46569</c:v>
                </c:pt>
                <c:pt idx="257">
                  <c:v>46600</c:v>
                </c:pt>
                <c:pt idx="258">
                  <c:v>46631</c:v>
                </c:pt>
                <c:pt idx="259">
                  <c:v>46661</c:v>
                </c:pt>
                <c:pt idx="260">
                  <c:v>46692</c:v>
                </c:pt>
                <c:pt idx="261">
                  <c:v>46722</c:v>
                </c:pt>
                <c:pt idx="262">
                  <c:v>46753</c:v>
                </c:pt>
                <c:pt idx="263">
                  <c:v>46784</c:v>
                </c:pt>
                <c:pt idx="264">
                  <c:v>46813</c:v>
                </c:pt>
                <c:pt idx="265">
                  <c:v>46844</c:v>
                </c:pt>
                <c:pt idx="266">
                  <c:v>46874</c:v>
                </c:pt>
                <c:pt idx="267">
                  <c:v>46905</c:v>
                </c:pt>
                <c:pt idx="268">
                  <c:v>46935</c:v>
                </c:pt>
                <c:pt idx="269">
                  <c:v>46966</c:v>
                </c:pt>
                <c:pt idx="270">
                  <c:v>46997</c:v>
                </c:pt>
                <c:pt idx="271">
                  <c:v>47027</c:v>
                </c:pt>
                <c:pt idx="272">
                  <c:v>47058</c:v>
                </c:pt>
                <c:pt idx="273">
                  <c:v>47088</c:v>
                </c:pt>
                <c:pt idx="274">
                  <c:v>47119</c:v>
                </c:pt>
                <c:pt idx="275">
                  <c:v>47150</c:v>
                </c:pt>
                <c:pt idx="276">
                  <c:v>47178</c:v>
                </c:pt>
                <c:pt idx="277">
                  <c:v>47209</c:v>
                </c:pt>
                <c:pt idx="278">
                  <c:v>47239</c:v>
                </c:pt>
                <c:pt idx="279">
                  <c:v>47270</c:v>
                </c:pt>
                <c:pt idx="280">
                  <c:v>47300</c:v>
                </c:pt>
                <c:pt idx="281">
                  <c:v>47331</c:v>
                </c:pt>
                <c:pt idx="282">
                  <c:v>47362</c:v>
                </c:pt>
                <c:pt idx="283">
                  <c:v>47392</c:v>
                </c:pt>
                <c:pt idx="284">
                  <c:v>47423</c:v>
                </c:pt>
                <c:pt idx="285">
                  <c:v>47453</c:v>
                </c:pt>
                <c:pt idx="286">
                  <c:v>47484</c:v>
                </c:pt>
                <c:pt idx="287">
                  <c:v>47515</c:v>
                </c:pt>
                <c:pt idx="288">
                  <c:v>47543</c:v>
                </c:pt>
                <c:pt idx="289">
                  <c:v>47574</c:v>
                </c:pt>
                <c:pt idx="290">
                  <c:v>47604</c:v>
                </c:pt>
                <c:pt idx="291">
                  <c:v>47635</c:v>
                </c:pt>
                <c:pt idx="292">
                  <c:v>47665</c:v>
                </c:pt>
                <c:pt idx="293">
                  <c:v>47696</c:v>
                </c:pt>
                <c:pt idx="294">
                  <c:v>47727</c:v>
                </c:pt>
                <c:pt idx="295">
                  <c:v>47757</c:v>
                </c:pt>
                <c:pt idx="296">
                  <c:v>47788</c:v>
                </c:pt>
                <c:pt idx="297">
                  <c:v>47818</c:v>
                </c:pt>
                <c:pt idx="298">
                  <c:v>47849</c:v>
                </c:pt>
                <c:pt idx="299">
                  <c:v>47880</c:v>
                </c:pt>
                <c:pt idx="300">
                  <c:v>47908</c:v>
                </c:pt>
                <c:pt idx="301">
                  <c:v>47939</c:v>
                </c:pt>
                <c:pt idx="302">
                  <c:v>47969</c:v>
                </c:pt>
                <c:pt idx="303">
                  <c:v>48000</c:v>
                </c:pt>
                <c:pt idx="304">
                  <c:v>48030</c:v>
                </c:pt>
                <c:pt idx="305">
                  <c:v>48061</c:v>
                </c:pt>
                <c:pt idx="306">
                  <c:v>48092</c:v>
                </c:pt>
                <c:pt idx="307">
                  <c:v>48122</c:v>
                </c:pt>
                <c:pt idx="308">
                  <c:v>48153</c:v>
                </c:pt>
                <c:pt idx="309">
                  <c:v>48183</c:v>
                </c:pt>
                <c:pt idx="310">
                  <c:v>48214</c:v>
                </c:pt>
                <c:pt idx="311">
                  <c:v>48245</c:v>
                </c:pt>
                <c:pt idx="312">
                  <c:v>48274</c:v>
                </c:pt>
                <c:pt idx="313">
                  <c:v>48305</c:v>
                </c:pt>
                <c:pt idx="314">
                  <c:v>48335</c:v>
                </c:pt>
                <c:pt idx="315">
                  <c:v>48366</c:v>
                </c:pt>
                <c:pt idx="316">
                  <c:v>48396</c:v>
                </c:pt>
                <c:pt idx="317">
                  <c:v>48427</c:v>
                </c:pt>
                <c:pt idx="318">
                  <c:v>48458</c:v>
                </c:pt>
                <c:pt idx="319">
                  <c:v>48488</c:v>
                </c:pt>
                <c:pt idx="320">
                  <c:v>48519</c:v>
                </c:pt>
                <c:pt idx="321">
                  <c:v>48549</c:v>
                </c:pt>
                <c:pt idx="322">
                  <c:v>48580</c:v>
                </c:pt>
                <c:pt idx="323">
                  <c:v>48611</c:v>
                </c:pt>
                <c:pt idx="324">
                  <c:v>48639</c:v>
                </c:pt>
                <c:pt idx="325">
                  <c:v>48670</c:v>
                </c:pt>
                <c:pt idx="326">
                  <c:v>48700</c:v>
                </c:pt>
                <c:pt idx="327">
                  <c:v>48731</c:v>
                </c:pt>
                <c:pt idx="328">
                  <c:v>48761</c:v>
                </c:pt>
                <c:pt idx="329">
                  <c:v>48792</c:v>
                </c:pt>
                <c:pt idx="330">
                  <c:v>48823</c:v>
                </c:pt>
                <c:pt idx="331">
                  <c:v>48853</c:v>
                </c:pt>
                <c:pt idx="332">
                  <c:v>48884</c:v>
                </c:pt>
                <c:pt idx="333">
                  <c:v>48914</c:v>
                </c:pt>
                <c:pt idx="334">
                  <c:v>48945</c:v>
                </c:pt>
                <c:pt idx="335">
                  <c:v>48976</c:v>
                </c:pt>
                <c:pt idx="336">
                  <c:v>49004</c:v>
                </c:pt>
                <c:pt idx="337">
                  <c:v>49035</c:v>
                </c:pt>
                <c:pt idx="338">
                  <c:v>49065</c:v>
                </c:pt>
                <c:pt idx="339">
                  <c:v>49096</c:v>
                </c:pt>
                <c:pt idx="340">
                  <c:v>49126</c:v>
                </c:pt>
                <c:pt idx="341">
                  <c:v>49157</c:v>
                </c:pt>
                <c:pt idx="342">
                  <c:v>49188</c:v>
                </c:pt>
                <c:pt idx="343">
                  <c:v>49218</c:v>
                </c:pt>
                <c:pt idx="344">
                  <c:v>49249</c:v>
                </c:pt>
                <c:pt idx="345">
                  <c:v>49279</c:v>
                </c:pt>
                <c:pt idx="346">
                  <c:v>49310</c:v>
                </c:pt>
                <c:pt idx="347">
                  <c:v>49341</c:v>
                </c:pt>
                <c:pt idx="348">
                  <c:v>49369</c:v>
                </c:pt>
                <c:pt idx="349">
                  <c:v>49400</c:v>
                </c:pt>
                <c:pt idx="350">
                  <c:v>49430</c:v>
                </c:pt>
                <c:pt idx="351">
                  <c:v>49461</c:v>
                </c:pt>
                <c:pt idx="352">
                  <c:v>49491</c:v>
                </c:pt>
                <c:pt idx="353">
                  <c:v>49522</c:v>
                </c:pt>
                <c:pt idx="354">
                  <c:v>49553</c:v>
                </c:pt>
                <c:pt idx="355">
                  <c:v>49583</c:v>
                </c:pt>
                <c:pt idx="356">
                  <c:v>49614</c:v>
                </c:pt>
                <c:pt idx="357">
                  <c:v>49644</c:v>
                </c:pt>
                <c:pt idx="358">
                  <c:v>49675</c:v>
                </c:pt>
                <c:pt idx="359">
                  <c:v>49706</c:v>
                </c:pt>
                <c:pt idx="360">
                  <c:v>49735</c:v>
                </c:pt>
                <c:pt idx="361">
                  <c:v>49766</c:v>
                </c:pt>
                <c:pt idx="362">
                  <c:v>49796</c:v>
                </c:pt>
                <c:pt idx="363">
                  <c:v>49827</c:v>
                </c:pt>
                <c:pt idx="364">
                  <c:v>49857</c:v>
                </c:pt>
                <c:pt idx="365">
                  <c:v>49888</c:v>
                </c:pt>
                <c:pt idx="366">
                  <c:v>49919</c:v>
                </c:pt>
                <c:pt idx="367">
                  <c:v>49949</c:v>
                </c:pt>
                <c:pt idx="368">
                  <c:v>49980</c:v>
                </c:pt>
                <c:pt idx="369">
                  <c:v>50010</c:v>
                </c:pt>
                <c:pt idx="370">
                  <c:v>50041</c:v>
                </c:pt>
                <c:pt idx="371">
                  <c:v>50072</c:v>
                </c:pt>
                <c:pt idx="372">
                  <c:v>50100</c:v>
                </c:pt>
                <c:pt idx="373">
                  <c:v>50131</c:v>
                </c:pt>
                <c:pt idx="374">
                  <c:v>50161</c:v>
                </c:pt>
                <c:pt idx="375">
                  <c:v>50192</c:v>
                </c:pt>
                <c:pt idx="376">
                  <c:v>50222</c:v>
                </c:pt>
                <c:pt idx="377">
                  <c:v>50253</c:v>
                </c:pt>
                <c:pt idx="378">
                  <c:v>50284</c:v>
                </c:pt>
                <c:pt idx="379">
                  <c:v>50314</c:v>
                </c:pt>
                <c:pt idx="380">
                  <c:v>50345</c:v>
                </c:pt>
                <c:pt idx="381">
                  <c:v>50375</c:v>
                </c:pt>
                <c:pt idx="382">
                  <c:v>50406</c:v>
                </c:pt>
                <c:pt idx="383">
                  <c:v>50437</c:v>
                </c:pt>
                <c:pt idx="384">
                  <c:v>50465</c:v>
                </c:pt>
                <c:pt idx="385">
                  <c:v>50496</c:v>
                </c:pt>
                <c:pt idx="386">
                  <c:v>50526</c:v>
                </c:pt>
                <c:pt idx="387">
                  <c:v>50557</c:v>
                </c:pt>
                <c:pt idx="388">
                  <c:v>50587</c:v>
                </c:pt>
                <c:pt idx="389">
                  <c:v>50618</c:v>
                </c:pt>
                <c:pt idx="390">
                  <c:v>50649</c:v>
                </c:pt>
                <c:pt idx="391">
                  <c:v>50679</c:v>
                </c:pt>
                <c:pt idx="392">
                  <c:v>50710</c:v>
                </c:pt>
                <c:pt idx="393">
                  <c:v>50740</c:v>
                </c:pt>
                <c:pt idx="394">
                  <c:v>50771</c:v>
                </c:pt>
                <c:pt idx="395">
                  <c:v>50802</c:v>
                </c:pt>
                <c:pt idx="396">
                  <c:v>50830</c:v>
                </c:pt>
                <c:pt idx="397">
                  <c:v>50861</c:v>
                </c:pt>
                <c:pt idx="398">
                  <c:v>50891</c:v>
                </c:pt>
                <c:pt idx="399">
                  <c:v>50922</c:v>
                </c:pt>
                <c:pt idx="400">
                  <c:v>50952</c:v>
                </c:pt>
                <c:pt idx="401">
                  <c:v>50983</c:v>
                </c:pt>
                <c:pt idx="402">
                  <c:v>51014</c:v>
                </c:pt>
                <c:pt idx="403">
                  <c:v>51044</c:v>
                </c:pt>
                <c:pt idx="404">
                  <c:v>51075</c:v>
                </c:pt>
                <c:pt idx="405">
                  <c:v>51105</c:v>
                </c:pt>
                <c:pt idx="406">
                  <c:v>51136</c:v>
                </c:pt>
                <c:pt idx="407">
                  <c:v>51167</c:v>
                </c:pt>
                <c:pt idx="408">
                  <c:v>51196</c:v>
                </c:pt>
                <c:pt idx="409">
                  <c:v>51227</c:v>
                </c:pt>
                <c:pt idx="410">
                  <c:v>51257</c:v>
                </c:pt>
                <c:pt idx="411">
                  <c:v>51288</c:v>
                </c:pt>
                <c:pt idx="412">
                  <c:v>51318</c:v>
                </c:pt>
                <c:pt idx="413">
                  <c:v>51349</c:v>
                </c:pt>
                <c:pt idx="414">
                  <c:v>51380</c:v>
                </c:pt>
                <c:pt idx="415">
                  <c:v>51410</c:v>
                </c:pt>
                <c:pt idx="416">
                  <c:v>51441</c:v>
                </c:pt>
                <c:pt idx="417">
                  <c:v>51471</c:v>
                </c:pt>
              </c:numCache>
            </c:numRef>
          </c:cat>
          <c:val>
            <c:numRef>
              <c:f>EMPWTDGWAGE!$V$9:$V$812</c:f>
              <c:numCache>
                <c:formatCode>General</c:formatCode>
                <c:ptCount val="804"/>
                <c:pt idx="417">
                  <c:v>#N/A</c:v>
                </c:pt>
              </c:numCache>
            </c:numRef>
          </c:val>
          <c:smooth val="0"/>
          <c:extLst xmlns:c15="http://schemas.microsoft.com/office/drawing/2012/chart">
            <c:ext xmlns:c16="http://schemas.microsoft.com/office/drawing/2014/chart" uri="{C3380CC4-5D6E-409C-BE32-E72D297353CC}">
              <c16:uniqueId val="{00000053-EFFE-4755-B453-7C45FB826762}"/>
            </c:ext>
          </c:extLst>
        </c:ser>
        <c:dLbls>
          <c:dLblPos val="r"/>
          <c:showLegendKey val="0"/>
          <c:showVal val="1"/>
          <c:showCatName val="0"/>
          <c:showSerName val="0"/>
          <c:showPercent val="0"/>
          <c:showBubbleSize val="0"/>
        </c:dLbls>
        <c:marker val="1"/>
        <c:smooth val="0"/>
        <c:axId val="752798751"/>
        <c:axId val="307581152"/>
        <c:extLst/>
      </c:lineChart>
      <c:dateAx>
        <c:axId val="1385417216"/>
        <c:scaling>
          <c:orientation val="minMax"/>
          <c:max val="45627"/>
          <c:min val="39448"/>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6"/>
          <c:min val="-6"/>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3"/>
      </c:valAx>
      <c:valAx>
        <c:axId val="307581152"/>
        <c:scaling>
          <c:orientation val="minMax"/>
          <c:max val="60"/>
          <c:min val="20"/>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1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416107097929E-2"/>
          <c:y val="8.5727188513200561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'SP5'!$A$9:$A$1688</c:f>
              <c:numCache>
                <c:formatCode>mmm\-yy</c:formatCode>
                <c:ptCount val="1680"/>
                <c:pt idx="0">
                  <c:v>367</c:v>
                </c:pt>
                <c:pt idx="1">
                  <c:v>398</c:v>
                </c:pt>
                <c:pt idx="2">
                  <c:v>426</c:v>
                </c:pt>
                <c:pt idx="3">
                  <c:v>457</c:v>
                </c:pt>
                <c:pt idx="4">
                  <c:v>487</c:v>
                </c:pt>
                <c:pt idx="5">
                  <c:v>518</c:v>
                </c:pt>
                <c:pt idx="6">
                  <c:v>548</c:v>
                </c:pt>
                <c:pt idx="7">
                  <c:v>579</c:v>
                </c:pt>
                <c:pt idx="8">
                  <c:v>610</c:v>
                </c:pt>
                <c:pt idx="9">
                  <c:v>640</c:v>
                </c:pt>
                <c:pt idx="10">
                  <c:v>671</c:v>
                </c:pt>
                <c:pt idx="11">
                  <c:v>701</c:v>
                </c:pt>
                <c:pt idx="12">
                  <c:v>732</c:v>
                </c:pt>
                <c:pt idx="13">
                  <c:v>763</c:v>
                </c:pt>
                <c:pt idx="14">
                  <c:v>791</c:v>
                </c:pt>
                <c:pt idx="15">
                  <c:v>822</c:v>
                </c:pt>
                <c:pt idx="16">
                  <c:v>852</c:v>
                </c:pt>
                <c:pt idx="17">
                  <c:v>883</c:v>
                </c:pt>
                <c:pt idx="18">
                  <c:v>913</c:v>
                </c:pt>
                <c:pt idx="19">
                  <c:v>944</c:v>
                </c:pt>
                <c:pt idx="20">
                  <c:v>975</c:v>
                </c:pt>
                <c:pt idx="21">
                  <c:v>1005</c:v>
                </c:pt>
                <c:pt idx="22">
                  <c:v>1036</c:v>
                </c:pt>
                <c:pt idx="23">
                  <c:v>1066</c:v>
                </c:pt>
                <c:pt idx="24">
                  <c:v>1097</c:v>
                </c:pt>
                <c:pt idx="25">
                  <c:v>1128</c:v>
                </c:pt>
                <c:pt idx="26">
                  <c:v>1156</c:v>
                </c:pt>
                <c:pt idx="27">
                  <c:v>1187</c:v>
                </c:pt>
                <c:pt idx="28">
                  <c:v>1217</c:v>
                </c:pt>
                <c:pt idx="29">
                  <c:v>1248</c:v>
                </c:pt>
                <c:pt idx="30">
                  <c:v>1278</c:v>
                </c:pt>
                <c:pt idx="31">
                  <c:v>1309</c:v>
                </c:pt>
                <c:pt idx="32">
                  <c:v>1340</c:v>
                </c:pt>
                <c:pt idx="33">
                  <c:v>1370</c:v>
                </c:pt>
                <c:pt idx="34">
                  <c:v>1401</c:v>
                </c:pt>
                <c:pt idx="35">
                  <c:v>1431</c:v>
                </c:pt>
                <c:pt idx="36">
                  <c:v>1462</c:v>
                </c:pt>
                <c:pt idx="37">
                  <c:v>1493</c:v>
                </c:pt>
                <c:pt idx="38">
                  <c:v>1522</c:v>
                </c:pt>
                <c:pt idx="39">
                  <c:v>1553</c:v>
                </c:pt>
                <c:pt idx="40">
                  <c:v>1583</c:v>
                </c:pt>
                <c:pt idx="41">
                  <c:v>1614</c:v>
                </c:pt>
                <c:pt idx="42">
                  <c:v>1644</c:v>
                </c:pt>
                <c:pt idx="43">
                  <c:v>1675</c:v>
                </c:pt>
                <c:pt idx="44">
                  <c:v>1706</c:v>
                </c:pt>
                <c:pt idx="45">
                  <c:v>1736</c:v>
                </c:pt>
                <c:pt idx="46">
                  <c:v>1767</c:v>
                </c:pt>
                <c:pt idx="47">
                  <c:v>1797</c:v>
                </c:pt>
                <c:pt idx="48">
                  <c:v>1828</c:v>
                </c:pt>
                <c:pt idx="49">
                  <c:v>1859</c:v>
                </c:pt>
                <c:pt idx="50">
                  <c:v>1887</c:v>
                </c:pt>
                <c:pt idx="51">
                  <c:v>1918</c:v>
                </c:pt>
                <c:pt idx="52">
                  <c:v>1948</c:v>
                </c:pt>
                <c:pt idx="53">
                  <c:v>1979</c:v>
                </c:pt>
                <c:pt idx="54">
                  <c:v>2009</c:v>
                </c:pt>
                <c:pt idx="55">
                  <c:v>2040</c:v>
                </c:pt>
                <c:pt idx="56">
                  <c:v>2071</c:v>
                </c:pt>
                <c:pt idx="57">
                  <c:v>2101</c:v>
                </c:pt>
                <c:pt idx="58">
                  <c:v>2132</c:v>
                </c:pt>
                <c:pt idx="59">
                  <c:v>2162</c:v>
                </c:pt>
                <c:pt idx="60">
                  <c:v>2193</c:v>
                </c:pt>
                <c:pt idx="61">
                  <c:v>2224</c:v>
                </c:pt>
                <c:pt idx="62">
                  <c:v>2252</c:v>
                </c:pt>
                <c:pt idx="63">
                  <c:v>2283</c:v>
                </c:pt>
                <c:pt idx="64">
                  <c:v>2313</c:v>
                </c:pt>
                <c:pt idx="65">
                  <c:v>2344</c:v>
                </c:pt>
                <c:pt idx="66">
                  <c:v>2374</c:v>
                </c:pt>
                <c:pt idx="67">
                  <c:v>2405</c:v>
                </c:pt>
                <c:pt idx="68">
                  <c:v>2436</c:v>
                </c:pt>
                <c:pt idx="69">
                  <c:v>2466</c:v>
                </c:pt>
                <c:pt idx="70">
                  <c:v>2497</c:v>
                </c:pt>
                <c:pt idx="71">
                  <c:v>2527</c:v>
                </c:pt>
                <c:pt idx="72">
                  <c:v>2558</c:v>
                </c:pt>
                <c:pt idx="73">
                  <c:v>2589</c:v>
                </c:pt>
                <c:pt idx="74">
                  <c:v>2617</c:v>
                </c:pt>
                <c:pt idx="75">
                  <c:v>2648</c:v>
                </c:pt>
                <c:pt idx="76">
                  <c:v>2678</c:v>
                </c:pt>
                <c:pt idx="77">
                  <c:v>2709</c:v>
                </c:pt>
                <c:pt idx="78">
                  <c:v>2739</c:v>
                </c:pt>
                <c:pt idx="79">
                  <c:v>2770</c:v>
                </c:pt>
                <c:pt idx="80">
                  <c:v>2801</c:v>
                </c:pt>
                <c:pt idx="81">
                  <c:v>2831</c:v>
                </c:pt>
                <c:pt idx="82">
                  <c:v>2862</c:v>
                </c:pt>
                <c:pt idx="83">
                  <c:v>2892</c:v>
                </c:pt>
                <c:pt idx="84">
                  <c:v>2923</c:v>
                </c:pt>
                <c:pt idx="85">
                  <c:v>2954</c:v>
                </c:pt>
                <c:pt idx="86">
                  <c:v>2983</c:v>
                </c:pt>
                <c:pt idx="87">
                  <c:v>3014</c:v>
                </c:pt>
                <c:pt idx="88">
                  <c:v>3044</c:v>
                </c:pt>
                <c:pt idx="89">
                  <c:v>3075</c:v>
                </c:pt>
                <c:pt idx="90">
                  <c:v>3105</c:v>
                </c:pt>
                <c:pt idx="91">
                  <c:v>3136</c:v>
                </c:pt>
                <c:pt idx="92">
                  <c:v>3167</c:v>
                </c:pt>
                <c:pt idx="93">
                  <c:v>3197</c:v>
                </c:pt>
                <c:pt idx="94">
                  <c:v>3228</c:v>
                </c:pt>
                <c:pt idx="95">
                  <c:v>3258</c:v>
                </c:pt>
                <c:pt idx="96">
                  <c:v>3289</c:v>
                </c:pt>
                <c:pt idx="97">
                  <c:v>3320</c:v>
                </c:pt>
                <c:pt idx="98">
                  <c:v>3348</c:v>
                </c:pt>
                <c:pt idx="99">
                  <c:v>3379</c:v>
                </c:pt>
                <c:pt idx="100">
                  <c:v>3409</c:v>
                </c:pt>
                <c:pt idx="101">
                  <c:v>3440</c:v>
                </c:pt>
                <c:pt idx="102">
                  <c:v>3470</c:v>
                </c:pt>
                <c:pt idx="103">
                  <c:v>3501</c:v>
                </c:pt>
                <c:pt idx="104">
                  <c:v>3532</c:v>
                </c:pt>
                <c:pt idx="105">
                  <c:v>3562</c:v>
                </c:pt>
                <c:pt idx="106">
                  <c:v>3593</c:v>
                </c:pt>
                <c:pt idx="107">
                  <c:v>3623</c:v>
                </c:pt>
                <c:pt idx="108">
                  <c:v>3654</c:v>
                </c:pt>
                <c:pt idx="109">
                  <c:v>3685</c:v>
                </c:pt>
                <c:pt idx="110">
                  <c:v>3713</c:v>
                </c:pt>
                <c:pt idx="111">
                  <c:v>3744</c:v>
                </c:pt>
                <c:pt idx="112">
                  <c:v>3774</c:v>
                </c:pt>
                <c:pt idx="113">
                  <c:v>3805</c:v>
                </c:pt>
                <c:pt idx="114">
                  <c:v>3835</c:v>
                </c:pt>
                <c:pt idx="115">
                  <c:v>3866</c:v>
                </c:pt>
                <c:pt idx="116">
                  <c:v>3897</c:v>
                </c:pt>
                <c:pt idx="117">
                  <c:v>3927</c:v>
                </c:pt>
                <c:pt idx="118">
                  <c:v>3958</c:v>
                </c:pt>
                <c:pt idx="119">
                  <c:v>3988</c:v>
                </c:pt>
                <c:pt idx="120">
                  <c:v>4019</c:v>
                </c:pt>
                <c:pt idx="121">
                  <c:v>4050</c:v>
                </c:pt>
                <c:pt idx="122">
                  <c:v>4078</c:v>
                </c:pt>
                <c:pt idx="123">
                  <c:v>4109</c:v>
                </c:pt>
                <c:pt idx="124">
                  <c:v>4139</c:v>
                </c:pt>
                <c:pt idx="125">
                  <c:v>4170</c:v>
                </c:pt>
                <c:pt idx="126">
                  <c:v>4200</c:v>
                </c:pt>
                <c:pt idx="127">
                  <c:v>4231</c:v>
                </c:pt>
                <c:pt idx="128">
                  <c:v>4262</c:v>
                </c:pt>
                <c:pt idx="129">
                  <c:v>4292</c:v>
                </c:pt>
                <c:pt idx="130">
                  <c:v>4323</c:v>
                </c:pt>
                <c:pt idx="131">
                  <c:v>4353</c:v>
                </c:pt>
                <c:pt idx="132">
                  <c:v>4384</c:v>
                </c:pt>
                <c:pt idx="133">
                  <c:v>4415</c:v>
                </c:pt>
                <c:pt idx="134">
                  <c:v>4444</c:v>
                </c:pt>
                <c:pt idx="135">
                  <c:v>4475</c:v>
                </c:pt>
                <c:pt idx="136">
                  <c:v>4505</c:v>
                </c:pt>
                <c:pt idx="137">
                  <c:v>4536</c:v>
                </c:pt>
                <c:pt idx="138">
                  <c:v>4566</c:v>
                </c:pt>
                <c:pt idx="139">
                  <c:v>4597</c:v>
                </c:pt>
                <c:pt idx="140">
                  <c:v>4628</c:v>
                </c:pt>
                <c:pt idx="141">
                  <c:v>4658</c:v>
                </c:pt>
                <c:pt idx="142">
                  <c:v>4689</c:v>
                </c:pt>
                <c:pt idx="143">
                  <c:v>4719</c:v>
                </c:pt>
                <c:pt idx="144">
                  <c:v>4750</c:v>
                </c:pt>
                <c:pt idx="145">
                  <c:v>4781</c:v>
                </c:pt>
                <c:pt idx="146">
                  <c:v>4809</c:v>
                </c:pt>
                <c:pt idx="147">
                  <c:v>4840</c:v>
                </c:pt>
                <c:pt idx="148">
                  <c:v>4870</c:v>
                </c:pt>
                <c:pt idx="149">
                  <c:v>4901</c:v>
                </c:pt>
                <c:pt idx="150">
                  <c:v>4931</c:v>
                </c:pt>
                <c:pt idx="151">
                  <c:v>4962</c:v>
                </c:pt>
                <c:pt idx="152">
                  <c:v>4993</c:v>
                </c:pt>
                <c:pt idx="153">
                  <c:v>5023</c:v>
                </c:pt>
                <c:pt idx="154">
                  <c:v>5054</c:v>
                </c:pt>
                <c:pt idx="155">
                  <c:v>5084</c:v>
                </c:pt>
                <c:pt idx="156">
                  <c:v>5115</c:v>
                </c:pt>
                <c:pt idx="157">
                  <c:v>5146</c:v>
                </c:pt>
                <c:pt idx="158">
                  <c:v>5174</c:v>
                </c:pt>
                <c:pt idx="159">
                  <c:v>5205</c:v>
                </c:pt>
                <c:pt idx="160">
                  <c:v>5235</c:v>
                </c:pt>
                <c:pt idx="161">
                  <c:v>5266</c:v>
                </c:pt>
                <c:pt idx="162">
                  <c:v>5296</c:v>
                </c:pt>
                <c:pt idx="163">
                  <c:v>5327</c:v>
                </c:pt>
                <c:pt idx="164">
                  <c:v>5358</c:v>
                </c:pt>
                <c:pt idx="165">
                  <c:v>5388</c:v>
                </c:pt>
                <c:pt idx="166">
                  <c:v>5419</c:v>
                </c:pt>
                <c:pt idx="167">
                  <c:v>5449</c:v>
                </c:pt>
                <c:pt idx="168">
                  <c:v>5480</c:v>
                </c:pt>
                <c:pt idx="169">
                  <c:v>5511</c:v>
                </c:pt>
                <c:pt idx="170">
                  <c:v>5539</c:v>
                </c:pt>
                <c:pt idx="171">
                  <c:v>5570</c:v>
                </c:pt>
                <c:pt idx="172">
                  <c:v>5600</c:v>
                </c:pt>
                <c:pt idx="173">
                  <c:v>5631</c:v>
                </c:pt>
                <c:pt idx="174">
                  <c:v>5661</c:v>
                </c:pt>
                <c:pt idx="175">
                  <c:v>5692</c:v>
                </c:pt>
                <c:pt idx="176">
                  <c:v>5723</c:v>
                </c:pt>
                <c:pt idx="177">
                  <c:v>5753</c:v>
                </c:pt>
                <c:pt idx="178">
                  <c:v>5784</c:v>
                </c:pt>
                <c:pt idx="179">
                  <c:v>5814</c:v>
                </c:pt>
                <c:pt idx="180">
                  <c:v>5845</c:v>
                </c:pt>
                <c:pt idx="181">
                  <c:v>5876</c:v>
                </c:pt>
                <c:pt idx="182">
                  <c:v>5905</c:v>
                </c:pt>
                <c:pt idx="183">
                  <c:v>5936</c:v>
                </c:pt>
                <c:pt idx="184">
                  <c:v>5966</c:v>
                </c:pt>
                <c:pt idx="185">
                  <c:v>5997</c:v>
                </c:pt>
                <c:pt idx="186">
                  <c:v>6027</c:v>
                </c:pt>
                <c:pt idx="187">
                  <c:v>6058</c:v>
                </c:pt>
                <c:pt idx="188">
                  <c:v>6089</c:v>
                </c:pt>
                <c:pt idx="189">
                  <c:v>6119</c:v>
                </c:pt>
                <c:pt idx="190">
                  <c:v>6150</c:v>
                </c:pt>
                <c:pt idx="191">
                  <c:v>6180</c:v>
                </c:pt>
                <c:pt idx="192">
                  <c:v>6211</c:v>
                </c:pt>
                <c:pt idx="193">
                  <c:v>6242</c:v>
                </c:pt>
                <c:pt idx="194">
                  <c:v>6270</c:v>
                </c:pt>
                <c:pt idx="195">
                  <c:v>6301</c:v>
                </c:pt>
                <c:pt idx="196">
                  <c:v>6331</c:v>
                </c:pt>
                <c:pt idx="197">
                  <c:v>6362</c:v>
                </c:pt>
                <c:pt idx="198">
                  <c:v>6392</c:v>
                </c:pt>
                <c:pt idx="199">
                  <c:v>6423</c:v>
                </c:pt>
                <c:pt idx="200">
                  <c:v>6454</c:v>
                </c:pt>
                <c:pt idx="201">
                  <c:v>6484</c:v>
                </c:pt>
                <c:pt idx="202">
                  <c:v>6515</c:v>
                </c:pt>
                <c:pt idx="203">
                  <c:v>6545</c:v>
                </c:pt>
                <c:pt idx="204">
                  <c:v>6576</c:v>
                </c:pt>
                <c:pt idx="205">
                  <c:v>6607</c:v>
                </c:pt>
                <c:pt idx="206">
                  <c:v>6635</c:v>
                </c:pt>
                <c:pt idx="207">
                  <c:v>6666</c:v>
                </c:pt>
                <c:pt idx="208">
                  <c:v>6696</c:v>
                </c:pt>
                <c:pt idx="209">
                  <c:v>6727</c:v>
                </c:pt>
                <c:pt idx="210">
                  <c:v>6757</c:v>
                </c:pt>
                <c:pt idx="211">
                  <c:v>6788</c:v>
                </c:pt>
                <c:pt idx="212">
                  <c:v>6819</c:v>
                </c:pt>
                <c:pt idx="213">
                  <c:v>6849</c:v>
                </c:pt>
                <c:pt idx="214">
                  <c:v>6880</c:v>
                </c:pt>
                <c:pt idx="215">
                  <c:v>6910</c:v>
                </c:pt>
                <c:pt idx="216">
                  <c:v>6941</c:v>
                </c:pt>
                <c:pt idx="217">
                  <c:v>6972</c:v>
                </c:pt>
                <c:pt idx="218">
                  <c:v>7000</c:v>
                </c:pt>
                <c:pt idx="219">
                  <c:v>7031</c:v>
                </c:pt>
                <c:pt idx="220">
                  <c:v>7061</c:v>
                </c:pt>
                <c:pt idx="221">
                  <c:v>7092</c:v>
                </c:pt>
                <c:pt idx="222">
                  <c:v>7122</c:v>
                </c:pt>
                <c:pt idx="223">
                  <c:v>7153</c:v>
                </c:pt>
                <c:pt idx="224">
                  <c:v>7184</c:v>
                </c:pt>
                <c:pt idx="225">
                  <c:v>7214</c:v>
                </c:pt>
                <c:pt idx="226">
                  <c:v>7245</c:v>
                </c:pt>
                <c:pt idx="227">
                  <c:v>7275</c:v>
                </c:pt>
                <c:pt idx="228">
                  <c:v>7306</c:v>
                </c:pt>
                <c:pt idx="229">
                  <c:v>7337</c:v>
                </c:pt>
                <c:pt idx="230">
                  <c:v>7366</c:v>
                </c:pt>
                <c:pt idx="231">
                  <c:v>7397</c:v>
                </c:pt>
                <c:pt idx="232">
                  <c:v>7427</c:v>
                </c:pt>
                <c:pt idx="233">
                  <c:v>7458</c:v>
                </c:pt>
                <c:pt idx="234">
                  <c:v>7488</c:v>
                </c:pt>
                <c:pt idx="235">
                  <c:v>7519</c:v>
                </c:pt>
                <c:pt idx="236">
                  <c:v>7550</c:v>
                </c:pt>
                <c:pt idx="237">
                  <c:v>7580</c:v>
                </c:pt>
                <c:pt idx="238">
                  <c:v>7611</c:v>
                </c:pt>
                <c:pt idx="239">
                  <c:v>7641</c:v>
                </c:pt>
                <c:pt idx="240">
                  <c:v>7672</c:v>
                </c:pt>
                <c:pt idx="241">
                  <c:v>7703</c:v>
                </c:pt>
                <c:pt idx="242">
                  <c:v>7731</c:v>
                </c:pt>
                <c:pt idx="243">
                  <c:v>7762</c:v>
                </c:pt>
                <c:pt idx="244">
                  <c:v>7792</c:v>
                </c:pt>
                <c:pt idx="245">
                  <c:v>7823</c:v>
                </c:pt>
                <c:pt idx="246">
                  <c:v>7853</c:v>
                </c:pt>
                <c:pt idx="247">
                  <c:v>7884</c:v>
                </c:pt>
                <c:pt idx="248">
                  <c:v>7915</c:v>
                </c:pt>
                <c:pt idx="249">
                  <c:v>7945</c:v>
                </c:pt>
                <c:pt idx="250">
                  <c:v>7976</c:v>
                </c:pt>
                <c:pt idx="251">
                  <c:v>8006</c:v>
                </c:pt>
                <c:pt idx="252">
                  <c:v>8037</c:v>
                </c:pt>
                <c:pt idx="253">
                  <c:v>8068</c:v>
                </c:pt>
                <c:pt idx="254">
                  <c:v>8096</c:v>
                </c:pt>
                <c:pt idx="255">
                  <c:v>8127</c:v>
                </c:pt>
                <c:pt idx="256">
                  <c:v>8157</c:v>
                </c:pt>
                <c:pt idx="257">
                  <c:v>8188</c:v>
                </c:pt>
                <c:pt idx="258">
                  <c:v>8218</c:v>
                </c:pt>
                <c:pt idx="259">
                  <c:v>8249</c:v>
                </c:pt>
                <c:pt idx="260">
                  <c:v>8280</c:v>
                </c:pt>
                <c:pt idx="261">
                  <c:v>8310</c:v>
                </c:pt>
                <c:pt idx="262">
                  <c:v>8341</c:v>
                </c:pt>
                <c:pt idx="263">
                  <c:v>8371</c:v>
                </c:pt>
                <c:pt idx="264">
                  <c:v>8402</c:v>
                </c:pt>
                <c:pt idx="265">
                  <c:v>8433</c:v>
                </c:pt>
                <c:pt idx="266">
                  <c:v>8461</c:v>
                </c:pt>
                <c:pt idx="267">
                  <c:v>8492</c:v>
                </c:pt>
                <c:pt idx="268">
                  <c:v>8522</c:v>
                </c:pt>
                <c:pt idx="269">
                  <c:v>8553</c:v>
                </c:pt>
                <c:pt idx="270">
                  <c:v>8583</c:v>
                </c:pt>
                <c:pt idx="271">
                  <c:v>8614</c:v>
                </c:pt>
                <c:pt idx="272">
                  <c:v>8645</c:v>
                </c:pt>
                <c:pt idx="273">
                  <c:v>8675</c:v>
                </c:pt>
                <c:pt idx="274">
                  <c:v>8706</c:v>
                </c:pt>
                <c:pt idx="275">
                  <c:v>8736</c:v>
                </c:pt>
                <c:pt idx="276">
                  <c:v>8767</c:v>
                </c:pt>
                <c:pt idx="277">
                  <c:v>8798</c:v>
                </c:pt>
                <c:pt idx="278">
                  <c:v>8827</c:v>
                </c:pt>
                <c:pt idx="279">
                  <c:v>8858</c:v>
                </c:pt>
                <c:pt idx="280">
                  <c:v>8888</c:v>
                </c:pt>
                <c:pt idx="281">
                  <c:v>8919</c:v>
                </c:pt>
                <c:pt idx="282">
                  <c:v>8949</c:v>
                </c:pt>
                <c:pt idx="283">
                  <c:v>8980</c:v>
                </c:pt>
                <c:pt idx="284">
                  <c:v>9011</c:v>
                </c:pt>
                <c:pt idx="285">
                  <c:v>9041</c:v>
                </c:pt>
                <c:pt idx="286">
                  <c:v>9072</c:v>
                </c:pt>
                <c:pt idx="287">
                  <c:v>9102</c:v>
                </c:pt>
                <c:pt idx="288">
                  <c:v>9133</c:v>
                </c:pt>
                <c:pt idx="289">
                  <c:v>9164</c:v>
                </c:pt>
                <c:pt idx="290">
                  <c:v>9192</c:v>
                </c:pt>
                <c:pt idx="291">
                  <c:v>9223</c:v>
                </c:pt>
                <c:pt idx="292">
                  <c:v>9253</c:v>
                </c:pt>
                <c:pt idx="293">
                  <c:v>9284</c:v>
                </c:pt>
                <c:pt idx="294">
                  <c:v>9314</c:v>
                </c:pt>
                <c:pt idx="295">
                  <c:v>9345</c:v>
                </c:pt>
                <c:pt idx="296">
                  <c:v>9376</c:v>
                </c:pt>
                <c:pt idx="297">
                  <c:v>9406</c:v>
                </c:pt>
                <c:pt idx="298">
                  <c:v>9437</c:v>
                </c:pt>
                <c:pt idx="299">
                  <c:v>9467</c:v>
                </c:pt>
                <c:pt idx="300">
                  <c:v>9498</c:v>
                </c:pt>
                <c:pt idx="301">
                  <c:v>9529</c:v>
                </c:pt>
                <c:pt idx="302">
                  <c:v>9557</c:v>
                </c:pt>
                <c:pt idx="303">
                  <c:v>9588</c:v>
                </c:pt>
                <c:pt idx="304">
                  <c:v>9618</c:v>
                </c:pt>
                <c:pt idx="305">
                  <c:v>9649</c:v>
                </c:pt>
                <c:pt idx="306">
                  <c:v>9679</c:v>
                </c:pt>
                <c:pt idx="307">
                  <c:v>9710</c:v>
                </c:pt>
                <c:pt idx="308">
                  <c:v>9741</c:v>
                </c:pt>
                <c:pt idx="309">
                  <c:v>9771</c:v>
                </c:pt>
                <c:pt idx="310">
                  <c:v>9802</c:v>
                </c:pt>
                <c:pt idx="311">
                  <c:v>9832</c:v>
                </c:pt>
                <c:pt idx="312">
                  <c:v>9863</c:v>
                </c:pt>
                <c:pt idx="313">
                  <c:v>9894</c:v>
                </c:pt>
                <c:pt idx="314">
                  <c:v>9922</c:v>
                </c:pt>
                <c:pt idx="315">
                  <c:v>9953</c:v>
                </c:pt>
                <c:pt idx="316">
                  <c:v>9983</c:v>
                </c:pt>
                <c:pt idx="317">
                  <c:v>10014</c:v>
                </c:pt>
                <c:pt idx="318">
                  <c:v>10044</c:v>
                </c:pt>
                <c:pt idx="319">
                  <c:v>10075</c:v>
                </c:pt>
                <c:pt idx="320">
                  <c:v>10106</c:v>
                </c:pt>
                <c:pt idx="321">
                  <c:v>10136</c:v>
                </c:pt>
                <c:pt idx="322">
                  <c:v>10167</c:v>
                </c:pt>
                <c:pt idx="323">
                  <c:v>10197</c:v>
                </c:pt>
                <c:pt idx="324">
                  <c:v>10228</c:v>
                </c:pt>
                <c:pt idx="325">
                  <c:v>10259</c:v>
                </c:pt>
                <c:pt idx="326">
                  <c:v>10288</c:v>
                </c:pt>
                <c:pt idx="327">
                  <c:v>10319</c:v>
                </c:pt>
                <c:pt idx="328">
                  <c:v>10349</c:v>
                </c:pt>
                <c:pt idx="329">
                  <c:v>10380</c:v>
                </c:pt>
                <c:pt idx="330">
                  <c:v>10410</c:v>
                </c:pt>
                <c:pt idx="331">
                  <c:v>10441</c:v>
                </c:pt>
                <c:pt idx="332">
                  <c:v>10472</c:v>
                </c:pt>
                <c:pt idx="333">
                  <c:v>10502</c:v>
                </c:pt>
                <c:pt idx="334">
                  <c:v>10533</c:v>
                </c:pt>
                <c:pt idx="335">
                  <c:v>10563</c:v>
                </c:pt>
                <c:pt idx="336">
                  <c:v>10594</c:v>
                </c:pt>
                <c:pt idx="337">
                  <c:v>10625</c:v>
                </c:pt>
                <c:pt idx="338">
                  <c:v>10653</c:v>
                </c:pt>
                <c:pt idx="339">
                  <c:v>10684</c:v>
                </c:pt>
                <c:pt idx="340">
                  <c:v>10714</c:v>
                </c:pt>
                <c:pt idx="341">
                  <c:v>10745</c:v>
                </c:pt>
                <c:pt idx="342">
                  <c:v>10775</c:v>
                </c:pt>
                <c:pt idx="343">
                  <c:v>10806</c:v>
                </c:pt>
                <c:pt idx="344">
                  <c:v>10837</c:v>
                </c:pt>
                <c:pt idx="345">
                  <c:v>10867</c:v>
                </c:pt>
                <c:pt idx="346">
                  <c:v>10898</c:v>
                </c:pt>
                <c:pt idx="347">
                  <c:v>10928</c:v>
                </c:pt>
                <c:pt idx="348">
                  <c:v>10959</c:v>
                </c:pt>
                <c:pt idx="349">
                  <c:v>10990</c:v>
                </c:pt>
                <c:pt idx="350">
                  <c:v>11018</c:v>
                </c:pt>
                <c:pt idx="351">
                  <c:v>11049</c:v>
                </c:pt>
                <c:pt idx="352">
                  <c:v>11079</c:v>
                </c:pt>
                <c:pt idx="353">
                  <c:v>11110</c:v>
                </c:pt>
                <c:pt idx="354">
                  <c:v>11140</c:v>
                </c:pt>
                <c:pt idx="355">
                  <c:v>11171</c:v>
                </c:pt>
                <c:pt idx="356">
                  <c:v>11202</c:v>
                </c:pt>
                <c:pt idx="357">
                  <c:v>11232</c:v>
                </c:pt>
                <c:pt idx="358">
                  <c:v>11263</c:v>
                </c:pt>
                <c:pt idx="359">
                  <c:v>11293</c:v>
                </c:pt>
                <c:pt idx="360">
                  <c:v>11324</c:v>
                </c:pt>
                <c:pt idx="361">
                  <c:v>11355</c:v>
                </c:pt>
                <c:pt idx="362">
                  <c:v>11383</c:v>
                </c:pt>
                <c:pt idx="363">
                  <c:v>11414</c:v>
                </c:pt>
                <c:pt idx="364">
                  <c:v>11444</c:v>
                </c:pt>
                <c:pt idx="365">
                  <c:v>11475</c:v>
                </c:pt>
                <c:pt idx="366">
                  <c:v>11505</c:v>
                </c:pt>
                <c:pt idx="367">
                  <c:v>11536</c:v>
                </c:pt>
                <c:pt idx="368">
                  <c:v>11567</c:v>
                </c:pt>
                <c:pt idx="369">
                  <c:v>11597</c:v>
                </c:pt>
                <c:pt idx="370">
                  <c:v>11628</c:v>
                </c:pt>
                <c:pt idx="371">
                  <c:v>11658</c:v>
                </c:pt>
                <c:pt idx="372">
                  <c:v>11689</c:v>
                </c:pt>
                <c:pt idx="373">
                  <c:v>11720</c:v>
                </c:pt>
                <c:pt idx="374">
                  <c:v>11749</c:v>
                </c:pt>
                <c:pt idx="375">
                  <c:v>11780</c:v>
                </c:pt>
                <c:pt idx="376">
                  <c:v>11810</c:v>
                </c:pt>
                <c:pt idx="377">
                  <c:v>11841</c:v>
                </c:pt>
                <c:pt idx="378">
                  <c:v>11871</c:v>
                </c:pt>
                <c:pt idx="379">
                  <c:v>11902</c:v>
                </c:pt>
                <c:pt idx="380">
                  <c:v>11933</c:v>
                </c:pt>
                <c:pt idx="381">
                  <c:v>11963</c:v>
                </c:pt>
                <c:pt idx="382">
                  <c:v>11994</c:v>
                </c:pt>
                <c:pt idx="383">
                  <c:v>12024</c:v>
                </c:pt>
                <c:pt idx="384">
                  <c:v>12055</c:v>
                </c:pt>
                <c:pt idx="385">
                  <c:v>12086</c:v>
                </c:pt>
                <c:pt idx="386">
                  <c:v>12114</c:v>
                </c:pt>
                <c:pt idx="387">
                  <c:v>12145</c:v>
                </c:pt>
                <c:pt idx="388">
                  <c:v>12175</c:v>
                </c:pt>
                <c:pt idx="389">
                  <c:v>12206</c:v>
                </c:pt>
                <c:pt idx="390">
                  <c:v>12236</c:v>
                </c:pt>
                <c:pt idx="391">
                  <c:v>12267</c:v>
                </c:pt>
                <c:pt idx="392">
                  <c:v>12298</c:v>
                </c:pt>
                <c:pt idx="393">
                  <c:v>12328</c:v>
                </c:pt>
                <c:pt idx="394">
                  <c:v>12359</c:v>
                </c:pt>
                <c:pt idx="395">
                  <c:v>12389</c:v>
                </c:pt>
                <c:pt idx="396">
                  <c:v>12420</c:v>
                </c:pt>
                <c:pt idx="397">
                  <c:v>12451</c:v>
                </c:pt>
                <c:pt idx="398">
                  <c:v>12479</c:v>
                </c:pt>
                <c:pt idx="399">
                  <c:v>12510</c:v>
                </c:pt>
                <c:pt idx="400">
                  <c:v>12540</c:v>
                </c:pt>
                <c:pt idx="401">
                  <c:v>12571</c:v>
                </c:pt>
                <c:pt idx="402">
                  <c:v>12601</c:v>
                </c:pt>
                <c:pt idx="403">
                  <c:v>12632</c:v>
                </c:pt>
                <c:pt idx="404">
                  <c:v>12663</c:v>
                </c:pt>
                <c:pt idx="405">
                  <c:v>12693</c:v>
                </c:pt>
                <c:pt idx="406">
                  <c:v>12724</c:v>
                </c:pt>
                <c:pt idx="407">
                  <c:v>12754</c:v>
                </c:pt>
                <c:pt idx="408">
                  <c:v>12785</c:v>
                </c:pt>
                <c:pt idx="409">
                  <c:v>12816</c:v>
                </c:pt>
                <c:pt idx="410">
                  <c:v>12844</c:v>
                </c:pt>
                <c:pt idx="411">
                  <c:v>12875</c:v>
                </c:pt>
                <c:pt idx="412">
                  <c:v>12905</c:v>
                </c:pt>
                <c:pt idx="413">
                  <c:v>12936</c:v>
                </c:pt>
                <c:pt idx="414">
                  <c:v>12966</c:v>
                </c:pt>
                <c:pt idx="415">
                  <c:v>12997</c:v>
                </c:pt>
                <c:pt idx="416">
                  <c:v>13028</c:v>
                </c:pt>
                <c:pt idx="417">
                  <c:v>13058</c:v>
                </c:pt>
                <c:pt idx="418">
                  <c:v>13089</c:v>
                </c:pt>
                <c:pt idx="419">
                  <c:v>13119</c:v>
                </c:pt>
                <c:pt idx="420">
                  <c:v>13150</c:v>
                </c:pt>
                <c:pt idx="421">
                  <c:v>13181</c:v>
                </c:pt>
                <c:pt idx="422">
                  <c:v>13210</c:v>
                </c:pt>
                <c:pt idx="423">
                  <c:v>13241</c:v>
                </c:pt>
                <c:pt idx="424">
                  <c:v>13271</c:v>
                </c:pt>
                <c:pt idx="425">
                  <c:v>13302</c:v>
                </c:pt>
                <c:pt idx="426">
                  <c:v>13332</c:v>
                </c:pt>
                <c:pt idx="427">
                  <c:v>13363</c:v>
                </c:pt>
                <c:pt idx="428">
                  <c:v>13394</c:v>
                </c:pt>
                <c:pt idx="429">
                  <c:v>13424</c:v>
                </c:pt>
                <c:pt idx="430">
                  <c:v>13455</c:v>
                </c:pt>
                <c:pt idx="431">
                  <c:v>13485</c:v>
                </c:pt>
                <c:pt idx="432">
                  <c:v>13516</c:v>
                </c:pt>
                <c:pt idx="433">
                  <c:v>13547</c:v>
                </c:pt>
                <c:pt idx="434">
                  <c:v>13575</c:v>
                </c:pt>
                <c:pt idx="435">
                  <c:v>13606</c:v>
                </c:pt>
                <c:pt idx="436">
                  <c:v>13636</c:v>
                </c:pt>
                <c:pt idx="437">
                  <c:v>13667</c:v>
                </c:pt>
                <c:pt idx="438">
                  <c:v>13697</c:v>
                </c:pt>
                <c:pt idx="439">
                  <c:v>13728</c:v>
                </c:pt>
                <c:pt idx="440">
                  <c:v>13759</c:v>
                </c:pt>
                <c:pt idx="441">
                  <c:v>13789</c:v>
                </c:pt>
                <c:pt idx="442">
                  <c:v>13820</c:v>
                </c:pt>
                <c:pt idx="443">
                  <c:v>13850</c:v>
                </c:pt>
                <c:pt idx="444">
                  <c:v>13881</c:v>
                </c:pt>
                <c:pt idx="445">
                  <c:v>13912</c:v>
                </c:pt>
                <c:pt idx="446">
                  <c:v>13940</c:v>
                </c:pt>
                <c:pt idx="447">
                  <c:v>13971</c:v>
                </c:pt>
                <c:pt idx="448">
                  <c:v>14001</c:v>
                </c:pt>
                <c:pt idx="449">
                  <c:v>14032</c:v>
                </c:pt>
                <c:pt idx="450">
                  <c:v>14062</c:v>
                </c:pt>
                <c:pt idx="451">
                  <c:v>14093</c:v>
                </c:pt>
                <c:pt idx="452">
                  <c:v>14124</c:v>
                </c:pt>
                <c:pt idx="453">
                  <c:v>14154</c:v>
                </c:pt>
                <c:pt idx="454">
                  <c:v>14185</c:v>
                </c:pt>
                <c:pt idx="455">
                  <c:v>14215</c:v>
                </c:pt>
                <c:pt idx="456">
                  <c:v>14246</c:v>
                </c:pt>
                <c:pt idx="457">
                  <c:v>14277</c:v>
                </c:pt>
                <c:pt idx="458">
                  <c:v>14305</c:v>
                </c:pt>
                <c:pt idx="459">
                  <c:v>14336</c:v>
                </c:pt>
                <c:pt idx="460">
                  <c:v>14366</c:v>
                </c:pt>
                <c:pt idx="461">
                  <c:v>14397</c:v>
                </c:pt>
                <c:pt idx="462">
                  <c:v>14427</c:v>
                </c:pt>
                <c:pt idx="463">
                  <c:v>14458</c:v>
                </c:pt>
                <c:pt idx="464">
                  <c:v>14489</c:v>
                </c:pt>
                <c:pt idx="465">
                  <c:v>14519</c:v>
                </c:pt>
                <c:pt idx="466">
                  <c:v>14550</c:v>
                </c:pt>
                <c:pt idx="467">
                  <c:v>14580</c:v>
                </c:pt>
                <c:pt idx="468">
                  <c:v>14611</c:v>
                </c:pt>
                <c:pt idx="469">
                  <c:v>14642</c:v>
                </c:pt>
                <c:pt idx="470">
                  <c:v>14671</c:v>
                </c:pt>
                <c:pt idx="471">
                  <c:v>14702</c:v>
                </c:pt>
                <c:pt idx="472">
                  <c:v>14732</c:v>
                </c:pt>
                <c:pt idx="473">
                  <c:v>14763</c:v>
                </c:pt>
                <c:pt idx="474">
                  <c:v>14793</c:v>
                </c:pt>
                <c:pt idx="475">
                  <c:v>14824</c:v>
                </c:pt>
                <c:pt idx="476">
                  <c:v>14855</c:v>
                </c:pt>
                <c:pt idx="477">
                  <c:v>14885</c:v>
                </c:pt>
                <c:pt idx="478">
                  <c:v>14916</c:v>
                </c:pt>
                <c:pt idx="479">
                  <c:v>14946</c:v>
                </c:pt>
                <c:pt idx="480">
                  <c:v>14977</c:v>
                </c:pt>
                <c:pt idx="481">
                  <c:v>15008</c:v>
                </c:pt>
                <c:pt idx="482">
                  <c:v>15036</c:v>
                </c:pt>
                <c:pt idx="483">
                  <c:v>15067</c:v>
                </c:pt>
                <c:pt idx="484">
                  <c:v>15097</c:v>
                </c:pt>
                <c:pt idx="485">
                  <c:v>15128</c:v>
                </c:pt>
                <c:pt idx="486">
                  <c:v>15158</c:v>
                </c:pt>
                <c:pt idx="487">
                  <c:v>15189</c:v>
                </c:pt>
                <c:pt idx="488">
                  <c:v>15220</c:v>
                </c:pt>
                <c:pt idx="489">
                  <c:v>15250</c:v>
                </c:pt>
                <c:pt idx="490">
                  <c:v>15281</c:v>
                </c:pt>
                <c:pt idx="491">
                  <c:v>15311</c:v>
                </c:pt>
                <c:pt idx="492">
                  <c:v>15342</c:v>
                </c:pt>
                <c:pt idx="493">
                  <c:v>15373</c:v>
                </c:pt>
                <c:pt idx="494">
                  <c:v>15401</c:v>
                </c:pt>
                <c:pt idx="495">
                  <c:v>15432</c:v>
                </c:pt>
                <c:pt idx="496">
                  <c:v>15462</c:v>
                </c:pt>
                <c:pt idx="497">
                  <c:v>15493</c:v>
                </c:pt>
                <c:pt idx="498">
                  <c:v>15523</c:v>
                </c:pt>
                <c:pt idx="499">
                  <c:v>15554</c:v>
                </c:pt>
                <c:pt idx="500">
                  <c:v>15585</c:v>
                </c:pt>
                <c:pt idx="501">
                  <c:v>15615</c:v>
                </c:pt>
                <c:pt idx="502">
                  <c:v>15646</c:v>
                </c:pt>
                <c:pt idx="503">
                  <c:v>15676</c:v>
                </c:pt>
                <c:pt idx="504">
                  <c:v>15707</c:v>
                </c:pt>
                <c:pt idx="505">
                  <c:v>15738</c:v>
                </c:pt>
                <c:pt idx="506">
                  <c:v>15766</c:v>
                </c:pt>
                <c:pt idx="507">
                  <c:v>15797</c:v>
                </c:pt>
                <c:pt idx="508">
                  <c:v>15827</c:v>
                </c:pt>
                <c:pt idx="509">
                  <c:v>15858</c:v>
                </c:pt>
                <c:pt idx="510">
                  <c:v>15888</c:v>
                </c:pt>
                <c:pt idx="511">
                  <c:v>15919</c:v>
                </c:pt>
                <c:pt idx="512">
                  <c:v>15950</c:v>
                </c:pt>
                <c:pt idx="513">
                  <c:v>15980</c:v>
                </c:pt>
                <c:pt idx="514">
                  <c:v>16011</c:v>
                </c:pt>
                <c:pt idx="515">
                  <c:v>16041</c:v>
                </c:pt>
                <c:pt idx="516">
                  <c:v>16072</c:v>
                </c:pt>
                <c:pt idx="517">
                  <c:v>16103</c:v>
                </c:pt>
                <c:pt idx="518">
                  <c:v>16132</c:v>
                </c:pt>
                <c:pt idx="519">
                  <c:v>16163</c:v>
                </c:pt>
                <c:pt idx="520">
                  <c:v>16193</c:v>
                </c:pt>
                <c:pt idx="521">
                  <c:v>16224</c:v>
                </c:pt>
                <c:pt idx="522">
                  <c:v>16254</c:v>
                </c:pt>
                <c:pt idx="523">
                  <c:v>16285</c:v>
                </c:pt>
                <c:pt idx="524">
                  <c:v>16316</c:v>
                </c:pt>
                <c:pt idx="525">
                  <c:v>16346</c:v>
                </c:pt>
                <c:pt idx="526">
                  <c:v>16377</c:v>
                </c:pt>
                <c:pt idx="527">
                  <c:v>16407</c:v>
                </c:pt>
                <c:pt idx="528">
                  <c:v>16438</c:v>
                </c:pt>
                <c:pt idx="529">
                  <c:v>16469</c:v>
                </c:pt>
                <c:pt idx="530">
                  <c:v>16497</c:v>
                </c:pt>
                <c:pt idx="531">
                  <c:v>16528</c:v>
                </c:pt>
                <c:pt idx="532">
                  <c:v>16558</c:v>
                </c:pt>
                <c:pt idx="533">
                  <c:v>16589</c:v>
                </c:pt>
                <c:pt idx="534">
                  <c:v>16619</c:v>
                </c:pt>
                <c:pt idx="535">
                  <c:v>16650</c:v>
                </c:pt>
                <c:pt idx="536">
                  <c:v>16681</c:v>
                </c:pt>
                <c:pt idx="537">
                  <c:v>16711</c:v>
                </c:pt>
                <c:pt idx="538">
                  <c:v>16742</c:v>
                </c:pt>
                <c:pt idx="539">
                  <c:v>16772</c:v>
                </c:pt>
                <c:pt idx="540">
                  <c:v>16803</c:v>
                </c:pt>
                <c:pt idx="541">
                  <c:v>16834</c:v>
                </c:pt>
                <c:pt idx="542">
                  <c:v>16862</c:v>
                </c:pt>
                <c:pt idx="543">
                  <c:v>16893</c:v>
                </c:pt>
                <c:pt idx="544">
                  <c:v>16923</c:v>
                </c:pt>
                <c:pt idx="545">
                  <c:v>16954</c:v>
                </c:pt>
                <c:pt idx="546">
                  <c:v>16984</c:v>
                </c:pt>
                <c:pt idx="547">
                  <c:v>17015</c:v>
                </c:pt>
                <c:pt idx="548">
                  <c:v>17046</c:v>
                </c:pt>
                <c:pt idx="549">
                  <c:v>17076</c:v>
                </c:pt>
                <c:pt idx="550">
                  <c:v>17107</c:v>
                </c:pt>
                <c:pt idx="551">
                  <c:v>17137</c:v>
                </c:pt>
                <c:pt idx="552">
                  <c:v>17168</c:v>
                </c:pt>
                <c:pt idx="553">
                  <c:v>17199</c:v>
                </c:pt>
                <c:pt idx="554">
                  <c:v>17227</c:v>
                </c:pt>
                <c:pt idx="555">
                  <c:v>17258</c:v>
                </c:pt>
                <c:pt idx="556">
                  <c:v>17288</c:v>
                </c:pt>
                <c:pt idx="557">
                  <c:v>17319</c:v>
                </c:pt>
                <c:pt idx="558">
                  <c:v>17349</c:v>
                </c:pt>
                <c:pt idx="559">
                  <c:v>17380</c:v>
                </c:pt>
                <c:pt idx="560">
                  <c:v>17411</c:v>
                </c:pt>
                <c:pt idx="561">
                  <c:v>17441</c:v>
                </c:pt>
                <c:pt idx="562">
                  <c:v>17472</c:v>
                </c:pt>
                <c:pt idx="563">
                  <c:v>17502</c:v>
                </c:pt>
                <c:pt idx="564">
                  <c:v>17533</c:v>
                </c:pt>
                <c:pt idx="565">
                  <c:v>17564</c:v>
                </c:pt>
                <c:pt idx="566">
                  <c:v>17593</c:v>
                </c:pt>
                <c:pt idx="567">
                  <c:v>17624</c:v>
                </c:pt>
                <c:pt idx="568">
                  <c:v>17654</c:v>
                </c:pt>
                <c:pt idx="569">
                  <c:v>17685</c:v>
                </c:pt>
                <c:pt idx="570">
                  <c:v>17715</c:v>
                </c:pt>
                <c:pt idx="571">
                  <c:v>17746</c:v>
                </c:pt>
                <c:pt idx="572">
                  <c:v>17777</c:v>
                </c:pt>
                <c:pt idx="573">
                  <c:v>17807</c:v>
                </c:pt>
                <c:pt idx="574">
                  <c:v>17838</c:v>
                </c:pt>
                <c:pt idx="575">
                  <c:v>17868</c:v>
                </c:pt>
                <c:pt idx="576">
                  <c:v>17899</c:v>
                </c:pt>
                <c:pt idx="577">
                  <c:v>17930</c:v>
                </c:pt>
                <c:pt idx="578">
                  <c:v>17958</c:v>
                </c:pt>
                <c:pt idx="579">
                  <c:v>17989</c:v>
                </c:pt>
                <c:pt idx="580">
                  <c:v>18019</c:v>
                </c:pt>
                <c:pt idx="581">
                  <c:v>18050</c:v>
                </c:pt>
                <c:pt idx="582">
                  <c:v>18080</c:v>
                </c:pt>
                <c:pt idx="583">
                  <c:v>18111</c:v>
                </c:pt>
                <c:pt idx="584">
                  <c:v>18142</c:v>
                </c:pt>
                <c:pt idx="585">
                  <c:v>18172</c:v>
                </c:pt>
                <c:pt idx="586">
                  <c:v>18203</c:v>
                </c:pt>
                <c:pt idx="587">
                  <c:v>18233</c:v>
                </c:pt>
                <c:pt idx="588">
                  <c:v>18264</c:v>
                </c:pt>
                <c:pt idx="589">
                  <c:v>18295</c:v>
                </c:pt>
                <c:pt idx="590">
                  <c:v>18323</c:v>
                </c:pt>
                <c:pt idx="591">
                  <c:v>18354</c:v>
                </c:pt>
                <c:pt idx="592">
                  <c:v>18384</c:v>
                </c:pt>
                <c:pt idx="593">
                  <c:v>18415</c:v>
                </c:pt>
                <c:pt idx="594">
                  <c:v>18445</c:v>
                </c:pt>
                <c:pt idx="595">
                  <c:v>18476</c:v>
                </c:pt>
                <c:pt idx="596">
                  <c:v>18507</c:v>
                </c:pt>
                <c:pt idx="597">
                  <c:v>18537</c:v>
                </c:pt>
                <c:pt idx="598">
                  <c:v>18568</c:v>
                </c:pt>
                <c:pt idx="599">
                  <c:v>18598</c:v>
                </c:pt>
                <c:pt idx="600">
                  <c:v>18629</c:v>
                </c:pt>
                <c:pt idx="601">
                  <c:v>18660</c:v>
                </c:pt>
                <c:pt idx="602">
                  <c:v>18688</c:v>
                </c:pt>
                <c:pt idx="603">
                  <c:v>18719</c:v>
                </c:pt>
                <c:pt idx="604">
                  <c:v>18749</c:v>
                </c:pt>
                <c:pt idx="605">
                  <c:v>18780</c:v>
                </c:pt>
                <c:pt idx="606">
                  <c:v>18810</c:v>
                </c:pt>
                <c:pt idx="607">
                  <c:v>18841</c:v>
                </c:pt>
                <c:pt idx="608">
                  <c:v>18872</c:v>
                </c:pt>
                <c:pt idx="609">
                  <c:v>18902</c:v>
                </c:pt>
                <c:pt idx="610">
                  <c:v>18933</c:v>
                </c:pt>
                <c:pt idx="611">
                  <c:v>18963</c:v>
                </c:pt>
                <c:pt idx="612">
                  <c:v>18994</c:v>
                </c:pt>
                <c:pt idx="613">
                  <c:v>19025</c:v>
                </c:pt>
                <c:pt idx="614">
                  <c:v>19054</c:v>
                </c:pt>
                <c:pt idx="615">
                  <c:v>19085</c:v>
                </c:pt>
                <c:pt idx="616">
                  <c:v>19115</c:v>
                </c:pt>
                <c:pt idx="617">
                  <c:v>19146</c:v>
                </c:pt>
                <c:pt idx="618">
                  <c:v>19176</c:v>
                </c:pt>
                <c:pt idx="619">
                  <c:v>19207</c:v>
                </c:pt>
                <c:pt idx="620">
                  <c:v>19238</c:v>
                </c:pt>
                <c:pt idx="621">
                  <c:v>19268</c:v>
                </c:pt>
                <c:pt idx="622">
                  <c:v>19299</c:v>
                </c:pt>
                <c:pt idx="623">
                  <c:v>19329</c:v>
                </c:pt>
                <c:pt idx="624">
                  <c:v>19360</c:v>
                </c:pt>
                <c:pt idx="625">
                  <c:v>19391</c:v>
                </c:pt>
                <c:pt idx="626">
                  <c:v>19419</c:v>
                </c:pt>
                <c:pt idx="627">
                  <c:v>19450</c:v>
                </c:pt>
                <c:pt idx="628">
                  <c:v>19480</c:v>
                </c:pt>
                <c:pt idx="629">
                  <c:v>19511</c:v>
                </c:pt>
                <c:pt idx="630">
                  <c:v>19541</c:v>
                </c:pt>
                <c:pt idx="631">
                  <c:v>19572</c:v>
                </c:pt>
                <c:pt idx="632">
                  <c:v>19603</c:v>
                </c:pt>
                <c:pt idx="633">
                  <c:v>19633</c:v>
                </c:pt>
                <c:pt idx="634">
                  <c:v>19664</c:v>
                </c:pt>
                <c:pt idx="635">
                  <c:v>19694</c:v>
                </c:pt>
                <c:pt idx="636">
                  <c:v>19725</c:v>
                </c:pt>
                <c:pt idx="637">
                  <c:v>19756</c:v>
                </c:pt>
                <c:pt idx="638">
                  <c:v>19784</c:v>
                </c:pt>
                <c:pt idx="639">
                  <c:v>19815</c:v>
                </c:pt>
                <c:pt idx="640">
                  <c:v>19845</c:v>
                </c:pt>
                <c:pt idx="641">
                  <c:v>19876</c:v>
                </c:pt>
                <c:pt idx="642">
                  <c:v>19906</c:v>
                </c:pt>
                <c:pt idx="643">
                  <c:v>19937</c:v>
                </c:pt>
                <c:pt idx="644">
                  <c:v>19968</c:v>
                </c:pt>
                <c:pt idx="645">
                  <c:v>19998</c:v>
                </c:pt>
                <c:pt idx="646">
                  <c:v>20029</c:v>
                </c:pt>
                <c:pt idx="647">
                  <c:v>20059</c:v>
                </c:pt>
                <c:pt idx="648">
                  <c:v>20090</c:v>
                </c:pt>
                <c:pt idx="649">
                  <c:v>20121</c:v>
                </c:pt>
                <c:pt idx="650">
                  <c:v>20149</c:v>
                </c:pt>
                <c:pt idx="651">
                  <c:v>20180</c:v>
                </c:pt>
                <c:pt idx="652">
                  <c:v>20210</c:v>
                </c:pt>
                <c:pt idx="653">
                  <c:v>20241</c:v>
                </c:pt>
                <c:pt idx="654">
                  <c:v>20271</c:v>
                </c:pt>
                <c:pt idx="655">
                  <c:v>20302</c:v>
                </c:pt>
                <c:pt idx="656">
                  <c:v>20333</c:v>
                </c:pt>
                <c:pt idx="657">
                  <c:v>20363</c:v>
                </c:pt>
                <c:pt idx="658">
                  <c:v>20394</c:v>
                </c:pt>
                <c:pt idx="659">
                  <c:v>20424</c:v>
                </c:pt>
                <c:pt idx="660">
                  <c:v>20455</c:v>
                </c:pt>
                <c:pt idx="661">
                  <c:v>20486</c:v>
                </c:pt>
                <c:pt idx="662">
                  <c:v>20515</c:v>
                </c:pt>
                <c:pt idx="663">
                  <c:v>20546</c:v>
                </c:pt>
                <c:pt idx="664">
                  <c:v>20576</c:v>
                </c:pt>
                <c:pt idx="665">
                  <c:v>20607</c:v>
                </c:pt>
                <c:pt idx="666">
                  <c:v>20637</c:v>
                </c:pt>
                <c:pt idx="667">
                  <c:v>20668</c:v>
                </c:pt>
                <c:pt idx="668">
                  <c:v>20699</c:v>
                </c:pt>
                <c:pt idx="669">
                  <c:v>20729</c:v>
                </c:pt>
                <c:pt idx="670">
                  <c:v>20760</c:v>
                </c:pt>
                <c:pt idx="671">
                  <c:v>20790</c:v>
                </c:pt>
                <c:pt idx="672">
                  <c:v>20821</c:v>
                </c:pt>
                <c:pt idx="673">
                  <c:v>20852</c:v>
                </c:pt>
                <c:pt idx="674">
                  <c:v>20880</c:v>
                </c:pt>
                <c:pt idx="675">
                  <c:v>20911</c:v>
                </c:pt>
                <c:pt idx="676">
                  <c:v>20941</c:v>
                </c:pt>
                <c:pt idx="677">
                  <c:v>20972</c:v>
                </c:pt>
                <c:pt idx="678">
                  <c:v>21002</c:v>
                </c:pt>
                <c:pt idx="679">
                  <c:v>21033</c:v>
                </c:pt>
                <c:pt idx="680">
                  <c:v>21064</c:v>
                </c:pt>
                <c:pt idx="681">
                  <c:v>21094</c:v>
                </c:pt>
                <c:pt idx="682">
                  <c:v>21125</c:v>
                </c:pt>
                <c:pt idx="683">
                  <c:v>21155</c:v>
                </c:pt>
                <c:pt idx="684">
                  <c:v>21186</c:v>
                </c:pt>
                <c:pt idx="685">
                  <c:v>21217</c:v>
                </c:pt>
                <c:pt idx="686">
                  <c:v>21245</c:v>
                </c:pt>
                <c:pt idx="687">
                  <c:v>21276</c:v>
                </c:pt>
                <c:pt idx="688">
                  <c:v>21306</c:v>
                </c:pt>
                <c:pt idx="689">
                  <c:v>21337</c:v>
                </c:pt>
                <c:pt idx="690">
                  <c:v>21367</c:v>
                </c:pt>
                <c:pt idx="691">
                  <c:v>21398</c:v>
                </c:pt>
                <c:pt idx="692">
                  <c:v>21429</c:v>
                </c:pt>
                <c:pt idx="693">
                  <c:v>21459</c:v>
                </c:pt>
                <c:pt idx="694">
                  <c:v>21490</c:v>
                </c:pt>
                <c:pt idx="695">
                  <c:v>21520</c:v>
                </c:pt>
                <c:pt idx="696">
                  <c:v>21551</c:v>
                </c:pt>
                <c:pt idx="697">
                  <c:v>21582</c:v>
                </c:pt>
                <c:pt idx="698">
                  <c:v>21610</c:v>
                </c:pt>
                <c:pt idx="699">
                  <c:v>21641</c:v>
                </c:pt>
                <c:pt idx="700">
                  <c:v>21671</c:v>
                </c:pt>
                <c:pt idx="701">
                  <c:v>21702</c:v>
                </c:pt>
                <c:pt idx="702">
                  <c:v>21732</c:v>
                </c:pt>
                <c:pt idx="703">
                  <c:v>21763</c:v>
                </c:pt>
                <c:pt idx="704">
                  <c:v>21794</c:v>
                </c:pt>
                <c:pt idx="705">
                  <c:v>21824</c:v>
                </c:pt>
                <c:pt idx="706">
                  <c:v>21855</c:v>
                </c:pt>
                <c:pt idx="707">
                  <c:v>21885</c:v>
                </c:pt>
                <c:pt idx="708">
                  <c:v>21916</c:v>
                </c:pt>
                <c:pt idx="709">
                  <c:v>21947</c:v>
                </c:pt>
                <c:pt idx="710">
                  <c:v>21976</c:v>
                </c:pt>
                <c:pt idx="711">
                  <c:v>22007</c:v>
                </c:pt>
                <c:pt idx="712">
                  <c:v>22037</c:v>
                </c:pt>
                <c:pt idx="713">
                  <c:v>22068</c:v>
                </c:pt>
                <c:pt idx="714">
                  <c:v>22098</c:v>
                </c:pt>
                <c:pt idx="715">
                  <c:v>22129</c:v>
                </c:pt>
                <c:pt idx="716">
                  <c:v>22160</c:v>
                </c:pt>
                <c:pt idx="717">
                  <c:v>22190</c:v>
                </c:pt>
                <c:pt idx="718">
                  <c:v>22221</c:v>
                </c:pt>
                <c:pt idx="719">
                  <c:v>22251</c:v>
                </c:pt>
                <c:pt idx="720">
                  <c:v>22282</c:v>
                </c:pt>
                <c:pt idx="721">
                  <c:v>22313</c:v>
                </c:pt>
                <c:pt idx="722">
                  <c:v>22341</c:v>
                </c:pt>
                <c:pt idx="723">
                  <c:v>22372</c:v>
                </c:pt>
                <c:pt idx="724">
                  <c:v>22402</c:v>
                </c:pt>
                <c:pt idx="725">
                  <c:v>22433</c:v>
                </c:pt>
                <c:pt idx="726">
                  <c:v>22463</c:v>
                </c:pt>
                <c:pt idx="727">
                  <c:v>22494</c:v>
                </c:pt>
                <c:pt idx="728">
                  <c:v>22525</c:v>
                </c:pt>
                <c:pt idx="729">
                  <c:v>22555</c:v>
                </c:pt>
                <c:pt idx="730">
                  <c:v>22586</c:v>
                </c:pt>
                <c:pt idx="731">
                  <c:v>22616</c:v>
                </c:pt>
                <c:pt idx="732">
                  <c:v>22647</c:v>
                </c:pt>
                <c:pt idx="733">
                  <c:v>22678</c:v>
                </c:pt>
                <c:pt idx="734">
                  <c:v>22706</c:v>
                </c:pt>
                <c:pt idx="735">
                  <c:v>22737</c:v>
                </c:pt>
                <c:pt idx="736">
                  <c:v>22767</c:v>
                </c:pt>
                <c:pt idx="737">
                  <c:v>22798</c:v>
                </c:pt>
                <c:pt idx="738">
                  <c:v>22828</c:v>
                </c:pt>
                <c:pt idx="739">
                  <c:v>22859</c:v>
                </c:pt>
                <c:pt idx="740">
                  <c:v>22890</c:v>
                </c:pt>
                <c:pt idx="741">
                  <c:v>22920</c:v>
                </c:pt>
                <c:pt idx="742">
                  <c:v>22951</c:v>
                </c:pt>
                <c:pt idx="743">
                  <c:v>22981</c:v>
                </c:pt>
                <c:pt idx="744">
                  <c:v>23012</c:v>
                </c:pt>
                <c:pt idx="745">
                  <c:v>23043</c:v>
                </c:pt>
                <c:pt idx="746">
                  <c:v>23071</c:v>
                </c:pt>
                <c:pt idx="747">
                  <c:v>23102</c:v>
                </c:pt>
                <c:pt idx="748">
                  <c:v>23132</c:v>
                </c:pt>
                <c:pt idx="749">
                  <c:v>23163</c:v>
                </c:pt>
                <c:pt idx="750">
                  <c:v>23193</c:v>
                </c:pt>
                <c:pt idx="751">
                  <c:v>23224</c:v>
                </c:pt>
                <c:pt idx="752">
                  <c:v>23255</c:v>
                </c:pt>
                <c:pt idx="753">
                  <c:v>23285</c:v>
                </c:pt>
                <c:pt idx="754">
                  <c:v>23316</c:v>
                </c:pt>
                <c:pt idx="755">
                  <c:v>23346</c:v>
                </c:pt>
                <c:pt idx="756">
                  <c:v>23377</c:v>
                </c:pt>
                <c:pt idx="757">
                  <c:v>23408</c:v>
                </c:pt>
                <c:pt idx="758">
                  <c:v>23437</c:v>
                </c:pt>
                <c:pt idx="759">
                  <c:v>23468</c:v>
                </c:pt>
                <c:pt idx="760">
                  <c:v>23498</c:v>
                </c:pt>
                <c:pt idx="761">
                  <c:v>23529</c:v>
                </c:pt>
                <c:pt idx="762">
                  <c:v>23559</c:v>
                </c:pt>
                <c:pt idx="763">
                  <c:v>23590</c:v>
                </c:pt>
                <c:pt idx="764">
                  <c:v>23621</c:v>
                </c:pt>
                <c:pt idx="765">
                  <c:v>23651</c:v>
                </c:pt>
                <c:pt idx="766">
                  <c:v>23682</c:v>
                </c:pt>
                <c:pt idx="767">
                  <c:v>23712</c:v>
                </c:pt>
                <c:pt idx="768">
                  <c:v>23743</c:v>
                </c:pt>
                <c:pt idx="769">
                  <c:v>23774</c:v>
                </c:pt>
                <c:pt idx="770">
                  <c:v>23802</c:v>
                </c:pt>
                <c:pt idx="771">
                  <c:v>23833</c:v>
                </c:pt>
                <c:pt idx="772">
                  <c:v>23863</c:v>
                </c:pt>
                <c:pt idx="773">
                  <c:v>23894</c:v>
                </c:pt>
                <c:pt idx="774">
                  <c:v>23924</c:v>
                </c:pt>
                <c:pt idx="775">
                  <c:v>23955</c:v>
                </c:pt>
                <c:pt idx="776">
                  <c:v>23986</c:v>
                </c:pt>
                <c:pt idx="777">
                  <c:v>24016</c:v>
                </c:pt>
                <c:pt idx="778">
                  <c:v>24047</c:v>
                </c:pt>
                <c:pt idx="779">
                  <c:v>24077</c:v>
                </c:pt>
                <c:pt idx="780">
                  <c:v>24108</c:v>
                </c:pt>
                <c:pt idx="781">
                  <c:v>24139</c:v>
                </c:pt>
                <c:pt idx="782">
                  <c:v>24167</c:v>
                </c:pt>
                <c:pt idx="783">
                  <c:v>24198</c:v>
                </c:pt>
                <c:pt idx="784">
                  <c:v>24228</c:v>
                </c:pt>
                <c:pt idx="785">
                  <c:v>24259</c:v>
                </c:pt>
                <c:pt idx="786">
                  <c:v>24289</c:v>
                </c:pt>
                <c:pt idx="787">
                  <c:v>24320</c:v>
                </c:pt>
                <c:pt idx="788">
                  <c:v>24351</c:v>
                </c:pt>
                <c:pt idx="789">
                  <c:v>24381</c:v>
                </c:pt>
                <c:pt idx="790">
                  <c:v>24412</c:v>
                </c:pt>
                <c:pt idx="791">
                  <c:v>24442</c:v>
                </c:pt>
                <c:pt idx="792">
                  <c:v>24473</c:v>
                </c:pt>
                <c:pt idx="793">
                  <c:v>24504</c:v>
                </c:pt>
                <c:pt idx="794">
                  <c:v>24532</c:v>
                </c:pt>
                <c:pt idx="795">
                  <c:v>24563</c:v>
                </c:pt>
                <c:pt idx="796">
                  <c:v>24593</c:v>
                </c:pt>
                <c:pt idx="797">
                  <c:v>24624</c:v>
                </c:pt>
                <c:pt idx="798">
                  <c:v>24654</c:v>
                </c:pt>
                <c:pt idx="799">
                  <c:v>24685</c:v>
                </c:pt>
                <c:pt idx="800">
                  <c:v>24716</c:v>
                </c:pt>
                <c:pt idx="801">
                  <c:v>24746</c:v>
                </c:pt>
                <c:pt idx="802">
                  <c:v>24777</c:v>
                </c:pt>
                <c:pt idx="803">
                  <c:v>24807</c:v>
                </c:pt>
                <c:pt idx="804">
                  <c:v>24838</c:v>
                </c:pt>
                <c:pt idx="805">
                  <c:v>24869</c:v>
                </c:pt>
                <c:pt idx="806">
                  <c:v>24898</c:v>
                </c:pt>
                <c:pt idx="807">
                  <c:v>24929</c:v>
                </c:pt>
                <c:pt idx="808">
                  <c:v>24959</c:v>
                </c:pt>
                <c:pt idx="809">
                  <c:v>24990</c:v>
                </c:pt>
                <c:pt idx="810">
                  <c:v>25020</c:v>
                </c:pt>
                <c:pt idx="811">
                  <c:v>25051</c:v>
                </c:pt>
                <c:pt idx="812">
                  <c:v>25082</c:v>
                </c:pt>
                <c:pt idx="813">
                  <c:v>25112</c:v>
                </c:pt>
                <c:pt idx="814">
                  <c:v>25143</c:v>
                </c:pt>
                <c:pt idx="815">
                  <c:v>25173</c:v>
                </c:pt>
                <c:pt idx="816">
                  <c:v>25204</c:v>
                </c:pt>
                <c:pt idx="817">
                  <c:v>25235</c:v>
                </c:pt>
                <c:pt idx="818">
                  <c:v>25263</c:v>
                </c:pt>
                <c:pt idx="819">
                  <c:v>25294</c:v>
                </c:pt>
                <c:pt idx="820">
                  <c:v>25324</c:v>
                </c:pt>
                <c:pt idx="821">
                  <c:v>25355</c:v>
                </c:pt>
                <c:pt idx="822">
                  <c:v>25385</c:v>
                </c:pt>
                <c:pt idx="823">
                  <c:v>25416</c:v>
                </c:pt>
                <c:pt idx="824">
                  <c:v>25447</c:v>
                </c:pt>
                <c:pt idx="825">
                  <c:v>25477</c:v>
                </c:pt>
                <c:pt idx="826">
                  <c:v>25508</c:v>
                </c:pt>
                <c:pt idx="827">
                  <c:v>25538</c:v>
                </c:pt>
                <c:pt idx="828">
                  <c:v>25569</c:v>
                </c:pt>
                <c:pt idx="829">
                  <c:v>25600</c:v>
                </c:pt>
                <c:pt idx="830">
                  <c:v>25628</c:v>
                </c:pt>
                <c:pt idx="831">
                  <c:v>25659</c:v>
                </c:pt>
                <c:pt idx="832">
                  <c:v>25689</c:v>
                </c:pt>
                <c:pt idx="833">
                  <c:v>25720</c:v>
                </c:pt>
                <c:pt idx="834">
                  <c:v>25750</c:v>
                </c:pt>
                <c:pt idx="835">
                  <c:v>25781</c:v>
                </c:pt>
                <c:pt idx="836">
                  <c:v>25812</c:v>
                </c:pt>
                <c:pt idx="837">
                  <c:v>25842</c:v>
                </c:pt>
                <c:pt idx="838">
                  <c:v>25873</c:v>
                </c:pt>
                <c:pt idx="839">
                  <c:v>25903</c:v>
                </c:pt>
                <c:pt idx="840">
                  <c:v>25934</c:v>
                </c:pt>
                <c:pt idx="841">
                  <c:v>25965</c:v>
                </c:pt>
                <c:pt idx="842">
                  <c:v>25993</c:v>
                </c:pt>
                <c:pt idx="843">
                  <c:v>26024</c:v>
                </c:pt>
                <c:pt idx="844">
                  <c:v>26054</c:v>
                </c:pt>
                <c:pt idx="845">
                  <c:v>26085</c:v>
                </c:pt>
                <c:pt idx="846">
                  <c:v>26115</c:v>
                </c:pt>
                <c:pt idx="847">
                  <c:v>26146</c:v>
                </c:pt>
                <c:pt idx="848">
                  <c:v>26177</c:v>
                </c:pt>
                <c:pt idx="849">
                  <c:v>26207</c:v>
                </c:pt>
                <c:pt idx="850">
                  <c:v>26238</c:v>
                </c:pt>
                <c:pt idx="851">
                  <c:v>26268</c:v>
                </c:pt>
                <c:pt idx="852">
                  <c:v>26299</c:v>
                </c:pt>
                <c:pt idx="853">
                  <c:v>26330</c:v>
                </c:pt>
                <c:pt idx="854">
                  <c:v>26359</c:v>
                </c:pt>
                <c:pt idx="855">
                  <c:v>26390</c:v>
                </c:pt>
                <c:pt idx="856">
                  <c:v>26420</c:v>
                </c:pt>
                <c:pt idx="857">
                  <c:v>26451</c:v>
                </c:pt>
                <c:pt idx="858">
                  <c:v>26481</c:v>
                </c:pt>
                <c:pt idx="859">
                  <c:v>26512</c:v>
                </c:pt>
                <c:pt idx="860">
                  <c:v>26543</c:v>
                </c:pt>
                <c:pt idx="861">
                  <c:v>26573</c:v>
                </c:pt>
                <c:pt idx="862">
                  <c:v>26604</c:v>
                </c:pt>
                <c:pt idx="863">
                  <c:v>26634</c:v>
                </c:pt>
                <c:pt idx="864">
                  <c:v>26665</c:v>
                </c:pt>
                <c:pt idx="865">
                  <c:v>26696</c:v>
                </c:pt>
                <c:pt idx="866">
                  <c:v>26724</c:v>
                </c:pt>
                <c:pt idx="867">
                  <c:v>26755</c:v>
                </c:pt>
                <c:pt idx="868">
                  <c:v>26785</c:v>
                </c:pt>
                <c:pt idx="869">
                  <c:v>26816</c:v>
                </c:pt>
                <c:pt idx="870">
                  <c:v>26846</c:v>
                </c:pt>
                <c:pt idx="871">
                  <c:v>26877</c:v>
                </c:pt>
                <c:pt idx="872">
                  <c:v>26908</c:v>
                </c:pt>
                <c:pt idx="873">
                  <c:v>26938</c:v>
                </c:pt>
                <c:pt idx="874">
                  <c:v>26969</c:v>
                </c:pt>
                <c:pt idx="875">
                  <c:v>26999</c:v>
                </c:pt>
                <c:pt idx="876">
                  <c:v>27030</c:v>
                </c:pt>
                <c:pt idx="877">
                  <c:v>27061</c:v>
                </c:pt>
                <c:pt idx="878">
                  <c:v>27089</c:v>
                </c:pt>
                <c:pt idx="879">
                  <c:v>27120</c:v>
                </c:pt>
                <c:pt idx="880">
                  <c:v>27150</c:v>
                </c:pt>
                <c:pt idx="881">
                  <c:v>27181</c:v>
                </c:pt>
                <c:pt idx="882">
                  <c:v>27211</c:v>
                </c:pt>
                <c:pt idx="883">
                  <c:v>27242</c:v>
                </c:pt>
                <c:pt idx="884">
                  <c:v>27273</c:v>
                </c:pt>
                <c:pt idx="885">
                  <c:v>27303</c:v>
                </c:pt>
                <c:pt idx="886">
                  <c:v>27334</c:v>
                </c:pt>
                <c:pt idx="887">
                  <c:v>27364</c:v>
                </c:pt>
                <c:pt idx="888">
                  <c:v>27395</c:v>
                </c:pt>
                <c:pt idx="889">
                  <c:v>27426</c:v>
                </c:pt>
                <c:pt idx="890">
                  <c:v>27454</c:v>
                </c:pt>
                <c:pt idx="891">
                  <c:v>27485</c:v>
                </c:pt>
                <c:pt idx="892">
                  <c:v>27515</c:v>
                </c:pt>
                <c:pt idx="893">
                  <c:v>27546</c:v>
                </c:pt>
                <c:pt idx="894">
                  <c:v>27576</c:v>
                </c:pt>
                <c:pt idx="895">
                  <c:v>27607</c:v>
                </c:pt>
                <c:pt idx="896">
                  <c:v>27638</c:v>
                </c:pt>
                <c:pt idx="897">
                  <c:v>27668</c:v>
                </c:pt>
                <c:pt idx="898">
                  <c:v>27699</c:v>
                </c:pt>
                <c:pt idx="899">
                  <c:v>27729</c:v>
                </c:pt>
                <c:pt idx="900">
                  <c:v>27760</c:v>
                </c:pt>
                <c:pt idx="901">
                  <c:v>27791</c:v>
                </c:pt>
                <c:pt idx="902">
                  <c:v>27820</c:v>
                </c:pt>
                <c:pt idx="903">
                  <c:v>27851</c:v>
                </c:pt>
                <c:pt idx="904">
                  <c:v>27881</c:v>
                </c:pt>
                <c:pt idx="905">
                  <c:v>27912</c:v>
                </c:pt>
                <c:pt idx="906">
                  <c:v>27942</c:v>
                </c:pt>
                <c:pt idx="907">
                  <c:v>27973</c:v>
                </c:pt>
                <c:pt idx="908">
                  <c:v>28004</c:v>
                </c:pt>
                <c:pt idx="909">
                  <c:v>28034</c:v>
                </c:pt>
                <c:pt idx="910">
                  <c:v>28065</c:v>
                </c:pt>
                <c:pt idx="911">
                  <c:v>28095</c:v>
                </c:pt>
                <c:pt idx="912">
                  <c:v>28126</c:v>
                </c:pt>
                <c:pt idx="913">
                  <c:v>28157</c:v>
                </c:pt>
                <c:pt idx="914">
                  <c:v>28185</c:v>
                </c:pt>
                <c:pt idx="915">
                  <c:v>28216</c:v>
                </c:pt>
                <c:pt idx="916">
                  <c:v>28246</c:v>
                </c:pt>
                <c:pt idx="917">
                  <c:v>28277</c:v>
                </c:pt>
                <c:pt idx="918">
                  <c:v>28307</c:v>
                </c:pt>
                <c:pt idx="919">
                  <c:v>28338</c:v>
                </c:pt>
                <c:pt idx="920">
                  <c:v>28369</c:v>
                </c:pt>
                <c:pt idx="921">
                  <c:v>28399</c:v>
                </c:pt>
                <c:pt idx="922">
                  <c:v>28430</c:v>
                </c:pt>
                <c:pt idx="923">
                  <c:v>28460</c:v>
                </c:pt>
                <c:pt idx="924">
                  <c:v>28491</c:v>
                </c:pt>
                <c:pt idx="925">
                  <c:v>28522</c:v>
                </c:pt>
                <c:pt idx="926">
                  <c:v>28550</c:v>
                </c:pt>
                <c:pt idx="927">
                  <c:v>28581</c:v>
                </c:pt>
                <c:pt idx="928">
                  <c:v>28611</c:v>
                </c:pt>
                <c:pt idx="929">
                  <c:v>28642</c:v>
                </c:pt>
                <c:pt idx="930">
                  <c:v>28672</c:v>
                </c:pt>
                <c:pt idx="931">
                  <c:v>28703</c:v>
                </c:pt>
                <c:pt idx="932">
                  <c:v>28734</c:v>
                </c:pt>
                <c:pt idx="933">
                  <c:v>28764</c:v>
                </c:pt>
                <c:pt idx="934">
                  <c:v>28795</c:v>
                </c:pt>
                <c:pt idx="935">
                  <c:v>28825</c:v>
                </c:pt>
                <c:pt idx="936">
                  <c:v>28856</c:v>
                </c:pt>
                <c:pt idx="937">
                  <c:v>28887</c:v>
                </c:pt>
                <c:pt idx="938">
                  <c:v>28915</c:v>
                </c:pt>
                <c:pt idx="939">
                  <c:v>28946</c:v>
                </c:pt>
                <c:pt idx="940">
                  <c:v>28976</c:v>
                </c:pt>
                <c:pt idx="941">
                  <c:v>29007</c:v>
                </c:pt>
                <c:pt idx="942">
                  <c:v>29037</c:v>
                </c:pt>
                <c:pt idx="943">
                  <c:v>29068</c:v>
                </c:pt>
                <c:pt idx="944">
                  <c:v>29099</c:v>
                </c:pt>
                <c:pt idx="945">
                  <c:v>29129</c:v>
                </c:pt>
                <c:pt idx="946">
                  <c:v>29160</c:v>
                </c:pt>
                <c:pt idx="947">
                  <c:v>29190</c:v>
                </c:pt>
                <c:pt idx="948">
                  <c:v>29221</c:v>
                </c:pt>
                <c:pt idx="949">
                  <c:v>29252</c:v>
                </c:pt>
                <c:pt idx="950">
                  <c:v>29281</c:v>
                </c:pt>
                <c:pt idx="951">
                  <c:v>29312</c:v>
                </c:pt>
                <c:pt idx="952">
                  <c:v>29342</c:v>
                </c:pt>
                <c:pt idx="953">
                  <c:v>29373</c:v>
                </c:pt>
                <c:pt idx="954">
                  <c:v>29403</c:v>
                </c:pt>
                <c:pt idx="955">
                  <c:v>29434</c:v>
                </c:pt>
                <c:pt idx="956">
                  <c:v>29465</c:v>
                </c:pt>
                <c:pt idx="957">
                  <c:v>29495</c:v>
                </c:pt>
                <c:pt idx="958">
                  <c:v>29526</c:v>
                </c:pt>
                <c:pt idx="959">
                  <c:v>29556</c:v>
                </c:pt>
                <c:pt idx="960">
                  <c:v>29587</c:v>
                </c:pt>
                <c:pt idx="961">
                  <c:v>29618</c:v>
                </c:pt>
                <c:pt idx="962">
                  <c:v>29646</c:v>
                </c:pt>
                <c:pt idx="963">
                  <c:v>29677</c:v>
                </c:pt>
                <c:pt idx="964">
                  <c:v>29707</c:v>
                </c:pt>
                <c:pt idx="965">
                  <c:v>29738</c:v>
                </c:pt>
                <c:pt idx="966">
                  <c:v>29768</c:v>
                </c:pt>
                <c:pt idx="967">
                  <c:v>29799</c:v>
                </c:pt>
                <c:pt idx="968">
                  <c:v>29830</c:v>
                </c:pt>
                <c:pt idx="969">
                  <c:v>29860</c:v>
                </c:pt>
                <c:pt idx="970">
                  <c:v>29891</c:v>
                </c:pt>
                <c:pt idx="971">
                  <c:v>29921</c:v>
                </c:pt>
                <c:pt idx="972">
                  <c:v>29952</c:v>
                </c:pt>
                <c:pt idx="973">
                  <c:v>29983</c:v>
                </c:pt>
                <c:pt idx="974">
                  <c:v>30011</c:v>
                </c:pt>
                <c:pt idx="975">
                  <c:v>30042</c:v>
                </c:pt>
                <c:pt idx="976">
                  <c:v>30072</c:v>
                </c:pt>
                <c:pt idx="977">
                  <c:v>30103</c:v>
                </c:pt>
                <c:pt idx="978">
                  <c:v>30133</c:v>
                </c:pt>
                <c:pt idx="979">
                  <c:v>30164</c:v>
                </c:pt>
                <c:pt idx="980">
                  <c:v>30195</c:v>
                </c:pt>
                <c:pt idx="981">
                  <c:v>30225</c:v>
                </c:pt>
                <c:pt idx="982">
                  <c:v>30256</c:v>
                </c:pt>
                <c:pt idx="983">
                  <c:v>30286</c:v>
                </c:pt>
                <c:pt idx="984">
                  <c:v>30317</c:v>
                </c:pt>
                <c:pt idx="985">
                  <c:v>30348</c:v>
                </c:pt>
                <c:pt idx="986">
                  <c:v>30376</c:v>
                </c:pt>
                <c:pt idx="987">
                  <c:v>30407</c:v>
                </c:pt>
                <c:pt idx="988">
                  <c:v>30437</c:v>
                </c:pt>
                <c:pt idx="989">
                  <c:v>30468</c:v>
                </c:pt>
                <c:pt idx="990">
                  <c:v>30498</c:v>
                </c:pt>
                <c:pt idx="991">
                  <c:v>30529</c:v>
                </c:pt>
                <c:pt idx="992">
                  <c:v>30560</c:v>
                </c:pt>
                <c:pt idx="993">
                  <c:v>30590</c:v>
                </c:pt>
                <c:pt idx="994">
                  <c:v>30621</c:v>
                </c:pt>
                <c:pt idx="995">
                  <c:v>30651</c:v>
                </c:pt>
                <c:pt idx="996">
                  <c:v>30682</c:v>
                </c:pt>
                <c:pt idx="997">
                  <c:v>30713</c:v>
                </c:pt>
                <c:pt idx="998">
                  <c:v>30742</c:v>
                </c:pt>
                <c:pt idx="999">
                  <c:v>30773</c:v>
                </c:pt>
                <c:pt idx="1000">
                  <c:v>30803</c:v>
                </c:pt>
                <c:pt idx="1001">
                  <c:v>30834</c:v>
                </c:pt>
                <c:pt idx="1002">
                  <c:v>30864</c:v>
                </c:pt>
                <c:pt idx="1003">
                  <c:v>30895</c:v>
                </c:pt>
                <c:pt idx="1004">
                  <c:v>30926</c:v>
                </c:pt>
                <c:pt idx="1005">
                  <c:v>30956</c:v>
                </c:pt>
                <c:pt idx="1006">
                  <c:v>30987</c:v>
                </c:pt>
                <c:pt idx="1007">
                  <c:v>31017</c:v>
                </c:pt>
                <c:pt idx="1008">
                  <c:v>31048</c:v>
                </c:pt>
                <c:pt idx="1009">
                  <c:v>31079</c:v>
                </c:pt>
                <c:pt idx="1010">
                  <c:v>31107</c:v>
                </c:pt>
                <c:pt idx="1011">
                  <c:v>31138</c:v>
                </c:pt>
                <c:pt idx="1012">
                  <c:v>31168</c:v>
                </c:pt>
                <c:pt idx="1013">
                  <c:v>31199</c:v>
                </c:pt>
                <c:pt idx="1014">
                  <c:v>31229</c:v>
                </c:pt>
                <c:pt idx="1015">
                  <c:v>31260</c:v>
                </c:pt>
                <c:pt idx="1016">
                  <c:v>31291</c:v>
                </c:pt>
                <c:pt idx="1017">
                  <c:v>31321</c:v>
                </c:pt>
                <c:pt idx="1018">
                  <c:v>31352</c:v>
                </c:pt>
                <c:pt idx="1019">
                  <c:v>31382</c:v>
                </c:pt>
                <c:pt idx="1020">
                  <c:v>31413</c:v>
                </c:pt>
                <c:pt idx="1021">
                  <c:v>31444</c:v>
                </c:pt>
                <c:pt idx="1022">
                  <c:v>31472</c:v>
                </c:pt>
                <c:pt idx="1023">
                  <c:v>31503</c:v>
                </c:pt>
                <c:pt idx="1024">
                  <c:v>31533</c:v>
                </c:pt>
                <c:pt idx="1025">
                  <c:v>31564</c:v>
                </c:pt>
                <c:pt idx="1026">
                  <c:v>31594</c:v>
                </c:pt>
                <c:pt idx="1027">
                  <c:v>31625</c:v>
                </c:pt>
                <c:pt idx="1028">
                  <c:v>31656</c:v>
                </c:pt>
                <c:pt idx="1029">
                  <c:v>31686</c:v>
                </c:pt>
                <c:pt idx="1030">
                  <c:v>31717</c:v>
                </c:pt>
                <c:pt idx="1031">
                  <c:v>31747</c:v>
                </c:pt>
                <c:pt idx="1032">
                  <c:v>31778</c:v>
                </c:pt>
                <c:pt idx="1033">
                  <c:v>31809</c:v>
                </c:pt>
                <c:pt idx="1034">
                  <c:v>31837</c:v>
                </c:pt>
                <c:pt idx="1035">
                  <c:v>31868</c:v>
                </c:pt>
                <c:pt idx="1036">
                  <c:v>31898</c:v>
                </c:pt>
                <c:pt idx="1037">
                  <c:v>31929</c:v>
                </c:pt>
                <c:pt idx="1038">
                  <c:v>31959</c:v>
                </c:pt>
                <c:pt idx="1039">
                  <c:v>31990</c:v>
                </c:pt>
                <c:pt idx="1040">
                  <c:v>32021</c:v>
                </c:pt>
                <c:pt idx="1041">
                  <c:v>32051</c:v>
                </c:pt>
                <c:pt idx="1042">
                  <c:v>32082</c:v>
                </c:pt>
                <c:pt idx="1043">
                  <c:v>32112</c:v>
                </c:pt>
                <c:pt idx="1044">
                  <c:v>32143</c:v>
                </c:pt>
                <c:pt idx="1045">
                  <c:v>32174</c:v>
                </c:pt>
                <c:pt idx="1046">
                  <c:v>32203</c:v>
                </c:pt>
                <c:pt idx="1047">
                  <c:v>32234</c:v>
                </c:pt>
                <c:pt idx="1048">
                  <c:v>32264</c:v>
                </c:pt>
                <c:pt idx="1049">
                  <c:v>32295</c:v>
                </c:pt>
                <c:pt idx="1050">
                  <c:v>32325</c:v>
                </c:pt>
                <c:pt idx="1051">
                  <c:v>32356</c:v>
                </c:pt>
                <c:pt idx="1052">
                  <c:v>32387</c:v>
                </c:pt>
                <c:pt idx="1053">
                  <c:v>32417</c:v>
                </c:pt>
                <c:pt idx="1054">
                  <c:v>32448</c:v>
                </c:pt>
                <c:pt idx="1055">
                  <c:v>32478</c:v>
                </c:pt>
                <c:pt idx="1056">
                  <c:v>32509</c:v>
                </c:pt>
                <c:pt idx="1057">
                  <c:v>32540</c:v>
                </c:pt>
                <c:pt idx="1058">
                  <c:v>32568</c:v>
                </c:pt>
                <c:pt idx="1059">
                  <c:v>32599</c:v>
                </c:pt>
                <c:pt idx="1060">
                  <c:v>32629</c:v>
                </c:pt>
                <c:pt idx="1061">
                  <c:v>32660</c:v>
                </c:pt>
                <c:pt idx="1062">
                  <c:v>32690</c:v>
                </c:pt>
                <c:pt idx="1063">
                  <c:v>32721</c:v>
                </c:pt>
                <c:pt idx="1064">
                  <c:v>32752</c:v>
                </c:pt>
                <c:pt idx="1065">
                  <c:v>32782</c:v>
                </c:pt>
                <c:pt idx="1066">
                  <c:v>32813</c:v>
                </c:pt>
                <c:pt idx="1067">
                  <c:v>32843</c:v>
                </c:pt>
                <c:pt idx="1068">
                  <c:v>32874</c:v>
                </c:pt>
                <c:pt idx="1069">
                  <c:v>32905</c:v>
                </c:pt>
                <c:pt idx="1070">
                  <c:v>32933</c:v>
                </c:pt>
                <c:pt idx="1071">
                  <c:v>32964</c:v>
                </c:pt>
                <c:pt idx="1072">
                  <c:v>32994</c:v>
                </c:pt>
                <c:pt idx="1073">
                  <c:v>33025</c:v>
                </c:pt>
                <c:pt idx="1074">
                  <c:v>33055</c:v>
                </c:pt>
                <c:pt idx="1075">
                  <c:v>33086</c:v>
                </c:pt>
                <c:pt idx="1076">
                  <c:v>33117</c:v>
                </c:pt>
                <c:pt idx="1077">
                  <c:v>33147</c:v>
                </c:pt>
                <c:pt idx="1078">
                  <c:v>33178</c:v>
                </c:pt>
                <c:pt idx="1079">
                  <c:v>33208</c:v>
                </c:pt>
                <c:pt idx="1080">
                  <c:v>33239</c:v>
                </c:pt>
                <c:pt idx="1081">
                  <c:v>33270</c:v>
                </c:pt>
                <c:pt idx="1082">
                  <c:v>33298</c:v>
                </c:pt>
                <c:pt idx="1083">
                  <c:v>33329</c:v>
                </c:pt>
                <c:pt idx="1084">
                  <c:v>33359</c:v>
                </c:pt>
                <c:pt idx="1085">
                  <c:v>33390</c:v>
                </c:pt>
                <c:pt idx="1086">
                  <c:v>33420</c:v>
                </c:pt>
                <c:pt idx="1087">
                  <c:v>33451</c:v>
                </c:pt>
                <c:pt idx="1088">
                  <c:v>33482</c:v>
                </c:pt>
                <c:pt idx="1089">
                  <c:v>33512</c:v>
                </c:pt>
                <c:pt idx="1090">
                  <c:v>33543</c:v>
                </c:pt>
                <c:pt idx="1091">
                  <c:v>33573</c:v>
                </c:pt>
                <c:pt idx="1092">
                  <c:v>33604</c:v>
                </c:pt>
                <c:pt idx="1093">
                  <c:v>33635</c:v>
                </c:pt>
                <c:pt idx="1094">
                  <c:v>33664</c:v>
                </c:pt>
                <c:pt idx="1095">
                  <c:v>33695</c:v>
                </c:pt>
                <c:pt idx="1096">
                  <c:v>33725</c:v>
                </c:pt>
                <c:pt idx="1097">
                  <c:v>33756</c:v>
                </c:pt>
                <c:pt idx="1098">
                  <c:v>33786</c:v>
                </c:pt>
                <c:pt idx="1099">
                  <c:v>33817</c:v>
                </c:pt>
                <c:pt idx="1100">
                  <c:v>33848</c:v>
                </c:pt>
                <c:pt idx="1101">
                  <c:v>33878</c:v>
                </c:pt>
                <c:pt idx="1102">
                  <c:v>33909</c:v>
                </c:pt>
                <c:pt idx="1103">
                  <c:v>33939</c:v>
                </c:pt>
                <c:pt idx="1104">
                  <c:v>33970</c:v>
                </c:pt>
                <c:pt idx="1105">
                  <c:v>34001</c:v>
                </c:pt>
                <c:pt idx="1106">
                  <c:v>34029</c:v>
                </c:pt>
                <c:pt idx="1107">
                  <c:v>34060</c:v>
                </c:pt>
                <c:pt idx="1108">
                  <c:v>34090</c:v>
                </c:pt>
                <c:pt idx="1109">
                  <c:v>34121</c:v>
                </c:pt>
                <c:pt idx="1110">
                  <c:v>34151</c:v>
                </c:pt>
                <c:pt idx="1111">
                  <c:v>34182</c:v>
                </c:pt>
                <c:pt idx="1112">
                  <c:v>34213</c:v>
                </c:pt>
                <c:pt idx="1113">
                  <c:v>34243</c:v>
                </c:pt>
                <c:pt idx="1114">
                  <c:v>34274</c:v>
                </c:pt>
                <c:pt idx="1115">
                  <c:v>34304</c:v>
                </c:pt>
                <c:pt idx="1116">
                  <c:v>34335</c:v>
                </c:pt>
                <c:pt idx="1117">
                  <c:v>34366</c:v>
                </c:pt>
                <c:pt idx="1118">
                  <c:v>34394</c:v>
                </c:pt>
                <c:pt idx="1119">
                  <c:v>34425</c:v>
                </c:pt>
                <c:pt idx="1120">
                  <c:v>34455</c:v>
                </c:pt>
                <c:pt idx="1121">
                  <c:v>34486</c:v>
                </c:pt>
                <c:pt idx="1122">
                  <c:v>34516</c:v>
                </c:pt>
                <c:pt idx="1123">
                  <c:v>34547</c:v>
                </c:pt>
                <c:pt idx="1124">
                  <c:v>34578</c:v>
                </c:pt>
                <c:pt idx="1125">
                  <c:v>34608</c:v>
                </c:pt>
                <c:pt idx="1126">
                  <c:v>34639</c:v>
                </c:pt>
                <c:pt idx="1127">
                  <c:v>34669</c:v>
                </c:pt>
                <c:pt idx="1128">
                  <c:v>34700</c:v>
                </c:pt>
                <c:pt idx="1129">
                  <c:v>34731</c:v>
                </c:pt>
                <c:pt idx="1130">
                  <c:v>34759</c:v>
                </c:pt>
                <c:pt idx="1131">
                  <c:v>34790</c:v>
                </c:pt>
                <c:pt idx="1132">
                  <c:v>34820</c:v>
                </c:pt>
                <c:pt idx="1133">
                  <c:v>34851</c:v>
                </c:pt>
                <c:pt idx="1134">
                  <c:v>34881</c:v>
                </c:pt>
                <c:pt idx="1135">
                  <c:v>34912</c:v>
                </c:pt>
                <c:pt idx="1136">
                  <c:v>34943</c:v>
                </c:pt>
                <c:pt idx="1137">
                  <c:v>34973</c:v>
                </c:pt>
                <c:pt idx="1138">
                  <c:v>35004</c:v>
                </c:pt>
                <c:pt idx="1139">
                  <c:v>35034</c:v>
                </c:pt>
                <c:pt idx="1140">
                  <c:v>35065</c:v>
                </c:pt>
                <c:pt idx="1141">
                  <c:v>35096</c:v>
                </c:pt>
                <c:pt idx="1142">
                  <c:v>35125</c:v>
                </c:pt>
                <c:pt idx="1143">
                  <c:v>35156</c:v>
                </c:pt>
                <c:pt idx="1144">
                  <c:v>35186</c:v>
                </c:pt>
                <c:pt idx="1145">
                  <c:v>35217</c:v>
                </c:pt>
                <c:pt idx="1146">
                  <c:v>35247</c:v>
                </c:pt>
                <c:pt idx="1147">
                  <c:v>35278</c:v>
                </c:pt>
                <c:pt idx="1148">
                  <c:v>35309</c:v>
                </c:pt>
                <c:pt idx="1149">
                  <c:v>35339</c:v>
                </c:pt>
                <c:pt idx="1150">
                  <c:v>35370</c:v>
                </c:pt>
                <c:pt idx="1151">
                  <c:v>35400</c:v>
                </c:pt>
                <c:pt idx="1152">
                  <c:v>35431</c:v>
                </c:pt>
                <c:pt idx="1153">
                  <c:v>35462</c:v>
                </c:pt>
                <c:pt idx="1154">
                  <c:v>35490</c:v>
                </c:pt>
                <c:pt idx="1155">
                  <c:v>35521</c:v>
                </c:pt>
                <c:pt idx="1156">
                  <c:v>35551</c:v>
                </c:pt>
                <c:pt idx="1157">
                  <c:v>35582</c:v>
                </c:pt>
                <c:pt idx="1158">
                  <c:v>35612</c:v>
                </c:pt>
                <c:pt idx="1159">
                  <c:v>35643</c:v>
                </c:pt>
                <c:pt idx="1160">
                  <c:v>35674</c:v>
                </c:pt>
                <c:pt idx="1161">
                  <c:v>35704</c:v>
                </c:pt>
                <c:pt idx="1162">
                  <c:v>35735</c:v>
                </c:pt>
                <c:pt idx="1163">
                  <c:v>35765</c:v>
                </c:pt>
                <c:pt idx="1164">
                  <c:v>35796</c:v>
                </c:pt>
                <c:pt idx="1165">
                  <c:v>35827</c:v>
                </c:pt>
                <c:pt idx="1166">
                  <c:v>35855</c:v>
                </c:pt>
                <c:pt idx="1167">
                  <c:v>35886</c:v>
                </c:pt>
                <c:pt idx="1168">
                  <c:v>35916</c:v>
                </c:pt>
                <c:pt idx="1169">
                  <c:v>35947</c:v>
                </c:pt>
                <c:pt idx="1170">
                  <c:v>35977</c:v>
                </c:pt>
                <c:pt idx="1171">
                  <c:v>36008</c:v>
                </c:pt>
                <c:pt idx="1172">
                  <c:v>36039</c:v>
                </c:pt>
                <c:pt idx="1173">
                  <c:v>36069</c:v>
                </c:pt>
                <c:pt idx="1174">
                  <c:v>36100</c:v>
                </c:pt>
                <c:pt idx="1175">
                  <c:v>36130</c:v>
                </c:pt>
                <c:pt idx="1176">
                  <c:v>36161</c:v>
                </c:pt>
                <c:pt idx="1177">
                  <c:v>36192</c:v>
                </c:pt>
                <c:pt idx="1178">
                  <c:v>36220</c:v>
                </c:pt>
                <c:pt idx="1179">
                  <c:v>36251</c:v>
                </c:pt>
                <c:pt idx="1180">
                  <c:v>36281</c:v>
                </c:pt>
                <c:pt idx="1181">
                  <c:v>36312</c:v>
                </c:pt>
                <c:pt idx="1182">
                  <c:v>36342</c:v>
                </c:pt>
                <c:pt idx="1183">
                  <c:v>36373</c:v>
                </c:pt>
                <c:pt idx="1184">
                  <c:v>36404</c:v>
                </c:pt>
                <c:pt idx="1185">
                  <c:v>36434</c:v>
                </c:pt>
                <c:pt idx="1186">
                  <c:v>36465</c:v>
                </c:pt>
                <c:pt idx="1187">
                  <c:v>36495</c:v>
                </c:pt>
                <c:pt idx="1188">
                  <c:v>36526</c:v>
                </c:pt>
                <c:pt idx="1189">
                  <c:v>36557</c:v>
                </c:pt>
                <c:pt idx="1190">
                  <c:v>36586</c:v>
                </c:pt>
                <c:pt idx="1191">
                  <c:v>36617</c:v>
                </c:pt>
                <c:pt idx="1192">
                  <c:v>36647</c:v>
                </c:pt>
                <c:pt idx="1193">
                  <c:v>36678</c:v>
                </c:pt>
                <c:pt idx="1194">
                  <c:v>36708</c:v>
                </c:pt>
                <c:pt idx="1195">
                  <c:v>36739</c:v>
                </c:pt>
                <c:pt idx="1196">
                  <c:v>36770</c:v>
                </c:pt>
                <c:pt idx="1197">
                  <c:v>36800</c:v>
                </c:pt>
                <c:pt idx="1198">
                  <c:v>36831</c:v>
                </c:pt>
                <c:pt idx="1199">
                  <c:v>36861</c:v>
                </c:pt>
                <c:pt idx="1200">
                  <c:v>36892</c:v>
                </c:pt>
                <c:pt idx="1201">
                  <c:v>36923</c:v>
                </c:pt>
                <c:pt idx="1202">
                  <c:v>36951</c:v>
                </c:pt>
                <c:pt idx="1203">
                  <c:v>36982</c:v>
                </c:pt>
                <c:pt idx="1204">
                  <c:v>37012</c:v>
                </c:pt>
                <c:pt idx="1205">
                  <c:v>37043</c:v>
                </c:pt>
                <c:pt idx="1206">
                  <c:v>37073</c:v>
                </c:pt>
                <c:pt idx="1207">
                  <c:v>37104</c:v>
                </c:pt>
                <c:pt idx="1208">
                  <c:v>37135</c:v>
                </c:pt>
                <c:pt idx="1209">
                  <c:v>37165</c:v>
                </c:pt>
                <c:pt idx="1210">
                  <c:v>37196</c:v>
                </c:pt>
                <c:pt idx="1211">
                  <c:v>37226</c:v>
                </c:pt>
                <c:pt idx="1212">
                  <c:v>37257</c:v>
                </c:pt>
                <c:pt idx="1213">
                  <c:v>37288</c:v>
                </c:pt>
                <c:pt idx="1214">
                  <c:v>37316</c:v>
                </c:pt>
                <c:pt idx="1215">
                  <c:v>37347</c:v>
                </c:pt>
                <c:pt idx="1216">
                  <c:v>37377</c:v>
                </c:pt>
                <c:pt idx="1217">
                  <c:v>37408</c:v>
                </c:pt>
                <c:pt idx="1218">
                  <c:v>37438</c:v>
                </c:pt>
                <c:pt idx="1219">
                  <c:v>37469</c:v>
                </c:pt>
                <c:pt idx="1220">
                  <c:v>37500</c:v>
                </c:pt>
                <c:pt idx="1221">
                  <c:v>37530</c:v>
                </c:pt>
                <c:pt idx="1222">
                  <c:v>37561</c:v>
                </c:pt>
                <c:pt idx="1223">
                  <c:v>37591</c:v>
                </c:pt>
                <c:pt idx="1224">
                  <c:v>37622</c:v>
                </c:pt>
                <c:pt idx="1225">
                  <c:v>37653</c:v>
                </c:pt>
                <c:pt idx="1226">
                  <c:v>37681</c:v>
                </c:pt>
                <c:pt idx="1227">
                  <c:v>37712</c:v>
                </c:pt>
                <c:pt idx="1228">
                  <c:v>37742</c:v>
                </c:pt>
                <c:pt idx="1229">
                  <c:v>37773</c:v>
                </c:pt>
                <c:pt idx="1230">
                  <c:v>37803</c:v>
                </c:pt>
                <c:pt idx="1231">
                  <c:v>37834</c:v>
                </c:pt>
                <c:pt idx="1232">
                  <c:v>37865</c:v>
                </c:pt>
                <c:pt idx="1233">
                  <c:v>37895</c:v>
                </c:pt>
                <c:pt idx="1234">
                  <c:v>37926</c:v>
                </c:pt>
                <c:pt idx="1235">
                  <c:v>37956</c:v>
                </c:pt>
                <c:pt idx="1236">
                  <c:v>37987</c:v>
                </c:pt>
                <c:pt idx="1237">
                  <c:v>38018</c:v>
                </c:pt>
                <c:pt idx="1238">
                  <c:v>38047</c:v>
                </c:pt>
                <c:pt idx="1239">
                  <c:v>38078</c:v>
                </c:pt>
                <c:pt idx="1240">
                  <c:v>38108</c:v>
                </c:pt>
                <c:pt idx="1241">
                  <c:v>38139</c:v>
                </c:pt>
                <c:pt idx="1242">
                  <c:v>38169</c:v>
                </c:pt>
                <c:pt idx="1243">
                  <c:v>38200</c:v>
                </c:pt>
                <c:pt idx="1244">
                  <c:v>38231</c:v>
                </c:pt>
                <c:pt idx="1245">
                  <c:v>38261</c:v>
                </c:pt>
                <c:pt idx="1246">
                  <c:v>38292</c:v>
                </c:pt>
                <c:pt idx="1247">
                  <c:v>38322</c:v>
                </c:pt>
                <c:pt idx="1248">
                  <c:v>38353</c:v>
                </c:pt>
                <c:pt idx="1249">
                  <c:v>38384</c:v>
                </c:pt>
                <c:pt idx="1250">
                  <c:v>38412</c:v>
                </c:pt>
                <c:pt idx="1251">
                  <c:v>38443</c:v>
                </c:pt>
                <c:pt idx="1252">
                  <c:v>38473</c:v>
                </c:pt>
                <c:pt idx="1253">
                  <c:v>38504</c:v>
                </c:pt>
                <c:pt idx="1254">
                  <c:v>38534</c:v>
                </c:pt>
                <c:pt idx="1255">
                  <c:v>38565</c:v>
                </c:pt>
                <c:pt idx="1256">
                  <c:v>38596</c:v>
                </c:pt>
                <c:pt idx="1257">
                  <c:v>38626</c:v>
                </c:pt>
                <c:pt idx="1258">
                  <c:v>38657</c:v>
                </c:pt>
                <c:pt idx="1259">
                  <c:v>38687</c:v>
                </c:pt>
                <c:pt idx="1260">
                  <c:v>38718</c:v>
                </c:pt>
                <c:pt idx="1261">
                  <c:v>38749</c:v>
                </c:pt>
                <c:pt idx="1262">
                  <c:v>38777</c:v>
                </c:pt>
                <c:pt idx="1263">
                  <c:v>38808</c:v>
                </c:pt>
                <c:pt idx="1264">
                  <c:v>38838</c:v>
                </c:pt>
                <c:pt idx="1265">
                  <c:v>38869</c:v>
                </c:pt>
                <c:pt idx="1266">
                  <c:v>38899</c:v>
                </c:pt>
                <c:pt idx="1267">
                  <c:v>38930</c:v>
                </c:pt>
                <c:pt idx="1268">
                  <c:v>38961</c:v>
                </c:pt>
                <c:pt idx="1269">
                  <c:v>38991</c:v>
                </c:pt>
                <c:pt idx="1270">
                  <c:v>39022</c:v>
                </c:pt>
                <c:pt idx="1271">
                  <c:v>39052</c:v>
                </c:pt>
                <c:pt idx="1272">
                  <c:v>39083</c:v>
                </c:pt>
                <c:pt idx="1273">
                  <c:v>39114</c:v>
                </c:pt>
                <c:pt idx="1274">
                  <c:v>39142</c:v>
                </c:pt>
                <c:pt idx="1275">
                  <c:v>39173</c:v>
                </c:pt>
                <c:pt idx="1276">
                  <c:v>39203</c:v>
                </c:pt>
                <c:pt idx="1277">
                  <c:v>39234</c:v>
                </c:pt>
                <c:pt idx="1278">
                  <c:v>39264</c:v>
                </c:pt>
                <c:pt idx="1279">
                  <c:v>39295</c:v>
                </c:pt>
                <c:pt idx="1280">
                  <c:v>39326</c:v>
                </c:pt>
                <c:pt idx="1281">
                  <c:v>39356</c:v>
                </c:pt>
                <c:pt idx="1282">
                  <c:v>39387</c:v>
                </c:pt>
                <c:pt idx="1283">
                  <c:v>39417</c:v>
                </c:pt>
                <c:pt idx="1284">
                  <c:v>39448</c:v>
                </c:pt>
                <c:pt idx="1285">
                  <c:v>39479</c:v>
                </c:pt>
                <c:pt idx="1286">
                  <c:v>39508</c:v>
                </c:pt>
                <c:pt idx="1287">
                  <c:v>39539</c:v>
                </c:pt>
                <c:pt idx="1288">
                  <c:v>39569</c:v>
                </c:pt>
                <c:pt idx="1289">
                  <c:v>39600</c:v>
                </c:pt>
                <c:pt idx="1290">
                  <c:v>39630</c:v>
                </c:pt>
                <c:pt idx="1291">
                  <c:v>39661</c:v>
                </c:pt>
                <c:pt idx="1292">
                  <c:v>39692</c:v>
                </c:pt>
                <c:pt idx="1293">
                  <c:v>39722</c:v>
                </c:pt>
                <c:pt idx="1294">
                  <c:v>39753</c:v>
                </c:pt>
                <c:pt idx="1295">
                  <c:v>39783</c:v>
                </c:pt>
                <c:pt idx="1296">
                  <c:v>39814</c:v>
                </c:pt>
                <c:pt idx="1297">
                  <c:v>39845</c:v>
                </c:pt>
                <c:pt idx="1298">
                  <c:v>39873</c:v>
                </c:pt>
                <c:pt idx="1299">
                  <c:v>39904</c:v>
                </c:pt>
                <c:pt idx="1300">
                  <c:v>39934</c:v>
                </c:pt>
                <c:pt idx="1301">
                  <c:v>39965</c:v>
                </c:pt>
                <c:pt idx="1302">
                  <c:v>39995</c:v>
                </c:pt>
                <c:pt idx="1303">
                  <c:v>40026</c:v>
                </c:pt>
                <c:pt idx="1304">
                  <c:v>40057</c:v>
                </c:pt>
                <c:pt idx="1305">
                  <c:v>40087</c:v>
                </c:pt>
                <c:pt idx="1306">
                  <c:v>40118</c:v>
                </c:pt>
                <c:pt idx="1307">
                  <c:v>40148</c:v>
                </c:pt>
                <c:pt idx="1308">
                  <c:v>40179</c:v>
                </c:pt>
                <c:pt idx="1309">
                  <c:v>40210</c:v>
                </c:pt>
                <c:pt idx="1310">
                  <c:v>40238</c:v>
                </c:pt>
                <c:pt idx="1311">
                  <c:v>40269</c:v>
                </c:pt>
                <c:pt idx="1312">
                  <c:v>40299</c:v>
                </c:pt>
                <c:pt idx="1313">
                  <c:v>40330</c:v>
                </c:pt>
                <c:pt idx="1314">
                  <c:v>40360</c:v>
                </c:pt>
                <c:pt idx="1315">
                  <c:v>40391</c:v>
                </c:pt>
                <c:pt idx="1316">
                  <c:v>40422</c:v>
                </c:pt>
                <c:pt idx="1317">
                  <c:v>40452</c:v>
                </c:pt>
                <c:pt idx="1318">
                  <c:v>40483</c:v>
                </c:pt>
                <c:pt idx="1319">
                  <c:v>40513</c:v>
                </c:pt>
                <c:pt idx="1320">
                  <c:v>40544</c:v>
                </c:pt>
                <c:pt idx="1321">
                  <c:v>40575</c:v>
                </c:pt>
                <c:pt idx="1322">
                  <c:v>40603</c:v>
                </c:pt>
                <c:pt idx="1323">
                  <c:v>40634</c:v>
                </c:pt>
                <c:pt idx="1324">
                  <c:v>40664</c:v>
                </c:pt>
                <c:pt idx="1325">
                  <c:v>40695</c:v>
                </c:pt>
                <c:pt idx="1326">
                  <c:v>40725</c:v>
                </c:pt>
                <c:pt idx="1327">
                  <c:v>40756</c:v>
                </c:pt>
                <c:pt idx="1328">
                  <c:v>40787</c:v>
                </c:pt>
                <c:pt idx="1329">
                  <c:v>40817</c:v>
                </c:pt>
                <c:pt idx="1330">
                  <c:v>40848</c:v>
                </c:pt>
                <c:pt idx="1331">
                  <c:v>40878</c:v>
                </c:pt>
                <c:pt idx="1332">
                  <c:v>40909</c:v>
                </c:pt>
                <c:pt idx="1333">
                  <c:v>40940</c:v>
                </c:pt>
                <c:pt idx="1334">
                  <c:v>40969</c:v>
                </c:pt>
                <c:pt idx="1335">
                  <c:v>41000</c:v>
                </c:pt>
                <c:pt idx="1336">
                  <c:v>41030</c:v>
                </c:pt>
                <c:pt idx="1337">
                  <c:v>41061</c:v>
                </c:pt>
                <c:pt idx="1338">
                  <c:v>41091</c:v>
                </c:pt>
                <c:pt idx="1339">
                  <c:v>41122</c:v>
                </c:pt>
                <c:pt idx="1340">
                  <c:v>41153</c:v>
                </c:pt>
                <c:pt idx="1341">
                  <c:v>41183</c:v>
                </c:pt>
                <c:pt idx="1342">
                  <c:v>41214</c:v>
                </c:pt>
                <c:pt idx="1343">
                  <c:v>41244</c:v>
                </c:pt>
                <c:pt idx="1344">
                  <c:v>41275</c:v>
                </c:pt>
                <c:pt idx="1345">
                  <c:v>41306</c:v>
                </c:pt>
                <c:pt idx="1346">
                  <c:v>41334</c:v>
                </c:pt>
                <c:pt idx="1347">
                  <c:v>41365</c:v>
                </c:pt>
                <c:pt idx="1348">
                  <c:v>41395</c:v>
                </c:pt>
                <c:pt idx="1349">
                  <c:v>41426</c:v>
                </c:pt>
                <c:pt idx="1350">
                  <c:v>41456</c:v>
                </c:pt>
                <c:pt idx="1351">
                  <c:v>41487</c:v>
                </c:pt>
                <c:pt idx="1352">
                  <c:v>41518</c:v>
                </c:pt>
                <c:pt idx="1353">
                  <c:v>41548</c:v>
                </c:pt>
                <c:pt idx="1354">
                  <c:v>41579</c:v>
                </c:pt>
                <c:pt idx="1355">
                  <c:v>41609</c:v>
                </c:pt>
                <c:pt idx="1356">
                  <c:v>41640</c:v>
                </c:pt>
                <c:pt idx="1357">
                  <c:v>41671</c:v>
                </c:pt>
                <c:pt idx="1358">
                  <c:v>41699</c:v>
                </c:pt>
                <c:pt idx="1359">
                  <c:v>41730</c:v>
                </c:pt>
                <c:pt idx="1360">
                  <c:v>41760</c:v>
                </c:pt>
                <c:pt idx="1361">
                  <c:v>41791</c:v>
                </c:pt>
                <c:pt idx="1362">
                  <c:v>41821</c:v>
                </c:pt>
                <c:pt idx="1363">
                  <c:v>41852</c:v>
                </c:pt>
                <c:pt idx="1364">
                  <c:v>41883</c:v>
                </c:pt>
                <c:pt idx="1365">
                  <c:v>41913</c:v>
                </c:pt>
                <c:pt idx="1366">
                  <c:v>41944</c:v>
                </c:pt>
                <c:pt idx="1367">
                  <c:v>41974</c:v>
                </c:pt>
                <c:pt idx="1368">
                  <c:v>42005</c:v>
                </c:pt>
                <c:pt idx="1369">
                  <c:v>42036</c:v>
                </c:pt>
                <c:pt idx="1370">
                  <c:v>42064</c:v>
                </c:pt>
                <c:pt idx="1371">
                  <c:v>42095</c:v>
                </c:pt>
                <c:pt idx="1372">
                  <c:v>42125</c:v>
                </c:pt>
                <c:pt idx="1373">
                  <c:v>42156</c:v>
                </c:pt>
                <c:pt idx="1374">
                  <c:v>42186</c:v>
                </c:pt>
                <c:pt idx="1375">
                  <c:v>42217</c:v>
                </c:pt>
                <c:pt idx="1376">
                  <c:v>42248</c:v>
                </c:pt>
                <c:pt idx="1377">
                  <c:v>42278</c:v>
                </c:pt>
                <c:pt idx="1378">
                  <c:v>42309</c:v>
                </c:pt>
                <c:pt idx="1379">
                  <c:v>42339</c:v>
                </c:pt>
                <c:pt idx="1380">
                  <c:v>42370</c:v>
                </c:pt>
                <c:pt idx="1381">
                  <c:v>42401</c:v>
                </c:pt>
                <c:pt idx="1382">
                  <c:v>42430</c:v>
                </c:pt>
                <c:pt idx="1383">
                  <c:v>42461</c:v>
                </c:pt>
                <c:pt idx="1384">
                  <c:v>42491</c:v>
                </c:pt>
                <c:pt idx="1385">
                  <c:v>42522</c:v>
                </c:pt>
                <c:pt idx="1386">
                  <c:v>42552</c:v>
                </c:pt>
                <c:pt idx="1387">
                  <c:v>42583</c:v>
                </c:pt>
                <c:pt idx="1388">
                  <c:v>42614</c:v>
                </c:pt>
                <c:pt idx="1389">
                  <c:v>42644</c:v>
                </c:pt>
                <c:pt idx="1390">
                  <c:v>42675</c:v>
                </c:pt>
                <c:pt idx="1391">
                  <c:v>42705</c:v>
                </c:pt>
                <c:pt idx="1392">
                  <c:v>42736</c:v>
                </c:pt>
                <c:pt idx="1393">
                  <c:v>42767</c:v>
                </c:pt>
                <c:pt idx="1394">
                  <c:v>42795</c:v>
                </c:pt>
                <c:pt idx="1395">
                  <c:v>42826</c:v>
                </c:pt>
                <c:pt idx="1396">
                  <c:v>42856</c:v>
                </c:pt>
                <c:pt idx="1397">
                  <c:v>42887</c:v>
                </c:pt>
                <c:pt idx="1398">
                  <c:v>42917</c:v>
                </c:pt>
                <c:pt idx="1399">
                  <c:v>42948</c:v>
                </c:pt>
                <c:pt idx="1400">
                  <c:v>42979</c:v>
                </c:pt>
                <c:pt idx="1401">
                  <c:v>43009</c:v>
                </c:pt>
                <c:pt idx="1402">
                  <c:v>43040</c:v>
                </c:pt>
                <c:pt idx="1403">
                  <c:v>43070</c:v>
                </c:pt>
                <c:pt idx="1404">
                  <c:v>43101</c:v>
                </c:pt>
                <c:pt idx="1405">
                  <c:v>43132</c:v>
                </c:pt>
                <c:pt idx="1406">
                  <c:v>43160</c:v>
                </c:pt>
                <c:pt idx="1407">
                  <c:v>43191</c:v>
                </c:pt>
                <c:pt idx="1408">
                  <c:v>43221</c:v>
                </c:pt>
                <c:pt idx="1409">
                  <c:v>43252</c:v>
                </c:pt>
                <c:pt idx="1410">
                  <c:v>43282</c:v>
                </c:pt>
                <c:pt idx="1411">
                  <c:v>43313</c:v>
                </c:pt>
                <c:pt idx="1412">
                  <c:v>43344</c:v>
                </c:pt>
                <c:pt idx="1413">
                  <c:v>43374</c:v>
                </c:pt>
                <c:pt idx="1414">
                  <c:v>43405</c:v>
                </c:pt>
                <c:pt idx="1415">
                  <c:v>43435</c:v>
                </c:pt>
                <c:pt idx="1416">
                  <c:v>43466</c:v>
                </c:pt>
                <c:pt idx="1417">
                  <c:v>43497</c:v>
                </c:pt>
                <c:pt idx="1418">
                  <c:v>43525</c:v>
                </c:pt>
                <c:pt idx="1419">
                  <c:v>43556</c:v>
                </c:pt>
                <c:pt idx="1420">
                  <c:v>43586</c:v>
                </c:pt>
                <c:pt idx="1421">
                  <c:v>43617</c:v>
                </c:pt>
                <c:pt idx="1422">
                  <c:v>43647</c:v>
                </c:pt>
                <c:pt idx="1423">
                  <c:v>43678</c:v>
                </c:pt>
                <c:pt idx="1424">
                  <c:v>43709</c:v>
                </c:pt>
                <c:pt idx="1425">
                  <c:v>43739</c:v>
                </c:pt>
                <c:pt idx="1426">
                  <c:v>43770</c:v>
                </c:pt>
                <c:pt idx="1427">
                  <c:v>43800</c:v>
                </c:pt>
                <c:pt idx="1428">
                  <c:v>43831</c:v>
                </c:pt>
                <c:pt idx="1429">
                  <c:v>43862</c:v>
                </c:pt>
                <c:pt idx="1430">
                  <c:v>43891</c:v>
                </c:pt>
                <c:pt idx="1431">
                  <c:v>43922</c:v>
                </c:pt>
                <c:pt idx="1432">
                  <c:v>43952</c:v>
                </c:pt>
                <c:pt idx="1433">
                  <c:v>43983</c:v>
                </c:pt>
                <c:pt idx="1434">
                  <c:v>44013</c:v>
                </c:pt>
                <c:pt idx="1435">
                  <c:v>44044</c:v>
                </c:pt>
                <c:pt idx="1436">
                  <c:v>44075</c:v>
                </c:pt>
                <c:pt idx="1437">
                  <c:v>44105</c:v>
                </c:pt>
                <c:pt idx="1438">
                  <c:v>44136</c:v>
                </c:pt>
                <c:pt idx="1439">
                  <c:v>44166</c:v>
                </c:pt>
                <c:pt idx="1440">
                  <c:v>44197</c:v>
                </c:pt>
                <c:pt idx="1441">
                  <c:v>44228</c:v>
                </c:pt>
                <c:pt idx="1442">
                  <c:v>44256</c:v>
                </c:pt>
                <c:pt idx="1443">
                  <c:v>44287</c:v>
                </c:pt>
                <c:pt idx="1444">
                  <c:v>44317</c:v>
                </c:pt>
                <c:pt idx="1445">
                  <c:v>44348</c:v>
                </c:pt>
                <c:pt idx="1446">
                  <c:v>44378</c:v>
                </c:pt>
                <c:pt idx="1447">
                  <c:v>44409</c:v>
                </c:pt>
                <c:pt idx="1448">
                  <c:v>44440</c:v>
                </c:pt>
                <c:pt idx="1449">
                  <c:v>44470</c:v>
                </c:pt>
                <c:pt idx="1450">
                  <c:v>44501</c:v>
                </c:pt>
                <c:pt idx="1451">
                  <c:v>44531</c:v>
                </c:pt>
                <c:pt idx="1452">
                  <c:v>44562</c:v>
                </c:pt>
                <c:pt idx="1453">
                  <c:v>44593</c:v>
                </c:pt>
                <c:pt idx="1454">
                  <c:v>44621</c:v>
                </c:pt>
                <c:pt idx="1455">
                  <c:v>44652</c:v>
                </c:pt>
                <c:pt idx="1456">
                  <c:v>44682</c:v>
                </c:pt>
                <c:pt idx="1457">
                  <c:v>44713</c:v>
                </c:pt>
                <c:pt idx="1458">
                  <c:v>44743</c:v>
                </c:pt>
                <c:pt idx="1459">
                  <c:v>44774</c:v>
                </c:pt>
                <c:pt idx="1460">
                  <c:v>44805</c:v>
                </c:pt>
                <c:pt idx="1461">
                  <c:v>44835</c:v>
                </c:pt>
                <c:pt idx="1462">
                  <c:v>44866</c:v>
                </c:pt>
                <c:pt idx="1463">
                  <c:v>44896</c:v>
                </c:pt>
                <c:pt idx="1464">
                  <c:v>44927</c:v>
                </c:pt>
                <c:pt idx="1465">
                  <c:v>44958</c:v>
                </c:pt>
                <c:pt idx="1466">
                  <c:v>44986</c:v>
                </c:pt>
                <c:pt idx="1467">
                  <c:v>45017</c:v>
                </c:pt>
                <c:pt idx="1468">
                  <c:v>45047</c:v>
                </c:pt>
                <c:pt idx="1469">
                  <c:v>45078</c:v>
                </c:pt>
                <c:pt idx="1470">
                  <c:v>45108</c:v>
                </c:pt>
                <c:pt idx="1471">
                  <c:v>45139</c:v>
                </c:pt>
                <c:pt idx="1472">
                  <c:v>45170</c:v>
                </c:pt>
                <c:pt idx="1473">
                  <c:v>45200</c:v>
                </c:pt>
                <c:pt idx="1474">
                  <c:v>45231</c:v>
                </c:pt>
                <c:pt idx="1475">
                  <c:v>45261</c:v>
                </c:pt>
                <c:pt idx="1476">
                  <c:v>45292</c:v>
                </c:pt>
                <c:pt idx="1477">
                  <c:v>45323</c:v>
                </c:pt>
                <c:pt idx="1478">
                  <c:v>45352</c:v>
                </c:pt>
                <c:pt idx="1479">
                  <c:v>45383</c:v>
                </c:pt>
                <c:pt idx="1480">
                  <c:v>45413</c:v>
                </c:pt>
                <c:pt idx="1481">
                  <c:v>45444</c:v>
                </c:pt>
                <c:pt idx="1482">
                  <c:v>45474</c:v>
                </c:pt>
                <c:pt idx="1483">
                  <c:v>45505</c:v>
                </c:pt>
                <c:pt idx="1484">
                  <c:v>45536</c:v>
                </c:pt>
                <c:pt idx="1485">
                  <c:v>45566</c:v>
                </c:pt>
                <c:pt idx="1486">
                  <c:v>45597</c:v>
                </c:pt>
                <c:pt idx="1487">
                  <c:v>45627</c:v>
                </c:pt>
                <c:pt idx="1488">
                  <c:v>45658</c:v>
                </c:pt>
                <c:pt idx="1489">
                  <c:v>45689</c:v>
                </c:pt>
                <c:pt idx="1490">
                  <c:v>45717</c:v>
                </c:pt>
                <c:pt idx="1491">
                  <c:v>45748</c:v>
                </c:pt>
                <c:pt idx="1492">
                  <c:v>45778</c:v>
                </c:pt>
                <c:pt idx="1493">
                  <c:v>45809</c:v>
                </c:pt>
                <c:pt idx="1494">
                  <c:v>45839</c:v>
                </c:pt>
                <c:pt idx="1495">
                  <c:v>45870</c:v>
                </c:pt>
                <c:pt idx="1496">
                  <c:v>45901</c:v>
                </c:pt>
                <c:pt idx="1497">
                  <c:v>45931</c:v>
                </c:pt>
                <c:pt idx="1498">
                  <c:v>45962</c:v>
                </c:pt>
                <c:pt idx="1499">
                  <c:v>45992</c:v>
                </c:pt>
                <c:pt idx="1500">
                  <c:v>46023</c:v>
                </c:pt>
                <c:pt idx="1501">
                  <c:v>46054</c:v>
                </c:pt>
                <c:pt idx="1502">
                  <c:v>46082</c:v>
                </c:pt>
                <c:pt idx="1503">
                  <c:v>46113</c:v>
                </c:pt>
                <c:pt idx="1504">
                  <c:v>46143</c:v>
                </c:pt>
                <c:pt idx="1505">
                  <c:v>46174</c:v>
                </c:pt>
                <c:pt idx="1506">
                  <c:v>46204</c:v>
                </c:pt>
                <c:pt idx="1507">
                  <c:v>46235</c:v>
                </c:pt>
                <c:pt idx="1508">
                  <c:v>46266</c:v>
                </c:pt>
                <c:pt idx="1509">
                  <c:v>46296</c:v>
                </c:pt>
                <c:pt idx="1510">
                  <c:v>46327</c:v>
                </c:pt>
                <c:pt idx="1511">
                  <c:v>46357</c:v>
                </c:pt>
                <c:pt idx="1512">
                  <c:v>46388</c:v>
                </c:pt>
                <c:pt idx="1513">
                  <c:v>46419</c:v>
                </c:pt>
                <c:pt idx="1514">
                  <c:v>46447</c:v>
                </c:pt>
                <c:pt idx="1515">
                  <c:v>46478</c:v>
                </c:pt>
                <c:pt idx="1516">
                  <c:v>46508</c:v>
                </c:pt>
                <c:pt idx="1517">
                  <c:v>46539</c:v>
                </c:pt>
                <c:pt idx="1518">
                  <c:v>46569</c:v>
                </c:pt>
                <c:pt idx="1519">
                  <c:v>46600</c:v>
                </c:pt>
                <c:pt idx="1520">
                  <c:v>46631</c:v>
                </c:pt>
                <c:pt idx="1521">
                  <c:v>46661</c:v>
                </c:pt>
                <c:pt idx="1522">
                  <c:v>46692</c:v>
                </c:pt>
                <c:pt idx="1523">
                  <c:v>46722</c:v>
                </c:pt>
                <c:pt idx="1524">
                  <c:v>46753</c:v>
                </c:pt>
                <c:pt idx="1525">
                  <c:v>46784</c:v>
                </c:pt>
                <c:pt idx="1526">
                  <c:v>46813</c:v>
                </c:pt>
                <c:pt idx="1527">
                  <c:v>46844</c:v>
                </c:pt>
                <c:pt idx="1528">
                  <c:v>46874</c:v>
                </c:pt>
                <c:pt idx="1529">
                  <c:v>46905</c:v>
                </c:pt>
                <c:pt idx="1530">
                  <c:v>46935</c:v>
                </c:pt>
                <c:pt idx="1531">
                  <c:v>46966</c:v>
                </c:pt>
                <c:pt idx="1532">
                  <c:v>46997</c:v>
                </c:pt>
                <c:pt idx="1533">
                  <c:v>47027</c:v>
                </c:pt>
                <c:pt idx="1534">
                  <c:v>47058</c:v>
                </c:pt>
                <c:pt idx="1535">
                  <c:v>47088</c:v>
                </c:pt>
                <c:pt idx="1536">
                  <c:v>47119</c:v>
                </c:pt>
                <c:pt idx="1537">
                  <c:v>47150</c:v>
                </c:pt>
                <c:pt idx="1538">
                  <c:v>47178</c:v>
                </c:pt>
                <c:pt idx="1539">
                  <c:v>47209</c:v>
                </c:pt>
                <c:pt idx="1540">
                  <c:v>47239</c:v>
                </c:pt>
                <c:pt idx="1541">
                  <c:v>47270</c:v>
                </c:pt>
                <c:pt idx="1542">
                  <c:v>47300</c:v>
                </c:pt>
                <c:pt idx="1543">
                  <c:v>47331</c:v>
                </c:pt>
                <c:pt idx="1544">
                  <c:v>47362</c:v>
                </c:pt>
                <c:pt idx="1545">
                  <c:v>47392</c:v>
                </c:pt>
                <c:pt idx="1546">
                  <c:v>47423</c:v>
                </c:pt>
                <c:pt idx="1547">
                  <c:v>47453</c:v>
                </c:pt>
                <c:pt idx="1548">
                  <c:v>47484</c:v>
                </c:pt>
                <c:pt idx="1549">
                  <c:v>47515</c:v>
                </c:pt>
                <c:pt idx="1550">
                  <c:v>47543</c:v>
                </c:pt>
                <c:pt idx="1551">
                  <c:v>47574</c:v>
                </c:pt>
                <c:pt idx="1552">
                  <c:v>47604</c:v>
                </c:pt>
                <c:pt idx="1553">
                  <c:v>47635</c:v>
                </c:pt>
                <c:pt idx="1554">
                  <c:v>47665</c:v>
                </c:pt>
                <c:pt idx="1555">
                  <c:v>47696</c:v>
                </c:pt>
                <c:pt idx="1556">
                  <c:v>47727</c:v>
                </c:pt>
                <c:pt idx="1557">
                  <c:v>47757</c:v>
                </c:pt>
                <c:pt idx="1558">
                  <c:v>47788</c:v>
                </c:pt>
                <c:pt idx="1559">
                  <c:v>47818</c:v>
                </c:pt>
                <c:pt idx="1560">
                  <c:v>47849</c:v>
                </c:pt>
                <c:pt idx="1561">
                  <c:v>47880</c:v>
                </c:pt>
                <c:pt idx="1562">
                  <c:v>47908</c:v>
                </c:pt>
                <c:pt idx="1563">
                  <c:v>47939</c:v>
                </c:pt>
                <c:pt idx="1564">
                  <c:v>47969</c:v>
                </c:pt>
                <c:pt idx="1565">
                  <c:v>48000</c:v>
                </c:pt>
                <c:pt idx="1566">
                  <c:v>48030</c:v>
                </c:pt>
                <c:pt idx="1567">
                  <c:v>48061</c:v>
                </c:pt>
                <c:pt idx="1568">
                  <c:v>48092</c:v>
                </c:pt>
                <c:pt idx="1569">
                  <c:v>48122</c:v>
                </c:pt>
                <c:pt idx="1570">
                  <c:v>48153</c:v>
                </c:pt>
                <c:pt idx="1571">
                  <c:v>48183</c:v>
                </c:pt>
                <c:pt idx="1572">
                  <c:v>48214</c:v>
                </c:pt>
                <c:pt idx="1573">
                  <c:v>48245</c:v>
                </c:pt>
                <c:pt idx="1574">
                  <c:v>48274</c:v>
                </c:pt>
                <c:pt idx="1575">
                  <c:v>48305</c:v>
                </c:pt>
                <c:pt idx="1576">
                  <c:v>48335</c:v>
                </c:pt>
                <c:pt idx="1577">
                  <c:v>48366</c:v>
                </c:pt>
                <c:pt idx="1578">
                  <c:v>48396</c:v>
                </c:pt>
                <c:pt idx="1579">
                  <c:v>48427</c:v>
                </c:pt>
                <c:pt idx="1580">
                  <c:v>48458</c:v>
                </c:pt>
                <c:pt idx="1581">
                  <c:v>48488</c:v>
                </c:pt>
                <c:pt idx="1582">
                  <c:v>48519</c:v>
                </c:pt>
                <c:pt idx="1583">
                  <c:v>48549</c:v>
                </c:pt>
                <c:pt idx="1584">
                  <c:v>48580</c:v>
                </c:pt>
                <c:pt idx="1585">
                  <c:v>48611</c:v>
                </c:pt>
                <c:pt idx="1586">
                  <c:v>48639</c:v>
                </c:pt>
                <c:pt idx="1587">
                  <c:v>48670</c:v>
                </c:pt>
                <c:pt idx="1588">
                  <c:v>48700</c:v>
                </c:pt>
                <c:pt idx="1589">
                  <c:v>48731</c:v>
                </c:pt>
                <c:pt idx="1590">
                  <c:v>48761</c:v>
                </c:pt>
                <c:pt idx="1591">
                  <c:v>48792</c:v>
                </c:pt>
                <c:pt idx="1592">
                  <c:v>48823</c:v>
                </c:pt>
                <c:pt idx="1593">
                  <c:v>48853</c:v>
                </c:pt>
                <c:pt idx="1594">
                  <c:v>48884</c:v>
                </c:pt>
                <c:pt idx="1595">
                  <c:v>48914</c:v>
                </c:pt>
                <c:pt idx="1596">
                  <c:v>48945</c:v>
                </c:pt>
                <c:pt idx="1597">
                  <c:v>48976</c:v>
                </c:pt>
                <c:pt idx="1598">
                  <c:v>49004</c:v>
                </c:pt>
                <c:pt idx="1599">
                  <c:v>49035</c:v>
                </c:pt>
                <c:pt idx="1600">
                  <c:v>49065</c:v>
                </c:pt>
                <c:pt idx="1601">
                  <c:v>49096</c:v>
                </c:pt>
                <c:pt idx="1602">
                  <c:v>49126</c:v>
                </c:pt>
                <c:pt idx="1603">
                  <c:v>49157</c:v>
                </c:pt>
                <c:pt idx="1604">
                  <c:v>49188</c:v>
                </c:pt>
                <c:pt idx="1605">
                  <c:v>49218</c:v>
                </c:pt>
                <c:pt idx="1606">
                  <c:v>49249</c:v>
                </c:pt>
                <c:pt idx="1607">
                  <c:v>49279</c:v>
                </c:pt>
                <c:pt idx="1608">
                  <c:v>49310</c:v>
                </c:pt>
                <c:pt idx="1609">
                  <c:v>49341</c:v>
                </c:pt>
                <c:pt idx="1610">
                  <c:v>49369</c:v>
                </c:pt>
                <c:pt idx="1611">
                  <c:v>49400</c:v>
                </c:pt>
                <c:pt idx="1612">
                  <c:v>49430</c:v>
                </c:pt>
                <c:pt idx="1613">
                  <c:v>49461</c:v>
                </c:pt>
                <c:pt idx="1614">
                  <c:v>49491</c:v>
                </c:pt>
                <c:pt idx="1615">
                  <c:v>49522</c:v>
                </c:pt>
                <c:pt idx="1616">
                  <c:v>49553</c:v>
                </c:pt>
                <c:pt idx="1617">
                  <c:v>49583</c:v>
                </c:pt>
                <c:pt idx="1618">
                  <c:v>49614</c:v>
                </c:pt>
                <c:pt idx="1619">
                  <c:v>49644</c:v>
                </c:pt>
                <c:pt idx="1620">
                  <c:v>49675</c:v>
                </c:pt>
                <c:pt idx="1621">
                  <c:v>49706</c:v>
                </c:pt>
                <c:pt idx="1622">
                  <c:v>49735</c:v>
                </c:pt>
                <c:pt idx="1623">
                  <c:v>49766</c:v>
                </c:pt>
                <c:pt idx="1624">
                  <c:v>49796</c:v>
                </c:pt>
                <c:pt idx="1625">
                  <c:v>49827</c:v>
                </c:pt>
                <c:pt idx="1626">
                  <c:v>49857</c:v>
                </c:pt>
                <c:pt idx="1627">
                  <c:v>49888</c:v>
                </c:pt>
                <c:pt idx="1628">
                  <c:v>49919</c:v>
                </c:pt>
                <c:pt idx="1629">
                  <c:v>49949</c:v>
                </c:pt>
                <c:pt idx="1630">
                  <c:v>49980</c:v>
                </c:pt>
                <c:pt idx="1631">
                  <c:v>50010</c:v>
                </c:pt>
                <c:pt idx="1632">
                  <c:v>50041</c:v>
                </c:pt>
                <c:pt idx="1633">
                  <c:v>50072</c:v>
                </c:pt>
                <c:pt idx="1634">
                  <c:v>50100</c:v>
                </c:pt>
                <c:pt idx="1635">
                  <c:v>50131</c:v>
                </c:pt>
                <c:pt idx="1636">
                  <c:v>50161</c:v>
                </c:pt>
                <c:pt idx="1637">
                  <c:v>50192</c:v>
                </c:pt>
                <c:pt idx="1638">
                  <c:v>50222</c:v>
                </c:pt>
                <c:pt idx="1639">
                  <c:v>50253</c:v>
                </c:pt>
                <c:pt idx="1640">
                  <c:v>50284</c:v>
                </c:pt>
                <c:pt idx="1641">
                  <c:v>50314</c:v>
                </c:pt>
                <c:pt idx="1642">
                  <c:v>50345</c:v>
                </c:pt>
                <c:pt idx="1643">
                  <c:v>50375</c:v>
                </c:pt>
                <c:pt idx="1644">
                  <c:v>50406</c:v>
                </c:pt>
                <c:pt idx="1645">
                  <c:v>50437</c:v>
                </c:pt>
                <c:pt idx="1646">
                  <c:v>50465</c:v>
                </c:pt>
                <c:pt idx="1647">
                  <c:v>50496</c:v>
                </c:pt>
                <c:pt idx="1648">
                  <c:v>50526</c:v>
                </c:pt>
                <c:pt idx="1649">
                  <c:v>50557</c:v>
                </c:pt>
                <c:pt idx="1650">
                  <c:v>50587</c:v>
                </c:pt>
                <c:pt idx="1651">
                  <c:v>50618</c:v>
                </c:pt>
                <c:pt idx="1652">
                  <c:v>50649</c:v>
                </c:pt>
                <c:pt idx="1653">
                  <c:v>50679</c:v>
                </c:pt>
                <c:pt idx="1654">
                  <c:v>50710</c:v>
                </c:pt>
                <c:pt idx="1655">
                  <c:v>50740</c:v>
                </c:pt>
                <c:pt idx="1656">
                  <c:v>50771</c:v>
                </c:pt>
                <c:pt idx="1657">
                  <c:v>50802</c:v>
                </c:pt>
                <c:pt idx="1658">
                  <c:v>50830</c:v>
                </c:pt>
                <c:pt idx="1659">
                  <c:v>50861</c:v>
                </c:pt>
                <c:pt idx="1660">
                  <c:v>50891</c:v>
                </c:pt>
                <c:pt idx="1661">
                  <c:v>50922</c:v>
                </c:pt>
                <c:pt idx="1662">
                  <c:v>50952</c:v>
                </c:pt>
                <c:pt idx="1663">
                  <c:v>50983</c:v>
                </c:pt>
                <c:pt idx="1664">
                  <c:v>51014</c:v>
                </c:pt>
                <c:pt idx="1665">
                  <c:v>51044</c:v>
                </c:pt>
                <c:pt idx="1666">
                  <c:v>51075</c:v>
                </c:pt>
                <c:pt idx="1667">
                  <c:v>51105</c:v>
                </c:pt>
                <c:pt idx="1668">
                  <c:v>51136</c:v>
                </c:pt>
                <c:pt idx="1669">
                  <c:v>51167</c:v>
                </c:pt>
                <c:pt idx="1670">
                  <c:v>51196</c:v>
                </c:pt>
                <c:pt idx="1671">
                  <c:v>51227</c:v>
                </c:pt>
                <c:pt idx="1672">
                  <c:v>51257</c:v>
                </c:pt>
                <c:pt idx="1673">
                  <c:v>51288</c:v>
                </c:pt>
                <c:pt idx="1674">
                  <c:v>51318</c:v>
                </c:pt>
                <c:pt idx="1675">
                  <c:v>51349</c:v>
                </c:pt>
                <c:pt idx="1676">
                  <c:v>51380</c:v>
                </c:pt>
                <c:pt idx="1677">
                  <c:v>51410</c:v>
                </c:pt>
                <c:pt idx="1678">
                  <c:v>51441</c:v>
                </c:pt>
                <c:pt idx="1679">
                  <c:v>51471</c:v>
                </c:pt>
              </c:numCache>
            </c:numRef>
          </c:cat>
          <c:val>
            <c:numRef>
              <c:f>'SP5'!$B$9:$B$1688</c:f>
              <c:numCache>
                <c:formatCode>General</c:formatCode>
                <c:ptCount val="168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numCache>
            </c:numRef>
          </c:val>
          <c:smooth val="0"/>
          <c:extLst>
            <c:ext xmlns:c16="http://schemas.microsoft.com/office/drawing/2014/chart" uri="{C3380CC4-5D6E-409C-BE32-E72D297353CC}">
              <c16:uniqueId val="{00000000-27C5-4B7D-9FD7-FD7F5E99D773}"/>
            </c:ext>
          </c:extLst>
        </c:ser>
        <c:ser>
          <c:idx val="5"/>
          <c:order val="1"/>
          <c:tx>
            <c:v>Stock Prices - 12/12</c:v>
          </c:tx>
          <c:spPr>
            <a:ln w="57150">
              <a:solidFill>
                <a:schemeClr val="tx2">
                  <a:lumMod val="75000"/>
                </a:schemeClr>
              </a:solidFill>
            </a:ln>
            <a:effectLst>
              <a:outerShdw blurRad="38100" dist="25400" dir="5400000" algn="ctr" rotWithShape="0">
                <a:schemeClr val="tx1">
                  <a:alpha val="95000"/>
                </a:schemeClr>
              </a:outerShdw>
            </a:effectLst>
          </c:spPr>
          <c:marker>
            <c:symbol val="none"/>
          </c:marker>
          <c:cat>
            <c:numRef>
              <c:f>'SP5'!$A$9:$A$1688</c:f>
              <c:numCache>
                <c:formatCode>mmm\-yy</c:formatCode>
                <c:ptCount val="1680"/>
                <c:pt idx="0">
                  <c:v>367</c:v>
                </c:pt>
                <c:pt idx="1">
                  <c:v>398</c:v>
                </c:pt>
                <c:pt idx="2">
                  <c:v>426</c:v>
                </c:pt>
                <c:pt idx="3">
                  <c:v>457</c:v>
                </c:pt>
                <c:pt idx="4">
                  <c:v>487</c:v>
                </c:pt>
                <c:pt idx="5">
                  <c:v>518</c:v>
                </c:pt>
                <c:pt idx="6">
                  <c:v>548</c:v>
                </c:pt>
                <c:pt idx="7">
                  <c:v>579</c:v>
                </c:pt>
                <c:pt idx="8">
                  <c:v>610</c:v>
                </c:pt>
                <c:pt idx="9">
                  <c:v>640</c:v>
                </c:pt>
                <c:pt idx="10">
                  <c:v>671</c:v>
                </c:pt>
                <c:pt idx="11">
                  <c:v>701</c:v>
                </c:pt>
                <c:pt idx="12">
                  <c:v>732</c:v>
                </c:pt>
                <c:pt idx="13">
                  <c:v>763</c:v>
                </c:pt>
                <c:pt idx="14">
                  <c:v>791</c:v>
                </c:pt>
                <c:pt idx="15">
                  <c:v>822</c:v>
                </c:pt>
                <c:pt idx="16">
                  <c:v>852</c:v>
                </c:pt>
                <c:pt idx="17">
                  <c:v>883</c:v>
                </c:pt>
                <c:pt idx="18">
                  <c:v>913</c:v>
                </c:pt>
                <c:pt idx="19">
                  <c:v>944</c:v>
                </c:pt>
                <c:pt idx="20">
                  <c:v>975</c:v>
                </c:pt>
                <c:pt idx="21">
                  <c:v>1005</c:v>
                </c:pt>
                <c:pt idx="22">
                  <c:v>1036</c:v>
                </c:pt>
                <c:pt idx="23">
                  <c:v>1066</c:v>
                </c:pt>
                <c:pt idx="24">
                  <c:v>1097</c:v>
                </c:pt>
                <c:pt idx="25">
                  <c:v>1128</c:v>
                </c:pt>
                <c:pt idx="26">
                  <c:v>1156</c:v>
                </c:pt>
                <c:pt idx="27">
                  <c:v>1187</c:v>
                </c:pt>
                <c:pt idx="28">
                  <c:v>1217</c:v>
                </c:pt>
                <c:pt idx="29">
                  <c:v>1248</c:v>
                </c:pt>
                <c:pt idx="30">
                  <c:v>1278</c:v>
                </c:pt>
                <c:pt idx="31">
                  <c:v>1309</c:v>
                </c:pt>
                <c:pt idx="32">
                  <c:v>1340</c:v>
                </c:pt>
                <c:pt idx="33">
                  <c:v>1370</c:v>
                </c:pt>
                <c:pt idx="34">
                  <c:v>1401</c:v>
                </c:pt>
                <c:pt idx="35">
                  <c:v>1431</c:v>
                </c:pt>
                <c:pt idx="36">
                  <c:v>1462</c:v>
                </c:pt>
                <c:pt idx="37">
                  <c:v>1493</c:v>
                </c:pt>
                <c:pt idx="38">
                  <c:v>1522</c:v>
                </c:pt>
                <c:pt idx="39">
                  <c:v>1553</c:v>
                </c:pt>
                <c:pt idx="40">
                  <c:v>1583</c:v>
                </c:pt>
                <c:pt idx="41">
                  <c:v>1614</c:v>
                </c:pt>
                <c:pt idx="42">
                  <c:v>1644</c:v>
                </c:pt>
                <c:pt idx="43">
                  <c:v>1675</c:v>
                </c:pt>
                <c:pt idx="44">
                  <c:v>1706</c:v>
                </c:pt>
                <c:pt idx="45">
                  <c:v>1736</c:v>
                </c:pt>
                <c:pt idx="46">
                  <c:v>1767</c:v>
                </c:pt>
                <c:pt idx="47">
                  <c:v>1797</c:v>
                </c:pt>
                <c:pt idx="48">
                  <c:v>1828</c:v>
                </c:pt>
                <c:pt idx="49">
                  <c:v>1859</c:v>
                </c:pt>
                <c:pt idx="50">
                  <c:v>1887</c:v>
                </c:pt>
                <c:pt idx="51">
                  <c:v>1918</c:v>
                </c:pt>
                <c:pt idx="52">
                  <c:v>1948</c:v>
                </c:pt>
                <c:pt idx="53">
                  <c:v>1979</c:v>
                </c:pt>
                <c:pt idx="54">
                  <c:v>2009</c:v>
                </c:pt>
                <c:pt idx="55">
                  <c:v>2040</c:v>
                </c:pt>
                <c:pt idx="56">
                  <c:v>2071</c:v>
                </c:pt>
                <c:pt idx="57">
                  <c:v>2101</c:v>
                </c:pt>
                <c:pt idx="58">
                  <c:v>2132</c:v>
                </c:pt>
                <c:pt idx="59">
                  <c:v>2162</c:v>
                </c:pt>
                <c:pt idx="60">
                  <c:v>2193</c:v>
                </c:pt>
                <c:pt idx="61">
                  <c:v>2224</c:v>
                </c:pt>
                <c:pt idx="62">
                  <c:v>2252</c:v>
                </c:pt>
                <c:pt idx="63">
                  <c:v>2283</c:v>
                </c:pt>
                <c:pt idx="64">
                  <c:v>2313</c:v>
                </c:pt>
                <c:pt idx="65">
                  <c:v>2344</c:v>
                </c:pt>
                <c:pt idx="66">
                  <c:v>2374</c:v>
                </c:pt>
                <c:pt idx="67">
                  <c:v>2405</c:v>
                </c:pt>
                <c:pt idx="68">
                  <c:v>2436</c:v>
                </c:pt>
                <c:pt idx="69">
                  <c:v>2466</c:v>
                </c:pt>
                <c:pt idx="70">
                  <c:v>2497</c:v>
                </c:pt>
                <c:pt idx="71">
                  <c:v>2527</c:v>
                </c:pt>
                <c:pt idx="72">
                  <c:v>2558</c:v>
                </c:pt>
                <c:pt idx="73">
                  <c:v>2589</c:v>
                </c:pt>
                <c:pt idx="74">
                  <c:v>2617</c:v>
                </c:pt>
                <c:pt idx="75">
                  <c:v>2648</c:v>
                </c:pt>
                <c:pt idx="76">
                  <c:v>2678</c:v>
                </c:pt>
                <c:pt idx="77">
                  <c:v>2709</c:v>
                </c:pt>
                <c:pt idx="78">
                  <c:v>2739</c:v>
                </c:pt>
                <c:pt idx="79">
                  <c:v>2770</c:v>
                </c:pt>
                <c:pt idx="80">
                  <c:v>2801</c:v>
                </c:pt>
                <c:pt idx="81">
                  <c:v>2831</c:v>
                </c:pt>
                <c:pt idx="82">
                  <c:v>2862</c:v>
                </c:pt>
                <c:pt idx="83">
                  <c:v>2892</c:v>
                </c:pt>
                <c:pt idx="84">
                  <c:v>2923</c:v>
                </c:pt>
                <c:pt idx="85">
                  <c:v>2954</c:v>
                </c:pt>
                <c:pt idx="86">
                  <c:v>2983</c:v>
                </c:pt>
                <c:pt idx="87">
                  <c:v>3014</c:v>
                </c:pt>
                <c:pt idx="88">
                  <c:v>3044</c:v>
                </c:pt>
                <c:pt idx="89">
                  <c:v>3075</c:v>
                </c:pt>
                <c:pt idx="90">
                  <c:v>3105</c:v>
                </c:pt>
                <c:pt idx="91">
                  <c:v>3136</c:v>
                </c:pt>
                <c:pt idx="92">
                  <c:v>3167</c:v>
                </c:pt>
                <c:pt idx="93">
                  <c:v>3197</c:v>
                </c:pt>
                <c:pt idx="94">
                  <c:v>3228</c:v>
                </c:pt>
                <c:pt idx="95">
                  <c:v>3258</c:v>
                </c:pt>
                <c:pt idx="96">
                  <c:v>3289</c:v>
                </c:pt>
                <c:pt idx="97">
                  <c:v>3320</c:v>
                </c:pt>
                <c:pt idx="98">
                  <c:v>3348</c:v>
                </c:pt>
                <c:pt idx="99">
                  <c:v>3379</c:v>
                </c:pt>
                <c:pt idx="100">
                  <c:v>3409</c:v>
                </c:pt>
                <c:pt idx="101">
                  <c:v>3440</c:v>
                </c:pt>
                <c:pt idx="102">
                  <c:v>3470</c:v>
                </c:pt>
                <c:pt idx="103">
                  <c:v>3501</c:v>
                </c:pt>
                <c:pt idx="104">
                  <c:v>3532</c:v>
                </c:pt>
                <c:pt idx="105">
                  <c:v>3562</c:v>
                </c:pt>
                <c:pt idx="106">
                  <c:v>3593</c:v>
                </c:pt>
                <c:pt idx="107">
                  <c:v>3623</c:v>
                </c:pt>
                <c:pt idx="108">
                  <c:v>3654</c:v>
                </c:pt>
                <c:pt idx="109">
                  <c:v>3685</c:v>
                </c:pt>
                <c:pt idx="110">
                  <c:v>3713</c:v>
                </c:pt>
                <c:pt idx="111">
                  <c:v>3744</c:v>
                </c:pt>
                <c:pt idx="112">
                  <c:v>3774</c:v>
                </c:pt>
                <c:pt idx="113">
                  <c:v>3805</c:v>
                </c:pt>
                <c:pt idx="114">
                  <c:v>3835</c:v>
                </c:pt>
                <c:pt idx="115">
                  <c:v>3866</c:v>
                </c:pt>
                <c:pt idx="116">
                  <c:v>3897</c:v>
                </c:pt>
                <c:pt idx="117">
                  <c:v>3927</c:v>
                </c:pt>
                <c:pt idx="118">
                  <c:v>3958</c:v>
                </c:pt>
                <c:pt idx="119">
                  <c:v>3988</c:v>
                </c:pt>
                <c:pt idx="120">
                  <c:v>4019</c:v>
                </c:pt>
                <c:pt idx="121">
                  <c:v>4050</c:v>
                </c:pt>
                <c:pt idx="122">
                  <c:v>4078</c:v>
                </c:pt>
                <c:pt idx="123">
                  <c:v>4109</c:v>
                </c:pt>
                <c:pt idx="124">
                  <c:v>4139</c:v>
                </c:pt>
                <c:pt idx="125">
                  <c:v>4170</c:v>
                </c:pt>
                <c:pt idx="126">
                  <c:v>4200</c:v>
                </c:pt>
                <c:pt idx="127">
                  <c:v>4231</c:v>
                </c:pt>
                <c:pt idx="128">
                  <c:v>4262</c:v>
                </c:pt>
                <c:pt idx="129">
                  <c:v>4292</c:v>
                </c:pt>
                <c:pt idx="130">
                  <c:v>4323</c:v>
                </c:pt>
                <c:pt idx="131">
                  <c:v>4353</c:v>
                </c:pt>
                <c:pt idx="132">
                  <c:v>4384</c:v>
                </c:pt>
                <c:pt idx="133">
                  <c:v>4415</c:v>
                </c:pt>
                <c:pt idx="134">
                  <c:v>4444</c:v>
                </c:pt>
                <c:pt idx="135">
                  <c:v>4475</c:v>
                </c:pt>
                <c:pt idx="136">
                  <c:v>4505</c:v>
                </c:pt>
                <c:pt idx="137">
                  <c:v>4536</c:v>
                </c:pt>
                <c:pt idx="138">
                  <c:v>4566</c:v>
                </c:pt>
                <c:pt idx="139">
                  <c:v>4597</c:v>
                </c:pt>
                <c:pt idx="140">
                  <c:v>4628</c:v>
                </c:pt>
                <c:pt idx="141">
                  <c:v>4658</c:v>
                </c:pt>
                <c:pt idx="142">
                  <c:v>4689</c:v>
                </c:pt>
                <c:pt idx="143">
                  <c:v>4719</c:v>
                </c:pt>
                <c:pt idx="144">
                  <c:v>4750</c:v>
                </c:pt>
                <c:pt idx="145">
                  <c:v>4781</c:v>
                </c:pt>
                <c:pt idx="146">
                  <c:v>4809</c:v>
                </c:pt>
                <c:pt idx="147">
                  <c:v>4840</c:v>
                </c:pt>
                <c:pt idx="148">
                  <c:v>4870</c:v>
                </c:pt>
                <c:pt idx="149">
                  <c:v>4901</c:v>
                </c:pt>
                <c:pt idx="150">
                  <c:v>4931</c:v>
                </c:pt>
                <c:pt idx="151">
                  <c:v>4962</c:v>
                </c:pt>
                <c:pt idx="152">
                  <c:v>4993</c:v>
                </c:pt>
                <c:pt idx="153">
                  <c:v>5023</c:v>
                </c:pt>
                <c:pt idx="154">
                  <c:v>5054</c:v>
                </c:pt>
                <c:pt idx="155">
                  <c:v>5084</c:v>
                </c:pt>
                <c:pt idx="156">
                  <c:v>5115</c:v>
                </c:pt>
                <c:pt idx="157">
                  <c:v>5146</c:v>
                </c:pt>
                <c:pt idx="158">
                  <c:v>5174</c:v>
                </c:pt>
                <c:pt idx="159">
                  <c:v>5205</c:v>
                </c:pt>
                <c:pt idx="160">
                  <c:v>5235</c:v>
                </c:pt>
                <c:pt idx="161">
                  <c:v>5266</c:v>
                </c:pt>
                <c:pt idx="162">
                  <c:v>5296</c:v>
                </c:pt>
                <c:pt idx="163">
                  <c:v>5327</c:v>
                </c:pt>
                <c:pt idx="164">
                  <c:v>5358</c:v>
                </c:pt>
                <c:pt idx="165">
                  <c:v>5388</c:v>
                </c:pt>
                <c:pt idx="166">
                  <c:v>5419</c:v>
                </c:pt>
                <c:pt idx="167">
                  <c:v>5449</c:v>
                </c:pt>
                <c:pt idx="168">
                  <c:v>5480</c:v>
                </c:pt>
                <c:pt idx="169">
                  <c:v>5511</c:v>
                </c:pt>
                <c:pt idx="170">
                  <c:v>5539</c:v>
                </c:pt>
                <c:pt idx="171">
                  <c:v>5570</c:v>
                </c:pt>
                <c:pt idx="172">
                  <c:v>5600</c:v>
                </c:pt>
                <c:pt idx="173">
                  <c:v>5631</c:v>
                </c:pt>
                <c:pt idx="174">
                  <c:v>5661</c:v>
                </c:pt>
                <c:pt idx="175">
                  <c:v>5692</c:v>
                </c:pt>
                <c:pt idx="176">
                  <c:v>5723</c:v>
                </c:pt>
                <c:pt idx="177">
                  <c:v>5753</c:v>
                </c:pt>
                <c:pt idx="178">
                  <c:v>5784</c:v>
                </c:pt>
                <c:pt idx="179">
                  <c:v>5814</c:v>
                </c:pt>
                <c:pt idx="180">
                  <c:v>5845</c:v>
                </c:pt>
                <c:pt idx="181">
                  <c:v>5876</c:v>
                </c:pt>
                <c:pt idx="182">
                  <c:v>5905</c:v>
                </c:pt>
                <c:pt idx="183">
                  <c:v>5936</c:v>
                </c:pt>
                <c:pt idx="184">
                  <c:v>5966</c:v>
                </c:pt>
                <c:pt idx="185">
                  <c:v>5997</c:v>
                </c:pt>
                <c:pt idx="186">
                  <c:v>6027</c:v>
                </c:pt>
                <c:pt idx="187">
                  <c:v>6058</c:v>
                </c:pt>
                <c:pt idx="188">
                  <c:v>6089</c:v>
                </c:pt>
                <c:pt idx="189">
                  <c:v>6119</c:v>
                </c:pt>
                <c:pt idx="190">
                  <c:v>6150</c:v>
                </c:pt>
                <c:pt idx="191">
                  <c:v>6180</c:v>
                </c:pt>
                <c:pt idx="192">
                  <c:v>6211</c:v>
                </c:pt>
                <c:pt idx="193">
                  <c:v>6242</c:v>
                </c:pt>
                <c:pt idx="194">
                  <c:v>6270</c:v>
                </c:pt>
                <c:pt idx="195">
                  <c:v>6301</c:v>
                </c:pt>
                <c:pt idx="196">
                  <c:v>6331</c:v>
                </c:pt>
                <c:pt idx="197">
                  <c:v>6362</c:v>
                </c:pt>
                <c:pt idx="198">
                  <c:v>6392</c:v>
                </c:pt>
                <c:pt idx="199">
                  <c:v>6423</c:v>
                </c:pt>
                <c:pt idx="200">
                  <c:v>6454</c:v>
                </c:pt>
                <c:pt idx="201">
                  <c:v>6484</c:v>
                </c:pt>
                <c:pt idx="202">
                  <c:v>6515</c:v>
                </c:pt>
                <c:pt idx="203">
                  <c:v>6545</c:v>
                </c:pt>
                <c:pt idx="204">
                  <c:v>6576</c:v>
                </c:pt>
                <c:pt idx="205">
                  <c:v>6607</c:v>
                </c:pt>
                <c:pt idx="206">
                  <c:v>6635</c:v>
                </c:pt>
                <c:pt idx="207">
                  <c:v>6666</c:v>
                </c:pt>
                <c:pt idx="208">
                  <c:v>6696</c:v>
                </c:pt>
                <c:pt idx="209">
                  <c:v>6727</c:v>
                </c:pt>
                <c:pt idx="210">
                  <c:v>6757</c:v>
                </c:pt>
                <c:pt idx="211">
                  <c:v>6788</c:v>
                </c:pt>
                <c:pt idx="212">
                  <c:v>6819</c:v>
                </c:pt>
                <c:pt idx="213">
                  <c:v>6849</c:v>
                </c:pt>
                <c:pt idx="214">
                  <c:v>6880</c:v>
                </c:pt>
                <c:pt idx="215">
                  <c:v>6910</c:v>
                </c:pt>
                <c:pt idx="216">
                  <c:v>6941</c:v>
                </c:pt>
                <c:pt idx="217">
                  <c:v>6972</c:v>
                </c:pt>
                <c:pt idx="218">
                  <c:v>7000</c:v>
                </c:pt>
                <c:pt idx="219">
                  <c:v>7031</c:v>
                </c:pt>
                <c:pt idx="220">
                  <c:v>7061</c:v>
                </c:pt>
                <c:pt idx="221">
                  <c:v>7092</c:v>
                </c:pt>
                <c:pt idx="222">
                  <c:v>7122</c:v>
                </c:pt>
                <c:pt idx="223">
                  <c:v>7153</c:v>
                </c:pt>
                <c:pt idx="224">
                  <c:v>7184</c:v>
                </c:pt>
                <c:pt idx="225">
                  <c:v>7214</c:v>
                </c:pt>
                <c:pt idx="226">
                  <c:v>7245</c:v>
                </c:pt>
                <c:pt idx="227">
                  <c:v>7275</c:v>
                </c:pt>
                <c:pt idx="228">
                  <c:v>7306</c:v>
                </c:pt>
                <c:pt idx="229">
                  <c:v>7337</c:v>
                </c:pt>
                <c:pt idx="230">
                  <c:v>7366</c:v>
                </c:pt>
                <c:pt idx="231">
                  <c:v>7397</c:v>
                </c:pt>
                <c:pt idx="232">
                  <c:v>7427</c:v>
                </c:pt>
                <c:pt idx="233">
                  <c:v>7458</c:v>
                </c:pt>
                <c:pt idx="234">
                  <c:v>7488</c:v>
                </c:pt>
                <c:pt idx="235">
                  <c:v>7519</c:v>
                </c:pt>
                <c:pt idx="236">
                  <c:v>7550</c:v>
                </c:pt>
                <c:pt idx="237">
                  <c:v>7580</c:v>
                </c:pt>
                <c:pt idx="238">
                  <c:v>7611</c:v>
                </c:pt>
                <c:pt idx="239">
                  <c:v>7641</c:v>
                </c:pt>
                <c:pt idx="240">
                  <c:v>7672</c:v>
                </c:pt>
                <c:pt idx="241">
                  <c:v>7703</c:v>
                </c:pt>
                <c:pt idx="242">
                  <c:v>7731</c:v>
                </c:pt>
                <c:pt idx="243">
                  <c:v>7762</c:v>
                </c:pt>
                <c:pt idx="244">
                  <c:v>7792</c:v>
                </c:pt>
                <c:pt idx="245">
                  <c:v>7823</c:v>
                </c:pt>
                <c:pt idx="246">
                  <c:v>7853</c:v>
                </c:pt>
                <c:pt idx="247">
                  <c:v>7884</c:v>
                </c:pt>
                <c:pt idx="248">
                  <c:v>7915</c:v>
                </c:pt>
                <c:pt idx="249">
                  <c:v>7945</c:v>
                </c:pt>
                <c:pt idx="250">
                  <c:v>7976</c:v>
                </c:pt>
                <c:pt idx="251">
                  <c:v>8006</c:v>
                </c:pt>
                <c:pt idx="252">
                  <c:v>8037</c:v>
                </c:pt>
                <c:pt idx="253">
                  <c:v>8068</c:v>
                </c:pt>
                <c:pt idx="254">
                  <c:v>8096</c:v>
                </c:pt>
                <c:pt idx="255">
                  <c:v>8127</c:v>
                </c:pt>
                <c:pt idx="256">
                  <c:v>8157</c:v>
                </c:pt>
                <c:pt idx="257">
                  <c:v>8188</c:v>
                </c:pt>
                <c:pt idx="258">
                  <c:v>8218</c:v>
                </c:pt>
                <c:pt idx="259">
                  <c:v>8249</c:v>
                </c:pt>
                <c:pt idx="260">
                  <c:v>8280</c:v>
                </c:pt>
                <c:pt idx="261">
                  <c:v>8310</c:v>
                </c:pt>
                <c:pt idx="262">
                  <c:v>8341</c:v>
                </c:pt>
                <c:pt idx="263">
                  <c:v>8371</c:v>
                </c:pt>
                <c:pt idx="264">
                  <c:v>8402</c:v>
                </c:pt>
                <c:pt idx="265">
                  <c:v>8433</c:v>
                </c:pt>
                <c:pt idx="266">
                  <c:v>8461</c:v>
                </c:pt>
                <c:pt idx="267">
                  <c:v>8492</c:v>
                </c:pt>
                <c:pt idx="268">
                  <c:v>8522</c:v>
                </c:pt>
                <c:pt idx="269">
                  <c:v>8553</c:v>
                </c:pt>
                <c:pt idx="270">
                  <c:v>8583</c:v>
                </c:pt>
                <c:pt idx="271">
                  <c:v>8614</c:v>
                </c:pt>
                <c:pt idx="272">
                  <c:v>8645</c:v>
                </c:pt>
                <c:pt idx="273">
                  <c:v>8675</c:v>
                </c:pt>
                <c:pt idx="274">
                  <c:v>8706</c:v>
                </c:pt>
                <c:pt idx="275">
                  <c:v>8736</c:v>
                </c:pt>
                <c:pt idx="276">
                  <c:v>8767</c:v>
                </c:pt>
                <c:pt idx="277">
                  <c:v>8798</c:v>
                </c:pt>
                <c:pt idx="278">
                  <c:v>8827</c:v>
                </c:pt>
                <c:pt idx="279">
                  <c:v>8858</c:v>
                </c:pt>
                <c:pt idx="280">
                  <c:v>8888</c:v>
                </c:pt>
                <c:pt idx="281">
                  <c:v>8919</c:v>
                </c:pt>
                <c:pt idx="282">
                  <c:v>8949</c:v>
                </c:pt>
                <c:pt idx="283">
                  <c:v>8980</c:v>
                </c:pt>
                <c:pt idx="284">
                  <c:v>9011</c:v>
                </c:pt>
                <c:pt idx="285">
                  <c:v>9041</c:v>
                </c:pt>
                <c:pt idx="286">
                  <c:v>9072</c:v>
                </c:pt>
                <c:pt idx="287">
                  <c:v>9102</c:v>
                </c:pt>
                <c:pt idx="288">
                  <c:v>9133</c:v>
                </c:pt>
                <c:pt idx="289">
                  <c:v>9164</c:v>
                </c:pt>
                <c:pt idx="290">
                  <c:v>9192</c:v>
                </c:pt>
                <c:pt idx="291">
                  <c:v>9223</c:v>
                </c:pt>
                <c:pt idx="292">
                  <c:v>9253</c:v>
                </c:pt>
                <c:pt idx="293">
                  <c:v>9284</c:v>
                </c:pt>
                <c:pt idx="294">
                  <c:v>9314</c:v>
                </c:pt>
                <c:pt idx="295">
                  <c:v>9345</c:v>
                </c:pt>
                <c:pt idx="296">
                  <c:v>9376</c:v>
                </c:pt>
                <c:pt idx="297">
                  <c:v>9406</c:v>
                </c:pt>
                <c:pt idx="298">
                  <c:v>9437</c:v>
                </c:pt>
                <c:pt idx="299">
                  <c:v>9467</c:v>
                </c:pt>
                <c:pt idx="300">
                  <c:v>9498</c:v>
                </c:pt>
                <c:pt idx="301">
                  <c:v>9529</c:v>
                </c:pt>
                <c:pt idx="302">
                  <c:v>9557</c:v>
                </c:pt>
                <c:pt idx="303">
                  <c:v>9588</c:v>
                </c:pt>
                <c:pt idx="304">
                  <c:v>9618</c:v>
                </c:pt>
                <c:pt idx="305">
                  <c:v>9649</c:v>
                </c:pt>
                <c:pt idx="306">
                  <c:v>9679</c:v>
                </c:pt>
                <c:pt idx="307">
                  <c:v>9710</c:v>
                </c:pt>
                <c:pt idx="308">
                  <c:v>9741</c:v>
                </c:pt>
                <c:pt idx="309">
                  <c:v>9771</c:v>
                </c:pt>
                <c:pt idx="310">
                  <c:v>9802</c:v>
                </c:pt>
                <c:pt idx="311">
                  <c:v>9832</c:v>
                </c:pt>
                <c:pt idx="312">
                  <c:v>9863</c:v>
                </c:pt>
                <c:pt idx="313">
                  <c:v>9894</c:v>
                </c:pt>
                <c:pt idx="314">
                  <c:v>9922</c:v>
                </c:pt>
                <c:pt idx="315">
                  <c:v>9953</c:v>
                </c:pt>
                <c:pt idx="316">
                  <c:v>9983</c:v>
                </c:pt>
                <c:pt idx="317">
                  <c:v>10014</c:v>
                </c:pt>
                <c:pt idx="318">
                  <c:v>10044</c:v>
                </c:pt>
                <c:pt idx="319">
                  <c:v>10075</c:v>
                </c:pt>
                <c:pt idx="320">
                  <c:v>10106</c:v>
                </c:pt>
                <c:pt idx="321">
                  <c:v>10136</c:v>
                </c:pt>
                <c:pt idx="322">
                  <c:v>10167</c:v>
                </c:pt>
                <c:pt idx="323">
                  <c:v>10197</c:v>
                </c:pt>
                <c:pt idx="324">
                  <c:v>10228</c:v>
                </c:pt>
                <c:pt idx="325">
                  <c:v>10259</c:v>
                </c:pt>
                <c:pt idx="326">
                  <c:v>10288</c:v>
                </c:pt>
                <c:pt idx="327">
                  <c:v>10319</c:v>
                </c:pt>
                <c:pt idx="328">
                  <c:v>10349</c:v>
                </c:pt>
                <c:pt idx="329">
                  <c:v>10380</c:v>
                </c:pt>
                <c:pt idx="330">
                  <c:v>10410</c:v>
                </c:pt>
                <c:pt idx="331">
                  <c:v>10441</c:v>
                </c:pt>
                <c:pt idx="332">
                  <c:v>10472</c:v>
                </c:pt>
                <c:pt idx="333">
                  <c:v>10502</c:v>
                </c:pt>
                <c:pt idx="334">
                  <c:v>10533</c:v>
                </c:pt>
                <c:pt idx="335">
                  <c:v>10563</c:v>
                </c:pt>
                <c:pt idx="336">
                  <c:v>10594</c:v>
                </c:pt>
                <c:pt idx="337">
                  <c:v>10625</c:v>
                </c:pt>
                <c:pt idx="338">
                  <c:v>10653</c:v>
                </c:pt>
                <c:pt idx="339">
                  <c:v>10684</c:v>
                </c:pt>
                <c:pt idx="340">
                  <c:v>10714</c:v>
                </c:pt>
                <c:pt idx="341">
                  <c:v>10745</c:v>
                </c:pt>
                <c:pt idx="342">
                  <c:v>10775</c:v>
                </c:pt>
                <c:pt idx="343">
                  <c:v>10806</c:v>
                </c:pt>
                <c:pt idx="344">
                  <c:v>10837</c:v>
                </c:pt>
                <c:pt idx="345">
                  <c:v>10867</c:v>
                </c:pt>
                <c:pt idx="346">
                  <c:v>10898</c:v>
                </c:pt>
                <c:pt idx="347">
                  <c:v>10928</c:v>
                </c:pt>
                <c:pt idx="348">
                  <c:v>10959</c:v>
                </c:pt>
                <c:pt idx="349">
                  <c:v>10990</c:v>
                </c:pt>
                <c:pt idx="350">
                  <c:v>11018</c:v>
                </c:pt>
                <c:pt idx="351">
                  <c:v>11049</c:v>
                </c:pt>
                <c:pt idx="352">
                  <c:v>11079</c:v>
                </c:pt>
                <c:pt idx="353">
                  <c:v>11110</c:v>
                </c:pt>
                <c:pt idx="354">
                  <c:v>11140</c:v>
                </c:pt>
                <c:pt idx="355">
                  <c:v>11171</c:v>
                </c:pt>
                <c:pt idx="356">
                  <c:v>11202</c:v>
                </c:pt>
                <c:pt idx="357">
                  <c:v>11232</c:v>
                </c:pt>
                <c:pt idx="358">
                  <c:v>11263</c:v>
                </c:pt>
                <c:pt idx="359">
                  <c:v>11293</c:v>
                </c:pt>
                <c:pt idx="360">
                  <c:v>11324</c:v>
                </c:pt>
                <c:pt idx="361">
                  <c:v>11355</c:v>
                </c:pt>
                <c:pt idx="362">
                  <c:v>11383</c:v>
                </c:pt>
                <c:pt idx="363">
                  <c:v>11414</c:v>
                </c:pt>
                <c:pt idx="364">
                  <c:v>11444</c:v>
                </c:pt>
                <c:pt idx="365">
                  <c:v>11475</c:v>
                </c:pt>
                <c:pt idx="366">
                  <c:v>11505</c:v>
                </c:pt>
                <c:pt idx="367">
                  <c:v>11536</c:v>
                </c:pt>
                <c:pt idx="368">
                  <c:v>11567</c:v>
                </c:pt>
                <c:pt idx="369">
                  <c:v>11597</c:v>
                </c:pt>
                <c:pt idx="370">
                  <c:v>11628</c:v>
                </c:pt>
                <c:pt idx="371">
                  <c:v>11658</c:v>
                </c:pt>
                <c:pt idx="372">
                  <c:v>11689</c:v>
                </c:pt>
                <c:pt idx="373">
                  <c:v>11720</c:v>
                </c:pt>
                <c:pt idx="374">
                  <c:v>11749</c:v>
                </c:pt>
                <c:pt idx="375">
                  <c:v>11780</c:v>
                </c:pt>
                <c:pt idx="376">
                  <c:v>11810</c:v>
                </c:pt>
                <c:pt idx="377">
                  <c:v>11841</c:v>
                </c:pt>
                <c:pt idx="378">
                  <c:v>11871</c:v>
                </c:pt>
                <c:pt idx="379">
                  <c:v>11902</c:v>
                </c:pt>
                <c:pt idx="380">
                  <c:v>11933</c:v>
                </c:pt>
                <c:pt idx="381">
                  <c:v>11963</c:v>
                </c:pt>
                <c:pt idx="382">
                  <c:v>11994</c:v>
                </c:pt>
                <c:pt idx="383">
                  <c:v>12024</c:v>
                </c:pt>
                <c:pt idx="384">
                  <c:v>12055</c:v>
                </c:pt>
                <c:pt idx="385">
                  <c:v>12086</c:v>
                </c:pt>
                <c:pt idx="386">
                  <c:v>12114</c:v>
                </c:pt>
                <c:pt idx="387">
                  <c:v>12145</c:v>
                </c:pt>
                <c:pt idx="388">
                  <c:v>12175</c:v>
                </c:pt>
                <c:pt idx="389">
                  <c:v>12206</c:v>
                </c:pt>
                <c:pt idx="390">
                  <c:v>12236</c:v>
                </c:pt>
                <c:pt idx="391">
                  <c:v>12267</c:v>
                </c:pt>
                <c:pt idx="392">
                  <c:v>12298</c:v>
                </c:pt>
                <c:pt idx="393">
                  <c:v>12328</c:v>
                </c:pt>
                <c:pt idx="394">
                  <c:v>12359</c:v>
                </c:pt>
                <c:pt idx="395">
                  <c:v>12389</c:v>
                </c:pt>
                <c:pt idx="396">
                  <c:v>12420</c:v>
                </c:pt>
                <c:pt idx="397">
                  <c:v>12451</c:v>
                </c:pt>
                <c:pt idx="398">
                  <c:v>12479</c:v>
                </c:pt>
                <c:pt idx="399">
                  <c:v>12510</c:v>
                </c:pt>
                <c:pt idx="400">
                  <c:v>12540</c:v>
                </c:pt>
                <c:pt idx="401">
                  <c:v>12571</c:v>
                </c:pt>
                <c:pt idx="402">
                  <c:v>12601</c:v>
                </c:pt>
                <c:pt idx="403">
                  <c:v>12632</c:v>
                </c:pt>
                <c:pt idx="404">
                  <c:v>12663</c:v>
                </c:pt>
                <c:pt idx="405">
                  <c:v>12693</c:v>
                </c:pt>
                <c:pt idx="406">
                  <c:v>12724</c:v>
                </c:pt>
                <c:pt idx="407">
                  <c:v>12754</c:v>
                </c:pt>
                <c:pt idx="408">
                  <c:v>12785</c:v>
                </c:pt>
                <c:pt idx="409">
                  <c:v>12816</c:v>
                </c:pt>
                <c:pt idx="410">
                  <c:v>12844</c:v>
                </c:pt>
                <c:pt idx="411">
                  <c:v>12875</c:v>
                </c:pt>
                <c:pt idx="412">
                  <c:v>12905</c:v>
                </c:pt>
                <c:pt idx="413">
                  <c:v>12936</c:v>
                </c:pt>
                <c:pt idx="414">
                  <c:v>12966</c:v>
                </c:pt>
                <c:pt idx="415">
                  <c:v>12997</c:v>
                </c:pt>
                <c:pt idx="416">
                  <c:v>13028</c:v>
                </c:pt>
                <c:pt idx="417">
                  <c:v>13058</c:v>
                </c:pt>
                <c:pt idx="418">
                  <c:v>13089</c:v>
                </c:pt>
                <c:pt idx="419">
                  <c:v>13119</c:v>
                </c:pt>
                <c:pt idx="420">
                  <c:v>13150</c:v>
                </c:pt>
                <c:pt idx="421">
                  <c:v>13181</c:v>
                </c:pt>
                <c:pt idx="422">
                  <c:v>13210</c:v>
                </c:pt>
                <c:pt idx="423">
                  <c:v>13241</c:v>
                </c:pt>
                <c:pt idx="424">
                  <c:v>13271</c:v>
                </c:pt>
                <c:pt idx="425">
                  <c:v>13302</c:v>
                </c:pt>
                <c:pt idx="426">
                  <c:v>13332</c:v>
                </c:pt>
                <c:pt idx="427">
                  <c:v>13363</c:v>
                </c:pt>
                <c:pt idx="428">
                  <c:v>13394</c:v>
                </c:pt>
                <c:pt idx="429">
                  <c:v>13424</c:v>
                </c:pt>
                <c:pt idx="430">
                  <c:v>13455</c:v>
                </c:pt>
                <c:pt idx="431">
                  <c:v>13485</c:v>
                </c:pt>
                <c:pt idx="432">
                  <c:v>13516</c:v>
                </c:pt>
                <c:pt idx="433">
                  <c:v>13547</c:v>
                </c:pt>
                <c:pt idx="434">
                  <c:v>13575</c:v>
                </c:pt>
                <c:pt idx="435">
                  <c:v>13606</c:v>
                </c:pt>
                <c:pt idx="436">
                  <c:v>13636</c:v>
                </c:pt>
                <c:pt idx="437">
                  <c:v>13667</c:v>
                </c:pt>
                <c:pt idx="438">
                  <c:v>13697</c:v>
                </c:pt>
                <c:pt idx="439">
                  <c:v>13728</c:v>
                </c:pt>
                <c:pt idx="440">
                  <c:v>13759</c:v>
                </c:pt>
                <c:pt idx="441">
                  <c:v>13789</c:v>
                </c:pt>
                <c:pt idx="442">
                  <c:v>13820</c:v>
                </c:pt>
                <c:pt idx="443">
                  <c:v>13850</c:v>
                </c:pt>
                <c:pt idx="444">
                  <c:v>13881</c:v>
                </c:pt>
                <c:pt idx="445">
                  <c:v>13912</c:v>
                </c:pt>
                <c:pt idx="446">
                  <c:v>13940</c:v>
                </c:pt>
                <c:pt idx="447">
                  <c:v>13971</c:v>
                </c:pt>
                <c:pt idx="448">
                  <c:v>14001</c:v>
                </c:pt>
                <c:pt idx="449">
                  <c:v>14032</c:v>
                </c:pt>
                <c:pt idx="450">
                  <c:v>14062</c:v>
                </c:pt>
                <c:pt idx="451">
                  <c:v>14093</c:v>
                </c:pt>
                <c:pt idx="452">
                  <c:v>14124</c:v>
                </c:pt>
                <c:pt idx="453">
                  <c:v>14154</c:v>
                </c:pt>
                <c:pt idx="454">
                  <c:v>14185</c:v>
                </c:pt>
                <c:pt idx="455">
                  <c:v>14215</c:v>
                </c:pt>
                <c:pt idx="456">
                  <c:v>14246</c:v>
                </c:pt>
                <c:pt idx="457">
                  <c:v>14277</c:v>
                </c:pt>
                <c:pt idx="458">
                  <c:v>14305</c:v>
                </c:pt>
                <c:pt idx="459">
                  <c:v>14336</c:v>
                </c:pt>
                <c:pt idx="460">
                  <c:v>14366</c:v>
                </c:pt>
                <c:pt idx="461">
                  <c:v>14397</c:v>
                </c:pt>
                <c:pt idx="462">
                  <c:v>14427</c:v>
                </c:pt>
                <c:pt idx="463">
                  <c:v>14458</c:v>
                </c:pt>
                <c:pt idx="464">
                  <c:v>14489</c:v>
                </c:pt>
                <c:pt idx="465">
                  <c:v>14519</c:v>
                </c:pt>
                <c:pt idx="466">
                  <c:v>14550</c:v>
                </c:pt>
                <c:pt idx="467">
                  <c:v>14580</c:v>
                </c:pt>
                <c:pt idx="468">
                  <c:v>14611</c:v>
                </c:pt>
                <c:pt idx="469">
                  <c:v>14642</c:v>
                </c:pt>
                <c:pt idx="470">
                  <c:v>14671</c:v>
                </c:pt>
                <c:pt idx="471">
                  <c:v>14702</c:v>
                </c:pt>
                <c:pt idx="472">
                  <c:v>14732</c:v>
                </c:pt>
                <c:pt idx="473">
                  <c:v>14763</c:v>
                </c:pt>
                <c:pt idx="474">
                  <c:v>14793</c:v>
                </c:pt>
                <c:pt idx="475">
                  <c:v>14824</c:v>
                </c:pt>
                <c:pt idx="476">
                  <c:v>14855</c:v>
                </c:pt>
                <c:pt idx="477">
                  <c:v>14885</c:v>
                </c:pt>
                <c:pt idx="478">
                  <c:v>14916</c:v>
                </c:pt>
                <c:pt idx="479">
                  <c:v>14946</c:v>
                </c:pt>
                <c:pt idx="480">
                  <c:v>14977</c:v>
                </c:pt>
                <c:pt idx="481">
                  <c:v>15008</c:v>
                </c:pt>
                <c:pt idx="482">
                  <c:v>15036</c:v>
                </c:pt>
                <c:pt idx="483">
                  <c:v>15067</c:v>
                </c:pt>
                <c:pt idx="484">
                  <c:v>15097</c:v>
                </c:pt>
                <c:pt idx="485">
                  <c:v>15128</c:v>
                </c:pt>
                <c:pt idx="486">
                  <c:v>15158</c:v>
                </c:pt>
                <c:pt idx="487">
                  <c:v>15189</c:v>
                </c:pt>
                <c:pt idx="488">
                  <c:v>15220</c:v>
                </c:pt>
                <c:pt idx="489">
                  <c:v>15250</c:v>
                </c:pt>
                <c:pt idx="490">
                  <c:v>15281</c:v>
                </c:pt>
                <c:pt idx="491">
                  <c:v>15311</c:v>
                </c:pt>
                <c:pt idx="492">
                  <c:v>15342</c:v>
                </c:pt>
                <c:pt idx="493">
                  <c:v>15373</c:v>
                </c:pt>
                <c:pt idx="494">
                  <c:v>15401</c:v>
                </c:pt>
                <c:pt idx="495">
                  <c:v>15432</c:v>
                </c:pt>
                <c:pt idx="496">
                  <c:v>15462</c:v>
                </c:pt>
                <c:pt idx="497">
                  <c:v>15493</c:v>
                </c:pt>
                <c:pt idx="498">
                  <c:v>15523</c:v>
                </c:pt>
                <c:pt idx="499">
                  <c:v>15554</c:v>
                </c:pt>
                <c:pt idx="500">
                  <c:v>15585</c:v>
                </c:pt>
                <c:pt idx="501">
                  <c:v>15615</c:v>
                </c:pt>
                <c:pt idx="502">
                  <c:v>15646</c:v>
                </c:pt>
                <c:pt idx="503">
                  <c:v>15676</c:v>
                </c:pt>
                <c:pt idx="504">
                  <c:v>15707</c:v>
                </c:pt>
                <c:pt idx="505">
                  <c:v>15738</c:v>
                </c:pt>
                <c:pt idx="506">
                  <c:v>15766</c:v>
                </c:pt>
                <c:pt idx="507">
                  <c:v>15797</c:v>
                </c:pt>
                <c:pt idx="508">
                  <c:v>15827</c:v>
                </c:pt>
                <c:pt idx="509">
                  <c:v>15858</c:v>
                </c:pt>
                <c:pt idx="510">
                  <c:v>15888</c:v>
                </c:pt>
                <c:pt idx="511">
                  <c:v>15919</c:v>
                </c:pt>
                <c:pt idx="512">
                  <c:v>15950</c:v>
                </c:pt>
                <c:pt idx="513">
                  <c:v>15980</c:v>
                </c:pt>
                <c:pt idx="514">
                  <c:v>16011</c:v>
                </c:pt>
                <c:pt idx="515">
                  <c:v>16041</c:v>
                </c:pt>
                <c:pt idx="516">
                  <c:v>16072</c:v>
                </c:pt>
                <c:pt idx="517">
                  <c:v>16103</c:v>
                </c:pt>
                <c:pt idx="518">
                  <c:v>16132</c:v>
                </c:pt>
                <c:pt idx="519">
                  <c:v>16163</c:v>
                </c:pt>
                <c:pt idx="520">
                  <c:v>16193</c:v>
                </c:pt>
                <c:pt idx="521">
                  <c:v>16224</c:v>
                </c:pt>
                <c:pt idx="522">
                  <c:v>16254</c:v>
                </c:pt>
                <c:pt idx="523">
                  <c:v>16285</c:v>
                </c:pt>
                <c:pt idx="524">
                  <c:v>16316</c:v>
                </c:pt>
                <c:pt idx="525">
                  <c:v>16346</c:v>
                </c:pt>
                <c:pt idx="526">
                  <c:v>16377</c:v>
                </c:pt>
                <c:pt idx="527">
                  <c:v>16407</c:v>
                </c:pt>
                <c:pt idx="528">
                  <c:v>16438</c:v>
                </c:pt>
                <c:pt idx="529">
                  <c:v>16469</c:v>
                </c:pt>
                <c:pt idx="530">
                  <c:v>16497</c:v>
                </c:pt>
                <c:pt idx="531">
                  <c:v>16528</c:v>
                </c:pt>
                <c:pt idx="532">
                  <c:v>16558</c:v>
                </c:pt>
                <c:pt idx="533">
                  <c:v>16589</c:v>
                </c:pt>
                <c:pt idx="534">
                  <c:v>16619</c:v>
                </c:pt>
                <c:pt idx="535">
                  <c:v>16650</c:v>
                </c:pt>
                <c:pt idx="536">
                  <c:v>16681</c:v>
                </c:pt>
                <c:pt idx="537">
                  <c:v>16711</c:v>
                </c:pt>
                <c:pt idx="538">
                  <c:v>16742</c:v>
                </c:pt>
                <c:pt idx="539">
                  <c:v>16772</c:v>
                </c:pt>
                <c:pt idx="540">
                  <c:v>16803</c:v>
                </c:pt>
                <c:pt idx="541">
                  <c:v>16834</c:v>
                </c:pt>
                <c:pt idx="542">
                  <c:v>16862</c:v>
                </c:pt>
                <c:pt idx="543">
                  <c:v>16893</c:v>
                </c:pt>
                <c:pt idx="544">
                  <c:v>16923</c:v>
                </c:pt>
                <c:pt idx="545">
                  <c:v>16954</c:v>
                </c:pt>
                <c:pt idx="546">
                  <c:v>16984</c:v>
                </c:pt>
                <c:pt idx="547">
                  <c:v>17015</c:v>
                </c:pt>
                <c:pt idx="548">
                  <c:v>17046</c:v>
                </c:pt>
                <c:pt idx="549">
                  <c:v>17076</c:v>
                </c:pt>
                <c:pt idx="550">
                  <c:v>17107</c:v>
                </c:pt>
                <c:pt idx="551">
                  <c:v>17137</c:v>
                </c:pt>
                <c:pt idx="552">
                  <c:v>17168</c:v>
                </c:pt>
                <c:pt idx="553">
                  <c:v>17199</c:v>
                </c:pt>
                <c:pt idx="554">
                  <c:v>17227</c:v>
                </c:pt>
                <c:pt idx="555">
                  <c:v>17258</c:v>
                </c:pt>
                <c:pt idx="556">
                  <c:v>17288</c:v>
                </c:pt>
                <c:pt idx="557">
                  <c:v>17319</c:v>
                </c:pt>
                <c:pt idx="558">
                  <c:v>17349</c:v>
                </c:pt>
                <c:pt idx="559">
                  <c:v>17380</c:v>
                </c:pt>
                <c:pt idx="560">
                  <c:v>17411</c:v>
                </c:pt>
                <c:pt idx="561">
                  <c:v>17441</c:v>
                </c:pt>
                <c:pt idx="562">
                  <c:v>17472</c:v>
                </c:pt>
                <c:pt idx="563">
                  <c:v>17502</c:v>
                </c:pt>
                <c:pt idx="564">
                  <c:v>17533</c:v>
                </c:pt>
                <c:pt idx="565">
                  <c:v>17564</c:v>
                </c:pt>
                <c:pt idx="566">
                  <c:v>17593</c:v>
                </c:pt>
                <c:pt idx="567">
                  <c:v>17624</c:v>
                </c:pt>
                <c:pt idx="568">
                  <c:v>17654</c:v>
                </c:pt>
                <c:pt idx="569">
                  <c:v>17685</c:v>
                </c:pt>
                <c:pt idx="570">
                  <c:v>17715</c:v>
                </c:pt>
                <c:pt idx="571">
                  <c:v>17746</c:v>
                </c:pt>
                <c:pt idx="572">
                  <c:v>17777</c:v>
                </c:pt>
                <c:pt idx="573">
                  <c:v>17807</c:v>
                </c:pt>
                <c:pt idx="574">
                  <c:v>17838</c:v>
                </c:pt>
                <c:pt idx="575">
                  <c:v>17868</c:v>
                </c:pt>
                <c:pt idx="576">
                  <c:v>17899</c:v>
                </c:pt>
                <c:pt idx="577">
                  <c:v>17930</c:v>
                </c:pt>
                <c:pt idx="578">
                  <c:v>17958</c:v>
                </c:pt>
                <c:pt idx="579">
                  <c:v>17989</c:v>
                </c:pt>
                <c:pt idx="580">
                  <c:v>18019</c:v>
                </c:pt>
                <c:pt idx="581">
                  <c:v>18050</c:v>
                </c:pt>
                <c:pt idx="582">
                  <c:v>18080</c:v>
                </c:pt>
                <c:pt idx="583">
                  <c:v>18111</c:v>
                </c:pt>
                <c:pt idx="584">
                  <c:v>18142</c:v>
                </c:pt>
                <c:pt idx="585">
                  <c:v>18172</c:v>
                </c:pt>
                <c:pt idx="586">
                  <c:v>18203</c:v>
                </c:pt>
                <c:pt idx="587">
                  <c:v>18233</c:v>
                </c:pt>
                <c:pt idx="588">
                  <c:v>18264</c:v>
                </c:pt>
                <c:pt idx="589">
                  <c:v>18295</c:v>
                </c:pt>
                <c:pt idx="590">
                  <c:v>18323</c:v>
                </c:pt>
                <c:pt idx="591">
                  <c:v>18354</c:v>
                </c:pt>
                <c:pt idx="592">
                  <c:v>18384</c:v>
                </c:pt>
                <c:pt idx="593">
                  <c:v>18415</c:v>
                </c:pt>
                <c:pt idx="594">
                  <c:v>18445</c:v>
                </c:pt>
                <c:pt idx="595">
                  <c:v>18476</c:v>
                </c:pt>
                <c:pt idx="596">
                  <c:v>18507</c:v>
                </c:pt>
                <c:pt idx="597">
                  <c:v>18537</c:v>
                </c:pt>
                <c:pt idx="598">
                  <c:v>18568</c:v>
                </c:pt>
                <c:pt idx="599">
                  <c:v>18598</c:v>
                </c:pt>
                <c:pt idx="600">
                  <c:v>18629</c:v>
                </c:pt>
                <c:pt idx="601">
                  <c:v>18660</c:v>
                </c:pt>
                <c:pt idx="602">
                  <c:v>18688</c:v>
                </c:pt>
                <c:pt idx="603">
                  <c:v>18719</c:v>
                </c:pt>
                <c:pt idx="604">
                  <c:v>18749</c:v>
                </c:pt>
                <c:pt idx="605">
                  <c:v>18780</c:v>
                </c:pt>
                <c:pt idx="606">
                  <c:v>18810</c:v>
                </c:pt>
                <c:pt idx="607">
                  <c:v>18841</c:v>
                </c:pt>
                <c:pt idx="608">
                  <c:v>18872</c:v>
                </c:pt>
                <c:pt idx="609">
                  <c:v>18902</c:v>
                </c:pt>
                <c:pt idx="610">
                  <c:v>18933</c:v>
                </c:pt>
                <c:pt idx="611">
                  <c:v>18963</c:v>
                </c:pt>
                <c:pt idx="612">
                  <c:v>18994</c:v>
                </c:pt>
                <c:pt idx="613">
                  <c:v>19025</c:v>
                </c:pt>
                <c:pt idx="614">
                  <c:v>19054</c:v>
                </c:pt>
                <c:pt idx="615">
                  <c:v>19085</c:v>
                </c:pt>
                <c:pt idx="616">
                  <c:v>19115</c:v>
                </c:pt>
                <c:pt idx="617">
                  <c:v>19146</c:v>
                </c:pt>
                <c:pt idx="618">
                  <c:v>19176</c:v>
                </c:pt>
                <c:pt idx="619">
                  <c:v>19207</c:v>
                </c:pt>
                <c:pt idx="620">
                  <c:v>19238</c:v>
                </c:pt>
                <c:pt idx="621">
                  <c:v>19268</c:v>
                </c:pt>
                <c:pt idx="622">
                  <c:v>19299</c:v>
                </c:pt>
                <c:pt idx="623">
                  <c:v>19329</c:v>
                </c:pt>
                <c:pt idx="624">
                  <c:v>19360</c:v>
                </c:pt>
                <c:pt idx="625">
                  <c:v>19391</c:v>
                </c:pt>
                <c:pt idx="626">
                  <c:v>19419</c:v>
                </c:pt>
                <c:pt idx="627">
                  <c:v>19450</c:v>
                </c:pt>
                <c:pt idx="628">
                  <c:v>19480</c:v>
                </c:pt>
                <c:pt idx="629">
                  <c:v>19511</c:v>
                </c:pt>
                <c:pt idx="630">
                  <c:v>19541</c:v>
                </c:pt>
                <c:pt idx="631">
                  <c:v>19572</c:v>
                </c:pt>
                <c:pt idx="632">
                  <c:v>19603</c:v>
                </c:pt>
                <c:pt idx="633">
                  <c:v>19633</c:v>
                </c:pt>
                <c:pt idx="634">
                  <c:v>19664</c:v>
                </c:pt>
                <c:pt idx="635">
                  <c:v>19694</c:v>
                </c:pt>
                <c:pt idx="636">
                  <c:v>19725</c:v>
                </c:pt>
                <c:pt idx="637">
                  <c:v>19756</c:v>
                </c:pt>
                <c:pt idx="638">
                  <c:v>19784</c:v>
                </c:pt>
                <c:pt idx="639">
                  <c:v>19815</c:v>
                </c:pt>
                <c:pt idx="640">
                  <c:v>19845</c:v>
                </c:pt>
                <c:pt idx="641">
                  <c:v>19876</c:v>
                </c:pt>
                <c:pt idx="642">
                  <c:v>19906</c:v>
                </c:pt>
                <c:pt idx="643">
                  <c:v>19937</c:v>
                </c:pt>
                <c:pt idx="644">
                  <c:v>19968</c:v>
                </c:pt>
                <c:pt idx="645">
                  <c:v>19998</c:v>
                </c:pt>
                <c:pt idx="646">
                  <c:v>20029</c:v>
                </c:pt>
                <c:pt idx="647">
                  <c:v>20059</c:v>
                </c:pt>
                <c:pt idx="648">
                  <c:v>20090</c:v>
                </c:pt>
                <c:pt idx="649">
                  <c:v>20121</c:v>
                </c:pt>
                <c:pt idx="650">
                  <c:v>20149</c:v>
                </c:pt>
                <c:pt idx="651">
                  <c:v>20180</c:v>
                </c:pt>
                <c:pt idx="652">
                  <c:v>20210</c:v>
                </c:pt>
                <c:pt idx="653">
                  <c:v>20241</c:v>
                </c:pt>
                <c:pt idx="654">
                  <c:v>20271</c:v>
                </c:pt>
                <c:pt idx="655">
                  <c:v>20302</c:v>
                </c:pt>
                <c:pt idx="656">
                  <c:v>20333</c:v>
                </c:pt>
                <c:pt idx="657">
                  <c:v>20363</c:v>
                </c:pt>
                <c:pt idx="658">
                  <c:v>20394</c:v>
                </c:pt>
                <c:pt idx="659">
                  <c:v>20424</c:v>
                </c:pt>
                <c:pt idx="660">
                  <c:v>20455</c:v>
                </c:pt>
                <c:pt idx="661">
                  <c:v>20486</c:v>
                </c:pt>
                <c:pt idx="662">
                  <c:v>20515</c:v>
                </c:pt>
                <c:pt idx="663">
                  <c:v>20546</c:v>
                </c:pt>
                <c:pt idx="664">
                  <c:v>20576</c:v>
                </c:pt>
                <c:pt idx="665">
                  <c:v>20607</c:v>
                </c:pt>
                <c:pt idx="666">
                  <c:v>20637</c:v>
                </c:pt>
                <c:pt idx="667">
                  <c:v>20668</c:v>
                </c:pt>
                <c:pt idx="668">
                  <c:v>20699</c:v>
                </c:pt>
                <c:pt idx="669">
                  <c:v>20729</c:v>
                </c:pt>
                <c:pt idx="670">
                  <c:v>20760</c:v>
                </c:pt>
                <c:pt idx="671">
                  <c:v>20790</c:v>
                </c:pt>
                <c:pt idx="672">
                  <c:v>20821</c:v>
                </c:pt>
                <c:pt idx="673">
                  <c:v>20852</c:v>
                </c:pt>
                <c:pt idx="674">
                  <c:v>20880</c:v>
                </c:pt>
                <c:pt idx="675">
                  <c:v>20911</c:v>
                </c:pt>
                <c:pt idx="676">
                  <c:v>20941</c:v>
                </c:pt>
                <c:pt idx="677">
                  <c:v>20972</c:v>
                </c:pt>
                <c:pt idx="678">
                  <c:v>21002</c:v>
                </c:pt>
                <c:pt idx="679">
                  <c:v>21033</c:v>
                </c:pt>
                <c:pt idx="680">
                  <c:v>21064</c:v>
                </c:pt>
                <c:pt idx="681">
                  <c:v>21094</c:v>
                </c:pt>
                <c:pt idx="682">
                  <c:v>21125</c:v>
                </c:pt>
                <c:pt idx="683">
                  <c:v>21155</c:v>
                </c:pt>
                <c:pt idx="684">
                  <c:v>21186</c:v>
                </c:pt>
                <c:pt idx="685">
                  <c:v>21217</c:v>
                </c:pt>
                <c:pt idx="686">
                  <c:v>21245</c:v>
                </c:pt>
                <c:pt idx="687">
                  <c:v>21276</c:v>
                </c:pt>
                <c:pt idx="688">
                  <c:v>21306</c:v>
                </c:pt>
                <c:pt idx="689">
                  <c:v>21337</c:v>
                </c:pt>
                <c:pt idx="690">
                  <c:v>21367</c:v>
                </c:pt>
                <c:pt idx="691">
                  <c:v>21398</c:v>
                </c:pt>
                <c:pt idx="692">
                  <c:v>21429</c:v>
                </c:pt>
                <c:pt idx="693">
                  <c:v>21459</c:v>
                </c:pt>
                <c:pt idx="694">
                  <c:v>21490</c:v>
                </c:pt>
                <c:pt idx="695">
                  <c:v>21520</c:v>
                </c:pt>
                <c:pt idx="696">
                  <c:v>21551</c:v>
                </c:pt>
                <c:pt idx="697">
                  <c:v>21582</c:v>
                </c:pt>
                <c:pt idx="698">
                  <c:v>21610</c:v>
                </c:pt>
                <c:pt idx="699">
                  <c:v>21641</c:v>
                </c:pt>
                <c:pt idx="700">
                  <c:v>21671</c:v>
                </c:pt>
                <c:pt idx="701">
                  <c:v>21702</c:v>
                </c:pt>
                <c:pt idx="702">
                  <c:v>21732</c:v>
                </c:pt>
                <c:pt idx="703">
                  <c:v>21763</c:v>
                </c:pt>
                <c:pt idx="704">
                  <c:v>21794</c:v>
                </c:pt>
                <c:pt idx="705">
                  <c:v>21824</c:v>
                </c:pt>
                <c:pt idx="706">
                  <c:v>21855</c:v>
                </c:pt>
                <c:pt idx="707">
                  <c:v>21885</c:v>
                </c:pt>
                <c:pt idx="708">
                  <c:v>21916</c:v>
                </c:pt>
                <c:pt idx="709">
                  <c:v>21947</c:v>
                </c:pt>
                <c:pt idx="710">
                  <c:v>21976</c:v>
                </c:pt>
                <c:pt idx="711">
                  <c:v>22007</c:v>
                </c:pt>
                <c:pt idx="712">
                  <c:v>22037</c:v>
                </c:pt>
                <c:pt idx="713">
                  <c:v>22068</c:v>
                </c:pt>
                <c:pt idx="714">
                  <c:v>22098</c:v>
                </c:pt>
                <c:pt idx="715">
                  <c:v>22129</c:v>
                </c:pt>
                <c:pt idx="716">
                  <c:v>22160</c:v>
                </c:pt>
                <c:pt idx="717">
                  <c:v>22190</c:v>
                </c:pt>
                <c:pt idx="718">
                  <c:v>22221</c:v>
                </c:pt>
                <c:pt idx="719">
                  <c:v>22251</c:v>
                </c:pt>
                <c:pt idx="720">
                  <c:v>22282</c:v>
                </c:pt>
                <c:pt idx="721">
                  <c:v>22313</c:v>
                </c:pt>
                <c:pt idx="722">
                  <c:v>22341</c:v>
                </c:pt>
                <c:pt idx="723">
                  <c:v>22372</c:v>
                </c:pt>
                <c:pt idx="724">
                  <c:v>22402</c:v>
                </c:pt>
                <c:pt idx="725">
                  <c:v>22433</c:v>
                </c:pt>
                <c:pt idx="726">
                  <c:v>22463</c:v>
                </c:pt>
                <c:pt idx="727">
                  <c:v>22494</c:v>
                </c:pt>
                <c:pt idx="728">
                  <c:v>22525</c:v>
                </c:pt>
                <c:pt idx="729">
                  <c:v>22555</c:v>
                </c:pt>
                <c:pt idx="730">
                  <c:v>22586</c:v>
                </c:pt>
                <c:pt idx="731">
                  <c:v>22616</c:v>
                </c:pt>
                <c:pt idx="732">
                  <c:v>22647</c:v>
                </c:pt>
                <c:pt idx="733">
                  <c:v>22678</c:v>
                </c:pt>
                <c:pt idx="734">
                  <c:v>22706</c:v>
                </c:pt>
                <c:pt idx="735">
                  <c:v>22737</c:v>
                </c:pt>
                <c:pt idx="736">
                  <c:v>22767</c:v>
                </c:pt>
                <c:pt idx="737">
                  <c:v>22798</c:v>
                </c:pt>
                <c:pt idx="738">
                  <c:v>22828</c:v>
                </c:pt>
                <c:pt idx="739">
                  <c:v>22859</c:v>
                </c:pt>
                <c:pt idx="740">
                  <c:v>22890</c:v>
                </c:pt>
                <c:pt idx="741">
                  <c:v>22920</c:v>
                </c:pt>
                <c:pt idx="742">
                  <c:v>22951</c:v>
                </c:pt>
                <c:pt idx="743">
                  <c:v>22981</c:v>
                </c:pt>
                <c:pt idx="744">
                  <c:v>23012</c:v>
                </c:pt>
                <c:pt idx="745">
                  <c:v>23043</c:v>
                </c:pt>
                <c:pt idx="746">
                  <c:v>23071</c:v>
                </c:pt>
                <c:pt idx="747">
                  <c:v>23102</c:v>
                </c:pt>
                <c:pt idx="748">
                  <c:v>23132</c:v>
                </c:pt>
                <c:pt idx="749">
                  <c:v>23163</c:v>
                </c:pt>
                <c:pt idx="750">
                  <c:v>23193</c:v>
                </c:pt>
                <c:pt idx="751">
                  <c:v>23224</c:v>
                </c:pt>
                <c:pt idx="752">
                  <c:v>23255</c:v>
                </c:pt>
                <c:pt idx="753">
                  <c:v>23285</c:v>
                </c:pt>
                <c:pt idx="754">
                  <c:v>23316</c:v>
                </c:pt>
                <c:pt idx="755">
                  <c:v>23346</c:v>
                </c:pt>
                <c:pt idx="756">
                  <c:v>23377</c:v>
                </c:pt>
                <c:pt idx="757">
                  <c:v>23408</c:v>
                </c:pt>
                <c:pt idx="758">
                  <c:v>23437</c:v>
                </c:pt>
                <c:pt idx="759">
                  <c:v>23468</c:v>
                </c:pt>
                <c:pt idx="760">
                  <c:v>23498</c:v>
                </c:pt>
                <c:pt idx="761">
                  <c:v>23529</c:v>
                </c:pt>
                <c:pt idx="762">
                  <c:v>23559</c:v>
                </c:pt>
                <c:pt idx="763">
                  <c:v>23590</c:v>
                </c:pt>
                <c:pt idx="764">
                  <c:v>23621</c:v>
                </c:pt>
                <c:pt idx="765">
                  <c:v>23651</c:v>
                </c:pt>
                <c:pt idx="766">
                  <c:v>23682</c:v>
                </c:pt>
                <c:pt idx="767">
                  <c:v>23712</c:v>
                </c:pt>
                <c:pt idx="768">
                  <c:v>23743</c:v>
                </c:pt>
                <c:pt idx="769">
                  <c:v>23774</c:v>
                </c:pt>
                <c:pt idx="770">
                  <c:v>23802</c:v>
                </c:pt>
                <c:pt idx="771">
                  <c:v>23833</c:v>
                </c:pt>
                <c:pt idx="772">
                  <c:v>23863</c:v>
                </c:pt>
                <c:pt idx="773">
                  <c:v>23894</c:v>
                </c:pt>
                <c:pt idx="774">
                  <c:v>23924</c:v>
                </c:pt>
                <c:pt idx="775">
                  <c:v>23955</c:v>
                </c:pt>
                <c:pt idx="776">
                  <c:v>23986</c:v>
                </c:pt>
                <c:pt idx="777">
                  <c:v>24016</c:v>
                </c:pt>
                <c:pt idx="778">
                  <c:v>24047</c:v>
                </c:pt>
                <c:pt idx="779">
                  <c:v>24077</c:v>
                </c:pt>
                <c:pt idx="780">
                  <c:v>24108</c:v>
                </c:pt>
                <c:pt idx="781">
                  <c:v>24139</c:v>
                </c:pt>
                <c:pt idx="782">
                  <c:v>24167</c:v>
                </c:pt>
                <c:pt idx="783">
                  <c:v>24198</c:v>
                </c:pt>
                <c:pt idx="784">
                  <c:v>24228</c:v>
                </c:pt>
                <c:pt idx="785">
                  <c:v>24259</c:v>
                </c:pt>
                <c:pt idx="786">
                  <c:v>24289</c:v>
                </c:pt>
                <c:pt idx="787">
                  <c:v>24320</c:v>
                </c:pt>
                <c:pt idx="788">
                  <c:v>24351</c:v>
                </c:pt>
                <c:pt idx="789">
                  <c:v>24381</c:v>
                </c:pt>
                <c:pt idx="790">
                  <c:v>24412</c:v>
                </c:pt>
                <c:pt idx="791">
                  <c:v>24442</c:v>
                </c:pt>
                <c:pt idx="792">
                  <c:v>24473</c:v>
                </c:pt>
                <c:pt idx="793">
                  <c:v>24504</c:v>
                </c:pt>
                <c:pt idx="794">
                  <c:v>24532</c:v>
                </c:pt>
                <c:pt idx="795">
                  <c:v>24563</c:v>
                </c:pt>
                <c:pt idx="796">
                  <c:v>24593</c:v>
                </c:pt>
                <c:pt idx="797">
                  <c:v>24624</c:v>
                </c:pt>
                <c:pt idx="798">
                  <c:v>24654</c:v>
                </c:pt>
                <c:pt idx="799">
                  <c:v>24685</c:v>
                </c:pt>
                <c:pt idx="800">
                  <c:v>24716</c:v>
                </c:pt>
                <c:pt idx="801">
                  <c:v>24746</c:v>
                </c:pt>
                <c:pt idx="802">
                  <c:v>24777</c:v>
                </c:pt>
                <c:pt idx="803">
                  <c:v>24807</c:v>
                </c:pt>
                <c:pt idx="804">
                  <c:v>24838</c:v>
                </c:pt>
                <c:pt idx="805">
                  <c:v>24869</c:v>
                </c:pt>
                <c:pt idx="806">
                  <c:v>24898</c:v>
                </c:pt>
                <c:pt idx="807">
                  <c:v>24929</c:v>
                </c:pt>
                <c:pt idx="808">
                  <c:v>24959</c:v>
                </c:pt>
                <c:pt idx="809">
                  <c:v>24990</c:v>
                </c:pt>
                <c:pt idx="810">
                  <c:v>25020</c:v>
                </c:pt>
                <c:pt idx="811">
                  <c:v>25051</c:v>
                </c:pt>
                <c:pt idx="812">
                  <c:v>25082</c:v>
                </c:pt>
                <c:pt idx="813">
                  <c:v>25112</c:v>
                </c:pt>
                <c:pt idx="814">
                  <c:v>25143</c:v>
                </c:pt>
                <c:pt idx="815">
                  <c:v>25173</c:v>
                </c:pt>
                <c:pt idx="816">
                  <c:v>25204</c:v>
                </c:pt>
                <c:pt idx="817">
                  <c:v>25235</c:v>
                </c:pt>
                <c:pt idx="818">
                  <c:v>25263</c:v>
                </c:pt>
                <c:pt idx="819">
                  <c:v>25294</c:v>
                </c:pt>
                <c:pt idx="820">
                  <c:v>25324</c:v>
                </c:pt>
                <c:pt idx="821">
                  <c:v>25355</c:v>
                </c:pt>
                <c:pt idx="822">
                  <c:v>25385</c:v>
                </c:pt>
                <c:pt idx="823">
                  <c:v>25416</c:v>
                </c:pt>
                <c:pt idx="824">
                  <c:v>25447</c:v>
                </c:pt>
                <c:pt idx="825">
                  <c:v>25477</c:v>
                </c:pt>
                <c:pt idx="826">
                  <c:v>25508</c:v>
                </c:pt>
                <c:pt idx="827">
                  <c:v>25538</c:v>
                </c:pt>
                <c:pt idx="828">
                  <c:v>25569</c:v>
                </c:pt>
                <c:pt idx="829">
                  <c:v>25600</c:v>
                </c:pt>
                <c:pt idx="830">
                  <c:v>25628</c:v>
                </c:pt>
                <c:pt idx="831">
                  <c:v>25659</c:v>
                </c:pt>
                <c:pt idx="832">
                  <c:v>25689</c:v>
                </c:pt>
                <c:pt idx="833">
                  <c:v>25720</c:v>
                </c:pt>
                <c:pt idx="834">
                  <c:v>25750</c:v>
                </c:pt>
                <c:pt idx="835">
                  <c:v>25781</c:v>
                </c:pt>
                <c:pt idx="836">
                  <c:v>25812</c:v>
                </c:pt>
                <c:pt idx="837">
                  <c:v>25842</c:v>
                </c:pt>
                <c:pt idx="838">
                  <c:v>25873</c:v>
                </c:pt>
                <c:pt idx="839">
                  <c:v>25903</c:v>
                </c:pt>
                <c:pt idx="840">
                  <c:v>25934</c:v>
                </c:pt>
                <c:pt idx="841">
                  <c:v>25965</c:v>
                </c:pt>
                <c:pt idx="842">
                  <c:v>25993</c:v>
                </c:pt>
                <c:pt idx="843">
                  <c:v>26024</c:v>
                </c:pt>
                <c:pt idx="844">
                  <c:v>26054</c:v>
                </c:pt>
                <c:pt idx="845">
                  <c:v>26085</c:v>
                </c:pt>
                <c:pt idx="846">
                  <c:v>26115</c:v>
                </c:pt>
                <c:pt idx="847">
                  <c:v>26146</c:v>
                </c:pt>
                <c:pt idx="848">
                  <c:v>26177</c:v>
                </c:pt>
                <c:pt idx="849">
                  <c:v>26207</c:v>
                </c:pt>
                <c:pt idx="850">
                  <c:v>26238</c:v>
                </c:pt>
                <c:pt idx="851">
                  <c:v>26268</c:v>
                </c:pt>
                <c:pt idx="852">
                  <c:v>26299</c:v>
                </c:pt>
                <c:pt idx="853">
                  <c:v>26330</c:v>
                </c:pt>
                <c:pt idx="854">
                  <c:v>26359</c:v>
                </c:pt>
                <c:pt idx="855">
                  <c:v>26390</c:v>
                </c:pt>
                <c:pt idx="856">
                  <c:v>26420</c:v>
                </c:pt>
                <c:pt idx="857">
                  <c:v>26451</c:v>
                </c:pt>
                <c:pt idx="858">
                  <c:v>26481</c:v>
                </c:pt>
                <c:pt idx="859">
                  <c:v>26512</c:v>
                </c:pt>
                <c:pt idx="860">
                  <c:v>26543</c:v>
                </c:pt>
                <c:pt idx="861">
                  <c:v>26573</c:v>
                </c:pt>
                <c:pt idx="862">
                  <c:v>26604</c:v>
                </c:pt>
                <c:pt idx="863">
                  <c:v>26634</c:v>
                </c:pt>
                <c:pt idx="864">
                  <c:v>26665</c:v>
                </c:pt>
                <c:pt idx="865">
                  <c:v>26696</c:v>
                </c:pt>
                <c:pt idx="866">
                  <c:v>26724</c:v>
                </c:pt>
                <c:pt idx="867">
                  <c:v>26755</c:v>
                </c:pt>
                <c:pt idx="868">
                  <c:v>26785</c:v>
                </c:pt>
                <c:pt idx="869">
                  <c:v>26816</c:v>
                </c:pt>
                <c:pt idx="870">
                  <c:v>26846</c:v>
                </c:pt>
                <c:pt idx="871">
                  <c:v>26877</c:v>
                </c:pt>
                <c:pt idx="872">
                  <c:v>26908</c:v>
                </c:pt>
                <c:pt idx="873">
                  <c:v>26938</c:v>
                </c:pt>
                <c:pt idx="874">
                  <c:v>26969</c:v>
                </c:pt>
                <c:pt idx="875">
                  <c:v>26999</c:v>
                </c:pt>
                <c:pt idx="876">
                  <c:v>27030</c:v>
                </c:pt>
                <c:pt idx="877">
                  <c:v>27061</c:v>
                </c:pt>
                <c:pt idx="878">
                  <c:v>27089</c:v>
                </c:pt>
                <c:pt idx="879">
                  <c:v>27120</c:v>
                </c:pt>
                <c:pt idx="880">
                  <c:v>27150</c:v>
                </c:pt>
                <c:pt idx="881">
                  <c:v>27181</c:v>
                </c:pt>
                <c:pt idx="882">
                  <c:v>27211</c:v>
                </c:pt>
                <c:pt idx="883">
                  <c:v>27242</c:v>
                </c:pt>
                <c:pt idx="884">
                  <c:v>27273</c:v>
                </c:pt>
                <c:pt idx="885">
                  <c:v>27303</c:v>
                </c:pt>
                <c:pt idx="886">
                  <c:v>27334</c:v>
                </c:pt>
                <c:pt idx="887">
                  <c:v>27364</c:v>
                </c:pt>
                <c:pt idx="888">
                  <c:v>27395</c:v>
                </c:pt>
                <c:pt idx="889">
                  <c:v>27426</c:v>
                </c:pt>
                <c:pt idx="890">
                  <c:v>27454</c:v>
                </c:pt>
                <c:pt idx="891">
                  <c:v>27485</c:v>
                </c:pt>
                <c:pt idx="892">
                  <c:v>27515</c:v>
                </c:pt>
                <c:pt idx="893">
                  <c:v>27546</c:v>
                </c:pt>
                <c:pt idx="894">
                  <c:v>27576</c:v>
                </c:pt>
                <c:pt idx="895">
                  <c:v>27607</c:v>
                </c:pt>
                <c:pt idx="896">
                  <c:v>27638</c:v>
                </c:pt>
                <c:pt idx="897">
                  <c:v>27668</c:v>
                </c:pt>
                <c:pt idx="898">
                  <c:v>27699</c:v>
                </c:pt>
                <c:pt idx="899">
                  <c:v>27729</c:v>
                </c:pt>
                <c:pt idx="900">
                  <c:v>27760</c:v>
                </c:pt>
                <c:pt idx="901">
                  <c:v>27791</c:v>
                </c:pt>
                <c:pt idx="902">
                  <c:v>27820</c:v>
                </c:pt>
                <c:pt idx="903">
                  <c:v>27851</c:v>
                </c:pt>
                <c:pt idx="904">
                  <c:v>27881</c:v>
                </c:pt>
                <c:pt idx="905">
                  <c:v>27912</c:v>
                </c:pt>
                <c:pt idx="906">
                  <c:v>27942</c:v>
                </c:pt>
                <c:pt idx="907">
                  <c:v>27973</c:v>
                </c:pt>
                <c:pt idx="908">
                  <c:v>28004</c:v>
                </c:pt>
                <c:pt idx="909">
                  <c:v>28034</c:v>
                </c:pt>
                <c:pt idx="910">
                  <c:v>28065</c:v>
                </c:pt>
                <c:pt idx="911">
                  <c:v>28095</c:v>
                </c:pt>
                <c:pt idx="912">
                  <c:v>28126</c:v>
                </c:pt>
                <c:pt idx="913">
                  <c:v>28157</c:v>
                </c:pt>
                <c:pt idx="914">
                  <c:v>28185</c:v>
                </c:pt>
                <c:pt idx="915">
                  <c:v>28216</c:v>
                </c:pt>
                <c:pt idx="916">
                  <c:v>28246</c:v>
                </c:pt>
                <c:pt idx="917">
                  <c:v>28277</c:v>
                </c:pt>
                <c:pt idx="918">
                  <c:v>28307</c:v>
                </c:pt>
                <c:pt idx="919">
                  <c:v>28338</c:v>
                </c:pt>
                <c:pt idx="920">
                  <c:v>28369</c:v>
                </c:pt>
                <c:pt idx="921">
                  <c:v>28399</c:v>
                </c:pt>
                <c:pt idx="922">
                  <c:v>28430</c:v>
                </c:pt>
                <c:pt idx="923">
                  <c:v>28460</c:v>
                </c:pt>
                <c:pt idx="924">
                  <c:v>28491</c:v>
                </c:pt>
                <c:pt idx="925">
                  <c:v>28522</c:v>
                </c:pt>
                <c:pt idx="926">
                  <c:v>28550</c:v>
                </c:pt>
                <c:pt idx="927">
                  <c:v>28581</c:v>
                </c:pt>
                <c:pt idx="928">
                  <c:v>28611</c:v>
                </c:pt>
                <c:pt idx="929">
                  <c:v>28642</c:v>
                </c:pt>
                <c:pt idx="930">
                  <c:v>28672</c:v>
                </c:pt>
                <c:pt idx="931">
                  <c:v>28703</c:v>
                </c:pt>
                <c:pt idx="932">
                  <c:v>28734</c:v>
                </c:pt>
                <c:pt idx="933">
                  <c:v>28764</c:v>
                </c:pt>
                <c:pt idx="934">
                  <c:v>28795</c:v>
                </c:pt>
                <c:pt idx="935">
                  <c:v>28825</c:v>
                </c:pt>
                <c:pt idx="936">
                  <c:v>28856</c:v>
                </c:pt>
                <c:pt idx="937">
                  <c:v>28887</c:v>
                </c:pt>
                <c:pt idx="938">
                  <c:v>28915</c:v>
                </c:pt>
                <c:pt idx="939">
                  <c:v>28946</c:v>
                </c:pt>
                <c:pt idx="940">
                  <c:v>28976</c:v>
                </c:pt>
                <c:pt idx="941">
                  <c:v>29007</c:v>
                </c:pt>
                <c:pt idx="942">
                  <c:v>29037</c:v>
                </c:pt>
                <c:pt idx="943">
                  <c:v>29068</c:v>
                </c:pt>
                <c:pt idx="944">
                  <c:v>29099</c:v>
                </c:pt>
                <c:pt idx="945">
                  <c:v>29129</c:v>
                </c:pt>
                <c:pt idx="946">
                  <c:v>29160</c:v>
                </c:pt>
                <c:pt idx="947">
                  <c:v>29190</c:v>
                </c:pt>
                <c:pt idx="948">
                  <c:v>29221</c:v>
                </c:pt>
                <c:pt idx="949">
                  <c:v>29252</c:v>
                </c:pt>
                <c:pt idx="950">
                  <c:v>29281</c:v>
                </c:pt>
                <c:pt idx="951">
                  <c:v>29312</c:v>
                </c:pt>
                <c:pt idx="952">
                  <c:v>29342</c:v>
                </c:pt>
                <c:pt idx="953">
                  <c:v>29373</c:v>
                </c:pt>
                <c:pt idx="954">
                  <c:v>29403</c:v>
                </c:pt>
                <c:pt idx="955">
                  <c:v>29434</c:v>
                </c:pt>
                <c:pt idx="956">
                  <c:v>29465</c:v>
                </c:pt>
                <c:pt idx="957">
                  <c:v>29495</c:v>
                </c:pt>
                <c:pt idx="958">
                  <c:v>29526</c:v>
                </c:pt>
                <c:pt idx="959">
                  <c:v>29556</c:v>
                </c:pt>
                <c:pt idx="960">
                  <c:v>29587</c:v>
                </c:pt>
                <c:pt idx="961">
                  <c:v>29618</c:v>
                </c:pt>
                <c:pt idx="962">
                  <c:v>29646</c:v>
                </c:pt>
                <c:pt idx="963">
                  <c:v>29677</c:v>
                </c:pt>
                <c:pt idx="964">
                  <c:v>29707</c:v>
                </c:pt>
                <c:pt idx="965">
                  <c:v>29738</c:v>
                </c:pt>
                <c:pt idx="966">
                  <c:v>29768</c:v>
                </c:pt>
                <c:pt idx="967">
                  <c:v>29799</c:v>
                </c:pt>
                <c:pt idx="968">
                  <c:v>29830</c:v>
                </c:pt>
                <c:pt idx="969">
                  <c:v>29860</c:v>
                </c:pt>
                <c:pt idx="970">
                  <c:v>29891</c:v>
                </c:pt>
                <c:pt idx="971">
                  <c:v>29921</c:v>
                </c:pt>
                <c:pt idx="972">
                  <c:v>29952</c:v>
                </c:pt>
                <c:pt idx="973">
                  <c:v>29983</c:v>
                </c:pt>
                <c:pt idx="974">
                  <c:v>30011</c:v>
                </c:pt>
                <c:pt idx="975">
                  <c:v>30042</c:v>
                </c:pt>
                <c:pt idx="976">
                  <c:v>30072</c:v>
                </c:pt>
                <c:pt idx="977">
                  <c:v>30103</c:v>
                </c:pt>
                <c:pt idx="978">
                  <c:v>30133</c:v>
                </c:pt>
                <c:pt idx="979">
                  <c:v>30164</c:v>
                </c:pt>
                <c:pt idx="980">
                  <c:v>30195</c:v>
                </c:pt>
                <c:pt idx="981">
                  <c:v>30225</c:v>
                </c:pt>
                <c:pt idx="982">
                  <c:v>30256</c:v>
                </c:pt>
                <c:pt idx="983">
                  <c:v>30286</c:v>
                </c:pt>
                <c:pt idx="984">
                  <c:v>30317</c:v>
                </c:pt>
                <c:pt idx="985">
                  <c:v>30348</c:v>
                </c:pt>
                <c:pt idx="986">
                  <c:v>30376</c:v>
                </c:pt>
                <c:pt idx="987">
                  <c:v>30407</c:v>
                </c:pt>
                <c:pt idx="988">
                  <c:v>30437</c:v>
                </c:pt>
                <c:pt idx="989">
                  <c:v>30468</c:v>
                </c:pt>
                <c:pt idx="990">
                  <c:v>30498</c:v>
                </c:pt>
                <c:pt idx="991">
                  <c:v>30529</c:v>
                </c:pt>
                <c:pt idx="992">
                  <c:v>30560</c:v>
                </c:pt>
                <c:pt idx="993">
                  <c:v>30590</c:v>
                </c:pt>
                <c:pt idx="994">
                  <c:v>30621</c:v>
                </c:pt>
                <c:pt idx="995">
                  <c:v>30651</c:v>
                </c:pt>
                <c:pt idx="996">
                  <c:v>30682</c:v>
                </c:pt>
                <c:pt idx="997">
                  <c:v>30713</c:v>
                </c:pt>
                <c:pt idx="998">
                  <c:v>30742</c:v>
                </c:pt>
                <c:pt idx="999">
                  <c:v>30773</c:v>
                </c:pt>
                <c:pt idx="1000">
                  <c:v>30803</c:v>
                </c:pt>
                <c:pt idx="1001">
                  <c:v>30834</c:v>
                </c:pt>
                <c:pt idx="1002">
                  <c:v>30864</c:v>
                </c:pt>
                <c:pt idx="1003">
                  <c:v>30895</c:v>
                </c:pt>
                <c:pt idx="1004">
                  <c:v>30926</c:v>
                </c:pt>
                <c:pt idx="1005">
                  <c:v>30956</c:v>
                </c:pt>
                <c:pt idx="1006">
                  <c:v>30987</c:v>
                </c:pt>
                <c:pt idx="1007">
                  <c:v>31017</c:v>
                </c:pt>
                <c:pt idx="1008">
                  <c:v>31048</c:v>
                </c:pt>
                <c:pt idx="1009">
                  <c:v>31079</c:v>
                </c:pt>
                <c:pt idx="1010">
                  <c:v>31107</c:v>
                </c:pt>
                <c:pt idx="1011">
                  <c:v>31138</c:v>
                </c:pt>
                <c:pt idx="1012">
                  <c:v>31168</c:v>
                </c:pt>
                <c:pt idx="1013">
                  <c:v>31199</c:v>
                </c:pt>
                <c:pt idx="1014">
                  <c:v>31229</c:v>
                </c:pt>
                <c:pt idx="1015">
                  <c:v>31260</c:v>
                </c:pt>
                <c:pt idx="1016">
                  <c:v>31291</c:v>
                </c:pt>
                <c:pt idx="1017">
                  <c:v>31321</c:v>
                </c:pt>
                <c:pt idx="1018">
                  <c:v>31352</c:v>
                </c:pt>
                <c:pt idx="1019">
                  <c:v>31382</c:v>
                </c:pt>
                <c:pt idx="1020">
                  <c:v>31413</c:v>
                </c:pt>
                <c:pt idx="1021">
                  <c:v>31444</c:v>
                </c:pt>
                <c:pt idx="1022">
                  <c:v>31472</c:v>
                </c:pt>
                <c:pt idx="1023">
                  <c:v>31503</c:v>
                </c:pt>
                <c:pt idx="1024">
                  <c:v>31533</c:v>
                </c:pt>
                <c:pt idx="1025">
                  <c:v>31564</c:v>
                </c:pt>
                <c:pt idx="1026">
                  <c:v>31594</c:v>
                </c:pt>
                <c:pt idx="1027">
                  <c:v>31625</c:v>
                </c:pt>
                <c:pt idx="1028">
                  <c:v>31656</c:v>
                </c:pt>
                <c:pt idx="1029">
                  <c:v>31686</c:v>
                </c:pt>
                <c:pt idx="1030">
                  <c:v>31717</c:v>
                </c:pt>
                <c:pt idx="1031">
                  <c:v>31747</c:v>
                </c:pt>
                <c:pt idx="1032">
                  <c:v>31778</c:v>
                </c:pt>
                <c:pt idx="1033">
                  <c:v>31809</c:v>
                </c:pt>
                <c:pt idx="1034">
                  <c:v>31837</c:v>
                </c:pt>
                <c:pt idx="1035">
                  <c:v>31868</c:v>
                </c:pt>
                <c:pt idx="1036">
                  <c:v>31898</c:v>
                </c:pt>
                <c:pt idx="1037">
                  <c:v>31929</c:v>
                </c:pt>
                <c:pt idx="1038">
                  <c:v>31959</c:v>
                </c:pt>
                <c:pt idx="1039">
                  <c:v>31990</c:v>
                </c:pt>
                <c:pt idx="1040">
                  <c:v>32021</c:v>
                </c:pt>
                <c:pt idx="1041">
                  <c:v>32051</c:v>
                </c:pt>
                <c:pt idx="1042">
                  <c:v>32082</c:v>
                </c:pt>
                <c:pt idx="1043">
                  <c:v>32112</c:v>
                </c:pt>
                <c:pt idx="1044">
                  <c:v>32143</c:v>
                </c:pt>
                <c:pt idx="1045">
                  <c:v>32174</c:v>
                </c:pt>
                <c:pt idx="1046">
                  <c:v>32203</c:v>
                </c:pt>
                <c:pt idx="1047">
                  <c:v>32234</c:v>
                </c:pt>
                <c:pt idx="1048">
                  <c:v>32264</c:v>
                </c:pt>
                <c:pt idx="1049">
                  <c:v>32295</c:v>
                </c:pt>
                <c:pt idx="1050">
                  <c:v>32325</c:v>
                </c:pt>
                <c:pt idx="1051">
                  <c:v>32356</c:v>
                </c:pt>
                <c:pt idx="1052">
                  <c:v>32387</c:v>
                </c:pt>
                <c:pt idx="1053">
                  <c:v>32417</c:v>
                </c:pt>
                <c:pt idx="1054">
                  <c:v>32448</c:v>
                </c:pt>
                <c:pt idx="1055">
                  <c:v>32478</c:v>
                </c:pt>
                <c:pt idx="1056">
                  <c:v>32509</c:v>
                </c:pt>
                <c:pt idx="1057">
                  <c:v>32540</c:v>
                </c:pt>
                <c:pt idx="1058">
                  <c:v>32568</c:v>
                </c:pt>
                <c:pt idx="1059">
                  <c:v>32599</c:v>
                </c:pt>
                <c:pt idx="1060">
                  <c:v>32629</c:v>
                </c:pt>
                <c:pt idx="1061">
                  <c:v>32660</c:v>
                </c:pt>
                <c:pt idx="1062">
                  <c:v>32690</c:v>
                </c:pt>
                <c:pt idx="1063">
                  <c:v>32721</c:v>
                </c:pt>
                <c:pt idx="1064">
                  <c:v>32752</c:v>
                </c:pt>
                <c:pt idx="1065">
                  <c:v>32782</c:v>
                </c:pt>
                <c:pt idx="1066">
                  <c:v>32813</c:v>
                </c:pt>
                <c:pt idx="1067">
                  <c:v>32843</c:v>
                </c:pt>
                <c:pt idx="1068">
                  <c:v>32874</c:v>
                </c:pt>
                <c:pt idx="1069">
                  <c:v>32905</c:v>
                </c:pt>
                <c:pt idx="1070">
                  <c:v>32933</c:v>
                </c:pt>
                <c:pt idx="1071">
                  <c:v>32964</c:v>
                </c:pt>
                <c:pt idx="1072">
                  <c:v>32994</c:v>
                </c:pt>
                <c:pt idx="1073">
                  <c:v>33025</c:v>
                </c:pt>
                <c:pt idx="1074">
                  <c:v>33055</c:v>
                </c:pt>
                <c:pt idx="1075">
                  <c:v>33086</c:v>
                </c:pt>
                <c:pt idx="1076">
                  <c:v>33117</c:v>
                </c:pt>
                <c:pt idx="1077">
                  <c:v>33147</c:v>
                </c:pt>
                <c:pt idx="1078">
                  <c:v>33178</c:v>
                </c:pt>
                <c:pt idx="1079">
                  <c:v>33208</c:v>
                </c:pt>
                <c:pt idx="1080">
                  <c:v>33239</c:v>
                </c:pt>
                <c:pt idx="1081">
                  <c:v>33270</c:v>
                </c:pt>
                <c:pt idx="1082">
                  <c:v>33298</c:v>
                </c:pt>
                <c:pt idx="1083">
                  <c:v>33329</c:v>
                </c:pt>
                <c:pt idx="1084">
                  <c:v>33359</c:v>
                </c:pt>
                <c:pt idx="1085">
                  <c:v>33390</c:v>
                </c:pt>
                <c:pt idx="1086">
                  <c:v>33420</c:v>
                </c:pt>
                <c:pt idx="1087">
                  <c:v>33451</c:v>
                </c:pt>
                <c:pt idx="1088">
                  <c:v>33482</c:v>
                </c:pt>
                <c:pt idx="1089">
                  <c:v>33512</c:v>
                </c:pt>
                <c:pt idx="1090">
                  <c:v>33543</c:v>
                </c:pt>
                <c:pt idx="1091">
                  <c:v>33573</c:v>
                </c:pt>
                <c:pt idx="1092">
                  <c:v>33604</c:v>
                </c:pt>
                <c:pt idx="1093">
                  <c:v>33635</c:v>
                </c:pt>
                <c:pt idx="1094">
                  <c:v>33664</c:v>
                </c:pt>
                <c:pt idx="1095">
                  <c:v>33695</c:v>
                </c:pt>
                <c:pt idx="1096">
                  <c:v>33725</c:v>
                </c:pt>
                <c:pt idx="1097">
                  <c:v>33756</c:v>
                </c:pt>
                <c:pt idx="1098">
                  <c:v>33786</c:v>
                </c:pt>
                <c:pt idx="1099">
                  <c:v>33817</c:v>
                </c:pt>
                <c:pt idx="1100">
                  <c:v>33848</c:v>
                </c:pt>
                <c:pt idx="1101">
                  <c:v>33878</c:v>
                </c:pt>
                <c:pt idx="1102">
                  <c:v>33909</c:v>
                </c:pt>
                <c:pt idx="1103">
                  <c:v>33939</c:v>
                </c:pt>
                <c:pt idx="1104">
                  <c:v>33970</c:v>
                </c:pt>
                <c:pt idx="1105">
                  <c:v>34001</c:v>
                </c:pt>
                <c:pt idx="1106">
                  <c:v>34029</c:v>
                </c:pt>
                <c:pt idx="1107">
                  <c:v>34060</c:v>
                </c:pt>
                <c:pt idx="1108">
                  <c:v>34090</c:v>
                </c:pt>
                <c:pt idx="1109">
                  <c:v>34121</c:v>
                </c:pt>
                <c:pt idx="1110">
                  <c:v>34151</c:v>
                </c:pt>
                <c:pt idx="1111">
                  <c:v>34182</c:v>
                </c:pt>
                <c:pt idx="1112">
                  <c:v>34213</c:v>
                </c:pt>
                <c:pt idx="1113">
                  <c:v>34243</c:v>
                </c:pt>
                <c:pt idx="1114">
                  <c:v>34274</c:v>
                </c:pt>
                <c:pt idx="1115">
                  <c:v>34304</c:v>
                </c:pt>
                <c:pt idx="1116">
                  <c:v>34335</c:v>
                </c:pt>
                <c:pt idx="1117">
                  <c:v>34366</c:v>
                </c:pt>
                <c:pt idx="1118">
                  <c:v>34394</c:v>
                </c:pt>
                <c:pt idx="1119">
                  <c:v>34425</c:v>
                </c:pt>
                <c:pt idx="1120">
                  <c:v>34455</c:v>
                </c:pt>
                <c:pt idx="1121">
                  <c:v>34486</c:v>
                </c:pt>
                <c:pt idx="1122">
                  <c:v>34516</c:v>
                </c:pt>
                <c:pt idx="1123">
                  <c:v>34547</c:v>
                </c:pt>
                <c:pt idx="1124">
                  <c:v>34578</c:v>
                </c:pt>
                <c:pt idx="1125">
                  <c:v>34608</c:v>
                </c:pt>
                <c:pt idx="1126">
                  <c:v>34639</c:v>
                </c:pt>
                <c:pt idx="1127">
                  <c:v>34669</c:v>
                </c:pt>
                <c:pt idx="1128">
                  <c:v>34700</c:v>
                </c:pt>
                <c:pt idx="1129">
                  <c:v>34731</c:v>
                </c:pt>
                <c:pt idx="1130">
                  <c:v>34759</c:v>
                </c:pt>
                <c:pt idx="1131">
                  <c:v>34790</c:v>
                </c:pt>
                <c:pt idx="1132">
                  <c:v>34820</c:v>
                </c:pt>
                <c:pt idx="1133">
                  <c:v>34851</c:v>
                </c:pt>
                <c:pt idx="1134">
                  <c:v>34881</c:v>
                </c:pt>
                <c:pt idx="1135">
                  <c:v>34912</c:v>
                </c:pt>
                <c:pt idx="1136">
                  <c:v>34943</c:v>
                </c:pt>
                <c:pt idx="1137">
                  <c:v>34973</c:v>
                </c:pt>
                <c:pt idx="1138">
                  <c:v>35004</c:v>
                </c:pt>
                <c:pt idx="1139">
                  <c:v>35034</c:v>
                </c:pt>
                <c:pt idx="1140">
                  <c:v>35065</c:v>
                </c:pt>
                <c:pt idx="1141">
                  <c:v>35096</c:v>
                </c:pt>
                <c:pt idx="1142">
                  <c:v>35125</c:v>
                </c:pt>
                <c:pt idx="1143">
                  <c:v>35156</c:v>
                </c:pt>
                <c:pt idx="1144">
                  <c:v>35186</c:v>
                </c:pt>
                <c:pt idx="1145">
                  <c:v>35217</c:v>
                </c:pt>
                <c:pt idx="1146">
                  <c:v>35247</c:v>
                </c:pt>
                <c:pt idx="1147">
                  <c:v>35278</c:v>
                </c:pt>
                <c:pt idx="1148">
                  <c:v>35309</c:v>
                </c:pt>
                <c:pt idx="1149">
                  <c:v>35339</c:v>
                </c:pt>
                <c:pt idx="1150">
                  <c:v>35370</c:v>
                </c:pt>
                <c:pt idx="1151">
                  <c:v>35400</c:v>
                </c:pt>
                <c:pt idx="1152">
                  <c:v>35431</c:v>
                </c:pt>
                <c:pt idx="1153">
                  <c:v>35462</c:v>
                </c:pt>
                <c:pt idx="1154">
                  <c:v>35490</c:v>
                </c:pt>
                <c:pt idx="1155">
                  <c:v>35521</c:v>
                </c:pt>
                <c:pt idx="1156">
                  <c:v>35551</c:v>
                </c:pt>
                <c:pt idx="1157">
                  <c:v>35582</c:v>
                </c:pt>
                <c:pt idx="1158">
                  <c:v>35612</c:v>
                </c:pt>
                <c:pt idx="1159">
                  <c:v>35643</c:v>
                </c:pt>
                <c:pt idx="1160">
                  <c:v>35674</c:v>
                </c:pt>
                <c:pt idx="1161">
                  <c:v>35704</c:v>
                </c:pt>
                <c:pt idx="1162">
                  <c:v>35735</c:v>
                </c:pt>
                <c:pt idx="1163">
                  <c:v>35765</c:v>
                </c:pt>
                <c:pt idx="1164">
                  <c:v>35796</c:v>
                </c:pt>
                <c:pt idx="1165">
                  <c:v>35827</c:v>
                </c:pt>
                <c:pt idx="1166">
                  <c:v>35855</c:v>
                </c:pt>
                <c:pt idx="1167">
                  <c:v>35886</c:v>
                </c:pt>
                <c:pt idx="1168">
                  <c:v>35916</c:v>
                </c:pt>
                <c:pt idx="1169">
                  <c:v>35947</c:v>
                </c:pt>
                <c:pt idx="1170">
                  <c:v>35977</c:v>
                </c:pt>
                <c:pt idx="1171">
                  <c:v>36008</c:v>
                </c:pt>
                <c:pt idx="1172">
                  <c:v>36039</c:v>
                </c:pt>
                <c:pt idx="1173">
                  <c:v>36069</c:v>
                </c:pt>
                <c:pt idx="1174">
                  <c:v>36100</c:v>
                </c:pt>
                <c:pt idx="1175">
                  <c:v>36130</c:v>
                </c:pt>
                <c:pt idx="1176">
                  <c:v>36161</c:v>
                </c:pt>
                <c:pt idx="1177">
                  <c:v>36192</c:v>
                </c:pt>
                <c:pt idx="1178">
                  <c:v>36220</c:v>
                </c:pt>
                <c:pt idx="1179">
                  <c:v>36251</c:v>
                </c:pt>
                <c:pt idx="1180">
                  <c:v>36281</c:v>
                </c:pt>
                <c:pt idx="1181">
                  <c:v>36312</c:v>
                </c:pt>
                <c:pt idx="1182">
                  <c:v>36342</c:v>
                </c:pt>
                <c:pt idx="1183">
                  <c:v>36373</c:v>
                </c:pt>
                <c:pt idx="1184">
                  <c:v>36404</c:v>
                </c:pt>
                <c:pt idx="1185">
                  <c:v>36434</c:v>
                </c:pt>
                <c:pt idx="1186">
                  <c:v>36465</c:v>
                </c:pt>
                <c:pt idx="1187">
                  <c:v>36495</c:v>
                </c:pt>
                <c:pt idx="1188">
                  <c:v>36526</c:v>
                </c:pt>
                <c:pt idx="1189">
                  <c:v>36557</c:v>
                </c:pt>
                <c:pt idx="1190">
                  <c:v>36586</c:v>
                </c:pt>
                <c:pt idx="1191">
                  <c:v>36617</c:v>
                </c:pt>
                <c:pt idx="1192">
                  <c:v>36647</c:v>
                </c:pt>
                <c:pt idx="1193">
                  <c:v>36678</c:v>
                </c:pt>
                <c:pt idx="1194">
                  <c:v>36708</c:v>
                </c:pt>
                <c:pt idx="1195">
                  <c:v>36739</c:v>
                </c:pt>
                <c:pt idx="1196">
                  <c:v>36770</c:v>
                </c:pt>
                <c:pt idx="1197">
                  <c:v>36800</c:v>
                </c:pt>
                <c:pt idx="1198">
                  <c:v>36831</c:v>
                </c:pt>
                <c:pt idx="1199">
                  <c:v>36861</c:v>
                </c:pt>
                <c:pt idx="1200">
                  <c:v>36892</c:v>
                </c:pt>
                <c:pt idx="1201">
                  <c:v>36923</c:v>
                </c:pt>
                <c:pt idx="1202">
                  <c:v>36951</c:v>
                </c:pt>
                <c:pt idx="1203">
                  <c:v>36982</c:v>
                </c:pt>
                <c:pt idx="1204">
                  <c:v>37012</c:v>
                </c:pt>
                <c:pt idx="1205">
                  <c:v>37043</c:v>
                </c:pt>
                <c:pt idx="1206">
                  <c:v>37073</c:v>
                </c:pt>
                <c:pt idx="1207">
                  <c:v>37104</c:v>
                </c:pt>
                <c:pt idx="1208">
                  <c:v>37135</c:v>
                </c:pt>
                <c:pt idx="1209">
                  <c:v>37165</c:v>
                </c:pt>
                <c:pt idx="1210">
                  <c:v>37196</c:v>
                </c:pt>
                <c:pt idx="1211">
                  <c:v>37226</c:v>
                </c:pt>
                <c:pt idx="1212">
                  <c:v>37257</c:v>
                </c:pt>
                <c:pt idx="1213">
                  <c:v>37288</c:v>
                </c:pt>
                <c:pt idx="1214">
                  <c:v>37316</c:v>
                </c:pt>
                <c:pt idx="1215">
                  <c:v>37347</c:v>
                </c:pt>
                <c:pt idx="1216">
                  <c:v>37377</c:v>
                </c:pt>
                <c:pt idx="1217">
                  <c:v>37408</c:v>
                </c:pt>
                <c:pt idx="1218">
                  <c:v>37438</c:v>
                </c:pt>
                <c:pt idx="1219">
                  <c:v>37469</c:v>
                </c:pt>
                <c:pt idx="1220">
                  <c:v>37500</c:v>
                </c:pt>
                <c:pt idx="1221">
                  <c:v>37530</c:v>
                </c:pt>
                <c:pt idx="1222">
                  <c:v>37561</c:v>
                </c:pt>
                <c:pt idx="1223">
                  <c:v>37591</c:v>
                </c:pt>
                <c:pt idx="1224">
                  <c:v>37622</c:v>
                </c:pt>
                <c:pt idx="1225">
                  <c:v>37653</c:v>
                </c:pt>
                <c:pt idx="1226">
                  <c:v>37681</c:v>
                </c:pt>
                <c:pt idx="1227">
                  <c:v>37712</c:v>
                </c:pt>
                <c:pt idx="1228">
                  <c:v>37742</c:v>
                </c:pt>
                <c:pt idx="1229">
                  <c:v>37773</c:v>
                </c:pt>
                <c:pt idx="1230">
                  <c:v>37803</c:v>
                </c:pt>
                <c:pt idx="1231">
                  <c:v>37834</c:v>
                </c:pt>
                <c:pt idx="1232">
                  <c:v>37865</c:v>
                </c:pt>
                <c:pt idx="1233">
                  <c:v>37895</c:v>
                </c:pt>
                <c:pt idx="1234">
                  <c:v>37926</c:v>
                </c:pt>
                <c:pt idx="1235">
                  <c:v>37956</c:v>
                </c:pt>
                <c:pt idx="1236">
                  <c:v>37987</c:v>
                </c:pt>
                <c:pt idx="1237">
                  <c:v>38018</c:v>
                </c:pt>
                <c:pt idx="1238">
                  <c:v>38047</c:v>
                </c:pt>
                <c:pt idx="1239">
                  <c:v>38078</c:v>
                </c:pt>
                <c:pt idx="1240">
                  <c:v>38108</c:v>
                </c:pt>
                <c:pt idx="1241">
                  <c:v>38139</c:v>
                </c:pt>
                <c:pt idx="1242">
                  <c:v>38169</c:v>
                </c:pt>
                <c:pt idx="1243">
                  <c:v>38200</c:v>
                </c:pt>
                <c:pt idx="1244">
                  <c:v>38231</c:v>
                </c:pt>
                <c:pt idx="1245">
                  <c:v>38261</c:v>
                </c:pt>
                <c:pt idx="1246">
                  <c:v>38292</c:v>
                </c:pt>
                <c:pt idx="1247">
                  <c:v>38322</c:v>
                </c:pt>
                <c:pt idx="1248">
                  <c:v>38353</c:v>
                </c:pt>
                <c:pt idx="1249">
                  <c:v>38384</c:v>
                </c:pt>
                <c:pt idx="1250">
                  <c:v>38412</c:v>
                </c:pt>
                <c:pt idx="1251">
                  <c:v>38443</c:v>
                </c:pt>
                <c:pt idx="1252">
                  <c:v>38473</c:v>
                </c:pt>
                <c:pt idx="1253">
                  <c:v>38504</c:v>
                </c:pt>
                <c:pt idx="1254">
                  <c:v>38534</c:v>
                </c:pt>
                <c:pt idx="1255">
                  <c:v>38565</c:v>
                </c:pt>
                <c:pt idx="1256">
                  <c:v>38596</c:v>
                </c:pt>
                <c:pt idx="1257">
                  <c:v>38626</c:v>
                </c:pt>
                <c:pt idx="1258">
                  <c:v>38657</c:v>
                </c:pt>
                <c:pt idx="1259">
                  <c:v>38687</c:v>
                </c:pt>
                <c:pt idx="1260">
                  <c:v>38718</c:v>
                </c:pt>
                <c:pt idx="1261">
                  <c:v>38749</c:v>
                </c:pt>
                <c:pt idx="1262">
                  <c:v>38777</c:v>
                </c:pt>
                <c:pt idx="1263">
                  <c:v>38808</c:v>
                </c:pt>
                <c:pt idx="1264">
                  <c:v>38838</c:v>
                </c:pt>
                <c:pt idx="1265">
                  <c:v>38869</c:v>
                </c:pt>
                <c:pt idx="1266">
                  <c:v>38899</c:v>
                </c:pt>
                <c:pt idx="1267">
                  <c:v>38930</c:v>
                </c:pt>
                <c:pt idx="1268">
                  <c:v>38961</c:v>
                </c:pt>
                <c:pt idx="1269">
                  <c:v>38991</c:v>
                </c:pt>
                <c:pt idx="1270">
                  <c:v>39022</c:v>
                </c:pt>
                <c:pt idx="1271">
                  <c:v>39052</c:v>
                </c:pt>
                <c:pt idx="1272">
                  <c:v>39083</c:v>
                </c:pt>
                <c:pt idx="1273">
                  <c:v>39114</c:v>
                </c:pt>
                <c:pt idx="1274">
                  <c:v>39142</c:v>
                </c:pt>
                <c:pt idx="1275">
                  <c:v>39173</c:v>
                </c:pt>
                <c:pt idx="1276">
                  <c:v>39203</c:v>
                </c:pt>
                <c:pt idx="1277">
                  <c:v>39234</c:v>
                </c:pt>
                <c:pt idx="1278">
                  <c:v>39264</c:v>
                </c:pt>
                <c:pt idx="1279">
                  <c:v>39295</c:v>
                </c:pt>
                <c:pt idx="1280">
                  <c:v>39326</c:v>
                </c:pt>
                <c:pt idx="1281">
                  <c:v>39356</c:v>
                </c:pt>
                <c:pt idx="1282">
                  <c:v>39387</c:v>
                </c:pt>
                <c:pt idx="1283">
                  <c:v>39417</c:v>
                </c:pt>
                <c:pt idx="1284">
                  <c:v>39448</c:v>
                </c:pt>
                <c:pt idx="1285">
                  <c:v>39479</c:v>
                </c:pt>
                <c:pt idx="1286">
                  <c:v>39508</c:v>
                </c:pt>
                <c:pt idx="1287">
                  <c:v>39539</c:v>
                </c:pt>
                <c:pt idx="1288">
                  <c:v>39569</c:v>
                </c:pt>
                <c:pt idx="1289">
                  <c:v>39600</c:v>
                </c:pt>
                <c:pt idx="1290">
                  <c:v>39630</c:v>
                </c:pt>
                <c:pt idx="1291">
                  <c:v>39661</c:v>
                </c:pt>
                <c:pt idx="1292">
                  <c:v>39692</c:v>
                </c:pt>
                <c:pt idx="1293">
                  <c:v>39722</c:v>
                </c:pt>
                <c:pt idx="1294">
                  <c:v>39753</c:v>
                </c:pt>
                <c:pt idx="1295">
                  <c:v>39783</c:v>
                </c:pt>
                <c:pt idx="1296">
                  <c:v>39814</c:v>
                </c:pt>
                <c:pt idx="1297">
                  <c:v>39845</c:v>
                </c:pt>
                <c:pt idx="1298">
                  <c:v>39873</c:v>
                </c:pt>
                <c:pt idx="1299">
                  <c:v>39904</c:v>
                </c:pt>
                <c:pt idx="1300">
                  <c:v>39934</c:v>
                </c:pt>
                <c:pt idx="1301">
                  <c:v>39965</c:v>
                </c:pt>
                <c:pt idx="1302">
                  <c:v>39995</c:v>
                </c:pt>
                <c:pt idx="1303">
                  <c:v>40026</c:v>
                </c:pt>
                <c:pt idx="1304">
                  <c:v>40057</c:v>
                </c:pt>
                <c:pt idx="1305">
                  <c:v>40087</c:v>
                </c:pt>
                <c:pt idx="1306">
                  <c:v>40118</c:v>
                </c:pt>
                <c:pt idx="1307">
                  <c:v>40148</c:v>
                </c:pt>
                <c:pt idx="1308">
                  <c:v>40179</c:v>
                </c:pt>
                <c:pt idx="1309">
                  <c:v>40210</c:v>
                </c:pt>
                <c:pt idx="1310">
                  <c:v>40238</c:v>
                </c:pt>
                <c:pt idx="1311">
                  <c:v>40269</c:v>
                </c:pt>
                <c:pt idx="1312">
                  <c:v>40299</c:v>
                </c:pt>
                <c:pt idx="1313">
                  <c:v>40330</c:v>
                </c:pt>
                <c:pt idx="1314">
                  <c:v>40360</c:v>
                </c:pt>
                <c:pt idx="1315">
                  <c:v>40391</c:v>
                </c:pt>
                <c:pt idx="1316">
                  <c:v>40422</c:v>
                </c:pt>
                <c:pt idx="1317">
                  <c:v>40452</c:v>
                </c:pt>
                <c:pt idx="1318">
                  <c:v>40483</c:v>
                </c:pt>
                <c:pt idx="1319">
                  <c:v>40513</c:v>
                </c:pt>
                <c:pt idx="1320">
                  <c:v>40544</c:v>
                </c:pt>
                <c:pt idx="1321">
                  <c:v>40575</c:v>
                </c:pt>
                <c:pt idx="1322">
                  <c:v>40603</c:v>
                </c:pt>
                <c:pt idx="1323">
                  <c:v>40634</c:v>
                </c:pt>
                <c:pt idx="1324">
                  <c:v>40664</c:v>
                </c:pt>
                <c:pt idx="1325">
                  <c:v>40695</c:v>
                </c:pt>
                <c:pt idx="1326">
                  <c:v>40725</c:v>
                </c:pt>
                <c:pt idx="1327">
                  <c:v>40756</c:v>
                </c:pt>
                <c:pt idx="1328">
                  <c:v>40787</c:v>
                </c:pt>
                <c:pt idx="1329">
                  <c:v>40817</c:v>
                </c:pt>
                <c:pt idx="1330">
                  <c:v>40848</c:v>
                </c:pt>
                <c:pt idx="1331">
                  <c:v>40878</c:v>
                </c:pt>
                <c:pt idx="1332">
                  <c:v>40909</c:v>
                </c:pt>
                <c:pt idx="1333">
                  <c:v>40940</c:v>
                </c:pt>
                <c:pt idx="1334">
                  <c:v>40969</c:v>
                </c:pt>
                <c:pt idx="1335">
                  <c:v>41000</c:v>
                </c:pt>
                <c:pt idx="1336">
                  <c:v>41030</c:v>
                </c:pt>
                <c:pt idx="1337">
                  <c:v>41061</c:v>
                </c:pt>
                <c:pt idx="1338">
                  <c:v>41091</c:v>
                </c:pt>
                <c:pt idx="1339">
                  <c:v>41122</c:v>
                </c:pt>
                <c:pt idx="1340">
                  <c:v>41153</c:v>
                </c:pt>
                <c:pt idx="1341">
                  <c:v>41183</c:v>
                </c:pt>
                <c:pt idx="1342">
                  <c:v>41214</c:v>
                </c:pt>
                <c:pt idx="1343">
                  <c:v>41244</c:v>
                </c:pt>
                <c:pt idx="1344">
                  <c:v>41275</c:v>
                </c:pt>
                <c:pt idx="1345">
                  <c:v>41306</c:v>
                </c:pt>
                <c:pt idx="1346">
                  <c:v>41334</c:v>
                </c:pt>
                <c:pt idx="1347">
                  <c:v>41365</c:v>
                </c:pt>
                <c:pt idx="1348">
                  <c:v>41395</c:v>
                </c:pt>
                <c:pt idx="1349">
                  <c:v>41426</c:v>
                </c:pt>
                <c:pt idx="1350">
                  <c:v>41456</c:v>
                </c:pt>
                <c:pt idx="1351">
                  <c:v>41487</c:v>
                </c:pt>
                <c:pt idx="1352">
                  <c:v>41518</c:v>
                </c:pt>
                <c:pt idx="1353">
                  <c:v>41548</c:v>
                </c:pt>
                <c:pt idx="1354">
                  <c:v>41579</c:v>
                </c:pt>
                <c:pt idx="1355">
                  <c:v>41609</c:v>
                </c:pt>
                <c:pt idx="1356">
                  <c:v>41640</c:v>
                </c:pt>
                <c:pt idx="1357">
                  <c:v>41671</c:v>
                </c:pt>
                <c:pt idx="1358">
                  <c:v>41699</c:v>
                </c:pt>
                <c:pt idx="1359">
                  <c:v>41730</c:v>
                </c:pt>
                <c:pt idx="1360">
                  <c:v>41760</c:v>
                </c:pt>
                <c:pt idx="1361">
                  <c:v>41791</c:v>
                </c:pt>
                <c:pt idx="1362">
                  <c:v>41821</c:v>
                </c:pt>
                <c:pt idx="1363">
                  <c:v>41852</c:v>
                </c:pt>
                <c:pt idx="1364">
                  <c:v>41883</c:v>
                </c:pt>
                <c:pt idx="1365">
                  <c:v>41913</c:v>
                </c:pt>
                <c:pt idx="1366">
                  <c:v>41944</c:v>
                </c:pt>
                <c:pt idx="1367">
                  <c:v>41974</c:v>
                </c:pt>
                <c:pt idx="1368">
                  <c:v>42005</c:v>
                </c:pt>
                <c:pt idx="1369">
                  <c:v>42036</c:v>
                </c:pt>
                <c:pt idx="1370">
                  <c:v>42064</c:v>
                </c:pt>
                <c:pt idx="1371">
                  <c:v>42095</c:v>
                </c:pt>
                <c:pt idx="1372">
                  <c:v>42125</c:v>
                </c:pt>
                <c:pt idx="1373">
                  <c:v>42156</c:v>
                </c:pt>
                <c:pt idx="1374">
                  <c:v>42186</c:v>
                </c:pt>
                <c:pt idx="1375">
                  <c:v>42217</c:v>
                </c:pt>
                <c:pt idx="1376">
                  <c:v>42248</c:v>
                </c:pt>
                <c:pt idx="1377">
                  <c:v>42278</c:v>
                </c:pt>
                <c:pt idx="1378">
                  <c:v>42309</c:v>
                </c:pt>
                <c:pt idx="1379">
                  <c:v>42339</c:v>
                </c:pt>
                <c:pt idx="1380">
                  <c:v>42370</c:v>
                </c:pt>
                <c:pt idx="1381">
                  <c:v>42401</c:v>
                </c:pt>
                <c:pt idx="1382">
                  <c:v>42430</c:v>
                </c:pt>
                <c:pt idx="1383">
                  <c:v>42461</c:v>
                </c:pt>
                <c:pt idx="1384">
                  <c:v>42491</c:v>
                </c:pt>
                <c:pt idx="1385">
                  <c:v>42522</c:v>
                </c:pt>
                <c:pt idx="1386">
                  <c:v>42552</c:v>
                </c:pt>
                <c:pt idx="1387">
                  <c:v>42583</c:v>
                </c:pt>
                <c:pt idx="1388">
                  <c:v>42614</c:v>
                </c:pt>
                <c:pt idx="1389">
                  <c:v>42644</c:v>
                </c:pt>
                <c:pt idx="1390">
                  <c:v>42675</c:v>
                </c:pt>
                <c:pt idx="1391">
                  <c:v>42705</c:v>
                </c:pt>
                <c:pt idx="1392">
                  <c:v>42736</c:v>
                </c:pt>
                <c:pt idx="1393">
                  <c:v>42767</c:v>
                </c:pt>
                <c:pt idx="1394">
                  <c:v>42795</c:v>
                </c:pt>
                <c:pt idx="1395">
                  <c:v>42826</c:v>
                </c:pt>
                <c:pt idx="1396">
                  <c:v>42856</c:v>
                </c:pt>
                <c:pt idx="1397">
                  <c:v>42887</c:v>
                </c:pt>
                <c:pt idx="1398">
                  <c:v>42917</c:v>
                </c:pt>
                <c:pt idx="1399">
                  <c:v>42948</c:v>
                </c:pt>
                <c:pt idx="1400">
                  <c:v>42979</c:v>
                </c:pt>
                <c:pt idx="1401">
                  <c:v>43009</c:v>
                </c:pt>
                <c:pt idx="1402">
                  <c:v>43040</c:v>
                </c:pt>
                <c:pt idx="1403">
                  <c:v>43070</c:v>
                </c:pt>
                <c:pt idx="1404">
                  <c:v>43101</c:v>
                </c:pt>
                <c:pt idx="1405">
                  <c:v>43132</c:v>
                </c:pt>
                <c:pt idx="1406">
                  <c:v>43160</c:v>
                </c:pt>
                <c:pt idx="1407">
                  <c:v>43191</c:v>
                </c:pt>
                <c:pt idx="1408">
                  <c:v>43221</c:v>
                </c:pt>
                <c:pt idx="1409">
                  <c:v>43252</c:v>
                </c:pt>
                <c:pt idx="1410">
                  <c:v>43282</c:v>
                </c:pt>
                <c:pt idx="1411">
                  <c:v>43313</c:v>
                </c:pt>
                <c:pt idx="1412">
                  <c:v>43344</c:v>
                </c:pt>
                <c:pt idx="1413">
                  <c:v>43374</c:v>
                </c:pt>
                <c:pt idx="1414">
                  <c:v>43405</c:v>
                </c:pt>
                <c:pt idx="1415">
                  <c:v>43435</c:v>
                </c:pt>
                <c:pt idx="1416">
                  <c:v>43466</c:v>
                </c:pt>
                <c:pt idx="1417">
                  <c:v>43497</c:v>
                </c:pt>
                <c:pt idx="1418">
                  <c:v>43525</c:v>
                </c:pt>
                <c:pt idx="1419">
                  <c:v>43556</c:v>
                </c:pt>
                <c:pt idx="1420">
                  <c:v>43586</c:v>
                </c:pt>
                <c:pt idx="1421">
                  <c:v>43617</c:v>
                </c:pt>
                <c:pt idx="1422">
                  <c:v>43647</c:v>
                </c:pt>
                <c:pt idx="1423">
                  <c:v>43678</c:v>
                </c:pt>
                <c:pt idx="1424">
                  <c:v>43709</c:v>
                </c:pt>
                <c:pt idx="1425">
                  <c:v>43739</c:v>
                </c:pt>
                <c:pt idx="1426">
                  <c:v>43770</c:v>
                </c:pt>
                <c:pt idx="1427">
                  <c:v>43800</c:v>
                </c:pt>
                <c:pt idx="1428">
                  <c:v>43831</c:v>
                </c:pt>
                <c:pt idx="1429">
                  <c:v>43862</c:v>
                </c:pt>
                <c:pt idx="1430">
                  <c:v>43891</c:v>
                </c:pt>
                <c:pt idx="1431">
                  <c:v>43922</c:v>
                </c:pt>
                <c:pt idx="1432">
                  <c:v>43952</c:v>
                </c:pt>
                <c:pt idx="1433">
                  <c:v>43983</c:v>
                </c:pt>
                <c:pt idx="1434">
                  <c:v>44013</c:v>
                </c:pt>
                <c:pt idx="1435">
                  <c:v>44044</c:v>
                </c:pt>
                <c:pt idx="1436">
                  <c:v>44075</c:v>
                </c:pt>
                <c:pt idx="1437">
                  <c:v>44105</c:v>
                </c:pt>
                <c:pt idx="1438">
                  <c:v>44136</c:v>
                </c:pt>
                <c:pt idx="1439">
                  <c:v>44166</c:v>
                </c:pt>
                <c:pt idx="1440">
                  <c:v>44197</c:v>
                </c:pt>
                <c:pt idx="1441">
                  <c:v>44228</c:v>
                </c:pt>
                <c:pt idx="1442">
                  <c:v>44256</c:v>
                </c:pt>
                <c:pt idx="1443">
                  <c:v>44287</c:v>
                </c:pt>
                <c:pt idx="1444">
                  <c:v>44317</c:v>
                </c:pt>
                <c:pt idx="1445">
                  <c:v>44348</c:v>
                </c:pt>
                <c:pt idx="1446">
                  <c:v>44378</c:v>
                </c:pt>
                <c:pt idx="1447">
                  <c:v>44409</c:v>
                </c:pt>
                <c:pt idx="1448">
                  <c:v>44440</c:v>
                </c:pt>
                <c:pt idx="1449">
                  <c:v>44470</c:v>
                </c:pt>
                <c:pt idx="1450">
                  <c:v>44501</c:v>
                </c:pt>
                <c:pt idx="1451">
                  <c:v>44531</c:v>
                </c:pt>
                <c:pt idx="1452">
                  <c:v>44562</c:v>
                </c:pt>
                <c:pt idx="1453">
                  <c:v>44593</c:v>
                </c:pt>
                <c:pt idx="1454">
                  <c:v>44621</c:v>
                </c:pt>
                <c:pt idx="1455">
                  <c:v>44652</c:v>
                </c:pt>
                <c:pt idx="1456">
                  <c:v>44682</c:v>
                </c:pt>
                <c:pt idx="1457">
                  <c:v>44713</c:v>
                </c:pt>
                <c:pt idx="1458">
                  <c:v>44743</c:v>
                </c:pt>
                <c:pt idx="1459">
                  <c:v>44774</c:v>
                </c:pt>
                <c:pt idx="1460">
                  <c:v>44805</c:v>
                </c:pt>
                <c:pt idx="1461">
                  <c:v>44835</c:v>
                </c:pt>
                <c:pt idx="1462">
                  <c:v>44866</c:v>
                </c:pt>
                <c:pt idx="1463">
                  <c:v>44896</c:v>
                </c:pt>
                <c:pt idx="1464">
                  <c:v>44927</c:v>
                </c:pt>
                <c:pt idx="1465">
                  <c:v>44958</c:v>
                </c:pt>
                <c:pt idx="1466">
                  <c:v>44986</c:v>
                </c:pt>
                <c:pt idx="1467">
                  <c:v>45017</c:v>
                </c:pt>
                <c:pt idx="1468">
                  <c:v>45047</c:v>
                </c:pt>
                <c:pt idx="1469">
                  <c:v>45078</c:v>
                </c:pt>
                <c:pt idx="1470">
                  <c:v>45108</c:v>
                </c:pt>
                <c:pt idx="1471">
                  <c:v>45139</c:v>
                </c:pt>
                <c:pt idx="1472">
                  <c:v>45170</c:v>
                </c:pt>
                <c:pt idx="1473">
                  <c:v>45200</c:v>
                </c:pt>
                <c:pt idx="1474">
                  <c:v>45231</c:v>
                </c:pt>
                <c:pt idx="1475">
                  <c:v>45261</c:v>
                </c:pt>
                <c:pt idx="1476">
                  <c:v>45292</c:v>
                </c:pt>
                <c:pt idx="1477">
                  <c:v>45323</c:v>
                </c:pt>
                <c:pt idx="1478">
                  <c:v>45352</c:v>
                </c:pt>
                <c:pt idx="1479">
                  <c:v>45383</c:v>
                </c:pt>
                <c:pt idx="1480">
                  <c:v>45413</c:v>
                </c:pt>
                <c:pt idx="1481">
                  <c:v>45444</c:v>
                </c:pt>
                <c:pt idx="1482">
                  <c:v>45474</c:v>
                </c:pt>
                <c:pt idx="1483">
                  <c:v>45505</c:v>
                </c:pt>
                <c:pt idx="1484">
                  <c:v>45536</c:v>
                </c:pt>
                <c:pt idx="1485">
                  <c:v>45566</c:v>
                </c:pt>
                <c:pt idx="1486">
                  <c:v>45597</c:v>
                </c:pt>
                <c:pt idx="1487">
                  <c:v>45627</c:v>
                </c:pt>
                <c:pt idx="1488">
                  <c:v>45658</c:v>
                </c:pt>
                <c:pt idx="1489">
                  <c:v>45689</c:v>
                </c:pt>
                <c:pt idx="1490">
                  <c:v>45717</c:v>
                </c:pt>
                <c:pt idx="1491">
                  <c:v>45748</c:v>
                </c:pt>
                <c:pt idx="1492">
                  <c:v>45778</c:v>
                </c:pt>
                <c:pt idx="1493">
                  <c:v>45809</c:v>
                </c:pt>
                <c:pt idx="1494">
                  <c:v>45839</c:v>
                </c:pt>
                <c:pt idx="1495">
                  <c:v>45870</c:v>
                </c:pt>
                <c:pt idx="1496">
                  <c:v>45901</c:v>
                </c:pt>
                <c:pt idx="1497">
                  <c:v>45931</c:v>
                </c:pt>
                <c:pt idx="1498">
                  <c:v>45962</c:v>
                </c:pt>
                <c:pt idx="1499">
                  <c:v>45992</c:v>
                </c:pt>
                <c:pt idx="1500">
                  <c:v>46023</c:v>
                </c:pt>
                <c:pt idx="1501">
                  <c:v>46054</c:v>
                </c:pt>
                <c:pt idx="1502">
                  <c:v>46082</c:v>
                </c:pt>
                <c:pt idx="1503">
                  <c:v>46113</c:v>
                </c:pt>
                <c:pt idx="1504">
                  <c:v>46143</c:v>
                </c:pt>
                <c:pt idx="1505">
                  <c:v>46174</c:v>
                </c:pt>
                <c:pt idx="1506">
                  <c:v>46204</c:v>
                </c:pt>
                <c:pt idx="1507">
                  <c:v>46235</c:v>
                </c:pt>
                <c:pt idx="1508">
                  <c:v>46266</c:v>
                </c:pt>
                <c:pt idx="1509">
                  <c:v>46296</c:v>
                </c:pt>
                <c:pt idx="1510">
                  <c:v>46327</c:v>
                </c:pt>
                <c:pt idx="1511">
                  <c:v>46357</c:v>
                </c:pt>
                <c:pt idx="1512">
                  <c:v>46388</c:v>
                </c:pt>
                <c:pt idx="1513">
                  <c:v>46419</c:v>
                </c:pt>
                <c:pt idx="1514">
                  <c:v>46447</c:v>
                </c:pt>
                <c:pt idx="1515">
                  <c:v>46478</c:v>
                </c:pt>
                <c:pt idx="1516">
                  <c:v>46508</c:v>
                </c:pt>
                <c:pt idx="1517">
                  <c:v>46539</c:v>
                </c:pt>
                <c:pt idx="1518">
                  <c:v>46569</c:v>
                </c:pt>
                <c:pt idx="1519">
                  <c:v>46600</c:v>
                </c:pt>
                <c:pt idx="1520">
                  <c:v>46631</c:v>
                </c:pt>
                <c:pt idx="1521">
                  <c:v>46661</c:v>
                </c:pt>
                <c:pt idx="1522">
                  <c:v>46692</c:v>
                </c:pt>
                <c:pt idx="1523">
                  <c:v>46722</c:v>
                </c:pt>
                <c:pt idx="1524">
                  <c:v>46753</c:v>
                </c:pt>
                <c:pt idx="1525">
                  <c:v>46784</c:v>
                </c:pt>
                <c:pt idx="1526">
                  <c:v>46813</c:v>
                </c:pt>
                <c:pt idx="1527">
                  <c:v>46844</c:v>
                </c:pt>
                <c:pt idx="1528">
                  <c:v>46874</c:v>
                </c:pt>
                <c:pt idx="1529">
                  <c:v>46905</c:v>
                </c:pt>
                <c:pt idx="1530">
                  <c:v>46935</c:v>
                </c:pt>
                <c:pt idx="1531">
                  <c:v>46966</c:v>
                </c:pt>
                <c:pt idx="1532">
                  <c:v>46997</c:v>
                </c:pt>
                <c:pt idx="1533">
                  <c:v>47027</c:v>
                </c:pt>
                <c:pt idx="1534">
                  <c:v>47058</c:v>
                </c:pt>
                <c:pt idx="1535">
                  <c:v>47088</c:v>
                </c:pt>
                <c:pt idx="1536">
                  <c:v>47119</c:v>
                </c:pt>
                <c:pt idx="1537">
                  <c:v>47150</c:v>
                </c:pt>
                <c:pt idx="1538">
                  <c:v>47178</c:v>
                </c:pt>
                <c:pt idx="1539">
                  <c:v>47209</c:v>
                </c:pt>
                <c:pt idx="1540">
                  <c:v>47239</c:v>
                </c:pt>
                <c:pt idx="1541">
                  <c:v>47270</c:v>
                </c:pt>
                <c:pt idx="1542">
                  <c:v>47300</c:v>
                </c:pt>
                <c:pt idx="1543">
                  <c:v>47331</c:v>
                </c:pt>
                <c:pt idx="1544">
                  <c:v>47362</c:v>
                </c:pt>
                <c:pt idx="1545">
                  <c:v>47392</c:v>
                </c:pt>
                <c:pt idx="1546">
                  <c:v>47423</c:v>
                </c:pt>
                <c:pt idx="1547">
                  <c:v>47453</c:v>
                </c:pt>
                <c:pt idx="1548">
                  <c:v>47484</c:v>
                </c:pt>
                <c:pt idx="1549">
                  <c:v>47515</c:v>
                </c:pt>
                <c:pt idx="1550">
                  <c:v>47543</c:v>
                </c:pt>
                <c:pt idx="1551">
                  <c:v>47574</c:v>
                </c:pt>
                <c:pt idx="1552">
                  <c:v>47604</c:v>
                </c:pt>
                <c:pt idx="1553">
                  <c:v>47635</c:v>
                </c:pt>
                <c:pt idx="1554">
                  <c:v>47665</c:v>
                </c:pt>
                <c:pt idx="1555">
                  <c:v>47696</c:v>
                </c:pt>
                <c:pt idx="1556">
                  <c:v>47727</c:v>
                </c:pt>
                <c:pt idx="1557">
                  <c:v>47757</c:v>
                </c:pt>
                <c:pt idx="1558">
                  <c:v>47788</c:v>
                </c:pt>
                <c:pt idx="1559">
                  <c:v>47818</c:v>
                </c:pt>
                <c:pt idx="1560">
                  <c:v>47849</c:v>
                </c:pt>
                <c:pt idx="1561">
                  <c:v>47880</c:v>
                </c:pt>
                <c:pt idx="1562">
                  <c:v>47908</c:v>
                </c:pt>
                <c:pt idx="1563">
                  <c:v>47939</c:v>
                </c:pt>
                <c:pt idx="1564">
                  <c:v>47969</c:v>
                </c:pt>
                <c:pt idx="1565">
                  <c:v>48000</c:v>
                </c:pt>
                <c:pt idx="1566">
                  <c:v>48030</c:v>
                </c:pt>
                <c:pt idx="1567">
                  <c:v>48061</c:v>
                </c:pt>
                <c:pt idx="1568">
                  <c:v>48092</c:v>
                </c:pt>
                <c:pt idx="1569">
                  <c:v>48122</c:v>
                </c:pt>
                <c:pt idx="1570">
                  <c:v>48153</c:v>
                </c:pt>
                <c:pt idx="1571">
                  <c:v>48183</c:v>
                </c:pt>
                <c:pt idx="1572">
                  <c:v>48214</c:v>
                </c:pt>
                <c:pt idx="1573">
                  <c:v>48245</c:v>
                </c:pt>
                <c:pt idx="1574">
                  <c:v>48274</c:v>
                </c:pt>
                <c:pt idx="1575">
                  <c:v>48305</c:v>
                </c:pt>
                <c:pt idx="1576">
                  <c:v>48335</c:v>
                </c:pt>
                <c:pt idx="1577">
                  <c:v>48366</c:v>
                </c:pt>
                <c:pt idx="1578">
                  <c:v>48396</c:v>
                </c:pt>
                <c:pt idx="1579">
                  <c:v>48427</c:v>
                </c:pt>
                <c:pt idx="1580">
                  <c:v>48458</c:v>
                </c:pt>
                <c:pt idx="1581">
                  <c:v>48488</c:v>
                </c:pt>
                <c:pt idx="1582">
                  <c:v>48519</c:v>
                </c:pt>
                <c:pt idx="1583">
                  <c:v>48549</c:v>
                </c:pt>
                <c:pt idx="1584">
                  <c:v>48580</c:v>
                </c:pt>
                <c:pt idx="1585">
                  <c:v>48611</c:v>
                </c:pt>
                <c:pt idx="1586">
                  <c:v>48639</c:v>
                </c:pt>
                <c:pt idx="1587">
                  <c:v>48670</c:v>
                </c:pt>
                <c:pt idx="1588">
                  <c:v>48700</c:v>
                </c:pt>
                <c:pt idx="1589">
                  <c:v>48731</c:v>
                </c:pt>
                <c:pt idx="1590">
                  <c:v>48761</c:v>
                </c:pt>
                <c:pt idx="1591">
                  <c:v>48792</c:v>
                </c:pt>
                <c:pt idx="1592">
                  <c:v>48823</c:v>
                </c:pt>
                <c:pt idx="1593">
                  <c:v>48853</c:v>
                </c:pt>
                <c:pt idx="1594">
                  <c:v>48884</c:v>
                </c:pt>
                <c:pt idx="1595">
                  <c:v>48914</c:v>
                </c:pt>
                <c:pt idx="1596">
                  <c:v>48945</c:v>
                </c:pt>
                <c:pt idx="1597">
                  <c:v>48976</c:v>
                </c:pt>
                <c:pt idx="1598">
                  <c:v>49004</c:v>
                </c:pt>
                <c:pt idx="1599">
                  <c:v>49035</c:v>
                </c:pt>
                <c:pt idx="1600">
                  <c:v>49065</c:v>
                </c:pt>
                <c:pt idx="1601">
                  <c:v>49096</c:v>
                </c:pt>
                <c:pt idx="1602">
                  <c:v>49126</c:v>
                </c:pt>
                <c:pt idx="1603">
                  <c:v>49157</c:v>
                </c:pt>
                <c:pt idx="1604">
                  <c:v>49188</c:v>
                </c:pt>
                <c:pt idx="1605">
                  <c:v>49218</c:v>
                </c:pt>
                <c:pt idx="1606">
                  <c:v>49249</c:v>
                </c:pt>
                <c:pt idx="1607">
                  <c:v>49279</c:v>
                </c:pt>
                <c:pt idx="1608">
                  <c:v>49310</c:v>
                </c:pt>
                <c:pt idx="1609">
                  <c:v>49341</c:v>
                </c:pt>
                <c:pt idx="1610">
                  <c:v>49369</c:v>
                </c:pt>
                <c:pt idx="1611">
                  <c:v>49400</c:v>
                </c:pt>
                <c:pt idx="1612">
                  <c:v>49430</c:v>
                </c:pt>
                <c:pt idx="1613">
                  <c:v>49461</c:v>
                </c:pt>
                <c:pt idx="1614">
                  <c:v>49491</c:v>
                </c:pt>
                <c:pt idx="1615">
                  <c:v>49522</c:v>
                </c:pt>
                <c:pt idx="1616">
                  <c:v>49553</c:v>
                </c:pt>
                <c:pt idx="1617">
                  <c:v>49583</c:v>
                </c:pt>
                <c:pt idx="1618">
                  <c:v>49614</c:v>
                </c:pt>
                <c:pt idx="1619">
                  <c:v>49644</c:v>
                </c:pt>
                <c:pt idx="1620">
                  <c:v>49675</c:v>
                </c:pt>
                <c:pt idx="1621">
                  <c:v>49706</c:v>
                </c:pt>
                <c:pt idx="1622">
                  <c:v>49735</c:v>
                </c:pt>
                <c:pt idx="1623">
                  <c:v>49766</c:v>
                </c:pt>
                <c:pt idx="1624">
                  <c:v>49796</c:v>
                </c:pt>
                <c:pt idx="1625">
                  <c:v>49827</c:v>
                </c:pt>
                <c:pt idx="1626">
                  <c:v>49857</c:v>
                </c:pt>
                <c:pt idx="1627">
                  <c:v>49888</c:v>
                </c:pt>
                <c:pt idx="1628">
                  <c:v>49919</c:v>
                </c:pt>
                <c:pt idx="1629">
                  <c:v>49949</c:v>
                </c:pt>
                <c:pt idx="1630">
                  <c:v>49980</c:v>
                </c:pt>
                <c:pt idx="1631">
                  <c:v>50010</c:v>
                </c:pt>
                <c:pt idx="1632">
                  <c:v>50041</c:v>
                </c:pt>
                <c:pt idx="1633">
                  <c:v>50072</c:v>
                </c:pt>
                <c:pt idx="1634">
                  <c:v>50100</c:v>
                </c:pt>
                <c:pt idx="1635">
                  <c:v>50131</c:v>
                </c:pt>
                <c:pt idx="1636">
                  <c:v>50161</c:v>
                </c:pt>
                <c:pt idx="1637">
                  <c:v>50192</c:v>
                </c:pt>
                <c:pt idx="1638">
                  <c:v>50222</c:v>
                </c:pt>
                <c:pt idx="1639">
                  <c:v>50253</c:v>
                </c:pt>
                <c:pt idx="1640">
                  <c:v>50284</c:v>
                </c:pt>
                <c:pt idx="1641">
                  <c:v>50314</c:v>
                </c:pt>
                <c:pt idx="1642">
                  <c:v>50345</c:v>
                </c:pt>
                <c:pt idx="1643">
                  <c:v>50375</c:v>
                </c:pt>
                <c:pt idx="1644">
                  <c:v>50406</c:v>
                </c:pt>
                <c:pt idx="1645">
                  <c:v>50437</c:v>
                </c:pt>
                <c:pt idx="1646">
                  <c:v>50465</c:v>
                </c:pt>
                <c:pt idx="1647">
                  <c:v>50496</c:v>
                </c:pt>
                <c:pt idx="1648">
                  <c:v>50526</c:v>
                </c:pt>
                <c:pt idx="1649">
                  <c:v>50557</c:v>
                </c:pt>
                <c:pt idx="1650">
                  <c:v>50587</c:v>
                </c:pt>
                <c:pt idx="1651">
                  <c:v>50618</c:v>
                </c:pt>
                <c:pt idx="1652">
                  <c:v>50649</c:v>
                </c:pt>
                <c:pt idx="1653">
                  <c:v>50679</c:v>
                </c:pt>
                <c:pt idx="1654">
                  <c:v>50710</c:v>
                </c:pt>
                <c:pt idx="1655">
                  <c:v>50740</c:v>
                </c:pt>
                <c:pt idx="1656">
                  <c:v>50771</c:v>
                </c:pt>
                <c:pt idx="1657">
                  <c:v>50802</c:v>
                </c:pt>
                <c:pt idx="1658">
                  <c:v>50830</c:v>
                </c:pt>
                <c:pt idx="1659">
                  <c:v>50861</c:v>
                </c:pt>
                <c:pt idx="1660">
                  <c:v>50891</c:v>
                </c:pt>
                <c:pt idx="1661">
                  <c:v>50922</c:v>
                </c:pt>
                <c:pt idx="1662">
                  <c:v>50952</c:v>
                </c:pt>
                <c:pt idx="1663">
                  <c:v>50983</c:v>
                </c:pt>
                <c:pt idx="1664">
                  <c:v>51014</c:v>
                </c:pt>
                <c:pt idx="1665">
                  <c:v>51044</c:v>
                </c:pt>
                <c:pt idx="1666">
                  <c:v>51075</c:v>
                </c:pt>
                <c:pt idx="1667">
                  <c:v>51105</c:v>
                </c:pt>
                <c:pt idx="1668">
                  <c:v>51136</c:v>
                </c:pt>
                <c:pt idx="1669">
                  <c:v>51167</c:v>
                </c:pt>
                <c:pt idx="1670">
                  <c:v>51196</c:v>
                </c:pt>
                <c:pt idx="1671">
                  <c:v>51227</c:v>
                </c:pt>
                <c:pt idx="1672">
                  <c:v>51257</c:v>
                </c:pt>
                <c:pt idx="1673">
                  <c:v>51288</c:v>
                </c:pt>
                <c:pt idx="1674">
                  <c:v>51318</c:v>
                </c:pt>
                <c:pt idx="1675">
                  <c:v>51349</c:v>
                </c:pt>
                <c:pt idx="1676">
                  <c:v>51380</c:v>
                </c:pt>
                <c:pt idx="1677">
                  <c:v>51410</c:v>
                </c:pt>
                <c:pt idx="1678">
                  <c:v>51441</c:v>
                </c:pt>
                <c:pt idx="1679">
                  <c:v>51471</c:v>
                </c:pt>
              </c:numCache>
            </c:numRef>
          </c:cat>
          <c:val>
            <c:numRef>
              <c:f>'SP5'!$I$9:$I$1688</c:f>
              <c:numCache>
                <c:formatCode>0.0</c:formatCode>
                <c:ptCount val="1680"/>
                <c:pt idx="0">
                  <c:v>-0.98039215680000003</c:v>
                </c:pt>
                <c:pt idx="1">
                  <c:v>0.53064473329999995</c:v>
                </c:pt>
                <c:pt idx="2">
                  <c:v>2.3790536948000001</c:v>
                </c:pt>
                <c:pt idx="3">
                  <c:v>4.9667123834</c:v>
                </c:pt>
                <c:pt idx="4">
                  <c:v>7.4602976110999997</c:v>
                </c:pt>
                <c:pt idx="5">
                  <c:v>11.2955045503</c:v>
                </c:pt>
                <c:pt idx="6">
                  <c:v>14.710633916500001</c:v>
                </c:pt>
                <c:pt idx="7">
                  <c:v>18.333334688299999</c:v>
                </c:pt>
                <c:pt idx="8">
                  <c:v>22.258638536100001</c:v>
                </c:pt>
                <c:pt idx="9">
                  <c:v>25.418382716</c:v>
                </c:pt>
                <c:pt idx="10">
                  <c:v>27.578169226499998</c:v>
                </c:pt>
                <c:pt idx="11">
                  <c:v>27.572185170099999</c:v>
                </c:pt>
                <c:pt idx="12">
                  <c:v>27.321382124599999</c:v>
                </c:pt>
                <c:pt idx="13">
                  <c:v>26.814464238500001</c:v>
                </c:pt>
                <c:pt idx="14">
                  <c:v>25.652344541000001</c:v>
                </c:pt>
                <c:pt idx="15">
                  <c:v>23.2145094099</c:v>
                </c:pt>
                <c:pt idx="16">
                  <c:v>21.5350196033</c:v>
                </c:pt>
                <c:pt idx="17">
                  <c:v>17.568539952199998</c:v>
                </c:pt>
                <c:pt idx="18">
                  <c:v>15.4992360025</c:v>
                </c:pt>
                <c:pt idx="19">
                  <c:v>13.6264729917</c:v>
                </c:pt>
                <c:pt idx="20">
                  <c:v>11.783759502000001</c:v>
                </c:pt>
                <c:pt idx="21">
                  <c:v>10.182653284600001</c:v>
                </c:pt>
                <c:pt idx="22">
                  <c:v>8.4596365854000002</c:v>
                </c:pt>
                <c:pt idx="23">
                  <c:v>7.3212197713</c:v>
                </c:pt>
                <c:pt idx="24">
                  <c:v>6.4943252784999999</c:v>
                </c:pt>
                <c:pt idx="25">
                  <c:v>5.6815816265999999</c:v>
                </c:pt>
                <c:pt idx="26">
                  <c:v>4.8042152617999996</c:v>
                </c:pt>
                <c:pt idx="27">
                  <c:v>3.6857850683</c:v>
                </c:pt>
                <c:pt idx="28">
                  <c:v>2.0335203558999999</c:v>
                </c:pt>
                <c:pt idx="29">
                  <c:v>0.86939041490000002</c:v>
                </c:pt>
                <c:pt idx="30">
                  <c:v>-1.5948791141000001</c:v>
                </c:pt>
                <c:pt idx="31">
                  <c:v>-4.5953834525000001</c:v>
                </c:pt>
                <c:pt idx="32">
                  <c:v>-7.7837739030000002</c:v>
                </c:pt>
                <c:pt idx="33">
                  <c:v>-10.680961776</c:v>
                </c:pt>
                <c:pt idx="34">
                  <c:v>-12.765114838700001</c:v>
                </c:pt>
                <c:pt idx="35">
                  <c:v>-14.316832531499999</c:v>
                </c:pt>
                <c:pt idx="36">
                  <c:v>-16.360766564399999</c:v>
                </c:pt>
                <c:pt idx="37">
                  <c:v>-18.422608128899999</c:v>
                </c:pt>
                <c:pt idx="38">
                  <c:v>-19.903391956699998</c:v>
                </c:pt>
                <c:pt idx="39">
                  <c:v>-20.424984203600001</c:v>
                </c:pt>
                <c:pt idx="40">
                  <c:v>-20.8412634783</c:v>
                </c:pt>
                <c:pt idx="41">
                  <c:v>-20.533361984700001</c:v>
                </c:pt>
                <c:pt idx="42">
                  <c:v>-19.170022512900001</c:v>
                </c:pt>
                <c:pt idx="43">
                  <c:v>-16.890251221100002</c:v>
                </c:pt>
                <c:pt idx="44">
                  <c:v>-13.8259833134</c:v>
                </c:pt>
                <c:pt idx="45">
                  <c:v>-9.9577683929000003</c:v>
                </c:pt>
                <c:pt idx="46">
                  <c:v>-5.8054987501999999</c:v>
                </c:pt>
                <c:pt idx="47">
                  <c:v>-2.2532932746999998</c:v>
                </c:pt>
                <c:pt idx="48">
                  <c:v>1.8640868334</c:v>
                </c:pt>
                <c:pt idx="49">
                  <c:v>6.9885334942000004</c:v>
                </c:pt>
                <c:pt idx="50">
                  <c:v>12.258461538400001</c:v>
                </c:pt>
                <c:pt idx="51">
                  <c:v>16.6833029698</c:v>
                </c:pt>
                <c:pt idx="52">
                  <c:v>20.837549342100001</c:v>
                </c:pt>
                <c:pt idx="53">
                  <c:v>24.537450554999999</c:v>
                </c:pt>
                <c:pt idx="54">
                  <c:v>27.318007662799999</c:v>
                </c:pt>
                <c:pt idx="55">
                  <c:v>29.486527707099999</c:v>
                </c:pt>
                <c:pt idx="56">
                  <c:v>30.504210989499999</c:v>
                </c:pt>
                <c:pt idx="57">
                  <c:v>30.091333004100001</c:v>
                </c:pt>
                <c:pt idx="58">
                  <c:v>28.500782776499999</c:v>
                </c:pt>
                <c:pt idx="59">
                  <c:v>27.473695472199999</c:v>
                </c:pt>
                <c:pt idx="60">
                  <c:v>26.557793606600001</c:v>
                </c:pt>
                <c:pt idx="61">
                  <c:v>24.4020746841</c:v>
                </c:pt>
                <c:pt idx="62">
                  <c:v>21.455980703800002</c:v>
                </c:pt>
                <c:pt idx="63">
                  <c:v>18.992623451899998</c:v>
                </c:pt>
                <c:pt idx="64">
                  <c:v>17.212859566599999</c:v>
                </c:pt>
                <c:pt idx="65">
                  <c:v>15.4200819672</c:v>
                </c:pt>
                <c:pt idx="66">
                  <c:v>13.190892767499999</c:v>
                </c:pt>
                <c:pt idx="67">
                  <c:v>11.2779740871</c:v>
                </c:pt>
                <c:pt idx="68">
                  <c:v>10.0009655072</c:v>
                </c:pt>
                <c:pt idx="69">
                  <c:v>8.8994347039000008</c:v>
                </c:pt>
                <c:pt idx="70">
                  <c:v>8.3161273541000007</c:v>
                </c:pt>
                <c:pt idx="71">
                  <c:v>7.2985273791000003</c:v>
                </c:pt>
                <c:pt idx="72">
                  <c:v>5.6008081412999999</c:v>
                </c:pt>
                <c:pt idx="73">
                  <c:v>4.1534443108000003</c:v>
                </c:pt>
                <c:pt idx="74">
                  <c:v>2.5816952517999998</c:v>
                </c:pt>
                <c:pt idx="75">
                  <c:v>1.1952925209</c:v>
                </c:pt>
                <c:pt idx="76">
                  <c:v>-0.3840973614</c:v>
                </c:pt>
                <c:pt idx="77">
                  <c:v>-2.2991531291</c:v>
                </c:pt>
                <c:pt idx="78">
                  <c:v>-3.2789763977000002</c:v>
                </c:pt>
                <c:pt idx="79">
                  <c:v>-5.6716900413999998</c:v>
                </c:pt>
                <c:pt idx="80">
                  <c:v>-8.5924462766000005</c:v>
                </c:pt>
                <c:pt idx="81">
                  <c:v>-11.979436104199999</c:v>
                </c:pt>
                <c:pt idx="82">
                  <c:v>-15.6412442318</c:v>
                </c:pt>
                <c:pt idx="83">
                  <c:v>-18.686253943899999</c:v>
                </c:pt>
                <c:pt idx="84">
                  <c:v>-20.816359809000001</c:v>
                </c:pt>
                <c:pt idx="85">
                  <c:v>-22.7601197603</c:v>
                </c:pt>
                <c:pt idx="86">
                  <c:v>-23.240055029200001</c:v>
                </c:pt>
                <c:pt idx="87">
                  <c:v>-23.552398129099998</c:v>
                </c:pt>
                <c:pt idx="88">
                  <c:v>-23.233502574100001</c:v>
                </c:pt>
                <c:pt idx="89">
                  <c:v>-22.396876343900001</c:v>
                </c:pt>
                <c:pt idx="90">
                  <c:v>-21.944294596100001</c:v>
                </c:pt>
                <c:pt idx="91">
                  <c:v>-19.6558855593</c:v>
                </c:pt>
                <c:pt idx="92">
                  <c:v>-16.979689680900002</c:v>
                </c:pt>
                <c:pt idx="93">
                  <c:v>-12.629915241500001</c:v>
                </c:pt>
                <c:pt idx="94">
                  <c:v>-6.6769426461999997</c:v>
                </c:pt>
                <c:pt idx="95">
                  <c:v>-0.81845658909999996</c:v>
                </c:pt>
                <c:pt idx="96">
                  <c:v>4.5419698131999997</c:v>
                </c:pt>
                <c:pt idx="97">
                  <c:v>10.1566876267</c:v>
                </c:pt>
                <c:pt idx="98">
                  <c:v>14.375786505400001</c:v>
                </c:pt>
                <c:pt idx="99">
                  <c:v>18.320166860499999</c:v>
                </c:pt>
                <c:pt idx="100">
                  <c:v>21.305923124500001</c:v>
                </c:pt>
                <c:pt idx="101">
                  <c:v>24.118956514200001</c:v>
                </c:pt>
                <c:pt idx="102">
                  <c:v>26.810659701799999</c:v>
                </c:pt>
                <c:pt idx="103">
                  <c:v>27.967878258799999</c:v>
                </c:pt>
                <c:pt idx="104">
                  <c:v>29.235919898399999</c:v>
                </c:pt>
                <c:pt idx="105">
                  <c:v>29.069897710700001</c:v>
                </c:pt>
                <c:pt idx="106">
                  <c:v>26.890477414500001</c:v>
                </c:pt>
                <c:pt idx="107">
                  <c:v>24.906225217999999</c:v>
                </c:pt>
                <c:pt idx="108">
                  <c:v>23.084167230199998</c:v>
                </c:pt>
                <c:pt idx="109">
                  <c:v>21.254601488799999</c:v>
                </c:pt>
                <c:pt idx="110">
                  <c:v>19.805549367400001</c:v>
                </c:pt>
                <c:pt idx="111">
                  <c:v>17.7515921894</c:v>
                </c:pt>
                <c:pt idx="112">
                  <c:v>15.416463834</c:v>
                </c:pt>
                <c:pt idx="113">
                  <c:v>12.404488965100001</c:v>
                </c:pt>
                <c:pt idx="114">
                  <c:v>9.0993260288000002</c:v>
                </c:pt>
                <c:pt idx="115">
                  <c:v>5.9845411006000004</c:v>
                </c:pt>
                <c:pt idx="116">
                  <c:v>2.9293587306000002</c:v>
                </c:pt>
                <c:pt idx="117">
                  <c:v>0.35987360660000001</c:v>
                </c:pt>
                <c:pt idx="118">
                  <c:v>-1.5700858778</c:v>
                </c:pt>
                <c:pt idx="119">
                  <c:v>-3.7151394250999998</c:v>
                </c:pt>
                <c:pt idx="120">
                  <c:v>-5.2394259185000003</c:v>
                </c:pt>
                <c:pt idx="121">
                  <c:v>-6.2199283163999999</c:v>
                </c:pt>
                <c:pt idx="122">
                  <c:v>-7.5713152143000002</c:v>
                </c:pt>
                <c:pt idx="123">
                  <c:v>-8.2464713435999997</c:v>
                </c:pt>
                <c:pt idx="124">
                  <c:v>-8.2596329050000001</c:v>
                </c:pt>
                <c:pt idx="125">
                  <c:v>-7.2423614698999996</c:v>
                </c:pt>
                <c:pt idx="126">
                  <c:v>-5.3792642444999998</c:v>
                </c:pt>
                <c:pt idx="127">
                  <c:v>-4.0247171020000003</c:v>
                </c:pt>
                <c:pt idx="128">
                  <c:v>-3.1670306926</c:v>
                </c:pt>
                <c:pt idx="129">
                  <c:v>-2.9211149930999998</c:v>
                </c:pt>
                <c:pt idx="130">
                  <c:v>-2.3883007672000001</c:v>
                </c:pt>
                <c:pt idx="131">
                  <c:v>-1.2475547473999999</c:v>
                </c:pt>
                <c:pt idx="132">
                  <c:v>-0.66422041119999997</c:v>
                </c:pt>
                <c:pt idx="133">
                  <c:v>-0.75594668340000004</c:v>
                </c:pt>
                <c:pt idx="134">
                  <c:v>-0.1991382947</c:v>
                </c:pt>
                <c:pt idx="135">
                  <c:v>0.48163574250000002</c:v>
                </c:pt>
                <c:pt idx="136">
                  <c:v>0.62749724890000003</c:v>
                </c:pt>
                <c:pt idx="137">
                  <c:v>2.7139237399999998E-2</c:v>
                </c:pt>
                <c:pt idx="138">
                  <c:v>-0.89670192069999999</c:v>
                </c:pt>
                <c:pt idx="139">
                  <c:v>-0.60801143940000002</c:v>
                </c:pt>
                <c:pt idx="140">
                  <c:v>0.67204210860000002</c:v>
                </c:pt>
                <c:pt idx="141">
                  <c:v>2.2252243042000002</c:v>
                </c:pt>
                <c:pt idx="142">
                  <c:v>3.0426137594</c:v>
                </c:pt>
                <c:pt idx="143">
                  <c:v>3.2304647467000001</c:v>
                </c:pt>
                <c:pt idx="144">
                  <c:v>3.5330279845999999</c:v>
                </c:pt>
                <c:pt idx="145">
                  <c:v>3.8356928515000002</c:v>
                </c:pt>
                <c:pt idx="146">
                  <c:v>3.4010539343000001</c:v>
                </c:pt>
                <c:pt idx="147">
                  <c:v>2.3876295990999998</c:v>
                </c:pt>
                <c:pt idx="148">
                  <c:v>1.4008124716999999</c:v>
                </c:pt>
                <c:pt idx="149">
                  <c:v>0.1628066208</c:v>
                </c:pt>
                <c:pt idx="150">
                  <c:v>-1.0314884182999999</c:v>
                </c:pt>
                <c:pt idx="151">
                  <c:v>-2.8247597802</c:v>
                </c:pt>
                <c:pt idx="152">
                  <c:v>-5.0378291054000002</c:v>
                </c:pt>
                <c:pt idx="153">
                  <c:v>-7.3675870273999999</c:v>
                </c:pt>
                <c:pt idx="154">
                  <c:v>-9.3752730164999996</c:v>
                </c:pt>
                <c:pt idx="155">
                  <c:v>-10.760489510399999</c:v>
                </c:pt>
                <c:pt idx="156">
                  <c:v>-11.7123407226</c:v>
                </c:pt>
                <c:pt idx="157">
                  <c:v>-12.0862815474</c:v>
                </c:pt>
                <c:pt idx="158">
                  <c:v>-12.1217445838</c:v>
                </c:pt>
                <c:pt idx="159">
                  <c:v>-12.0925722109</c:v>
                </c:pt>
                <c:pt idx="160">
                  <c:v>-11.6399288024</c:v>
                </c:pt>
                <c:pt idx="161">
                  <c:v>-10.4659563885</c:v>
                </c:pt>
                <c:pt idx="162">
                  <c:v>-9.8555495505999993</c:v>
                </c:pt>
                <c:pt idx="163">
                  <c:v>-9.4334375010000002</c:v>
                </c:pt>
                <c:pt idx="164">
                  <c:v>-9.1011342121999999</c:v>
                </c:pt>
                <c:pt idx="165">
                  <c:v>-8.2865570191</c:v>
                </c:pt>
                <c:pt idx="166">
                  <c:v>-7.154598279</c:v>
                </c:pt>
                <c:pt idx="167">
                  <c:v>-6.6118140855999998</c:v>
                </c:pt>
                <c:pt idx="168">
                  <c:v>-6.6330575325999996</c:v>
                </c:pt>
                <c:pt idx="169">
                  <c:v>-7.2712814867000004</c:v>
                </c:pt>
                <c:pt idx="170">
                  <c:v>-7.5756054254</c:v>
                </c:pt>
                <c:pt idx="171">
                  <c:v>-6.9332778027000002</c:v>
                </c:pt>
                <c:pt idx="172">
                  <c:v>-6.7984648657999998</c:v>
                </c:pt>
                <c:pt idx="173">
                  <c:v>-6.8986364790000003</c:v>
                </c:pt>
                <c:pt idx="174">
                  <c:v>-6.0446227793</c:v>
                </c:pt>
                <c:pt idx="175">
                  <c:v>-4.6202566146999997</c:v>
                </c:pt>
                <c:pt idx="176">
                  <c:v>-2.7737647223000002</c:v>
                </c:pt>
                <c:pt idx="177">
                  <c:v>-0.6742697165</c:v>
                </c:pt>
                <c:pt idx="178">
                  <c:v>1.5620160529</c:v>
                </c:pt>
                <c:pt idx="179">
                  <c:v>4.5311548618000002</c:v>
                </c:pt>
                <c:pt idx="180">
                  <c:v>7.4748576757</c:v>
                </c:pt>
                <c:pt idx="181">
                  <c:v>10.6909501874</c:v>
                </c:pt>
                <c:pt idx="182">
                  <c:v>13.315336932999999</c:v>
                </c:pt>
                <c:pt idx="183">
                  <c:v>14.294968534900001</c:v>
                </c:pt>
                <c:pt idx="184">
                  <c:v>15.9956719048</c:v>
                </c:pt>
                <c:pt idx="185">
                  <c:v>17.5387280084</c:v>
                </c:pt>
                <c:pt idx="186">
                  <c:v>18.436958997800001</c:v>
                </c:pt>
                <c:pt idx="187">
                  <c:v>18.604647548900001</c:v>
                </c:pt>
                <c:pt idx="188">
                  <c:v>18.453703076499998</c:v>
                </c:pt>
                <c:pt idx="189">
                  <c:v>17.524797362099999</c:v>
                </c:pt>
                <c:pt idx="190">
                  <c:v>16.1488706198</c:v>
                </c:pt>
                <c:pt idx="191">
                  <c:v>13.9875534018</c:v>
                </c:pt>
                <c:pt idx="192">
                  <c:v>12.1465823633</c:v>
                </c:pt>
                <c:pt idx="193">
                  <c:v>10.0067703472</c:v>
                </c:pt>
                <c:pt idx="194">
                  <c:v>8.4627816932000002</c:v>
                </c:pt>
                <c:pt idx="195">
                  <c:v>7.6043811864000004</c:v>
                </c:pt>
                <c:pt idx="196">
                  <c:v>5.8966177290999999</c:v>
                </c:pt>
                <c:pt idx="197">
                  <c:v>4.3133612504999999</c:v>
                </c:pt>
                <c:pt idx="198">
                  <c:v>2.7524598979000001</c:v>
                </c:pt>
                <c:pt idx="199">
                  <c:v>1.1746634243</c:v>
                </c:pt>
                <c:pt idx="200">
                  <c:v>-1.1460291980999999</c:v>
                </c:pt>
                <c:pt idx="201">
                  <c:v>-3.9278389032000001</c:v>
                </c:pt>
                <c:pt idx="202">
                  <c:v>-7.3622856821999996</c:v>
                </c:pt>
                <c:pt idx="203">
                  <c:v>-10.2640829271</c:v>
                </c:pt>
                <c:pt idx="204">
                  <c:v>-12.526351239</c:v>
                </c:pt>
                <c:pt idx="205">
                  <c:v>-13.8031127615</c:v>
                </c:pt>
                <c:pt idx="206">
                  <c:v>-15.6928215068</c:v>
                </c:pt>
                <c:pt idx="207">
                  <c:v>-17.487490277300001</c:v>
                </c:pt>
                <c:pt idx="208">
                  <c:v>-18.440526478599999</c:v>
                </c:pt>
                <c:pt idx="209">
                  <c:v>-19.614771507499999</c:v>
                </c:pt>
                <c:pt idx="210">
                  <c:v>-20.436401635900001</c:v>
                </c:pt>
                <c:pt idx="211">
                  <c:v>-20.737696889599999</c:v>
                </c:pt>
                <c:pt idx="212">
                  <c:v>-20.143102256500001</c:v>
                </c:pt>
                <c:pt idx="213">
                  <c:v>-18.277680140499999</c:v>
                </c:pt>
                <c:pt idx="214">
                  <c:v>-14.837048789700001</c:v>
                </c:pt>
                <c:pt idx="215">
                  <c:v>-11.2517157151</c:v>
                </c:pt>
                <c:pt idx="216">
                  <c:v>-8.5057230366999992</c:v>
                </c:pt>
                <c:pt idx="217">
                  <c:v>-6.5523566032999998</c:v>
                </c:pt>
                <c:pt idx="218">
                  <c:v>-3.6998416227000002</c:v>
                </c:pt>
                <c:pt idx="219">
                  <c:v>-0.43621343159999998</c:v>
                </c:pt>
                <c:pt idx="220">
                  <c:v>2.7438716645999999</c:v>
                </c:pt>
                <c:pt idx="221">
                  <c:v>6.4739525169999999</c:v>
                </c:pt>
                <c:pt idx="222">
                  <c:v>10.222967669999999</c:v>
                </c:pt>
                <c:pt idx="223">
                  <c:v>12.8563402816</c:v>
                </c:pt>
                <c:pt idx="224">
                  <c:v>15.265965747899999</c:v>
                </c:pt>
                <c:pt idx="225">
                  <c:v>16.853426146</c:v>
                </c:pt>
                <c:pt idx="226">
                  <c:v>16.784154450199999</c:v>
                </c:pt>
                <c:pt idx="227">
                  <c:v>16.491653404499999</c:v>
                </c:pt>
                <c:pt idx="228">
                  <c:v>16.7489834623</c:v>
                </c:pt>
                <c:pt idx="229">
                  <c:v>16.4154650893</c:v>
                </c:pt>
                <c:pt idx="230">
                  <c:v>15.9523807797</c:v>
                </c:pt>
                <c:pt idx="231">
                  <c:v>14.714681241399999</c:v>
                </c:pt>
                <c:pt idx="232">
                  <c:v>11.912522092</c:v>
                </c:pt>
                <c:pt idx="233">
                  <c:v>8.5475377608999992</c:v>
                </c:pt>
                <c:pt idx="234">
                  <c:v>4.7334883232999996</c:v>
                </c:pt>
                <c:pt idx="235">
                  <c:v>2.1166133762000001</c:v>
                </c:pt>
                <c:pt idx="236">
                  <c:v>-0.48214109049999998</c:v>
                </c:pt>
                <c:pt idx="237">
                  <c:v>-3.5741959788000002</c:v>
                </c:pt>
                <c:pt idx="238">
                  <c:v>-6.2565842675000001</c:v>
                </c:pt>
                <c:pt idx="239">
                  <c:v>-9.1659521775999995</c:v>
                </c:pt>
                <c:pt idx="240">
                  <c:v>-11.6198147974</c:v>
                </c:pt>
                <c:pt idx="241">
                  <c:v>-12.777933082100001</c:v>
                </c:pt>
                <c:pt idx="242">
                  <c:v>-14.896396164800001</c:v>
                </c:pt>
                <c:pt idx="243">
                  <c:v>-16.637167986600002</c:v>
                </c:pt>
                <c:pt idx="244">
                  <c:v>-16.807592694299998</c:v>
                </c:pt>
                <c:pt idx="245">
                  <c:v>-17.0898731889</c:v>
                </c:pt>
                <c:pt idx="246">
                  <c:v>-17.141479147399998</c:v>
                </c:pt>
                <c:pt idx="247">
                  <c:v>-17.236998098600001</c:v>
                </c:pt>
                <c:pt idx="248">
                  <c:v>-17.549932419400001</c:v>
                </c:pt>
                <c:pt idx="249">
                  <c:v>-17.418384381300001</c:v>
                </c:pt>
                <c:pt idx="250">
                  <c:v>-16.404336169099999</c:v>
                </c:pt>
                <c:pt idx="251">
                  <c:v>-14.0394887483</c:v>
                </c:pt>
                <c:pt idx="252">
                  <c:v>-12.2646554962</c:v>
                </c:pt>
                <c:pt idx="253">
                  <c:v>-10.8529652392</c:v>
                </c:pt>
                <c:pt idx="254">
                  <c:v>-8.1596861556999993</c:v>
                </c:pt>
                <c:pt idx="255">
                  <c:v>-4.9726237011999999</c:v>
                </c:pt>
                <c:pt idx="256">
                  <c:v>-2.3715415018999999</c:v>
                </c:pt>
                <c:pt idx="257">
                  <c:v>1.3420509291</c:v>
                </c:pt>
                <c:pt idx="258">
                  <c:v>5.2797202797000002</c:v>
                </c:pt>
                <c:pt idx="259">
                  <c:v>9.5215593619999996</c:v>
                </c:pt>
                <c:pt idx="260">
                  <c:v>14.114403405599999</c:v>
                </c:pt>
                <c:pt idx="261">
                  <c:v>18.8663191825</c:v>
                </c:pt>
                <c:pt idx="262">
                  <c:v>21.6041093043</c:v>
                </c:pt>
                <c:pt idx="263">
                  <c:v>22.651599222200002</c:v>
                </c:pt>
                <c:pt idx="264">
                  <c:v>24.308923375300001</c:v>
                </c:pt>
                <c:pt idx="265">
                  <c:v>25.904922779900001</c:v>
                </c:pt>
                <c:pt idx="266">
                  <c:v>26.6300453785</c:v>
                </c:pt>
                <c:pt idx="267">
                  <c:v>25.7408290216</c:v>
                </c:pt>
                <c:pt idx="268">
                  <c:v>23.851938692800001</c:v>
                </c:pt>
                <c:pt idx="269">
                  <c:v>21.0639513299</c:v>
                </c:pt>
                <c:pt idx="270">
                  <c:v>17.912102291499998</c:v>
                </c:pt>
                <c:pt idx="271">
                  <c:v>14.097727321700001</c:v>
                </c:pt>
                <c:pt idx="272">
                  <c:v>10.203868114700001</c:v>
                </c:pt>
                <c:pt idx="273">
                  <c:v>6.0581262170999999</c:v>
                </c:pt>
                <c:pt idx="274">
                  <c:v>3.6698189858000001</c:v>
                </c:pt>
                <c:pt idx="275">
                  <c:v>1.9320340638</c:v>
                </c:pt>
                <c:pt idx="276">
                  <c:v>0.27309470390000001</c:v>
                </c:pt>
                <c:pt idx="277">
                  <c:v>-1.8687072352</c:v>
                </c:pt>
                <c:pt idx="278">
                  <c:v>-4.1210826103000002</c:v>
                </c:pt>
                <c:pt idx="279">
                  <c:v>-5.4802187834999998</c:v>
                </c:pt>
                <c:pt idx="280">
                  <c:v>-5.7906023554999999</c:v>
                </c:pt>
                <c:pt idx="281">
                  <c:v>-5.4225859627000004</c:v>
                </c:pt>
                <c:pt idx="282">
                  <c:v>-4.1122898485999997</c:v>
                </c:pt>
                <c:pt idx="283">
                  <c:v>-2.2783153069000002</c:v>
                </c:pt>
                <c:pt idx="284">
                  <c:v>-0.38142556719999998</c:v>
                </c:pt>
                <c:pt idx="285">
                  <c:v>1.8622143600000001</c:v>
                </c:pt>
                <c:pt idx="286">
                  <c:v>3.7144776341000001</c:v>
                </c:pt>
                <c:pt idx="287">
                  <c:v>5.5112731673999997</c:v>
                </c:pt>
                <c:pt idx="288">
                  <c:v>7.2852803312000001</c:v>
                </c:pt>
                <c:pt idx="289">
                  <c:v>9.4726529502000005</c:v>
                </c:pt>
                <c:pt idx="290">
                  <c:v>11.9209172058</c:v>
                </c:pt>
                <c:pt idx="291">
                  <c:v>14.346490125200001</c:v>
                </c:pt>
                <c:pt idx="292">
                  <c:v>16.694753146699998</c:v>
                </c:pt>
                <c:pt idx="293">
                  <c:v>18.505335552399998</c:v>
                </c:pt>
                <c:pt idx="294">
                  <c:v>19.406637238599998</c:v>
                </c:pt>
                <c:pt idx="295">
                  <c:v>19.821998453799999</c:v>
                </c:pt>
                <c:pt idx="296">
                  <c:v>20.7236525249</c:v>
                </c:pt>
                <c:pt idx="297">
                  <c:v>22.080136193200001</c:v>
                </c:pt>
                <c:pt idx="298">
                  <c:v>22.966148092699999</c:v>
                </c:pt>
                <c:pt idx="299">
                  <c:v>23.261168832199999</c:v>
                </c:pt>
                <c:pt idx="300">
                  <c:v>23.182229164199999</c:v>
                </c:pt>
                <c:pt idx="301">
                  <c:v>22.988402114199999</c:v>
                </c:pt>
                <c:pt idx="302">
                  <c:v>22.409701006999999</c:v>
                </c:pt>
                <c:pt idx="303">
                  <c:v>21.562688227300001</c:v>
                </c:pt>
                <c:pt idx="304">
                  <c:v>20.1597135319</c:v>
                </c:pt>
                <c:pt idx="305">
                  <c:v>19.077409750699999</c:v>
                </c:pt>
                <c:pt idx="306">
                  <c:v>18.3025820557</c:v>
                </c:pt>
                <c:pt idx="307">
                  <c:v>17.988050072699998</c:v>
                </c:pt>
                <c:pt idx="308">
                  <c:v>17.308911216999999</c:v>
                </c:pt>
                <c:pt idx="309">
                  <c:v>15.6734938262</c:v>
                </c:pt>
                <c:pt idx="310">
                  <c:v>14.076045627299999</c:v>
                </c:pt>
                <c:pt idx="311">
                  <c:v>12.884902840000001</c:v>
                </c:pt>
                <c:pt idx="312">
                  <c:v>11.717082505300001</c:v>
                </c:pt>
                <c:pt idx="313">
                  <c:v>10.8145354319</c:v>
                </c:pt>
                <c:pt idx="314">
                  <c:v>11.163759063800001</c:v>
                </c:pt>
                <c:pt idx="315">
                  <c:v>12.157448928699999</c:v>
                </c:pt>
                <c:pt idx="316">
                  <c:v>13.6241515837</c:v>
                </c:pt>
                <c:pt idx="317">
                  <c:v>14.5288966725</c:v>
                </c:pt>
                <c:pt idx="318">
                  <c:v>15.124419491199999</c:v>
                </c:pt>
                <c:pt idx="319">
                  <c:v>15.642534555899999</c:v>
                </c:pt>
                <c:pt idx="320">
                  <c:v>16.6745522135</c:v>
                </c:pt>
                <c:pt idx="321">
                  <c:v>18.2452374563</c:v>
                </c:pt>
                <c:pt idx="322">
                  <c:v>20.091993866999999</c:v>
                </c:pt>
                <c:pt idx="323">
                  <c:v>21.9014830508</c:v>
                </c:pt>
                <c:pt idx="324">
                  <c:v>24.020027669800001</c:v>
                </c:pt>
                <c:pt idx="325">
                  <c:v>25.611991098299999</c:v>
                </c:pt>
                <c:pt idx="326">
                  <c:v>26.7695685869</c:v>
                </c:pt>
                <c:pt idx="327">
                  <c:v>27.866979754999999</c:v>
                </c:pt>
                <c:pt idx="328">
                  <c:v>28.666542218899998</c:v>
                </c:pt>
                <c:pt idx="329">
                  <c:v>29.004832099800002</c:v>
                </c:pt>
                <c:pt idx="330">
                  <c:v>29.357577217100001</c:v>
                </c:pt>
                <c:pt idx="331">
                  <c:v>29.349112426000001</c:v>
                </c:pt>
                <c:pt idx="332">
                  <c:v>29.087011933700001</c:v>
                </c:pt>
                <c:pt idx="333">
                  <c:v>29.197867029699999</c:v>
                </c:pt>
                <c:pt idx="334">
                  <c:v>29.752983624700001</c:v>
                </c:pt>
                <c:pt idx="335">
                  <c:v>30.045622420099999</c:v>
                </c:pt>
                <c:pt idx="336">
                  <c:v>31.086321381099999</c:v>
                </c:pt>
                <c:pt idx="337">
                  <c:v>32.582981605900002</c:v>
                </c:pt>
                <c:pt idx="338">
                  <c:v>33.282388302999998</c:v>
                </c:pt>
                <c:pt idx="339">
                  <c:v>32.767520349400002</c:v>
                </c:pt>
                <c:pt idx="340">
                  <c:v>32.1017506528</c:v>
                </c:pt>
                <c:pt idx="341">
                  <c:v>32.895547864000001</c:v>
                </c:pt>
                <c:pt idx="342">
                  <c:v>34.796369560099997</c:v>
                </c:pt>
                <c:pt idx="343">
                  <c:v>37.204940530599998</c:v>
                </c:pt>
                <c:pt idx="344">
                  <c:v>39.146434501599998</c:v>
                </c:pt>
                <c:pt idx="345">
                  <c:v>38.946212952700002</c:v>
                </c:pt>
                <c:pt idx="346">
                  <c:v>34.318716577499998</c:v>
                </c:pt>
                <c:pt idx="347">
                  <c:v>30.3959238222</c:v>
                </c:pt>
                <c:pt idx="348">
                  <c:v>25.246180654</c:v>
                </c:pt>
                <c:pt idx="349">
                  <c:v>20.716082376900001</c:v>
                </c:pt>
                <c:pt idx="350">
                  <c:v>16.8335754147</c:v>
                </c:pt>
                <c:pt idx="351">
                  <c:v>14.332710280300001</c:v>
                </c:pt>
                <c:pt idx="352">
                  <c:v>11.334016693500001</c:v>
                </c:pt>
                <c:pt idx="353">
                  <c:v>6.8500481644000004</c:v>
                </c:pt>
                <c:pt idx="354">
                  <c:v>0.84941818300000005</c:v>
                </c:pt>
                <c:pt idx="355">
                  <c:v>-5.7246690893999999</c:v>
                </c:pt>
                <c:pt idx="356">
                  <c:v>-12.1976391666</c:v>
                </c:pt>
                <c:pt idx="357">
                  <c:v>-17.152788750100001</c:v>
                </c:pt>
                <c:pt idx="358">
                  <c:v>-17.759658566100001</c:v>
                </c:pt>
                <c:pt idx="359">
                  <c:v>-19.185189930100002</c:v>
                </c:pt>
                <c:pt idx="360">
                  <c:v>-20.215485165099999</c:v>
                </c:pt>
                <c:pt idx="361">
                  <c:v>-21.627869119300001</c:v>
                </c:pt>
                <c:pt idx="362">
                  <c:v>-23.342930053</c:v>
                </c:pt>
                <c:pt idx="363">
                  <c:v>-26.526942191900002</c:v>
                </c:pt>
                <c:pt idx="364">
                  <c:v>-29.271340260399999</c:v>
                </c:pt>
                <c:pt idx="365">
                  <c:v>-30.7322448161</c:v>
                </c:pt>
                <c:pt idx="366">
                  <c:v>-31.276748724600001</c:v>
                </c:pt>
                <c:pt idx="367">
                  <c:v>-31.4507002404</c:v>
                </c:pt>
                <c:pt idx="368">
                  <c:v>-32.089332941499997</c:v>
                </c:pt>
                <c:pt idx="369">
                  <c:v>-32.406453827599996</c:v>
                </c:pt>
                <c:pt idx="370">
                  <c:v>-33.782580070400002</c:v>
                </c:pt>
                <c:pt idx="371">
                  <c:v>-35.038839965100003</c:v>
                </c:pt>
                <c:pt idx="372">
                  <c:v>-36.643822133900002</c:v>
                </c:pt>
                <c:pt idx="373">
                  <c:v>-38.825191508800003</c:v>
                </c:pt>
                <c:pt idx="374">
                  <c:v>-41.107934360400002</c:v>
                </c:pt>
                <c:pt idx="375">
                  <c:v>-42.855236081999998</c:v>
                </c:pt>
                <c:pt idx="376">
                  <c:v>-44.402603905100001</c:v>
                </c:pt>
                <c:pt idx="377">
                  <c:v>-46.738973728600001</c:v>
                </c:pt>
                <c:pt idx="378">
                  <c:v>-49.596453268200001</c:v>
                </c:pt>
                <c:pt idx="379">
                  <c:v>-51.091162874600002</c:v>
                </c:pt>
                <c:pt idx="380">
                  <c:v>-50.654479121500003</c:v>
                </c:pt>
                <c:pt idx="381">
                  <c:v>-50.284973195600003</c:v>
                </c:pt>
                <c:pt idx="382">
                  <c:v>-50.426951105299999</c:v>
                </c:pt>
                <c:pt idx="383">
                  <c:v>-49.277041969800003</c:v>
                </c:pt>
                <c:pt idx="384">
                  <c:v>-47.5580870995</c:v>
                </c:pt>
                <c:pt idx="385">
                  <c:v>-45.708270716400001</c:v>
                </c:pt>
                <c:pt idx="386">
                  <c:v>-43.532139600900003</c:v>
                </c:pt>
                <c:pt idx="387">
                  <c:v>-38.844326289500003</c:v>
                </c:pt>
                <c:pt idx="388">
                  <c:v>-31.524374375099999</c:v>
                </c:pt>
                <c:pt idx="389">
                  <c:v>-20.798261569299999</c:v>
                </c:pt>
                <c:pt idx="390">
                  <c:v>-7.3539577675999999</c:v>
                </c:pt>
                <c:pt idx="391">
                  <c:v>2.1835453816000001</c:v>
                </c:pt>
                <c:pt idx="392">
                  <c:v>8.7252012356000002</c:v>
                </c:pt>
                <c:pt idx="393">
                  <c:v>15.346198812100001</c:v>
                </c:pt>
                <c:pt idx="394">
                  <c:v>23.1123185832</c:v>
                </c:pt>
                <c:pt idx="395">
                  <c:v>29.299975944100002</c:v>
                </c:pt>
                <c:pt idx="396">
                  <c:v>35.420480898299999</c:v>
                </c:pt>
                <c:pt idx="397">
                  <c:v>45.115697310800002</c:v>
                </c:pt>
                <c:pt idx="398">
                  <c:v>54.684291581099998</c:v>
                </c:pt>
                <c:pt idx="399">
                  <c:v>58.614542213100002</c:v>
                </c:pt>
                <c:pt idx="400">
                  <c:v>53.254366833500001</c:v>
                </c:pt>
                <c:pt idx="401">
                  <c:v>42.897954519400002</c:v>
                </c:pt>
                <c:pt idx="402">
                  <c:v>31.537394644100001</c:v>
                </c:pt>
                <c:pt idx="403">
                  <c:v>25.652937957999999</c:v>
                </c:pt>
                <c:pt idx="404">
                  <c:v>21.0001018247</c:v>
                </c:pt>
                <c:pt idx="405">
                  <c:v>17.5162379452</c:v>
                </c:pt>
                <c:pt idx="406">
                  <c:v>13.8859616674</c:v>
                </c:pt>
                <c:pt idx="407">
                  <c:v>9.8883730231999998</c:v>
                </c:pt>
                <c:pt idx="408">
                  <c:v>5.3177115817000002</c:v>
                </c:pt>
                <c:pt idx="409">
                  <c:v>-1.3014997414</c:v>
                </c:pt>
                <c:pt idx="410">
                  <c:v>-6.9277358333999999</c:v>
                </c:pt>
                <c:pt idx="411">
                  <c:v>-11.4482980089</c:v>
                </c:pt>
                <c:pt idx="412">
                  <c:v>-12.1593640465</c:v>
                </c:pt>
                <c:pt idx="413">
                  <c:v>-11.6993202718</c:v>
                </c:pt>
                <c:pt idx="414">
                  <c:v>-9.4817097899</c:v>
                </c:pt>
                <c:pt idx="415">
                  <c:v>-6.4492293259000002</c:v>
                </c:pt>
                <c:pt idx="416">
                  <c:v>-2.8495267218000002</c:v>
                </c:pt>
                <c:pt idx="417">
                  <c:v>0.1256054251</c:v>
                </c:pt>
                <c:pt idx="418">
                  <c:v>3.8455048481</c:v>
                </c:pt>
                <c:pt idx="419">
                  <c:v>7.6695148762000001</c:v>
                </c:pt>
                <c:pt idx="420">
                  <c:v>12.7000409696</c:v>
                </c:pt>
                <c:pt idx="421">
                  <c:v>19.867260501200001</c:v>
                </c:pt>
                <c:pt idx="422">
                  <c:v>28.106614369700001</c:v>
                </c:pt>
                <c:pt idx="423">
                  <c:v>35.584768812299998</c:v>
                </c:pt>
                <c:pt idx="424">
                  <c:v>39.595429422999999</c:v>
                </c:pt>
                <c:pt idx="425">
                  <c:v>43.506611121100001</c:v>
                </c:pt>
                <c:pt idx="426">
                  <c:v>46.388888888799997</c:v>
                </c:pt>
                <c:pt idx="427">
                  <c:v>47.422500636000002</c:v>
                </c:pt>
                <c:pt idx="428">
                  <c:v>47.778731970599999</c:v>
                </c:pt>
                <c:pt idx="429">
                  <c:v>48.264616109899997</c:v>
                </c:pt>
                <c:pt idx="430">
                  <c:v>47.151771713400002</c:v>
                </c:pt>
                <c:pt idx="431">
                  <c:v>45.939147306599999</c:v>
                </c:pt>
                <c:pt idx="432">
                  <c:v>43.860582761400003</c:v>
                </c:pt>
                <c:pt idx="433">
                  <c:v>40.616348535599997</c:v>
                </c:pt>
                <c:pt idx="434">
                  <c:v>36.552779903900003</c:v>
                </c:pt>
                <c:pt idx="435">
                  <c:v>32.644600468</c:v>
                </c:pt>
                <c:pt idx="436">
                  <c:v>30.307362401700001</c:v>
                </c:pt>
                <c:pt idx="437">
                  <c:v>27.148807269900001</c:v>
                </c:pt>
                <c:pt idx="438">
                  <c:v>23.945644855200001</c:v>
                </c:pt>
                <c:pt idx="439">
                  <c:v>21.141359385200001</c:v>
                </c:pt>
                <c:pt idx="440">
                  <c:v>17.0448610063</c:v>
                </c:pt>
                <c:pt idx="441">
                  <c:v>11.1631317689</c:v>
                </c:pt>
                <c:pt idx="442">
                  <c:v>5.1266519823000003</c:v>
                </c:pt>
                <c:pt idx="443">
                  <c:v>-0.40405128750000002</c:v>
                </c:pt>
                <c:pt idx="444">
                  <c:v>-5.7323832145000004</c:v>
                </c:pt>
                <c:pt idx="445">
                  <c:v>-11.1341381275</c:v>
                </c:pt>
                <c:pt idx="446">
                  <c:v>-16.5613534447</c:v>
                </c:pt>
                <c:pt idx="447">
                  <c:v>-21.046528708899999</c:v>
                </c:pt>
                <c:pt idx="448">
                  <c:v>-25.0236872288</c:v>
                </c:pt>
                <c:pt idx="449">
                  <c:v>-28.0722652372</c:v>
                </c:pt>
                <c:pt idx="450">
                  <c:v>-30.569410835100001</c:v>
                </c:pt>
                <c:pt idx="451">
                  <c:v>-33.044846577400001</c:v>
                </c:pt>
                <c:pt idx="452">
                  <c:v>-33.786195953899998</c:v>
                </c:pt>
                <c:pt idx="453">
                  <c:v>-31.8414776475</c:v>
                </c:pt>
                <c:pt idx="454">
                  <c:v>-28.662720653699999</c:v>
                </c:pt>
                <c:pt idx="455">
                  <c:v>-25.428679612700002</c:v>
                </c:pt>
                <c:pt idx="456">
                  <c:v>-22.140097429800001</c:v>
                </c:pt>
                <c:pt idx="457">
                  <c:v>-18.1378264925</c:v>
                </c:pt>
                <c:pt idx="458">
                  <c:v>-12.9778917796</c:v>
                </c:pt>
                <c:pt idx="459">
                  <c:v>-8.4216587381999997</c:v>
                </c:pt>
                <c:pt idx="460">
                  <c:v>-3.7712005319999999</c:v>
                </c:pt>
                <c:pt idx="461">
                  <c:v>0.67623516419999996</c:v>
                </c:pt>
                <c:pt idx="462">
                  <c:v>3.3999573227000002</c:v>
                </c:pt>
                <c:pt idx="463">
                  <c:v>6.1985898942000004</c:v>
                </c:pt>
                <c:pt idx="464">
                  <c:v>9.0459787329000001</c:v>
                </c:pt>
                <c:pt idx="465">
                  <c:v>8.2936271589999997</c:v>
                </c:pt>
                <c:pt idx="466">
                  <c:v>6.5129598355000002</c:v>
                </c:pt>
                <c:pt idx="467">
                  <c:v>4.9905701436000003</c:v>
                </c:pt>
                <c:pt idx="468">
                  <c:v>3.9482200647000001</c:v>
                </c:pt>
                <c:pt idx="469">
                  <c:v>2.8131899436999999</c:v>
                </c:pt>
                <c:pt idx="470">
                  <c:v>1.1439399256</c:v>
                </c:pt>
                <c:pt idx="471">
                  <c:v>1.4850456772</c:v>
                </c:pt>
                <c:pt idx="472">
                  <c:v>0.1589715233</c:v>
                </c:pt>
                <c:pt idx="473">
                  <c:v>-1.8848526387</c:v>
                </c:pt>
                <c:pt idx="474">
                  <c:v>-2.7103253766000002</c:v>
                </c:pt>
                <c:pt idx="475">
                  <c:v>-3.1189488242999999</c:v>
                </c:pt>
                <c:pt idx="476">
                  <c:v>-5.2671336353999996</c:v>
                </c:pt>
                <c:pt idx="477">
                  <c:v>-6.6547504467999996</c:v>
                </c:pt>
                <c:pt idx="478">
                  <c:v>-7.5623879773000002</c:v>
                </c:pt>
                <c:pt idx="479">
                  <c:v>-8.6292662705000005</c:v>
                </c:pt>
                <c:pt idx="480">
                  <c:v>-9.7135740971000004</c:v>
                </c:pt>
                <c:pt idx="481">
                  <c:v>-11.215017317799999</c:v>
                </c:pt>
                <c:pt idx="482">
                  <c:v>-12.5936712461</c:v>
                </c:pt>
                <c:pt idx="483">
                  <c:v>-15.2651813685</c:v>
                </c:pt>
                <c:pt idx="484">
                  <c:v>-15.6786957421</c:v>
                </c:pt>
                <c:pt idx="485">
                  <c:v>-14.5791114215</c:v>
                </c:pt>
                <c:pt idx="486">
                  <c:v>-13.349358693299999</c:v>
                </c:pt>
                <c:pt idx="487">
                  <c:v>-12.513382825300001</c:v>
                </c:pt>
                <c:pt idx="488">
                  <c:v>-11.4389256977</c:v>
                </c:pt>
                <c:pt idx="489">
                  <c:v>-10.686403004800001</c:v>
                </c:pt>
                <c:pt idx="490">
                  <c:v>-10.7614273995</c:v>
                </c:pt>
                <c:pt idx="491">
                  <c:v>-10.85822155</c:v>
                </c:pt>
                <c:pt idx="492">
                  <c:v>-10.904213026800001</c:v>
                </c:pt>
                <c:pt idx="493">
                  <c:v>-10.252009750699999</c:v>
                </c:pt>
                <c:pt idx="494">
                  <c:v>-10.0897046114</c:v>
                </c:pt>
                <c:pt idx="495">
                  <c:v>-9.6319140646000001</c:v>
                </c:pt>
                <c:pt idx="496">
                  <c:v>-10.009004664700001</c:v>
                </c:pt>
                <c:pt idx="497">
                  <c:v>-11.2446866005</c:v>
                </c:pt>
                <c:pt idx="498">
                  <c:v>-12.7621393266</c:v>
                </c:pt>
                <c:pt idx="499">
                  <c:v>-14.091058843100001</c:v>
                </c:pt>
                <c:pt idx="500">
                  <c:v>-15.0937232529</c:v>
                </c:pt>
                <c:pt idx="501">
                  <c:v>-14.8841442255</c:v>
                </c:pt>
                <c:pt idx="502">
                  <c:v>-13.6553582875</c:v>
                </c:pt>
                <c:pt idx="503">
                  <c:v>-11.714310599399999</c:v>
                </c:pt>
                <c:pt idx="504">
                  <c:v>-9.486540647</c:v>
                </c:pt>
                <c:pt idx="505">
                  <c:v>-6.7373711204999998</c:v>
                </c:pt>
                <c:pt idx="506">
                  <c:v>-2.7282341515000001</c:v>
                </c:pt>
                <c:pt idx="507">
                  <c:v>2.0724950839999998</c:v>
                </c:pt>
                <c:pt idx="508">
                  <c:v>7.0662086855000004</c:v>
                </c:pt>
                <c:pt idx="509">
                  <c:v>11.9506156081</c:v>
                </c:pt>
                <c:pt idx="510">
                  <c:v>17.117202319699999</c:v>
                </c:pt>
                <c:pt idx="511">
                  <c:v>21.910913666999999</c:v>
                </c:pt>
                <c:pt idx="512">
                  <c:v>26.935313795399999</c:v>
                </c:pt>
                <c:pt idx="513">
                  <c:v>30.042628366500001</c:v>
                </c:pt>
                <c:pt idx="514">
                  <c:v>31.7169967092</c:v>
                </c:pt>
                <c:pt idx="515">
                  <c:v>32.638353836999997</c:v>
                </c:pt>
                <c:pt idx="516">
                  <c:v>32.848725457500002</c:v>
                </c:pt>
                <c:pt idx="517">
                  <c:v>31.329229468099999</c:v>
                </c:pt>
                <c:pt idx="518">
                  <c:v>28.8190954194</c:v>
                </c:pt>
                <c:pt idx="519">
                  <c:v>25.138434998000001</c:v>
                </c:pt>
                <c:pt idx="520">
                  <c:v>21.107617071100002</c:v>
                </c:pt>
                <c:pt idx="521">
                  <c:v>17.818928101699999</c:v>
                </c:pt>
                <c:pt idx="522">
                  <c:v>14.847056027000001</c:v>
                </c:pt>
                <c:pt idx="523">
                  <c:v>12.8622615077</c:v>
                </c:pt>
                <c:pt idx="524">
                  <c:v>10.488341228099999</c:v>
                </c:pt>
                <c:pt idx="525">
                  <c:v>9.1484756824000009</c:v>
                </c:pt>
                <c:pt idx="526">
                  <c:v>8.7515606674999997</c:v>
                </c:pt>
                <c:pt idx="527">
                  <c:v>8.3810213690000008</c:v>
                </c:pt>
                <c:pt idx="528">
                  <c:v>8.1896860024000002</c:v>
                </c:pt>
                <c:pt idx="529">
                  <c:v>8.9005607210999997</c:v>
                </c:pt>
                <c:pt idx="530">
                  <c:v>9.3996617812000007</c:v>
                </c:pt>
                <c:pt idx="531">
                  <c:v>10.7325981597</c:v>
                </c:pt>
                <c:pt idx="532">
                  <c:v>12.4772057792</c:v>
                </c:pt>
                <c:pt idx="533">
                  <c:v>13.719874257700001</c:v>
                </c:pt>
                <c:pt idx="534">
                  <c:v>14.4436717663</c:v>
                </c:pt>
                <c:pt idx="535">
                  <c:v>14.992752122500001</c:v>
                </c:pt>
                <c:pt idx="536">
                  <c:v>16.737695903199999</c:v>
                </c:pt>
                <c:pt idx="537">
                  <c:v>18.367346938699999</c:v>
                </c:pt>
                <c:pt idx="538">
                  <c:v>20.027027026999999</c:v>
                </c:pt>
                <c:pt idx="539">
                  <c:v>21.5546049993</c:v>
                </c:pt>
                <c:pt idx="540">
                  <c:v>23.231521882799999</c:v>
                </c:pt>
                <c:pt idx="541">
                  <c:v>24.1804080036</c:v>
                </c:pt>
                <c:pt idx="542">
                  <c:v>25.035424449299999</c:v>
                </c:pt>
                <c:pt idx="543">
                  <c:v>25.918173168399999</c:v>
                </c:pt>
                <c:pt idx="544">
                  <c:v>26.201908087500001</c:v>
                </c:pt>
                <c:pt idx="545">
                  <c:v>26.469684869999998</c:v>
                </c:pt>
                <c:pt idx="546">
                  <c:v>27.088776812199999</c:v>
                </c:pt>
                <c:pt idx="547">
                  <c:v>27.270544450399999</c:v>
                </c:pt>
                <c:pt idx="548">
                  <c:v>24.400871459600001</c:v>
                </c:pt>
                <c:pt idx="549">
                  <c:v>20.8165148195</c:v>
                </c:pt>
                <c:pt idx="550">
                  <c:v>16.623508218800001</c:v>
                </c:pt>
                <c:pt idx="551">
                  <c:v>12.7013801066</c:v>
                </c:pt>
                <c:pt idx="552">
                  <c:v>8.4549356223000007</c:v>
                </c:pt>
                <c:pt idx="553">
                  <c:v>4.9126121869999997</c:v>
                </c:pt>
                <c:pt idx="554">
                  <c:v>1.7462525112</c:v>
                </c:pt>
                <c:pt idx="555">
                  <c:v>-2.5439524457</c:v>
                </c:pt>
                <c:pt idx="556">
                  <c:v>-6.5665299668000001</c:v>
                </c:pt>
                <c:pt idx="557">
                  <c:v>-9.9669710509999998</c:v>
                </c:pt>
                <c:pt idx="558">
                  <c:v>-12.4647382261</c:v>
                </c:pt>
                <c:pt idx="559">
                  <c:v>-14.7061597962</c:v>
                </c:pt>
                <c:pt idx="560">
                  <c:v>-14.417569934199999</c:v>
                </c:pt>
                <c:pt idx="561">
                  <c:v>-13.3686521573</c:v>
                </c:pt>
                <c:pt idx="562">
                  <c:v>-12.105999903400001</c:v>
                </c:pt>
                <c:pt idx="563">
                  <c:v>-11.2113967897</c:v>
                </c:pt>
                <c:pt idx="564">
                  <c:v>-10.1652156707</c:v>
                </c:pt>
                <c:pt idx="565">
                  <c:v>-9.9954975235999992</c:v>
                </c:pt>
                <c:pt idx="566">
                  <c:v>-9.3509518022999991</c:v>
                </c:pt>
                <c:pt idx="567">
                  <c:v>-7.0350460042999998</c:v>
                </c:pt>
                <c:pt idx="568">
                  <c:v>-3.9344262295000001</c:v>
                </c:pt>
                <c:pt idx="569">
                  <c:v>-0.92792403970000004</c:v>
                </c:pt>
                <c:pt idx="570">
                  <c:v>0.66091326189999999</c:v>
                </c:pt>
                <c:pt idx="571">
                  <c:v>2.1731917717</c:v>
                </c:pt>
                <c:pt idx="572">
                  <c:v>2.5772910790000001</c:v>
                </c:pt>
                <c:pt idx="573">
                  <c:v>2.5893890143</c:v>
                </c:pt>
                <c:pt idx="574">
                  <c:v>2.2736009665000001</c:v>
                </c:pt>
                <c:pt idx="575">
                  <c:v>2.4177152589999999</c:v>
                </c:pt>
                <c:pt idx="576">
                  <c:v>2.9238478056999999</c:v>
                </c:pt>
                <c:pt idx="577">
                  <c:v>4.2688010672000001</c:v>
                </c:pt>
                <c:pt idx="578">
                  <c:v>5.1103043842</c:v>
                </c:pt>
                <c:pt idx="579">
                  <c:v>4.3591882123000003</c:v>
                </c:pt>
                <c:pt idx="580">
                  <c:v>2.5652317515999998</c:v>
                </c:pt>
                <c:pt idx="581">
                  <c:v>-9.2572424299999997E-2</c:v>
                </c:pt>
                <c:pt idx="582">
                  <c:v>-1.3457051386000001</c:v>
                </c:pt>
                <c:pt idx="583">
                  <c:v>-1.9537803756000001</c:v>
                </c:pt>
                <c:pt idx="584">
                  <c:v>-2.4694020596000001</c:v>
                </c:pt>
                <c:pt idx="585">
                  <c:v>-3.0180978464999999</c:v>
                </c:pt>
                <c:pt idx="586">
                  <c:v>-2.5881973903</c:v>
                </c:pt>
                <c:pt idx="587">
                  <c:v>-1.9475293737999999</c:v>
                </c:pt>
                <c:pt idx="588">
                  <c:v>-1.3214209287000001</c:v>
                </c:pt>
                <c:pt idx="589">
                  <c:v>-0.3678234447</c:v>
                </c:pt>
                <c:pt idx="590">
                  <c:v>0.57385759820000004</c:v>
                </c:pt>
                <c:pt idx="591">
                  <c:v>2.4828174116000001</c:v>
                </c:pt>
                <c:pt idx="592">
                  <c:v>5.3832116788000004</c:v>
                </c:pt>
                <c:pt idx="593">
                  <c:v>9.0478007303000005</c:v>
                </c:pt>
                <c:pt idx="594">
                  <c:v>11.737528188700001</c:v>
                </c:pt>
                <c:pt idx="595">
                  <c:v>13.8661956281</c:v>
                </c:pt>
                <c:pt idx="596">
                  <c:v>16.2253303112</c:v>
                </c:pt>
                <c:pt idx="597">
                  <c:v>18.4340218173</c:v>
                </c:pt>
                <c:pt idx="598">
                  <c:v>19.772890138299999</c:v>
                </c:pt>
                <c:pt idx="599">
                  <c:v>21.016633836699999</c:v>
                </c:pt>
                <c:pt idx="600">
                  <c:v>22.407156410900001</c:v>
                </c:pt>
                <c:pt idx="601">
                  <c:v>23.253076511500002</c:v>
                </c:pt>
                <c:pt idx="602">
                  <c:v>23.9169484361</c:v>
                </c:pt>
                <c:pt idx="603">
                  <c:v>24.263062126299999</c:v>
                </c:pt>
                <c:pt idx="604">
                  <c:v>23.1270690094</c:v>
                </c:pt>
                <c:pt idx="605">
                  <c:v>22.472134752799999</c:v>
                </c:pt>
                <c:pt idx="606">
                  <c:v>22.859955697699998</c:v>
                </c:pt>
                <c:pt idx="607">
                  <c:v>23.351754896199999</c:v>
                </c:pt>
                <c:pt idx="608">
                  <c:v>22.840563165900001</c:v>
                </c:pt>
                <c:pt idx="609">
                  <c:v>22.344305217799999</c:v>
                </c:pt>
                <c:pt idx="610">
                  <c:v>21.980854197300001</c:v>
                </c:pt>
                <c:pt idx="611">
                  <c:v>21.345571280000001</c:v>
                </c:pt>
                <c:pt idx="612">
                  <c:v>19.9663389139</c:v>
                </c:pt>
                <c:pt idx="613">
                  <c:v>18.214967876300001</c:v>
                </c:pt>
                <c:pt idx="614">
                  <c:v>17.335322958799999</c:v>
                </c:pt>
                <c:pt idx="615">
                  <c:v>15.5133461635</c:v>
                </c:pt>
                <c:pt idx="616">
                  <c:v>15.172071475799999</c:v>
                </c:pt>
                <c:pt idx="617">
                  <c:v>15.267518262999999</c:v>
                </c:pt>
                <c:pt idx="618">
                  <c:v>14.363556232200001</c:v>
                </c:pt>
                <c:pt idx="619">
                  <c:v>12.866967970099999</c:v>
                </c:pt>
                <c:pt idx="620">
                  <c:v>11.697514133</c:v>
                </c:pt>
                <c:pt idx="621">
                  <c:v>10.845721710499999</c:v>
                </c:pt>
                <c:pt idx="622">
                  <c:v>10.4852097796</c:v>
                </c:pt>
                <c:pt idx="623">
                  <c:v>10.153513674599999</c:v>
                </c:pt>
                <c:pt idx="624">
                  <c:v>9.9719412242000001</c:v>
                </c:pt>
                <c:pt idx="625">
                  <c:v>10.3517920094</c:v>
                </c:pt>
                <c:pt idx="626">
                  <c:v>9.5272700845999996</c:v>
                </c:pt>
                <c:pt idx="627">
                  <c:v>9.6450561389999994</c:v>
                </c:pt>
                <c:pt idx="628">
                  <c:v>8.9678207154000003</c:v>
                </c:pt>
                <c:pt idx="629">
                  <c:v>7.1342586035000002</c:v>
                </c:pt>
                <c:pt idx="630">
                  <c:v>5.7805493273000002</c:v>
                </c:pt>
                <c:pt idx="631">
                  <c:v>4.5405480691999998</c:v>
                </c:pt>
                <c:pt idx="632">
                  <c:v>3.6641591845999999</c:v>
                </c:pt>
                <c:pt idx="633">
                  <c:v>3.1063609722000001</c:v>
                </c:pt>
                <c:pt idx="634">
                  <c:v>1.8201686985000001</c:v>
                </c:pt>
                <c:pt idx="635">
                  <c:v>0.26046071100000001</c:v>
                </c:pt>
                <c:pt idx="636">
                  <c:v>-0.59421895449999995</c:v>
                </c:pt>
                <c:pt idx="637">
                  <c:v>-1.3843133339</c:v>
                </c:pt>
                <c:pt idx="638">
                  <c:v>-1.1379092989999999</c:v>
                </c:pt>
                <c:pt idx="639">
                  <c:v>-0.36005681630000003</c:v>
                </c:pt>
                <c:pt idx="640">
                  <c:v>0.94921063900000002</c:v>
                </c:pt>
                <c:pt idx="641">
                  <c:v>2.8983112462</c:v>
                </c:pt>
                <c:pt idx="642">
                  <c:v>5.1500298072000001</c:v>
                </c:pt>
                <c:pt idx="643">
                  <c:v>7.9172634313000003</c:v>
                </c:pt>
                <c:pt idx="644">
                  <c:v>11.3429641519</c:v>
                </c:pt>
                <c:pt idx="645">
                  <c:v>13.7229987293</c:v>
                </c:pt>
                <c:pt idx="646">
                  <c:v>17.245774081</c:v>
                </c:pt>
                <c:pt idx="647">
                  <c:v>21.710526315700001</c:v>
                </c:pt>
                <c:pt idx="648">
                  <c:v>25.396825396800001</c:v>
                </c:pt>
                <c:pt idx="649">
                  <c:v>28.871267082799999</c:v>
                </c:pt>
                <c:pt idx="650">
                  <c:v>31.392617449599999</c:v>
                </c:pt>
                <c:pt idx="651">
                  <c:v>33.022808646000001</c:v>
                </c:pt>
                <c:pt idx="652">
                  <c:v>33.850272617400002</c:v>
                </c:pt>
                <c:pt idx="653">
                  <c:v>35.466983556000002</c:v>
                </c:pt>
                <c:pt idx="654">
                  <c:v>36.832656146600002</c:v>
                </c:pt>
                <c:pt idx="655">
                  <c:v>38.2037037037</c:v>
                </c:pt>
                <c:pt idx="656">
                  <c:v>37.896444017199997</c:v>
                </c:pt>
                <c:pt idx="657">
                  <c:v>38.135842399200001</c:v>
                </c:pt>
                <c:pt idx="658">
                  <c:v>37.613707878</c:v>
                </c:pt>
                <c:pt idx="659">
                  <c:v>35.9861399861</c:v>
                </c:pt>
                <c:pt idx="660">
                  <c:v>34.058712631200002</c:v>
                </c:pt>
                <c:pt idx="661">
                  <c:v>32.580974575100001</c:v>
                </c:pt>
                <c:pt idx="662">
                  <c:v>32.356020942400001</c:v>
                </c:pt>
                <c:pt idx="663">
                  <c:v>31.753271028</c:v>
                </c:pt>
                <c:pt idx="664">
                  <c:v>30.729077737299999</c:v>
                </c:pt>
                <c:pt idx="665">
                  <c:v>28.473885108699999</c:v>
                </c:pt>
                <c:pt idx="666">
                  <c:v>26.087056602899999</c:v>
                </c:pt>
                <c:pt idx="667">
                  <c:v>23.2949216132</c:v>
                </c:pt>
                <c:pt idx="668">
                  <c:v>20.610271376899998</c:v>
                </c:pt>
                <c:pt idx="669">
                  <c:v>18.563218390799999</c:v>
                </c:pt>
                <c:pt idx="670">
                  <c:v>15.6962604194</c:v>
                </c:pt>
                <c:pt idx="671">
                  <c:v>13.698350897899999</c:v>
                </c:pt>
                <c:pt idx="672">
                  <c:v>12.236820957799999</c:v>
                </c:pt>
                <c:pt idx="673">
                  <c:v>9.9241616305000004</c:v>
                </c:pt>
                <c:pt idx="674">
                  <c:v>6.5568076566000002</c:v>
                </c:pt>
                <c:pt idx="675">
                  <c:v>3.9571747436</c:v>
                </c:pt>
                <c:pt idx="676">
                  <c:v>2.9592312715000002</c:v>
                </c:pt>
                <c:pt idx="677">
                  <c:v>1.9044455516000001</c:v>
                </c:pt>
                <c:pt idx="678">
                  <c:v>0.54220826629999996</c:v>
                </c:pt>
                <c:pt idx="679">
                  <c:v>-0.661124092</c:v>
                </c:pt>
                <c:pt idx="680">
                  <c:v>-1.491593983</c:v>
                </c:pt>
                <c:pt idx="681">
                  <c:v>-2.8760704475000001</c:v>
                </c:pt>
                <c:pt idx="682">
                  <c:v>-3.4047216930999999</c:v>
                </c:pt>
                <c:pt idx="683">
                  <c:v>-4.8084335837000003</c:v>
                </c:pt>
                <c:pt idx="684">
                  <c:v>-5.5023538045000002</c:v>
                </c:pt>
                <c:pt idx="685">
                  <c:v>-5.5840025870999996</c:v>
                </c:pt>
                <c:pt idx="686">
                  <c:v>-5.2008257577999997</c:v>
                </c:pt>
                <c:pt idx="687">
                  <c:v>-5.1639433748999997</c:v>
                </c:pt>
                <c:pt idx="688">
                  <c:v>-6.1524800201999996</c:v>
                </c:pt>
                <c:pt idx="689">
                  <c:v>-6.6061824304999996</c:v>
                </c:pt>
                <c:pt idx="690">
                  <c:v>-6.4859368473999996</c:v>
                </c:pt>
                <c:pt idx="691">
                  <c:v>-5.6341623512999996</c:v>
                </c:pt>
                <c:pt idx="692">
                  <c:v>-3.7267877765000001</c:v>
                </c:pt>
                <c:pt idx="693">
                  <c:v>-1.0240485036</c:v>
                </c:pt>
                <c:pt idx="694">
                  <c:v>1.5958930863</c:v>
                </c:pt>
                <c:pt idx="695">
                  <c:v>5.7406535454999998</c:v>
                </c:pt>
                <c:pt idx="696">
                  <c:v>8.9500501959999994</c:v>
                </c:pt>
                <c:pt idx="697">
                  <c:v>12.224315426900001</c:v>
                </c:pt>
                <c:pt idx="698">
                  <c:v>15.203438395399999</c:v>
                </c:pt>
                <c:pt idx="699">
                  <c:v>18.4267075978</c:v>
                </c:pt>
                <c:pt idx="700">
                  <c:v>22.0078785772</c:v>
                </c:pt>
                <c:pt idx="701">
                  <c:v>25.077075213699999</c:v>
                </c:pt>
                <c:pt idx="702">
                  <c:v>27.838294401999999</c:v>
                </c:pt>
                <c:pt idx="703">
                  <c:v>29.503033581899999</c:v>
                </c:pt>
                <c:pt idx="704">
                  <c:v>28.9177044061</c:v>
                </c:pt>
                <c:pt idx="705">
                  <c:v>27.601083201000002</c:v>
                </c:pt>
                <c:pt idx="706">
                  <c:v>26.149283242700001</c:v>
                </c:pt>
                <c:pt idx="707">
                  <c:v>23.5630443688</c:v>
                </c:pt>
                <c:pt idx="708">
                  <c:v>20.637017976900001</c:v>
                </c:pt>
                <c:pt idx="709">
                  <c:v>17.777024162699998</c:v>
                </c:pt>
                <c:pt idx="710">
                  <c:v>15.155283622600001</c:v>
                </c:pt>
                <c:pt idx="711">
                  <c:v>11.9937139524</c:v>
                </c:pt>
                <c:pt idx="712">
                  <c:v>8.9565231152999996</c:v>
                </c:pt>
                <c:pt idx="713">
                  <c:v>6.4815676060999996</c:v>
                </c:pt>
                <c:pt idx="714">
                  <c:v>3.5678483550000002</c:v>
                </c:pt>
                <c:pt idx="715">
                  <c:v>1.3428226131000001</c:v>
                </c:pt>
                <c:pt idx="716">
                  <c:v>-0.1742855032</c:v>
                </c:pt>
                <c:pt idx="717">
                  <c:v>-1.6831567238</c:v>
                </c:pt>
                <c:pt idx="718">
                  <c:v>-2.9083942877000002</c:v>
                </c:pt>
                <c:pt idx="719">
                  <c:v>-3.8199850083000002</c:v>
                </c:pt>
                <c:pt idx="720">
                  <c:v>-2.952960166</c:v>
                </c:pt>
                <c:pt idx="721">
                  <c:v>-1.9983011559999999</c:v>
                </c:pt>
                <c:pt idx="722">
                  <c:v>-0.58460165009999998</c:v>
                </c:pt>
                <c:pt idx="723">
                  <c:v>1.4610788836999999</c:v>
                </c:pt>
                <c:pt idx="724">
                  <c:v>3.4397606112000001</c:v>
                </c:pt>
                <c:pt idx="725">
                  <c:v>4.7971231819</c:v>
                </c:pt>
                <c:pt idx="726">
                  <c:v>7.2154516256000001</c:v>
                </c:pt>
                <c:pt idx="727">
                  <c:v>9.2678474154000003</c:v>
                </c:pt>
                <c:pt idx="728">
                  <c:v>11.7655762202</c:v>
                </c:pt>
                <c:pt idx="729">
                  <c:v>14.719980945</c:v>
                </c:pt>
                <c:pt idx="730">
                  <c:v>17.5485799701</c:v>
                </c:pt>
                <c:pt idx="731">
                  <c:v>19.876502502899999</c:v>
                </c:pt>
                <c:pt idx="732">
                  <c:v>19.826549250799999</c:v>
                </c:pt>
                <c:pt idx="733">
                  <c:v>19.495820540299999</c:v>
                </c:pt>
                <c:pt idx="734">
                  <c:v>18.463855857900001</c:v>
                </c:pt>
                <c:pt idx="735">
                  <c:v>16.6060709753</c:v>
                </c:pt>
                <c:pt idx="736">
                  <c:v>13.875860132</c:v>
                </c:pt>
                <c:pt idx="737">
                  <c:v>11.280597927200001</c:v>
                </c:pt>
                <c:pt idx="738">
                  <c:v>8.4013842722999996</c:v>
                </c:pt>
                <c:pt idx="739">
                  <c:v>5.5727721038000002</c:v>
                </c:pt>
                <c:pt idx="740">
                  <c:v>2.3418366670999999</c:v>
                </c:pt>
                <c:pt idx="741">
                  <c:v>-1.2509408009</c:v>
                </c:pt>
                <c:pt idx="742">
                  <c:v>-4.3845371312000001</c:v>
                </c:pt>
                <c:pt idx="743">
                  <c:v>-7.0476595318999999</c:v>
                </c:pt>
                <c:pt idx="744">
                  <c:v>-8.1881274010999991</c:v>
                </c:pt>
                <c:pt idx="745">
                  <c:v>-9.6211059477000003</c:v>
                </c:pt>
                <c:pt idx="746">
                  <c:v>-10.481593329300001</c:v>
                </c:pt>
                <c:pt idx="747">
                  <c:v>-9.9163650591000003</c:v>
                </c:pt>
                <c:pt idx="748">
                  <c:v>-7.7690495862000004</c:v>
                </c:pt>
                <c:pt idx="749">
                  <c:v>-4.8051234674999996</c:v>
                </c:pt>
                <c:pt idx="750">
                  <c:v>-2.4050776665</c:v>
                </c:pt>
                <c:pt idx="751">
                  <c:v>0.4173367026</c:v>
                </c:pt>
                <c:pt idx="752">
                  <c:v>3.7719252858000001</c:v>
                </c:pt>
                <c:pt idx="753">
                  <c:v>7.7203080238000004</c:v>
                </c:pt>
                <c:pt idx="754">
                  <c:v>10.4771784232</c:v>
                </c:pt>
                <c:pt idx="755">
                  <c:v>13.3361130913</c:v>
                </c:pt>
                <c:pt idx="756">
                  <c:v>15.203218012200001</c:v>
                </c:pt>
                <c:pt idx="757">
                  <c:v>17.929430327999999</c:v>
                </c:pt>
                <c:pt idx="758">
                  <c:v>20.104345925800001</c:v>
                </c:pt>
                <c:pt idx="759">
                  <c:v>20.672150283600001</c:v>
                </c:pt>
                <c:pt idx="760">
                  <c:v>20.149483226499999</c:v>
                </c:pt>
                <c:pt idx="761">
                  <c:v>19.461529382399998</c:v>
                </c:pt>
                <c:pt idx="762">
                  <c:v>19.594533441900001</c:v>
                </c:pt>
                <c:pt idx="763">
                  <c:v>18.746584308700001</c:v>
                </c:pt>
                <c:pt idx="764">
                  <c:v>18.018298763400001</c:v>
                </c:pt>
                <c:pt idx="765">
                  <c:v>16.823832237400001</c:v>
                </c:pt>
                <c:pt idx="766">
                  <c:v>16.628144937999998</c:v>
                </c:pt>
                <c:pt idx="767">
                  <c:v>16.133013695300001</c:v>
                </c:pt>
                <c:pt idx="768">
                  <c:v>15.8906099875</c:v>
                </c:pt>
                <c:pt idx="769">
                  <c:v>15.1954508229</c:v>
                </c:pt>
                <c:pt idx="770">
                  <c:v>14.3862721462</c:v>
                </c:pt>
                <c:pt idx="771">
                  <c:v>14.228831098700001</c:v>
                </c:pt>
                <c:pt idx="772">
                  <c:v>13.908147027</c:v>
                </c:pt>
                <c:pt idx="773">
                  <c:v>12.6343407287</c:v>
                </c:pt>
                <c:pt idx="774">
                  <c:v>11.147268048999999</c:v>
                </c:pt>
                <c:pt idx="775">
                  <c:v>10.608898545400001</c:v>
                </c:pt>
                <c:pt idx="776">
                  <c:v>9.7614043240000008</c:v>
                </c:pt>
                <c:pt idx="777">
                  <c:v>9.3072553360000008</c:v>
                </c:pt>
                <c:pt idx="778">
                  <c:v>8.7868872763999999</c:v>
                </c:pt>
                <c:pt idx="779">
                  <c:v>8.4900261607999994</c:v>
                </c:pt>
                <c:pt idx="780">
                  <c:v>7.8739839042000002</c:v>
                </c:pt>
                <c:pt idx="781">
                  <c:v>7.2133051636000003</c:v>
                </c:pt>
                <c:pt idx="782">
                  <c:v>6.7532235135000001</c:v>
                </c:pt>
                <c:pt idx="783">
                  <c:v>5.9308348267</c:v>
                </c:pt>
                <c:pt idx="784">
                  <c:v>4.8740218250999998</c:v>
                </c:pt>
                <c:pt idx="785">
                  <c:v>4.6860684976</c:v>
                </c:pt>
                <c:pt idx="786">
                  <c:v>4.3147973426000004</c:v>
                </c:pt>
                <c:pt idx="787">
                  <c:v>2.8013508413000001</c:v>
                </c:pt>
                <c:pt idx="788">
                  <c:v>0.94013721959999996</c:v>
                </c:pt>
                <c:pt idx="789">
                  <c:v>-0.95627501739999998</c:v>
                </c:pt>
                <c:pt idx="790">
                  <c:v>-2.6908042050000001</c:v>
                </c:pt>
                <c:pt idx="791">
                  <c:v>-4.5344938020000001</c:v>
                </c:pt>
                <c:pt idx="792">
                  <c:v>-5.5981480092</c:v>
                </c:pt>
                <c:pt idx="793">
                  <c:v>-6.3469530701999997</c:v>
                </c:pt>
                <c:pt idx="794">
                  <c:v>-6.5243709373999996</c:v>
                </c:pt>
                <c:pt idx="795">
                  <c:v>-6.4195878301000002</c:v>
                </c:pt>
                <c:pt idx="796">
                  <c:v>-5.9451503520999998</c:v>
                </c:pt>
                <c:pt idx="797">
                  <c:v>-5.4501443068000004</c:v>
                </c:pt>
                <c:pt idx="798">
                  <c:v>-4.2650006992999998</c:v>
                </c:pt>
                <c:pt idx="799">
                  <c:v>-1.8006739584</c:v>
                </c:pt>
                <c:pt idx="800">
                  <c:v>1.3746687258000001</c:v>
                </c:pt>
                <c:pt idx="801">
                  <c:v>3.8330954126000001</c:v>
                </c:pt>
                <c:pt idx="802">
                  <c:v>6.2841263649999997</c:v>
                </c:pt>
                <c:pt idx="803">
                  <c:v>9.1455352738000002</c:v>
                </c:pt>
                <c:pt idx="804">
                  <c:v>10.3839242278</c:v>
                </c:pt>
                <c:pt idx="805">
                  <c:v>11.129947446599999</c:v>
                </c:pt>
                <c:pt idx="806">
                  <c:v>11.0225551924</c:v>
                </c:pt>
                <c:pt idx="807">
                  <c:v>11.0399221225</c:v>
                </c:pt>
                <c:pt idx="808">
                  <c:v>11.6663035081</c:v>
                </c:pt>
                <c:pt idx="809">
                  <c:v>11.8978691559</c:v>
                </c:pt>
                <c:pt idx="810">
                  <c:v>10.973887465700001</c:v>
                </c:pt>
                <c:pt idx="811">
                  <c:v>9.7148334531000007</c:v>
                </c:pt>
                <c:pt idx="812">
                  <c:v>8.1963513259000003</c:v>
                </c:pt>
                <c:pt idx="813">
                  <c:v>7.8188574082000004</c:v>
                </c:pt>
                <c:pt idx="814">
                  <c:v>7.7968900509000001</c:v>
                </c:pt>
                <c:pt idx="815">
                  <c:v>6.8921252225999998</c:v>
                </c:pt>
                <c:pt idx="816">
                  <c:v>7.3195301397000003</c:v>
                </c:pt>
                <c:pt idx="817">
                  <c:v>7.8580402009999997</c:v>
                </c:pt>
                <c:pt idx="818">
                  <c:v>8.8729361090999994</c:v>
                </c:pt>
                <c:pt idx="819">
                  <c:v>9.0942434135999992</c:v>
                </c:pt>
                <c:pt idx="820">
                  <c:v>8.5892944254000003</c:v>
                </c:pt>
                <c:pt idx="821">
                  <c:v>7.5704643652000003</c:v>
                </c:pt>
                <c:pt idx="822">
                  <c:v>6.7694711158</c:v>
                </c:pt>
                <c:pt idx="823">
                  <c:v>5.9898654551000003</c:v>
                </c:pt>
                <c:pt idx="824">
                  <c:v>4.6107982199000004</c:v>
                </c:pt>
                <c:pt idx="825">
                  <c:v>3.1576589383</c:v>
                </c:pt>
                <c:pt idx="826">
                  <c:v>0.65699891060000004</c:v>
                </c:pt>
                <c:pt idx="827">
                  <c:v>-0.97003628119999996</c:v>
                </c:pt>
                <c:pt idx="828">
                  <c:v>-3.3716057660000001</c:v>
                </c:pt>
                <c:pt idx="829">
                  <c:v>-4.7946288175999996</c:v>
                </c:pt>
                <c:pt idx="830">
                  <c:v>-6.6612818144999997</c:v>
                </c:pt>
                <c:pt idx="831">
                  <c:v>-8.9560561208999996</c:v>
                </c:pt>
                <c:pt idx="832">
                  <c:v>-11.509527971300001</c:v>
                </c:pt>
                <c:pt idx="833">
                  <c:v>-13.418465012</c:v>
                </c:pt>
                <c:pt idx="834">
                  <c:v>-14.1305866782</c:v>
                </c:pt>
                <c:pt idx="835">
                  <c:v>-15.046655016600001</c:v>
                </c:pt>
                <c:pt idx="836">
                  <c:v>-15.105391281199999</c:v>
                </c:pt>
                <c:pt idx="837">
                  <c:v>-15.817826479100001</c:v>
                </c:pt>
                <c:pt idx="838">
                  <c:v>-15.340390273500001</c:v>
                </c:pt>
                <c:pt idx="839">
                  <c:v>-14.479572316700001</c:v>
                </c:pt>
                <c:pt idx="840">
                  <c:v>-12.2032663469</c:v>
                </c:pt>
                <c:pt idx="841">
                  <c:v>-10.9075973923</c:v>
                </c:pt>
                <c:pt idx="842">
                  <c:v>-9.0298995107</c:v>
                </c:pt>
                <c:pt idx="843">
                  <c:v>-5.1932378026999997</c:v>
                </c:pt>
                <c:pt idx="844">
                  <c:v>-0.70796950280000004</c:v>
                </c:pt>
                <c:pt idx="845">
                  <c:v>4.0911195306000003</c:v>
                </c:pt>
                <c:pt idx="846">
                  <c:v>7.1423784953</c:v>
                </c:pt>
                <c:pt idx="847">
                  <c:v>10.2957443092</c:v>
                </c:pt>
                <c:pt idx="848">
                  <c:v>12.621843804999999</c:v>
                </c:pt>
                <c:pt idx="849">
                  <c:v>15.2609804252</c:v>
                </c:pt>
                <c:pt idx="850">
                  <c:v>16.699956058000001</c:v>
                </c:pt>
                <c:pt idx="851">
                  <c:v>17.682068283700001</c:v>
                </c:pt>
                <c:pt idx="852">
                  <c:v>17.215762592899999</c:v>
                </c:pt>
                <c:pt idx="853">
                  <c:v>17.345417451300001</c:v>
                </c:pt>
                <c:pt idx="854">
                  <c:v>16.797709182599998</c:v>
                </c:pt>
                <c:pt idx="855">
                  <c:v>14.662321993400001</c:v>
                </c:pt>
                <c:pt idx="856">
                  <c:v>13.122495839899999</c:v>
                </c:pt>
                <c:pt idx="857">
                  <c:v>11.2209423703</c:v>
                </c:pt>
                <c:pt idx="858">
                  <c:v>10.5341219778</c:v>
                </c:pt>
                <c:pt idx="859">
                  <c:v>9.8924106866999999</c:v>
                </c:pt>
                <c:pt idx="860">
                  <c:v>9.6126941090999996</c:v>
                </c:pt>
                <c:pt idx="861">
                  <c:v>10.0701527867</c:v>
                </c:pt>
                <c:pt idx="862">
                  <c:v>11.371454977999999</c:v>
                </c:pt>
                <c:pt idx="863">
                  <c:v>11.7863688819</c:v>
                </c:pt>
                <c:pt idx="864">
                  <c:v>12.045948724800001</c:v>
                </c:pt>
                <c:pt idx="865">
                  <c:v>11.553378581600001</c:v>
                </c:pt>
                <c:pt idx="866">
                  <c:v>11.273633908100001</c:v>
                </c:pt>
                <c:pt idx="867">
                  <c:v>10.8726811768</c:v>
                </c:pt>
                <c:pt idx="868">
                  <c:v>9.5942869820999999</c:v>
                </c:pt>
                <c:pt idx="869">
                  <c:v>8.6043531840000007</c:v>
                </c:pt>
                <c:pt idx="870">
                  <c:v>7.6346676150999997</c:v>
                </c:pt>
                <c:pt idx="871">
                  <c:v>6.0479674666000003</c:v>
                </c:pt>
                <c:pt idx="872">
                  <c:v>4.8533760375000004</c:v>
                </c:pt>
                <c:pt idx="873">
                  <c:v>3.1734363513999999</c:v>
                </c:pt>
                <c:pt idx="874">
                  <c:v>-0.21591799719999999</c:v>
                </c:pt>
                <c:pt idx="875">
                  <c:v>-2.9809166678999999</c:v>
                </c:pt>
                <c:pt idx="876">
                  <c:v>-5.3269347935000004</c:v>
                </c:pt>
                <c:pt idx="877">
                  <c:v>-6.8478472628000002</c:v>
                </c:pt>
                <c:pt idx="878">
                  <c:v>-8.4584360294999996</c:v>
                </c:pt>
                <c:pt idx="879">
                  <c:v>-9.6555073978999992</c:v>
                </c:pt>
                <c:pt idx="880">
                  <c:v>-10.6702059057</c:v>
                </c:pt>
                <c:pt idx="881">
                  <c:v>-11.8490463952</c:v>
                </c:pt>
                <c:pt idx="882">
                  <c:v>-14.075114338700001</c:v>
                </c:pt>
                <c:pt idx="883">
                  <c:v>-16.054592256500001</c:v>
                </c:pt>
                <c:pt idx="884">
                  <c:v>-19.3140835166</c:v>
                </c:pt>
                <c:pt idx="885">
                  <c:v>-21.719522177999998</c:v>
                </c:pt>
                <c:pt idx="886">
                  <c:v>-22.472489816</c:v>
                </c:pt>
                <c:pt idx="887">
                  <c:v>-23.497195077099999</c:v>
                </c:pt>
                <c:pt idx="888">
                  <c:v>-23.870813967299998</c:v>
                </c:pt>
                <c:pt idx="889">
                  <c:v>-24.100901712500001</c:v>
                </c:pt>
                <c:pt idx="890">
                  <c:v>-23.881205890699999</c:v>
                </c:pt>
                <c:pt idx="891">
                  <c:v>-23.081249638100001</c:v>
                </c:pt>
                <c:pt idx="892">
                  <c:v>-21.615518920100001</c:v>
                </c:pt>
                <c:pt idx="893">
                  <c:v>-19.611955057700001</c:v>
                </c:pt>
                <c:pt idx="894">
                  <c:v>-16.755670148099998</c:v>
                </c:pt>
                <c:pt idx="895">
                  <c:v>-13.0281911784</c:v>
                </c:pt>
                <c:pt idx="896">
                  <c:v>-7.4646725889000001</c:v>
                </c:pt>
                <c:pt idx="897">
                  <c:v>-2.9173969033999998</c:v>
                </c:pt>
                <c:pt idx="898">
                  <c:v>1.7014640735</c:v>
                </c:pt>
                <c:pt idx="899">
                  <c:v>6.9288906614999997</c:v>
                </c:pt>
                <c:pt idx="900">
                  <c:v>11.6071801294</c:v>
                </c:pt>
                <c:pt idx="901">
                  <c:v>15.2580094746</c:v>
                </c:pt>
                <c:pt idx="902">
                  <c:v>18.650517176600001</c:v>
                </c:pt>
                <c:pt idx="903">
                  <c:v>20.5765963395</c:v>
                </c:pt>
                <c:pt idx="904">
                  <c:v>21.043895439100002</c:v>
                </c:pt>
                <c:pt idx="905">
                  <c:v>20.828207847200002</c:v>
                </c:pt>
                <c:pt idx="906">
                  <c:v>21.172987274699999</c:v>
                </c:pt>
                <c:pt idx="907">
                  <c:v>20.984935430099998</c:v>
                </c:pt>
                <c:pt idx="908">
                  <c:v>20.658227848100001</c:v>
                </c:pt>
                <c:pt idx="909">
                  <c:v>20.2186228357</c:v>
                </c:pt>
                <c:pt idx="910">
                  <c:v>18.7819241925</c:v>
                </c:pt>
                <c:pt idx="911">
                  <c:v>17.9763567151</c:v>
                </c:pt>
                <c:pt idx="912">
                  <c:v>15.451366160999999</c:v>
                </c:pt>
                <c:pt idx="913">
                  <c:v>13.537892859099999</c:v>
                </c:pt>
                <c:pt idx="914">
                  <c:v>11.154071999599999</c:v>
                </c:pt>
                <c:pt idx="915">
                  <c:v>9.4471546165000007</c:v>
                </c:pt>
                <c:pt idx="916">
                  <c:v>8.2136032274000002</c:v>
                </c:pt>
                <c:pt idx="917">
                  <c:v>7.0167893909999997</c:v>
                </c:pt>
                <c:pt idx="918">
                  <c:v>5.2569101464000001</c:v>
                </c:pt>
                <c:pt idx="919">
                  <c:v>3.2902327091000001</c:v>
                </c:pt>
                <c:pt idx="920">
                  <c:v>0.70667226179999998</c:v>
                </c:pt>
                <c:pt idx="921">
                  <c:v>-1.3274042609000001</c:v>
                </c:pt>
                <c:pt idx="922">
                  <c:v>-2.8062357139</c:v>
                </c:pt>
                <c:pt idx="923">
                  <c:v>-5.1690731177</c:v>
                </c:pt>
                <c:pt idx="924">
                  <c:v>-6.2940404645000001</c:v>
                </c:pt>
                <c:pt idx="925">
                  <c:v>-7.3373988678000002</c:v>
                </c:pt>
                <c:pt idx="926">
                  <c:v>-7.7583264250999999</c:v>
                </c:pt>
                <c:pt idx="927">
                  <c:v>-7.6489952901000002</c:v>
                </c:pt>
                <c:pt idx="928">
                  <c:v>-7.2508911343999998</c:v>
                </c:pt>
                <c:pt idx="929">
                  <c:v>-7.3677995013000004</c:v>
                </c:pt>
                <c:pt idx="930">
                  <c:v>-6.8671435745</c:v>
                </c:pt>
                <c:pt idx="931">
                  <c:v>-5.8545626038999998</c:v>
                </c:pt>
                <c:pt idx="932">
                  <c:v>-4.6703113539999999</c:v>
                </c:pt>
                <c:pt idx="933">
                  <c:v>-3.7558014393999999</c:v>
                </c:pt>
                <c:pt idx="934">
                  <c:v>-3.1748851610000002</c:v>
                </c:pt>
                <c:pt idx="935">
                  <c:v>-2.0654339034999998</c:v>
                </c:pt>
                <c:pt idx="936">
                  <c:v>-6.0503911100000002E-2</c:v>
                </c:pt>
                <c:pt idx="937">
                  <c:v>1.8633594657999999</c:v>
                </c:pt>
                <c:pt idx="938">
                  <c:v>3.7807499823000001</c:v>
                </c:pt>
                <c:pt idx="939">
                  <c:v>4.3631711298000004</c:v>
                </c:pt>
                <c:pt idx="940">
                  <c:v>4.4223293695999999</c:v>
                </c:pt>
                <c:pt idx="941">
                  <c:v>5.5333238897000001</c:v>
                </c:pt>
                <c:pt idx="942">
                  <c:v>5.6392805055000004</c:v>
                </c:pt>
                <c:pt idx="943">
                  <c:v>5.5639044882000004</c:v>
                </c:pt>
                <c:pt idx="944">
                  <c:v>5.6019862222999999</c:v>
                </c:pt>
                <c:pt idx="945">
                  <c:v>6.2846709588999996</c:v>
                </c:pt>
                <c:pt idx="946">
                  <c:v>7.2980009785000002</c:v>
                </c:pt>
                <c:pt idx="947">
                  <c:v>8.2360746177999999</c:v>
                </c:pt>
                <c:pt idx="948">
                  <c:v>8.4670270270000003</c:v>
                </c:pt>
                <c:pt idx="949">
                  <c:v>9.0983191617999992</c:v>
                </c:pt>
                <c:pt idx="950">
                  <c:v>7.9940910286999998</c:v>
                </c:pt>
                <c:pt idx="951">
                  <c:v>7.9269529928000004</c:v>
                </c:pt>
                <c:pt idx="952">
                  <c:v>8.7857914640000008</c:v>
                </c:pt>
                <c:pt idx="953">
                  <c:v>9.0627674032000005</c:v>
                </c:pt>
                <c:pt idx="954">
                  <c:v>10.271514035799999</c:v>
                </c:pt>
                <c:pt idx="955">
                  <c:v>10.8052082119</c:v>
                </c:pt>
                <c:pt idx="956">
                  <c:v>11.5194211728</c:v>
                </c:pt>
                <c:pt idx="957">
                  <c:v>12.832989487300001</c:v>
                </c:pt>
                <c:pt idx="958">
                  <c:v>14.5779218135</c:v>
                </c:pt>
                <c:pt idx="959">
                  <c:v>15.728434092500001</c:v>
                </c:pt>
                <c:pt idx="960">
                  <c:v>15.642467009500001</c:v>
                </c:pt>
                <c:pt idx="961">
                  <c:v>15.4467452596</c:v>
                </c:pt>
                <c:pt idx="962">
                  <c:v>18.06718395</c:v>
                </c:pt>
                <c:pt idx="963">
                  <c:v>19.7256689853</c:v>
                </c:pt>
                <c:pt idx="964">
                  <c:v>20.252653796000001</c:v>
                </c:pt>
                <c:pt idx="965">
                  <c:v>20.5099803853</c:v>
                </c:pt>
                <c:pt idx="966">
                  <c:v>19.578726923600001</c:v>
                </c:pt>
                <c:pt idx="967">
                  <c:v>18.4361781257</c:v>
                </c:pt>
                <c:pt idx="968">
                  <c:v>16.328287964600001</c:v>
                </c:pt>
                <c:pt idx="969">
                  <c:v>13.7482152743</c:v>
                </c:pt>
                <c:pt idx="970">
                  <c:v>9.9636136221000005</c:v>
                </c:pt>
                <c:pt idx="971">
                  <c:v>6.9110903591000001</c:v>
                </c:pt>
                <c:pt idx="972">
                  <c:v>5.1457254555</c:v>
                </c:pt>
                <c:pt idx="973">
                  <c:v>2.6472471625999998</c:v>
                </c:pt>
                <c:pt idx="974">
                  <c:v>-1.2710989778999999</c:v>
                </c:pt>
                <c:pt idx="975">
                  <c:v>-4.0553007452000003</c:v>
                </c:pt>
                <c:pt idx="976">
                  <c:v>-6.7134708205000004</c:v>
                </c:pt>
                <c:pt idx="977">
                  <c:v>-9.1026303862999995</c:v>
                </c:pt>
                <c:pt idx="978">
                  <c:v>-11.148267066000001</c:v>
                </c:pt>
                <c:pt idx="979">
                  <c:v>-11.3794525327</c:v>
                </c:pt>
                <c:pt idx="980">
                  <c:v>-10.584083672</c:v>
                </c:pt>
                <c:pt idx="981">
                  <c:v>-9.5069452894000008</c:v>
                </c:pt>
                <c:pt idx="982">
                  <c:v>-7.8910632576999999</c:v>
                </c:pt>
                <c:pt idx="983">
                  <c:v>-5.9187411592999997</c:v>
                </c:pt>
                <c:pt idx="984">
                  <c:v>-3.7214090861</c:v>
                </c:pt>
                <c:pt idx="985">
                  <c:v>-0.2415715423</c:v>
                </c:pt>
                <c:pt idx="986">
                  <c:v>4.1409263804999998</c:v>
                </c:pt>
                <c:pt idx="987">
                  <c:v>8.5761632307000006</c:v>
                </c:pt>
                <c:pt idx="988">
                  <c:v>13.6254219467</c:v>
                </c:pt>
                <c:pt idx="989">
                  <c:v>19.423768327600001</c:v>
                </c:pt>
                <c:pt idx="990">
                  <c:v>25.417603999200001</c:v>
                </c:pt>
                <c:pt idx="991">
                  <c:v>28.925460102900001</c:v>
                </c:pt>
                <c:pt idx="992">
                  <c:v>31.7932358461</c:v>
                </c:pt>
                <c:pt idx="993">
                  <c:v>32.800911509899997</c:v>
                </c:pt>
                <c:pt idx="994">
                  <c:v>33.621475982600003</c:v>
                </c:pt>
                <c:pt idx="995">
                  <c:v>33.629642973400003</c:v>
                </c:pt>
                <c:pt idx="996">
                  <c:v>32.596835602500001</c:v>
                </c:pt>
                <c:pt idx="997">
                  <c:v>30.112562867499999</c:v>
                </c:pt>
                <c:pt idx="998">
                  <c:v>27.060667288299999</c:v>
                </c:pt>
                <c:pt idx="999">
                  <c:v>22.955751656499999</c:v>
                </c:pt>
                <c:pt idx="1000">
                  <c:v>18.454214505700001</c:v>
                </c:pt>
                <c:pt idx="1001">
                  <c:v>13.562142424499999</c:v>
                </c:pt>
                <c:pt idx="1002">
                  <c:v>9.2975583089999994</c:v>
                </c:pt>
                <c:pt idx="1003">
                  <c:v>6.6999805667999999</c:v>
                </c:pt>
                <c:pt idx="1004">
                  <c:v>4.0640060648</c:v>
                </c:pt>
                <c:pt idx="1005">
                  <c:v>2.5451231794</c:v>
                </c:pt>
                <c:pt idx="1006">
                  <c:v>0.89634530560000003</c:v>
                </c:pt>
                <c:pt idx="1007">
                  <c:v>-0.25457694079999998</c:v>
                </c:pt>
                <c:pt idx="1008">
                  <c:v>-0.34929114439999998</c:v>
                </c:pt>
                <c:pt idx="1009">
                  <c:v>0.42540137020000002</c:v>
                </c:pt>
                <c:pt idx="1010">
                  <c:v>1.2018226112999999</c:v>
                </c:pt>
                <c:pt idx="1011">
                  <c:v>2.4386506201000002</c:v>
                </c:pt>
                <c:pt idx="1012">
                  <c:v>5.0662966388999999</c:v>
                </c:pt>
                <c:pt idx="1013">
                  <c:v>7.8551679145</c:v>
                </c:pt>
                <c:pt idx="1014">
                  <c:v>10.6213270537</c:v>
                </c:pt>
                <c:pt idx="1015">
                  <c:v>11.632287742200001</c:v>
                </c:pt>
                <c:pt idx="1016">
                  <c:v>12.4620788343</c:v>
                </c:pt>
                <c:pt idx="1017">
                  <c:v>13.5468146693</c:v>
                </c:pt>
                <c:pt idx="1018">
                  <c:v>15.7218171504</c:v>
                </c:pt>
                <c:pt idx="1019">
                  <c:v>17.872105957999999</c:v>
                </c:pt>
                <c:pt idx="1020">
                  <c:v>18.5438144329</c:v>
                </c:pt>
                <c:pt idx="1021">
                  <c:v>19.416838075000001</c:v>
                </c:pt>
                <c:pt idx="1022">
                  <c:v>21.058118452799999</c:v>
                </c:pt>
                <c:pt idx="1023">
                  <c:v>22.641095453199998</c:v>
                </c:pt>
                <c:pt idx="1024">
                  <c:v>23.128772537300001</c:v>
                </c:pt>
                <c:pt idx="1025">
                  <c:v>23.674899786299999</c:v>
                </c:pt>
                <c:pt idx="1026">
                  <c:v>23.458656531500001</c:v>
                </c:pt>
                <c:pt idx="1027">
                  <c:v>25.192750529000001</c:v>
                </c:pt>
                <c:pt idx="1028">
                  <c:v>26.5454091169</c:v>
                </c:pt>
                <c:pt idx="1029">
                  <c:v>27.649807548799998</c:v>
                </c:pt>
                <c:pt idx="1030">
                  <c:v>27.550414650299999</c:v>
                </c:pt>
                <c:pt idx="1031">
                  <c:v>26.4354383489</c:v>
                </c:pt>
                <c:pt idx="1032">
                  <c:v>27.376888792199999</c:v>
                </c:pt>
                <c:pt idx="1033">
                  <c:v>27.3350131529</c:v>
                </c:pt>
                <c:pt idx="1034">
                  <c:v>26.446397889899998</c:v>
                </c:pt>
                <c:pt idx="1035">
                  <c:v>25.7316765741</c:v>
                </c:pt>
                <c:pt idx="1036">
                  <c:v>24.542948172900001</c:v>
                </c:pt>
                <c:pt idx="1037">
                  <c:v>23.7546628574</c:v>
                </c:pt>
                <c:pt idx="1038">
                  <c:v>24.769494279700002</c:v>
                </c:pt>
                <c:pt idx="1039">
                  <c:v>24.644507411399999</c:v>
                </c:pt>
                <c:pt idx="1040">
                  <c:v>25.709793597600001</c:v>
                </c:pt>
                <c:pt idx="1041">
                  <c:v>23.548730598599999</c:v>
                </c:pt>
                <c:pt idx="1042">
                  <c:v>20.832040505399998</c:v>
                </c:pt>
                <c:pt idx="1043">
                  <c:v>19.7014352731</c:v>
                </c:pt>
                <c:pt idx="1044">
                  <c:v>16.575008107599999</c:v>
                </c:pt>
                <c:pt idx="1045">
                  <c:v>13.7907943066</c:v>
                </c:pt>
                <c:pt idx="1046">
                  <c:v>10.7345785229</c:v>
                </c:pt>
                <c:pt idx="1047">
                  <c:v>7.9682563293999999</c:v>
                </c:pt>
                <c:pt idx="1048">
                  <c:v>5.6047489329999998</c:v>
                </c:pt>
                <c:pt idx="1049">
                  <c:v>2.8872271953999999</c:v>
                </c:pt>
                <c:pt idx="1050">
                  <c:v>-1.1352240485</c:v>
                </c:pt>
                <c:pt idx="1051">
                  <c:v>-5.4451112590999999</c:v>
                </c:pt>
                <c:pt idx="1052">
                  <c:v>-9.3862889385999999</c:v>
                </c:pt>
                <c:pt idx="1053">
                  <c:v>-8.8028996694000003</c:v>
                </c:pt>
                <c:pt idx="1054">
                  <c:v>-7.0329939683999996</c:v>
                </c:pt>
                <c:pt idx="1055">
                  <c:v>-6.2732014335999997</c:v>
                </c:pt>
                <c:pt idx="1056">
                  <c:v>-4.6232821555000001</c:v>
                </c:pt>
                <c:pt idx="1057">
                  <c:v>-3.5444944989999998</c:v>
                </c:pt>
                <c:pt idx="1058">
                  <c:v>-1.5351932733</c:v>
                </c:pt>
                <c:pt idx="1059">
                  <c:v>0.70896494710000002</c:v>
                </c:pt>
                <c:pt idx="1060">
                  <c:v>3.3216239318</c:v>
                </c:pt>
                <c:pt idx="1061">
                  <c:v>5.6383241419000001</c:v>
                </c:pt>
                <c:pt idx="1062">
                  <c:v>9.4523424428999991</c:v>
                </c:pt>
                <c:pt idx="1063">
                  <c:v>14.654488817800001</c:v>
                </c:pt>
                <c:pt idx="1064">
                  <c:v>18.970979556300001</c:v>
                </c:pt>
                <c:pt idx="1065">
                  <c:v>19.895499543300001</c:v>
                </c:pt>
                <c:pt idx="1066">
                  <c:v>20.5312667727</c:v>
                </c:pt>
                <c:pt idx="1067">
                  <c:v>21.735926954100002</c:v>
                </c:pt>
                <c:pt idx="1068">
                  <c:v>21.196434766799999</c:v>
                </c:pt>
                <c:pt idx="1069">
                  <c:v>21.7312121535</c:v>
                </c:pt>
                <c:pt idx="1070">
                  <c:v>21.769567565700001</c:v>
                </c:pt>
                <c:pt idx="1071">
                  <c:v>20.649309706899999</c:v>
                </c:pt>
                <c:pt idx="1072">
                  <c:v>19.781038968600001</c:v>
                </c:pt>
                <c:pt idx="1073">
                  <c:v>19.398992260100002</c:v>
                </c:pt>
                <c:pt idx="1074">
                  <c:v>17.1850453769</c:v>
                </c:pt>
                <c:pt idx="1075">
                  <c:v>13.485177051499999</c:v>
                </c:pt>
                <c:pt idx="1076">
                  <c:v>9.9573441686000006</c:v>
                </c:pt>
                <c:pt idx="1077">
                  <c:v>7.2007537555000001</c:v>
                </c:pt>
                <c:pt idx="1078">
                  <c:v>4.5636951217000004</c:v>
                </c:pt>
                <c:pt idx="1079">
                  <c:v>1.9508295941</c:v>
                </c:pt>
                <c:pt idx="1080">
                  <c:v>1.5106222355000001</c:v>
                </c:pt>
                <c:pt idx="1081">
                  <c:v>1.2976110223999999</c:v>
                </c:pt>
                <c:pt idx="1082">
                  <c:v>1.0405205823999999</c:v>
                </c:pt>
                <c:pt idx="1083">
                  <c:v>1.6114321211</c:v>
                </c:pt>
                <c:pt idx="1084">
                  <c:v>1.2998645465000001</c:v>
                </c:pt>
                <c:pt idx="1085">
                  <c:v>0.63711663630000004</c:v>
                </c:pt>
                <c:pt idx="1086">
                  <c:v>1.1561292935</c:v>
                </c:pt>
                <c:pt idx="1087">
                  <c:v>3.6349995265000001</c:v>
                </c:pt>
                <c:pt idx="1088">
                  <c:v>6.7383639187000002</c:v>
                </c:pt>
                <c:pt idx="1089">
                  <c:v>9.8890597186000004</c:v>
                </c:pt>
                <c:pt idx="1090">
                  <c:v>11.859518745600001</c:v>
                </c:pt>
                <c:pt idx="1091">
                  <c:v>14.685032664</c:v>
                </c:pt>
                <c:pt idx="1092">
                  <c:v>15.8784230635</c:v>
                </c:pt>
                <c:pt idx="1093">
                  <c:v>15.998753151100001</c:v>
                </c:pt>
                <c:pt idx="1094">
                  <c:v>15.693309822</c:v>
                </c:pt>
                <c:pt idx="1095">
                  <c:v>15.4041353611</c:v>
                </c:pt>
                <c:pt idx="1096">
                  <c:v>15.2237863832</c:v>
                </c:pt>
                <c:pt idx="1097">
                  <c:v>15.7483038126</c:v>
                </c:pt>
                <c:pt idx="1098">
                  <c:v>15.7424423357</c:v>
                </c:pt>
                <c:pt idx="1099">
                  <c:v>14.202207915100001</c:v>
                </c:pt>
                <c:pt idx="1100">
                  <c:v>12.742724863099999</c:v>
                </c:pt>
                <c:pt idx="1101">
                  <c:v>11.0869790516</c:v>
                </c:pt>
                <c:pt idx="1102">
                  <c:v>11.0258396897</c:v>
                </c:pt>
                <c:pt idx="1103">
                  <c:v>9.3259450333</c:v>
                </c:pt>
                <c:pt idx="1104">
                  <c:v>8.4451441444000004</c:v>
                </c:pt>
                <c:pt idx="1105">
                  <c:v>8.0441213165000001</c:v>
                </c:pt>
                <c:pt idx="1106">
                  <c:v>8.4091525768000004</c:v>
                </c:pt>
                <c:pt idx="1107">
                  <c:v>8.0370487936000004</c:v>
                </c:pt>
                <c:pt idx="1108">
                  <c:v>8.1890396006999993</c:v>
                </c:pt>
                <c:pt idx="1109">
                  <c:v>8.2384577557000007</c:v>
                </c:pt>
                <c:pt idx="1110">
                  <c:v>7.9196930725000003</c:v>
                </c:pt>
                <c:pt idx="1111">
                  <c:v>8.5240036351999997</c:v>
                </c:pt>
                <c:pt idx="1112">
                  <c:v>8.7001290675000007</c:v>
                </c:pt>
                <c:pt idx="1113">
                  <c:v>9.1186945304999991</c:v>
                </c:pt>
                <c:pt idx="1114">
                  <c:v>8.5008933637999995</c:v>
                </c:pt>
                <c:pt idx="1115">
                  <c:v>8.7114091008999992</c:v>
                </c:pt>
                <c:pt idx="1116">
                  <c:v>8.9143045523000009</c:v>
                </c:pt>
                <c:pt idx="1117">
                  <c:v>8.7237247017000001</c:v>
                </c:pt>
                <c:pt idx="1118">
                  <c:v>7.5883106344</c:v>
                </c:pt>
                <c:pt idx="1119">
                  <c:v>7.2685137440999998</c:v>
                </c:pt>
                <c:pt idx="1120">
                  <c:v>6.6681741664</c:v>
                </c:pt>
                <c:pt idx="1121">
                  <c:v>5.6813737894000003</c:v>
                </c:pt>
                <c:pt idx="1122">
                  <c:v>5.3922953034000001</c:v>
                </c:pt>
                <c:pt idx="1123">
                  <c:v>4.6310281531999999</c:v>
                </c:pt>
                <c:pt idx="1124">
                  <c:v>3.8946934028000002</c:v>
                </c:pt>
                <c:pt idx="1125">
                  <c:v>3.0295989962999998</c:v>
                </c:pt>
                <c:pt idx="1126">
                  <c:v>2.3002611495999998</c:v>
                </c:pt>
                <c:pt idx="1127">
                  <c:v>1.5903907611999999</c:v>
                </c:pt>
                <c:pt idx="1128">
                  <c:v>0.59296969870000005</c:v>
                </c:pt>
                <c:pt idx="1129">
                  <c:v>0.52668654069999998</c:v>
                </c:pt>
                <c:pt idx="1130">
                  <c:v>1.6330069136000001</c:v>
                </c:pt>
                <c:pt idx="1131">
                  <c:v>2.5926745561</c:v>
                </c:pt>
                <c:pt idx="1132">
                  <c:v>3.8687116675</c:v>
                </c:pt>
                <c:pt idx="1133">
                  <c:v>5.8092942176999998</c:v>
                </c:pt>
                <c:pt idx="1134">
                  <c:v>7.4946315602000002</c:v>
                </c:pt>
                <c:pt idx="1135">
                  <c:v>8.8237472786000009</c:v>
                </c:pt>
                <c:pt idx="1136">
                  <c:v>10.9467332764</c:v>
                </c:pt>
                <c:pt idx="1137">
                  <c:v>12.8253281017</c:v>
                </c:pt>
                <c:pt idx="1138">
                  <c:v>15.7307390043</c:v>
                </c:pt>
                <c:pt idx="1139">
                  <c:v>18.715007498199999</c:v>
                </c:pt>
                <c:pt idx="1140">
                  <c:v>21.957554950500001</c:v>
                </c:pt>
                <c:pt idx="1141">
                  <c:v>24.275468978799999</c:v>
                </c:pt>
                <c:pt idx="1142">
                  <c:v>25.643735570800001</c:v>
                </c:pt>
                <c:pt idx="1143">
                  <c:v>26.692209902399998</c:v>
                </c:pt>
                <c:pt idx="1144">
                  <c:v>27.3602003952</c:v>
                </c:pt>
                <c:pt idx="1145">
                  <c:v>27.324344479299999</c:v>
                </c:pt>
                <c:pt idx="1146">
                  <c:v>26.410193786299999</c:v>
                </c:pt>
                <c:pt idx="1147">
                  <c:v>26.0931642577</c:v>
                </c:pt>
                <c:pt idx="1148">
                  <c:v>25.270787496899999</c:v>
                </c:pt>
                <c:pt idx="1149">
                  <c:v>25.063517417900002</c:v>
                </c:pt>
                <c:pt idx="1150">
                  <c:v>24.4695880497</c:v>
                </c:pt>
                <c:pt idx="1151">
                  <c:v>23.400121599399998</c:v>
                </c:pt>
                <c:pt idx="1152">
                  <c:v>22.594391011999999</c:v>
                </c:pt>
                <c:pt idx="1153">
                  <c:v>22.053371737599999</c:v>
                </c:pt>
                <c:pt idx="1154">
                  <c:v>21.126792637499999</c:v>
                </c:pt>
                <c:pt idx="1155">
                  <c:v>20.823203664200001</c:v>
                </c:pt>
                <c:pt idx="1156">
                  <c:v>21.031099252899999</c:v>
                </c:pt>
                <c:pt idx="1157">
                  <c:v>21.8679901225</c:v>
                </c:pt>
                <c:pt idx="1158">
                  <c:v>24.791902900899998</c:v>
                </c:pt>
                <c:pt idx="1159">
                  <c:v>26.569778618000001</c:v>
                </c:pt>
                <c:pt idx="1160">
                  <c:v>28.254442097399998</c:v>
                </c:pt>
                <c:pt idx="1161">
                  <c:v>28.901480622499999</c:v>
                </c:pt>
                <c:pt idx="1162">
                  <c:v>28.937863084</c:v>
                </c:pt>
                <c:pt idx="1163">
                  <c:v>29.7869765638</c:v>
                </c:pt>
                <c:pt idx="1164">
                  <c:v>29.777978761699998</c:v>
                </c:pt>
                <c:pt idx="1165">
                  <c:v>30.532225225299999</c:v>
                </c:pt>
                <c:pt idx="1166">
                  <c:v>32.869739328199998</c:v>
                </c:pt>
                <c:pt idx="1167">
                  <c:v>34.196516542300003</c:v>
                </c:pt>
                <c:pt idx="1168">
                  <c:v>34.220434214299999</c:v>
                </c:pt>
                <c:pt idx="1169">
                  <c:v>33.7871609826</c:v>
                </c:pt>
                <c:pt idx="1170">
                  <c:v>31.072807489599999</c:v>
                </c:pt>
                <c:pt idx="1171">
                  <c:v>28.299802350899999</c:v>
                </c:pt>
                <c:pt idx="1172">
                  <c:v>25.628003788099999</c:v>
                </c:pt>
                <c:pt idx="1173">
                  <c:v>24.844926256899999</c:v>
                </c:pt>
                <c:pt idx="1174">
                  <c:v>24.461319679199999</c:v>
                </c:pt>
                <c:pt idx="1175">
                  <c:v>24.203714997599999</c:v>
                </c:pt>
                <c:pt idx="1176">
                  <c:v>24.747932876699998</c:v>
                </c:pt>
                <c:pt idx="1177">
                  <c:v>23.530125394300001</c:v>
                </c:pt>
                <c:pt idx="1178">
                  <c:v>21.3979221128</c:v>
                </c:pt>
                <c:pt idx="1179">
                  <c:v>20.077551740600001</c:v>
                </c:pt>
                <c:pt idx="1180">
                  <c:v>19.401227088999999</c:v>
                </c:pt>
                <c:pt idx="1181">
                  <c:v>18.9215883012</c:v>
                </c:pt>
                <c:pt idx="1182">
                  <c:v>19.004777750999999</c:v>
                </c:pt>
                <c:pt idx="1183">
                  <c:v>21.391239765600002</c:v>
                </c:pt>
                <c:pt idx="1184">
                  <c:v>22.8509762407</c:v>
                </c:pt>
                <c:pt idx="1185">
                  <c:v>23.1540830237</c:v>
                </c:pt>
                <c:pt idx="1186">
                  <c:v>22.910530054700001</c:v>
                </c:pt>
                <c:pt idx="1187">
                  <c:v>22.3124694065</c:v>
                </c:pt>
                <c:pt idx="1188">
                  <c:v>20.430324937799998</c:v>
                </c:pt>
                <c:pt idx="1189">
                  <c:v>19.6955242043</c:v>
                </c:pt>
                <c:pt idx="1190">
                  <c:v>19.631622962800002</c:v>
                </c:pt>
                <c:pt idx="1191">
                  <c:v>18.556098022499999</c:v>
                </c:pt>
                <c:pt idx="1192">
                  <c:v>17.628122067300001</c:v>
                </c:pt>
                <c:pt idx="1193">
                  <c:v>16.245618225899999</c:v>
                </c:pt>
                <c:pt idx="1194">
                  <c:v>15.2890658317</c:v>
                </c:pt>
                <c:pt idx="1195">
                  <c:v>13.810418829</c:v>
                </c:pt>
                <c:pt idx="1196">
                  <c:v>12.8352269147</c:v>
                </c:pt>
                <c:pt idx="1197">
                  <c:v>11.340498138899999</c:v>
                </c:pt>
                <c:pt idx="1198">
                  <c:v>9.2753344888000004</c:v>
                </c:pt>
                <c:pt idx="1199">
                  <c:v>6.6996931169999998</c:v>
                </c:pt>
                <c:pt idx="1200">
                  <c:v>5.7609773022999997</c:v>
                </c:pt>
                <c:pt idx="1201">
                  <c:v>4.1449952529000003</c:v>
                </c:pt>
                <c:pt idx="1202">
                  <c:v>0.73949039459999999</c:v>
                </c:pt>
                <c:pt idx="1203">
                  <c:v>-1.2018595629</c:v>
                </c:pt>
                <c:pt idx="1204">
                  <c:v>-2.8954030253999998</c:v>
                </c:pt>
                <c:pt idx="1205">
                  <c:v>-4.7456932547999999</c:v>
                </c:pt>
                <c:pt idx="1206">
                  <c:v>-6.6270715164</c:v>
                </c:pt>
                <c:pt idx="1207">
                  <c:v>-9.9622639294000006</c:v>
                </c:pt>
                <c:pt idx="1208">
                  <c:v>-13.068422399499999</c:v>
                </c:pt>
                <c:pt idx="1209">
                  <c:v>-15.544735212200001</c:v>
                </c:pt>
                <c:pt idx="1210">
                  <c:v>-16.202472868400001</c:v>
                </c:pt>
                <c:pt idx="1211">
                  <c:v>-16.480500377399999</c:v>
                </c:pt>
                <c:pt idx="1212">
                  <c:v>-17.727237717600001</c:v>
                </c:pt>
                <c:pt idx="1213">
                  <c:v>-17.8999171297</c:v>
                </c:pt>
                <c:pt idx="1214">
                  <c:v>-16.299514735599999</c:v>
                </c:pt>
                <c:pt idx="1215">
                  <c:v>-16.3157511448</c:v>
                </c:pt>
                <c:pt idx="1216">
                  <c:v>-16.6297081877</c:v>
                </c:pt>
                <c:pt idx="1217">
                  <c:v>-16.897022938599999</c:v>
                </c:pt>
                <c:pt idx="1218">
                  <c:v>-17.641751012099999</c:v>
                </c:pt>
                <c:pt idx="1219">
                  <c:v>-16.997579828799999</c:v>
                </c:pt>
                <c:pt idx="1220">
                  <c:v>-16.3106369996</c:v>
                </c:pt>
                <c:pt idx="1221">
                  <c:v>-15.3823567748</c:v>
                </c:pt>
                <c:pt idx="1222">
                  <c:v>-15.761742076999999</c:v>
                </c:pt>
                <c:pt idx="1223">
                  <c:v>-16.627591538400001</c:v>
                </c:pt>
                <c:pt idx="1224">
                  <c:v>-17.1842874998</c:v>
                </c:pt>
                <c:pt idx="1225">
                  <c:v>-18.304499717799999</c:v>
                </c:pt>
                <c:pt idx="1226">
                  <c:v>-20.388978438700001</c:v>
                </c:pt>
                <c:pt idx="1227">
                  <c:v>-20.554535814800001</c:v>
                </c:pt>
                <c:pt idx="1228">
                  <c:v>-20.2108585165</c:v>
                </c:pt>
                <c:pt idx="1229">
                  <c:v>-18.9141259019</c:v>
                </c:pt>
                <c:pt idx="1230">
                  <c:v>-16.430802252900001</c:v>
                </c:pt>
                <c:pt idx="1231">
                  <c:v>-14.281372750699999</c:v>
                </c:pt>
                <c:pt idx="1232">
                  <c:v>-11.290420578599999</c:v>
                </c:pt>
                <c:pt idx="1233">
                  <c:v>-8.7015564524000002</c:v>
                </c:pt>
                <c:pt idx="1234">
                  <c:v>-6.1680015035000002</c:v>
                </c:pt>
                <c:pt idx="1235">
                  <c:v>-2.0896800656000001</c:v>
                </c:pt>
                <c:pt idx="1236">
                  <c:v>2.6062772250999999</c:v>
                </c:pt>
                <c:pt idx="1237">
                  <c:v>7.6958539183000001</c:v>
                </c:pt>
                <c:pt idx="1238">
                  <c:v>13.141057913899999</c:v>
                </c:pt>
                <c:pt idx="1239">
                  <c:v>16.559813029899999</c:v>
                </c:pt>
                <c:pt idx="1240">
                  <c:v>19.141430193800002</c:v>
                </c:pt>
                <c:pt idx="1241">
                  <c:v>20.859384452099999</c:v>
                </c:pt>
                <c:pt idx="1242">
                  <c:v>21.0100345633</c:v>
                </c:pt>
                <c:pt idx="1243">
                  <c:v>20.872371749199999</c:v>
                </c:pt>
                <c:pt idx="1244">
                  <c:v>19.973017838499999</c:v>
                </c:pt>
                <c:pt idx="1245">
                  <c:v>18.921568540300001</c:v>
                </c:pt>
                <c:pt idx="1246">
                  <c:v>18.663874213</c:v>
                </c:pt>
                <c:pt idx="1247">
                  <c:v>17.153616480499998</c:v>
                </c:pt>
                <c:pt idx="1248">
                  <c:v>14.8615838238</c:v>
                </c:pt>
                <c:pt idx="1249">
                  <c:v>12.481159353700001</c:v>
                </c:pt>
                <c:pt idx="1250">
                  <c:v>10.4097764585</c:v>
                </c:pt>
                <c:pt idx="1251">
                  <c:v>9.1411134513000007</c:v>
                </c:pt>
                <c:pt idx="1252">
                  <c:v>8.3561624601000002</c:v>
                </c:pt>
                <c:pt idx="1253">
                  <c:v>7.3570292202000003</c:v>
                </c:pt>
                <c:pt idx="1254">
                  <c:v>7.4551655527999996</c:v>
                </c:pt>
                <c:pt idx="1255">
                  <c:v>7.5513155360999997</c:v>
                </c:pt>
                <c:pt idx="1256">
                  <c:v>7.4511341620999998</c:v>
                </c:pt>
                <c:pt idx="1257">
                  <c:v>7.3868948233999996</c:v>
                </c:pt>
                <c:pt idx="1258">
                  <c:v>7.0278317802999997</c:v>
                </c:pt>
                <c:pt idx="1259">
                  <c:v>6.5085783069999996</c:v>
                </c:pt>
                <c:pt idx="1260">
                  <c:v>6.8410393535000003</c:v>
                </c:pt>
                <c:pt idx="1261">
                  <c:v>6.9459288820999996</c:v>
                </c:pt>
                <c:pt idx="1262">
                  <c:v>7.3534794012000004</c:v>
                </c:pt>
                <c:pt idx="1263">
                  <c:v>8.0811501332999995</c:v>
                </c:pt>
                <c:pt idx="1264">
                  <c:v>8.0958856477999994</c:v>
                </c:pt>
                <c:pt idx="1265">
                  <c:v>8.2701292963000004</c:v>
                </c:pt>
                <c:pt idx="1266">
                  <c:v>7.5529626091999997</c:v>
                </c:pt>
                <c:pt idx="1267">
                  <c:v>7.2614352046999997</c:v>
                </c:pt>
                <c:pt idx="1268">
                  <c:v>7.1531836357999996</c:v>
                </c:pt>
                <c:pt idx="1269">
                  <c:v>7.7694436002999998</c:v>
                </c:pt>
                <c:pt idx="1270">
                  <c:v>8.2509561197999997</c:v>
                </c:pt>
                <c:pt idx="1271">
                  <c:v>9.1523358475999999</c:v>
                </c:pt>
                <c:pt idx="1272">
                  <c:v>9.4970891684000005</c:v>
                </c:pt>
                <c:pt idx="1273">
                  <c:v>9.7819158761999994</c:v>
                </c:pt>
                <c:pt idx="1274">
                  <c:v>9.7855092775999992</c:v>
                </c:pt>
                <c:pt idx="1275">
                  <c:v>9.8052841404999995</c:v>
                </c:pt>
                <c:pt idx="1276">
                  <c:v>10.965626735600001</c:v>
                </c:pt>
                <c:pt idx="1277">
                  <c:v>11.930417546299999</c:v>
                </c:pt>
                <c:pt idx="1278">
                  <c:v>12.796250798499999</c:v>
                </c:pt>
                <c:pt idx="1279">
                  <c:v>13.295551155</c:v>
                </c:pt>
                <c:pt idx="1280">
                  <c:v>13.7498189542</c:v>
                </c:pt>
                <c:pt idx="1281">
                  <c:v>13.601465943499999</c:v>
                </c:pt>
                <c:pt idx="1282">
                  <c:v>13.018716013700001</c:v>
                </c:pt>
                <c:pt idx="1283">
                  <c:v>12.120576167299999</c:v>
                </c:pt>
                <c:pt idx="1284">
                  <c:v>10.637150008100001</c:v>
                </c:pt>
                <c:pt idx="1285">
                  <c:v>9.2973001168000007</c:v>
                </c:pt>
                <c:pt idx="1286">
                  <c:v>7.8440445543999999</c:v>
                </c:pt>
                <c:pt idx="1287">
                  <c:v>6.1246401304999996</c:v>
                </c:pt>
                <c:pt idx="1288">
                  <c:v>3.6836429042000001</c:v>
                </c:pt>
                <c:pt idx="1289">
                  <c:v>0.93090096389999999</c:v>
                </c:pt>
                <c:pt idx="1290">
                  <c:v>-1.2253668867</c:v>
                </c:pt>
                <c:pt idx="1291">
                  <c:v>-3.3086410302</c:v>
                </c:pt>
                <c:pt idx="1292">
                  <c:v>-6.4436534492000002</c:v>
                </c:pt>
                <c:pt idx="1293">
                  <c:v>-10.6524378953</c:v>
                </c:pt>
                <c:pt idx="1294">
                  <c:v>-14.366071524400001</c:v>
                </c:pt>
                <c:pt idx="1295">
                  <c:v>-17.793783104900001</c:v>
                </c:pt>
                <c:pt idx="1296">
                  <c:v>-20.642614945799998</c:v>
                </c:pt>
                <c:pt idx="1297">
                  <c:v>-23.6826092662</c:v>
                </c:pt>
                <c:pt idx="1298">
                  <c:v>-26.253105876599999</c:v>
                </c:pt>
                <c:pt idx="1299">
                  <c:v>-28.789009515499998</c:v>
                </c:pt>
                <c:pt idx="1300">
                  <c:v>-31.095635644400001</c:v>
                </c:pt>
                <c:pt idx="1301">
                  <c:v>-32.308239027799999</c:v>
                </c:pt>
                <c:pt idx="1302">
                  <c:v>-33.213755236399997</c:v>
                </c:pt>
                <c:pt idx="1303">
                  <c:v>-34.020663692299998</c:v>
                </c:pt>
                <c:pt idx="1304">
                  <c:v>-33.216382371400002</c:v>
                </c:pt>
                <c:pt idx="1305">
                  <c:v>-30.322705731599999</c:v>
                </c:pt>
                <c:pt idx="1306">
                  <c:v>-26.315532329900002</c:v>
                </c:pt>
                <c:pt idx="1307">
                  <c:v>-22.006866451200001</c:v>
                </c:pt>
                <c:pt idx="1308">
                  <c:v>-17.166427746</c:v>
                </c:pt>
                <c:pt idx="1309">
                  <c:v>-10.744050211299999</c:v>
                </c:pt>
                <c:pt idx="1310">
                  <c:v>-4.2364425162000003</c:v>
                </c:pt>
                <c:pt idx="1311">
                  <c:v>2.2574831264999999</c:v>
                </c:pt>
                <c:pt idx="1312">
                  <c:v>7.9916968946000004</c:v>
                </c:pt>
                <c:pt idx="1313">
                  <c:v>12.330962549700001</c:v>
                </c:pt>
                <c:pt idx="1314">
                  <c:v>16.135625122</c:v>
                </c:pt>
                <c:pt idx="1315">
                  <c:v>19.164654005599999</c:v>
                </c:pt>
                <c:pt idx="1316">
                  <c:v>21.114551481399999</c:v>
                </c:pt>
                <c:pt idx="1317">
                  <c:v>21.7111259313</c:v>
                </c:pt>
                <c:pt idx="1318">
                  <c:v>20.297553125499999</c:v>
                </c:pt>
                <c:pt idx="1319">
                  <c:v>19.309967016000002</c:v>
                </c:pt>
                <c:pt idx="1320">
                  <c:v>18.590299650599999</c:v>
                </c:pt>
                <c:pt idx="1321">
                  <c:v>16.7942216587</c:v>
                </c:pt>
                <c:pt idx="1322">
                  <c:v>14.5487963912</c:v>
                </c:pt>
                <c:pt idx="1323">
                  <c:v>13.1079665231</c:v>
                </c:pt>
                <c:pt idx="1324">
                  <c:v>13.511615044599999</c:v>
                </c:pt>
                <c:pt idx="1325">
                  <c:v>14.772455597800001</c:v>
                </c:pt>
                <c:pt idx="1326">
                  <c:v>15.228861799100001</c:v>
                </c:pt>
                <c:pt idx="1327">
                  <c:v>16.269919669099998</c:v>
                </c:pt>
                <c:pt idx="1328">
                  <c:v>15.454479996</c:v>
                </c:pt>
                <c:pt idx="1329">
                  <c:v>14.706702486799999</c:v>
                </c:pt>
                <c:pt idx="1330">
                  <c:v>14.4758089744</c:v>
                </c:pt>
                <c:pt idx="1331">
                  <c:v>13.272892900800001</c:v>
                </c:pt>
                <c:pt idx="1332">
                  <c:v>11.719010219499999</c:v>
                </c:pt>
                <c:pt idx="1333">
                  <c:v>10.216693946199999</c:v>
                </c:pt>
                <c:pt idx="1334">
                  <c:v>9.5829248930999995</c:v>
                </c:pt>
                <c:pt idx="1335">
                  <c:v>8.4698615001000004</c:v>
                </c:pt>
                <c:pt idx="1336">
                  <c:v>6.3295155584999998</c:v>
                </c:pt>
                <c:pt idx="1337">
                  <c:v>4.5370308152999996</c:v>
                </c:pt>
                <c:pt idx="1338">
                  <c:v>3.7920423965999999</c:v>
                </c:pt>
                <c:pt idx="1339">
                  <c:v>3.8688031573999999</c:v>
                </c:pt>
                <c:pt idx="1340">
                  <c:v>5.9656685043</c:v>
                </c:pt>
                <c:pt idx="1341">
                  <c:v>6.5187842668</c:v>
                </c:pt>
                <c:pt idx="1342">
                  <c:v>7.1595557581999998</c:v>
                </c:pt>
                <c:pt idx="1343">
                  <c:v>8.2567780613000004</c:v>
                </c:pt>
                <c:pt idx="1344">
                  <c:v>9.2781201608000003</c:v>
                </c:pt>
                <c:pt idx="1345">
                  <c:v>9.9712190501000002</c:v>
                </c:pt>
                <c:pt idx="1346">
                  <c:v>10.4213203269</c:v>
                </c:pt>
                <c:pt idx="1347">
                  <c:v>11.4616906183</c:v>
                </c:pt>
                <c:pt idx="1348">
                  <c:v>13.7772309548</c:v>
                </c:pt>
                <c:pt idx="1349">
                  <c:v>15.042735262400001</c:v>
                </c:pt>
                <c:pt idx="1350">
                  <c:v>16.3612654967</c:v>
                </c:pt>
                <c:pt idx="1351">
                  <c:v>16.411742190199998</c:v>
                </c:pt>
                <c:pt idx="1352">
                  <c:v>15.6737430915</c:v>
                </c:pt>
                <c:pt idx="1353">
                  <c:v>16.6591309949</c:v>
                </c:pt>
                <c:pt idx="1354">
                  <c:v>17.826256703999999</c:v>
                </c:pt>
                <c:pt idx="1355">
                  <c:v>19.169722912400001</c:v>
                </c:pt>
                <c:pt idx="1356">
                  <c:v>19.545274064699999</c:v>
                </c:pt>
                <c:pt idx="1357">
                  <c:v>20.5271269964</c:v>
                </c:pt>
                <c:pt idx="1358">
                  <c:v>21.165869397200002</c:v>
                </c:pt>
                <c:pt idx="1359">
                  <c:v>21.4223735572</c:v>
                </c:pt>
                <c:pt idx="1360">
                  <c:v>20.877330621799999</c:v>
                </c:pt>
                <c:pt idx="1361">
                  <c:v>21.206224050300001</c:v>
                </c:pt>
                <c:pt idx="1362">
                  <c:v>20.511610584</c:v>
                </c:pt>
                <c:pt idx="1363">
                  <c:v>21.041026083399998</c:v>
                </c:pt>
                <c:pt idx="1364">
                  <c:v>21.0366149207</c:v>
                </c:pt>
                <c:pt idx="1365">
                  <c:v>20.219839049000001</c:v>
                </c:pt>
                <c:pt idx="1366">
                  <c:v>19.154862367900002</c:v>
                </c:pt>
                <c:pt idx="1367">
                  <c:v>17.6796605527</c:v>
                </c:pt>
                <c:pt idx="1368">
                  <c:v>17.071192784800001</c:v>
                </c:pt>
                <c:pt idx="1369">
                  <c:v>16.296015306400001</c:v>
                </c:pt>
                <c:pt idx="1370">
                  <c:v>15.539744112799999</c:v>
                </c:pt>
                <c:pt idx="1371">
                  <c:v>14.9252766874</c:v>
                </c:pt>
                <c:pt idx="1372">
                  <c:v>14.209616694899999</c:v>
                </c:pt>
                <c:pt idx="1373">
                  <c:v>12.8203958034</c:v>
                </c:pt>
                <c:pt idx="1374">
                  <c:v>12.3501061854</c:v>
                </c:pt>
                <c:pt idx="1375">
                  <c:v>10.344878595200001</c:v>
                </c:pt>
                <c:pt idx="1376">
                  <c:v>8.6940361084000006</c:v>
                </c:pt>
                <c:pt idx="1377">
                  <c:v>7.7188430090000004</c:v>
                </c:pt>
                <c:pt idx="1378">
                  <c:v>6.5550203848999997</c:v>
                </c:pt>
                <c:pt idx="1379">
                  <c:v>5.5294289581999996</c:v>
                </c:pt>
                <c:pt idx="1380">
                  <c:v>4.3449306594000001</c:v>
                </c:pt>
                <c:pt idx="1381">
                  <c:v>2.5460248284000002</c:v>
                </c:pt>
                <c:pt idx="1382">
                  <c:v>1.6760214408</c:v>
                </c:pt>
                <c:pt idx="1383">
                  <c:v>0.74517737029999997</c:v>
                </c:pt>
                <c:pt idx="1384">
                  <c:v>-5.7485531100000001E-2</c:v>
                </c:pt>
                <c:pt idx="1385">
                  <c:v>-0.33153239140000001</c:v>
                </c:pt>
                <c:pt idx="1386">
                  <c:v>-0.74876051830000001</c:v>
                </c:pt>
                <c:pt idx="1387">
                  <c:v>0.18447193940000001</c:v>
                </c:pt>
                <c:pt idx="1388">
                  <c:v>1.4082018567000001</c:v>
                </c:pt>
                <c:pt idx="1389">
                  <c:v>1.3457319840999999</c:v>
                </c:pt>
                <c:pt idx="1390">
                  <c:v>1.7734314847999999</c:v>
                </c:pt>
                <c:pt idx="1391">
                  <c:v>2.6267557155999999</c:v>
                </c:pt>
                <c:pt idx="1392">
                  <c:v>4.2337718368999999</c:v>
                </c:pt>
                <c:pt idx="1393">
                  <c:v>6.7381588801000003</c:v>
                </c:pt>
                <c:pt idx="1394">
                  <c:v>8.0161620600999992</c:v>
                </c:pt>
                <c:pt idx="1395">
                  <c:v>9.4144437509000003</c:v>
                </c:pt>
                <c:pt idx="1396">
                  <c:v>10.753883634199999</c:v>
                </c:pt>
                <c:pt idx="1397">
                  <c:v>11.922064814200001</c:v>
                </c:pt>
                <c:pt idx="1398">
                  <c:v>12.8157594066</c:v>
                </c:pt>
                <c:pt idx="1399">
                  <c:v>13.1257800582</c:v>
                </c:pt>
                <c:pt idx="1400">
                  <c:v>13.407863392199999</c:v>
                </c:pt>
                <c:pt idx="1401">
                  <c:v>14.9988079329</c:v>
                </c:pt>
                <c:pt idx="1402">
                  <c:v>16.245510975999998</c:v>
                </c:pt>
                <c:pt idx="1403">
                  <c:v>17.0695300424</c:v>
                </c:pt>
                <c:pt idx="1404">
                  <c:v>17.649443135599999</c:v>
                </c:pt>
                <c:pt idx="1405">
                  <c:v>17.045135979299999</c:v>
                </c:pt>
                <c:pt idx="1406">
                  <c:v>16.754836965900001</c:v>
                </c:pt>
                <c:pt idx="1407">
                  <c:v>16.3479592196</c:v>
                </c:pt>
                <c:pt idx="1408">
                  <c:v>16.077948748299999</c:v>
                </c:pt>
                <c:pt idx="1409">
                  <c:v>15.778435053300001</c:v>
                </c:pt>
                <c:pt idx="1410">
                  <c:v>15.787404499200001</c:v>
                </c:pt>
                <c:pt idx="1411">
                  <c:v>16.080240441699999</c:v>
                </c:pt>
                <c:pt idx="1412">
                  <c:v>16.0344838571</c:v>
                </c:pt>
                <c:pt idx="1413">
                  <c:v>14.6867318121</c:v>
                </c:pt>
                <c:pt idx="1414">
                  <c:v>13.3072852162</c:v>
                </c:pt>
                <c:pt idx="1415">
                  <c:v>11.0783412319</c:v>
                </c:pt>
                <c:pt idx="1416">
                  <c:v>8.6719016049000004</c:v>
                </c:pt>
                <c:pt idx="1417">
                  <c:v>7.6551264119000004</c:v>
                </c:pt>
                <c:pt idx="1418">
                  <c:v>7.3107695629</c:v>
                </c:pt>
                <c:pt idx="1419">
                  <c:v>7.3579658374000001</c:v>
                </c:pt>
                <c:pt idx="1420">
                  <c:v>6.5012454492999998</c:v>
                </c:pt>
                <c:pt idx="1421">
                  <c:v>6.2141557330000001</c:v>
                </c:pt>
                <c:pt idx="1422">
                  <c:v>5.5776335121000002</c:v>
                </c:pt>
                <c:pt idx="1423">
                  <c:v>4.2532272836000002</c:v>
                </c:pt>
                <c:pt idx="1424">
                  <c:v>3.1896212992000001</c:v>
                </c:pt>
                <c:pt idx="1425">
                  <c:v>3.7547713923999999</c:v>
                </c:pt>
                <c:pt idx="1426">
                  <c:v>4.5540823391999998</c:v>
                </c:pt>
                <c:pt idx="1427">
                  <c:v>7.2876912425000002</c:v>
                </c:pt>
                <c:pt idx="1428">
                  <c:v>9.2725215813999995</c:v>
                </c:pt>
                <c:pt idx="1429">
                  <c:v>9.5544881856000003</c:v>
                </c:pt>
                <c:pt idx="1430">
                  <c:v>8.1552226722000007</c:v>
                </c:pt>
                <c:pt idx="1431">
                  <c:v>7.0878578242000003</c:v>
                </c:pt>
                <c:pt idx="1432">
                  <c:v>7.8139299186000004</c:v>
                </c:pt>
                <c:pt idx="1433">
                  <c:v>7.5687475630999996</c:v>
                </c:pt>
                <c:pt idx="1434">
                  <c:v>7.9073357424999999</c:v>
                </c:pt>
                <c:pt idx="1435">
                  <c:v>9.527305965</c:v>
                </c:pt>
                <c:pt idx="1436">
                  <c:v>10.4660224484</c:v>
                </c:pt>
                <c:pt idx="1437">
                  <c:v>10.0926186209</c:v>
                </c:pt>
                <c:pt idx="1438">
                  <c:v>10.270444963299999</c:v>
                </c:pt>
                <c:pt idx="1439">
                  <c:v>9.4961245807000001</c:v>
                </c:pt>
                <c:pt idx="1440">
                  <c:v>9.2663267084999994</c:v>
                </c:pt>
                <c:pt idx="1441">
                  <c:v>11.1342935886</c:v>
                </c:pt>
                <c:pt idx="1442">
                  <c:v>15.8011568518</c:v>
                </c:pt>
                <c:pt idx="1443">
                  <c:v>19.4671411763</c:v>
                </c:pt>
                <c:pt idx="1444">
                  <c:v>21.721739483499999</c:v>
                </c:pt>
                <c:pt idx="1445">
                  <c:v>24.5024818451</c:v>
                </c:pt>
                <c:pt idx="1446">
                  <c:v>26.5960444993</c:v>
                </c:pt>
                <c:pt idx="1447">
                  <c:v>27.3962278437</c:v>
                </c:pt>
                <c:pt idx="1448">
                  <c:v>28.607141796099999</c:v>
                </c:pt>
                <c:pt idx="1449">
                  <c:v>31.364071716400002</c:v>
                </c:pt>
                <c:pt idx="1450">
                  <c:v>32.1886089033</c:v>
                </c:pt>
                <c:pt idx="1451">
                  <c:v>33.006505895099998</c:v>
                </c:pt>
                <c:pt idx="1452">
                  <c:v>33.393490307599997</c:v>
                </c:pt>
                <c:pt idx="1453">
                  <c:v>31.940894788600001</c:v>
                </c:pt>
                <c:pt idx="1454">
                  <c:v>28.8584187684</c:v>
                </c:pt>
                <c:pt idx="1455">
                  <c:v>24.905659137299999</c:v>
                </c:pt>
                <c:pt idx="1456">
                  <c:v>21.4312316838</c:v>
                </c:pt>
                <c:pt idx="1457">
                  <c:v>17.1333636544</c:v>
                </c:pt>
                <c:pt idx="1458">
                  <c:v>13.701369726799999</c:v>
                </c:pt>
                <c:pt idx="1459">
                  <c:v>10.0288136233</c:v>
                </c:pt>
                <c:pt idx="1460">
                  <c:v>6.3638141930999996</c:v>
                </c:pt>
                <c:pt idx="1461">
                  <c:v>2.0029714744999998</c:v>
                </c:pt>
                <c:pt idx="1462">
                  <c:v>-0.88010348260000004</c:v>
                </c:pt>
                <c:pt idx="1463">
                  <c:v>-4.6348921318</c:v>
                </c:pt>
                <c:pt idx="1464">
                  <c:v>-6.9420886307999998</c:v>
                </c:pt>
                <c:pt idx="1679">
                  <c:v>#N/A</c:v>
                </c:pt>
              </c:numCache>
            </c:numRef>
          </c:val>
          <c:smooth val="0"/>
          <c:extLst>
            <c:ext xmlns:c16="http://schemas.microsoft.com/office/drawing/2014/chart" uri="{C3380CC4-5D6E-409C-BE32-E72D297353CC}">
              <c16:uniqueId val="{00000001-27C5-4B7D-9FD7-FD7F5E99D773}"/>
            </c:ext>
          </c:extLst>
        </c:ser>
        <c:ser>
          <c:idx val="6"/>
          <c:order val="2"/>
          <c:tx>
            <c:strRef>
              <c:f>'SP5'!$N$7</c:f>
              <c:strCache>
                <c:ptCount val="1"/>
                <c:pt idx="0">
                  <c:v>-6.9%</c:v>
                </c:pt>
              </c:strCache>
            </c:strRef>
          </c:tx>
          <c:marker>
            <c:symbol val="none"/>
          </c:marker>
          <c:dLbls>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27C5-4B7D-9FD7-FD7F5E99D773}"/>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27C5-4B7D-9FD7-FD7F5E99D773}"/>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27C5-4B7D-9FD7-FD7F5E99D773}"/>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27C5-4B7D-9FD7-FD7F5E99D773}"/>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27C5-4B7D-9FD7-FD7F5E99D773}"/>
                </c:ext>
              </c:extLst>
            </c:dLbl>
            <c:dLbl>
              <c:idx val="1461"/>
              <c:layout>
                <c:manualLayout>
                  <c:x val="8.6177180282660092E-3"/>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27C5-4B7D-9FD7-FD7F5E99D773}"/>
                </c:ext>
              </c:extLst>
            </c:dLbl>
            <c:dLbl>
              <c:idx val="1463"/>
              <c:layout>
                <c:manualLayout>
                  <c:x val="2.2980581408709535E-2"/>
                  <c:y val="-6.091547563645929E-1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27C5-4B7D-9FD7-FD7F5E99D773}"/>
                </c:ext>
              </c:extLst>
            </c:dLbl>
            <c:dLbl>
              <c:idx val="1464"/>
              <c:layout>
                <c:manualLayout>
                  <c:x val="3.734290843806104E-2"/>
                  <c:y val="-9.803921568627450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7831-4B17-A972-56ADA7FA21DF}"/>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'SP5'!$A$9:$A$1688</c:f>
              <c:numCache>
                <c:formatCode>mmm\-yy</c:formatCode>
                <c:ptCount val="1680"/>
                <c:pt idx="0">
                  <c:v>367</c:v>
                </c:pt>
                <c:pt idx="1">
                  <c:v>398</c:v>
                </c:pt>
                <c:pt idx="2">
                  <c:v>426</c:v>
                </c:pt>
                <c:pt idx="3">
                  <c:v>457</c:v>
                </c:pt>
                <c:pt idx="4">
                  <c:v>487</c:v>
                </c:pt>
                <c:pt idx="5">
                  <c:v>518</c:v>
                </c:pt>
                <c:pt idx="6">
                  <c:v>548</c:v>
                </c:pt>
                <c:pt idx="7">
                  <c:v>579</c:v>
                </c:pt>
                <c:pt idx="8">
                  <c:v>610</c:v>
                </c:pt>
                <c:pt idx="9">
                  <c:v>640</c:v>
                </c:pt>
                <c:pt idx="10">
                  <c:v>671</c:v>
                </c:pt>
                <c:pt idx="11">
                  <c:v>701</c:v>
                </c:pt>
                <c:pt idx="12">
                  <c:v>732</c:v>
                </c:pt>
                <c:pt idx="13">
                  <c:v>763</c:v>
                </c:pt>
                <c:pt idx="14">
                  <c:v>791</c:v>
                </c:pt>
                <c:pt idx="15">
                  <c:v>822</c:v>
                </c:pt>
                <c:pt idx="16">
                  <c:v>852</c:v>
                </c:pt>
                <c:pt idx="17">
                  <c:v>883</c:v>
                </c:pt>
                <c:pt idx="18">
                  <c:v>913</c:v>
                </c:pt>
                <c:pt idx="19">
                  <c:v>944</c:v>
                </c:pt>
                <c:pt idx="20">
                  <c:v>975</c:v>
                </c:pt>
                <c:pt idx="21">
                  <c:v>1005</c:v>
                </c:pt>
                <c:pt idx="22">
                  <c:v>1036</c:v>
                </c:pt>
                <c:pt idx="23">
                  <c:v>1066</c:v>
                </c:pt>
                <c:pt idx="24">
                  <c:v>1097</c:v>
                </c:pt>
                <c:pt idx="25">
                  <c:v>1128</c:v>
                </c:pt>
                <c:pt idx="26">
                  <c:v>1156</c:v>
                </c:pt>
                <c:pt idx="27">
                  <c:v>1187</c:v>
                </c:pt>
                <c:pt idx="28">
                  <c:v>1217</c:v>
                </c:pt>
                <c:pt idx="29">
                  <c:v>1248</c:v>
                </c:pt>
                <c:pt idx="30">
                  <c:v>1278</c:v>
                </c:pt>
                <c:pt idx="31">
                  <c:v>1309</c:v>
                </c:pt>
                <c:pt idx="32">
                  <c:v>1340</c:v>
                </c:pt>
                <c:pt idx="33">
                  <c:v>1370</c:v>
                </c:pt>
                <c:pt idx="34">
                  <c:v>1401</c:v>
                </c:pt>
                <c:pt idx="35">
                  <c:v>1431</c:v>
                </c:pt>
                <c:pt idx="36">
                  <c:v>1462</c:v>
                </c:pt>
                <c:pt idx="37">
                  <c:v>1493</c:v>
                </c:pt>
                <c:pt idx="38">
                  <c:v>1522</c:v>
                </c:pt>
                <c:pt idx="39">
                  <c:v>1553</c:v>
                </c:pt>
                <c:pt idx="40">
                  <c:v>1583</c:v>
                </c:pt>
                <c:pt idx="41">
                  <c:v>1614</c:v>
                </c:pt>
                <c:pt idx="42">
                  <c:v>1644</c:v>
                </c:pt>
                <c:pt idx="43">
                  <c:v>1675</c:v>
                </c:pt>
                <c:pt idx="44">
                  <c:v>1706</c:v>
                </c:pt>
                <c:pt idx="45">
                  <c:v>1736</c:v>
                </c:pt>
                <c:pt idx="46">
                  <c:v>1767</c:v>
                </c:pt>
                <c:pt idx="47">
                  <c:v>1797</c:v>
                </c:pt>
                <c:pt idx="48">
                  <c:v>1828</c:v>
                </c:pt>
                <c:pt idx="49">
                  <c:v>1859</c:v>
                </c:pt>
                <c:pt idx="50">
                  <c:v>1887</c:v>
                </c:pt>
                <c:pt idx="51">
                  <c:v>1918</c:v>
                </c:pt>
                <c:pt idx="52">
                  <c:v>1948</c:v>
                </c:pt>
                <c:pt idx="53">
                  <c:v>1979</c:v>
                </c:pt>
                <c:pt idx="54">
                  <c:v>2009</c:v>
                </c:pt>
                <c:pt idx="55">
                  <c:v>2040</c:v>
                </c:pt>
                <c:pt idx="56">
                  <c:v>2071</c:v>
                </c:pt>
                <c:pt idx="57">
                  <c:v>2101</c:v>
                </c:pt>
                <c:pt idx="58">
                  <c:v>2132</c:v>
                </c:pt>
                <c:pt idx="59">
                  <c:v>2162</c:v>
                </c:pt>
                <c:pt idx="60">
                  <c:v>2193</c:v>
                </c:pt>
                <c:pt idx="61">
                  <c:v>2224</c:v>
                </c:pt>
                <c:pt idx="62">
                  <c:v>2252</c:v>
                </c:pt>
                <c:pt idx="63">
                  <c:v>2283</c:v>
                </c:pt>
                <c:pt idx="64">
                  <c:v>2313</c:v>
                </c:pt>
                <c:pt idx="65">
                  <c:v>2344</c:v>
                </c:pt>
                <c:pt idx="66">
                  <c:v>2374</c:v>
                </c:pt>
                <c:pt idx="67">
                  <c:v>2405</c:v>
                </c:pt>
                <c:pt idx="68">
                  <c:v>2436</c:v>
                </c:pt>
                <c:pt idx="69">
                  <c:v>2466</c:v>
                </c:pt>
                <c:pt idx="70">
                  <c:v>2497</c:v>
                </c:pt>
                <c:pt idx="71">
                  <c:v>2527</c:v>
                </c:pt>
                <c:pt idx="72">
                  <c:v>2558</c:v>
                </c:pt>
                <c:pt idx="73">
                  <c:v>2589</c:v>
                </c:pt>
                <c:pt idx="74">
                  <c:v>2617</c:v>
                </c:pt>
                <c:pt idx="75">
                  <c:v>2648</c:v>
                </c:pt>
                <c:pt idx="76">
                  <c:v>2678</c:v>
                </c:pt>
                <c:pt idx="77">
                  <c:v>2709</c:v>
                </c:pt>
                <c:pt idx="78">
                  <c:v>2739</c:v>
                </c:pt>
                <c:pt idx="79">
                  <c:v>2770</c:v>
                </c:pt>
                <c:pt idx="80">
                  <c:v>2801</c:v>
                </c:pt>
                <c:pt idx="81">
                  <c:v>2831</c:v>
                </c:pt>
                <c:pt idx="82">
                  <c:v>2862</c:v>
                </c:pt>
                <c:pt idx="83">
                  <c:v>2892</c:v>
                </c:pt>
                <c:pt idx="84">
                  <c:v>2923</c:v>
                </c:pt>
                <c:pt idx="85">
                  <c:v>2954</c:v>
                </c:pt>
                <c:pt idx="86">
                  <c:v>2983</c:v>
                </c:pt>
                <c:pt idx="87">
                  <c:v>3014</c:v>
                </c:pt>
                <c:pt idx="88">
                  <c:v>3044</c:v>
                </c:pt>
                <c:pt idx="89">
                  <c:v>3075</c:v>
                </c:pt>
                <c:pt idx="90">
                  <c:v>3105</c:v>
                </c:pt>
                <c:pt idx="91">
                  <c:v>3136</c:v>
                </c:pt>
                <c:pt idx="92">
                  <c:v>3167</c:v>
                </c:pt>
                <c:pt idx="93">
                  <c:v>3197</c:v>
                </c:pt>
                <c:pt idx="94">
                  <c:v>3228</c:v>
                </c:pt>
                <c:pt idx="95">
                  <c:v>3258</c:v>
                </c:pt>
                <c:pt idx="96">
                  <c:v>3289</c:v>
                </c:pt>
                <c:pt idx="97">
                  <c:v>3320</c:v>
                </c:pt>
                <c:pt idx="98">
                  <c:v>3348</c:v>
                </c:pt>
                <c:pt idx="99">
                  <c:v>3379</c:v>
                </c:pt>
                <c:pt idx="100">
                  <c:v>3409</c:v>
                </c:pt>
                <c:pt idx="101">
                  <c:v>3440</c:v>
                </c:pt>
                <c:pt idx="102">
                  <c:v>3470</c:v>
                </c:pt>
                <c:pt idx="103">
                  <c:v>3501</c:v>
                </c:pt>
                <c:pt idx="104">
                  <c:v>3532</c:v>
                </c:pt>
                <c:pt idx="105">
                  <c:v>3562</c:v>
                </c:pt>
                <c:pt idx="106">
                  <c:v>3593</c:v>
                </c:pt>
                <c:pt idx="107">
                  <c:v>3623</c:v>
                </c:pt>
                <c:pt idx="108">
                  <c:v>3654</c:v>
                </c:pt>
                <c:pt idx="109">
                  <c:v>3685</c:v>
                </c:pt>
                <c:pt idx="110">
                  <c:v>3713</c:v>
                </c:pt>
                <c:pt idx="111">
                  <c:v>3744</c:v>
                </c:pt>
                <c:pt idx="112">
                  <c:v>3774</c:v>
                </c:pt>
                <c:pt idx="113">
                  <c:v>3805</c:v>
                </c:pt>
                <c:pt idx="114">
                  <c:v>3835</c:v>
                </c:pt>
                <c:pt idx="115">
                  <c:v>3866</c:v>
                </c:pt>
                <c:pt idx="116">
                  <c:v>3897</c:v>
                </c:pt>
                <c:pt idx="117">
                  <c:v>3927</c:v>
                </c:pt>
                <c:pt idx="118">
                  <c:v>3958</c:v>
                </c:pt>
                <c:pt idx="119">
                  <c:v>3988</c:v>
                </c:pt>
                <c:pt idx="120">
                  <c:v>4019</c:v>
                </c:pt>
                <c:pt idx="121">
                  <c:v>4050</c:v>
                </c:pt>
                <c:pt idx="122">
                  <c:v>4078</c:v>
                </c:pt>
                <c:pt idx="123">
                  <c:v>4109</c:v>
                </c:pt>
                <c:pt idx="124">
                  <c:v>4139</c:v>
                </c:pt>
                <c:pt idx="125">
                  <c:v>4170</c:v>
                </c:pt>
                <c:pt idx="126">
                  <c:v>4200</c:v>
                </c:pt>
                <c:pt idx="127">
                  <c:v>4231</c:v>
                </c:pt>
                <c:pt idx="128">
                  <c:v>4262</c:v>
                </c:pt>
                <c:pt idx="129">
                  <c:v>4292</c:v>
                </c:pt>
                <c:pt idx="130">
                  <c:v>4323</c:v>
                </c:pt>
                <c:pt idx="131">
                  <c:v>4353</c:v>
                </c:pt>
                <c:pt idx="132">
                  <c:v>4384</c:v>
                </c:pt>
                <c:pt idx="133">
                  <c:v>4415</c:v>
                </c:pt>
                <c:pt idx="134">
                  <c:v>4444</c:v>
                </c:pt>
                <c:pt idx="135">
                  <c:v>4475</c:v>
                </c:pt>
                <c:pt idx="136">
                  <c:v>4505</c:v>
                </c:pt>
                <c:pt idx="137">
                  <c:v>4536</c:v>
                </c:pt>
                <c:pt idx="138">
                  <c:v>4566</c:v>
                </c:pt>
                <c:pt idx="139">
                  <c:v>4597</c:v>
                </c:pt>
                <c:pt idx="140">
                  <c:v>4628</c:v>
                </c:pt>
                <c:pt idx="141">
                  <c:v>4658</c:v>
                </c:pt>
                <c:pt idx="142">
                  <c:v>4689</c:v>
                </c:pt>
                <c:pt idx="143">
                  <c:v>4719</c:v>
                </c:pt>
                <c:pt idx="144">
                  <c:v>4750</c:v>
                </c:pt>
                <c:pt idx="145">
                  <c:v>4781</c:v>
                </c:pt>
                <c:pt idx="146">
                  <c:v>4809</c:v>
                </c:pt>
                <c:pt idx="147">
                  <c:v>4840</c:v>
                </c:pt>
                <c:pt idx="148">
                  <c:v>4870</c:v>
                </c:pt>
                <c:pt idx="149">
                  <c:v>4901</c:v>
                </c:pt>
                <c:pt idx="150">
                  <c:v>4931</c:v>
                </c:pt>
                <c:pt idx="151">
                  <c:v>4962</c:v>
                </c:pt>
                <c:pt idx="152">
                  <c:v>4993</c:v>
                </c:pt>
                <c:pt idx="153">
                  <c:v>5023</c:v>
                </c:pt>
                <c:pt idx="154">
                  <c:v>5054</c:v>
                </c:pt>
                <c:pt idx="155">
                  <c:v>5084</c:v>
                </c:pt>
                <c:pt idx="156">
                  <c:v>5115</c:v>
                </c:pt>
                <c:pt idx="157">
                  <c:v>5146</c:v>
                </c:pt>
                <c:pt idx="158">
                  <c:v>5174</c:v>
                </c:pt>
                <c:pt idx="159">
                  <c:v>5205</c:v>
                </c:pt>
                <c:pt idx="160">
                  <c:v>5235</c:v>
                </c:pt>
                <c:pt idx="161">
                  <c:v>5266</c:v>
                </c:pt>
                <c:pt idx="162">
                  <c:v>5296</c:v>
                </c:pt>
                <c:pt idx="163">
                  <c:v>5327</c:v>
                </c:pt>
                <c:pt idx="164">
                  <c:v>5358</c:v>
                </c:pt>
                <c:pt idx="165">
                  <c:v>5388</c:v>
                </c:pt>
                <c:pt idx="166">
                  <c:v>5419</c:v>
                </c:pt>
                <c:pt idx="167">
                  <c:v>5449</c:v>
                </c:pt>
                <c:pt idx="168">
                  <c:v>5480</c:v>
                </c:pt>
                <c:pt idx="169">
                  <c:v>5511</c:v>
                </c:pt>
                <c:pt idx="170">
                  <c:v>5539</c:v>
                </c:pt>
                <c:pt idx="171">
                  <c:v>5570</c:v>
                </c:pt>
                <c:pt idx="172">
                  <c:v>5600</c:v>
                </c:pt>
                <c:pt idx="173">
                  <c:v>5631</c:v>
                </c:pt>
                <c:pt idx="174">
                  <c:v>5661</c:v>
                </c:pt>
                <c:pt idx="175">
                  <c:v>5692</c:v>
                </c:pt>
                <c:pt idx="176">
                  <c:v>5723</c:v>
                </c:pt>
                <c:pt idx="177">
                  <c:v>5753</c:v>
                </c:pt>
                <c:pt idx="178">
                  <c:v>5784</c:v>
                </c:pt>
                <c:pt idx="179">
                  <c:v>5814</c:v>
                </c:pt>
                <c:pt idx="180">
                  <c:v>5845</c:v>
                </c:pt>
                <c:pt idx="181">
                  <c:v>5876</c:v>
                </c:pt>
                <c:pt idx="182">
                  <c:v>5905</c:v>
                </c:pt>
                <c:pt idx="183">
                  <c:v>5936</c:v>
                </c:pt>
                <c:pt idx="184">
                  <c:v>5966</c:v>
                </c:pt>
                <c:pt idx="185">
                  <c:v>5997</c:v>
                </c:pt>
                <c:pt idx="186">
                  <c:v>6027</c:v>
                </c:pt>
                <c:pt idx="187">
                  <c:v>6058</c:v>
                </c:pt>
                <c:pt idx="188">
                  <c:v>6089</c:v>
                </c:pt>
                <c:pt idx="189">
                  <c:v>6119</c:v>
                </c:pt>
                <c:pt idx="190">
                  <c:v>6150</c:v>
                </c:pt>
                <c:pt idx="191">
                  <c:v>6180</c:v>
                </c:pt>
                <c:pt idx="192">
                  <c:v>6211</c:v>
                </c:pt>
                <c:pt idx="193">
                  <c:v>6242</c:v>
                </c:pt>
                <c:pt idx="194">
                  <c:v>6270</c:v>
                </c:pt>
                <c:pt idx="195">
                  <c:v>6301</c:v>
                </c:pt>
                <c:pt idx="196">
                  <c:v>6331</c:v>
                </c:pt>
                <c:pt idx="197">
                  <c:v>6362</c:v>
                </c:pt>
                <c:pt idx="198">
                  <c:v>6392</c:v>
                </c:pt>
                <c:pt idx="199">
                  <c:v>6423</c:v>
                </c:pt>
                <c:pt idx="200">
                  <c:v>6454</c:v>
                </c:pt>
                <c:pt idx="201">
                  <c:v>6484</c:v>
                </c:pt>
                <c:pt idx="202">
                  <c:v>6515</c:v>
                </c:pt>
                <c:pt idx="203">
                  <c:v>6545</c:v>
                </c:pt>
                <c:pt idx="204">
                  <c:v>6576</c:v>
                </c:pt>
                <c:pt idx="205">
                  <c:v>6607</c:v>
                </c:pt>
                <c:pt idx="206">
                  <c:v>6635</c:v>
                </c:pt>
                <c:pt idx="207">
                  <c:v>6666</c:v>
                </c:pt>
                <c:pt idx="208">
                  <c:v>6696</c:v>
                </c:pt>
                <c:pt idx="209">
                  <c:v>6727</c:v>
                </c:pt>
                <c:pt idx="210">
                  <c:v>6757</c:v>
                </c:pt>
                <c:pt idx="211">
                  <c:v>6788</c:v>
                </c:pt>
                <c:pt idx="212">
                  <c:v>6819</c:v>
                </c:pt>
                <c:pt idx="213">
                  <c:v>6849</c:v>
                </c:pt>
                <c:pt idx="214">
                  <c:v>6880</c:v>
                </c:pt>
                <c:pt idx="215">
                  <c:v>6910</c:v>
                </c:pt>
                <c:pt idx="216">
                  <c:v>6941</c:v>
                </c:pt>
                <c:pt idx="217">
                  <c:v>6972</c:v>
                </c:pt>
                <c:pt idx="218">
                  <c:v>7000</c:v>
                </c:pt>
                <c:pt idx="219">
                  <c:v>7031</c:v>
                </c:pt>
                <c:pt idx="220">
                  <c:v>7061</c:v>
                </c:pt>
                <c:pt idx="221">
                  <c:v>7092</c:v>
                </c:pt>
                <c:pt idx="222">
                  <c:v>7122</c:v>
                </c:pt>
                <c:pt idx="223">
                  <c:v>7153</c:v>
                </c:pt>
                <c:pt idx="224">
                  <c:v>7184</c:v>
                </c:pt>
                <c:pt idx="225">
                  <c:v>7214</c:v>
                </c:pt>
                <c:pt idx="226">
                  <c:v>7245</c:v>
                </c:pt>
                <c:pt idx="227">
                  <c:v>7275</c:v>
                </c:pt>
                <c:pt idx="228">
                  <c:v>7306</c:v>
                </c:pt>
                <c:pt idx="229">
                  <c:v>7337</c:v>
                </c:pt>
                <c:pt idx="230">
                  <c:v>7366</c:v>
                </c:pt>
                <c:pt idx="231">
                  <c:v>7397</c:v>
                </c:pt>
                <c:pt idx="232">
                  <c:v>7427</c:v>
                </c:pt>
                <c:pt idx="233">
                  <c:v>7458</c:v>
                </c:pt>
                <c:pt idx="234">
                  <c:v>7488</c:v>
                </c:pt>
                <c:pt idx="235">
                  <c:v>7519</c:v>
                </c:pt>
                <c:pt idx="236">
                  <c:v>7550</c:v>
                </c:pt>
                <c:pt idx="237">
                  <c:v>7580</c:v>
                </c:pt>
                <c:pt idx="238">
                  <c:v>7611</c:v>
                </c:pt>
                <c:pt idx="239">
                  <c:v>7641</c:v>
                </c:pt>
                <c:pt idx="240">
                  <c:v>7672</c:v>
                </c:pt>
                <c:pt idx="241">
                  <c:v>7703</c:v>
                </c:pt>
                <c:pt idx="242">
                  <c:v>7731</c:v>
                </c:pt>
                <c:pt idx="243">
                  <c:v>7762</c:v>
                </c:pt>
                <c:pt idx="244">
                  <c:v>7792</c:v>
                </c:pt>
                <c:pt idx="245">
                  <c:v>7823</c:v>
                </c:pt>
                <c:pt idx="246">
                  <c:v>7853</c:v>
                </c:pt>
                <c:pt idx="247">
                  <c:v>7884</c:v>
                </c:pt>
                <c:pt idx="248">
                  <c:v>7915</c:v>
                </c:pt>
                <c:pt idx="249">
                  <c:v>7945</c:v>
                </c:pt>
                <c:pt idx="250">
                  <c:v>7976</c:v>
                </c:pt>
                <c:pt idx="251">
                  <c:v>8006</c:v>
                </c:pt>
                <c:pt idx="252">
                  <c:v>8037</c:v>
                </c:pt>
                <c:pt idx="253">
                  <c:v>8068</c:v>
                </c:pt>
                <c:pt idx="254">
                  <c:v>8096</c:v>
                </c:pt>
                <c:pt idx="255">
                  <c:v>8127</c:v>
                </c:pt>
                <c:pt idx="256">
                  <c:v>8157</c:v>
                </c:pt>
                <c:pt idx="257">
                  <c:v>8188</c:v>
                </c:pt>
                <c:pt idx="258">
                  <c:v>8218</c:v>
                </c:pt>
                <c:pt idx="259">
                  <c:v>8249</c:v>
                </c:pt>
                <c:pt idx="260">
                  <c:v>8280</c:v>
                </c:pt>
                <c:pt idx="261">
                  <c:v>8310</c:v>
                </c:pt>
                <c:pt idx="262">
                  <c:v>8341</c:v>
                </c:pt>
                <c:pt idx="263">
                  <c:v>8371</c:v>
                </c:pt>
                <c:pt idx="264">
                  <c:v>8402</c:v>
                </c:pt>
                <c:pt idx="265">
                  <c:v>8433</c:v>
                </c:pt>
                <c:pt idx="266">
                  <c:v>8461</c:v>
                </c:pt>
                <c:pt idx="267">
                  <c:v>8492</c:v>
                </c:pt>
                <c:pt idx="268">
                  <c:v>8522</c:v>
                </c:pt>
                <c:pt idx="269">
                  <c:v>8553</c:v>
                </c:pt>
                <c:pt idx="270">
                  <c:v>8583</c:v>
                </c:pt>
                <c:pt idx="271">
                  <c:v>8614</c:v>
                </c:pt>
                <c:pt idx="272">
                  <c:v>8645</c:v>
                </c:pt>
                <c:pt idx="273">
                  <c:v>8675</c:v>
                </c:pt>
                <c:pt idx="274">
                  <c:v>8706</c:v>
                </c:pt>
                <c:pt idx="275">
                  <c:v>8736</c:v>
                </c:pt>
                <c:pt idx="276">
                  <c:v>8767</c:v>
                </c:pt>
                <c:pt idx="277">
                  <c:v>8798</c:v>
                </c:pt>
                <c:pt idx="278">
                  <c:v>8827</c:v>
                </c:pt>
                <c:pt idx="279">
                  <c:v>8858</c:v>
                </c:pt>
                <c:pt idx="280">
                  <c:v>8888</c:v>
                </c:pt>
                <c:pt idx="281">
                  <c:v>8919</c:v>
                </c:pt>
                <c:pt idx="282">
                  <c:v>8949</c:v>
                </c:pt>
                <c:pt idx="283">
                  <c:v>8980</c:v>
                </c:pt>
                <c:pt idx="284">
                  <c:v>9011</c:v>
                </c:pt>
                <c:pt idx="285">
                  <c:v>9041</c:v>
                </c:pt>
                <c:pt idx="286">
                  <c:v>9072</c:v>
                </c:pt>
                <c:pt idx="287">
                  <c:v>9102</c:v>
                </c:pt>
                <c:pt idx="288">
                  <c:v>9133</c:v>
                </c:pt>
                <c:pt idx="289">
                  <c:v>9164</c:v>
                </c:pt>
                <c:pt idx="290">
                  <c:v>9192</c:v>
                </c:pt>
                <c:pt idx="291">
                  <c:v>9223</c:v>
                </c:pt>
                <c:pt idx="292">
                  <c:v>9253</c:v>
                </c:pt>
                <c:pt idx="293">
                  <c:v>9284</c:v>
                </c:pt>
                <c:pt idx="294">
                  <c:v>9314</c:v>
                </c:pt>
                <c:pt idx="295">
                  <c:v>9345</c:v>
                </c:pt>
                <c:pt idx="296">
                  <c:v>9376</c:v>
                </c:pt>
                <c:pt idx="297">
                  <c:v>9406</c:v>
                </c:pt>
                <c:pt idx="298">
                  <c:v>9437</c:v>
                </c:pt>
                <c:pt idx="299">
                  <c:v>9467</c:v>
                </c:pt>
                <c:pt idx="300">
                  <c:v>9498</c:v>
                </c:pt>
                <c:pt idx="301">
                  <c:v>9529</c:v>
                </c:pt>
                <c:pt idx="302">
                  <c:v>9557</c:v>
                </c:pt>
                <c:pt idx="303">
                  <c:v>9588</c:v>
                </c:pt>
                <c:pt idx="304">
                  <c:v>9618</c:v>
                </c:pt>
                <c:pt idx="305">
                  <c:v>9649</c:v>
                </c:pt>
                <c:pt idx="306">
                  <c:v>9679</c:v>
                </c:pt>
                <c:pt idx="307">
                  <c:v>9710</c:v>
                </c:pt>
                <c:pt idx="308">
                  <c:v>9741</c:v>
                </c:pt>
                <c:pt idx="309">
                  <c:v>9771</c:v>
                </c:pt>
                <c:pt idx="310">
                  <c:v>9802</c:v>
                </c:pt>
                <c:pt idx="311">
                  <c:v>9832</c:v>
                </c:pt>
                <c:pt idx="312">
                  <c:v>9863</c:v>
                </c:pt>
                <c:pt idx="313">
                  <c:v>9894</c:v>
                </c:pt>
                <c:pt idx="314">
                  <c:v>9922</c:v>
                </c:pt>
                <c:pt idx="315">
                  <c:v>9953</c:v>
                </c:pt>
                <c:pt idx="316">
                  <c:v>9983</c:v>
                </c:pt>
                <c:pt idx="317">
                  <c:v>10014</c:v>
                </c:pt>
                <c:pt idx="318">
                  <c:v>10044</c:v>
                </c:pt>
                <c:pt idx="319">
                  <c:v>10075</c:v>
                </c:pt>
                <c:pt idx="320">
                  <c:v>10106</c:v>
                </c:pt>
                <c:pt idx="321">
                  <c:v>10136</c:v>
                </c:pt>
                <c:pt idx="322">
                  <c:v>10167</c:v>
                </c:pt>
                <c:pt idx="323">
                  <c:v>10197</c:v>
                </c:pt>
                <c:pt idx="324">
                  <c:v>10228</c:v>
                </c:pt>
                <c:pt idx="325">
                  <c:v>10259</c:v>
                </c:pt>
                <c:pt idx="326">
                  <c:v>10288</c:v>
                </c:pt>
                <c:pt idx="327">
                  <c:v>10319</c:v>
                </c:pt>
                <c:pt idx="328">
                  <c:v>10349</c:v>
                </c:pt>
                <c:pt idx="329">
                  <c:v>10380</c:v>
                </c:pt>
                <c:pt idx="330">
                  <c:v>10410</c:v>
                </c:pt>
                <c:pt idx="331">
                  <c:v>10441</c:v>
                </c:pt>
                <c:pt idx="332">
                  <c:v>10472</c:v>
                </c:pt>
                <c:pt idx="333">
                  <c:v>10502</c:v>
                </c:pt>
                <c:pt idx="334">
                  <c:v>10533</c:v>
                </c:pt>
                <c:pt idx="335">
                  <c:v>10563</c:v>
                </c:pt>
                <c:pt idx="336">
                  <c:v>10594</c:v>
                </c:pt>
                <c:pt idx="337">
                  <c:v>10625</c:v>
                </c:pt>
                <c:pt idx="338">
                  <c:v>10653</c:v>
                </c:pt>
                <c:pt idx="339">
                  <c:v>10684</c:v>
                </c:pt>
                <c:pt idx="340">
                  <c:v>10714</c:v>
                </c:pt>
                <c:pt idx="341">
                  <c:v>10745</c:v>
                </c:pt>
                <c:pt idx="342">
                  <c:v>10775</c:v>
                </c:pt>
                <c:pt idx="343">
                  <c:v>10806</c:v>
                </c:pt>
                <c:pt idx="344">
                  <c:v>10837</c:v>
                </c:pt>
                <c:pt idx="345">
                  <c:v>10867</c:v>
                </c:pt>
                <c:pt idx="346">
                  <c:v>10898</c:v>
                </c:pt>
                <c:pt idx="347">
                  <c:v>10928</c:v>
                </c:pt>
                <c:pt idx="348">
                  <c:v>10959</c:v>
                </c:pt>
                <c:pt idx="349">
                  <c:v>10990</c:v>
                </c:pt>
                <c:pt idx="350">
                  <c:v>11018</c:v>
                </c:pt>
                <c:pt idx="351">
                  <c:v>11049</c:v>
                </c:pt>
                <c:pt idx="352">
                  <c:v>11079</c:v>
                </c:pt>
                <c:pt idx="353">
                  <c:v>11110</c:v>
                </c:pt>
                <c:pt idx="354">
                  <c:v>11140</c:v>
                </c:pt>
                <c:pt idx="355">
                  <c:v>11171</c:v>
                </c:pt>
                <c:pt idx="356">
                  <c:v>11202</c:v>
                </c:pt>
                <c:pt idx="357">
                  <c:v>11232</c:v>
                </c:pt>
                <c:pt idx="358">
                  <c:v>11263</c:v>
                </c:pt>
                <c:pt idx="359">
                  <c:v>11293</c:v>
                </c:pt>
                <c:pt idx="360">
                  <c:v>11324</c:v>
                </c:pt>
                <c:pt idx="361">
                  <c:v>11355</c:v>
                </c:pt>
                <c:pt idx="362">
                  <c:v>11383</c:v>
                </c:pt>
                <c:pt idx="363">
                  <c:v>11414</c:v>
                </c:pt>
                <c:pt idx="364">
                  <c:v>11444</c:v>
                </c:pt>
                <c:pt idx="365">
                  <c:v>11475</c:v>
                </c:pt>
                <c:pt idx="366">
                  <c:v>11505</c:v>
                </c:pt>
                <c:pt idx="367">
                  <c:v>11536</c:v>
                </c:pt>
                <c:pt idx="368">
                  <c:v>11567</c:v>
                </c:pt>
                <c:pt idx="369">
                  <c:v>11597</c:v>
                </c:pt>
                <c:pt idx="370">
                  <c:v>11628</c:v>
                </c:pt>
                <c:pt idx="371">
                  <c:v>11658</c:v>
                </c:pt>
                <c:pt idx="372">
                  <c:v>11689</c:v>
                </c:pt>
                <c:pt idx="373">
                  <c:v>11720</c:v>
                </c:pt>
                <c:pt idx="374">
                  <c:v>11749</c:v>
                </c:pt>
                <c:pt idx="375">
                  <c:v>11780</c:v>
                </c:pt>
                <c:pt idx="376">
                  <c:v>11810</c:v>
                </c:pt>
                <c:pt idx="377">
                  <c:v>11841</c:v>
                </c:pt>
                <c:pt idx="378">
                  <c:v>11871</c:v>
                </c:pt>
                <c:pt idx="379">
                  <c:v>11902</c:v>
                </c:pt>
                <c:pt idx="380">
                  <c:v>11933</c:v>
                </c:pt>
                <c:pt idx="381">
                  <c:v>11963</c:v>
                </c:pt>
                <c:pt idx="382">
                  <c:v>11994</c:v>
                </c:pt>
                <c:pt idx="383">
                  <c:v>12024</c:v>
                </c:pt>
                <c:pt idx="384">
                  <c:v>12055</c:v>
                </c:pt>
                <c:pt idx="385">
                  <c:v>12086</c:v>
                </c:pt>
                <c:pt idx="386">
                  <c:v>12114</c:v>
                </c:pt>
                <c:pt idx="387">
                  <c:v>12145</c:v>
                </c:pt>
                <c:pt idx="388">
                  <c:v>12175</c:v>
                </c:pt>
                <c:pt idx="389">
                  <c:v>12206</c:v>
                </c:pt>
                <c:pt idx="390">
                  <c:v>12236</c:v>
                </c:pt>
                <c:pt idx="391">
                  <c:v>12267</c:v>
                </c:pt>
                <c:pt idx="392">
                  <c:v>12298</c:v>
                </c:pt>
                <c:pt idx="393">
                  <c:v>12328</c:v>
                </c:pt>
                <c:pt idx="394">
                  <c:v>12359</c:v>
                </c:pt>
                <c:pt idx="395">
                  <c:v>12389</c:v>
                </c:pt>
                <c:pt idx="396">
                  <c:v>12420</c:v>
                </c:pt>
                <c:pt idx="397">
                  <c:v>12451</c:v>
                </c:pt>
                <c:pt idx="398">
                  <c:v>12479</c:v>
                </c:pt>
                <c:pt idx="399">
                  <c:v>12510</c:v>
                </c:pt>
                <c:pt idx="400">
                  <c:v>12540</c:v>
                </c:pt>
                <c:pt idx="401">
                  <c:v>12571</c:v>
                </c:pt>
                <c:pt idx="402">
                  <c:v>12601</c:v>
                </c:pt>
                <c:pt idx="403">
                  <c:v>12632</c:v>
                </c:pt>
                <c:pt idx="404">
                  <c:v>12663</c:v>
                </c:pt>
                <c:pt idx="405">
                  <c:v>12693</c:v>
                </c:pt>
                <c:pt idx="406">
                  <c:v>12724</c:v>
                </c:pt>
                <c:pt idx="407">
                  <c:v>12754</c:v>
                </c:pt>
                <c:pt idx="408">
                  <c:v>12785</c:v>
                </c:pt>
                <c:pt idx="409">
                  <c:v>12816</c:v>
                </c:pt>
                <c:pt idx="410">
                  <c:v>12844</c:v>
                </c:pt>
                <c:pt idx="411">
                  <c:v>12875</c:v>
                </c:pt>
                <c:pt idx="412">
                  <c:v>12905</c:v>
                </c:pt>
                <c:pt idx="413">
                  <c:v>12936</c:v>
                </c:pt>
                <c:pt idx="414">
                  <c:v>12966</c:v>
                </c:pt>
                <c:pt idx="415">
                  <c:v>12997</c:v>
                </c:pt>
                <c:pt idx="416">
                  <c:v>13028</c:v>
                </c:pt>
                <c:pt idx="417">
                  <c:v>13058</c:v>
                </c:pt>
                <c:pt idx="418">
                  <c:v>13089</c:v>
                </c:pt>
                <c:pt idx="419">
                  <c:v>13119</c:v>
                </c:pt>
                <c:pt idx="420">
                  <c:v>13150</c:v>
                </c:pt>
                <c:pt idx="421">
                  <c:v>13181</c:v>
                </c:pt>
                <c:pt idx="422">
                  <c:v>13210</c:v>
                </c:pt>
                <c:pt idx="423">
                  <c:v>13241</c:v>
                </c:pt>
                <c:pt idx="424">
                  <c:v>13271</c:v>
                </c:pt>
                <c:pt idx="425">
                  <c:v>13302</c:v>
                </c:pt>
                <c:pt idx="426">
                  <c:v>13332</c:v>
                </c:pt>
                <c:pt idx="427">
                  <c:v>13363</c:v>
                </c:pt>
                <c:pt idx="428">
                  <c:v>13394</c:v>
                </c:pt>
                <c:pt idx="429">
                  <c:v>13424</c:v>
                </c:pt>
                <c:pt idx="430">
                  <c:v>13455</c:v>
                </c:pt>
                <c:pt idx="431">
                  <c:v>13485</c:v>
                </c:pt>
                <c:pt idx="432">
                  <c:v>13516</c:v>
                </c:pt>
                <c:pt idx="433">
                  <c:v>13547</c:v>
                </c:pt>
                <c:pt idx="434">
                  <c:v>13575</c:v>
                </c:pt>
                <c:pt idx="435">
                  <c:v>13606</c:v>
                </c:pt>
                <c:pt idx="436">
                  <c:v>13636</c:v>
                </c:pt>
                <c:pt idx="437">
                  <c:v>13667</c:v>
                </c:pt>
                <c:pt idx="438">
                  <c:v>13697</c:v>
                </c:pt>
                <c:pt idx="439">
                  <c:v>13728</c:v>
                </c:pt>
                <c:pt idx="440">
                  <c:v>13759</c:v>
                </c:pt>
                <c:pt idx="441">
                  <c:v>13789</c:v>
                </c:pt>
                <c:pt idx="442">
                  <c:v>13820</c:v>
                </c:pt>
                <c:pt idx="443">
                  <c:v>13850</c:v>
                </c:pt>
                <c:pt idx="444">
                  <c:v>13881</c:v>
                </c:pt>
                <c:pt idx="445">
                  <c:v>13912</c:v>
                </c:pt>
                <c:pt idx="446">
                  <c:v>13940</c:v>
                </c:pt>
                <c:pt idx="447">
                  <c:v>13971</c:v>
                </c:pt>
                <c:pt idx="448">
                  <c:v>14001</c:v>
                </c:pt>
                <c:pt idx="449">
                  <c:v>14032</c:v>
                </c:pt>
                <c:pt idx="450">
                  <c:v>14062</c:v>
                </c:pt>
                <c:pt idx="451">
                  <c:v>14093</c:v>
                </c:pt>
                <c:pt idx="452">
                  <c:v>14124</c:v>
                </c:pt>
                <c:pt idx="453">
                  <c:v>14154</c:v>
                </c:pt>
                <c:pt idx="454">
                  <c:v>14185</c:v>
                </c:pt>
                <c:pt idx="455">
                  <c:v>14215</c:v>
                </c:pt>
                <c:pt idx="456">
                  <c:v>14246</c:v>
                </c:pt>
                <c:pt idx="457">
                  <c:v>14277</c:v>
                </c:pt>
                <c:pt idx="458">
                  <c:v>14305</c:v>
                </c:pt>
                <c:pt idx="459">
                  <c:v>14336</c:v>
                </c:pt>
                <c:pt idx="460">
                  <c:v>14366</c:v>
                </c:pt>
                <c:pt idx="461">
                  <c:v>14397</c:v>
                </c:pt>
                <c:pt idx="462">
                  <c:v>14427</c:v>
                </c:pt>
                <c:pt idx="463">
                  <c:v>14458</c:v>
                </c:pt>
                <c:pt idx="464">
                  <c:v>14489</c:v>
                </c:pt>
                <c:pt idx="465">
                  <c:v>14519</c:v>
                </c:pt>
                <c:pt idx="466">
                  <c:v>14550</c:v>
                </c:pt>
                <c:pt idx="467">
                  <c:v>14580</c:v>
                </c:pt>
                <c:pt idx="468">
                  <c:v>14611</c:v>
                </c:pt>
                <c:pt idx="469">
                  <c:v>14642</c:v>
                </c:pt>
                <c:pt idx="470">
                  <c:v>14671</c:v>
                </c:pt>
                <c:pt idx="471">
                  <c:v>14702</c:v>
                </c:pt>
                <c:pt idx="472">
                  <c:v>14732</c:v>
                </c:pt>
                <c:pt idx="473">
                  <c:v>14763</c:v>
                </c:pt>
                <c:pt idx="474">
                  <c:v>14793</c:v>
                </c:pt>
                <c:pt idx="475">
                  <c:v>14824</c:v>
                </c:pt>
                <c:pt idx="476">
                  <c:v>14855</c:v>
                </c:pt>
                <c:pt idx="477">
                  <c:v>14885</c:v>
                </c:pt>
                <c:pt idx="478">
                  <c:v>14916</c:v>
                </c:pt>
                <c:pt idx="479">
                  <c:v>14946</c:v>
                </c:pt>
                <c:pt idx="480">
                  <c:v>14977</c:v>
                </c:pt>
                <c:pt idx="481">
                  <c:v>15008</c:v>
                </c:pt>
                <c:pt idx="482">
                  <c:v>15036</c:v>
                </c:pt>
                <c:pt idx="483">
                  <c:v>15067</c:v>
                </c:pt>
                <c:pt idx="484">
                  <c:v>15097</c:v>
                </c:pt>
                <c:pt idx="485">
                  <c:v>15128</c:v>
                </c:pt>
                <c:pt idx="486">
                  <c:v>15158</c:v>
                </c:pt>
                <c:pt idx="487">
                  <c:v>15189</c:v>
                </c:pt>
                <c:pt idx="488">
                  <c:v>15220</c:v>
                </c:pt>
                <c:pt idx="489">
                  <c:v>15250</c:v>
                </c:pt>
                <c:pt idx="490">
                  <c:v>15281</c:v>
                </c:pt>
                <c:pt idx="491">
                  <c:v>15311</c:v>
                </c:pt>
                <c:pt idx="492">
                  <c:v>15342</c:v>
                </c:pt>
                <c:pt idx="493">
                  <c:v>15373</c:v>
                </c:pt>
                <c:pt idx="494">
                  <c:v>15401</c:v>
                </c:pt>
                <c:pt idx="495">
                  <c:v>15432</c:v>
                </c:pt>
                <c:pt idx="496">
                  <c:v>15462</c:v>
                </c:pt>
                <c:pt idx="497">
                  <c:v>15493</c:v>
                </c:pt>
                <c:pt idx="498">
                  <c:v>15523</c:v>
                </c:pt>
                <c:pt idx="499">
                  <c:v>15554</c:v>
                </c:pt>
                <c:pt idx="500">
                  <c:v>15585</c:v>
                </c:pt>
                <c:pt idx="501">
                  <c:v>15615</c:v>
                </c:pt>
                <c:pt idx="502">
                  <c:v>15646</c:v>
                </c:pt>
                <c:pt idx="503">
                  <c:v>15676</c:v>
                </c:pt>
                <c:pt idx="504">
                  <c:v>15707</c:v>
                </c:pt>
                <c:pt idx="505">
                  <c:v>15738</c:v>
                </c:pt>
                <c:pt idx="506">
                  <c:v>15766</c:v>
                </c:pt>
                <c:pt idx="507">
                  <c:v>15797</c:v>
                </c:pt>
                <c:pt idx="508">
                  <c:v>15827</c:v>
                </c:pt>
                <c:pt idx="509">
                  <c:v>15858</c:v>
                </c:pt>
                <c:pt idx="510">
                  <c:v>15888</c:v>
                </c:pt>
                <c:pt idx="511">
                  <c:v>15919</c:v>
                </c:pt>
                <c:pt idx="512">
                  <c:v>15950</c:v>
                </c:pt>
                <c:pt idx="513">
                  <c:v>15980</c:v>
                </c:pt>
                <c:pt idx="514">
                  <c:v>16011</c:v>
                </c:pt>
                <c:pt idx="515">
                  <c:v>16041</c:v>
                </c:pt>
                <c:pt idx="516">
                  <c:v>16072</c:v>
                </c:pt>
                <c:pt idx="517">
                  <c:v>16103</c:v>
                </c:pt>
                <c:pt idx="518">
                  <c:v>16132</c:v>
                </c:pt>
                <c:pt idx="519">
                  <c:v>16163</c:v>
                </c:pt>
                <c:pt idx="520">
                  <c:v>16193</c:v>
                </c:pt>
                <c:pt idx="521">
                  <c:v>16224</c:v>
                </c:pt>
                <c:pt idx="522">
                  <c:v>16254</c:v>
                </c:pt>
                <c:pt idx="523">
                  <c:v>16285</c:v>
                </c:pt>
                <c:pt idx="524">
                  <c:v>16316</c:v>
                </c:pt>
                <c:pt idx="525">
                  <c:v>16346</c:v>
                </c:pt>
                <c:pt idx="526">
                  <c:v>16377</c:v>
                </c:pt>
                <c:pt idx="527">
                  <c:v>16407</c:v>
                </c:pt>
                <c:pt idx="528">
                  <c:v>16438</c:v>
                </c:pt>
                <c:pt idx="529">
                  <c:v>16469</c:v>
                </c:pt>
                <c:pt idx="530">
                  <c:v>16497</c:v>
                </c:pt>
                <c:pt idx="531">
                  <c:v>16528</c:v>
                </c:pt>
                <c:pt idx="532">
                  <c:v>16558</c:v>
                </c:pt>
                <c:pt idx="533">
                  <c:v>16589</c:v>
                </c:pt>
                <c:pt idx="534">
                  <c:v>16619</c:v>
                </c:pt>
                <c:pt idx="535">
                  <c:v>16650</c:v>
                </c:pt>
                <c:pt idx="536">
                  <c:v>16681</c:v>
                </c:pt>
                <c:pt idx="537">
                  <c:v>16711</c:v>
                </c:pt>
                <c:pt idx="538">
                  <c:v>16742</c:v>
                </c:pt>
                <c:pt idx="539">
                  <c:v>16772</c:v>
                </c:pt>
                <c:pt idx="540">
                  <c:v>16803</c:v>
                </c:pt>
                <c:pt idx="541">
                  <c:v>16834</c:v>
                </c:pt>
                <c:pt idx="542">
                  <c:v>16862</c:v>
                </c:pt>
                <c:pt idx="543">
                  <c:v>16893</c:v>
                </c:pt>
                <c:pt idx="544">
                  <c:v>16923</c:v>
                </c:pt>
                <c:pt idx="545">
                  <c:v>16954</c:v>
                </c:pt>
                <c:pt idx="546">
                  <c:v>16984</c:v>
                </c:pt>
                <c:pt idx="547">
                  <c:v>17015</c:v>
                </c:pt>
                <c:pt idx="548">
                  <c:v>17046</c:v>
                </c:pt>
                <c:pt idx="549">
                  <c:v>17076</c:v>
                </c:pt>
                <c:pt idx="550">
                  <c:v>17107</c:v>
                </c:pt>
                <c:pt idx="551">
                  <c:v>17137</c:v>
                </c:pt>
                <c:pt idx="552">
                  <c:v>17168</c:v>
                </c:pt>
                <c:pt idx="553">
                  <c:v>17199</c:v>
                </c:pt>
                <c:pt idx="554">
                  <c:v>17227</c:v>
                </c:pt>
                <c:pt idx="555">
                  <c:v>17258</c:v>
                </c:pt>
                <c:pt idx="556">
                  <c:v>17288</c:v>
                </c:pt>
                <c:pt idx="557">
                  <c:v>17319</c:v>
                </c:pt>
                <c:pt idx="558">
                  <c:v>17349</c:v>
                </c:pt>
                <c:pt idx="559">
                  <c:v>17380</c:v>
                </c:pt>
                <c:pt idx="560">
                  <c:v>17411</c:v>
                </c:pt>
                <c:pt idx="561">
                  <c:v>17441</c:v>
                </c:pt>
                <c:pt idx="562">
                  <c:v>17472</c:v>
                </c:pt>
                <c:pt idx="563">
                  <c:v>17502</c:v>
                </c:pt>
                <c:pt idx="564">
                  <c:v>17533</c:v>
                </c:pt>
                <c:pt idx="565">
                  <c:v>17564</c:v>
                </c:pt>
                <c:pt idx="566">
                  <c:v>17593</c:v>
                </c:pt>
                <c:pt idx="567">
                  <c:v>17624</c:v>
                </c:pt>
                <c:pt idx="568">
                  <c:v>17654</c:v>
                </c:pt>
                <c:pt idx="569">
                  <c:v>17685</c:v>
                </c:pt>
                <c:pt idx="570">
                  <c:v>17715</c:v>
                </c:pt>
                <c:pt idx="571">
                  <c:v>17746</c:v>
                </c:pt>
                <c:pt idx="572">
                  <c:v>17777</c:v>
                </c:pt>
                <c:pt idx="573">
                  <c:v>17807</c:v>
                </c:pt>
                <c:pt idx="574">
                  <c:v>17838</c:v>
                </c:pt>
                <c:pt idx="575">
                  <c:v>17868</c:v>
                </c:pt>
                <c:pt idx="576">
                  <c:v>17899</c:v>
                </c:pt>
                <c:pt idx="577">
                  <c:v>17930</c:v>
                </c:pt>
                <c:pt idx="578">
                  <c:v>17958</c:v>
                </c:pt>
                <c:pt idx="579">
                  <c:v>17989</c:v>
                </c:pt>
                <c:pt idx="580">
                  <c:v>18019</c:v>
                </c:pt>
                <c:pt idx="581">
                  <c:v>18050</c:v>
                </c:pt>
                <c:pt idx="582">
                  <c:v>18080</c:v>
                </c:pt>
                <c:pt idx="583">
                  <c:v>18111</c:v>
                </c:pt>
                <c:pt idx="584">
                  <c:v>18142</c:v>
                </c:pt>
                <c:pt idx="585">
                  <c:v>18172</c:v>
                </c:pt>
                <c:pt idx="586">
                  <c:v>18203</c:v>
                </c:pt>
                <c:pt idx="587">
                  <c:v>18233</c:v>
                </c:pt>
                <c:pt idx="588">
                  <c:v>18264</c:v>
                </c:pt>
                <c:pt idx="589">
                  <c:v>18295</c:v>
                </c:pt>
                <c:pt idx="590">
                  <c:v>18323</c:v>
                </c:pt>
                <c:pt idx="591">
                  <c:v>18354</c:v>
                </c:pt>
                <c:pt idx="592">
                  <c:v>18384</c:v>
                </c:pt>
                <c:pt idx="593">
                  <c:v>18415</c:v>
                </c:pt>
                <c:pt idx="594">
                  <c:v>18445</c:v>
                </c:pt>
                <c:pt idx="595">
                  <c:v>18476</c:v>
                </c:pt>
                <c:pt idx="596">
                  <c:v>18507</c:v>
                </c:pt>
                <c:pt idx="597">
                  <c:v>18537</c:v>
                </c:pt>
                <c:pt idx="598">
                  <c:v>18568</c:v>
                </c:pt>
                <c:pt idx="599">
                  <c:v>18598</c:v>
                </c:pt>
                <c:pt idx="600">
                  <c:v>18629</c:v>
                </c:pt>
                <c:pt idx="601">
                  <c:v>18660</c:v>
                </c:pt>
                <c:pt idx="602">
                  <c:v>18688</c:v>
                </c:pt>
                <c:pt idx="603">
                  <c:v>18719</c:v>
                </c:pt>
                <c:pt idx="604">
                  <c:v>18749</c:v>
                </c:pt>
                <c:pt idx="605">
                  <c:v>18780</c:v>
                </c:pt>
                <c:pt idx="606">
                  <c:v>18810</c:v>
                </c:pt>
                <c:pt idx="607">
                  <c:v>18841</c:v>
                </c:pt>
                <c:pt idx="608">
                  <c:v>18872</c:v>
                </c:pt>
                <c:pt idx="609">
                  <c:v>18902</c:v>
                </c:pt>
                <c:pt idx="610">
                  <c:v>18933</c:v>
                </c:pt>
                <c:pt idx="611">
                  <c:v>18963</c:v>
                </c:pt>
                <c:pt idx="612">
                  <c:v>18994</c:v>
                </c:pt>
                <c:pt idx="613">
                  <c:v>19025</c:v>
                </c:pt>
                <c:pt idx="614">
                  <c:v>19054</c:v>
                </c:pt>
                <c:pt idx="615">
                  <c:v>19085</c:v>
                </c:pt>
                <c:pt idx="616">
                  <c:v>19115</c:v>
                </c:pt>
                <c:pt idx="617">
                  <c:v>19146</c:v>
                </c:pt>
                <c:pt idx="618">
                  <c:v>19176</c:v>
                </c:pt>
                <c:pt idx="619">
                  <c:v>19207</c:v>
                </c:pt>
                <c:pt idx="620">
                  <c:v>19238</c:v>
                </c:pt>
                <c:pt idx="621">
                  <c:v>19268</c:v>
                </c:pt>
                <c:pt idx="622">
                  <c:v>19299</c:v>
                </c:pt>
                <c:pt idx="623">
                  <c:v>19329</c:v>
                </c:pt>
                <c:pt idx="624">
                  <c:v>19360</c:v>
                </c:pt>
                <c:pt idx="625">
                  <c:v>19391</c:v>
                </c:pt>
                <c:pt idx="626">
                  <c:v>19419</c:v>
                </c:pt>
                <c:pt idx="627">
                  <c:v>19450</c:v>
                </c:pt>
                <c:pt idx="628">
                  <c:v>19480</c:v>
                </c:pt>
                <c:pt idx="629">
                  <c:v>19511</c:v>
                </c:pt>
                <c:pt idx="630">
                  <c:v>19541</c:v>
                </c:pt>
                <c:pt idx="631">
                  <c:v>19572</c:v>
                </c:pt>
                <c:pt idx="632">
                  <c:v>19603</c:v>
                </c:pt>
                <c:pt idx="633">
                  <c:v>19633</c:v>
                </c:pt>
                <c:pt idx="634">
                  <c:v>19664</c:v>
                </c:pt>
                <c:pt idx="635">
                  <c:v>19694</c:v>
                </c:pt>
                <c:pt idx="636">
                  <c:v>19725</c:v>
                </c:pt>
                <c:pt idx="637">
                  <c:v>19756</c:v>
                </c:pt>
                <c:pt idx="638">
                  <c:v>19784</c:v>
                </c:pt>
                <c:pt idx="639">
                  <c:v>19815</c:v>
                </c:pt>
                <c:pt idx="640">
                  <c:v>19845</c:v>
                </c:pt>
                <c:pt idx="641">
                  <c:v>19876</c:v>
                </c:pt>
                <c:pt idx="642">
                  <c:v>19906</c:v>
                </c:pt>
                <c:pt idx="643">
                  <c:v>19937</c:v>
                </c:pt>
                <c:pt idx="644">
                  <c:v>19968</c:v>
                </c:pt>
                <c:pt idx="645">
                  <c:v>19998</c:v>
                </c:pt>
                <c:pt idx="646">
                  <c:v>20029</c:v>
                </c:pt>
                <c:pt idx="647">
                  <c:v>20059</c:v>
                </c:pt>
                <c:pt idx="648">
                  <c:v>20090</c:v>
                </c:pt>
                <c:pt idx="649">
                  <c:v>20121</c:v>
                </c:pt>
                <c:pt idx="650">
                  <c:v>20149</c:v>
                </c:pt>
                <c:pt idx="651">
                  <c:v>20180</c:v>
                </c:pt>
                <c:pt idx="652">
                  <c:v>20210</c:v>
                </c:pt>
                <c:pt idx="653">
                  <c:v>20241</c:v>
                </c:pt>
                <c:pt idx="654">
                  <c:v>20271</c:v>
                </c:pt>
                <c:pt idx="655">
                  <c:v>20302</c:v>
                </c:pt>
                <c:pt idx="656">
                  <c:v>20333</c:v>
                </c:pt>
                <c:pt idx="657">
                  <c:v>20363</c:v>
                </c:pt>
                <c:pt idx="658">
                  <c:v>20394</c:v>
                </c:pt>
                <c:pt idx="659">
                  <c:v>20424</c:v>
                </c:pt>
                <c:pt idx="660">
                  <c:v>20455</c:v>
                </c:pt>
                <c:pt idx="661">
                  <c:v>20486</c:v>
                </c:pt>
                <c:pt idx="662">
                  <c:v>20515</c:v>
                </c:pt>
                <c:pt idx="663">
                  <c:v>20546</c:v>
                </c:pt>
                <c:pt idx="664">
                  <c:v>20576</c:v>
                </c:pt>
                <c:pt idx="665">
                  <c:v>20607</c:v>
                </c:pt>
                <c:pt idx="666">
                  <c:v>20637</c:v>
                </c:pt>
                <c:pt idx="667">
                  <c:v>20668</c:v>
                </c:pt>
                <c:pt idx="668">
                  <c:v>20699</c:v>
                </c:pt>
                <c:pt idx="669">
                  <c:v>20729</c:v>
                </c:pt>
                <c:pt idx="670">
                  <c:v>20760</c:v>
                </c:pt>
                <c:pt idx="671">
                  <c:v>20790</c:v>
                </c:pt>
                <c:pt idx="672">
                  <c:v>20821</c:v>
                </c:pt>
                <c:pt idx="673">
                  <c:v>20852</c:v>
                </c:pt>
                <c:pt idx="674">
                  <c:v>20880</c:v>
                </c:pt>
                <c:pt idx="675">
                  <c:v>20911</c:v>
                </c:pt>
                <c:pt idx="676">
                  <c:v>20941</c:v>
                </c:pt>
                <c:pt idx="677">
                  <c:v>20972</c:v>
                </c:pt>
                <c:pt idx="678">
                  <c:v>21002</c:v>
                </c:pt>
                <c:pt idx="679">
                  <c:v>21033</c:v>
                </c:pt>
                <c:pt idx="680">
                  <c:v>21064</c:v>
                </c:pt>
                <c:pt idx="681">
                  <c:v>21094</c:v>
                </c:pt>
                <c:pt idx="682">
                  <c:v>21125</c:v>
                </c:pt>
                <c:pt idx="683">
                  <c:v>21155</c:v>
                </c:pt>
                <c:pt idx="684">
                  <c:v>21186</c:v>
                </c:pt>
                <c:pt idx="685">
                  <c:v>21217</c:v>
                </c:pt>
                <c:pt idx="686">
                  <c:v>21245</c:v>
                </c:pt>
                <c:pt idx="687">
                  <c:v>21276</c:v>
                </c:pt>
                <c:pt idx="688">
                  <c:v>21306</c:v>
                </c:pt>
                <c:pt idx="689">
                  <c:v>21337</c:v>
                </c:pt>
                <c:pt idx="690">
                  <c:v>21367</c:v>
                </c:pt>
                <c:pt idx="691">
                  <c:v>21398</c:v>
                </c:pt>
                <c:pt idx="692">
                  <c:v>21429</c:v>
                </c:pt>
                <c:pt idx="693">
                  <c:v>21459</c:v>
                </c:pt>
                <c:pt idx="694">
                  <c:v>21490</c:v>
                </c:pt>
                <c:pt idx="695">
                  <c:v>21520</c:v>
                </c:pt>
                <c:pt idx="696">
                  <c:v>21551</c:v>
                </c:pt>
                <c:pt idx="697">
                  <c:v>21582</c:v>
                </c:pt>
                <c:pt idx="698">
                  <c:v>21610</c:v>
                </c:pt>
                <c:pt idx="699">
                  <c:v>21641</c:v>
                </c:pt>
                <c:pt idx="700">
                  <c:v>21671</c:v>
                </c:pt>
                <c:pt idx="701">
                  <c:v>21702</c:v>
                </c:pt>
                <c:pt idx="702">
                  <c:v>21732</c:v>
                </c:pt>
                <c:pt idx="703">
                  <c:v>21763</c:v>
                </c:pt>
                <c:pt idx="704">
                  <c:v>21794</c:v>
                </c:pt>
                <c:pt idx="705">
                  <c:v>21824</c:v>
                </c:pt>
                <c:pt idx="706">
                  <c:v>21855</c:v>
                </c:pt>
                <c:pt idx="707">
                  <c:v>21885</c:v>
                </c:pt>
                <c:pt idx="708">
                  <c:v>21916</c:v>
                </c:pt>
                <c:pt idx="709">
                  <c:v>21947</c:v>
                </c:pt>
                <c:pt idx="710">
                  <c:v>21976</c:v>
                </c:pt>
                <c:pt idx="711">
                  <c:v>22007</c:v>
                </c:pt>
                <c:pt idx="712">
                  <c:v>22037</c:v>
                </c:pt>
                <c:pt idx="713">
                  <c:v>22068</c:v>
                </c:pt>
                <c:pt idx="714">
                  <c:v>22098</c:v>
                </c:pt>
                <c:pt idx="715">
                  <c:v>22129</c:v>
                </c:pt>
                <c:pt idx="716">
                  <c:v>22160</c:v>
                </c:pt>
                <c:pt idx="717">
                  <c:v>22190</c:v>
                </c:pt>
                <c:pt idx="718">
                  <c:v>22221</c:v>
                </c:pt>
                <c:pt idx="719">
                  <c:v>22251</c:v>
                </c:pt>
                <c:pt idx="720">
                  <c:v>22282</c:v>
                </c:pt>
                <c:pt idx="721">
                  <c:v>22313</c:v>
                </c:pt>
                <c:pt idx="722">
                  <c:v>22341</c:v>
                </c:pt>
                <c:pt idx="723">
                  <c:v>22372</c:v>
                </c:pt>
                <c:pt idx="724">
                  <c:v>22402</c:v>
                </c:pt>
                <c:pt idx="725">
                  <c:v>22433</c:v>
                </c:pt>
                <c:pt idx="726">
                  <c:v>22463</c:v>
                </c:pt>
                <c:pt idx="727">
                  <c:v>22494</c:v>
                </c:pt>
                <c:pt idx="728">
                  <c:v>22525</c:v>
                </c:pt>
                <c:pt idx="729">
                  <c:v>22555</c:v>
                </c:pt>
                <c:pt idx="730">
                  <c:v>22586</c:v>
                </c:pt>
                <c:pt idx="731">
                  <c:v>22616</c:v>
                </c:pt>
                <c:pt idx="732">
                  <c:v>22647</c:v>
                </c:pt>
                <c:pt idx="733">
                  <c:v>22678</c:v>
                </c:pt>
                <c:pt idx="734">
                  <c:v>22706</c:v>
                </c:pt>
                <c:pt idx="735">
                  <c:v>22737</c:v>
                </c:pt>
                <c:pt idx="736">
                  <c:v>22767</c:v>
                </c:pt>
                <c:pt idx="737">
                  <c:v>22798</c:v>
                </c:pt>
                <c:pt idx="738">
                  <c:v>22828</c:v>
                </c:pt>
                <c:pt idx="739">
                  <c:v>22859</c:v>
                </c:pt>
                <c:pt idx="740">
                  <c:v>22890</c:v>
                </c:pt>
                <c:pt idx="741">
                  <c:v>22920</c:v>
                </c:pt>
                <c:pt idx="742">
                  <c:v>22951</c:v>
                </c:pt>
                <c:pt idx="743">
                  <c:v>22981</c:v>
                </c:pt>
                <c:pt idx="744">
                  <c:v>23012</c:v>
                </c:pt>
                <c:pt idx="745">
                  <c:v>23043</c:v>
                </c:pt>
                <c:pt idx="746">
                  <c:v>23071</c:v>
                </c:pt>
                <c:pt idx="747">
                  <c:v>23102</c:v>
                </c:pt>
                <c:pt idx="748">
                  <c:v>23132</c:v>
                </c:pt>
                <c:pt idx="749">
                  <c:v>23163</c:v>
                </c:pt>
                <c:pt idx="750">
                  <c:v>23193</c:v>
                </c:pt>
                <c:pt idx="751">
                  <c:v>23224</c:v>
                </c:pt>
                <c:pt idx="752">
                  <c:v>23255</c:v>
                </c:pt>
                <c:pt idx="753">
                  <c:v>23285</c:v>
                </c:pt>
                <c:pt idx="754">
                  <c:v>23316</c:v>
                </c:pt>
                <c:pt idx="755">
                  <c:v>23346</c:v>
                </c:pt>
                <c:pt idx="756">
                  <c:v>23377</c:v>
                </c:pt>
                <c:pt idx="757">
                  <c:v>23408</c:v>
                </c:pt>
                <c:pt idx="758">
                  <c:v>23437</c:v>
                </c:pt>
                <c:pt idx="759">
                  <c:v>23468</c:v>
                </c:pt>
                <c:pt idx="760">
                  <c:v>23498</c:v>
                </c:pt>
                <c:pt idx="761">
                  <c:v>23529</c:v>
                </c:pt>
                <c:pt idx="762">
                  <c:v>23559</c:v>
                </c:pt>
                <c:pt idx="763">
                  <c:v>23590</c:v>
                </c:pt>
                <c:pt idx="764">
                  <c:v>23621</c:v>
                </c:pt>
                <c:pt idx="765">
                  <c:v>23651</c:v>
                </c:pt>
                <c:pt idx="766">
                  <c:v>23682</c:v>
                </c:pt>
                <c:pt idx="767">
                  <c:v>23712</c:v>
                </c:pt>
                <c:pt idx="768">
                  <c:v>23743</c:v>
                </c:pt>
                <c:pt idx="769">
                  <c:v>23774</c:v>
                </c:pt>
                <c:pt idx="770">
                  <c:v>23802</c:v>
                </c:pt>
                <c:pt idx="771">
                  <c:v>23833</c:v>
                </c:pt>
                <c:pt idx="772">
                  <c:v>23863</c:v>
                </c:pt>
                <c:pt idx="773">
                  <c:v>23894</c:v>
                </c:pt>
                <c:pt idx="774">
                  <c:v>23924</c:v>
                </c:pt>
                <c:pt idx="775">
                  <c:v>23955</c:v>
                </c:pt>
                <c:pt idx="776">
                  <c:v>23986</c:v>
                </c:pt>
                <c:pt idx="777">
                  <c:v>24016</c:v>
                </c:pt>
                <c:pt idx="778">
                  <c:v>24047</c:v>
                </c:pt>
                <c:pt idx="779">
                  <c:v>24077</c:v>
                </c:pt>
                <c:pt idx="780">
                  <c:v>24108</c:v>
                </c:pt>
                <c:pt idx="781">
                  <c:v>24139</c:v>
                </c:pt>
                <c:pt idx="782">
                  <c:v>24167</c:v>
                </c:pt>
                <c:pt idx="783">
                  <c:v>24198</c:v>
                </c:pt>
                <c:pt idx="784">
                  <c:v>24228</c:v>
                </c:pt>
                <c:pt idx="785">
                  <c:v>24259</c:v>
                </c:pt>
                <c:pt idx="786">
                  <c:v>24289</c:v>
                </c:pt>
                <c:pt idx="787">
                  <c:v>24320</c:v>
                </c:pt>
                <c:pt idx="788">
                  <c:v>24351</c:v>
                </c:pt>
                <c:pt idx="789">
                  <c:v>24381</c:v>
                </c:pt>
                <c:pt idx="790">
                  <c:v>24412</c:v>
                </c:pt>
                <c:pt idx="791">
                  <c:v>24442</c:v>
                </c:pt>
                <c:pt idx="792">
                  <c:v>24473</c:v>
                </c:pt>
                <c:pt idx="793">
                  <c:v>24504</c:v>
                </c:pt>
                <c:pt idx="794">
                  <c:v>24532</c:v>
                </c:pt>
                <c:pt idx="795">
                  <c:v>24563</c:v>
                </c:pt>
                <c:pt idx="796">
                  <c:v>24593</c:v>
                </c:pt>
                <c:pt idx="797">
                  <c:v>24624</c:v>
                </c:pt>
                <c:pt idx="798">
                  <c:v>24654</c:v>
                </c:pt>
                <c:pt idx="799">
                  <c:v>24685</c:v>
                </c:pt>
                <c:pt idx="800">
                  <c:v>24716</c:v>
                </c:pt>
                <c:pt idx="801">
                  <c:v>24746</c:v>
                </c:pt>
                <c:pt idx="802">
                  <c:v>24777</c:v>
                </c:pt>
                <c:pt idx="803">
                  <c:v>24807</c:v>
                </c:pt>
                <c:pt idx="804">
                  <c:v>24838</c:v>
                </c:pt>
                <c:pt idx="805">
                  <c:v>24869</c:v>
                </c:pt>
                <c:pt idx="806">
                  <c:v>24898</c:v>
                </c:pt>
                <c:pt idx="807">
                  <c:v>24929</c:v>
                </c:pt>
                <c:pt idx="808">
                  <c:v>24959</c:v>
                </c:pt>
                <c:pt idx="809">
                  <c:v>24990</c:v>
                </c:pt>
                <c:pt idx="810">
                  <c:v>25020</c:v>
                </c:pt>
                <c:pt idx="811">
                  <c:v>25051</c:v>
                </c:pt>
                <c:pt idx="812">
                  <c:v>25082</c:v>
                </c:pt>
                <c:pt idx="813">
                  <c:v>25112</c:v>
                </c:pt>
                <c:pt idx="814">
                  <c:v>25143</c:v>
                </c:pt>
                <c:pt idx="815">
                  <c:v>25173</c:v>
                </c:pt>
                <c:pt idx="816">
                  <c:v>25204</c:v>
                </c:pt>
                <c:pt idx="817">
                  <c:v>25235</c:v>
                </c:pt>
                <c:pt idx="818">
                  <c:v>25263</c:v>
                </c:pt>
                <c:pt idx="819">
                  <c:v>25294</c:v>
                </c:pt>
                <c:pt idx="820">
                  <c:v>25324</c:v>
                </c:pt>
                <c:pt idx="821">
                  <c:v>25355</c:v>
                </c:pt>
                <c:pt idx="822">
                  <c:v>25385</c:v>
                </c:pt>
                <c:pt idx="823">
                  <c:v>25416</c:v>
                </c:pt>
                <c:pt idx="824">
                  <c:v>25447</c:v>
                </c:pt>
                <c:pt idx="825">
                  <c:v>25477</c:v>
                </c:pt>
                <c:pt idx="826">
                  <c:v>25508</c:v>
                </c:pt>
                <c:pt idx="827">
                  <c:v>25538</c:v>
                </c:pt>
                <c:pt idx="828">
                  <c:v>25569</c:v>
                </c:pt>
                <c:pt idx="829">
                  <c:v>25600</c:v>
                </c:pt>
                <c:pt idx="830">
                  <c:v>25628</c:v>
                </c:pt>
                <c:pt idx="831">
                  <c:v>25659</c:v>
                </c:pt>
                <c:pt idx="832">
                  <c:v>25689</c:v>
                </c:pt>
                <c:pt idx="833">
                  <c:v>25720</c:v>
                </c:pt>
                <c:pt idx="834">
                  <c:v>25750</c:v>
                </c:pt>
                <c:pt idx="835">
                  <c:v>25781</c:v>
                </c:pt>
                <c:pt idx="836">
                  <c:v>25812</c:v>
                </c:pt>
                <c:pt idx="837">
                  <c:v>25842</c:v>
                </c:pt>
                <c:pt idx="838">
                  <c:v>25873</c:v>
                </c:pt>
                <c:pt idx="839">
                  <c:v>25903</c:v>
                </c:pt>
                <c:pt idx="840">
                  <c:v>25934</c:v>
                </c:pt>
                <c:pt idx="841">
                  <c:v>25965</c:v>
                </c:pt>
                <c:pt idx="842">
                  <c:v>25993</c:v>
                </c:pt>
                <c:pt idx="843">
                  <c:v>26024</c:v>
                </c:pt>
                <c:pt idx="844">
                  <c:v>26054</c:v>
                </c:pt>
                <c:pt idx="845">
                  <c:v>26085</c:v>
                </c:pt>
                <c:pt idx="846">
                  <c:v>26115</c:v>
                </c:pt>
                <c:pt idx="847">
                  <c:v>26146</c:v>
                </c:pt>
                <c:pt idx="848">
                  <c:v>26177</c:v>
                </c:pt>
                <c:pt idx="849">
                  <c:v>26207</c:v>
                </c:pt>
                <c:pt idx="850">
                  <c:v>26238</c:v>
                </c:pt>
                <c:pt idx="851">
                  <c:v>26268</c:v>
                </c:pt>
                <c:pt idx="852">
                  <c:v>26299</c:v>
                </c:pt>
                <c:pt idx="853">
                  <c:v>26330</c:v>
                </c:pt>
                <c:pt idx="854">
                  <c:v>26359</c:v>
                </c:pt>
                <c:pt idx="855">
                  <c:v>26390</c:v>
                </c:pt>
                <c:pt idx="856">
                  <c:v>26420</c:v>
                </c:pt>
                <c:pt idx="857">
                  <c:v>26451</c:v>
                </c:pt>
                <c:pt idx="858">
                  <c:v>26481</c:v>
                </c:pt>
                <c:pt idx="859">
                  <c:v>26512</c:v>
                </c:pt>
                <c:pt idx="860">
                  <c:v>26543</c:v>
                </c:pt>
                <c:pt idx="861">
                  <c:v>26573</c:v>
                </c:pt>
                <c:pt idx="862">
                  <c:v>26604</c:v>
                </c:pt>
                <c:pt idx="863">
                  <c:v>26634</c:v>
                </c:pt>
                <c:pt idx="864">
                  <c:v>26665</c:v>
                </c:pt>
                <c:pt idx="865">
                  <c:v>26696</c:v>
                </c:pt>
                <c:pt idx="866">
                  <c:v>26724</c:v>
                </c:pt>
                <c:pt idx="867">
                  <c:v>26755</c:v>
                </c:pt>
                <c:pt idx="868">
                  <c:v>26785</c:v>
                </c:pt>
                <c:pt idx="869">
                  <c:v>26816</c:v>
                </c:pt>
                <c:pt idx="870">
                  <c:v>26846</c:v>
                </c:pt>
                <c:pt idx="871">
                  <c:v>26877</c:v>
                </c:pt>
                <c:pt idx="872">
                  <c:v>26908</c:v>
                </c:pt>
                <c:pt idx="873">
                  <c:v>26938</c:v>
                </c:pt>
                <c:pt idx="874">
                  <c:v>26969</c:v>
                </c:pt>
                <c:pt idx="875">
                  <c:v>26999</c:v>
                </c:pt>
                <c:pt idx="876">
                  <c:v>27030</c:v>
                </c:pt>
                <c:pt idx="877">
                  <c:v>27061</c:v>
                </c:pt>
                <c:pt idx="878">
                  <c:v>27089</c:v>
                </c:pt>
                <c:pt idx="879">
                  <c:v>27120</c:v>
                </c:pt>
                <c:pt idx="880">
                  <c:v>27150</c:v>
                </c:pt>
                <c:pt idx="881">
                  <c:v>27181</c:v>
                </c:pt>
                <c:pt idx="882">
                  <c:v>27211</c:v>
                </c:pt>
                <c:pt idx="883">
                  <c:v>27242</c:v>
                </c:pt>
                <c:pt idx="884">
                  <c:v>27273</c:v>
                </c:pt>
                <c:pt idx="885">
                  <c:v>27303</c:v>
                </c:pt>
                <c:pt idx="886">
                  <c:v>27334</c:v>
                </c:pt>
                <c:pt idx="887">
                  <c:v>27364</c:v>
                </c:pt>
                <c:pt idx="888">
                  <c:v>27395</c:v>
                </c:pt>
                <c:pt idx="889">
                  <c:v>27426</c:v>
                </c:pt>
                <c:pt idx="890">
                  <c:v>27454</c:v>
                </c:pt>
                <c:pt idx="891">
                  <c:v>27485</c:v>
                </c:pt>
                <c:pt idx="892">
                  <c:v>27515</c:v>
                </c:pt>
                <c:pt idx="893">
                  <c:v>27546</c:v>
                </c:pt>
                <c:pt idx="894">
                  <c:v>27576</c:v>
                </c:pt>
                <c:pt idx="895">
                  <c:v>27607</c:v>
                </c:pt>
                <c:pt idx="896">
                  <c:v>27638</c:v>
                </c:pt>
                <c:pt idx="897">
                  <c:v>27668</c:v>
                </c:pt>
                <c:pt idx="898">
                  <c:v>27699</c:v>
                </c:pt>
                <c:pt idx="899">
                  <c:v>27729</c:v>
                </c:pt>
                <c:pt idx="900">
                  <c:v>27760</c:v>
                </c:pt>
                <c:pt idx="901">
                  <c:v>27791</c:v>
                </c:pt>
                <c:pt idx="902">
                  <c:v>27820</c:v>
                </c:pt>
                <c:pt idx="903">
                  <c:v>27851</c:v>
                </c:pt>
                <c:pt idx="904">
                  <c:v>27881</c:v>
                </c:pt>
                <c:pt idx="905">
                  <c:v>27912</c:v>
                </c:pt>
                <c:pt idx="906">
                  <c:v>27942</c:v>
                </c:pt>
                <c:pt idx="907">
                  <c:v>27973</c:v>
                </c:pt>
                <c:pt idx="908">
                  <c:v>28004</c:v>
                </c:pt>
                <c:pt idx="909">
                  <c:v>28034</c:v>
                </c:pt>
                <c:pt idx="910">
                  <c:v>28065</c:v>
                </c:pt>
                <c:pt idx="911">
                  <c:v>28095</c:v>
                </c:pt>
                <c:pt idx="912">
                  <c:v>28126</c:v>
                </c:pt>
                <c:pt idx="913">
                  <c:v>28157</c:v>
                </c:pt>
                <c:pt idx="914">
                  <c:v>28185</c:v>
                </c:pt>
                <c:pt idx="915">
                  <c:v>28216</c:v>
                </c:pt>
                <c:pt idx="916">
                  <c:v>28246</c:v>
                </c:pt>
                <c:pt idx="917">
                  <c:v>28277</c:v>
                </c:pt>
                <c:pt idx="918">
                  <c:v>28307</c:v>
                </c:pt>
                <c:pt idx="919">
                  <c:v>28338</c:v>
                </c:pt>
                <c:pt idx="920">
                  <c:v>28369</c:v>
                </c:pt>
                <c:pt idx="921">
                  <c:v>28399</c:v>
                </c:pt>
                <c:pt idx="922">
                  <c:v>28430</c:v>
                </c:pt>
                <c:pt idx="923">
                  <c:v>28460</c:v>
                </c:pt>
                <c:pt idx="924">
                  <c:v>28491</c:v>
                </c:pt>
                <c:pt idx="925">
                  <c:v>28522</c:v>
                </c:pt>
                <c:pt idx="926">
                  <c:v>28550</c:v>
                </c:pt>
                <c:pt idx="927">
                  <c:v>28581</c:v>
                </c:pt>
                <c:pt idx="928">
                  <c:v>28611</c:v>
                </c:pt>
                <c:pt idx="929">
                  <c:v>28642</c:v>
                </c:pt>
                <c:pt idx="930">
                  <c:v>28672</c:v>
                </c:pt>
                <c:pt idx="931">
                  <c:v>28703</c:v>
                </c:pt>
                <c:pt idx="932">
                  <c:v>28734</c:v>
                </c:pt>
                <c:pt idx="933">
                  <c:v>28764</c:v>
                </c:pt>
                <c:pt idx="934">
                  <c:v>28795</c:v>
                </c:pt>
                <c:pt idx="935">
                  <c:v>28825</c:v>
                </c:pt>
                <c:pt idx="936">
                  <c:v>28856</c:v>
                </c:pt>
                <c:pt idx="937">
                  <c:v>28887</c:v>
                </c:pt>
                <c:pt idx="938">
                  <c:v>28915</c:v>
                </c:pt>
                <c:pt idx="939">
                  <c:v>28946</c:v>
                </c:pt>
                <c:pt idx="940">
                  <c:v>28976</c:v>
                </c:pt>
                <c:pt idx="941">
                  <c:v>29007</c:v>
                </c:pt>
                <c:pt idx="942">
                  <c:v>29037</c:v>
                </c:pt>
                <c:pt idx="943">
                  <c:v>29068</c:v>
                </c:pt>
                <c:pt idx="944">
                  <c:v>29099</c:v>
                </c:pt>
                <c:pt idx="945">
                  <c:v>29129</c:v>
                </c:pt>
                <c:pt idx="946">
                  <c:v>29160</c:v>
                </c:pt>
                <c:pt idx="947">
                  <c:v>29190</c:v>
                </c:pt>
                <c:pt idx="948">
                  <c:v>29221</c:v>
                </c:pt>
                <c:pt idx="949">
                  <c:v>29252</c:v>
                </c:pt>
                <c:pt idx="950">
                  <c:v>29281</c:v>
                </c:pt>
                <c:pt idx="951">
                  <c:v>29312</c:v>
                </c:pt>
                <c:pt idx="952">
                  <c:v>29342</c:v>
                </c:pt>
                <c:pt idx="953">
                  <c:v>29373</c:v>
                </c:pt>
                <c:pt idx="954">
                  <c:v>29403</c:v>
                </c:pt>
                <c:pt idx="955">
                  <c:v>29434</c:v>
                </c:pt>
                <c:pt idx="956">
                  <c:v>29465</c:v>
                </c:pt>
                <c:pt idx="957">
                  <c:v>29495</c:v>
                </c:pt>
                <c:pt idx="958">
                  <c:v>29526</c:v>
                </c:pt>
                <c:pt idx="959">
                  <c:v>29556</c:v>
                </c:pt>
                <c:pt idx="960">
                  <c:v>29587</c:v>
                </c:pt>
                <c:pt idx="961">
                  <c:v>29618</c:v>
                </c:pt>
                <c:pt idx="962">
                  <c:v>29646</c:v>
                </c:pt>
                <c:pt idx="963">
                  <c:v>29677</c:v>
                </c:pt>
                <c:pt idx="964">
                  <c:v>29707</c:v>
                </c:pt>
                <c:pt idx="965">
                  <c:v>29738</c:v>
                </c:pt>
                <c:pt idx="966">
                  <c:v>29768</c:v>
                </c:pt>
                <c:pt idx="967">
                  <c:v>29799</c:v>
                </c:pt>
                <c:pt idx="968">
                  <c:v>29830</c:v>
                </c:pt>
                <c:pt idx="969">
                  <c:v>29860</c:v>
                </c:pt>
                <c:pt idx="970">
                  <c:v>29891</c:v>
                </c:pt>
                <c:pt idx="971">
                  <c:v>29921</c:v>
                </c:pt>
                <c:pt idx="972">
                  <c:v>29952</c:v>
                </c:pt>
                <c:pt idx="973">
                  <c:v>29983</c:v>
                </c:pt>
                <c:pt idx="974">
                  <c:v>30011</c:v>
                </c:pt>
                <c:pt idx="975">
                  <c:v>30042</c:v>
                </c:pt>
                <c:pt idx="976">
                  <c:v>30072</c:v>
                </c:pt>
                <c:pt idx="977">
                  <c:v>30103</c:v>
                </c:pt>
                <c:pt idx="978">
                  <c:v>30133</c:v>
                </c:pt>
                <c:pt idx="979">
                  <c:v>30164</c:v>
                </c:pt>
                <c:pt idx="980">
                  <c:v>30195</c:v>
                </c:pt>
                <c:pt idx="981">
                  <c:v>30225</c:v>
                </c:pt>
                <c:pt idx="982">
                  <c:v>30256</c:v>
                </c:pt>
                <c:pt idx="983">
                  <c:v>30286</c:v>
                </c:pt>
                <c:pt idx="984">
                  <c:v>30317</c:v>
                </c:pt>
                <c:pt idx="985">
                  <c:v>30348</c:v>
                </c:pt>
                <c:pt idx="986">
                  <c:v>30376</c:v>
                </c:pt>
                <c:pt idx="987">
                  <c:v>30407</c:v>
                </c:pt>
                <c:pt idx="988">
                  <c:v>30437</c:v>
                </c:pt>
                <c:pt idx="989">
                  <c:v>30468</c:v>
                </c:pt>
                <c:pt idx="990">
                  <c:v>30498</c:v>
                </c:pt>
                <c:pt idx="991">
                  <c:v>30529</c:v>
                </c:pt>
                <c:pt idx="992">
                  <c:v>30560</c:v>
                </c:pt>
                <c:pt idx="993">
                  <c:v>30590</c:v>
                </c:pt>
                <c:pt idx="994">
                  <c:v>30621</c:v>
                </c:pt>
                <c:pt idx="995">
                  <c:v>30651</c:v>
                </c:pt>
                <c:pt idx="996">
                  <c:v>30682</c:v>
                </c:pt>
                <c:pt idx="997">
                  <c:v>30713</c:v>
                </c:pt>
                <c:pt idx="998">
                  <c:v>30742</c:v>
                </c:pt>
                <c:pt idx="999">
                  <c:v>30773</c:v>
                </c:pt>
                <c:pt idx="1000">
                  <c:v>30803</c:v>
                </c:pt>
                <c:pt idx="1001">
                  <c:v>30834</c:v>
                </c:pt>
                <c:pt idx="1002">
                  <c:v>30864</c:v>
                </c:pt>
                <c:pt idx="1003">
                  <c:v>30895</c:v>
                </c:pt>
                <c:pt idx="1004">
                  <c:v>30926</c:v>
                </c:pt>
                <c:pt idx="1005">
                  <c:v>30956</c:v>
                </c:pt>
                <c:pt idx="1006">
                  <c:v>30987</c:v>
                </c:pt>
                <c:pt idx="1007">
                  <c:v>31017</c:v>
                </c:pt>
                <c:pt idx="1008">
                  <c:v>31048</c:v>
                </c:pt>
                <c:pt idx="1009">
                  <c:v>31079</c:v>
                </c:pt>
                <c:pt idx="1010">
                  <c:v>31107</c:v>
                </c:pt>
                <c:pt idx="1011">
                  <c:v>31138</c:v>
                </c:pt>
                <c:pt idx="1012">
                  <c:v>31168</c:v>
                </c:pt>
                <c:pt idx="1013">
                  <c:v>31199</c:v>
                </c:pt>
                <c:pt idx="1014">
                  <c:v>31229</c:v>
                </c:pt>
                <c:pt idx="1015">
                  <c:v>31260</c:v>
                </c:pt>
                <c:pt idx="1016">
                  <c:v>31291</c:v>
                </c:pt>
                <c:pt idx="1017">
                  <c:v>31321</c:v>
                </c:pt>
                <c:pt idx="1018">
                  <c:v>31352</c:v>
                </c:pt>
                <c:pt idx="1019">
                  <c:v>31382</c:v>
                </c:pt>
                <c:pt idx="1020">
                  <c:v>31413</c:v>
                </c:pt>
                <c:pt idx="1021">
                  <c:v>31444</c:v>
                </c:pt>
                <c:pt idx="1022">
                  <c:v>31472</c:v>
                </c:pt>
                <c:pt idx="1023">
                  <c:v>31503</c:v>
                </c:pt>
                <c:pt idx="1024">
                  <c:v>31533</c:v>
                </c:pt>
                <c:pt idx="1025">
                  <c:v>31564</c:v>
                </c:pt>
                <c:pt idx="1026">
                  <c:v>31594</c:v>
                </c:pt>
                <c:pt idx="1027">
                  <c:v>31625</c:v>
                </c:pt>
                <c:pt idx="1028">
                  <c:v>31656</c:v>
                </c:pt>
                <c:pt idx="1029">
                  <c:v>31686</c:v>
                </c:pt>
                <c:pt idx="1030">
                  <c:v>31717</c:v>
                </c:pt>
                <c:pt idx="1031">
                  <c:v>31747</c:v>
                </c:pt>
                <c:pt idx="1032">
                  <c:v>31778</c:v>
                </c:pt>
                <c:pt idx="1033">
                  <c:v>31809</c:v>
                </c:pt>
                <c:pt idx="1034">
                  <c:v>31837</c:v>
                </c:pt>
                <c:pt idx="1035">
                  <c:v>31868</c:v>
                </c:pt>
                <c:pt idx="1036">
                  <c:v>31898</c:v>
                </c:pt>
                <c:pt idx="1037">
                  <c:v>31929</c:v>
                </c:pt>
                <c:pt idx="1038">
                  <c:v>31959</c:v>
                </c:pt>
                <c:pt idx="1039">
                  <c:v>31990</c:v>
                </c:pt>
                <c:pt idx="1040">
                  <c:v>32021</c:v>
                </c:pt>
                <c:pt idx="1041">
                  <c:v>32051</c:v>
                </c:pt>
                <c:pt idx="1042">
                  <c:v>32082</c:v>
                </c:pt>
                <c:pt idx="1043">
                  <c:v>32112</c:v>
                </c:pt>
                <c:pt idx="1044">
                  <c:v>32143</c:v>
                </c:pt>
                <c:pt idx="1045">
                  <c:v>32174</c:v>
                </c:pt>
                <c:pt idx="1046">
                  <c:v>32203</c:v>
                </c:pt>
                <c:pt idx="1047">
                  <c:v>32234</c:v>
                </c:pt>
                <c:pt idx="1048">
                  <c:v>32264</c:v>
                </c:pt>
                <c:pt idx="1049">
                  <c:v>32295</c:v>
                </c:pt>
                <c:pt idx="1050">
                  <c:v>32325</c:v>
                </c:pt>
                <c:pt idx="1051">
                  <c:v>32356</c:v>
                </c:pt>
                <c:pt idx="1052">
                  <c:v>32387</c:v>
                </c:pt>
                <c:pt idx="1053">
                  <c:v>32417</c:v>
                </c:pt>
                <c:pt idx="1054">
                  <c:v>32448</c:v>
                </c:pt>
                <c:pt idx="1055">
                  <c:v>32478</c:v>
                </c:pt>
                <c:pt idx="1056">
                  <c:v>32509</c:v>
                </c:pt>
                <c:pt idx="1057">
                  <c:v>32540</c:v>
                </c:pt>
                <c:pt idx="1058">
                  <c:v>32568</c:v>
                </c:pt>
                <c:pt idx="1059">
                  <c:v>32599</c:v>
                </c:pt>
                <c:pt idx="1060">
                  <c:v>32629</c:v>
                </c:pt>
                <c:pt idx="1061">
                  <c:v>32660</c:v>
                </c:pt>
                <c:pt idx="1062">
                  <c:v>32690</c:v>
                </c:pt>
                <c:pt idx="1063">
                  <c:v>32721</c:v>
                </c:pt>
                <c:pt idx="1064">
                  <c:v>32752</c:v>
                </c:pt>
                <c:pt idx="1065">
                  <c:v>32782</c:v>
                </c:pt>
                <c:pt idx="1066">
                  <c:v>32813</c:v>
                </c:pt>
                <c:pt idx="1067">
                  <c:v>32843</c:v>
                </c:pt>
                <c:pt idx="1068">
                  <c:v>32874</c:v>
                </c:pt>
                <c:pt idx="1069">
                  <c:v>32905</c:v>
                </c:pt>
                <c:pt idx="1070">
                  <c:v>32933</c:v>
                </c:pt>
                <c:pt idx="1071">
                  <c:v>32964</c:v>
                </c:pt>
                <c:pt idx="1072">
                  <c:v>32994</c:v>
                </c:pt>
                <c:pt idx="1073">
                  <c:v>33025</c:v>
                </c:pt>
                <c:pt idx="1074">
                  <c:v>33055</c:v>
                </c:pt>
                <c:pt idx="1075">
                  <c:v>33086</c:v>
                </c:pt>
                <c:pt idx="1076">
                  <c:v>33117</c:v>
                </c:pt>
                <c:pt idx="1077">
                  <c:v>33147</c:v>
                </c:pt>
                <c:pt idx="1078">
                  <c:v>33178</c:v>
                </c:pt>
                <c:pt idx="1079">
                  <c:v>33208</c:v>
                </c:pt>
                <c:pt idx="1080">
                  <c:v>33239</c:v>
                </c:pt>
                <c:pt idx="1081">
                  <c:v>33270</c:v>
                </c:pt>
                <c:pt idx="1082">
                  <c:v>33298</c:v>
                </c:pt>
                <c:pt idx="1083">
                  <c:v>33329</c:v>
                </c:pt>
                <c:pt idx="1084">
                  <c:v>33359</c:v>
                </c:pt>
                <c:pt idx="1085">
                  <c:v>33390</c:v>
                </c:pt>
                <c:pt idx="1086">
                  <c:v>33420</c:v>
                </c:pt>
                <c:pt idx="1087">
                  <c:v>33451</c:v>
                </c:pt>
                <c:pt idx="1088">
                  <c:v>33482</c:v>
                </c:pt>
                <c:pt idx="1089">
                  <c:v>33512</c:v>
                </c:pt>
                <c:pt idx="1090">
                  <c:v>33543</c:v>
                </c:pt>
                <c:pt idx="1091">
                  <c:v>33573</c:v>
                </c:pt>
                <c:pt idx="1092">
                  <c:v>33604</c:v>
                </c:pt>
                <c:pt idx="1093">
                  <c:v>33635</c:v>
                </c:pt>
                <c:pt idx="1094">
                  <c:v>33664</c:v>
                </c:pt>
                <c:pt idx="1095">
                  <c:v>33695</c:v>
                </c:pt>
                <c:pt idx="1096">
                  <c:v>33725</c:v>
                </c:pt>
                <c:pt idx="1097">
                  <c:v>33756</c:v>
                </c:pt>
                <c:pt idx="1098">
                  <c:v>33786</c:v>
                </c:pt>
                <c:pt idx="1099">
                  <c:v>33817</c:v>
                </c:pt>
                <c:pt idx="1100">
                  <c:v>33848</c:v>
                </c:pt>
                <c:pt idx="1101">
                  <c:v>33878</c:v>
                </c:pt>
                <c:pt idx="1102">
                  <c:v>33909</c:v>
                </c:pt>
                <c:pt idx="1103">
                  <c:v>33939</c:v>
                </c:pt>
                <c:pt idx="1104">
                  <c:v>33970</c:v>
                </c:pt>
                <c:pt idx="1105">
                  <c:v>34001</c:v>
                </c:pt>
                <c:pt idx="1106">
                  <c:v>34029</c:v>
                </c:pt>
                <c:pt idx="1107">
                  <c:v>34060</c:v>
                </c:pt>
                <c:pt idx="1108">
                  <c:v>34090</c:v>
                </c:pt>
                <c:pt idx="1109">
                  <c:v>34121</c:v>
                </c:pt>
                <c:pt idx="1110">
                  <c:v>34151</c:v>
                </c:pt>
                <c:pt idx="1111">
                  <c:v>34182</c:v>
                </c:pt>
                <c:pt idx="1112">
                  <c:v>34213</c:v>
                </c:pt>
                <c:pt idx="1113">
                  <c:v>34243</c:v>
                </c:pt>
                <c:pt idx="1114">
                  <c:v>34274</c:v>
                </c:pt>
                <c:pt idx="1115">
                  <c:v>34304</c:v>
                </c:pt>
                <c:pt idx="1116">
                  <c:v>34335</c:v>
                </c:pt>
                <c:pt idx="1117">
                  <c:v>34366</c:v>
                </c:pt>
                <c:pt idx="1118">
                  <c:v>34394</c:v>
                </c:pt>
                <c:pt idx="1119">
                  <c:v>34425</c:v>
                </c:pt>
                <c:pt idx="1120">
                  <c:v>34455</c:v>
                </c:pt>
                <c:pt idx="1121">
                  <c:v>34486</c:v>
                </c:pt>
                <c:pt idx="1122">
                  <c:v>34516</c:v>
                </c:pt>
                <c:pt idx="1123">
                  <c:v>34547</c:v>
                </c:pt>
                <c:pt idx="1124">
                  <c:v>34578</c:v>
                </c:pt>
                <c:pt idx="1125">
                  <c:v>34608</c:v>
                </c:pt>
                <c:pt idx="1126">
                  <c:v>34639</c:v>
                </c:pt>
                <c:pt idx="1127">
                  <c:v>34669</c:v>
                </c:pt>
                <c:pt idx="1128">
                  <c:v>34700</c:v>
                </c:pt>
                <c:pt idx="1129">
                  <c:v>34731</c:v>
                </c:pt>
                <c:pt idx="1130">
                  <c:v>34759</c:v>
                </c:pt>
                <c:pt idx="1131">
                  <c:v>34790</c:v>
                </c:pt>
                <c:pt idx="1132">
                  <c:v>34820</c:v>
                </c:pt>
                <c:pt idx="1133">
                  <c:v>34851</c:v>
                </c:pt>
                <c:pt idx="1134">
                  <c:v>34881</c:v>
                </c:pt>
                <c:pt idx="1135">
                  <c:v>34912</c:v>
                </c:pt>
                <c:pt idx="1136">
                  <c:v>34943</c:v>
                </c:pt>
                <c:pt idx="1137">
                  <c:v>34973</c:v>
                </c:pt>
                <c:pt idx="1138">
                  <c:v>35004</c:v>
                </c:pt>
                <c:pt idx="1139">
                  <c:v>35034</c:v>
                </c:pt>
                <c:pt idx="1140">
                  <c:v>35065</c:v>
                </c:pt>
                <c:pt idx="1141">
                  <c:v>35096</c:v>
                </c:pt>
                <c:pt idx="1142">
                  <c:v>35125</c:v>
                </c:pt>
                <c:pt idx="1143">
                  <c:v>35156</c:v>
                </c:pt>
                <c:pt idx="1144">
                  <c:v>35186</c:v>
                </c:pt>
                <c:pt idx="1145">
                  <c:v>35217</c:v>
                </c:pt>
                <c:pt idx="1146">
                  <c:v>35247</c:v>
                </c:pt>
                <c:pt idx="1147">
                  <c:v>35278</c:v>
                </c:pt>
                <c:pt idx="1148">
                  <c:v>35309</c:v>
                </c:pt>
                <c:pt idx="1149">
                  <c:v>35339</c:v>
                </c:pt>
                <c:pt idx="1150">
                  <c:v>35370</c:v>
                </c:pt>
                <c:pt idx="1151">
                  <c:v>35400</c:v>
                </c:pt>
                <c:pt idx="1152">
                  <c:v>35431</c:v>
                </c:pt>
                <c:pt idx="1153">
                  <c:v>35462</c:v>
                </c:pt>
                <c:pt idx="1154">
                  <c:v>35490</c:v>
                </c:pt>
                <c:pt idx="1155">
                  <c:v>35521</c:v>
                </c:pt>
                <c:pt idx="1156">
                  <c:v>35551</c:v>
                </c:pt>
                <c:pt idx="1157">
                  <c:v>35582</c:v>
                </c:pt>
                <c:pt idx="1158">
                  <c:v>35612</c:v>
                </c:pt>
                <c:pt idx="1159">
                  <c:v>35643</c:v>
                </c:pt>
                <c:pt idx="1160">
                  <c:v>35674</c:v>
                </c:pt>
                <c:pt idx="1161">
                  <c:v>35704</c:v>
                </c:pt>
                <c:pt idx="1162">
                  <c:v>35735</c:v>
                </c:pt>
                <c:pt idx="1163">
                  <c:v>35765</c:v>
                </c:pt>
                <c:pt idx="1164">
                  <c:v>35796</c:v>
                </c:pt>
                <c:pt idx="1165">
                  <c:v>35827</c:v>
                </c:pt>
                <c:pt idx="1166">
                  <c:v>35855</c:v>
                </c:pt>
                <c:pt idx="1167">
                  <c:v>35886</c:v>
                </c:pt>
                <c:pt idx="1168">
                  <c:v>35916</c:v>
                </c:pt>
                <c:pt idx="1169">
                  <c:v>35947</c:v>
                </c:pt>
                <c:pt idx="1170">
                  <c:v>35977</c:v>
                </c:pt>
                <c:pt idx="1171">
                  <c:v>36008</c:v>
                </c:pt>
                <c:pt idx="1172">
                  <c:v>36039</c:v>
                </c:pt>
                <c:pt idx="1173">
                  <c:v>36069</c:v>
                </c:pt>
                <c:pt idx="1174">
                  <c:v>36100</c:v>
                </c:pt>
                <c:pt idx="1175">
                  <c:v>36130</c:v>
                </c:pt>
                <c:pt idx="1176">
                  <c:v>36161</c:v>
                </c:pt>
                <c:pt idx="1177">
                  <c:v>36192</c:v>
                </c:pt>
                <c:pt idx="1178">
                  <c:v>36220</c:v>
                </c:pt>
                <c:pt idx="1179">
                  <c:v>36251</c:v>
                </c:pt>
                <c:pt idx="1180">
                  <c:v>36281</c:v>
                </c:pt>
                <c:pt idx="1181">
                  <c:v>36312</c:v>
                </c:pt>
                <c:pt idx="1182">
                  <c:v>36342</c:v>
                </c:pt>
                <c:pt idx="1183">
                  <c:v>36373</c:v>
                </c:pt>
                <c:pt idx="1184">
                  <c:v>36404</c:v>
                </c:pt>
                <c:pt idx="1185">
                  <c:v>36434</c:v>
                </c:pt>
                <c:pt idx="1186">
                  <c:v>36465</c:v>
                </c:pt>
                <c:pt idx="1187">
                  <c:v>36495</c:v>
                </c:pt>
                <c:pt idx="1188">
                  <c:v>36526</c:v>
                </c:pt>
                <c:pt idx="1189">
                  <c:v>36557</c:v>
                </c:pt>
                <c:pt idx="1190">
                  <c:v>36586</c:v>
                </c:pt>
                <c:pt idx="1191">
                  <c:v>36617</c:v>
                </c:pt>
                <c:pt idx="1192">
                  <c:v>36647</c:v>
                </c:pt>
                <c:pt idx="1193">
                  <c:v>36678</c:v>
                </c:pt>
                <c:pt idx="1194">
                  <c:v>36708</c:v>
                </c:pt>
                <c:pt idx="1195">
                  <c:v>36739</c:v>
                </c:pt>
                <c:pt idx="1196">
                  <c:v>36770</c:v>
                </c:pt>
                <c:pt idx="1197">
                  <c:v>36800</c:v>
                </c:pt>
                <c:pt idx="1198">
                  <c:v>36831</c:v>
                </c:pt>
                <c:pt idx="1199">
                  <c:v>36861</c:v>
                </c:pt>
                <c:pt idx="1200">
                  <c:v>36892</c:v>
                </c:pt>
                <c:pt idx="1201">
                  <c:v>36923</c:v>
                </c:pt>
                <c:pt idx="1202">
                  <c:v>36951</c:v>
                </c:pt>
                <c:pt idx="1203">
                  <c:v>36982</c:v>
                </c:pt>
                <c:pt idx="1204">
                  <c:v>37012</c:v>
                </c:pt>
                <c:pt idx="1205">
                  <c:v>37043</c:v>
                </c:pt>
                <c:pt idx="1206">
                  <c:v>37073</c:v>
                </c:pt>
                <c:pt idx="1207">
                  <c:v>37104</c:v>
                </c:pt>
                <c:pt idx="1208">
                  <c:v>37135</c:v>
                </c:pt>
                <c:pt idx="1209">
                  <c:v>37165</c:v>
                </c:pt>
                <c:pt idx="1210">
                  <c:v>37196</c:v>
                </c:pt>
                <c:pt idx="1211">
                  <c:v>37226</c:v>
                </c:pt>
                <c:pt idx="1212">
                  <c:v>37257</c:v>
                </c:pt>
                <c:pt idx="1213">
                  <c:v>37288</c:v>
                </c:pt>
                <c:pt idx="1214">
                  <c:v>37316</c:v>
                </c:pt>
                <c:pt idx="1215">
                  <c:v>37347</c:v>
                </c:pt>
                <c:pt idx="1216">
                  <c:v>37377</c:v>
                </c:pt>
                <c:pt idx="1217">
                  <c:v>37408</c:v>
                </c:pt>
                <c:pt idx="1218">
                  <c:v>37438</c:v>
                </c:pt>
                <c:pt idx="1219">
                  <c:v>37469</c:v>
                </c:pt>
                <c:pt idx="1220">
                  <c:v>37500</c:v>
                </c:pt>
                <c:pt idx="1221">
                  <c:v>37530</c:v>
                </c:pt>
                <c:pt idx="1222">
                  <c:v>37561</c:v>
                </c:pt>
                <c:pt idx="1223">
                  <c:v>37591</c:v>
                </c:pt>
                <c:pt idx="1224">
                  <c:v>37622</c:v>
                </c:pt>
                <c:pt idx="1225">
                  <c:v>37653</c:v>
                </c:pt>
                <c:pt idx="1226">
                  <c:v>37681</c:v>
                </c:pt>
                <c:pt idx="1227">
                  <c:v>37712</c:v>
                </c:pt>
                <c:pt idx="1228">
                  <c:v>37742</c:v>
                </c:pt>
                <c:pt idx="1229">
                  <c:v>37773</c:v>
                </c:pt>
                <c:pt idx="1230">
                  <c:v>37803</c:v>
                </c:pt>
                <c:pt idx="1231">
                  <c:v>37834</c:v>
                </c:pt>
                <c:pt idx="1232">
                  <c:v>37865</c:v>
                </c:pt>
                <c:pt idx="1233">
                  <c:v>37895</c:v>
                </c:pt>
                <c:pt idx="1234">
                  <c:v>37926</c:v>
                </c:pt>
                <c:pt idx="1235">
                  <c:v>37956</c:v>
                </c:pt>
                <c:pt idx="1236">
                  <c:v>37987</c:v>
                </c:pt>
                <c:pt idx="1237">
                  <c:v>38018</c:v>
                </c:pt>
                <c:pt idx="1238">
                  <c:v>38047</c:v>
                </c:pt>
                <c:pt idx="1239">
                  <c:v>38078</c:v>
                </c:pt>
                <c:pt idx="1240">
                  <c:v>38108</c:v>
                </c:pt>
                <c:pt idx="1241">
                  <c:v>38139</c:v>
                </c:pt>
                <c:pt idx="1242">
                  <c:v>38169</c:v>
                </c:pt>
                <c:pt idx="1243">
                  <c:v>38200</c:v>
                </c:pt>
                <c:pt idx="1244">
                  <c:v>38231</c:v>
                </c:pt>
                <c:pt idx="1245">
                  <c:v>38261</c:v>
                </c:pt>
                <c:pt idx="1246">
                  <c:v>38292</c:v>
                </c:pt>
                <c:pt idx="1247">
                  <c:v>38322</c:v>
                </c:pt>
                <c:pt idx="1248">
                  <c:v>38353</c:v>
                </c:pt>
                <c:pt idx="1249">
                  <c:v>38384</c:v>
                </c:pt>
                <c:pt idx="1250">
                  <c:v>38412</c:v>
                </c:pt>
                <c:pt idx="1251">
                  <c:v>38443</c:v>
                </c:pt>
                <c:pt idx="1252">
                  <c:v>38473</c:v>
                </c:pt>
                <c:pt idx="1253">
                  <c:v>38504</c:v>
                </c:pt>
                <c:pt idx="1254">
                  <c:v>38534</c:v>
                </c:pt>
                <c:pt idx="1255">
                  <c:v>38565</c:v>
                </c:pt>
                <c:pt idx="1256">
                  <c:v>38596</c:v>
                </c:pt>
                <c:pt idx="1257">
                  <c:v>38626</c:v>
                </c:pt>
                <c:pt idx="1258">
                  <c:v>38657</c:v>
                </c:pt>
                <c:pt idx="1259">
                  <c:v>38687</c:v>
                </c:pt>
                <c:pt idx="1260">
                  <c:v>38718</c:v>
                </c:pt>
                <c:pt idx="1261">
                  <c:v>38749</c:v>
                </c:pt>
                <c:pt idx="1262">
                  <c:v>38777</c:v>
                </c:pt>
                <c:pt idx="1263">
                  <c:v>38808</c:v>
                </c:pt>
                <c:pt idx="1264">
                  <c:v>38838</c:v>
                </c:pt>
                <c:pt idx="1265">
                  <c:v>38869</c:v>
                </c:pt>
                <c:pt idx="1266">
                  <c:v>38899</c:v>
                </c:pt>
                <c:pt idx="1267">
                  <c:v>38930</c:v>
                </c:pt>
                <c:pt idx="1268">
                  <c:v>38961</c:v>
                </c:pt>
                <c:pt idx="1269">
                  <c:v>38991</c:v>
                </c:pt>
                <c:pt idx="1270">
                  <c:v>39022</c:v>
                </c:pt>
                <c:pt idx="1271">
                  <c:v>39052</c:v>
                </c:pt>
                <c:pt idx="1272">
                  <c:v>39083</c:v>
                </c:pt>
                <c:pt idx="1273">
                  <c:v>39114</c:v>
                </c:pt>
                <c:pt idx="1274">
                  <c:v>39142</c:v>
                </c:pt>
                <c:pt idx="1275">
                  <c:v>39173</c:v>
                </c:pt>
                <c:pt idx="1276">
                  <c:v>39203</c:v>
                </c:pt>
                <c:pt idx="1277">
                  <c:v>39234</c:v>
                </c:pt>
                <c:pt idx="1278">
                  <c:v>39264</c:v>
                </c:pt>
                <c:pt idx="1279">
                  <c:v>39295</c:v>
                </c:pt>
                <c:pt idx="1280">
                  <c:v>39326</c:v>
                </c:pt>
                <c:pt idx="1281">
                  <c:v>39356</c:v>
                </c:pt>
                <c:pt idx="1282">
                  <c:v>39387</c:v>
                </c:pt>
                <c:pt idx="1283">
                  <c:v>39417</c:v>
                </c:pt>
                <c:pt idx="1284">
                  <c:v>39448</c:v>
                </c:pt>
                <c:pt idx="1285">
                  <c:v>39479</c:v>
                </c:pt>
                <c:pt idx="1286">
                  <c:v>39508</c:v>
                </c:pt>
                <c:pt idx="1287">
                  <c:v>39539</c:v>
                </c:pt>
                <c:pt idx="1288">
                  <c:v>39569</c:v>
                </c:pt>
                <c:pt idx="1289">
                  <c:v>39600</c:v>
                </c:pt>
                <c:pt idx="1290">
                  <c:v>39630</c:v>
                </c:pt>
                <c:pt idx="1291">
                  <c:v>39661</c:v>
                </c:pt>
                <c:pt idx="1292">
                  <c:v>39692</c:v>
                </c:pt>
                <c:pt idx="1293">
                  <c:v>39722</c:v>
                </c:pt>
                <c:pt idx="1294">
                  <c:v>39753</c:v>
                </c:pt>
                <c:pt idx="1295">
                  <c:v>39783</c:v>
                </c:pt>
                <c:pt idx="1296">
                  <c:v>39814</c:v>
                </c:pt>
                <c:pt idx="1297">
                  <c:v>39845</c:v>
                </c:pt>
                <c:pt idx="1298">
                  <c:v>39873</c:v>
                </c:pt>
                <c:pt idx="1299">
                  <c:v>39904</c:v>
                </c:pt>
                <c:pt idx="1300">
                  <c:v>39934</c:v>
                </c:pt>
                <c:pt idx="1301">
                  <c:v>39965</c:v>
                </c:pt>
                <c:pt idx="1302">
                  <c:v>39995</c:v>
                </c:pt>
                <c:pt idx="1303">
                  <c:v>40026</c:v>
                </c:pt>
                <c:pt idx="1304">
                  <c:v>40057</c:v>
                </c:pt>
                <c:pt idx="1305">
                  <c:v>40087</c:v>
                </c:pt>
                <c:pt idx="1306">
                  <c:v>40118</c:v>
                </c:pt>
                <c:pt idx="1307">
                  <c:v>40148</c:v>
                </c:pt>
                <c:pt idx="1308">
                  <c:v>40179</c:v>
                </c:pt>
                <c:pt idx="1309">
                  <c:v>40210</c:v>
                </c:pt>
                <c:pt idx="1310">
                  <c:v>40238</c:v>
                </c:pt>
                <c:pt idx="1311">
                  <c:v>40269</c:v>
                </c:pt>
                <c:pt idx="1312">
                  <c:v>40299</c:v>
                </c:pt>
                <c:pt idx="1313">
                  <c:v>40330</c:v>
                </c:pt>
                <c:pt idx="1314">
                  <c:v>40360</c:v>
                </c:pt>
                <c:pt idx="1315">
                  <c:v>40391</c:v>
                </c:pt>
                <c:pt idx="1316">
                  <c:v>40422</c:v>
                </c:pt>
                <c:pt idx="1317">
                  <c:v>40452</c:v>
                </c:pt>
                <c:pt idx="1318">
                  <c:v>40483</c:v>
                </c:pt>
                <c:pt idx="1319">
                  <c:v>40513</c:v>
                </c:pt>
                <c:pt idx="1320">
                  <c:v>40544</c:v>
                </c:pt>
                <c:pt idx="1321">
                  <c:v>40575</c:v>
                </c:pt>
                <c:pt idx="1322">
                  <c:v>40603</c:v>
                </c:pt>
                <c:pt idx="1323">
                  <c:v>40634</c:v>
                </c:pt>
                <c:pt idx="1324">
                  <c:v>40664</c:v>
                </c:pt>
                <c:pt idx="1325">
                  <c:v>40695</c:v>
                </c:pt>
                <c:pt idx="1326">
                  <c:v>40725</c:v>
                </c:pt>
                <c:pt idx="1327">
                  <c:v>40756</c:v>
                </c:pt>
                <c:pt idx="1328">
                  <c:v>40787</c:v>
                </c:pt>
                <c:pt idx="1329">
                  <c:v>40817</c:v>
                </c:pt>
                <c:pt idx="1330">
                  <c:v>40848</c:v>
                </c:pt>
                <c:pt idx="1331">
                  <c:v>40878</c:v>
                </c:pt>
                <c:pt idx="1332">
                  <c:v>40909</c:v>
                </c:pt>
                <c:pt idx="1333">
                  <c:v>40940</c:v>
                </c:pt>
                <c:pt idx="1334">
                  <c:v>40969</c:v>
                </c:pt>
                <c:pt idx="1335">
                  <c:v>41000</c:v>
                </c:pt>
                <c:pt idx="1336">
                  <c:v>41030</c:v>
                </c:pt>
                <c:pt idx="1337">
                  <c:v>41061</c:v>
                </c:pt>
                <c:pt idx="1338">
                  <c:v>41091</c:v>
                </c:pt>
                <c:pt idx="1339">
                  <c:v>41122</c:v>
                </c:pt>
                <c:pt idx="1340">
                  <c:v>41153</c:v>
                </c:pt>
                <c:pt idx="1341">
                  <c:v>41183</c:v>
                </c:pt>
                <c:pt idx="1342">
                  <c:v>41214</c:v>
                </c:pt>
                <c:pt idx="1343">
                  <c:v>41244</c:v>
                </c:pt>
                <c:pt idx="1344">
                  <c:v>41275</c:v>
                </c:pt>
                <c:pt idx="1345">
                  <c:v>41306</c:v>
                </c:pt>
                <c:pt idx="1346">
                  <c:v>41334</c:v>
                </c:pt>
                <c:pt idx="1347">
                  <c:v>41365</c:v>
                </c:pt>
                <c:pt idx="1348">
                  <c:v>41395</c:v>
                </c:pt>
                <c:pt idx="1349">
                  <c:v>41426</c:v>
                </c:pt>
                <c:pt idx="1350">
                  <c:v>41456</c:v>
                </c:pt>
                <c:pt idx="1351">
                  <c:v>41487</c:v>
                </c:pt>
                <c:pt idx="1352">
                  <c:v>41518</c:v>
                </c:pt>
                <c:pt idx="1353">
                  <c:v>41548</c:v>
                </c:pt>
                <c:pt idx="1354">
                  <c:v>41579</c:v>
                </c:pt>
                <c:pt idx="1355">
                  <c:v>41609</c:v>
                </c:pt>
                <c:pt idx="1356">
                  <c:v>41640</c:v>
                </c:pt>
                <c:pt idx="1357">
                  <c:v>41671</c:v>
                </c:pt>
                <c:pt idx="1358">
                  <c:v>41699</c:v>
                </c:pt>
                <c:pt idx="1359">
                  <c:v>41730</c:v>
                </c:pt>
                <c:pt idx="1360">
                  <c:v>41760</c:v>
                </c:pt>
                <c:pt idx="1361">
                  <c:v>41791</c:v>
                </c:pt>
                <c:pt idx="1362">
                  <c:v>41821</c:v>
                </c:pt>
                <c:pt idx="1363">
                  <c:v>41852</c:v>
                </c:pt>
                <c:pt idx="1364">
                  <c:v>41883</c:v>
                </c:pt>
                <c:pt idx="1365">
                  <c:v>41913</c:v>
                </c:pt>
                <c:pt idx="1366">
                  <c:v>41944</c:v>
                </c:pt>
                <c:pt idx="1367">
                  <c:v>41974</c:v>
                </c:pt>
                <c:pt idx="1368">
                  <c:v>42005</c:v>
                </c:pt>
                <c:pt idx="1369">
                  <c:v>42036</c:v>
                </c:pt>
                <c:pt idx="1370">
                  <c:v>42064</c:v>
                </c:pt>
                <c:pt idx="1371">
                  <c:v>42095</c:v>
                </c:pt>
                <c:pt idx="1372">
                  <c:v>42125</c:v>
                </c:pt>
                <c:pt idx="1373">
                  <c:v>42156</c:v>
                </c:pt>
                <c:pt idx="1374">
                  <c:v>42186</c:v>
                </c:pt>
                <c:pt idx="1375">
                  <c:v>42217</c:v>
                </c:pt>
                <c:pt idx="1376">
                  <c:v>42248</c:v>
                </c:pt>
                <c:pt idx="1377">
                  <c:v>42278</c:v>
                </c:pt>
                <c:pt idx="1378">
                  <c:v>42309</c:v>
                </c:pt>
                <c:pt idx="1379">
                  <c:v>42339</c:v>
                </c:pt>
                <c:pt idx="1380">
                  <c:v>42370</c:v>
                </c:pt>
                <c:pt idx="1381">
                  <c:v>42401</c:v>
                </c:pt>
                <c:pt idx="1382">
                  <c:v>42430</c:v>
                </c:pt>
                <c:pt idx="1383">
                  <c:v>42461</c:v>
                </c:pt>
                <c:pt idx="1384">
                  <c:v>42491</c:v>
                </c:pt>
                <c:pt idx="1385">
                  <c:v>42522</c:v>
                </c:pt>
                <c:pt idx="1386">
                  <c:v>42552</c:v>
                </c:pt>
                <c:pt idx="1387">
                  <c:v>42583</c:v>
                </c:pt>
                <c:pt idx="1388">
                  <c:v>42614</c:v>
                </c:pt>
                <c:pt idx="1389">
                  <c:v>42644</c:v>
                </c:pt>
                <c:pt idx="1390">
                  <c:v>42675</c:v>
                </c:pt>
                <c:pt idx="1391">
                  <c:v>42705</c:v>
                </c:pt>
                <c:pt idx="1392">
                  <c:v>42736</c:v>
                </c:pt>
                <c:pt idx="1393">
                  <c:v>42767</c:v>
                </c:pt>
                <c:pt idx="1394">
                  <c:v>42795</c:v>
                </c:pt>
                <c:pt idx="1395">
                  <c:v>42826</c:v>
                </c:pt>
                <c:pt idx="1396">
                  <c:v>42856</c:v>
                </c:pt>
                <c:pt idx="1397">
                  <c:v>42887</c:v>
                </c:pt>
                <c:pt idx="1398">
                  <c:v>42917</c:v>
                </c:pt>
                <c:pt idx="1399">
                  <c:v>42948</c:v>
                </c:pt>
                <c:pt idx="1400">
                  <c:v>42979</c:v>
                </c:pt>
                <c:pt idx="1401">
                  <c:v>43009</c:v>
                </c:pt>
                <c:pt idx="1402">
                  <c:v>43040</c:v>
                </c:pt>
                <c:pt idx="1403">
                  <c:v>43070</c:v>
                </c:pt>
                <c:pt idx="1404">
                  <c:v>43101</c:v>
                </c:pt>
                <c:pt idx="1405">
                  <c:v>43132</c:v>
                </c:pt>
                <c:pt idx="1406">
                  <c:v>43160</c:v>
                </c:pt>
                <c:pt idx="1407">
                  <c:v>43191</c:v>
                </c:pt>
                <c:pt idx="1408">
                  <c:v>43221</c:v>
                </c:pt>
                <c:pt idx="1409">
                  <c:v>43252</c:v>
                </c:pt>
                <c:pt idx="1410">
                  <c:v>43282</c:v>
                </c:pt>
                <c:pt idx="1411">
                  <c:v>43313</c:v>
                </c:pt>
                <c:pt idx="1412">
                  <c:v>43344</c:v>
                </c:pt>
                <c:pt idx="1413">
                  <c:v>43374</c:v>
                </c:pt>
                <c:pt idx="1414">
                  <c:v>43405</c:v>
                </c:pt>
                <c:pt idx="1415">
                  <c:v>43435</c:v>
                </c:pt>
                <c:pt idx="1416">
                  <c:v>43466</c:v>
                </c:pt>
                <c:pt idx="1417">
                  <c:v>43497</c:v>
                </c:pt>
                <c:pt idx="1418">
                  <c:v>43525</c:v>
                </c:pt>
                <c:pt idx="1419">
                  <c:v>43556</c:v>
                </c:pt>
                <c:pt idx="1420">
                  <c:v>43586</c:v>
                </c:pt>
                <c:pt idx="1421">
                  <c:v>43617</c:v>
                </c:pt>
                <c:pt idx="1422">
                  <c:v>43647</c:v>
                </c:pt>
                <c:pt idx="1423">
                  <c:v>43678</c:v>
                </c:pt>
                <c:pt idx="1424">
                  <c:v>43709</c:v>
                </c:pt>
                <c:pt idx="1425">
                  <c:v>43739</c:v>
                </c:pt>
                <c:pt idx="1426">
                  <c:v>43770</c:v>
                </c:pt>
                <c:pt idx="1427">
                  <c:v>43800</c:v>
                </c:pt>
                <c:pt idx="1428">
                  <c:v>43831</c:v>
                </c:pt>
                <c:pt idx="1429">
                  <c:v>43862</c:v>
                </c:pt>
                <c:pt idx="1430">
                  <c:v>43891</c:v>
                </c:pt>
                <c:pt idx="1431">
                  <c:v>43922</c:v>
                </c:pt>
                <c:pt idx="1432">
                  <c:v>43952</c:v>
                </c:pt>
                <c:pt idx="1433">
                  <c:v>43983</c:v>
                </c:pt>
                <c:pt idx="1434">
                  <c:v>44013</c:v>
                </c:pt>
                <c:pt idx="1435">
                  <c:v>44044</c:v>
                </c:pt>
                <c:pt idx="1436">
                  <c:v>44075</c:v>
                </c:pt>
                <c:pt idx="1437">
                  <c:v>44105</c:v>
                </c:pt>
                <c:pt idx="1438">
                  <c:v>44136</c:v>
                </c:pt>
                <c:pt idx="1439">
                  <c:v>44166</c:v>
                </c:pt>
                <c:pt idx="1440">
                  <c:v>44197</c:v>
                </c:pt>
                <c:pt idx="1441">
                  <c:v>44228</c:v>
                </c:pt>
                <c:pt idx="1442">
                  <c:v>44256</c:v>
                </c:pt>
                <c:pt idx="1443">
                  <c:v>44287</c:v>
                </c:pt>
                <c:pt idx="1444">
                  <c:v>44317</c:v>
                </c:pt>
                <c:pt idx="1445">
                  <c:v>44348</c:v>
                </c:pt>
                <c:pt idx="1446">
                  <c:v>44378</c:v>
                </c:pt>
                <c:pt idx="1447">
                  <c:v>44409</c:v>
                </c:pt>
                <c:pt idx="1448">
                  <c:v>44440</c:v>
                </c:pt>
                <c:pt idx="1449">
                  <c:v>44470</c:v>
                </c:pt>
                <c:pt idx="1450">
                  <c:v>44501</c:v>
                </c:pt>
                <c:pt idx="1451">
                  <c:v>44531</c:v>
                </c:pt>
                <c:pt idx="1452">
                  <c:v>44562</c:v>
                </c:pt>
                <c:pt idx="1453">
                  <c:v>44593</c:v>
                </c:pt>
                <c:pt idx="1454">
                  <c:v>44621</c:v>
                </c:pt>
                <c:pt idx="1455">
                  <c:v>44652</c:v>
                </c:pt>
                <c:pt idx="1456">
                  <c:v>44682</c:v>
                </c:pt>
                <c:pt idx="1457">
                  <c:v>44713</c:v>
                </c:pt>
                <c:pt idx="1458">
                  <c:v>44743</c:v>
                </c:pt>
                <c:pt idx="1459">
                  <c:v>44774</c:v>
                </c:pt>
                <c:pt idx="1460">
                  <c:v>44805</c:v>
                </c:pt>
                <c:pt idx="1461">
                  <c:v>44835</c:v>
                </c:pt>
                <c:pt idx="1462">
                  <c:v>44866</c:v>
                </c:pt>
                <c:pt idx="1463">
                  <c:v>44896</c:v>
                </c:pt>
                <c:pt idx="1464">
                  <c:v>44927</c:v>
                </c:pt>
                <c:pt idx="1465">
                  <c:v>44958</c:v>
                </c:pt>
                <c:pt idx="1466">
                  <c:v>44986</c:v>
                </c:pt>
                <c:pt idx="1467">
                  <c:v>45017</c:v>
                </c:pt>
                <c:pt idx="1468">
                  <c:v>45047</c:v>
                </c:pt>
                <c:pt idx="1469">
                  <c:v>45078</c:v>
                </c:pt>
                <c:pt idx="1470">
                  <c:v>45108</c:v>
                </c:pt>
                <c:pt idx="1471">
                  <c:v>45139</c:v>
                </c:pt>
                <c:pt idx="1472">
                  <c:v>45170</c:v>
                </c:pt>
                <c:pt idx="1473">
                  <c:v>45200</c:v>
                </c:pt>
                <c:pt idx="1474">
                  <c:v>45231</c:v>
                </c:pt>
                <c:pt idx="1475">
                  <c:v>45261</c:v>
                </c:pt>
                <c:pt idx="1476">
                  <c:v>45292</c:v>
                </c:pt>
                <c:pt idx="1477">
                  <c:v>45323</c:v>
                </c:pt>
                <c:pt idx="1478">
                  <c:v>45352</c:v>
                </c:pt>
                <c:pt idx="1479">
                  <c:v>45383</c:v>
                </c:pt>
                <c:pt idx="1480">
                  <c:v>45413</c:v>
                </c:pt>
                <c:pt idx="1481">
                  <c:v>45444</c:v>
                </c:pt>
                <c:pt idx="1482">
                  <c:v>45474</c:v>
                </c:pt>
                <c:pt idx="1483">
                  <c:v>45505</c:v>
                </c:pt>
                <c:pt idx="1484">
                  <c:v>45536</c:v>
                </c:pt>
                <c:pt idx="1485">
                  <c:v>45566</c:v>
                </c:pt>
                <c:pt idx="1486">
                  <c:v>45597</c:v>
                </c:pt>
                <c:pt idx="1487">
                  <c:v>45627</c:v>
                </c:pt>
                <c:pt idx="1488">
                  <c:v>45658</c:v>
                </c:pt>
                <c:pt idx="1489">
                  <c:v>45689</c:v>
                </c:pt>
                <c:pt idx="1490">
                  <c:v>45717</c:v>
                </c:pt>
                <c:pt idx="1491">
                  <c:v>45748</c:v>
                </c:pt>
                <c:pt idx="1492">
                  <c:v>45778</c:v>
                </c:pt>
                <c:pt idx="1493">
                  <c:v>45809</c:v>
                </c:pt>
                <c:pt idx="1494">
                  <c:v>45839</c:v>
                </c:pt>
                <c:pt idx="1495">
                  <c:v>45870</c:v>
                </c:pt>
                <c:pt idx="1496">
                  <c:v>45901</c:v>
                </c:pt>
                <c:pt idx="1497">
                  <c:v>45931</c:v>
                </c:pt>
                <c:pt idx="1498">
                  <c:v>45962</c:v>
                </c:pt>
                <c:pt idx="1499">
                  <c:v>45992</c:v>
                </c:pt>
                <c:pt idx="1500">
                  <c:v>46023</c:v>
                </c:pt>
                <c:pt idx="1501">
                  <c:v>46054</c:v>
                </c:pt>
                <c:pt idx="1502">
                  <c:v>46082</c:v>
                </c:pt>
                <c:pt idx="1503">
                  <c:v>46113</c:v>
                </c:pt>
                <c:pt idx="1504">
                  <c:v>46143</c:v>
                </c:pt>
                <c:pt idx="1505">
                  <c:v>46174</c:v>
                </c:pt>
                <c:pt idx="1506">
                  <c:v>46204</c:v>
                </c:pt>
                <c:pt idx="1507">
                  <c:v>46235</c:v>
                </c:pt>
                <c:pt idx="1508">
                  <c:v>46266</c:v>
                </c:pt>
                <c:pt idx="1509">
                  <c:v>46296</c:v>
                </c:pt>
                <c:pt idx="1510">
                  <c:v>46327</c:v>
                </c:pt>
                <c:pt idx="1511">
                  <c:v>46357</c:v>
                </c:pt>
                <c:pt idx="1512">
                  <c:v>46388</c:v>
                </c:pt>
                <c:pt idx="1513">
                  <c:v>46419</c:v>
                </c:pt>
                <c:pt idx="1514">
                  <c:v>46447</c:v>
                </c:pt>
                <c:pt idx="1515">
                  <c:v>46478</c:v>
                </c:pt>
                <c:pt idx="1516">
                  <c:v>46508</c:v>
                </c:pt>
                <c:pt idx="1517">
                  <c:v>46539</c:v>
                </c:pt>
                <c:pt idx="1518">
                  <c:v>46569</c:v>
                </c:pt>
                <c:pt idx="1519">
                  <c:v>46600</c:v>
                </c:pt>
                <c:pt idx="1520">
                  <c:v>46631</c:v>
                </c:pt>
                <c:pt idx="1521">
                  <c:v>46661</c:v>
                </c:pt>
                <c:pt idx="1522">
                  <c:v>46692</c:v>
                </c:pt>
                <c:pt idx="1523">
                  <c:v>46722</c:v>
                </c:pt>
                <c:pt idx="1524">
                  <c:v>46753</c:v>
                </c:pt>
                <c:pt idx="1525">
                  <c:v>46784</c:v>
                </c:pt>
                <c:pt idx="1526">
                  <c:v>46813</c:v>
                </c:pt>
                <c:pt idx="1527">
                  <c:v>46844</c:v>
                </c:pt>
                <c:pt idx="1528">
                  <c:v>46874</c:v>
                </c:pt>
                <c:pt idx="1529">
                  <c:v>46905</c:v>
                </c:pt>
                <c:pt idx="1530">
                  <c:v>46935</c:v>
                </c:pt>
                <c:pt idx="1531">
                  <c:v>46966</c:v>
                </c:pt>
                <c:pt idx="1532">
                  <c:v>46997</c:v>
                </c:pt>
                <c:pt idx="1533">
                  <c:v>47027</c:v>
                </c:pt>
                <c:pt idx="1534">
                  <c:v>47058</c:v>
                </c:pt>
                <c:pt idx="1535">
                  <c:v>47088</c:v>
                </c:pt>
                <c:pt idx="1536">
                  <c:v>47119</c:v>
                </c:pt>
                <c:pt idx="1537">
                  <c:v>47150</c:v>
                </c:pt>
                <c:pt idx="1538">
                  <c:v>47178</c:v>
                </c:pt>
                <c:pt idx="1539">
                  <c:v>47209</c:v>
                </c:pt>
                <c:pt idx="1540">
                  <c:v>47239</c:v>
                </c:pt>
                <c:pt idx="1541">
                  <c:v>47270</c:v>
                </c:pt>
                <c:pt idx="1542">
                  <c:v>47300</c:v>
                </c:pt>
                <c:pt idx="1543">
                  <c:v>47331</c:v>
                </c:pt>
                <c:pt idx="1544">
                  <c:v>47362</c:v>
                </c:pt>
                <c:pt idx="1545">
                  <c:v>47392</c:v>
                </c:pt>
                <c:pt idx="1546">
                  <c:v>47423</c:v>
                </c:pt>
                <c:pt idx="1547">
                  <c:v>47453</c:v>
                </c:pt>
                <c:pt idx="1548">
                  <c:v>47484</c:v>
                </c:pt>
                <c:pt idx="1549">
                  <c:v>47515</c:v>
                </c:pt>
                <c:pt idx="1550">
                  <c:v>47543</c:v>
                </c:pt>
                <c:pt idx="1551">
                  <c:v>47574</c:v>
                </c:pt>
                <c:pt idx="1552">
                  <c:v>47604</c:v>
                </c:pt>
                <c:pt idx="1553">
                  <c:v>47635</c:v>
                </c:pt>
                <c:pt idx="1554">
                  <c:v>47665</c:v>
                </c:pt>
                <c:pt idx="1555">
                  <c:v>47696</c:v>
                </c:pt>
                <c:pt idx="1556">
                  <c:v>47727</c:v>
                </c:pt>
                <c:pt idx="1557">
                  <c:v>47757</c:v>
                </c:pt>
                <c:pt idx="1558">
                  <c:v>47788</c:v>
                </c:pt>
                <c:pt idx="1559">
                  <c:v>47818</c:v>
                </c:pt>
                <c:pt idx="1560">
                  <c:v>47849</c:v>
                </c:pt>
                <c:pt idx="1561">
                  <c:v>47880</c:v>
                </c:pt>
                <c:pt idx="1562">
                  <c:v>47908</c:v>
                </c:pt>
                <c:pt idx="1563">
                  <c:v>47939</c:v>
                </c:pt>
                <c:pt idx="1564">
                  <c:v>47969</c:v>
                </c:pt>
                <c:pt idx="1565">
                  <c:v>48000</c:v>
                </c:pt>
                <c:pt idx="1566">
                  <c:v>48030</c:v>
                </c:pt>
                <c:pt idx="1567">
                  <c:v>48061</c:v>
                </c:pt>
                <c:pt idx="1568">
                  <c:v>48092</c:v>
                </c:pt>
                <c:pt idx="1569">
                  <c:v>48122</c:v>
                </c:pt>
                <c:pt idx="1570">
                  <c:v>48153</c:v>
                </c:pt>
                <c:pt idx="1571">
                  <c:v>48183</c:v>
                </c:pt>
                <c:pt idx="1572">
                  <c:v>48214</c:v>
                </c:pt>
                <c:pt idx="1573">
                  <c:v>48245</c:v>
                </c:pt>
                <c:pt idx="1574">
                  <c:v>48274</c:v>
                </c:pt>
                <c:pt idx="1575">
                  <c:v>48305</c:v>
                </c:pt>
                <c:pt idx="1576">
                  <c:v>48335</c:v>
                </c:pt>
                <c:pt idx="1577">
                  <c:v>48366</c:v>
                </c:pt>
                <c:pt idx="1578">
                  <c:v>48396</c:v>
                </c:pt>
                <c:pt idx="1579">
                  <c:v>48427</c:v>
                </c:pt>
                <c:pt idx="1580">
                  <c:v>48458</c:v>
                </c:pt>
                <c:pt idx="1581">
                  <c:v>48488</c:v>
                </c:pt>
                <c:pt idx="1582">
                  <c:v>48519</c:v>
                </c:pt>
                <c:pt idx="1583">
                  <c:v>48549</c:v>
                </c:pt>
                <c:pt idx="1584">
                  <c:v>48580</c:v>
                </c:pt>
                <c:pt idx="1585">
                  <c:v>48611</c:v>
                </c:pt>
                <c:pt idx="1586">
                  <c:v>48639</c:v>
                </c:pt>
                <c:pt idx="1587">
                  <c:v>48670</c:v>
                </c:pt>
                <c:pt idx="1588">
                  <c:v>48700</c:v>
                </c:pt>
                <c:pt idx="1589">
                  <c:v>48731</c:v>
                </c:pt>
                <c:pt idx="1590">
                  <c:v>48761</c:v>
                </c:pt>
                <c:pt idx="1591">
                  <c:v>48792</c:v>
                </c:pt>
                <c:pt idx="1592">
                  <c:v>48823</c:v>
                </c:pt>
                <c:pt idx="1593">
                  <c:v>48853</c:v>
                </c:pt>
                <c:pt idx="1594">
                  <c:v>48884</c:v>
                </c:pt>
                <c:pt idx="1595">
                  <c:v>48914</c:v>
                </c:pt>
                <c:pt idx="1596">
                  <c:v>48945</c:v>
                </c:pt>
                <c:pt idx="1597">
                  <c:v>48976</c:v>
                </c:pt>
                <c:pt idx="1598">
                  <c:v>49004</c:v>
                </c:pt>
                <c:pt idx="1599">
                  <c:v>49035</c:v>
                </c:pt>
                <c:pt idx="1600">
                  <c:v>49065</c:v>
                </c:pt>
                <c:pt idx="1601">
                  <c:v>49096</c:v>
                </c:pt>
                <c:pt idx="1602">
                  <c:v>49126</c:v>
                </c:pt>
                <c:pt idx="1603">
                  <c:v>49157</c:v>
                </c:pt>
                <c:pt idx="1604">
                  <c:v>49188</c:v>
                </c:pt>
                <c:pt idx="1605">
                  <c:v>49218</c:v>
                </c:pt>
                <c:pt idx="1606">
                  <c:v>49249</c:v>
                </c:pt>
                <c:pt idx="1607">
                  <c:v>49279</c:v>
                </c:pt>
                <c:pt idx="1608">
                  <c:v>49310</c:v>
                </c:pt>
                <c:pt idx="1609">
                  <c:v>49341</c:v>
                </c:pt>
                <c:pt idx="1610">
                  <c:v>49369</c:v>
                </c:pt>
                <c:pt idx="1611">
                  <c:v>49400</c:v>
                </c:pt>
                <c:pt idx="1612">
                  <c:v>49430</c:v>
                </c:pt>
                <c:pt idx="1613">
                  <c:v>49461</c:v>
                </c:pt>
                <c:pt idx="1614">
                  <c:v>49491</c:v>
                </c:pt>
                <c:pt idx="1615">
                  <c:v>49522</c:v>
                </c:pt>
                <c:pt idx="1616">
                  <c:v>49553</c:v>
                </c:pt>
                <c:pt idx="1617">
                  <c:v>49583</c:v>
                </c:pt>
                <c:pt idx="1618">
                  <c:v>49614</c:v>
                </c:pt>
                <c:pt idx="1619">
                  <c:v>49644</c:v>
                </c:pt>
                <c:pt idx="1620">
                  <c:v>49675</c:v>
                </c:pt>
                <c:pt idx="1621">
                  <c:v>49706</c:v>
                </c:pt>
                <c:pt idx="1622">
                  <c:v>49735</c:v>
                </c:pt>
                <c:pt idx="1623">
                  <c:v>49766</c:v>
                </c:pt>
                <c:pt idx="1624">
                  <c:v>49796</c:v>
                </c:pt>
                <c:pt idx="1625">
                  <c:v>49827</c:v>
                </c:pt>
                <c:pt idx="1626">
                  <c:v>49857</c:v>
                </c:pt>
                <c:pt idx="1627">
                  <c:v>49888</c:v>
                </c:pt>
                <c:pt idx="1628">
                  <c:v>49919</c:v>
                </c:pt>
                <c:pt idx="1629">
                  <c:v>49949</c:v>
                </c:pt>
                <c:pt idx="1630">
                  <c:v>49980</c:v>
                </c:pt>
                <c:pt idx="1631">
                  <c:v>50010</c:v>
                </c:pt>
                <c:pt idx="1632">
                  <c:v>50041</c:v>
                </c:pt>
                <c:pt idx="1633">
                  <c:v>50072</c:v>
                </c:pt>
                <c:pt idx="1634">
                  <c:v>50100</c:v>
                </c:pt>
                <c:pt idx="1635">
                  <c:v>50131</c:v>
                </c:pt>
                <c:pt idx="1636">
                  <c:v>50161</c:v>
                </c:pt>
                <c:pt idx="1637">
                  <c:v>50192</c:v>
                </c:pt>
                <c:pt idx="1638">
                  <c:v>50222</c:v>
                </c:pt>
                <c:pt idx="1639">
                  <c:v>50253</c:v>
                </c:pt>
                <c:pt idx="1640">
                  <c:v>50284</c:v>
                </c:pt>
                <c:pt idx="1641">
                  <c:v>50314</c:v>
                </c:pt>
                <c:pt idx="1642">
                  <c:v>50345</c:v>
                </c:pt>
                <c:pt idx="1643">
                  <c:v>50375</c:v>
                </c:pt>
                <c:pt idx="1644">
                  <c:v>50406</c:v>
                </c:pt>
                <c:pt idx="1645">
                  <c:v>50437</c:v>
                </c:pt>
                <c:pt idx="1646">
                  <c:v>50465</c:v>
                </c:pt>
                <c:pt idx="1647">
                  <c:v>50496</c:v>
                </c:pt>
                <c:pt idx="1648">
                  <c:v>50526</c:v>
                </c:pt>
                <c:pt idx="1649">
                  <c:v>50557</c:v>
                </c:pt>
                <c:pt idx="1650">
                  <c:v>50587</c:v>
                </c:pt>
                <c:pt idx="1651">
                  <c:v>50618</c:v>
                </c:pt>
                <c:pt idx="1652">
                  <c:v>50649</c:v>
                </c:pt>
                <c:pt idx="1653">
                  <c:v>50679</c:v>
                </c:pt>
                <c:pt idx="1654">
                  <c:v>50710</c:v>
                </c:pt>
                <c:pt idx="1655">
                  <c:v>50740</c:v>
                </c:pt>
                <c:pt idx="1656">
                  <c:v>50771</c:v>
                </c:pt>
                <c:pt idx="1657">
                  <c:v>50802</c:v>
                </c:pt>
                <c:pt idx="1658">
                  <c:v>50830</c:v>
                </c:pt>
                <c:pt idx="1659">
                  <c:v>50861</c:v>
                </c:pt>
                <c:pt idx="1660">
                  <c:v>50891</c:v>
                </c:pt>
                <c:pt idx="1661">
                  <c:v>50922</c:v>
                </c:pt>
                <c:pt idx="1662">
                  <c:v>50952</c:v>
                </c:pt>
                <c:pt idx="1663">
                  <c:v>50983</c:v>
                </c:pt>
                <c:pt idx="1664">
                  <c:v>51014</c:v>
                </c:pt>
                <c:pt idx="1665">
                  <c:v>51044</c:v>
                </c:pt>
                <c:pt idx="1666">
                  <c:v>51075</c:v>
                </c:pt>
                <c:pt idx="1667">
                  <c:v>51105</c:v>
                </c:pt>
                <c:pt idx="1668">
                  <c:v>51136</c:v>
                </c:pt>
                <c:pt idx="1669">
                  <c:v>51167</c:v>
                </c:pt>
                <c:pt idx="1670">
                  <c:v>51196</c:v>
                </c:pt>
                <c:pt idx="1671">
                  <c:v>51227</c:v>
                </c:pt>
                <c:pt idx="1672">
                  <c:v>51257</c:v>
                </c:pt>
                <c:pt idx="1673">
                  <c:v>51288</c:v>
                </c:pt>
                <c:pt idx="1674">
                  <c:v>51318</c:v>
                </c:pt>
                <c:pt idx="1675">
                  <c:v>51349</c:v>
                </c:pt>
                <c:pt idx="1676">
                  <c:v>51380</c:v>
                </c:pt>
                <c:pt idx="1677">
                  <c:v>51410</c:v>
                </c:pt>
                <c:pt idx="1678">
                  <c:v>51441</c:v>
                </c:pt>
                <c:pt idx="1679">
                  <c:v>51471</c:v>
                </c:pt>
              </c:numCache>
            </c:numRef>
          </c:cat>
          <c:val>
            <c:numRef>
              <c:f>'SP5'!$N$9:$N$1688</c:f>
              <c:numCache>
                <c:formatCode>General</c:formatCode>
                <c:ptCount val="1680"/>
                <c:pt idx="1464" formatCode="0.0">
                  <c:v>-6.9420886307999998</c:v>
                </c:pt>
                <c:pt idx="1679" formatCode="0.0">
                  <c:v>#N/A</c:v>
                </c:pt>
              </c:numCache>
            </c:numRef>
          </c:val>
          <c:smooth val="0"/>
          <c:extLst>
            <c:ext xmlns:c16="http://schemas.microsoft.com/office/drawing/2014/chart" uri="{C3380CC4-5D6E-409C-BE32-E72D297353CC}">
              <c16:uniqueId val="{00000009-27C5-4B7D-9FD7-FD7F5E99D773}"/>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Indicator - Monthly</c:v>
          </c:tx>
          <c:spPr>
            <a:ln w="57150">
              <a:solidFill>
                <a:srgbClr val="00B0F0"/>
              </a:solidFill>
            </a:ln>
            <a:effectLst>
              <a:outerShdw blurRad="38100" dist="25400" dir="5400000" algn="ctr" rotWithShape="0">
                <a:schemeClr val="tx1">
                  <a:alpha val="95000"/>
                </a:schemeClr>
              </a:outerShdw>
            </a:effectLst>
          </c:spPr>
          <c:marker>
            <c:symbol val="none"/>
          </c:marker>
          <c:cat>
            <c:numRef>
              <c:f>'ITRFINLI shift 8'!$A$9:$A$536</c:f>
              <c:numCache>
                <c:formatCode>mmm\-yy</c:formatCode>
                <c:ptCount val="528"/>
                <c:pt idx="0">
                  <c:v>367</c:v>
                </c:pt>
                <c:pt idx="1">
                  <c:v>398</c:v>
                </c:pt>
                <c:pt idx="2">
                  <c:v>426</c:v>
                </c:pt>
                <c:pt idx="3">
                  <c:v>457</c:v>
                </c:pt>
                <c:pt idx="4">
                  <c:v>487</c:v>
                </c:pt>
                <c:pt idx="5">
                  <c:v>518</c:v>
                </c:pt>
                <c:pt idx="6">
                  <c:v>548</c:v>
                </c:pt>
                <c:pt idx="7">
                  <c:v>579</c:v>
                </c:pt>
                <c:pt idx="8">
                  <c:v>610</c:v>
                </c:pt>
                <c:pt idx="9">
                  <c:v>640</c:v>
                </c:pt>
                <c:pt idx="10">
                  <c:v>671</c:v>
                </c:pt>
                <c:pt idx="11">
                  <c:v>701</c:v>
                </c:pt>
                <c:pt idx="12">
                  <c:v>732</c:v>
                </c:pt>
                <c:pt idx="13">
                  <c:v>763</c:v>
                </c:pt>
                <c:pt idx="14">
                  <c:v>791</c:v>
                </c:pt>
                <c:pt idx="15">
                  <c:v>822</c:v>
                </c:pt>
                <c:pt idx="16">
                  <c:v>852</c:v>
                </c:pt>
                <c:pt idx="17">
                  <c:v>883</c:v>
                </c:pt>
                <c:pt idx="18">
                  <c:v>913</c:v>
                </c:pt>
                <c:pt idx="19">
                  <c:v>944</c:v>
                </c:pt>
                <c:pt idx="20">
                  <c:v>975</c:v>
                </c:pt>
                <c:pt idx="21">
                  <c:v>1005</c:v>
                </c:pt>
                <c:pt idx="22">
                  <c:v>1036</c:v>
                </c:pt>
                <c:pt idx="23">
                  <c:v>1066</c:v>
                </c:pt>
                <c:pt idx="24">
                  <c:v>1097</c:v>
                </c:pt>
                <c:pt idx="25">
                  <c:v>1128</c:v>
                </c:pt>
                <c:pt idx="26">
                  <c:v>1156</c:v>
                </c:pt>
                <c:pt idx="27">
                  <c:v>1187</c:v>
                </c:pt>
                <c:pt idx="28">
                  <c:v>1217</c:v>
                </c:pt>
                <c:pt idx="29">
                  <c:v>1248</c:v>
                </c:pt>
                <c:pt idx="30">
                  <c:v>1278</c:v>
                </c:pt>
                <c:pt idx="31">
                  <c:v>1309</c:v>
                </c:pt>
                <c:pt idx="32">
                  <c:v>1340</c:v>
                </c:pt>
                <c:pt idx="33">
                  <c:v>1370</c:v>
                </c:pt>
                <c:pt idx="34">
                  <c:v>1401</c:v>
                </c:pt>
                <c:pt idx="35">
                  <c:v>1431</c:v>
                </c:pt>
                <c:pt idx="36">
                  <c:v>1462</c:v>
                </c:pt>
                <c:pt idx="37">
                  <c:v>1493</c:v>
                </c:pt>
                <c:pt idx="38">
                  <c:v>1522</c:v>
                </c:pt>
                <c:pt idx="39">
                  <c:v>1553</c:v>
                </c:pt>
                <c:pt idx="40">
                  <c:v>1583</c:v>
                </c:pt>
                <c:pt idx="41">
                  <c:v>1614</c:v>
                </c:pt>
                <c:pt idx="42">
                  <c:v>1644</c:v>
                </c:pt>
                <c:pt idx="43">
                  <c:v>1675</c:v>
                </c:pt>
                <c:pt idx="44">
                  <c:v>1706</c:v>
                </c:pt>
                <c:pt idx="45">
                  <c:v>1736</c:v>
                </c:pt>
                <c:pt idx="46">
                  <c:v>1767</c:v>
                </c:pt>
                <c:pt idx="47">
                  <c:v>1797</c:v>
                </c:pt>
                <c:pt idx="48">
                  <c:v>1828</c:v>
                </c:pt>
                <c:pt idx="49">
                  <c:v>1859</c:v>
                </c:pt>
                <c:pt idx="50">
                  <c:v>1887</c:v>
                </c:pt>
                <c:pt idx="51">
                  <c:v>1918</c:v>
                </c:pt>
                <c:pt idx="52">
                  <c:v>1948</c:v>
                </c:pt>
                <c:pt idx="53">
                  <c:v>1979</c:v>
                </c:pt>
                <c:pt idx="54">
                  <c:v>2009</c:v>
                </c:pt>
                <c:pt idx="55">
                  <c:v>2040</c:v>
                </c:pt>
                <c:pt idx="56">
                  <c:v>2071</c:v>
                </c:pt>
                <c:pt idx="57">
                  <c:v>2101</c:v>
                </c:pt>
                <c:pt idx="58">
                  <c:v>2132</c:v>
                </c:pt>
                <c:pt idx="59">
                  <c:v>2162</c:v>
                </c:pt>
                <c:pt idx="60">
                  <c:v>2193</c:v>
                </c:pt>
                <c:pt idx="61">
                  <c:v>2224</c:v>
                </c:pt>
                <c:pt idx="62">
                  <c:v>2252</c:v>
                </c:pt>
                <c:pt idx="63">
                  <c:v>2283</c:v>
                </c:pt>
                <c:pt idx="64">
                  <c:v>2313</c:v>
                </c:pt>
                <c:pt idx="65">
                  <c:v>2344</c:v>
                </c:pt>
                <c:pt idx="66">
                  <c:v>2374</c:v>
                </c:pt>
                <c:pt idx="67">
                  <c:v>2405</c:v>
                </c:pt>
                <c:pt idx="68">
                  <c:v>2436</c:v>
                </c:pt>
                <c:pt idx="69">
                  <c:v>2466</c:v>
                </c:pt>
                <c:pt idx="70">
                  <c:v>2497</c:v>
                </c:pt>
                <c:pt idx="71">
                  <c:v>2527</c:v>
                </c:pt>
                <c:pt idx="72">
                  <c:v>2558</c:v>
                </c:pt>
                <c:pt idx="73">
                  <c:v>2589</c:v>
                </c:pt>
                <c:pt idx="74">
                  <c:v>2617</c:v>
                </c:pt>
                <c:pt idx="75">
                  <c:v>2648</c:v>
                </c:pt>
                <c:pt idx="76">
                  <c:v>2678</c:v>
                </c:pt>
                <c:pt idx="77">
                  <c:v>2709</c:v>
                </c:pt>
                <c:pt idx="78">
                  <c:v>2739</c:v>
                </c:pt>
                <c:pt idx="79">
                  <c:v>2770</c:v>
                </c:pt>
                <c:pt idx="80">
                  <c:v>2801</c:v>
                </c:pt>
                <c:pt idx="81">
                  <c:v>2831</c:v>
                </c:pt>
                <c:pt idx="82">
                  <c:v>2862</c:v>
                </c:pt>
                <c:pt idx="83">
                  <c:v>2892</c:v>
                </c:pt>
                <c:pt idx="84">
                  <c:v>2923</c:v>
                </c:pt>
                <c:pt idx="85">
                  <c:v>2954</c:v>
                </c:pt>
                <c:pt idx="86">
                  <c:v>2983</c:v>
                </c:pt>
                <c:pt idx="87">
                  <c:v>3014</c:v>
                </c:pt>
                <c:pt idx="88">
                  <c:v>3044</c:v>
                </c:pt>
                <c:pt idx="89">
                  <c:v>3075</c:v>
                </c:pt>
                <c:pt idx="90">
                  <c:v>3105</c:v>
                </c:pt>
                <c:pt idx="91">
                  <c:v>3136</c:v>
                </c:pt>
                <c:pt idx="92">
                  <c:v>3167</c:v>
                </c:pt>
                <c:pt idx="93">
                  <c:v>3197</c:v>
                </c:pt>
                <c:pt idx="94">
                  <c:v>3228</c:v>
                </c:pt>
                <c:pt idx="95">
                  <c:v>3258</c:v>
                </c:pt>
                <c:pt idx="96">
                  <c:v>3289</c:v>
                </c:pt>
                <c:pt idx="97">
                  <c:v>3320</c:v>
                </c:pt>
                <c:pt idx="98">
                  <c:v>3348</c:v>
                </c:pt>
                <c:pt idx="99">
                  <c:v>3379</c:v>
                </c:pt>
                <c:pt idx="100">
                  <c:v>3409</c:v>
                </c:pt>
                <c:pt idx="101">
                  <c:v>3440</c:v>
                </c:pt>
                <c:pt idx="102">
                  <c:v>3470</c:v>
                </c:pt>
                <c:pt idx="103">
                  <c:v>3501</c:v>
                </c:pt>
                <c:pt idx="104">
                  <c:v>3532</c:v>
                </c:pt>
                <c:pt idx="105">
                  <c:v>3562</c:v>
                </c:pt>
                <c:pt idx="106">
                  <c:v>3593</c:v>
                </c:pt>
                <c:pt idx="107">
                  <c:v>3623</c:v>
                </c:pt>
                <c:pt idx="108">
                  <c:v>3654</c:v>
                </c:pt>
                <c:pt idx="109">
                  <c:v>3685</c:v>
                </c:pt>
                <c:pt idx="110">
                  <c:v>3713</c:v>
                </c:pt>
                <c:pt idx="111">
                  <c:v>3744</c:v>
                </c:pt>
                <c:pt idx="112">
                  <c:v>3774</c:v>
                </c:pt>
                <c:pt idx="113">
                  <c:v>3805</c:v>
                </c:pt>
                <c:pt idx="114">
                  <c:v>3835</c:v>
                </c:pt>
                <c:pt idx="115">
                  <c:v>3866</c:v>
                </c:pt>
                <c:pt idx="116">
                  <c:v>3897</c:v>
                </c:pt>
                <c:pt idx="117">
                  <c:v>3927</c:v>
                </c:pt>
                <c:pt idx="118">
                  <c:v>3958</c:v>
                </c:pt>
                <c:pt idx="119">
                  <c:v>3988</c:v>
                </c:pt>
                <c:pt idx="120">
                  <c:v>4019</c:v>
                </c:pt>
                <c:pt idx="121">
                  <c:v>4050</c:v>
                </c:pt>
                <c:pt idx="122">
                  <c:v>4078</c:v>
                </c:pt>
                <c:pt idx="123">
                  <c:v>4109</c:v>
                </c:pt>
                <c:pt idx="124">
                  <c:v>4139</c:v>
                </c:pt>
                <c:pt idx="125">
                  <c:v>4170</c:v>
                </c:pt>
                <c:pt idx="126">
                  <c:v>4200</c:v>
                </c:pt>
                <c:pt idx="127">
                  <c:v>4231</c:v>
                </c:pt>
                <c:pt idx="128">
                  <c:v>4262</c:v>
                </c:pt>
                <c:pt idx="129">
                  <c:v>4292</c:v>
                </c:pt>
                <c:pt idx="130">
                  <c:v>4323</c:v>
                </c:pt>
                <c:pt idx="131">
                  <c:v>4353</c:v>
                </c:pt>
                <c:pt idx="132">
                  <c:v>4384</c:v>
                </c:pt>
                <c:pt idx="133">
                  <c:v>4415</c:v>
                </c:pt>
                <c:pt idx="134">
                  <c:v>4444</c:v>
                </c:pt>
                <c:pt idx="135">
                  <c:v>4475</c:v>
                </c:pt>
                <c:pt idx="136">
                  <c:v>4505</c:v>
                </c:pt>
                <c:pt idx="137">
                  <c:v>4536</c:v>
                </c:pt>
                <c:pt idx="138">
                  <c:v>4566</c:v>
                </c:pt>
                <c:pt idx="139">
                  <c:v>4597</c:v>
                </c:pt>
                <c:pt idx="140">
                  <c:v>4628</c:v>
                </c:pt>
                <c:pt idx="141">
                  <c:v>4658</c:v>
                </c:pt>
                <c:pt idx="142">
                  <c:v>4689</c:v>
                </c:pt>
                <c:pt idx="143">
                  <c:v>4719</c:v>
                </c:pt>
                <c:pt idx="144">
                  <c:v>4750</c:v>
                </c:pt>
                <c:pt idx="145">
                  <c:v>4781</c:v>
                </c:pt>
                <c:pt idx="146">
                  <c:v>4809</c:v>
                </c:pt>
                <c:pt idx="147">
                  <c:v>4840</c:v>
                </c:pt>
                <c:pt idx="148">
                  <c:v>4870</c:v>
                </c:pt>
                <c:pt idx="149">
                  <c:v>4901</c:v>
                </c:pt>
                <c:pt idx="150">
                  <c:v>4931</c:v>
                </c:pt>
                <c:pt idx="151">
                  <c:v>4962</c:v>
                </c:pt>
                <c:pt idx="152">
                  <c:v>4993</c:v>
                </c:pt>
                <c:pt idx="153">
                  <c:v>5023</c:v>
                </c:pt>
                <c:pt idx="154">
                  <c:v>5054</c:v>
                </c:pt>
                <c:pt idx="155">
                  <c:v>5084</c:v>
                </c:pt>
                <c:pt idx="156">
                  <c:v>5115</c:v>
                </c:pt>
                <c:pt idx="157">
                  <c:v>5146</c:v>
                </c:pt>
                <c:pt idx="158">
                  <c:v>5174</c:v>
                </c:pt>
                <c:pt idx="159">
                  <c:v>5205</c:v>
                </c:pt>
                <c:pt idx="160">
                  <c:v>5235</c:v>
                </c:pt>
                <c:pt idx="161">
                  <c:v>5266</c:v>
                </c:pt>
                <c:pt idx="162">
                  <c:v>5296</c:v>
                </c:pt>
                <c:pt idx="163">
                  <c:v>5327</c:v>
                </c:pt>
                <c:pt idx="164">
                  <c:v>5358</c:v>
                </c:pt>
                <c:pt idx="165">
                  <c:v>5388</c:v>
                </c:pt>
                <c:pt idx="166">
                  <c:v>5419</c:v>
                </c:pt>
                <c:pt idx="167">
                  <c:v>5449</c:v>
                </c:pt>
                <c:pt idx="168">
                  <c:v>5480</c:v>
                </c:pt>
                <c:pt idx="169">
                  <c:v>5511</c:v>
                </c:pt>
                <c:pt idx="170">
                  <c:v>5539</c:v>
                </c:pt>
                <c:pt idx="171">
                  <c:v>5570</c:v>
                </c:pt>
                <c:pt idx="172">
                  <c:v>5600</c:v>
                </c:pt>
                <c:pt idx="173">
                  <c:v>5631</c:v>
                </c:pt>
                <c:pt idx="174">
                  <c:v>5661</c:v>
                </c:pt>
                <c:pt idx="175">
                  <c:v>5692</c:v>
                </c:pt>
                <c:pt idx="176">
                  <c:v>5723</c:v>
                </c:pt>
                <c:pt idx="177">
                  <c:v>5753</c:v>
                </c:pt>
                <c:pt idx="178">
                  <c:v>5784</c:v>
                </c:pt>
                <c:pt idx="179">
                  <c:v>5814</c:v>
                </c:pt>
                <c:pt idx="180">
                  <c:v>5845</c:v>
                </c:pt>
                <c:pt idx="181">
                  <c:v>5876</c:v>
                </c:pt>
                <c:pt idx="182">
                  <c:v>5905</c:v>
                </c:pt>
                <c:pt idx="183">
                  <c:v>5936</c:v>
                </c:pt>
                <c:pt idx="184">
                  <c:v>5966</c:v>
                </c:pt>
                <c:pt idx="185">
                  <c:v>5997</c:v>
                </c:pt>
                <c:pt idx="186">
                  <c:v>6027</c:v>
                </c:pt>
                <c:pt idx="187">
                  <c:v>6058</c:v>
                </c:pt>
                <c:pt idx="188">
                  <c:v>6089</c:v>
                </c:pt>
                <c:pt idx="189">
                  <c:v>6119</c:v>
                </c:pt>
                <c:pt idx="190">
                  <c:v>6150</c:v>
                </c:pt>
                <c:pt idx="191">
                  <c:v>6180</c:v>
                </c:pt>
                <c:pt idx="192">
                  <c:v>6211</c:v>
                </c:pt>
                <c:pt idx="193">
                  <c:v>6242</c:v>
                </c:pt>
                <c:pt idx="194">
                  <c:v>6270</c:v>
                </c:pt>
                <c:pt idx="195">
                  <c:v>6301</c:v>
                </c:pt>
                <c:pt idx="196">
                  <c:v>6331</c:v>
                </c:pt>
                <c:pt idx="197">
                  <c:v>6362</c:v>
                </c:pt>
                <c:pt idx="198">
                  <c:v>6392</c:v>
                </c:pt>
                <c:pt idx="199">
                  <c:v>6423</c:v>
                </c:pt>
                <c:pt idx="200">
                  <c:v>6454</c:v>
                </c:pt>
                <c:pt idx="201">
                  <c:v>6484</c:v>
                </c:pt>
                <c:pt idx="202">
                  <c:v>6515</c:v>
                </c:pt>
                <c:pt idx="203">
                  <c:v>6545</c:v>
                </c:pt>
                <c:pt idx="204">
                  <c:v>6576</c:v>
                </c:pt>
                <c:pt idx="205">
                  <c:v>6607</c:v>
                </c:pt>
                <c:pt idx="206">
                  <c:v>6635</c:v>
                </c:pt>
                <c:pt idx="207">
                  <c:v>6666</c:v>
                </c:pt>
                <c:pt idx="208">
                  <c:v>6696</c:v>
                </c:pt>
                <c:pt idx="209">
                  <c:v>6727</c:v>
                </c:pt>
                <c:pt idx="210">
                  <c:v>6757</c:v>
                </c:pt>
                <c:pt idx="211">
                  <c:v>6788</c:v>
                </c:pt>
                <c:pt idx="212">
                  <c:v>6819</c:v>
                </c:pt>
                <c:pt idx="213">
                  <c:v>6849</c:v>
                </c:pt>
                <c:pt idx="214">
                  <c:v>6880</c:v>
                </c:pt>
                <c:pt idx="215">
                  <c:v>6910</c:v>
                </c:pt>
                <c:pt idx="216">
                  <c:v>6941</c:v>
                </c:pt>
                <c:pt idx="217">
                  <c:v>6972</c:v>
                </c:pt>
                <c:pt idx="218">
                  <c:v>7000</c:v>
                </c:pt>
                <c:pt idx="219">
                  <c:v>7031</c:v>
                </c:pt>
                <c:pt idx="220">
                  <c:v>7061</c:v>
                </c:pt>
                <c:pt idx="221">
                  <c:v>7092</c:v>
                </c:pt>
                <c:pt idx="222">
                  <c:v>7122</c:v>
                </c:pt>
                <c:pt idx="223">
                  <c:v>7153</c:v>
                </c:pt>
                <c:pt idx="224">
                  <c:v>7184</c:v>
                </c:pt>
                <c:pt idx="225">
                  <c:v>7214</c:v>
                </c:pt>
                <c:pt idx="226">
                  <c:v>7245</c:v>
                </c:pt>
                <c:pt idx="227">
                  <c:v>7275</c:v>
                </c:pt>
                <c:pt idx="228">
                  <c:v>7306</c:v>
                </c:pt>
                <c:pt idx="229">
                  <c:v>7337</c:v>
                </c:pt>
                <c:pt idx="230">
                  <c:v>7366</c:v>
                </c:pt>
                <c:pt idx="231">
                  <c:v>7397</c:v>
                </c:pt>
                <c:pt idx="232">
                  <c:v>7427</c:v>
                </c:pt>
                <c:pt idx="233">
                  <c:v>7458</c:v>
                </c:pt>
                <c:pt idx="234">
                  <c:v>7488</c:v>
                </c:pt>
                <c:pt idx="235">
                  <c:v>7519</c:v>
                </c:pt>
                <c:pt idx="236">
                  <c:v>7550</c:v>
                </c:pt>
                <c:pt idx="237">
                  <c:v>7580</c:v>
                </c:pt>
                <c:pt idx="238">
                  <c:v>7611</c:v>
                </c:pt>
                <c:pt idx="239">
                  <c:v>7641</c:v>
                </c:pt>
                <c:pt idx="240">
                  <c:v>7672</c:v>
                </c:pt>
                <c:pt idx="241">
                  <c:v>7703</c:v>
                </c:pt>
                <c:pt idx="242">
                  <c:v>7731</c:v>
                </c:pt>
                <c:pt idx="243">
                  <c:v>7762</c:v>
                </c:pt>
                <c:pt idx="244">
                  <c:v>7792</c:v>
                </c:pt>
                <c:pt idx="245">
                  <c:v>7823</c:v>
                </c:pt>
                <c:pt idx="246">
                  <c:v>7853</c:v>
                </c:pt>
                <c:pt idx="247">
                  <c:v>7884</c:v>
                </c:pt>
                <c:pt idx="248">
                  <c:v>7915</c:v>
                </c:pt>
                <c:pt idx="249">
                  <c:v>7945</c:v>
                </c:pt>
                <c:pt idx="250">
                  <c:v>7976</c:v>
                </c:pt>
                <c:pt idx="251">
                  <c:v>8006</c:v>
                </c:pt>
                <c:pt idx="252">
                  <c:v>8037</c:v>
                </c:pt>
                <c:pt idx="253">
                  <c:v>8068</c:v>
                </c:pt>
                <c:pt idx="254">
                  <c:v>8096</c:v>
                </c:pt>
                <c:pt idx="255">
                  <c:v>8127</c:v>
                </c:pt>
                <c:pt idx="256">
                  <c:v>8157</c:v>
                </c:pt>
                <c:pt idx="257">
                  <c:v>8188</c:v>
                </c:pt>
                <c:pt idx="258">
                  <c:v>8218</c:v>
                </c:pt>
                <c:pt idx="259">
                  <c:v>8249</c:v>
                </c:pt>
                <c:pt idx="260">
                  <c:v>8280</c:v>
                </c:pt>
                <c:pt idx="261">
                  <c:v>8310</c:v>
                </c:pt>
                <c:pt idx="262">
                  <c:v>8341</c:v>
                </c:pt>
                <c:pt idx="263">
                  <c:v>8371</c:v>
                </c:pt>
                <c:pt idx="264">
                  <c:v>8402</c:v>
                </c:pt>
                <c:pt idx="265">
                  <c:v>8433</c:v>
                </c:pt>
                <c:pt idx="266">
                  <c:v>8461</c:v>
                </c:pt>
                <c:pt idx="267">
                  <c:v>8492</c:v>
                </c:pt>
                <c:pt idx="268">
                  <c:v>8522</c:v>
                </c:pt>
                <c:pt idx="269">
                  <c:v>8553</c:v>
                </c:pt>
                <c:pt idx="270">
                  <c:v>8583</c:v>
                </c:pt>
                <c:pt idx="271">
                  <c:v>8614</c:v>
                </c:pt>
                <c:pt idx="272">
                  <c:v>8645</c:v>
                </c:pt>
                <c:pt idx="273">
                  <c:v>8675</c:v>
                </c:pt>
                <c:pt idx="274">
                  <c:v>8706</c:v>
                </c:pt>
                <c:pt idx="275">
                  <c:v>8736</c:v>
                </c:pt>
                <c:pt idx="276">
                  <c:v>8767</c:v>
                </c:pt>
                <c:pt idx="277">
                  <c:v>8798</c:v>
                </c:pt>
                <c:pt idx="278">
                  <c:v>8827</c:v>
                </c:pt>
                <c:pt idx="279">
                  <c:v>8858</c:v>
                </c:pt>
                <c:pt idx="280">
                  <c:v>8888</c:v>
                </c:pt>
                <c:pt idx="281">
                  <c:v>8919</c:v>
                </c:pt>
                <c:pt idx="282">
                  <c:v>8949</c:v>
                </c:pt>
                <c:pt idx="283">
                  <c:v>8980</c:v>
                </c:pt>
                <c:pt idx="284">
                  <c:v>9011</c:v>
                </c:pt>
                <c:pt idx="285">
                  <c:v>9041</c:v>
                </c:pt>
                <c:pt idx="286">
                  <c:v>9072</c:v>
                </c:pt>
                <c:pt idx="287">
                  <c:v>9102</c:v>
                </c:pt>
                <c:pt idx="288">
                  <c:v>9133</c:v>
                </c:pt>
                <c:pt idx="289">
                  <c:v>9164</c:v>
                </c:pt>
                <c:pt idx="290">
                  <c:v>9192</c:v>
                </c:pt>
                <c:pt idx="291">
                  <c:v>9223</c:v>
                </c:pt>
                <c:pt idx="292">
                  <c:v>9253</c:v>
                </c:pt>
                <c:pt idx="293">
                  <c:v>9284</c:v>
                </c:pt>
                <c:pt idx="294">
                  <c:v>9314</c:v>
                </c:pt>
                <c:pt idx="295">
                  <c:v>9345</c:v>
                </c:pt>
                <c:pt idx="296">
                  <c:v>9376</c:v>
                </c:pt>
                <c:pt idx="297">
                  <c:v>9406</c:v>
                </c:pt>
                <c:pt idx="298">
                  <c:v>9437</c:v>
                </c:pt>
                <c:pt idx="299">
                  <c:v>9467</c:v>
                </c:pt>
                <c:pt idx="300">
                  <c:v>9498</c:v>
                </c:pt>
                <c:pt idx="301">
                  <c:v>9529</c:v>
                </c:pt>
                <c:pt idx="302">
                  <c:v>9557</c:v>
                </c:pt>
                <c:pt idx="303">
                  <c:v>9588</c:v>
                </c:pt>
                <c:pt idx="304">
                  <c:v>9618</c:v>
                </c:pt>
                <c:pt idx="305">
                  <c:v>9649</c:v>
                </c:pt>
                <c:pt idx="306">
                  <c:v>9679</c:v>
                </c:pt>
                <c:pt idx="307">
                  <c:v>9710</c:v>
                </c:pt>
                <c:pt idx="308">
                  <c:v>9741</c:v>
                </c:pt>
                <c:pt idx="309">
                  <c:v>9771</c:v>
                </c:pt>
                <c:pt idx="310">
                  <c:v>9802</c:v>
                </c:pt>
                <c:pt idx="311">
                  <c:v>9832</c:v>
                </c:pt>
                <c:pt idx="312">
                  <c:v>9863</c:v>
                </c:pt>
                <c:pt idx="313">
                  <c:v>9894</c:v>
                </c:pt>
                <c:pt idx="314">
                  <c:v>9922</c:v>
                </c:pt>
                <c:pt idx="315">
                  <c:v>9953</c:v>
                </c:pt>
                <c:pt idx="316">
                  <c:v>9983</c:v>
                </c:pt>
                <c:pt idx="317">
                  <c:v>10014</c:v>
                </c:pt>
                <c:pt idx="318">
                  <c:v>10044</c:v>
                </c:pt>
                <c:pt idx="319">
                  <c:v>10075</c:v>
                </c:pt>
                <c:pt idx="320">
                  <c:v>10106</c:v>
                </c:pt>
                <c:pt idx="321">
                  <c:v>10136</c:v>
                </c:pt>
                <c:pt idx="322">
                  <c:v>10167</c:v>
                </c:pt>
                <c:pt idx="323">
                  <c:v>10197</c:v>
                </c:pt>
                <c:pt idx="324">
                  <c:v>10228</c:v>
                </c:pt>
                <c:pt idx="325">
                  <c:v>10259</c:v>
                </c:pt>
                <c:pt idx="326">
                  <c:v>10288</c:v>
                </c:pt>
                <c:pt idx="327">
                  <c:v>10319</c:v>
                </c:pt>
                <c:pt idx="328">
                  <c:v>10349</c:v>
                </c:pt>
                <c:pt idx="329">
                  <c:v>10380</c:v>
                </c:pt>
                <c:pt idx="330">
                  <c:v>10410</c:v>
                </c:pt>
                <c:pt idx="331">
                  <c:v>10441</c:v>
                </c:pt>
                <c:pt idx="332">
                  <c:v>10472</c:v>
                </c:pt>
                <c:pt idx="333">
                  <c:v>10502</c:v>
                </c:pt>
                <c:pt idx="334">
                  <c:v>10533</c:v>
                </c:pt>
                <c:pt idx="335">
                  <c:v>10563</c:v>
                </c:pt>
                <c:pt idx="336">
                  <c:v>10594</c:v>
                </c:pt>
                <c:pt idx="337">
                  <c:v>10625</c:v>
                </c:pt>
                <c:pt idx="338">
                  <c:v>10653</c:v>
                </c:pt>
                <c:pt idx="339">
                  <c:v>10684</c:v>
                </c:pt>
                <c:pt idx="340">
                  <c:v>10714</c:v>
                </c:pt>
                <c:pt idx="341">
                  <c:v>10745</c:v>
                </c:pt>
                <c:pt idx="342">
                  <c:v>10775</c:v>
                </c:pt>
                <c:pt idx="343">
                  <c:v>10806</c:v>
                </c:pt>
                <c:pt idx="344">
                  <c:v>10837</c:v>
                </c:pt>
                <c:pt idx="345">
                  <c:v>10867</c:v>
                </c:pt>
                <c:pt idx="346">
                  <c:v>10898</c:v>
                </c:pt>
                <c:pt idx="347">
                  <c:v>10928</c:v>
                </c:pt>
                <c:pt idx="348">
                  <c:v>10959</c:v>
                </c:pt>
                <c:pt idx="349">
                  <c:v>10990</c:v>
                </c:pt>
                <c:pt idx="350">
                  <c:v>11018</c:v>
                </c:pt>
                <c:pt idx="351">
                  <c:v>11049</c:v>
                </c:pt>
                <c:pt idx="352">
                  <c:v>11079</c:v>
                </c:pt>
                <c:pt idx="353">
                  <c:v>11110</c:v>
                </c:pt>
                <c:pt idx="354">
                  <c:v>11140</c:v>
                </c:pt>
                <c:pt idx="355">
                  <c:v>11171</c:v>
                </c:pt>
                <c:pt idx="356">
                  <c:v>11202</c:v>
                </c:pt>
                <c:pt idx="357">
                  <c:v>11232</c:v>
                </c:pt>
                <c:pt idx="358">
                  <c:v>11263</c:v>
                </c:pt>
                <c:pt idx="359">
                  <c:v>11293</c:v>
                </c:pt>
                <c:pt idx="360">
                  <c:v>11324</c:v>
                </c:pt>
                <c:pt idx="361">
                  <c:v>11355</c:v>
                </c:pt>
                <c:pt idx="362">
                  <c:v>11383</c:v>
                </c:pt>
                <c:pt idx="363">
                  <c:v>11414</c:v>
                </c:pt>
                <c:pt idx="364">
                  <c:v>11444</c:v>
                </c:pt>
                <c:pt idx="365">
                  <c:v>11475</c:v>
                </c:pt>
                <c:pt idx="366">
                  <c:v>11505</c:v>
                </c:pt>
                <c:pt idx="367">
                  <c:v>11536</c:v>
                </c:pt>
                <c:pt idx="368">
                  <c:v>11567</c:v>
                </c:pt>
                <c:pt idx="369">
                  <c:v>11597</c:v>
                </c:pt>
                <c:pt idx="370">
                  <c:v>11628</c:v>
                </c:pt>
                <c:pt idx="371">
                  <c:v>11658</c:v>
                </c:pt>
                <c:pt idx="372">
                  <c:v>11689</c:v>
                </c:pt>
                <c:pt idx="373">
                  <c:v>11720</c:v>
                </c:pt>
                <c:pt idx="374">
                  <c:v>11749</c:v>
                </c:pt>
                <c:pt idx="375">
                  <c:v>11780</c:v>
                </c:pt>
                <c:pt idx="376">
                  <c:v>11810</c:v>
                </c:pt>
                <c:pt idx="377">
                  <c:v>11841</c:v>
                </c:pt>
                <c:pt idx="378">
                  <c:v>11871</c:v>
                </c:pt>
                <c:pt idx="379">
                  <c:v>11902</c:v>
                </c:pt>
                <c:pt idx="380">
                  <c:v>11933</c:v>
                </c:pt>
                <c:pt idx="381">
                  <c:v>11963</c:v>
                </c:pt>
                <c:pt idx="382">
                  <c:v>11994</c:v>
                </c:pt>
                <c:pt idx="383">
                  <c:v>12024</c:v>
                </c:pt>
                <c:pt idx="384">
                  <c:v>12055</c:v>
                </c:pt>
                <c:pt idx="385">
                  <c:v>12086</c:v>
                </c:pt>
                <c:pt idx="386">
                  <c:v>12114</c:v>
                </c:pt>
                <c:pt idx="387">
                  <c:v>12145</c:v>
                </c:pt>
                <c:pt idx="388">
                  <c:v>12175</c:v>
                </c:pt>
                <c:pt idx="389">
                  <c:v>12206</c:v>
                </c:pt>
                <c:pt idx="390">
                  <c:v>12236</c:v>
                </c:pt>
                <c:pt idx="391">
                  <c:v>12267</c:v>
                </c:pt>
                <c:pt idx="392">
                  <c:v>12298</c:v>
                </c:pt>
                <c:pt idx="393">
                  <c:v>12328</c:v>
                </c:pt>
                <c:pt idx="394">
                  <c:v>12359</c:v>
                </c:pt>
                <c:pt idx="395">
                  <c:v>12389</c:v>
                </c:pt>
                <c:pt idx="396">
                  <c:v>12420</c:v>
                </c:pt>
                <c:pt idx="397">
                  <c:v>12451</c:v>
                </c:pt>
                <c:pt idx="398">
                  <c:v>12479</c:v>
                </c:pt>
                <c:pt idx="399">
                  <c:v>12510</c:v>
                </c:pt>
                <c:pt idx="400">
                  <c:v>12540</c:v>
                </c:pt>
                <c:pt idx="401">
                  <c:v>12571</c:v>
                </c:pt>
                <c:pt idx="402">
                  <c:v>12601</c:v>
                </c:pt>
                <c:pt idx="403">
                  <c:v>12632</c:v>
                </c:pt>
                <c:pt idx="404">
                  <c:v>12663</c:v>
                </c:pt>
                <c:pt idx="405">
                  <c:v>12693</c:v>
                </c:pt>
                <c:pt idx="406">
                  <c:v>12724</c:v>
                </c:pt>
                <c:pt idx="407">
                  <c:v>12754</c:v>
                </c:pt>
                <c:pt idx="408">
                  <c:v>12785</c:v>
                </c:pt>
                <c:pt idx="409">
                  <c:v>12816</c:v>
                </c:pt>
                <c:pt idx="410">
                  <c:v>12844</c:v>
                </c:pt>
                <c:pt idx="411">
                  <c:v>12875</c:v>
                </c:pt>
                <c:pt idx="412">
                  <c:v>12905</c:v>
                </c:pt>
                <c:pt idx="413">
                  <c:v>12936</c:v>
                </c:pt>
                <c:pt idx="414">
                  <c:v>12966</c:v>
                </c:pt>
                <c:pt idx="415">
                  <c:v>12997</c:v>
                </c:pt>
                <c:pt idx="416">
                  <c:v>13028</c:v>
                </c:pt>
                <c:pt idx="417">
                  <c:v>13058</c:v>
                </c:pt>
                <c:pt idx="418">
                  <c:v>13089</c:v>
                </c:pt>
                <c:pt idx="419">
                  <c:v>13119</c:v>
                </c:pt>
                <c:pt idx="420">
                  <c:v>13150</c:v>
                </c:pt>
                <c:pt idx="421">
                  <c:v>13181</c:v>
                </c:pt>
                <c:pt idx="422">
                  <c:v>13210</c:v>
                </c:pt>
                <c:pt idx="423">
                  <c:v>13241</c:v>
                </c:pt>
                <c:pt idx="424">
                  <c:v>13271</c:v>
                </c:pt>
                <c:pt idx="425">
                  <c:v>13302</c:v>
                </c:pt>
                <c:pt idx="426">
                  <c:v>13332</c:v>
                </c:pt>
                <c:pt idx="427">
                  <c:v>13363</c:v>
                </c:pt>
                <c:pt idx="428">
                  <c:v>13394</c:v>
                </c:pt>
                <c:pt idx="429">
                  <c:v>13424</c:v>
                </c:pt>
                <c:pt idx="430">
                  <c:v>13455</c:v>
                </c:pt>
                <c:pt idx="431">
                  <c:v>13485</c:v>
                </c:pt>
                <c:pt idx="432">
                  <c:v>13516</c:v>
                </c:pt>
                <c:pt idx="433">
                  <c:v>13547</c:v>
                </c:pt>
                <c:pt idx="434">
                  <c:v>13575</c:v>
                </c:pt>
                <c:pt idx="435">
                  <c:v>13606</c:v>
                </c:pt>
                <c:pt idx="436">
                  <c:v>13636</c:v>
                </c:pt>
                <c:pt idx="437">
                  <c:v>13667</c:v>
                </c:pt>
                <c:pt idx="438">
                  <c:v>13697</c:v>
                </c:pt>
                <c:pt idx="439">
                  <c:v>13728</c:v>
                </c:pt>
                <c:pt idx="440">
                  <c:v>13759</c:v>
                </c:pt>
                <c:pt idx="441">
                  <c:v>13789</c:v>
                </c:pt>
                <c:pt idx="442">
                  <c:v>13820</c:v>
                </c:pt>
                <c:pt idx="443">
                  <c:v>13850</c:v>
                </c:pt>
                <c:pt idx="444">
                  <c:v>13881</c:v>
                </c:pt>
                <c:pt idx="445">
                  <c:v>13912</c:v>
                </c:pt>
                <c:pt idx="446">
                  <c:v>13940</c:v>
                </c:pt>
                <c:pt idx="447">
                  <c:v>13971</c:v>
                </c:pt>
                <c:pt idx="448">
                  <c:v>14001</c:v>
                </c:pt>
                <c:pt idx="449">
                  <c:v>14032</c:v>
                </c:pt>
                <c:pt idx="450">
                  <c:v>14062</c:v>
                </c:pt>
                <c:pt idx="451">
                  <c:v>14093</c:v>
                </c:pt>
                <c:pt idx="452">
                  <c:v>14124</c:v>
                </c:pt>
                <c:pt idx="453">
                  <c:v>14154</c:v>
                </c:pt>
                <c:pt idx="454">
                  <c:v>14185</c:v>
                </c:pt>
                <c:pt idx="455">
                  <c:v>14215</c:v>
                </c:pt>
                <c:pt idx="456">
                  <c:v>14246</c:v>
                </c:pt>
                <c:pt idx="457">
                  <c:v>14277</c:v>
                </c:pt>
                <c:pt idx="458">
                  <c:v>14305</c:v>
                </c:pt>
                <c:pt idx="459">
                  <c:v>14336</c:v>
                </c:pt>
                <c:pt idx="460">
                  <c:v>14366</c:v>
                </c:pt>
                <c:pt idx="461">
                  <c:v>14397</c:v>
                </c:pt>
                <c:pt idx="462">
                  <c:v>14427</c:v>
                </c:pt>
                <c:pt idx="463">
                  <c:v>14458</c:v>
                </c:pt>
                <c:pt idx="464">
                  <c:v>14489</c:v>
                </c:pt>
                <c:pt idx="465">
                  <c:v>14519</c:v>
                </c:pt>
                <c:pt idx="466">
                  <c:v>14550</c:v>
                </c:pt>
                <c:pt idx="467">
                  <c:v>14580</c:v>
                </c:pt>
                <c:pt idx="468">
                  <c:v>14611</c:v>
                </c:pt>
                <c:pt idx="469">
                  <c:v>14642</c:v>
                </c:pt>
                <c:pt idx="470">
                  <c:v>14671</c:v>
                </c:pt>
                <c:pt idx="471">
                  <c:v>14702</c:v>
                </c:pt>
                <c:pt idx="472">
                  <c:v>14732</c:v>
                </c:pt>
                <c:pt idx="473">
                  <c:v>14763</c:v>
                </c:pt>
                <c:pt idx="474">
                  <c:v>14793</c:v>
                </c:pt>
                <c:pt idx="475">
                  <c:v>14824</c:v>
                </c:pt>
                <c:pt idx="476">
                  <c:v>14855</c:v>
                </c:pt>
                <c:pt idx="477">
                  <c:v>14885</c:v>
                </c:pt>
                <c:pt idx="478">
                  <c:v>14916</c:v>
                </c:pt>
                <c:pt idx="479">
                  <c:v>14946</c:v>
                </c:pt>
                <c:pt idx="480">
                  <c:v>14977</c:v>
                </c:pt>
                <c:pt idx="481">
                  <c:v>15008</c:v>
                </c:pt>
                <c:pt idx="482">
                  <c:v>15036</c:v>
                </c:pt>
                <c:pt idx="483">
                  <c:v>15067</c:v>
                </c:pt>
                <c:pt idx="484">
                  <c:v>15097</c:v>
                </c:pt>
                <c:pt idx="485">
                  <c:v>15128</c:v>
                </c:pt>
                <c:pt idx="486">
                  <c:v>15158</c:v>
                </c:pt>
                <c:pt idx="487">
                  <c:v>15189</c:v>
                </c:pt>
                <c:pt idx="488">
                  <c:v>15220</c:v>
                </c:pt>
                <c:pt idx="489">
                  <c:v>15250</c:v>
                </c:pt>
                <c:pt idx="490">
                  <c:v>15281</c:v>
                </c:pt>
                <c:pt idx="491">
                  <c:v>15311</c:v>
                </c:pt>
                <c:pt idx="492">
                  <c:v>15342</c:v>
                </c:pt>
                <c:pt idx="493">
                  <c:v>15373</c:v>
                </c:pt>
                <c:pt idx="494">
                  <c:v>15401</c:v>
                </c:pt>
                <c:pt idx="495">
                  <c:v>15432</c:v>
                </c:pt>
                <c:pt idx="496">
                  <c:v>15462</c:v>
                </c:pt>
                <c:pt idx="497">
                  <c:v>15493</c:v>
                </c:pt>
                <c:pt idx="498">
                  <c:v>15523</c:v>
                </c:pt>
                <c:pt idx="499">
                  <c:v>15554</c:v>
                </c:pt>
                <c:pt idx="500">
                  <c:v>15585</c:v>
                </c:pt>
                <c:pt idx="501">
                  <c:v>15615</c:v>
                </c:pt>
                <c:pt idx="502">
                  <c:v>15646</c:v>
                </c:pt>
                <c:pt idx="503">
                  <c:v>15676</c:v>
                </c:pt>
                <c:pt idx="504">
                  <c:v>15707</c:v>
                </c:pt>
                <c:pt idx="505">
                  <c:v>15738</c:v>
                </c:pt>
                <c:pt idx="506">
                  <c:v>15766</c:v>
                </c:pt>
                <c:pt idx="507">
                  <c:v>15797</c:v>
                </c:pt>
                <c:pt idx="508">
                  <c:v>15827</c:v>
                </c:pt>
                <c:pt idx="509">
                  <c:v>15858</c:v>
                </c:pt>
                <c:pt idx="510">
                  <c:v>15888</c:v>
                </c:pt>
                <c:pt idx="511">
                  <c:v>15919</c:v>
                </c:pt>
                <c:pt idx="512">
                  <c:v>15950</c:v>
                </c:pt>
                <c:pt idx="513">
                  <c:v>15980</c:v>
                </c:pt>
                <c:pt idx="514">
                  <c:v>16011</c:v>
                </c:pt>
                <c:pt idx="515">
                  <c:v>16041</c:v>
                </c:pt>
                <c:pt idx="516">
                  <c:v>16072</c:v>
                </c:pt>
                <c:pt idx="517">
                  <c:v>16103</c:v>
                </c:pt>
                <c:pt idx="518">
                  <c:v>16132</c:v>
                </c:pt>
                <c:pt idx="519">
                  <c:v>16163</c:v>
                </c:pt>
                <c:pt idx="520">
                  <c:v>16193</c:v>
                </c:pt>
                <c:pt idx="521">
                  <c:v>16224</c:v>
                </c:pt>
                <c:pt idx="522">
                  <c:v>16254</c:v>
                </c:pt>
                <c:pt idx="523">
                  <c:v>16285</c:v>
                </c:pt>
                <c:pt idx="524">
                  <c:v>16316</c:v>
                </c:pt>
                <c:pt idx="525">
                  <c:v>16346</c:v>
                </c:pt>
                <c:pt idx="526">
                  <c:v>16377</c:v>
                </c:pt>
                <c:pt idx="527">
                  <c:v>16407</c:v>
                </c:pt>
              </c:numCache>
            </c:numRef>
          </c:cat>
          <c:val>
            <c:numRef>
              <c:f>'ITRFINLI shift 8'!$D$9:$D$1688</c:f>
              <c:numCache>
                <c:formatCode>General</c:formatCode>
                <c:ptCount val="1680"/>
                <c:pt idx="0" formatCode="0.0">
                  <c:v>0</c:v>
                </c:pt>
                <c:pt idx="1307" formatCode="0.0">
                  <c:v>-27.469609343199998</c:v>
                </c:pt>
                <c:pt idx="1308" formatCode="0.0">
                  <c:v>-22.864792723499999</c:v>
                </c:pt>
                <c:pt idx="1309" formatCode="0.0">
                  <c:v>-19.6414815123</c:v>
                </c:pt>
                <c:pt idx="1310" formatCode="0.0">
                  <c:v>-10.916740192800001</c:v>
                </c:pt>
                <c:pt idx="1311" formatCode="0.0">
                  <c:v>-6.9178718365999998</c:v>
                </c:pt>
                <c:pt idx="1312" formatCode="0.0">
                  <c:v>2.6276723101999999</c:v>
                </c:pt>
                <c:pt idx="1313" formatCode="0.0">
                  <c:v>20.8312682374</c:v>
                </c:pt>
                <c:pt idx="1314" formatCode="0.0">
                  <c:v>34.578172248800001</c:v>
                </c:pt>
                <c:pt idx="1315" formatCode="0.0">
                  <c:v>50.723601761700003</c:v>
                </c:pt>
                <c:pt idx="1316" formatCode="0.0">
                  <c:v>47.325866451499998</c:v>
                </c:pt>
                <c:pt idx="1317" formatCode="0.0">
                  <c:v>59.062452350599997</c:v>
                </c:pt>
                <c:pt idx="1318" formatCode="0.0">
                  <c:v>49.364320210700001</c:v>
                </c:pt>
                <c:pt idx="1319" formatCode="0.0">
                  <c:v>28.728885791100002</c:v>
                </c:pt>
                <c:pt idx="1320" formatCode="0.0">
                  <c:v>14.4165895327</c:v>
                </c:pt>
                <c:pt idx="1321" formatCode="0.0">
                  <c:v>8.0240795673999994</c:v>
                </c:pt>
                <c:pt idx="1322" formatCode="0.0">
                  <c:v>5.7258764668</c:v>
                </c:pt>
                <c:pt idx="1323" formatCode="0.0">
                  <c:v>-0.88697825559999999</c:v>
                </c:pt>
                <c:pt idx="1324" formatCode="0.0">
                  <c:v>1.0875432805</c:v>
                </c:pt>
                <c:pt idx="1325" formatCode="0.0">
                  <c:v>2.7061572886</c:v>
                </c:pt>
                <c:pt idx="1326" formatCode="0.0">
                  <c:v>2.2710407169</c:v>
                </c:pt>
                <c:pt idx="1327" formatCode="0.0">
                  <c:v>4.6794900987999997</c:v>
                </c:pt>
                <c:pt idx="1328" formatCode="0.0">
                  <c:v>9.2330904175999997</c:v>
                </c:pt>
                <c:pt idx="1329" formatCode="0.0">
                  <c:v>8.3932708380999994</c:v>
                </c:pt>
                <c:pt idx="1330" formatCode="0.0">
                  <c:v>1.4564316625</c:v>
                </c:pt>
                <c:pt idx="1331" formatCode="0.0">
                  <c:v>3.0181125241000002</c:v>
                </c:pt>
                <c:pt idx="1332" formatCode="0.0">
                  <c:v>6.9099648263000004</c:v>
                </c:pt>
                <c:pt idx="1333" formatCode="0.0">
                  <c:v>10.919328631300001</c:v>
                </c:pt>
                <c:pt idx="1334" formatCode="0.0">
                  <c:v>1.2375238414</c:v>
                </c:pt>
                <c:pt idx="1335" formatCode="0.0">
                  <c:v>-2.6857922885000001</c:v>
                </c:pt>
                <c:pt idx="1336" formatCode="0.0">
                  <c:v>-11.466123826500001</c:v>
                </c:pt>
                <c:pt idx="1337" formatCode="0.0">
                  <c:v>-9.0919443573999992</c:v>
                </c:pt>
                <c:pt idx="1338" formatCode="0.0">
                  <c:v>-9.8893423778000002</c:v>
                </c:pt>
                <c:pt idx="1339" formatCode="0.0">
                  <c:v>-13.287063805300001</c:v>
                </c:pt>
                <c:pt idx="1340" formatCode="0.0">
                  <c:v>-13.080064395000001</c:v>
                </c:pt>
                <c:pt idx="1341" formatCode="0.0">
                  <c:v>-12.1474022427</c:v>
                </c:pt>
                <c:pt idx="1342" formatCode="0.0">
                  <c:v>-9.6144260666000001</c:v>
                </c:pt>
                <c:pt idx="1343" formatCode="0.0">
                  <c:v>-8.9454095356999996</c:v>
                </c:pt>
                <c:pt idx="1344" formatCode="0.0">
                  <c:v>-11.404168521200001</c:v>
                </c:pt>
                <c:pt idx="1345" formatCode="0.0">
                  <c:v>-11.059576550799999</c:v>
                </c:pt>
                <c:pt idx="1346" formatCode="0.0">
                  <c:v>-9.5705884148999996</c:v>
                </c:pt>
                <c:pt idx="1347" formatCode="0.0">
                  <c:v>-3.7791248030000002</c:v>
                </c:pt>
                <c:pt idx="1348" formatCode="0.0">
                  <c:v>5.6743438485000004</c:v>
                </c:pt>
                <c:pt idx="1349" formatCode="0.0">
                  <c:v>9.0215958499999999E-2</c:v>
                </c:pt>
                <c:pt idx="1350" formatCode="0.0">
                  <c:v>3.2896781789</c:v>
                </c:pt>
                <c:pt idx="1351" formatCode="0.0">
                  <c:v>4.7082178155000003</c:v>
                </c:pt>
                <c:pt idx="1352" formatCode="0.0">
                  <c:v>4.0344304349</c:v>
                </c:pt>
                <c:pt idx="1353" formatCode="0.0">
                  <c:v>1.6617206552999999</c:v>
                </c:pt>
                <c:pt idx="1354" formatCode="0.0">
                  <c:v>0.42124815939999999</c:v>
                </c:pt>
                <c:pt idx="1355" formatCode="0.0">
                  <c:v>1.4954187948</c:v>
                </c:pt>
                <c:pt idx="1356" formatCode="0.0">
                  <c:v>8.1355513747000003</c:v>
                </c:pt>
                <c:pt idx="1357" formatCode="0.0">
                  <c:v>7.8365202938999996</c:v>
                </c:pt>
                <c:pt idx="1358" formatCode="0.0">
                  <c:v>8.7170788197999993</c:v>
                </c:pt>
                <c:pt idx="1359" formatCode="0.0">
                  <c:v>7.9711532862999999</c:v>
                </c:pt>
                <c:pt idx="1360" formatCode="0.0">
                  <c:v>10.0502301802</c:v>
                </c:pt>
                <c:pt idx="1361" formatCode="0.0">
                  <c:v>11.868790021400001</c:v>
                </c:pt>
                <c:pt idx="1362" formatCode="0.0">
                  <c:v>11.6273171521</c:v>
                </c:pt>
                <c:pt idx="1363" formatCode="0.0">
                  <c:v>12.119692585999999</c:v>
                </c:pt>
                <c:pt idx="1364" formatCode="0.0">
                  <c:v>5.4396682733999997</c:v>
                </c:pt>
                <c:pt idx="1365" formatCode="0.0">
                  <c:v>6.8961373922</c:v>
                </c:pt>
                <c:pt idx="1366" formatCode="0.0">
                  <c:v>6.4701589369999999</c:v>
                </c:pt>
                <c:pt idx="1367" formatCode="0.0">
                  <c:v>5.4527289042999998</c:v>
                </c:pt>
                <c:pt idx="1368" formatCode="0.0">
                  <c:v>6.4951021111999996</c:v>
                </c:pt>
                <c:pt idx="1369" formatCode="0.0">
                  <c:v>6.3766891285999998</c:v>
                </c:pt>
                <c:pt idx="1370" formatCode="0.0">
                  <c:v>6.2667453645000002</c:v>
                </c:pt>
                <c:pt idx="1371" formatCode="0.0">
                  <c:v>6.6611018838999998</c:v>
                </c:pt>
                <c:pt idx="1372" formatCode="0.0">
                  <c:v>1.3365523283</c:v>
                </c:pt>
                <c:pt idx="1373" formatCode="0.0">
                  <c:v>2.3796147515000001</c:v>
                </c:pt>
                <c:pt idx="1374" formatCode="0.0">
                  <c:v>-2.2213273227000001</c:v>
                </c:pt>
                <c:pt idx="1375" formatCode="0.0">
                  <c:v>-5.9652302627999996</c:v>
                </c:pt>
                <c:pt idx="1376" formatCode="0.0">
                  <c:v>-5.0456555348999999</c:v>
                </c:pt>
                <c:pt idx="1377" formatCode="0.0">
                  <c:v>-2.2430333548000001</c:v>
                </c:pt>
                <c:pt idx="1378" formatCode="0.0">
                  <c:v>-1.3574624246</c:v>
                </c:pt>
                <c:pt idx="1379" formatCode="0.0">
                  <c:v>0.42594026219999997</c:v>
                </c:pt>
                <c:pt idx="1380" formatCode="0.0">
                  <c:v>-2.3776704432</c:v>
                </c:pt>
                <c:pt idx="1381" formatCode="0.0">
                  <c:v>-4.0621915912000004</c:v>
                </c:pt>
                <c:pt idx="1382" formatCode="0.0">
                  <c:v>-4.9581825960000003</c:v>
                </c:pt>
                <c:pt idx="1383" formatCode="0.0">
                  <c:v>-7.8027115042000004</c:v>
                </c:pt>
                <c:pt idx="1384" formatCode="0.0">
                  <c:v>-7.5021557749000003</c:v>
                </c:pt>
                <c:pt idx="1385" formatCode="0.0">
                  <c:v>-7.8692461119999999</c:v>
                </c:pt>
                <c:pt idx="1386" formatCode="0.0">
                  <c:v>-6.3113553156000002</c:v>
                </c:pt>
                <c:pt idx="1387" formatCode="0.0">
                  <c:v>-5.1544481512999996</c:v>
                </c:pt>
                <c:pt idx="1388" formatCode="0.0">
                  <c:v>-5.0116858369999999</c:v>
                </c:pt>
                <c:pt idx="1389" formatCode="0.0">
                  <c:v>-10.768776792600001</c:v>
                </c:pt>
                <c:pt idx="1390" formatCode="0.0">
                  <c:v>-8.0207627247000008</c:v>
                </c:pt>
                <c:pt idx="1391" formatCode="0.0">
                  <c:v>-9.0128460488000002</c:v>
                </c:pt>
                <c:pt idx="1392" formatCode="0.0">
                  <c:v>-8.9288455430999996</c:v>
                </c:pt>
                <c:pt idx="1393" formatCode="0.0">
                  <c:v>-8.2839492207000003</c:v>
                </c:pt>
                <c:pt idx="1394" formatCode="0.0">
                  <c:v>-6.1436600340999998</c:v>
                </c:pt>
                <c:pt idx="1395" formatCode="0.0">
                  <c:v>-3.7255830730000001</c:v>
                </c:pt>
                <c:pt idx="1396" formatCode="0.0">
                  <c:v>-1.2316170773999999</c:v>
                </c:pt>
                <c:pt idx="1397" formatCode="0.0">
                  <c:v>-2.0820655238999999</c:v>
                </c:pt>
                <c:pt idx="1398" formatCode="0.0">
                  <c:v>3.6565174981999999</c:v>
                </c:pt>
                <c:pt idx="1399" formatCode="0.0">
                  <c:v>4.0786517744999999</c:v>
                </c:pt>
                <c:pt idx="1400" formatCode="0.0">
                  <c:v>9.6351343563</c:v>
                </c:pt>
                <c:pt idx="1401" formatCode="0.0">
                  <c:v>12.3117536226</c:v>
                </c:pt>
                <c:pt idx="1402" formatCode="0.0">
                  <c:v>9.4713320729999992</c:v>
                </c:pt>
                <c:pt idx="1403" formatCode="0.0">
                  <c:v>8.5421518365000004</c:v>
                </c:pt>
                <c:pt idx="1404" formatCode="0.0">
                  <c:v>10.1649846348</c:v>
                </c:pt>
                <c:pt idx="1405" formatCode="0.0">
                  <c:v>13.188537653199999</c:v>
                </c:pt>
                <c:pt idx="1406" formatCode="0.0">
                  <c:v>14.0352627993</c:v>
                </c:pt>
                <c:pt idx="1407" formatCode="0.0">
                  <c:v>16.350672362299999</c:v>
                </c:pt>
                <c:pt idx="1408" formatCode="0.0">
                  <c:v>14.0947780677</c:v>
                </c:pt>
                <c:pt idx="1409" formatCode="0.0">
                  <c:v>15.607764025</c:v>
                </c:pt>
                <c:pt idx="1410" formatCode="0.0">
                  <c:v>10.115489606600001</c:v>
                </c:pt>
                <c:pt idx="1411" formatCode="0.0">
                  <c:v>12.0184250801</c:v>
                </c:pt>
                <c:pt idx="1412" formatCode="0.0">
                  <c:v>10.166711958300001</c:v>
                </c:pt>
                <c:pt idx="1413" formatCode="0.0">
                  <c:v>8.4460573942000003</c:v>
                </c:pt>
                <c:pt idx="1414" formatCode="0.0">
                  <c:v>6.2630328997999998</c:v>
                </c:pt>
                <c:pt idx="1415" formatCode="0.0">
                  <c:v>7.2830054069000001</c:v>
                </c:pt>
                <c:pt idx="1416" formatCode="0.0">
                  <c:v>6.0830450213000002</c:v>
                </c:pt>
                <c:pt idx="1417" formatCode="0.0">
                  <c:v>3.7012644008</c:v>
                </c:pt>
                <c:pt idx="1418" formatCode="0.0">
                  <c:v>1.9150259236</c:v>
                </c:pt>
                <c:pt idx="1419" formatCode="0.0">
                  <c:v>-0.84022127830000004</c:v>
                </c:pt>
                <c:pt idx="1420" formatCode="0.0">
                  <c:v>0.2990584973</c:v>
                </c:pt>
                <c:pt idx="1421" formatCode="0.0">
                  <c:v>-5.2569687844999997</c:v>
                </c:pt>
                <c:pt idx="1422" formatCode="0.0">
                  <c:v>-4.3055819335000001</c:v>
                </c:pt>
                <c:pt idx="1423" formatCode="0.0">
                  <c:v>-9.3432479530000005</c:v>
                </c:pt>
                <c:pt idx="1424" formatCode="0.0">
                  <c:v>-8.1279052028999992</c:v>
                </c:pt>
                <c:pt idx="1425" formatCode="0.0">
                  <c:v>-4.9457832295999999</c:v>
                </c:pt>
                <c:pt idx="1426" formatCode="0.0">
                  <c:v>-3.1130784981000001</c:v>
                </c:pt>
                <c:pt idx="1427" formatCode="0.0">
                  <c:v>-3.0900134344999999</c:v>
                </c:pt>
                <c:pt idx="1428" formatCode="0.0">
                  <c:v>-6.5535253952000003</c:v>
                </c:pt>
                <c:pt idx="1429" formatCode="0.0">
                  <c:v>-5.4991991615</c:v>
                </c:pt>
                <c:pt idx="1430" formatCode="0.0">
                  <c:v>-6.9324189588999996</c:v>
                </c:pt>
                <c:pt idx="1431" formatCode="0.0">
                  <c:v>-7.5346901343999999</c:v>
                </c:pt>
                <c:pt idx="1432" formatCode="0.0">
                  <c:v>-7.3220138413000004</c:v>
                </c:pt>
                <c:pt idx="1433" formatCode="0.0">
                  <c:v>-2.3542845219999999</c:v>
                </c:pt>
                <c:pt idx="1434" formatCode="0.0">
                  <c:v>-1.9399486802999999</c:v>
                </c:pt>
                <c:pt idx="1435" formatCode="0.0">
                  <c:v>2.5592779945999999</c:v>
                </c:pt>
                <c:pt idx="1436" formatCode="0.0">
                  <c:v>-2.4211512303</c:v>
                </c:pt>
                <c:pt idx="1437" formatCode="0.0">
                  <c:v>-8.2317113923999994</c:v>
                </c:pt>
                <c:pt idx="1438" formatCode="0.0">
                  <c:v>-14.338617804</c:v>
                </c:pt>
                <c:pt idx="1439" formatCode="0.0">
                  <c:v>-19.0810353685</c:v>
                </c:pt>
                <c:pt idx="1440" formatCode="0.0">
                  <c:v>-12.388304638599999</c:v>
                </c:pt>
                <c:pt idx="1441" formatCode="0.0">
                  <c:v>-6.1949919285000004</c:v>
                </c:pt>
                <c:pt idx="1442" formatCode="0.0">
                  <c:v>-3.0475176509000002</c:v>
                </c:pt>
                <c:pt idx="1443" formatCode="0.0">
                  <c:v>2.4355935651</c:v>
                </c:pt>
                <c:pt idx="1444" formatCode="0.0">
                  <c:v>1.7583144697999999</c:v>
                </c:pt>
                <c:pt idx="1445" formatCode="0.0">
                  <c:v>0.23231748699999999</c:v>
                </c:pt>
                <c:pt idx="1446" formatCode="0.0">
                  <c:v>6.1182042566000003</c:v>
                </c:pt>
                <c:pt idx="1447" formatCode="0.0">
                  <c:v>5.9133286864999999</c:v>
                </c:pt>
                <c:pt idx="1448" formatCode="0.0">
                  <c:v>10.3336566063</c:v>
                </c:pt>
                <c:pt idx="1449" formatCode="0.0">
                  <c:v>21.204537267700001</c:v>
                </c:pt>
                <c:pt idx="1450" formatCode="0.0">
                  <c:v>33.6397322069</c:v>
                </c:pt>
                <c:pt idx="1451" formatCode="0.0">
                  <c:v>43.456137103499998</c:v>
                </c:pt>
                <c:pt idx="1452" formatCode="0.0">
                  <c:v>38.149145989600001</c:v>
                </c:pt>
                <c:pt idx="1453" formatCode="0.0">
                  <c:v>27.0859064602</c:v>
                </c:pt>
                <c:pt idx="1454" formatCode="0.0">
                  <c:v>24.556561543899999</c:v>
                </c:pt>
                <c:pt idx="1455" formatCode="0.0">
                  <c:v>19.196921784400001</c:v>
                </c:pt>
                <c:pt idx="1456" formatCode="0.0">
                  <c:v>16.627159386900001</c:v>
                </c:pt>
                <c:pt idx="1457" formatCode="0.0">
                  <c:v>18.669427532299999</c:v>
                </c:pt>
                <c:pt idx="1458" formatCode="0.0">
                  <c:v>7.6725760098000002</c:v>
                </c:pt>
                <c:pt idx="1459" formatCode="0.0">
                  <c:v>8.4986105064000004</c:v>
                </c:pt>
                <c:pt idx="1460" formatCode="0.0">
                  <c:v>6.299460066</c:v>
                </c:pt>
                <c:pt idx="1461" formatCode="0.0">
                  <c:v>0.1204273786</c:v>
                </c:pt>
                <c:pt idx="1462" formatCode="0.0">
                  <c:v>-1.6793275082000001</c:v>
                </c:pt>
                <c:pt idx="1463" formatCode="0.0">
                  <c:v>-7.3886737542000001</c:v>
                </c:pt>
                <c:pt idx="1464" formatCode="0.0">
                  <c:v>-7.0628752390000002</c:v>
                </c:pt>
                <c:pt idx="1465" formatCode="0.0">
                  <c:v>-10.954476019399999</c:v>
                </c:pt>
                <c:pt idx="1466" formatCode="0.0">
                  <c:v>-10.4776015111</c:v>
                </c:pt>
                <c:pt idx="1467" formatCode="0.0">
                  <c:v>-11.1080743019</c:v>
                </c:pt>
                <c:pt idx="1468" formatCode="0.0">
                  <c:v>-12.3641626396</c:v>
                </c:pt>
                <c:pt idx="1469" formatCode="0.0">
                  <c:v>-13.155995345699999</c:v>
                </c:pt>
                <c:pt idx="1470" formatCode="0.0">
                  <c:v>-8.8661398550000001</c:v>
                </c:pt>
                <c:pt idx="1471" formatCode="0.0">
                  <c:v>-10.7717515103</c:v>
                </c:pt>
                <c:pt idx="1472" formatCode="0.0">
                  <c:v>-6.5213139157000004</c:v>
                </c:pt>
                <c:pt idx="1679" formatCode="0.0">
                  <c:v>#N/A</c:v>
                </c:pt>
              </c:numCache>
            </c:numRef>
          </c:val>
          <c:smooth val="0"/>
          <c:extLst>
            <c:ext xmlns:c16="http://schemas.microsoft.com/office/drawing/2014/chart" uri="{C3380CC4-5D6E-409C-BE32-E72D297353CC}">
              <c16:uniqueId val="{0000000A-27C5-4B7D-9FD7-FD7F5E99D773}"/>
            </c:ext>
          </c:extLst>
        </c:ser>
        <c:ser>
          <c:idx val="4"/>
          <c:order val="4"/>
          <c:tx>
            <c:strRef>
              <c:f>'ITRFINLI shift 8'!$L$7</c:f>
              <c:strCache>
                <c:ptCount val="1"/>
                <c:pt idx="0">
                  <c:v>-6.521</c:v>
                </c:pt>
              </c:strCache>
            </c:strRef>
          </c:tx>
          <c:marker>
            <c:symbol val="none"/>
          </c:marker>
          <c:dLbls>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27C5-4B7D-9FD7-FD7F5E99D773}"/>
                </c:ext>
              </c:extLst>
            </c:dLbl>
            <c:dLbl>
              <c:idx val="390"/>
              <c:layout>
                <c:manualLayout>
                  <c:x val="0"/>
                  <c:y val="-0.13955342902711329"/>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27C5-4B7D-9FD7-FD7F5E99D773}"/>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27C5-4B7D-9FD7-FD7F5E99D773}"/>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27C5-4B7D-9FD7-FD7F5E99D773}"/>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27C5-4B7D-9FD7-FD7F5E99D773}"/>
                </c:ext>
              </c:extLst>
            </c:dLbl>
            <c:dLbl>
              <c:idx val="1471"/>
              <c:layout>
                <c:manualLayout>
                  <c:x val="2.8725726760887049E-3"/>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27C5-4B7D-9FD7-FD7F5E99D773}"/>
                </c:ext>
              </c:extLst>
            </c:dLbl>
            <c:dLbl>
              <c:idx val="1472"/>
              <c:layout>
                <c:manualLayout>
                  <c:x val="-1.0053859964093463E-2"/>
                  <c:y val="5.88235294117647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7831-4B17-A972-56ADA7FA21DF}"/>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'ITRFINLI shift 8'!$A$9:$A$536</c:f>
              <c:numCache>
                <c:formatCode>mmm\-yy</c:formatCode>
                <c:ptCount val="528"/>
                <c:pt idx="0">
                  <c:v>367</c:v>
                </c:pt>
                <c:pt idx="1">
                  <c:v>398</c:v>
                </c:pt>
                <c:pt idx="2">
                  <c:v>426</c:v>
                </c:pt>
                <c:pt idx="3">
                  <c:v>457</c:v>
                </c:pt>
                <c:pt idx="4">
                  <c:v>487</c:v>
                </c:pt>
                <c:pt idx="5">
                  <c:v>518</c:v>
                </c:pt>
                <c:pt idx="6">
                  <c:v>548</c:v>
                </c:pt>
                <c:pt idx="7">
                  <c:v>579</c:v>
                </c:pt>
                <c:pt idx="8">
                  <c:v>610</c:v>
                </c:pt>
                <c:pt idx="9">
                  <c:v>640</c:v>
                </c:pt>
                <c:pt idx="10">
                  <c:v>671</c:v>
                </c:pt>
                <c:pt idx="11">
                  <c:v>701</c:v>
                </c:pt>
                <c:pt idx="12">
                  <c:v>732</c:v>
                </c:pt>
                <c:pt idx="13">
                  <c:v>763</c:v>
                </c:pt>
                <c:pt idx="14">
                  <c:v>791</c:v>
                </c:pt>
                <c:pt idx="15">
                  <c:v>822</c:v>
                </c:pt>
                <c:pt idx="16">
                  <c:v>852</c:v>
                </c:pt>
                <c:pt idx="17">
                  <c:v>883</c:v>
                </c:pt>
                <c:pt idx="18">
                  <c:v>913</c:v>
                </c:pt>
                <c:pt idx="19">
                  <c:v>944</c:v>
                </c:pt>
                <c:pt idx="20">
                  <c:v>975</c:v>
                </c:pt>
                <c:pt idx="21">
                  <c:v>1005</c:v>
                </c:pt>
                <c:pt idx="22">
                  <c:v>1036</c:v>
                </c:pt>
                <c:pt idx="23">
                  <c:v>1066</c:v>
                </c:pt>
                <c:pt idx="24">
                  <c:v>1097</c:v>
                </c:pt>
                <c:pt idx="25">
                  <c:v>1128</c:v>
                </c:pt>
                <c:pt idx="26">
                  <c:v>1156</c:v>
                </c:pt>
                <c:pt idx="27">
                  <c:v>1187</c:v>
                </c:pt>
                <c:pt idx="28">
                  <c:v>1217</c:v>
                </c:pt>
                <c:pt idx="29">
                  <c:v>1248</c:v>
                </c:pt>
                <c:pt idx="30">
                  <c:v>1278</c:v>
                </c:pt>
                <c:pt idx="31">
                  <c:v>1309</c:v>
                </c:pt>
                <c:pt idx="32">
                  <c:v>1340</c:v>
                </c:pt>
                <c:pt idx="33">
                  <c:v>1370</c:v>
                </c:pt>
                <c:pt idx="34">
                  <c:v>1401</c:v>
                </c:pt>
                <c:pt idx="35">
                  <c:v>1431</c:v>
                </c:pt>
                <c:pt idx="36">
                  <c:v>1462</c:v>
                </c:pt>
                <c:pt idx="37">
                  <c:v>1493</c:v>
                </c:pt>
                <c:pt idx="38">
                  <c:v>1522</c:v>
                </c:pt>
                <c:pt idx="39">
                  <c:v>1553</c:v>
                </c:pt>
                <c:pt idx="40">
                  <c:v>1583</c:v>
                </c:pt>
                <c:pt idx="41">
                  <c:v>1614</c:v>
                </c:pt>
                <c:pt idx="42">
                  <c:v>1644</c:v>
                </c:pt>
                <c:pt idx="43">
                  <c:v>1675</c:v>
                </c:pt>
                <c:pt idx="44">
                  <c:v>1706</c:v>
                </c:pt>
                <c:pt idx="45">
                  <c:v>1736</c:v>
                </c:pt>
                <c:pt idx="46">
                  <c:v>1767</c:v>
                </c:pt>
                <c:pt idx="47">
                  <c:v>1797</c:v>
                </c:pt>
                <c:pt idx="48">
                  <c:v>1828</c:v>
                </c:pt>
                <c:pt idx="49">
                  <c:v>1859</c:v>
                </c:pt>
                <c:pt idx="50">
                  <c:v>1887</c:v>
                </c:pt>
                <c:pt idx="51">
                  <c:v>1918</c:v>
                </c:pt>
                <c:pt idx="52">
                  <c:v>1948</c:v>
                </c:pt>
                <c:pt idx="53">
                  <c:v>1979</c:v>
                </c:pt>
                <c:pt idx="54">
                  <c:v>2009</c:v>
                </c:pt>
                <c:pt idx="55">
                  <c:v>2040</c:v>
                </c:pt>
                <c:pt idx="56">
                  <c:v>2071</c:v>
                </c:pt>
                <c:pt idx="57">
                  <c:v>2101</c:v>
                </c:pt>
                <c:pt idx="58">
                  <c:v>2132</c:v>
                </c:pt>
                <c:pt idx="59">
                  <c:v>2162</c:v>
                </c:pt>
                <c:pt idx="60">
                  <c:v>2193</c:v>
                </c:pt>
                <c:pt idx="61">
                  <c:v>2224</c:v>
                </c:pt>
                <c:pt idx="62">
                  <c:v>2252</c:v>
                </c:pt>
                <c:pt idx="63">
                  <c:v>2283</c:v>
                </c:pt>
                <c:pt idx="64">
                  <c:v>2313</c:v>
                </c:pt>
                <c:pt idx="65">
                  <c:v>2344</c:v>
                </c:pt>
                <c:pt idx="66">
                  <c:v>2374</c:v>
                </c:pt>
                <c:pt idx="67">
                  <c:v>2405</c:v>
                </c:pt>
                <c:pt idx="68">
                  <c:v>2436</c:v>
                </c:pt>
                <c:pt idx="69">
                  <c:v>2466</c:v>
                </c:pt>
                <c:pt idx="70">
                  <c:v>2497</c:v>
                </c:pt>
                <c:pt idx="71">
                  <c:v>2527</c:v>
                </c:pt>
                <c:pt idx="72">
                  <c:v>2558</c:v>
                </c:pt>
                <c:pt idx="73">
                  <c:v>2589</c:v>
                </c:pt>
                <c:pt idx="74">
                  <c:v>2617</c:v>
                </c:pt>
                <c:pt idx="75">
                  <c:v>2648</c:v>
                </c:pt>
                <c:pt idx="76">
                  <c:v>2678</c:v>
                </c:pt>
                <c:pt idx="77">
                  <c:v>2709</c:v>
                </c:pt>
                <c:pt idx="78">
                  <c:v>2739</c:v>
                </c:pt>
                <c:pt idx="79">
                  <c:v>2770</c:v>
                </c:pt>
                <c:pt idx="80">
                  <c:v>2801</c:v>
                </c:pt>
                <c:pt idx="81">
                  <c:v>2831</c:v>
                </c:pt>
                <c:pt idx="82">
                  <c:v>2862</c:v>
                </c:pt>
                <c:pt idx="83">
                  <c:v>2892</c:v>
                </c:pt>
                <c:pt idx="84">
                  <c:v>2923</c:v>
                </c:pt>
                <c:pt idx="85">
                  <c:v>2954</c:v>
                </c:pt>
                <c:pt idx="86">
                  <c:v>2983</c:v>
                </c:pt>
                <c:pt idx="87">
                  <c:v>3014</c:v>
                </c:pt>
                <c:pt idx="88">
                  <c:v>3044</c:v>
                </c:pt>
                <c:pt idx="89">
                  <c:v>3075</c:v>
                </c:pt>
                <c:pt idx="90">
                  <c:v>3105</c:v>
                </c:pt>
                <c:pt idx="91">
                  <c:v>3136</c:v>
                </c:pt>
                <c:pt idx="92">
                  <c:v>3167</c:v>
                </c:pt>
                <c:pt idx="93">
                  <c:v>3197</c:v>
                </c:pt>
                <c:pt idx="94">
                  <c:v>3228</c:v>
                </c:pt>
                <c:pt idx="95">
                  <c:v>3258</c:v>
                </c:pt>
                <c:pt idx="96">
                  <c:v>3289</c:v>
                </c:pt>
                <c:pt idx="97">
                  <c:v>3320</c:v>
                </c:pt>
                <c:pt idx="98">
                  <c:v>3348</c:v>
                </c:pt>
                <c:pt idx="99">
                  <c:v>3379</c:v>
                </c:pt>
                <c:pt idx="100">
                  <c:v>3409</c:v>
                </c:pt>
                <c:pt idx="101">
                  <c:v>3440</c:v>
                </c:pt>
                <c:pt idx="102">
                  <c:v>3470</c:v>
                </c:pt>
                <c:pt idx="103">
                  <c:v>3501</c:v>
                </c:pt>
                <c:pt idx="104">
                  <c:v>3532</c:v>
                </c:pt>
                <c:pt idx="105">
                  <c:v>3562</c:v>
                </c:pt>
                <c:pt idx="106">
                  <c:v>3593</c:v>
                </c:pt>
                <c:pt idx="107">
                  <c:v>3623</c:v>
                </c:pt>
                <c:pt idx="108">
                  <c:v>3654</c:v>
                </c:pt>
                <c:pt idx="109">
                  <c:v>3685</c:v>
                </c:pt>
                <c:pt idx="110">
                  <c:v>3713</c:v>
                </c:pt>
                <c:pt idx="111">
                  <c:v>3744</c:v>
                </c:pt>
                <c:pt idx="112">
                  <c:v>3774</c:v>
                </c:pt>
                <c:pt idx="113">
                  <c:v>3805</c:v>
                </c:pt>
                <c:pt idx="114">
                  <c:v>3835</c:v>
                </c:pt>
                <c:pt idx="115">
                  <c:v>3866</c:v>
                </c:pt>
                <c:pt idx="116">
                  <c:v>3897</c:v>
                </c:pt>
                <c:pt idx="117">
                  <c:v>3927</c:v>
                </c:pt>
                <c:pt idx="118">
                  <c:v>3958</c:v>
                </c:pt>
                <c:pt idx="119">
                  <c:v>3988</c:v>
                </c:pt>
                <c:pt idx="120">
                  <c:v>4019</c:v>
                </c:pt>
                <c:pt idx="121">
                  <c:v>4050</c:v>
                </c:pt>
                <c:pt idx="122">
                  <c:v>4078</c:v>
                </c:pt>
                <c:pt idx="123">
                  <c:v>4109</c:v>
                </c:pt>
                <c:pt idx="124">
                  <c:v>4139</c:v>
                </c:pt>
                <c:pt idx="125">
                  <c:v>4170</c:v>
                </c:pt>
                <c:pt idx="126">
                  <c:v>4200</c:v>
                </c:pt>
                <c:pt idx="127">
                  <c:v>4231</c:v>
                </c:pt>
                <c:pt idx="128">
                  <c:v>4262</c:v>
                </c:pt>
                <c:pt idx="129">
                  <c:v>4292</c:v>
                </c:pt>
                <c:pt idx="130">
                  <c:v>4323</c:v>
                </c:pt>
                <c:pt idx="131">
                  <c:v>4353</c:v>
                </c:pt>
                <c:pt idx="132">
                  <c:v>4384</c:v>
                </c:pt>
                <c:pt idx="133">
                  <c:v>4415</c:v>
                </c:pt>
                <c:pt idx="134">
                  <c:v>4444</c:v>
                </c:pt>
                <c:pt idx="135">
                  <c:v>4475</c:v>
                </c:pt>
                <c:pt idx="136">
                  <c:v>4505</c:v>
                </c:pt>
                <c:pt idx="137">
                  <c:v>4536</c:v>
                </c:pt>
                <c:pt idx="138">
                  <c:v>4566</c:v>
                </c:pt>
                <c:pt idx="139">
                  <c:v>4597</c:v>
                </c:pt>
                <c:pt idx="140">
                  <c:v>4628</c:v>
                </c:pt>
                <c:pt idx="141">
                  <c:v>4658</c:v>
                </c:pt>
                <c:pt idx="142">
                  <c:v>4689</c:v>
                </c:pt>
                <c:pt idx="143">
                  <c:v>4719</c:v>
                </c:pt>
                <c:pt idx="144">
                  <c:v>4750</c:v>
                </c:pt>
                <c:pt idx="145">
                  <c:v>4781</c:v>
                </c:pt>
                <c:pt idx="146">
                  <c:v>4809</c:v>
                </c:pt>
                <c:pt idx="147">
                  <c:v>4840</c:v>
                </c:pt>
                <c:pt idx="148">
                  <c:v>4870</c:v>
                </c:pt>
                <c:pt idx="149">
                  <c:v>4901</c:v>
                </c:pt>
                <c:pt idx="150">
                  <c:v>4931</c:v>
                </c:pt>
                <c:pt idx="151">
                  <c:v>4962</c:v>
                </c:pt>
                <c:pt idx="152">
                  <c:v>4993</c:v>
                </c:pt>
                <c:pt idx="153">
                  <c:v>5023</c:v>
                </c:pt>
                <c:pt idx="154">
                  <c:v>5054</c:v>
                </c:pt>
                <c:pt idx="155">
                  <c:v>5084</c:v>
                </c:pt>
                <c:pt idx="156">
                  <c:v>5115</c:v>
                </c:pt>
                <c:pt idx="157">
                  <c:v>5146</c:v>
                </c:pt>
                <c:pt idx="158">
                  <c:v>5174</c:v>
                </c:pt>
                <c:pt idx="159">
                  <c:v>5205</c:v>
                </c:pt>
                <c:pt idx="160">
                  <c:v>5235</c:v>
                </c:pt>
                <c:pt idx="161">
                  <c:v>5266</c:v>
                </c:pt>
                <c:pt idx="162">
                  <c:v>5296</c:v>
                </c:pt>
                <c:pt idx="163">
                  <c:v>5327</c:v>
                </c:pt>
                <c:pt idx="164">
                  <c:v>5358</c:v>
                </c:pt>
                <c:pt idx="165">
                  <c:v>5388</c:v>
                </c:pt>
                <c:pt idx="166">
                  <c:v>5419</c:v>
                </c:pt>
                <c:pt idx="167">
                  <c:v>5449</c:v>
                </c:pt>
                <c:pt idx="168">
                  <c:v>5480</c:v>
                </c:pt>
                <c:pt idx="169">
                  <c:v>5511</c:v>
                </c:pt>
                <c:pt idx="170">
                  <c:v>5539</c:v>
                </c:pt>
                <c:pt idx="171">
                  <c:v>5570</c:v>
                </c:pt>
                <c:pt idx="172">
                  <c:v>5600</c:v>
                </c:pt>
                <c:pt idx="173">
                  <c:v>5631</c:v>
                </c:pt>
                <c:pt idx="174">
                  <c:v>5661</c:v>
                </c:pt>
                <c:pt idx="175">
                  <c:v>5692</c:v>
                </c:pt>
                <c:pt idx="176">
                  <c:v>5723</c:v>
                </c:pt>
                <c:pt idx="177">
                  <c:v>5753</c:v>
                </c:pt>
                <c:pt idx="178">
                  <c:v>5784</c:v>
                </c:pt>
                <c:pt idx="179">
                  <c:v>5814</c:v>
                </c:pt>
                <c:pt idx="180">
                  <c:v>5845</c:v>
                </c:pt>
                <c:pt idx="181">
                  <c:v>5876</c:v>
                </c:pt>
                <c:pt idx="182">
                  <c:v>5905</c:v>
                </c:pt>
                <c:pt idx="183">
                  <c:v>5936</c:v>
                </c:pt>
                <c:pt idx="184">
                  <c:v>5966</c:v>
                </c:pt>
                <c:pt idx="185">
                  <c:v>5997</c:v>
                </c:pt>
                <c:pt idx="186">
                  <c:v>6027</c:v>
                </c:pt>
                <c:pt idx="187">
                  <c:v>6058</c:v>
                </c:pt>
                <c:pt idx="188">
                  <c:v>6089</c:v>
                </c:pt>
                <c:pt idx="189">
                  <c:v>6119</c:v>
                </c:pt>
                <c:pt idx="190">
                  <c:v>6150</c:v>
                </c:pt>
                <c:pt idx="191">
                  <c:v>6180</c:v>
                </c:pt>
                <c:pt idx="192">
                  <c:v>6211</c:v>
                </c:pt>
                <c:pt idx="193">
                  <c:v>6242</c:v>
                </c:pt>
                <c:pt idx="194">
                  <c:v>6270</c:v>
                </c:pt>
                <c:pt idx="195">
                  <c:v>6301</c:v>
                </c:pt>
                <c:pt idx="196">
                  <c:v>6331</c:v>
                </c:pt>
                <c:pt idx="197">
                  <c:v>6362</c:v>
                </c:pt>
                <c:pt idx="198">
                  <c:v>6392</c:v>
                </c:pt>
                <c:pt idx="199">
                  <c:v>6423</c:v>
                </c:pt>
                <c:pt idx="200">
                  <c:v>6454</c:v>
                </c:pt>
                <c:pt idx="201">
                  <c:v>6484</c:v>
                </c:pt>
                <c:pt idx="202">
                  <c:v>6515</c:v>
                </c:pt>
                <c:pt idx="203">
                  <c:v>6545</c:v>
                </c:pt>
                <c:pt idx="204">
                  <c:v>6576</c:v>
                </c:pt>
                <c:pt idx="205">
                  <c:v>6607</c:v>
                </c:pt>
                <c:pt idx="206">
                  <c:v>6635</c:v>
                </c:pt>
                <c:pt idx="207">
                  <c:v>6666</c:v>
                </c:pt>
                <c:pt idx="208">
                  <c:v>6696</c:v>
                </c:pt>
                <c:pt idx="209">
                  <c:v>6727</c:v>
                </c:pt>
                <c:pt idx="210">
                  <c:v>6757</c:v>
                </c:pt>
                <c:pt idx="211">
                  <c:v>6788</c:v>
                </c:pt>
                <c:pt idx="212">
                  <c:v>6819</c:v>
                </c:pt>
                <c:pt idx="213">
                  <c:v>6849</c:v>
                </c:pt>
                <c:pt idx="214">
                  <c:v>6880</c:v>
                </c:pt>
                <c:pt idx="215">
                  <c:v>6910</c:v>
                </c:pt>
                <c:pt idx="216">
                  <c:v>6941</c:v>
                </c:pt>
                <c:pt idx="217">
                  <c:v>6972</c:v>
                </c:pt>
                <c:pt idx="218">
                  <c:v>7000</c:v>
                </c:pt>
                <c:pt idx="219">
                  <c:v>7031</c:v>
                </c:pt>
                <c:pt idx="220">
                  <c:v>7061</c:v>
                </c:pt>
                <c:pt idx="221">
                  <c:v>7092</c:v>
                </c:pt>
                <c:pt idx="222">
                  <c:v>7122</c:v>
                </c:pt>
                <c:pt idx="223">
                  <c:v>7153</c:v>
                </c:pt>
                <c:pt idx="224">
                  <c:v>7184</c:v>
                </c:pt>
                <c:pt idx="225">
                  <c:v>7214</c:v>
                </c:pt>
                <c:pt idx="226">
                  <c:v>7245</c:v>
                </c:pt>
                <c:pt idx="227">
                  <c:v>7275</c:v>
                </c:pt>
                <c:pt idx="228">
                  <c:v>7306</c:v>
                </c:pt>
                <c:pt idx="229">
                  <c:v>7337</c:v>
                </c:pt>
                <c:pt idx="230">
                  <c:v>7366</c:v>
                </c:pt>
                <c:pt idx="231">
                  <c:v>7397</c:v>
                </c:pt>
                <c:pt idx="232">
                  <c:v>7427</c:v>
                </c:pt>
                <c:pt idx="233">
                  <c:v>7458</c:v>
                </c:pt>
                <c:pt idx="234">
                  <c:v>7488</c:v>
                </c:pt>
                <c:pt idx="235">
                  <c:v>7519</c:v>
                </c:pt>
                <c:pt idx="236">
                  <c:v>7550</c:v>
                </c:pt>
                <c:pt idx="237">
                  <c:v>7580</c:v>
                </c:pt>
                <c:pt idx="238">
                  <c:v>7611</c:v>
                </c:pt>
                <c:pt idx="239">
                  <c:v>7641</c:v>
                </c:pt>
                <c:pt idx="240">
                  <c:v>7672</c:v>
                </c:pt>
                <c:pt idx="241">
                  <c:v>7703</c:v>
                </c:pt>
                <c:pt idx="242">
                  <c:v>7731</c:v>
                </c:pt>
                <c:pt idx="243">
                  <c:v>7762</c:v>
                </c:pt>
                <c:pt idx="244">
                  <c:v>7792</c:v>
                </c:pt>
                <c:pt idx="245">
                  <c:v>7823</c:v>
                </c:pt>
                <c:pt idx="246">
                  <c:v>7853</c:v>
                </c:pt>
                <c:pt idx="247">
                  <c:v>7884</c:v>
                </c:pt>
                <c:pt idx="248">
                  <c:v>7915</c:v>
                </c:pt>
                <c:pt idx="249">
                  <c:v>7945</c:v>
                </c:pt>
                <c:pt idx="250">
                  <c:v>7976</c:v>
                </c:pt>
                <c:pt idx="251">
                  <c:v>8006</c:v>
                </c:pt>
                <c:pt idx="252">
                  <c:v>8037</c:v>
                </c:pt>
                <c:pt idx="253">
                  <c:v>8068</c:v>
                </c:pt>
                <c:pt idx="254">
                  <c:v>8096</c:v>
                </c:pt>
                <c:pt idx="255">
                  <c:v>8127</c:v>
                </c:pt>
                <c:pt idx="256">
                  <c:v>8157</c:v>
                </c:pt>
                <c:pt idx="257">
                  <c:v>8188</c:v>
                </c:pt>
                <c:pt idx="258">
                  <c:v>8218</c:v>
                </c:pt>
                <c:pt idx="259">
                  <c:v>8249</c:v>
                </c:pt>
                <c:pt idx="260">
                  <c:v>8280</c:v>
                </c:pt>
                <c:pt idx="261">
                  <c:v>8310</c:v>
                </c:pt>
                <c:pt idx="262">
                  <c:v>8341</c:v>
                </c:pt>
                <c:pt idx="263">
                  <c:v>8371</c:v>
                </c:pt>
                <c:pt idx="264">
                  <c:v>8402</c:v>
                </c:pt>
                <c:pt idx="265">
                  <c:v>8433</c:v>
                </c:pt>
                <c:pt idx="266">
                  <c:v>8461</c:v>
                </c:pt>
                <c:pt idx="267">
                  <c:v>8492</c:v>
                </c:pt>
                <c:pt idx="268">
                  <c:v>8522</c:v>
                </c:pt>
                <c:pt idx="269">
                  <c:v>8553</c:v>
                </c:pt>
                <c:pt idx="270">
                  <c:v>8583</c:v>
                </c:pt>
                <c:pt idx="271">
                  <c:v>8614</c:v>
                </c:pt>
                <c:pt idx="272">
                  <c:v>8645</c:v>
                </c:pt>
                <c:pt idx="273">
                  <c:v>8675</c:v>
                </c:pt>
                <c:pt idx="274">
                  <c:v>8706</c:v>
                </c:pt>
                <c:pt idx="275">
                  <c:v>8736</c:v>
                </c:pt>
                <c:pt idx="276">
                  <c:v>8767</c:v>
                </c:pt>
                <c:pt idx="277">
                  <c:v>8798</c:v>
                </c:pt>
                <c:pt idx="278">
                  <c:v>8827</c:v>
                </c:pt>
                <c:pt idx="279">
                  <c:v>8858</c:v>
                </c:pt>
                <c:pt idx="280">
                  <c:v>8888</c:v>
                </c:pt>
                <c:pt idx="281">
                  <c:v>8919</c:v>
                </c:pt>
                <c:pt idx="282">
                  <c:v>8949</c:v>
                </c:pt>
                <c:pt idx="283">
                  <c:v>8980</c:v>
                </c:pt>
                <c:pt idx="284">
                  <c:v>9011</c:v>
                </c:pt>
                <c:pt idx="285">
                  <c:v>9041</c:v>
                </c:pt>
                <c:pt idx="286">
                  <c:v>9072</c:v>
                </c:pt>
                <c:pt idx="287">
                  <c:v>9102</c:v>
                </c:pt>
                <c:pt idx="288">
                  <c:v>9133</c:v>
                </c:pt>
                <c:pt idx="289">
                  <c:v>9164</c:v>
                </c:pt>
                <c:pt idx="290">
                  <c:v>9192</c:v>
                </c:pt>
                <c:pt idx="291">
                  <c:v>9223</c:v>
                </c:pt>
                <c:pt idx="292">
                  <c:v>9253</c:v>
                </c:pt>
                <c:pt idx="293">
                  <c:v>9284</c:v>
                </c:pt>
                <c:pt idx="294">
                  <c:v>9314</c:v>
                </c:pt>
                <c:pt idx="295">
                  <c:v>9345</c:v>
                </c:pt>
                <c:pt idx="296">
                  <c:v>9376</c:v>
                </c:pt>
                <c:pt idx="297">
                  <c:v>9406</c:v>
                </c:pt>
                <c:pt idx="298">
                  <c:v>9437</c:v>
                </c:pt>
                <c:pt idx="299">
                  <c:v>9467</c:v>
                </c:pt>
                <c:pt idx="300">
                  <c:v>9498</c:v>
                </c:pt>
                <c:pt idx="301">
                  <c:v>9529</c:v>
                </c:pt>
                <c:pt idx="302">
                  <c:v>9557</c:v>
                </c:pt>
                <c:pt idx="303">
                  <c:v>9588</c:v>
                </c:pt>
                <c:pt idx="304">
                  <c:v>9618</c:v>
                </c:pt>
                <c:pt idx="305">
                  <c:v>9649</c:v>
                </c:pt>
                <c:pt idx="306">
                  <c:v>9679</c:v>
                </c:pt>
                <c:pt idx="307">
                  <c:v>9710</c:v>
                </c:pt>
                <c:pt idx="308">
                  <c:v>9741</c:v>
                </c:pt>
                <c:pt idx="309">
                  <c:v>9771</c:v>
                </c:pt>
                <c:pt idx="310">
                  <c:v>9802</c:v>
                </c:pt>
                <c:pt idx="311">
                  <c:v>9832</c:v>
                </c:pt>
                <c:pt idx="312">
                  <c:v>9863</c:v>
                </c:pt>
                <c:pt idx="313">
                  <c:v>9894</c:v>
                </c:pt>
                <c:pt idx="314">
                  <c:v>9922</c:v>
                </c:pt>
                <c:pt idx="315">
                  <c:v>9953</c:v>
                </c:pt>
                <c:pt idx="316">
                  <c:v>9983</c:v>
                </c:pt>
                <c:pt idx="317">
                  <c:v>10014</c:v>
                </c:pt>
                <c:pt idx="318">
                  <c:v>10044</c:v>
                </c:pt>
                <c:pt idx="319">
                  <c:v>10075</c:v>
                </c:pt>
                <c:pt idx="320">
                  <c:v>10106</c:v>
                </c:pt>
                <c:pt idx="321">
                  <c:v>10136</c:v>
                </c:pt>
                <c:pt idx="322">
                  <c:v>10167</c:v>
                </c:pt>
                <c:pt idx="323">
                  <c:v>10197</c:v>
                </c:pt>
                <c:pt idx="324">
                  <c:v>10228</c:v>
                </c:pt>
                <c:pt idx="325">
                  <c:v>10259</c:v>
                </c:pt>
                <c:pt idx="326">
                  <c:v>10288</c:v>
                </c:pt>
                <c:pt idx="327">
                  <c:v>10319</c:v>
                </c:pt>
                <c:pt idx="328">
                  <c:v>10349</c:v>
                </c:pt>
                <c:pt idx="329">
                  <c:v>10380</c:v>
                </c:pt>
                <c:pt idx="330">
                  <c:v>10410</c:v>
                </c:pt>
                <c:pt idx="331">
                  <c:v>10441</c:v>
                </c:pt>
                <c:pt idx="332">
                  <c:v>10472</c:v>
                </c:pt>
                <c:pt idx="333">
                  <c:v>10502</c:v>
                </c:pt>
                <c:pt idx="334">
                  <c:v>10533</c:v>
                </c:pt>
                <c:pt idx="335">
                  <c:v>10563</c:v>
                </c:pt>
                <c:pt idx="336">
                  <c:v>10594</c:v>
                </c:pt>
                <c:pt idx="337">
                  <c:v>10625</c:v>
                </c:pt>
                <c:pt idx="338">
                  <c:v>10653</c:v>
                </c:pt>
                <c:pt idx="339">
                  <c:v>10684</c:v>
                </c:pt>
                <c:pt idx="340">
                  <c:v>10714</c:v>
                </c:pt>
                <c:pt idx="341">
                  <c:v>10745</c:v>
                </c:pt>
                <c:pt idx="342">
                  <c:v>10775</c:v>
                </c:pt>
                <c:pt idx="343">
                  <c:v>10806</c:v>
                </c:pt>
                <c:pt idx="344">
                  <c:v>10837</c:v>
                </c:pt>
                <c:pt idx="345">
                  <c:v>10867</c:v>
                </c:pt>
                <c:pt idx="346">
                  <c:v>10898</c:v>
                </c:pt>
                <c:pt idx="347">
                  <c:v>10928</c:v>
                </c:pt>
                <c:pt idx="348">
                  <c:v>10959</c:v>
                </c:pt>
                <c:pt idx="349">
                  <c:v>10990</c:v>
                </c:pt>
                <c:pt idx="350">
                  <c:v>11018</c:v>
                </c:pt>
                <c:pt idx="351">
                  <c:v>11049</c:v>
                </c:pt>
                <c:pt idx="352">
                  <c:v>11079</c:v>
                </c:pt>
                <c:pt idx="353">
                  <c:v>11110</c:v>
                </c:pt>
                <c:pt idx="354">
                  <c:v>11140</c:v>
                </c:pt>
                <c:pt idx="355">
                  <c:v>11171</c:v>
                </c:pt>
                <c:pt idx="356">
                  <c:v>11202</c:v>
                </c:pt>
                <c:pt idx="357">
                  <c:v>11232</c:v>
                </c:pt>
                <c:pt idx="358">
                  <c:v>11263</c:v>
                </c:pt>
                <c:pt idx="359">
                  <c:v>11293</c:v>
                </c:pt>
                <c:pt idx="360">
                  <c:v>11324</c:v>
                </c:pt>
                <c:pt idx="361">
                  <c:v>11355</c:v>
                </c:pt>
                <c:pt idx="362">
                  <c:v>11383</c:v>
                </c:pt>
                <c:pt idx="363">
                  <c:v>11414</c:v>
                </c:pt>
                <c:pt idx="364">
                  <c:v>11444</c:v>
                </c:pt>
                <c:pt idx="365">
                  <c:v>11475</c:v>
                </c:pt>
                <c:pt idx="366">
                  <c:v>11505</c:v>
                </c:pt>
                <c:pt idx="367">
                  <c:v>11536</c:v>
                </c:pt>
                <c:pt idx="368">
                  <c:v>11567</c:v>
                </c:pt>
                <c:pt idx="369">
                  <c:v>11597</c:v>
                </c:pt>
                <c:pt idx="370">
                  <c:v>11628</c:v>
                </c:pt>
                <c:pt idx="371">
                  <c:v>11658</c:v>
                </c:pt>
                <c:pt idx="372">
                  <c:v>11689</c:v>
                </c:pt>
                <c:pt idx="373">
                  <c:v>11720</c:v>
                </c:pt>
                <c:pt idx="374">
                  <c:v>11749</c:v>
                </c:pt>
                <c:pt idx="375">
                  <c:v>11780</c:v>
                </c:pt>
                <c:pt idx="376">
                  <c:v>11810</c:v>
                </c:pt>
                <c:pt idx="377">
                  <c:v>11841</c:v>
                </c:pt>
                <c:pt idx="378">
                  <c:v>11871</c:v>
                </c:pt>
                <c:pt idx="379">
                  <c:v>11902</c:v>
                </c:pt>
                <c:pt idx="380">
                  <c:v>11933</c:v>
                </c:pt>
                <c:pt idx="381">
                  <c:v>11963</c:v>
                </c:pt>
                <c:pt idx="382">
                  <c:v>11994</c:v>
                </c:pt>
                <c:pt idx="383">
                  <c:v>12024</c:v>
                </c:pt>
                <c:pt idx="384">
                  <c:v>12055</c:v>
                </c:pt>
                <c:pt idx="385">
                  <c:v>12086</c:v>
                </c:pt>
                <c:pt idx="386">
                  <c:v>12114</c:v>
                </c:pt>
                <c:pt idx="387">
                  <c:v>12145</c:v>
                </c:pt>
                <c:pt idx="388">
                  <c:v>12175</c:v>
                </c:pt>
                <c:pt idx="389">
                  <c:v>12206</c:v>
                </c:pt>
                <c:pt idx="390">
                  <c:v>12236</c:v>
                </c:pt>
                <c:pt idx="391">
                  <c:v>12267</c:v>
                </c:pt>
                <c:pt idx="392">
                  <c:v>12298</c:v>
                </c:pt>
                <c:pt idx="393">
                  <c:v>12328</c:v>
                </c:pt>
                <c:pt idx="394">
                  <c:v>12359</c:v>
                </c:pt>
                <c:pt idx="395">
                  <c:v>12389</c:v>
                </c:pt>
                <c:pt idx="396">
                  <c:v>12420</c:v>
                </c:pt>
                <c:pt idx="397">
                  <c:v>12451</c:v>
                </c:pt>
                <c:pt idx="398">
                  <c:v>12479</c:v>
                </c:pt>
                <c:pt idx="399">
                  <c:v>12510</c:v>
                </c:pt>
                <c:pt idx="400">
                  <c:v>12540</c:v>
                </c:pt>
                <c:pt idx="401">
                  <c:v>12571</c:v>
                </c:pt>
                <c:pt idx="402">
                  <c:v>12601</c:v>
                </c:pt>
                <c:pt idx="403">
                  <c:v>12632</c:v>
                </c:pt>
                <c:pt idx="404">
                  <c:v>12663</c:v>
                </c:pt>
                <c:pt idx="405">
                  <c:v>12693</c:v>
                </c:pt>
                <c:pt idx="406">
                  <c:v>12724</c:v>
                </c:pt>
                <c:pt idx="407">
                  <c:v>12754</c:v>
                </c:pt>
                <c:pt idx="408">
                  <c:v>12785</c:v>
                </c:pt>
                <c:pt idx="409">
                  <c:v>12816</c:v>
                </c:pt>
                <c:pt idx="410">
                  <c:v>12844</c:v>
                </c:pt>
                <c:pt idx="411">
                  <c:v>12875</c:v>
                </c:pt>
                <c:pt idx="412">
                  <c:v>12905</c:v>
                </c:pt>
                <c:pt idx="413">
                  <c:v>12936</c:v>
                </c:pt>
                <c:pt idx="414">
                  <c:v>12966</c:v>
                </c:pt>
                <c:pt idx="415">
                  <c:v>12997</c:v>
                </c:pt>
                <c:pt idx="416">
                  <c:v>13028</c:v>
                </c:pt>
                <c:pt idx="417">
                  <c:v>13058</c:v>
                </c:pt>
                <c:pt idx="418">
                  <c:v>13089</c:v>
                </c:pt>
                <c:pt idx="419">
                  <c:v>13119</c:v>
                </c:pt>
                <c:pt idx="420">
                  <c:v>13150</c:v>
                </c:pt>
                <c:pt idx="421">
                  <c:v>13181</c:v>
                </c:pt>
                <c:pt idx="422">
                  <c:v>13210</c:v>
                </c:pt>
                <c:pt idx="423">
                  <c:v>13241</c:v>
                </c:pt>
                <c:pt idx="424">
                  <c:v>13271</c:v>
                </c:pt>
                <c:pt idx="425">
                  <c:v>13302</c:v>
                </c:pt>
                <c:pt idx="426">
                  <c:v>13332</c:v>
                </c:pt>
                <c:pt idx="427">
                  <c:v>13363</c:v>
                </c:pt>
                <c:pt idx="428">
                  <c:v>13394</c:v>
                </c:pt>
                <c:pt idx="429">
                  <c:v>13424</c:v>
                </c:pt>
                <c:pt idx="430">
                  <c:v>13455</c:v>
                </c:pt>
                <c:pt idx="431">
                  <c:v>13485</c:v>
                </c:pt>
                <c:pt idx="432">
                  <c:v>13516</c:v>
                </c:pt>
                <c:pt idx="433">
                  <c:v>13547</c:v>
                </c:pt>
                <c:pt idx="434">
                  <c:v>13575</c:v>
                </c:pt>
                <c:pt idx="435">
                  <c:v>13606</c:v>
                </c:pt>
                <c:pt idx="436">
                  <c:v>13636</c:v>
                </c:pt>
                <c:pt idx="437">
                  <c:v>13667</c:v>
                </c:pt>
                <c:pt idx="438">
                  <c:v>13697</c:v>
                </c:pt>
                <c:pt idx="439">
                  <c:v>13728</c:v>
                </c:pt>
                <c:pt idx="440">
                  <c:v>13759</c:v>
                </c:pt>
                <c:pt idx="441">
                  <c:v>13789</c:v>
                </c:pt>
                <c:pt idx="442">
                  <c:v>13820</c:v>
                </c:pt>
                <c:pt idx="443">
                  <c:v>13850</c:v>
                </c:pt>
                <c:pt idx="444">
                  <c:v>13881</c:v>
                </c:pt>
                <c:pt idx="445">
                  <c:v>13912</c:v>
                </c:pt>
                <c:pt idx="446">
                  <c:v>13940</c:v>
                </c:pt>
                <c:pt idx="447">
                  <c:v>13971</c:v>
                </c:pt>
                <c:pt idx="448">
                  <c:v>14001</c:v>
                </c:pt>
                <c:pt idx="449">
                  <c:v>14032</c:v>
                </c:pt>
                <c:pt idx="450">
                  <c:v>14062</c:v>
                </c:pt>
                <c:pt idx="451">
                  <c:v>14093</c:v>
                </c:pt>
                <c:pt idx="452">
                  <c:v>14124</c:v>
                </c:pt>
                <c:pt idx="453">
                  <c:v>14154</c:v>
                </c:pt>
                <c:pt idx="454">
                  <c:v>14185</c:v>
                </c:pt>
                <c:pt idx="455">
                  <c:v>14215</c:v>
                </c:pt>
                <c:pt idx="456">
                  <c:v>14246</c:v>
                </c:pt>
                <c:pt idx="457">
                  <c:v>14277</c:v>
                </c:pt>
                <c:pt idx="458">
                  <c:v>14305</c:v>
                </c:pt>
                <c:pt idx="459">
                  <c:v>14336</c:v>
                </c:pt>
                <c:pt idx="460">
                  <c:v>14366</c:v>
                </c:pt>
                <c:pt idx="461">
                  <c:v>14397</c:v>
                </c:pt>
                <c:pt idx="462">
                  <c:v>14427</c:v>
                </c:pt>
                <c:pt idx="463">
                  <c:v>14458</c:v>
                </c:pt>
                <c:pt idx="464">
                  <c:v>14489</c:v>
                </c:pt>
                <c:pt idx="465">
                  <c:v>14519</c:v>
                </c:pt>
                <c:pt idx="466">
                  <c:v>14550</c:v>
                </c:pt>
                <c:pt idx="467">
                  <c:v>14580</c:v>
                </c:pt>
                <c:pt idx="468">
                  <c:v>14611</c:v>
                </c:pt>
                <c:pt idx="469">
                  <c:v>14642</c:v>
                </c:pt>
                <c:pt idx="470">
                  <c:v>14671</c:v>
                </c:pt>
                <c:pt idx="471">
                  <c:v>14702</c:v>
                </c:pt>
                <c:pt idx="472">
                  <c:v>14732</c:v>
                </c:pt>
                <c:pt idx="473">
                  <c:v>14763</c:v>
                </c:pt>
                <c:pt idx="474">
                  <c:v>14793</c:v>
                </c:pt>
                <c:pt idx="475">
                  <c:v>14824</c:v>
                </c:pt>
                <c:pt idx="476">
                  <c:v>14855</c:v>
                </c:pt>
                <c:pt idx="477">
                  <c:v>14885</c:v>
                </c:pt>
                <c:pt idx="478">
                  <c:v>14916</c:v>
                </c:pt>
                <c:pt idx="479">
                  <c:v>14946</c:v>
                </c:pt>
                <c:pt idx="480">
                  <c:v>14977</c:v>
                </c:pt>
                <c:pt idx="481">
                  <c:v>15008</c:v>
                </c:pt>
                <c:pt idx="482">
                  <c:v>15036</c:v>
                </c:pt>
                <c:pt idx="483">
                  <c:v>15067</c:v>
                </c:pt>
                <c:pt idx="484">
                  <c:v>15097</c:v>
                </c:pt>
                <c:pt idx="485">
                  <c:v>15128</c:v>
                </c:pt>
                <c:pt idx="486">
                  <c:v>15158</c:v>
                </c:pt>
                <c:pt idx="487">
                  <c:v>15189</c:v>
                </c:pt>
                <c:pt idx="488">
                  <c:v>15220</c:v>
                </c:pt>
                <c:pt idx="489">
                  <c:v>15250</c:v>
                </c:pt>
                <c:pt idx="490">
                  <c:v>15281</c:v>
                </c:pt>
                <c:pt idx="491">
                  <c:v>15311</c:v>
                </c:pt>
                <c:pt idx="492">
                  <c:v>15342</c:v>
                </c:pt>
                <c:pt idx="493">
                  <c:v>15373</c:v>
                </c:pt>
                <c:pt idx="494">
                  <c:v>15401</c:v>
                </c:pt>
                <c:pt idx="495">
                  <c:v>15432</c:v>
                </c:pt>
                <c:pt idx="496">
                  <c:v>15462</c:v>
                </c:pt>
                <c:pt idx="497">
                  <c:v>15493</c:v>
                </c:pt>
                <c:pt idx="498">
                  <c:v>15523</c:v>
                </c:pt>
                <c:pt idx="499">
                  <c:v>15554</c:v>
                </c:pt>
                <c:pt idx="500">
                  <c:v>15585</c:v>
                </c:pt>
                <c:pt idx="501">
                  <c:v>15615</c:v>
                </c:pt>
                <c:pt idx="502">
                  <c:v>15646</c:v>
                </c:pt>
                <c:pt idx="503">
                  <c:v>15676</c:v>
                </c:pt>
                <c:pt idx="504">
                  <c:v>15707</c:v>
                </c:pt>
                <c:pt idx="505">
                  <c:v>15738</c:v>
                </c:pt>
                <c:pt idx="506">
                  <c:v>15766</c:v>
                </c:pt>
                <c:pt idx="507">
                  <c:v>15797</c:v>
                </c:pt>
                <c:pt idx="508">
                  <c:v>15827</c:v>
                </c:pt>
                <c:pt idx="509">
                  <c:v>15858</c:v>
                </c:pt>
                <c:pt idx="510">
                  <c:v>15888</c:v>
                </c:pt>
                <c:pt idx="511">
                  <c:v>15919</c:v>
                </c:pt>
                <c:pt idx="512">
                  <c:v>15950</c:v>
                </c:pt>
                <c:pt idx="513">
                  <c:v>15980</c:v>
                </c:pt>
                <c:pt idx="514">
                  <c:v>16011</c:v>
                </c:pt>
                <c:pt idx="515">
                  <c:v>16041</c:v>
                </c:pt>
                <c:pt idx="516">
                  <c:v>16072</c:v>
                </c:pt>
                <c:pt idx="517">
                  <c:v>16103</c:v>
                </c:pt>
                <c:pt idx="518">
                  <c:v>16132</c:v>
                </c:pt>
                <c:pt idx="519">
                  <c:v>16163</c:v>
                </c:pt>
                <c:pt idx="520">
                  <c:v>16193</c:v>
                </c:pt>
                <c:pt idx="521">
                  <c:v>16224</c:v>
                </c:pt>
                <c:pt idx="522">
                  <c:v>16254</c:v>
                </c:pt>
                <c:pt idx="523">
                  <c:v>16285</c:v>
                </c:pt>
                <c:pt idx="524">
                  <c:v>16316</c:v>
                </c:pt>
                <c:pt idx="525">
                  <c:v>16346</c:v>
                </c:pt>
                <c:pt idx="526">
                  <c:v>16377</c:v>
                </c:pt>
                <c:pt idx="527">
                  <c:v>16407</c:v>
                </c:pt>
              </c:numCache>
            </c:numRef>
          </c:cat>
          <c:val>
            <c:numRef>
              <c:f>'ITRFINLI shift 8'!$L$9:$L$1688</c:f>
              <c:numCache>
                <c:formatCode>General</c:formatCode>
                <c:ptCount val="1680"/>
                <c:pt idx="1472" formatCode="0.0">
                  <c:v>-6.5213139157000004</c:v>
                </c:pt>
                <c:pt idx="1679" formatCode="0.0">
                  <c:v>#N/A</c:v>
                </c:pt>
              </c:numCache>
            </c:numRef>
          </c:val>
          <c:smooth val="0"/>
          <c:extLst>
            <c:ext xmlns:c16="http://schemas.microsoft.com/office/drawing/2014/chart" uri="{C3380CC4-5D6E-409C-BE32-E72D297353CC}">
              <c16:uniqueId val="{00000011-27C5-4B7D-9FD7-FD7F5E99D773}"/>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6357"/>
          <c:min val="40179"/>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50"/>
          <c:min val="-5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25"/>
      </c:valAx>
      <c:valAx>
        <c:axId val="415924863"/>
        <c:scaling>
          <c:orientation val="minMax"/>
          <c:max val="50"/>
          <c:min val="-50"/>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25"/>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5.6015167183729744E-2"/>
          <c:y val="0.70525839622917952"/>
          <c:w val="0.21453899506098451"/>
          <c:h val="0.1921441936982757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35996728434E-2"/>
          <c:y val="8.572724761079506E-2"/>
          <c:w val="0.91359325605900943"/>
          <c:h val="0.83401828060966077"/>
        </c:manualLayout>
      </c:layout>
      <c:lineChart>
        <c:grouping val="standard"/>
        <c:varyColors val="0"/>
        <c:ser>
          <c:idx val="0"/>
          <c:order val="0"/>
          <c:tx>
            <c:v>0</c:v>
          </c:tx>
          <c:spPr>
            <a:ln w="28575">
              <a:noFill/>
            </a:ln>
          </c:spPr>
          <c:marker>
            <c:symbol val="none"/>
          </c:marker>
          <c:cat>
            <c:numRef>
              <c:f>GDPCON!$A$9:$A$1136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GDPCON!$B$9:$B$1136</c:f>
              <c:numCache>
                <c:formatCode>General</c:formatCode>
                <c:ptCount val="11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numCache>
            </c:numRef>
          </c:val>
          <c:smooth val="0"/>
          <c:extLst>
            <c:ext xmlns:c16="http://schemas.microsoft.com/office/drawing/2014/chart" uri="{C3380CC4-5D6E-409C-BE32-E72D297353CC}">
              <c16:uniqueId val="{00000000-6E75-4515-AC7B-5D7803DE0FE2}"/>
            </c:ext>
          </c:extLst>
        </c:ser>
        <c:ser>
          <c:idx val="5"/>
          <c:order val="1"/>
          <c:tx>
            <c:v>GDP</c:v>
          </c:tx>
          <c:spPr>
            <a:ln w="57150">
              <a:solidFill>
                <a:schemeClr val="tx2">
                  <a:lumMod val="75000"/>
                </a:schemeClr>
              </a:solidFill>
            </a:ln>
            <a:effectLst>
              <a:outerShdw blurRad="38100" dist="25400" dir="5400000" algn="ctr" rotWithShape="0">
                <a:schemeClr val="tx1">
                  <a:alpha val="95000"/>
                </a:schemeClr>
              </a:outerShdw>
            </a:effectLst>
          </c:spPr>
          <c:marker>
            <c:symbol val="none"/>
          </c:marker>
          <c:cat>
            <c:numRef>
              <c:f>GDPCON!$A$9:$A$1136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GDPCON!$F$9:$F$1136</c:f>
              <c:numCache>
                <c:formatCode>General</c:formatCode>
                <c:ptCount val="1128"/>
                <c:pt idx="0" formatCode="0.0">
                  <c:v>0</c:v>
                </c:pt>
                <c:pt idx="2" formatCode="0.0">
                  <c:v>2.0344500000000001</c:v>
                </c:pt>
                <c:pt idx="3" formatCode="0.0">
                  <c:v>2.0326413333</c:v>
                </c:pt>
                <c:pt idx="4" formatCode="0.0">
                  <c:v>2.0308326665999998</c:v>
                </c:pt>
                <c:pt idx="5" formatCode="0.0">
                  <c:v>2.0290240000000002</c:v>
                </c:pt>
                <c:pt idx="6" formatCode="0.0">
                  <c:v>2.0276273332999999</c:v>
                </c:pt>
                <c:pt idx="7" formatCode="0.0">
                  <c:v>2.0262306666000001</c:v>
                </c:pt>
                <c:pt idx="8" formatCode="0.0">
                  <c:v>2.0248339999999998</c:v>
                </c:pt>
                <c:pt idx="9" formatCode="0.0">
                  <c:v>2.0353919999999999</c:v>
                </c:pt>
                <c:pt idx="10" formatCode="0.0">
                  <c:v>2.0459499999999999</c:v>
                </c:pt>
                <c:pt idx="11" formatCode="0.0">
                  <c:v>2.056508</c:v>
                </c:pt>
                <c:pt idx="12" formatCode="0.0">
                  <c:v>2.0668193332999998</c:v>
                </c:pt>
                <c:pt idx="13" formatCode="0.0">
                  <c:v>2.0771306666</c:v>
                </c:pt>
                <c:pt idx="14" formatCode="0.0">
                  <c:v>2.0874419999999998</c:v>
                </c:pt>
                <c:pt idx="15" formatCode="0.0">
                  <c:v>2.0989276665999999</c:v>
                </c:pt>
                <c:pt idx="16" formatCode="0.0">
                  <c:v>2.1104133332999999</c:v>
                </c:pt>
                <c:pt idx="17" formatCode="0.0">
                  <c:v>2.121899</c:v>
                </c:pt>
                <c:pt idx="18" formatCode="0.0">
                  <c:v>2.1259513333000002</c:v>
                </c:pt>
                <c:pt idx="19" formatCode="0.0">
                  <c:v>2.1300036666</c:v>
                </c:pt>
                <c:pt idx="20" formatCode="0.0">
                  <c:v>2.1340560000000002</c:v>
                </c:pt>
                <c:pt idx="21" formatCode="0.0">
                  <c:v>2.1348506665999998</c:v>
                </c:pt>
                <c:pt idx="22" formatCode="0.0">
                  <c:v>2.1356453332999998</c:v>
                </c:pt>
                <c:pt idx="23" formatCode="0.0">
                  <c:v>2.1364399999999999</c:v>
                </c:pt>
                <c:pt idx="24" formatCode="0.0">
                  <c:v>2.126627</c:v>
                </c:pt>
                <c:pt idx="25" formatCode="0.0">
                  <c:v>2.1168140000000002</c:v>
                </c:pt>
                <c:pt idx="26" formatCode="0.0">
                  <c:v>2.1070009999999999</c:v>
                </c:pt>
                <c:pt idx="27" formatCode="0.0">
                  <c:v>2.1046053332999999</c:v>
                </c:pt>
                <c:pt idx="28" formatCode="0.0">
                  <c:v>2.1022096665999999</c:v>
                </c:pt>
                <c:pt idx="29" formatCode="0.0">
                  <c:v>2.0998139999999998</c:v>
                </c:pt>
                <c:pt idx="30" formatCode="0.0">
                  <c:v>2.1070403333000001</c:v>
                </c:pt>
                <c:pt idx="31" formatCode="0.0">
                  <c:v>2.1142666665999998</c:v>
                </c:pt>
                <c:pt idx="32" formatCode="0.0">
                  <c:v>2.1214930000000001</c:v>
                </c:pt>
                <c:pt idx="33" formatCode="0.0">
                  <c:v>2.115558</c:v>
                </c:pt>
                <c:pt idx="34" formatCode="0.0">
                  <c:v>2.109623</c:v>
                </c:pt>
                <c:pt idx="35" formatCode="0.0">
                  <c:v>2.103688</c:v>
                </c:pt>
                <c:pt idx="36" formatCode="0.0">
                  <c:v>2.1312470000000001</c:v>
                </c:pt>
                <c:pt idx="37" formatCode="0.0">
                  <c:v>2.1588059999999998</c:v>
                </c:pt>
                <c:pt idx="38" formatCode="0.0">
                  <c:v>2.1863649999999999</c:v>
                </c:pt>
                <c:pt idx="39" formatCode="0.0">
                  <c:v>2.2085916665999998</c:v>
                </c:pt>
                <c:pt idx="40" formatCode="0.0">
                  <c:v>2.2308183332999998</c:v>
                </c:pt>
                <c:pt idx="41" formatCode="0.0">
                  <c:v>2.2530450000000002</c:v>
                </c:pt>
                <c:pt idx="42" formatCode="0.0">
                  <c:v>2.2820673333000001</c:v>
                </c:pt>
                <c:pt idx="43" formatCode="0.0">
                  <c:v>2.3110896666</c:v>
                </c:pt>
                <c:pt idx="44" formatCode="0.0">
                  <c:v>2.340112</c:v>
                </c:pt>
                <c:pt idx="45" formatCode="0.0">
                  <c:v>2.355048</c:v>
                </c:pt>
                <c:pt idx="46" formatCode="0.0">
                  <c:v>2.3699840000000001</c:v>
                </c:pt>
                <c:pt idx="47" formatCode="0.0">
                  <c:v>2.3849200000000002</c:v>
                </c:pt>
                <c:pt idx="48" formatCode="0.0">
                  <c:v>2.3957169999999999</c:v>
                </c:pt>
                <c:pt idx="49" formatCode="0.0">
                  <c:v>2.406514</c:v>
                </c:pt>
                <c:pt idx="50" formatCode="0.0">
                  <c:v>2.4173110000000002</c:v>
                </c:pt>
                <c:pt idx="51" formatCode="0.0">
                  <c:v>2.4312726666</c:v>
                </c:pt>
                <c:pt idx="52" formatCode="0.0">
                  <c:v>2.4452343333000002</c:v>
                </c:pt>
                <c:pt idx="53" formatCode="0.0">
                  <c:v>2.4591959999999999</c:v>
                </c:pt>
                <c:pt idx="54" formatCode="0.0">
                  <c:v>2.4760906666000002</c:v>
                </c:pt>
                <c:pt idx="55" formatCode="0.0">
                  <c:v>2.4929853333000001</c:v>
                </c:pt>
                <c:pt idx="56" formatCode="0.0">
                  <c:v>2.5098799999999999</c:v>
                </c:pt>
                <c:pt idx="57" formatCode="0.0">
                  <c:v>2.5117226665999999</c:v>
                </c:pt>
                <c:pt idx="58" formatCode="0.0">
                  <c:v>2.5135653332999999</c:v>
                </c:pt>
                <c:pt idx="59" formatCode="0.0">
                  <c:v>2.5154079999999999</c:v>
                </c:pt>
                <c:pt idx="60" formatCode="0.0">
                  <c:v>2.5243673332999998</c:v>
                </c:pt>
                <c:pt idx="61" formatCode="0.0">
                  <c:v>2.5333266665999998</c:v>
                </c:pt>
                <c:pt idx="62" formatCode="0.0">
                  <c:v>2.5422859999999998</c:v>
                </c:pt>
                <c:pt idx="63" formatCode="0.0">
                  <c:v>2.5441113333000001</c:v>
                </c:pt>
                <c:pt idx="64" formatCode="0.0">
                  <c:v>2.5459366665999998</c:v>
                </c:pt>
                <c:pt idx="65" formatCode="0.0">
                  <c:v>2.5477620000000001</c:v>
                </c:pt>
                <c:pt idx="66" formatCode="0.0">
                  <c:v>2.5538923332999999</c:v>
                </c:pt>
                <c:pt idx="67" formatCode="0.0">
                  <c:v>2.5600226666000001</c:v>
                </c:pt>
                <c:pt idx="68" formatCode="0.0">
                  <c:v>2.5661529999999999</c:v>
                </c:pt>
                <c:pt idx="69" formatCode="0.0">
                  <c:v>2.5942456666</c:v>
                </c:pt>
                <c:pt idx="70" formatCode="0.0">
                  <c:v>2.6223383333000001</c:v>
                </c:pt>
                <c:pt idx="71" formatCode="0.0">
                  <c:v>2.6504310000000002</c:v>
                </c:pt>
                <c:pt idx="72" formatCode="0.0">
                  <c:v>2.6668536665999998</c:v>
                </c:pt>
                <c:pt idx="73" formatCode="0.0">
                  <c:v>2.6832763332999998</c:v>
                </c:pt>
                <c:pt idx="74" formatCode="0.0">
                  <c:v>2.6996989999999998</c:v>
                </c:pt>
                <c:pt idx="75" formatCode="0.0">
                  <c:v>2.7066546666</c:v>
                </c:pt>
                <c:pt idx="76" formatCode="0.0">
                  <c:v>2.7136103333000001</c:v>
                </c:pt>
                <c:pt idx="77" formatCode="0.0">
                  <c:v>2.7205659999999998</c:v>
                </c:pt>
                <c:pt idx="78" formatCode="0.0">
                  <c:v>2.7154633332999998</c:v>
                </c:pt>
                <c:pt idx="79" formatCode="0.0">
                  <c:v>2.7103606666000002</c:v>
                </c:pt>
                <c:pt idx="80" formatCode="0.0">
                  <c:v>2.7052580000000002</c:v>
                </c:pt>
                <c:pt idx="81" formatCode="0.0">
                  <c:v>2.6916060000000002</c:v>
                </c:pt>
                <c:pt idx="82" formatCode="0.0">
                  <c:v>2.6779540000000002</c:v>
                </c:pt>
                <c:pt idx="83" formatCode="0.0">
                  <c:v>2.6643020000000002</c:v>
                </c:pt>
                <c:pt idx="84" formatCode="0.0">
                  <c:v>2.6600566666000001</c:v>
                </c:pt>
                <c:pt idx="85" formatCode="0.0">
                  <c:v>2.6558113333</c:v>
                </c:pt>
                <c:pt idx="86" formatCode="0.0">
                  <c:v>2.6515659999999999</c:v>
                </c:pt>
                <c:pt idx="87" formatCode="0.0">
                  <c:v>2.6525293333</c:v>
                </c:pt>
                <c:pt idx="88" formatCode="0.0">
                  <c:v>2.6534926666</c:v>
                </c:pt>
                <c:pt idx="89" formatCode="0.0">
                  <c:v>2.6544560000000001</c:v>
                </c:pt>
                <c:pt idx="90" formatCode="0.0">
                  <c:v>2.6644486665999998</c:v>
                </c:pt>
                <c:pt idx="91" formatCode="0.0">
                  <c:v>2.6744413332999999</c:v>
                </c:pt>
                <c:pt idx="92" formatCode="0.0">
                  <c:v>2.684434</c:v>
                </c:pt>
                <c:pt idx="93" formatCode="0.0">
                  <c:v>2.7019426665999999</c:v>
                </c:pt>
                <c:pt idx="94" formatCode="0.0">
                  <c:v>2.7194513332999999</c:v>
                </c:pt>
                <c:pt idx="95" formatCode="0.0">
                  <c:v>2.7369599999999998</c:v>
                </c:pt>
                <c:pt idx="96" formatCode="0.0">
                  <c:v>2.7630180000000002</c:v>
                </c:pt>
                <c:pt idx="97" formatCode="0.0">
                  <c:v>2.7890760000000001</c:v>
                </c:pt>
                <c:pt idx="98" formatCode="0.0">
                  <c:v>2.815134</c:v>
                </c:pt>
                <c:pt idx="99" formatCode="0.0">
                  <c:v>2.8304033333</c:v>
                </c:pt>
                <c:pt idx="100" formatCode="0.0">
                  <c:v>2.8456726666000001</c:v>
                </c:pt>
                <c:pt idx="101" formatCode="0.0">
                  <c:v>2.8609420000000001</c:v>
                </c:pt>
                <c:pt idx="102" formatCode="0.0">
                  <c:v>2.8738206665999999</c:v>
                </c:pt>
                <c:pt idx="103" formatCode="0.0">
                  <c:v>2.8866993333000002</c:v>
                </c:pt>
                <c:pt idx="104" formatCode="0.0">
                  <c:v>2.899578</c:v>
                </c:pt>
                <c:pt idx="105" formatCode="0.0">
                  <c:v>2.9053803333000001</c:v>
                </c:pt>
                <c:pt idx="106" formatCode="0.0">
                  <c:v>2.9111826665999998</c:v>
                </c:pt>
                <c:pt idx="107" formatCode="0.0">
                  <c:v>2.9169849999999999</c:v>
                </c:pt>
                <c:pt idx="108" formatCode="0.0">
                  <c:v>2.9132086666000001</c:v>
                </c:pt>
                <c:pt idx="109" formatCode="0.0">
                  <c:v>2.9094323332999998</c:v>
                </c:pt>
                <c:pt idx="110" formatCode="0.0">
                  <c:v>2.905656</c:v>
                </c:pt>
                <c:pt idx="111" formatCode="0.0">
                  <c:v>2.9136593333</c:v>
                </c:pt>
                <c:pt idx="112" formatCode="0.0">
                  <c:v>2.9216626666000001</c:v>
                </c:pt>
                <c:pt idx="113" formatCode="0.0">
                  <c:v>2.9296660000000001</c:v>
                </c:pt>
                <c:pt idx="114" formatCode="0.0">
                  <c:v>2.9287886666</c:v>
                </c:pt>
                <c:pt idx="115" formatCode="0.0">
                  <c:v>2.9279113333</c:v>
                </c:pt>
                <c:pt idx="116" formatCode="0.0">
                  <c:v>2.9270339999999999</c:v>
                </c:pt>
                <c:pt idx="117" formatCode="0.0">
                  <c:v>2.9430923333000001</c:v>
                </c:pt>
                <c:pt idx="118" formatCode="0.0">
                  <c:v>2.9591506665999998</c:v>
                </c:pt>
                <c:pt idx="119" formatCode="0.0">
                  <c:v>2.975209</c:v>
                </c:pt>
                <c:pt idx="120" formatCode="0.0">
                  <c:v>2.9815589999999998</c:v>
                </c:pt>
                <c:pt idx="121" formatCode="0.0">
                  <c:v>2.9879090000000001</c:v>
                </c:pt>
                <c:pt idx="122" formatCode="0.0">
                  <c:v>2.994259</c:v>
                </c:pt>
                <c:pt idx="123" formatCode="0.0">
                  <c:v>2.9920723332999999</c:v>
                </c:pt>
                <c:pt idx="124" formatCode="0.0">
                  <c:v>2.9898856666000002</c:v>
                </c:pt>
                <c:pt idx="125" formatCode="0.0">
                  <c:v>2.9876990000000001</c:v>
                </c:pt>
                <c:pt idx="126" formatCode="0.0">
                  <c:v>2.9974590000000001</c:v>
                </c:pt>
                <c:pt idx="127" formatCode="0.0">
                  <c:v>3.0072190000000001</c:v>
                </c:pt>
                <c:pt idx="128" formatCode="0.0">
                  <c:v>3.0169790000000001</c:v>
                </c:pt>
                <c:pt idx="129" formatCode="0.0">
                  <c:v>3.0065776666000001</c:v>
                </c:pt>
                <c:pt idx="130" formatCode="0.0">
                  <c:v>2.9961763333000002</c:v>
                </c:pt>
                <c:pt idx="131" formatCode="0.0">
                  <c:v>2.9857749999999998</c:v>
                </c:pt>
                <c:pt idx="132" formatCode="0.0">
                  <c:v>2.9599436666000001</c:v>
                </c:pt>
                <c:pt idx="133" formatCode="0.0">
                  <c:v>2.9341123332999999</c:v>
                </c:pt>
                <c:pt idx="134" formatCode="0.0">
                  <c:v>2.9082810000000001</c:v>
                </c:pt>
                <c:pt idx="135" formatCode="0.0">
                  <c:v>2.9146523332999998</c:v>
                </c:pt>
                <c:pt idx="136" formatCode="0.0">
                  <c:v>2.9210236666</c:v>
                </c:pt>
                <c:pt idx="137" formatCode="0.0">
                  <c:v>2.9273950000000002</c:v>
                </c:pt>
                <c:pt idx="138" formatCode="0.0">
                  <c:v>2.9499673333</c:v>
                </c:pt>
                <c:pt idx="139" formatCode="0.0">
                  <c:v>2.9725396665999999</c:v>
                </c:pt>
                <c:pt idx="140" formatCode="0.0">
                  <c:v>2.9951120000000002</c:v>
                </c:pt>
                <c:pt idx="141" formatCode="0.0">
                  <c:v>3.0184549999999999</c:v>
                </c:pt>
                <c:pt idx="142" formatCode="0.0">
                  <c:v>3.041798</c:v>
                </c:pt>
                <c:pt idx="143" formatCode="0.0">
                  <c:v>3.0651410000000001</c:v>
                </c:pt>
                <c:pt idx="144" formatCode="0.0">
                  <c:v>3.0847533333000001</c:v>
                </c:pt>
                <c:pt idx="145" formatCode="0.0">
                  <c:v>3.1043656666000001</c:v>
                </c:pt>
                <c:pt idx="146" formatCode="0.0">
                  <c:v>3.1239780000000001</c:v>
                </c:pt>
                <c:pt idx="147" formatCode="0.0">
                  <c:v>3.1474616665999999</c:v>
                </c:pt>
                <c:pt idx="148" formatCode="0.0">
                  <c:v>3.1709453333000002</c:v>
                </c:pt>
                <c:pt idx="149" formatCode="0.0">
                  <c:v>3.194429</c:v>
                </c:pt>
                <c:pt idx="150" formatCode="0.0">
                  <c:v>3.1951803333000002</c:v>
                </c:pt>
                <c:pt idx="151" formatCode="0.0">
                  <c:v>3.1959316665999999</c:v>
                </c:pt>
                <c:pt idx="152" formatCode="0.0">
                  <c:v>3.1966830000000002</c:v>
                </c:pt>
                <c:pt idx="153" formatCode="0.0">
                  <c:v>3.1997186665999999</c:v>
                </c:pt>
                <c:pt idx="154" formatCode="0.0">
                  <c:v>3.2027543333000001</c:v>
                </c:pt>
                <c:pt idx="155" formatCode="0.0">
                  <c:v>3.2057899999999999</c:v>
                </c:pt>
                <c:pt idx="156" formatCode="0.0">
                  <c:v>3.2298089999999999</c:v>
                </c:pt>
                <c:pt idx="157" formatCode="0.0">
                  <c:v>3.2538279999999999</c:v>
                </c:pt>
                <c:pt idx="158" formatCode="0.0">
                  <c:v>3.277847</c:v>
                </c:pt>
                <c:pt idx="159" formatCode="0.0">
                  <c:v>3.271957</c:v>
                </c:pt>
                <c:pt idx="160" formatCode="0.0">
                  <c:v>3.2660670000000001</c:v>
                </c:pt>
                <c:pt idx="161" formatCode="0.0">
                  <c:v>3.2601770000000001</c:v>
                </c:pt>
                <c:pt idx="162" formatCode="0.0">
                  <c:v>3.2654956666000001</c:v>
                </c:pt>
                <c:pt idx="163" formatCode="0.0">
                  <c:v>3.2708143333000002</c:v>
                </c:pt>
                <c:pt idx="164" formatCode="0.0">
                  <c:v>3.2761330000000002</c:v>
                </c:pt>
                <c:pt idx="165" formatCode="0.0">
                  <c:v>3.2621176666</c:v>
                </c:pt>
                <c:pt idx="166" formatCode="0.0">
                  <c:v>3.2481023332999999</c:v>
                </c:pt>
                <c:pt idx="167" formatCode="0.0">
                  <c:v>3.2340870000000002</c:v>
                </c:pt>
                <c:pt idx="168" formatCode="0.0">
                  <c:v>3.2413626666000002</c:v>
                </c:pt>
                <c:pt idx="169" formatCode="0.0">
                  <c:v>3.2486383333000002</c:v>
                </c:pt>
                <c:pt idx="170" formatCode="0.0">
                  <c:v>3.2559140000000002</c:v>
                </c:pt>
                <c:pt idx="171" formatCode="0.0">
                  <c:v>3.2743363333</c:v>
                </c:pt>
                <c:pt idx="172" formatCode="0.0">
                  <c:v>3.2927586666000002</c:v>
                </c:pt>
                <c:pt idx="173" formatCode="0.0">
                  <c:v>3.3111809999999999</c:v>
                </c:pt>
                <c:pt idx="174" formatCode="0.0">
                  <c:v>3.3323680000000002</c:v>
                </c:pt>
                <c:pt idx="175" formatCode="0.0">
                  <c:v>3.3535550000000001</c:v>
                </c:pt>
                <c:pt idx="176" formatCode="0.0">
                  <c:v>3.3747419999999999</c:v>
                </c:pt>
                <c:pt idx="177" formatCode="0.0">
                  <c:v>3.3968026666000002</c:v>
                </c:pt>
                <c:pt idx="178" formatCode="0.0">
                  <c:v>3.4188633333</c:v>
                </c:pt>
                <c:pt idx="179" formatCode="0.0">
                  <c:v>3.4409239999999999</c:v>
                </c:pt>
                <c:pt idx="180" formatCode="0.0">
                  <c:v>3.461382</c:v>
                </c:pt>
                <c:pt idx="181" formatCode="0.0">
                  <c:v>3.48184</c:v>
                </c:pt>
                <c:pt idx="182" formatCode="0.0">
                  <c:v>3.5022980000000001</c:v>
                </c:pt>
                <c:pt idx="183" formatCode="0.0">
                  <c:v>3.5128476665999999</c:v>
                </c:pt>
                <c:pt idx="184" formatCode="0.0">
                  <c:v>3.5233973333000002</c:v>
                </c:pt>
                <c:pt idx="185" formatCode="0.0">
                  <c:v>3.5339469999999999</c:v>
                </c:pt>
                <c:pt idx="186" formatCode="0.0">
                  <c:v>3.5484186665999999</c:v>
                </c:pt>
                <c:pt idx="187" formatCode="0.0">
                  <c:v>3.5628903332999999</c:v>
                </c:pt>
                <c:pt idx="188" formatCode="0.0">
                  <c:v>3.5773619999999999</c:v>
                </c:pt>
                <c:pt idx="189" formatCode="0.0">
                  <c:v>3.5812840000000001</c:v>
                </c:pt>
                <c:pt idx="190" formatCode="0.0">
                  <c:v>3.5852059999999999</c:v>
                </c:pt>
                <c:pt idx="191" formatCode="0.0">
                  <c:v>3.5891280000000001</c:v>
                </c:pt>
                <c:pt idx="192" formatCode="0.0">
                  <c:v>3.6021873332999998</c:v>
                </c:pt>
                <c:pt idx="193" formatCode="0.0">
                  <c:v>3.6152466666</c:v>
                </c:pt>
                <c:pt idx="194" formatCode="0.0">
                  <c:v>3.6283059999999998</c:v>
                </c:pt>
                <c:pt idx="195" formatCode="0.0">
                  <c:v>3.6418773333000001</c:v>
                </c:pt>
                <c:pt idx="196" formatCode="0.0">
                  <c:v>3.6554486665999999</c:v>
                </c:pt>
                <c:pt idx="197" formatCode="0.0">
                  <c:v>3.6690200000000002</c:v>
                </c:pt>
                <c:pt idx="198" formatCode="0.0">
                  <c:v>3.6959070000000001</c:v>
                </c:pt>
                <c:pt idx="199" formatCode="0.0">
                  <c:v>3.7227939999999999</c:v>
                </c:pt>
                <c:pt idx="200" formatCode="0.0">
                  <c:v>3.7496809999999998</c:v>
                </c:pt>
                <c:pt idx="201" formatCode="0.0">
                  <c:v>3.7578753332999999</c:v>
                </c:pt>
                <c:pt idx="202" formatCode="0.0">
                  <c:v>3.7660696666</c:v>
                </c:pt>
                <c:pt idx="203" formatCode="0.0">
                  <c:v>3.7742640000000001</c:v>
                </c:pt>
                <c:pt idx="204" formatCode="0.0">
                  <c:v>3.8007876665999998</c:v>
                </c:pt>
                <c:pt idx="205" formatCode="0.0">
                  <c:v>3.8273113333</c:v>
                </c:pt>
                <c:pt idx="206" formatCode="0.0">
                  <c:v>3.8538350000000001</c:v>
                </c:pt>
                <c:pt idx="207" formatCode="0.0">
                  <c:v>3.8678210000000002</c:v>
                </c:pt>
                <c:pt idx="208" formatCode="0.0">
                  <c:v>3.8818069999999998</c:v>
                </c:pt>
                <c:pt idx="209" formatCode="0.0">
                  <c:v>3.8957929999999998</c:v>
                </c:pt>
                <c:pt idx="210" formatCode="0.0">
                  <c:v>3.9160810000000001</c:v>
                </c:pt>
                <c:pt idx="211" formatCode="0.0">
                  <c:v>3.936369</c:v>
                </c:pt>
                <c:pt idx="212" formatCode="0.0">
                  <c:v>3.9566569999999999</c:v>
                </c:pt>
                <c:pt idx="213" formatCode="0.0">
                  <c:v>3.9607306665999999</c:v>
                </c:pt>
                <c:pt idx="214" formatCode="0.0">
                  <c:v>3.9648043333</c:v>
                </c:pt>
                <c:pt idx="215" formatCode="0.0">
                  <c:v>3.9688780000000001</c:v>
                </c:pt>
                <c:pt idx="216" formatCode="0.0">
                  <c:v>4.0008903333000001</c:v>
                </c:pt>
                <c:pt idx="217" formatCode="0.0">
                  <c:v>4.0329026666000001</c:v>
                </c:pt>
                <c:pt idx="218" formatCode="0.0">
                  <c:v>4.0649150000000001</c:v>
                </c:pt>
                <c:pt idx="219" formatCode="0.0">
                  <c:v>4.0820323332999999</c:v>
                </c:pt>
                <c:pt idx="220" formatCode="0.0">
                  <c:v>4.0991496665999998</c:v>
                </c:pt>
                <c:pt idx="221" formatCode="0.0">
                  <c:v>4.1162669999999997</c:v>
                </c:pt>
                <c:pt idx="222" formatCode="0.0">
                  <c:v>4.1467720000000003</c:v>
                </c:pt>
                <c:pt idx="223" formatCode="0.0">
                  <c:v>4.1772770000000001</c:v>
                </c:pt>
                <c:pt idx="224" formatCode="0.0">
                  <c:v>4.2077819999999999</c:v>
                </c:pt>
                <c:pt idx="225" formatCode="0.0">
                  <c:v>4.2400983332999997</c:v>
                </c:pt>
                <c:pt idx="226" formatCode="0.0">
                  <c:v>4.2724146665999996</c:v>
                </c:pt>
                <c:pt idx="227" formatCode="0.0">
                  <c:v>4.3047310000000003</c:v>
                </c:pt>
                <c:pt idx="228" formatCode="0.0">
                  <c:v>4.3396600000000003</c:v>
                </c:pt>
                <c:pt idx="229" formatCode="0.0">
                  <c:v>4.3745890000000003</c:v>
                </c:pt>
                <c:pt idx="230" formatCode="0.0">
                  <c:v>4.4095180000000003</c:v>
                </c:pt>
                <c:pt idx="231" formatCode="0.0">
                  <c:v>4.4145390000000004</c:v>
                </c:pt>
                <c:pt idx="232" formatCode="0.0">
                  <c:v>4.4195599999999997</c:v>
                </c:pt>
                <c:pt idx="233" formatCode="0.0">
                  <c:v>4.4245809999999999</c:v>
                </c:pt>
                <c:pt idx="234" formatCode="0.0">
                  <c:v>4.4370716665999996</c:v>
                </c:pt>
                <c:pt idx="235" formatCode="0.0">
                  <c:v>4.4495623333000003</c:v>
                </c:pt>
                <c:pt idx="236" formatCode="0.0">
                  <c:v>4.462053</c:v>
                </c:pt>
                <c:pt idx="237" formatCode="0.0">
                  <c:v>4.4742553333000004</c:v>
                </c:pt>
                <c:pt idx="238" formatCode="0.0">
                  <c:v>4.4864576665999998</c:v>
                </c:pt>
                <c:pt idx="239" formatCode="0.0">
                  <c:v>4.4986600000000001</c:v>
                </c:pt>
                <c:pt idx="240" formatCode="0.0">
                  <c:v>4.5119393333</c:v>
                </c:pt>
                <c:pt idx="241" formatCode="0.0">
                  <c:v>4.5252186665999998</c:v>
                </c:pt>
                <c:pt idx="242" formatCode="0.0">
                  <c:v>4.5384979999999997</c:v>
                </c:pt>
                <c:pt idx="243" formatCode="0.0">
                  <c:v>4.5394253332999996</c:v>
                </c:pt>
                <c:pt idx="244" formatCode="0.0">
                  <c:v>4.5403526665999996</c:v>
                </c:pt>
                <c:pt idx="245" formatCode="0.0">
                  <c:v>4.5412800000000004</c:v>
                </c:pt>
                <c:pt idx="246" formatCode="0.0">
                  <c:v>4.5556020000000004</c:v>
                </c:pt>
                <c:pt idx="247" formatCode="0.0">
                  <c:v>4.5699240000000003</c:v>
                </c:pt>
                <c:pt idx="248" formatCode="0.0">
                  <c:v>4.5842460000000003</c:v>
                </c:pt>
                <c:pt idx="249" formatCode="0.0">
                  <c:v>4.5957679999999996</c:v>
                </c:pt>
                <c:pt idx="250" formatCode="0.0">
                  <c:v>4.6072899999999999</c:v>
                </c:pt>
                <c:pt idx="251" formatCode="0.0">
                  <c:v>4.6188120000000001</c:v>
                </c:pt>
                <c:pt idx="252" formatCode="0.0">
                  <c:v>4.6502123332999998</c:v>
                </c:pt>
                <c:pt idx="253" formatCode="0.0">
                  <c:v>4.6816126666000004</c:v>
                </c:pt>
                <c:pt idx="254" formatCode="0.0">
                  <c:v>4.7130130000000001</c:v>
                </c:pt>
                <c:pt idx="255" formatCode="0.0">
                  <c:v>4.7392613333</c:v>
                </c:pt>
                <c:pt idx="256" formatCode="0.0">
                  <c:v>4.7655096665999999</c:v>
                </c:pt>
                <c:pt idx="257" formatCode="0.0">
                  <c:v>4.7917579999999997</c:v>
                </c:pt>
                <c:pt idx="258" formatCode="0.0">
                  <c:v>4.8041359999999997</c:v>
                </c:pt>
                <c:pt idx="259" formatCode="0.0">
                  <c:v>4.8165139999999997</c:v>
                </c:pt>
                <c:pt idx="260" formatCode="0.0">
                  <c:v>4.8288919999999997</c:v>
                </c:pt>
                <c:pt idx="261" formatCode="0.0">
                  <c:v>4.835223</c:v>
                </c:pt>
                <c:pt idx="262" formatCode="0.0">
                  <c:v>4.8415540000000004</c:v>
                </c:pt>
                <c:pt idx="263" formatCode="0.0">
                  <c:v>4.8478849999999998</c:v>
                </c:pt>
                <c:pt idx="264" formatCode="0.0">
                  <c:v>4.8731766666</c:v>
                </c:pt>
                <c:pt idx="265" formatCode="0.0">
                  <c:v>4.8984683333000003</c:v>
                </c:pt>
                <c:pt idx="266" formatCode="0.0">
                  <c:v>4.9237599999999997</c:v>
                </c:pt>
                <c:pt idx="267" formatCode="0.0">
                  <c:v>4.9287493332999999</c:v>
                </c:pt>
                <c:pt idx="268" formatCode="0.0">
                  <c:v>4.9337386666</c:v>
                </c:pt>
                <c:pt idx="269" formatCode="0.0">
                  <c:v>4.9387280000000002</c:v>
                </c:pt>
                <c:pt idx="270" formatCode="0.0">
                  <c:v>4.9496016665999996</c:v>
                </c:pt>
                <c:pt idx="271" formatCode="0.0">
                  <c:v>4.9604753332999998</c:v>
                </c:pt>
                <c:pt idx="272" formatCode="0.0">
                  <c:v>4.971349</c:v>
                </c:pt>
                <c:pt idx="273" formatCode="0.0">
                  <c:v>4.9632673333000001</c:v>
                </c:pt>
                <c:pt idx="274" formatCode="0.0">
                  <c:v>4.9551856666000003</c:v>
                </c:pt>
                <c:pt idx="275" formatCode="0.0">
                  <c:v>4.9471040000000004</c:v>
                </c:pt>
                <c:pt idx="276" formatCode="0.0">
                  <c:v>4.9446556666000001</c:v>
                </c:pt>
                <c:pt idx="277" formatCode="0.0">
                  <c:v>4.9422073332999998</c:v>
                </c:pt>
                <c:pt idx="278" formatCode="0.0">
                  <c:v>4.9397589999999996</c:v>
                </c:pt>
                <c:pt idx="279" formatCode="0.0">
                  <c:v>4.9420960000000003</c:v>
                </c:pt>
                <c:pt idx="280" formatCode="0.0">
                  <c:v>4.9444330000000001</c:v>
                </c:pt>
                <c:pt idx="281" formatCode="0.0">
                  <c:v>4.9467699999999999</c:v>
                </c:pt>
                <c:pt idx="282" formatCode="0.0">
                  <c:v>4.9619656666000003</c:v>
                </c:pt>
                <c:pt idx="283" formatCode="0.0">
                  <c:v>4.9771613332999998</c:v>
                </c:pt>
                <c:pt idx="284" formatCode="0.0">
                  <c:v>4.9923570000000002</c:v>
                </c:pt>
                <c:pt idx="285" formatCode="0.0">
                  <c:v>4.9745236665999997</c:v>
                </c:pt>
                <c:pt idx="286" formatCode="0.0">
                  <c:v>4.9566903333000001</c:v>
                </c:pt>
                <c:pt idx="287" formatCode="0.0">
                  <c:v>4.9388569999999996</c:v>
                </c:pt>
                <c:pt idx="288" formatCode="0.0">
                  <c:v>4.9835700000000003</c:v>
                </c:pt>
                <c:pt idx="289" formatCode="0.0">
                  <c:v>5.0282830000000001</c:v>
                </c:pt>
                <c:pt idx="290" formatCode="0.0">
                  <c:v>5.0729959999999998</c:v>
                </c:pt>
                <c:pt idx="291" formatCode="0.0">
                  <c:v>5.0821463332999999</c:v>
                </c:pt>
                <c:pt idx="292" formatCode="0.0">
                  <c:v>5.0912966665999999</c:v>
                </c:pt>
                <c:pt idx="293" formatCode="0.0">
                  <c:v>5.100447</c:v>
                </c:pt>
                <c:pt idx="294" formatCode="0.0">
                  <c:v>5.1144386665999999</c:v>
                </c:pt>
                <c:pt idx="295" formatCode="0.0">
                  <c:v>5.1284303332999999</c:v>
                </c:pt>
                <c:pt idx="296" formatCode="0.0">
                  <c:v>5.1424219999999998</c:v>
                </c:pt>
                <c:pt idx="297" formatCode="0.0">
                  <c:v>5.1464636665999999</c:v>
                </c:pt>
                <c:pt idx="298" formatCode="0.0">
                  <c:v>5.1505053332999999</c:v>
                </c:pt>
                <c:pt idx="299" formatCode="0.0">
                  <c:v>5.154547</c:v>
                </c:pt>
                <c:pt idx="300" formatCode="0.0">
                  <c:v>5.1861436665999996</c:v>
                </c:pt>
                <c:pt idx="301" formatCode="0.0">
                  <c:v>5.2177403333000001</c:v>
                </c:pt>
                <c:pt idx="302" formatCode="0.0">
                  <c:v>5.2493369999999997</c:v>
                </c:pt>
                <c:pt idx="303" formatCode="0.0">
                  <c:v>5.289053</c:v>
                </c:pt>
                <c:pt idx="304" formatCode="0.0">
                  <c:v>5.3287690000000003</c:v>
                </c:pt>
                <c:pt idx="305" formatCode="0.0">
                  <c:v>5.3684849999999997</c:v>
                </c:pt>
                <c:pt idx="306" formatCode="0.0">
                  <c:v>5.3853846666000003</c:v>
                </c:pt>
                <c:pt idx="307" formatCode="0.0">
                  <c:v>5.4022843332999999</c:v>
                </c:pt>
                <c:pt idx="308" formatCode="0.0">
                  <c:v>5.4191839999999996</c:v>
                </c:pt>
                <c:pt idx="309" formatCode="0.0">
                  <c:v>5.4494313332999997</c:v>
                </c:pt>
                <c:pt idx="310" formatCode="0.0">
                  <c:v>5.4796786665999999</c:v>
                </c:pt>
                <c:pt idx="311" formatCode="0.0">
                  <c:v>5.5099260000000001</c:v>
                </c:pt>
                <c:pt idx="312" formatCode="0.0">
                  <c:v>5.5553793333000003</c:v>
                </c:pt>
                <c:pt idx="313" formatCode="0.0">
                  <c:v>5.6008326665999997</c:v>
                </c:pt>
                <c:pt idx="314" formatCode="0.0">
                  <c:v>5.6462859999999999</c:v>
                </c:pt>
                <c:pt idx="315" formatCode="0.0">
                  <c:v>5.6667756666000004</c:v>
                </c:pt>
                <c:pt idx="316" formatCode="0.0">
                  <c:v>5.6872653333000001</c:v>
                </c:pt>
                <c:pt idx="317" formatCode="0.0">
                  <c:v>5.7077549999999997</c:v>
                </c:pt>
                <c:pt idx="318" formatCode="0.0">
                  <c:v>5.6977493333</c:v>
                </c:pt>
                <c:pt idx="319" formatCode="0.0">
                  <c:v>5.6877436666000003</c:v>
                </c:pt>
                <c:pt idx="320" formatCode="0.0">
                  <c:v>5.6777379999999997</c:v>
                </c:pt>
                <c:pt idx="321" formatCode="0.0">
                  <c:v>5.6957026665999999</c:v>
                </c:pt>
                <c:pt idx="322" formatCode="0.0">
                  <c:v>5.7136673333000001</c:v>
                </c:pt>
                <c:pt idx="323" formatCode="0.0">
                  <c:v>5.7316320000000003</c:v>
                </c:pt>
                <c:pt idx="324" formatCode="0.0">
                  <c:v>5.7152056666000002</c:v>
                </c:pt>
                <c:pt idx="325" formatCode="0.0">
                  <c:v>5.6987793333000001</c:v>
                </c:pt>
                <c:pt idx="326" formatCode="0.0">
                  <c:v>5.682353</c:v>
                </c:pt>
                <c:pt idx="327" formatCode="0.0">
                  <c:v>5.6868550000000004</c:v>
                </c:pt>
                <c:pt idx="328" formatCode="0.0">
                  <c:v>5.691357</c:v>
                </c:pt>
                <c:pt idx="329" formatCode="0.0">
                  <c:v>5.6958589999999996</c:v>
                </c:pt>
                <c:pt idx="330" formatCode="0.0">
                  <c:v>5.6779143333000004</c:v>
                </c:pt>
                <c:pt idx="331" formatCode="0.0">
                  <c:v>5.6599696666000003</c:v>
                </c:pt>
                <c:pt idx="332" formatCode="0.0">
                  <c:v>5.6420250000000003</c:v>
                </c:pt>
                <c:pt idx="333" formatCode="0.0">
                  <c:v>5.6347253332999996</c:v>
                </c:pt>
                <c:pt idx="334" formatCode="0.0">
                  <c:v>5.6274256665999998</c:v>
                </c:pt>
                <c:pt idx="335" formatCode="0.0">
                  <c:v>5.620126</c:v>
                </c:pt>
                <c:pt idx="336" formatCode="0.0">
                  <c:v>5.5973216666000001</c:v>
                </c:pt>
                <c:pt idx="337" formatCode="0.0">
                  <c:v>5.5745173333000002</c:v>
                </c:pt>
                <c:pt idx="338" formatCode="0.0">
                  <c:v>5.5517130000000003</c:v>
                </c:pt>
                <c:pt idx="339" formatCode="0.0">
                  <c:v>5.5649360000000003</c:v>
                </c:pt>
                <c:pt idx="340" formatCode="0.0">
                  <c:v>5.5781590000000003</c:v>
                </c:pt>
                <c:pt idx="341" formatCode="0.0">
                  <c:v>5.5913820000000003</c:v>
                </c:pt>
                <c:pt idx="342" formatCode="0.0">
                  <c:v>5.6232836665999999</c:v>
                </c:pt>
                <c:pt idx="343" formatCode="0.0">
                  <c:v>5.6551853333000004</c:v>
                </c:pt>
                <c:pt idx="344" formatCode="0.0">
                  <c:v>5.687087</c:v>
                </c:pt>
                <c:pt idx="345" formatCode="0.0">
                  <c:v>5.7126130000000002</c:v>
                </c:pt>
                <c:pt idx="346" formatCode="0.0">
                  <c:v>5.7381390000000003</c:v>
                </c:pt>
                <c:pt idx="347" formatCode="0.0">
                  <c:v>5.7636649999999996</c:v>
                </c:pt>
                <c:pt idx="348" formatCode="0.0">
                  <c:v>5.8068686665999998</c:v>
                </c:pt>
                <c:pt idx="349" formatCode="0.0">
                  <c:v>5.8500723333</c:v>
                </c:pt>
                <c:pt idx="350" formatCode="0.0">
                  <c:v>5.8932760000000002</c:v>
                </c:pt>
                <c:pt idx="351" formatCode="0.0">
                  <c:v>5.9076890000000004</c:v>
                </c:pt>
                <c:pt idx="352" formatCode="0.0">
                  <c:v>5.9221019999999998</c:v>
                </c:pt>
                <c:pt idx="353" formatCode="0.0">
                  <c:v>5.936515</c:v>
                </c:pt>
                <c:pt idx="354" formatCode="0.0">
                  <c:v>5.9473729999999998</c:v>
                </c:pt>
                <c:pt idx="355" formatCode="0.0">
                  <c:v>5.9582309999999996</c:v>
                </c:pt>
                <c:pt idx="356" formatCode="0.0">
                  <c:v>5.9690890000000003</c:v>
                </c:pt>
                <c:pt idx="357" formatCode="0.0">
                  <c:v>5.9835113333000001</c:v>
                </c:pt>
                <c:pt idx="358" formatCode="0.0">
                  <c:v>5.9979336665999998</c:v>
                </c:pt>
                <c:pt idx="359" formatCode="0.0">
                  <c:v>6.0123559999999996</c:v>
                </c:pt>
                <c:pt idx="360" formatCode="0.0">
                  <c:v>6.0360343332999999</c:v>
                </c:pt>
                <c:pt idx="361" formatCode="0.0">
                  <c:v>6.0597126666000003</c:v>
                </c:pt>
                <c:pt idx="362" formatCode="0.0">
                  <c:v>6.0833909999999998</c:v>
                </c:pt>
                <c:pt idx="363" formatCode="0.0">
                  <c:v>6.1228136665999999</c:v>
                </c:pt>
                <c:pt idx="364" formatCode="0.0">
                  <c:v>6.1622363333000001</c:v>
                </c:pt>
                <c:pt idx="365" formatCode="0.0">
                  <c:v>6.2016590000000003</c:v>
                </c:pt>
                <c:pt idx="366" formatCode="0.0">
                  <c:v>6.2389590000000004</c:v>
                </c:pt>
                <c:pt idx="367" formatCode="0.0">
                  <c:v>6.2762589999999996</c:v>
                </c:pt>
                <c:pt idx="368" formatCode="0.0">
                  <c:v>6.3135589999999997</c:v>
                </c:pt>
                <c:pt idx="369" formatCode="0.0">
                  <c:v>6.3136049999999999</c:v>
                </c:pt>
                <c:pt idx="370" formatCode="0.0">
                  <c:v>6.3136510000000001</c:v>
                </c:pt>
                <c:pt idx="371" formatCode="0.0">
                  <c:v>6.3136970000000003</c:v>
                </c:pt>
                <c:pt idx="372" formatCode="0.0">
                  <c:v>6.3204140000000004</c:v>
                </c:pt>
                <c:pt idx="373" formatCode="0.0">
                  <c:v>6.3271309999999996</c:v>
                </c:pt>
                <c:pt idx="374" formatCode="0.0">
                  <c:v>6.3338479999999997</c:v>
                </c:pt>
                <c:pt idx="375" formatCode="0.0">
                  <c:v>6.4154336666000003</c:v>
                </c:pt>
                <c:pt idx="376" formatCode="0.0">
                  <c:v>6.4970193332999999</c:v>
                </c:pt>
                <c:pt idx="377" formatCode="0.0">
                  <c:v>6.5786049999999996</c:v>
                </c:pt>
                <c:pt idx="378" formatCode="0.0">
                  <c:v>6.6006546665999997</c:v>
                </c:pt>
                <c:pt idx="379" formatCode="0.0">
                  <c:v>6.6227043332999997</c:v>
                </c:pt>
                <c:pt idx="380" formatCode="0.0">
                  <c:v>6.6447539999999998</c:v>
                </c:pt>
                <c:pt idx="381" formatCode="0.0">
                  <c:v>6.6745256666000001</c:v>
                </c:pt>
                <c:pt idx="382" formatCode="0.0">
                  <c:v>6.7042973333000004</c:v>
                </c:pt>
                <c:pt idx="383" formatCode="0.0">
                  <c:v>6.7340689999999999</c:v>
                </c:pt>
                <c:pt idx="384" formatCode="0.0">
                  <c:v>6.7381046666</c:v>
                </c:pt>
                <c:pt idx="385" formatCode="0.0">
                  <c:v>6.7421403333000001</c:v>
                </c:pt>
                <c:pt idx="386" formatCode="0.0">
                  <c:v>6.7461760000000002</c:v>
                </c:pt>
                <c:pt idx="387" formatCode="0.0">
                  <c:v>6.7485803332999996</c:v>
                </c:pt>
                <c:pt idx="388" formatCode="0.0">
                  <c:v>6.7509846666</c:v>
                </c:pt>
                <c:pt idx="389" formatCode="0.0">
                  <c:v>6.7533890000000003</c:v>
                </c:pt>
                <c:pt idx="390" formatCode="0.0">
                  <c:v>6.7701120000000001</c:v>
                </c:pt>
                <c:pt idx="391" formatCode="0.0">
                  <c:v>6.786835</c:v>
                </c:pt>
                <c:pt idx="392" formatCode="0.0">
                  <c:v>6.8035579999999998</c:v>
                </c:pt>
                <c:pt idx="393" formatCode="0.0">
                  <c:v>6.8092293333000002</c:v>
                </c:pt>
                <c:pt idx="394" formatCode="0.0">
                  <c:v>6.8149006665999998</c:v>
                </c:pt>
                <c:pt idx="395" formatCode="0.0">
                  <c:v>6.8205720000000003</c:v>
                </c:pt>
                <c:pt idx="396" formatCode="0.0">
                  <c:v>6.8277226665999997</c:v>
                </c:pt>
                <c:pt idx="397" formatCode="0.0">
                  <c:v>6.8348733333</c:v>
                </c:pt>
                <c:pt idx="398" formatCode="0.0">
                  <c:v>6.8420240000000003</c:v>
                </c:pt>
                <c:pt idx="399" formatCode="0.0">
                  <c:v>6.7950313332999999</c:v>
                </c:pt>
                <c:pt idx="400" formatCode="0.0">
                  <c:v>6.7480386666000003</c:v>
                </c:pt>
                <c:pt idx="401" formatCode="0.0">
                  <c:v>6.7010459999999998</c:v>
                </c:pt>
                <c:pt idx="402" formatCode="0.0">
                  <c:v>6.6983913333</c:v>
                </c:pt>
                <c:pt idx="403" formatCode="0.0">
                  <c:v>6.6957366666000002</c:v>
                </c:pt>
                <c:pt idx="404" formatCode="0.0">
                  <c:v>6.6930820000000004</c:v>
                </c:pt>
                <c:pt idx="405" formatCode="0.0">
                  <c:v>6.7346890000000004</c:v>
                </c:pt>
                <c:pt idx="406" formatCode="0.0">
                  <c:v>6.7762960000000003</c:v>
                </c:pt>
                <c:pt idx="407" formatCode="0.0">
                  <c:v>6.8179030000000003</c:v>
                </c:pt>
                <c:pt idx="408" formatCode="0.0">
                  <c:v>6.8624336666000003</c:v>
                </c:pt>
                <c:pt idx="409" formatCode="0.0">
                  <c:v>6.9069643333000004</c:v>
                </c:pt>
                <c:pt idx="410" formatCode="0.0">
                  <c:v>6.9514950000000004</c:v>
                </c:pt>
                <c:pt idx="411" formatCode="0.0">
                  <c:v>6.9343233333000001</c:v>
                </c:pt>
                <c:pt idx="412" formatCode="0.0">
                  <c:v>6.9171516665999997</c:v>
                </c:pt>
                <c:pt idx="413" formatCode="0.0">
                  <c:v>6.8999800000000002</c:v>
                </c:pt>
                <c:pt idx="414" formatCode="0.0">
                  <c:v>6.9275229999999999</c:v>
                </c:pt>
                <c:pt idx="415" formatCode="0.0">
                  <c:v>6.9550660000000004</c:v>
                </c:pt>
                <c:pt idx="416" formatCode="0.0">
                  <c:v>6.9826090000000001</c:v>
                </c:pt>
                <c:pt idx="417" formatCode="0.0">
                  <c:v>6.957249</c:v>
                </c:pt>
                <c:pt idx="418" formatCode="0.0">
                  <c:v>6.931889</c:v>
                </c:pt>
                <c:pt idx="419" formatCode="0.0">
                  <c:v>6.9065289999999999</c:v>
                </c:pt>
                <c:pt idx="420" formatCode="0.0">
                  <c:v>6.8707636666000003</c:v>
                </c:pt>
                <c:pt idx="421" formatCode="0.0">
                  <c:v>6.8349983332999997</c:v>
                </c:pt>
                <c:pt idx="422" formatCode="0.0">
                  <c:v>6.7992330000000001</c:v>
                </c:pt>
                <c:pt idx="423" formatCode="0.0">
                  <c:v>6.8095723333000002</c:v>
                </c:pt>
                <c:pt idx="424" formatCode="0.0">
                  <c:v>6.8199116666000004</c:v>
                </c:pt>
                <c:pt idx="425" formatCode="0.0">
                  <c:v>6.8302509999999996</c:v>
                </c:pt>
                <c:pt idx="426" formatCode="0.0">
                  <c:v>6.8215469999999998</c:v>
                </c:pt>
                <c:pt idx="427" formatCode="0.0">
                  <c:v>6.812843</c:v>
                </c:pt>
                <c:pt idx="428" formatCode="0.0">
                  <c:v>6.8041390000000002</c:v>
                </c:pt>
                <c:pt idx="429" formatCode="0.0">
                  <c:v>6.8050449999999998</c:v>
                </c:pt>
                <c:pt idx="430" formatCode="0.0">
                  <c:v>6.8059510000000003</c:v>
                </c:pt>
                <c:pt idx="431" formatCode="0.0">
                  <c:v>6.8068569999999999</c:v>
                </c:pt>
                <c:pt idx="432" formatCode="0.0">
                  <c:v>6.8367583332999997</c:v>
                </c:pt>
                <c:pt idx="433" formatCode="0.0">
                  <c:v>6.8666596666000004</c:v>
                </c:pt>
                <c:pt idx="434" formatCode="0.0">
                  <c:v>6.8965610000000002</c:v>
                </c:pt>
                <c:pt idx="435" formatCode="0.0">
                  <c:v>6.948874</c:v>
                </c:pt>
                <c:pt idx="436" formatCode="0.0">
                  <c:v>7.0011869999999998</c:v>
                </c:pt>
                <c:pt idx="437" formatCode="0.0">
                  <c:v>7.0534999999999997</c:v>
                </c:pt>
                <c:pt idx="438" formatCode="0.0">
                  <c:v>7.1005013333000004</c:v>
                </c:pt>
                <c:pt idx="439" formatCode="0.0">
                  <c:v>7.1475026666000003</c:v>
                </c:pt>
                <c:pt idx="440" formatCode="0.0">
                  <c:v>7.1945040000000002</c:v>
                </c:pt>
                <c:pt idx="441" formatCode="0.0">
                  <c:v>7.2445349999999999</c:v>
                </c:pt>
                <c:pt idx="442" formatCode="0.0">
                  <c:v>7.2945659999999997</c:v>
                </c:pt>
                <c:pt idx="443" formatCode="0.0">
                  <c:v>7.3445970000000003</c:v>
                </c:pt>
                <c:pt idx="444" formatCode="0.0">
                  <c:v>7.3924536665999998</c:v>
                </c:pt>
                <c:pt idx="445" formatCode="0.0">
                  <c:v>7.4403103333000002</c:v>
                </c:pt>
                <c:pt idx="446" formatCode="0.0">
                  <c:v>7.4881669999999998</c:v>
                </c:pt>
                <c:pt idx="447" formatCode="0.0">
                  <c:v>7.5312936665999999</c:v>
                </c:pt>
                <c:pt idx="448" formatCode="0.0">
                  <c:v>7.5744203333</c:v>
                </c:pt>
                <c:pt idx="449" formatCode="0.0">
                  <c:v>7.6175470000000001</c:v>
                </c:pt>
                <c:pt idx="450" formatCode="0.0">
                  <c:v>7.6420263332999996</c:v>
                </c:pt>
                <c:pt idx="451" formatCode="0.0">
                  <c:v>7.6665056666</c:v>
                </c:pt>
                <c:pt idx="452" formatCode="0.0">
                  <c:v>7.6909850000000004</c:v>
                </c:pt>
                <c:pt idx="453" formatCode="0.0">
                  <c:v>7.7120290000000002</c:v>
                </c:pt>
                <c:pt idx="454" formatCode="0.0">
                  <c:v>7.7330730000000001</c:v>
                </c:pt>
                <c:pt idx="455" formatCode="0.0">
                  <c:v>7.7541169999999999</c:v>
                </c:pt>
                <c:pt idx="456" formatCode="0.0">
                  <c:v>7.7791646665999998</c:v>
                </c:pt>
                <c:pt idx="457" formatCode="0.0">
                  <c:v>7.8042123332999997</c:v>
                </c:pt>
                <c:pt idx="458" formatCode="0.0">
                  <c:v>7.8292599999999997</c:v>
                </c:pt>
                <c:pt idx="459" formatCode="0.0">
                  <c:v>7.8522379999999998</c:v>
                </c:pt>
                <c:pt idx="460" formatCode="0.0">
                  <c:v>7.875216</c:v>
                </c:pt>
                <c:pt idx="461" formatCode="0.0">
                  <c:v>7.8981940000000002</c:v>
                </c:pt>
                <c:pt idx="462" formatCode="0.0">
                  <c:v>7.9383990000000004</c:v>
                </c:pt>
                <c:pt idx="463" formatCode="0.0">
                  <c:v>7.9786039999999998</c:v>
                </c:pt>
                <c:pt idx="464" formatCode="0.0">
                  <c:v>8.0188089999999992</c:v>
                </c:pt>
                <c:pt idx="465" formatCode="0.0">
                  <c:v>8.0386776665999999</c:v>
                </c:pt>
                <c:pt idx="466" formatCode="0.0">
                  <c:v>8.0585463333000007</c:v>
                </c:pt>
                <c:pt idx="467" formatCode="0.0">
                  <c:v>8.0784149999999997</c:v>
                </c:pt>
                <c:pt idx="468" formatCode="0.0">
                  <c:v>8.1035529999999998</c:v>
                </c:pt>
                <c:pt idx="469" formatCode="0.0">
                  <c:v>8.1286909999999999</c:v>
                </c:pt>
                <c:pt idx="470" formatCode="0.0">
                  <c:v>8.153829</c:v>
                </c:pt>
                <c:pt idx="471" formatCode="0.0">
                  <c:v>8.1660699999999995</c:v>
                </c:pt>
                <c:pt idx="472" formatCode="0.0">
                  <c:v>8.1783110000000008</c:v>
                </c:pt>
                <c:pt idx="473" formatCode="0.0">
                  <c:v>8.1905520000000003</c:v>
                </c:pt>
                <c:pt idx="474" formatCode="0.0">
                  <c:v>8.2166796665999993</c:v>
                </c:pt>
                <c:pt idx="475" formatCode="0.0">
                  <c:v>8.2428073333</c:v>
                </c:pt>
                <c:pt idx="476" formatCode="0.0">
                  <c:v>8.2689350000000008</c:v>
                </c:pt>
                <c:pt idx="477" formatCode="0.0">
                  <c:v>8.2837359999999993</c:v>
                </c:pt>
                <c:pt idx="478" formatCode="0.0">
                  <c:v>8.2985369999999996</c:v>
                </c:pt>
                <c:pt idx="479" formatCode="0.0">
                  <c:v>8.3133379999999999</c:v>
                </c:pt>
                <c:pt idx="480" formatCode="0.0">
                  <c:v>8.3339833333000009</c:v>
                </c:pt>
                <c:pt idx="481" formatCode="0.0">
                  <c:v>8.3546286666</c:v>
                </c:pt>
                <c:pt idx="482" formatCode="0.0">
                  <c:v>8.3752739999999992</c:v>
                </c:pt>
                <c:pt idx="483" formatCode="0.0">
                  <c:v>8.4053926665999992</c:v>
                </c:pt>
                <c:pt idx="484" formatCode="0.0">
                  <c:v>8.4355113332999991</c:v>
                </c:pt>
                <c:pt idx="485" formatCode="0.0">
                  <c:v>8.4656300000000009</c:v>
                </c:pt>
                <c:pt idx="486" formatCode="0.0">
                  <c:v>8.4901116666000007</c:v>
                </c:pt>
                <c:pt idx="487" formatCode="0.0">
                  <c:v>8.5145933333000006</c:v>
                </c:pt>
                <c:pt idx="488" formatCode="0.0">
                  <c:v>8.5390750000000004</c:v>
                </c:pt>
                <c:pt idx="489" formatCode="0.0">
                  <c:v>8.5879480000000008</c:v>
                </c:pt>
                <c:pt idx="490" formatCode="0.0">
                  <c:v>8.6368209999999994</c:v>
                </c:pt>
                <c:pt idx="491" formatCode="0.0">
                  <c:v>8.6856939999999998</c:v>
                </c:pt>
                <c:pt idx="492" formatCode="0.0">
                  <c:v>8.7006523333000008</c:v>
                </c:pt>
                <c:pt idx="493" formatCode="0.0">
                  <c:v>8.7156106665999999</c:v>
                </c:pt>
                <c:pt idx="494" formatCode="0.0">
                  <c:v>8.7305689999999991</c:v>
                </c:pt>
                <c:pt idx="495" formatCode="0.0">
                  <c:v>8.7688059999999997</c:v>
                </c:pt>
                <c:pt idx="496" formatCode="0.0">
                  <c:v>8.8070430000000002</c:v>
                </c:pt>
                <c:pt idx="497" formatCode="0.0">
                  <c:v>8.8452800000000007</c:v>
                </c:pt>
                <c:pt idx="498" formatCode="0.0">
                  <c:v>8.8625556666000005</c:v>
                </c:pt>
                <c:pt idx="499" formatCode="0.0">
                  <c:v>8.8798313333000003</c:v>
                </c:pt>
                <c:pt idx="500" formatCode="0.0">
                  <c:v>8.8971070000000001</c:v>
                </c:pt>
                <c:pt idx="501" formatCode="0.0">
                  <c:v>8.9366249999999994</c:v>
                </c:pt>
                <c:pt idx="502" formatCode="0.0">
                  <c:v>8.9761430000000004</c:v>
                </c:pt>
                <c:pt idx="503" formatCode="0.0">
                  <c:v>9.0156609999999997</c:v>
                </c:pt>
                <c:pt idx="504" formatCode="0.0">
                  <c:v>9.0462120000000006</c:v>
                </c:pt>
                <c:pt idx="505" formatCode="0.0">
                  <c:v>9.0767629999999997</c:v>
                </c:pt>
                <c:pt idx="506" formatCode="0.0">
                  <c:v>9.1073140000000006</c:v>
                </c:pt>
                <c:pt idx="507" formatCode="0.0">
                  <c:v>9.1304850000000002</c:v>
                </c:pt>
                <c:pt idx="508" formatCode="0.0">
                  <c:v>9.1536559999999998</c:v>
                </c:pt>
                <c:pt idx="509" formatCode="0.0">
                  <c:v>9.1768269999999994</c:v>
                </c:pt>
                <c:pt idx="510" formatCode="0.0">
                  <c:v>9.1994900000000008</c:v>
                </c:pt>
                <c:pt idx="511" formatCode="0.0">
                  <c:v>9.2221530000000005</c:v>
                </c:pt>
                <c:pt idx="512" formatCode="0.0">
                  <c:v>9.2448160000000001</c:v>
                </c:pt>
                <c:pt idx="513" formatCode="0.0">
                  <c:v>9.2508883333000007</c:v>
                </c:pt>
                <c:pt idx="514" formatCode="0.0">
                  <c:v>9.2569606665999995</c:v>
                </c:pt>
                <c:pt idx="515" formatCode="0.0">
                  <c:v>9.2630330000000001</c:v>
                </c:pt>
                <c:pt idx="516" formatCode="0.0">
                  <c:v>9.2967750000000002</c:v>
                </c:pt>
                <c:pt idx="517" formatCode="0.0">
                  <c:v>9.3305170000000004</c:v>
                </c:pt>
                <c:pt idx="518" formatCode="0.0">
                  <c:v>9.3642590000000006</c:v>
                </c:pt>
                <c:pt idx="519" formatCode="0.0">
                  <c:v>9.3755869999999994</c:v>
                </c:pt>
                <c:pt idx="520" formatCode="0.0">
                  <c:v>9.3869150000000001</c:v>
                </c:pt>
                <c:pt idx="521" formatCode="0.0">
                  <c:v>9.3982430000000008</c:v>
                </c:pt>
                <c:pt idx="522" formatCode="0.0">
                  <c:v>9.4003266665999998</c:v>
                </c:pt>
                <c:pt idx="523" formatCode="0.0">
                  <c:v>9.4024103333000006</c:v>
                </c:pt>
                <c:pt idx="524" formatCode="0.0">
                  <c:v>9.4044939999999997</c:v>
                </c:pt>
                <c:pt idx="525" formatCode="0.0">
                  <c:v>9.3759546666000002</c:v>
                </c:pt>
                <c:pt idx="526" formatCode="0.0">
                  <c:v>9.3474153333000007</c:v>
                </c:pt>
                <c:pt idx="527" formatCode="0.0">
                  <c:v>9.3188759999999995</c:v>
                </c:pt>
                <c:pt idx="528" formatCode="0.0">
                  <c:v>9.3043426666000002</c:v>
                </c:pt>
                <c:pt idx="529" formatCode="0.0">
                  <c:v>9.2898093332999991</c:v>
                </c:pt>
                <c:pt idx="530" formatCode="0.0">
                  <c:v>9.2752759999999999</c:v>
                </c:pt>
                <c:pt idx="531" formatCode="0.0">
                  <c:v>9.2993830000000006</c:v>
                </c:pt>
                <c:pt idx="532" formatCode="0.0">
                  <c:v>9.3234899999999996</c:v>
                </c:pt>
                <c:pt idx="533" formatCode="0.0">
                  <c:v>9.3475970000000004</c:v>
                </c:pt>
                <c:pt idx="534" formatCode="0.0">
                  <c:v>9.3633426665999995</c:v>
                </c:pt>
                <c:pt idx="535" formatCode="0.0">
                  <c:v>9.3790883333000004</c:v>
                </c:pt>
                <c:pt idx="536" formatCode="0.0">
                  <c:v>9.3948339999999995</c:v>
                </c:pt>
                <c:pt idx="537" formatCode="0.0">
                  <c:v>9.4057496666000002</c:v>
                </c:pt>
                <c:pt idx="538" formatCode="0.0">
                  <c:v>9.4166653332999992</c:v>
                </c:pt>
                <c:pt idx="539" formatCode="0.0">
                  <c:v>9.427581</c:v>
                </c:pt>
                <c:pt idx="540" formatCode="0.0">
                  <c:v>9.4652019999999997</c:v>
                </c:pt>
                <c:pt idx="541" formatCode="0.0">
                  <c:v>9.5028229999999994</c:v>
                </c:pt>
                <c:pt idx="542" formatCode="0.0">
                  <c:v>9.5404440000000008</c:v>
                </c:pt>
                <c:pt idx="543" formatCode="0.0">
                  <c:v>9.5749270000000006</c:v>
                </c:pt>
                <c:pt idx="544" formatCode="0.0">
                  <c:v>9.6094100000000005</c:v>
                </c:pt>
                <c:pt idx="545" formatCode="0.0">
                  <c:v>9.6438930000000003</c:v>
                </c:pt>
                <c:pt idx="546" formatCode="0.0">
                  <c:v>9.6756569999999993</c:v>
                </c:pt>
                <c:pt idx="547" formatCode="0.0">
                  <c:v>9.7074210000000001</c:v>
                </c:pt>
                <c:pt idx="548" formatCode="0.0">
                  <c:v>9.7391850000000009</c:v>
                </c:pt>
                <c:pt idx="549" formatCode="0.0">
                  <c:v>9.7730409999999992</c:v>
                </c:pt>
                <c:pt idx="550" formatCode="0.0">
                  <c:v>9.8068969999999993</c:v>
                </c:pt>
                <c:pt idx="551" formatCode="0.0">
                  <c:v>9.8407529999999994</c:v>
                </c:pt>
                <c:pt idx="552" formatCode="0.0">
                  <c:v>9.8462303332999994</c:v>
                </c:pt>
                <c:pt idx="553" formatCode="0.0">
                  <c:v>9.8517076665999994</c:v>
                </c:pt>
                <c:pt idx="554" formatCode="0.0">
                  <c:v>9.8571849999999994</c:v>
                </c:pt>
                <c:pt idx="555" formatCode="0.0">
                  <c:v>9.8763116665999995</c:v>
                </c:pt>
                <c:pt idx="556" formatCode="0.0">
                  <c:v>9.8954383332999996</c:v>
                </c:pt>
                <c:pt idx="557" formatCode="0.0">
                  <c:v>9.9145649999999996</c:v>
                </c:pt>
                <c:pt idx="558" formatCode="0.0">
                  <c:v>9.9303343332999994</c:v>
                </c:pt>
                <c:pt idx="559" formatCode="0.0">
                  <c:v>9.9461036665999991</c:v>
                </c:pt>
                <c:pt idx="560" formatCode="0.0">
                  <c:v>9.9618730000000006</c:v>
                </c:pt>
                <c:pt idx="561" formatCode="0.0">
                  <c:v>10.007035999999999</c:v>
                </c:pt>
                <c:pt idx="562" formatCode="0.0">
                  <c:v>10.052199</c:v>
                </c:pt>
                <c:pt idx="563" formatCode="0.0">
                  <c:v>10.097362</c:v>
                </c:pt>
                <c:pt idx="564" formatCode="0.0">
                  <c:v>10.1300206666</c:v>
                </c:pt>
                <c:pt idx="565" formatCode="0.0">
                  <c:v>10.1626793333</c:v>
                </c:pt>
                <c:pt idx="566" formatCode="0.0">
                  <c:v>10.195338</c:v>
                </c:pt>
                <c:pt idx="567" formatCode="0.0">
                  <c:v>10.2413903333</c:v>
                </c:pt>
                <c:pt idx="568" formatCode="0.0">
                  <c:v>10.287442666600001</c:v>
                </c:pt>
                <c:pt idx="569" formatCode="0.0">
                  <c:v>10.333494999999999</c:v>
                </c:pt>
                <c:pt idx="570" formatCode="0.0">
                  <c:v>10.353629333300001</c:v>
                </c:pt>
                <c:pt idx="571" formatCode="0.0">
                  <c:v>10.3737636666</c:v>
                </c:pt>
                <c:pt idx="572" formatCode="0.0">
                  <c:v>10.393898</c:v>
                </c:pt>
                <c:pt idx="573" formatCode="0.0">
                  <c:v>10.433586</c:v>
                </c:pt>
                <c:pt idx="574" formatCode="0.0">
                  <c:v>10.473274</c:v>
                </c:pt>
                <c:pt idx="575" formatCode="0.0">
                  <c:v>10.512962</c:v>
                </c:pt>
                <c:pt idx="576" formatCode="0.0">
                  <c:v>10.525391666599999</c:v>
                </c:pt>
                <c:pt idx="577" formatCode="0.0">
                  <c:v>10.5378213333</c:v>
                </c:pt>
                <c:pt idx="578" formatCode="0.0">
                  <c:v>10.550250999999999</c:v>
                </c:pt>
                <c:pt idx="579" formatCode="0.0">
                  <c:v>10.5607416666</c:v>
                </c:pt>
                <c:pt idx="580" formatCode="0.0">
                  <c:v>10.571232333299999</c:v>
                </c:pt>
                <c:pt idx="581" formatCode="0.0">
                  <c:v>10.581723</c:v>
                </c:pt>
                <c:pt idx="582" formatCode="0.0">
                  <c:v>10.611727999999999</c:v>
                </c:pt>
                <c:pt idx="583" formatCode="0.0">
                  <c:v>10.641733</c:v>
                </c:pt>
                <c:pt idx="584" formatCode="0.0">
                  <c:v>10.671738</c:v>
                </c:pt>
                <c:pt idx="585" formatCode="0.0">
                  <c:v>10.695893</c:v>
                </c:pt>
                <c:pt idx="586" formatCode="0.0">
                  <c:v>10.720048</c:v>
                </c:pt>
                <c:pt idx="587" formatCode="0.0">
                  <c:v>10.744203000000001</c:v>
                </c:pt>
                <c:pt idx="588" formatCode="0.0">
                  <c:v>10.771026666599999</c:v>
                </c:pt>
                <c:pt idx="589" formatCode="0.0">
                  <c:v>10.7978503333</c:v>
                </c:pt>
                <c:pt idx="590" formatCode="0.0">
                  <c:v>10.824674</c:v>
                </c:pt>
                <c:pt idx="591" formatCode="0.0">
                  <c:v>10.884855</c:v>
                </c:pt>
                <c:pt idx="592" formatCode="0.0">
                  <c:v>10.945036</c:v>
                </c:pt>
                <c:pt idx="593" formatCode="0.0">
                  <c:v>11.005217</c:v>
                </c:pt>
                <c:pt idx="594" formatCode="0.0">
                  <c:v>11.038123000000001</c:v>
                </c:pt>
                <c:pt idx="595" formatCode="0.0">
                  <c:v>11.071028999999999</c:v>
                </c:pt>
                <c:pt idx="596" formatCode="0.0">
                  <c:v>11.103935</c:v>
                </c:pt>
                <c:pt idx="597" formatCode="0.0">
                  <c:v>11.1423693333</c:v>
                </c:pt>
                <c:pt idx="598" formatCode="0.0">
                  <c:v>11.180803666599999</c:v>
                </c:pt>
                <c:pt idx="599" formatCode="0.0">
                  <c:v>11.219238000000001</c:v>
                </c:pt>
                <c:pt idx="600" formatCode="0.0">
                  <c:v>11.243380333299999</c:v>
                </c:pt>
                <c:pt idx="601" formatCode="0.0">
                  <c:v>11.2675226666</c:v>
                </c:pt>
                <c:pt idx="602" formatCode="0.0">
                  <c:v>11.291665</c:v>
                </c:pt>
                <c:pt idx="603" formatCode="0.0">
                  <c:v>11.35422</c:v>
                </c:pt>
                <c:pt idx="604" formatCode="0.0">
                  <c:v>11.416774999999999</c:v>
                </c:pt>
                <c:pt idx="605" formatCode="0.0">
                  <c:v>11.479329999999999</c:v>
                </c:pt>
                <c:pt idx="606" formatCode="0.0">
                  <c:v>11.5271903333</c:v>
                </c:pt>
                <c:pt idx="607" formatCode="0.0">
                  <c:v>11.575050666599999</c:v>
                </c:pt>
                <c:pt idx="608" formatCode="0.0">
                  <c:v>11.622911</c:v>
                </c:pt>
                <c:pt idx="609" formatCode="0.0">
                  <c:v>11.656181333299999</c:v>
                </c:pt>
                <c:pt idx="610" formatCode="0.0">
                  <c:v>11.6894516666</c:v>
                </c:pt>
                <c:pt idx="611" formatCode="0.0">
                  <c:v>11.722721999999999</c:v>
                </c:pt>
                <c:pt idx="612" formatCode="0.0">
                  <c:v>11.761773333300001</c:v>
                </c:pt>
                <c:pt idx="613" formatCode="0.0">
                  <c:v>11.800824666600001</c:v>
                </c:pt>
                <c:pt idx="614" formatCode="0.0">
                  <c:v>11.839876</c:v>
                </c:pt>
                <c:pt idx="615" formatCode="0.0">
                  <c:v>11.876414666600001</c:v>
                </c:pt>
                <c:pt idx="616" formatCode="0.0">
                  <c:v>11.912953333300001</c:v>
                </c:pt>
                <c:pt idx="617" formatCode="0.0">
                  <c:v>11.949491999999999</c:v>
                </c:pt>
                <c:pt idx="618" formatCode="0.0">
                  <c:v>11.999391666599999</c:v>
                </c:pt>
                <c:pt idx="619" formatCode="0.0">
                  <c:v>12.049291333299999</c:v>
                </c:pt>
                <c:pt idx="620" formatCode="0.0">
                  <c:v>12.099190999999999</c:v>
                </c:pt>
                <c:pt idx="621" formatCode="0.0">
                  <c:v>12.164372999999999</c:v>
                </c:pt>
                <c:pt idx="622" formatCode="0.0">
                  <c:v>12.229555</c:v>
                </c:pt>
                <c:pt idx="623" formatCode="0.0">
                  <c:v>12.294737</c:v>
                </c:pt>
                <c:pt idx="624" formatCode="0.0">
                  <c:v>12.3334173333</c:v>
                </c:pt>
                <c:pt idx="625" formatCode="0.0">
                  <c:v>12.3720976666</c:v>
                </c:pt>
                <c:pt idx="626" formatCode="0.0">
                  <c:v>12.410778000000001</c:v>
                </c:pt>
                <c:pt idx="627" formatCode="0.0">
                  <c:v>12.445321333300001</c:v>
                </c:pt>
                <c:pt idx="628" formatCode="0.0">
                  <c:v>12.479864666599999</c:v>
                </c:pt>
                <c:pt idx="629" formatCode="0.0">
                  <c:v>12.514408</c:v>
                </c:pt>
                <c:pt idx="630" formatCode="0.0">
                  <c:v>12.5695976666</c:v>
                </c:pt>
                <c:pt idx="631" formatCode="0.0">
                  <c:v>12.6247873333</c:v>
                </c:pt>
                <c:pt idx="632" formatCode="0.0">
                  <c:v>12.679976999999999</c:v>
                </c:pt>
                <c:pt idx="633" formatCode="0.0">
                  <c:v>12.7494116666</c:v>
                </c:pt>
                <c:pt idx="634" formatCode="0.0">
                  <c:v>12.8188463333</c:v>
                </c:pt>
                <c:pt idx="635" formatCode="0.0">
                  <c:v>12.888280999999999</c:v>
                </c:pt>
                <c:pt idx="636" formatCode="0.0">
                  <c:v>12.903938</c:v>
                </c:pt>
                <c:pt idx="637" formatCode="0.0">
                  <c:v>12.919594999999999</c:v>
                </c:pt>
                <c:pt idx="638" formatCode="0.0">
                  <c:v>12.935252</c:v>
                </c:pt>
                <c:pt idx="639" formatCode="0.0">
                  <c:v>13.013750999999999</c:v>
                </c:pt>
                <c:pt idx="640" formatCode="0.0">
                  <c:v>13.09225</c:v>
                </c:pt>
                <c:pt idx="641" formatCode="0.0">
                  <c:v>13.170749000000001</c:v>
                </c:pt>
                <c:pt idx="642" formatCode="0.0">
                  <c:v>13.175129333299999</c:v>
                </c:pt>
                <c:pt idx="643" formatCode="0.0">
                  <c:v>13.1795096666</c:v>
                </c:pt>
                <c:pt idx="644" formatCode="0.0">
                  <c:v>13.18389</c:v>
                </c:pt>
                <c:pt idx="645" formatCode="0.0">
                  <c:v>13.21001</c:v>
                </c:pt>
                <c:pt idx="646" formatCode="0.0">
                  <c:v>13.236129999999999</c:v>
                </c:pt>
                <c:pt idx="647" formatCode="0.0">
                  <c:v>13.26225</c:v>
                </c:pt>
                <c:pt idx="648" formatCode="0.0">
                  <c:v>13.247916999999999</c:v>
                </c:pt>
                <c:pt idx="649" formatCode="0.0">
                  <c:v>13.233584</c:v>
                </c:pt>
                <c:pt idx="650" formatCode="0.0">
                  <c:v>13.219251</c:v>
                </c:pt>
                <c:pt idx="651" formatCode="0.0">
                  <c:v>13.246632</c:v>
                </c:pt>
                <c:pt idx="652" formatCode="0.0">
                  <c:v>13.274013</c:v>
                </c:pt>
                <c:pt idx="653" formatCode="0.0">
                  <c:v>13.301394</c:v>
                </c:pt>
                <c:pt idx="654" formatCode="0.0">
                  <c:v>13.283643333300001</c:v>
                </c:pt>
                <c:pt idx="655" formatCode="0.0">
                  <c:v>13.265892666599999</c:v>
                </c:pt>
                <c:pt idx="656" formatCode="0.0">
                  <c:v>13.248142</c:v>
                </c:pt>
                <c:pt idx="657" formatCode="0.0">
                  <c:v>13.2603883333</c:v>
                </c:pt>
                <c:pt idx="658" formatCode="0.0">
                  <c:v>13.2726346666</c:v>
                </c:pt>
                <c:pt idx="659" formatCode="0.0">
                  <c:v>13.284881</c:v>
                </c:pt>
                <c:pt idx="660" formatCode="0.0">
                  <c:v>13.321557333299999</c:v>
                </c:pt>
                <c:pt idx="661" formatCode="0.0">
                  <c:v>13.3582336666</c:v>
                </c:pt>
                <c:pt idx="662" formatCode="0.0">
                  <c:v>13.394909999999999</c:v>
                </c:pt>
                <c:pt idx="663" formatCode="0.0">
                  <c:v>13.422392</c:v>
                </c:pt>
                <c:pt idx="664" formatCode="0.0">
                  <c:v>13.449873999999999</c:v>
                </c:pt>
                <c:pt idx="665" formatCode="0.0">
                  <c:v>13.477356</c:v>
                </c:pt>
                <c:pt idx="666" formatCode="0.0">
                  <c:v>13.4954843333</c:v>
                </c:pt>
                <c:pt idx="667" formatCode="0.0">
                  <c:v>13.5136126666</c:v>
                </c:pt>
                <c:pt idx="668" formatCode="0.0">
                  <c:v>13.531741</c:v>
                </c:pt>
                <c:pt idx="669" formatCode="0.0">
                  <c:v>13.5376343333</c:v>
                </c:pt>
                <c:pt idx="670" formatCode="0.0">
                  <c:v>13.543527666599999</c:v>
                </c:pt>
                <c:pt idx="671" formatCode="0.0">
                  <c:v>13.549421000000001</c:v>
                </c:pt>
                <c:pt idx="672" formatCode="0.0">
                  <c:v>13.5727586666</c:v>
                </c:pt>
                <c:pt idx="673" formatCode="0.0">
                  <c:v>13.5960963333</c:v>
                </c:pt>
                <c:pt idx="674" formatCode="0.0">
                  <c:v>13.619434</c:v>
                </c:pt>
                <c:pt idx="675" formatCode="0.0">
                  <c:v>13.6599916666</c:v>
                </c:pt>
                <c:pt idx="676" formatCode="0.0">
                  <c:v>13.7005493333</c:v>
                </c:pt>
                <c:pt idx="677" formatCode="0.0">
                  <c:v>13.741107</c:v>
                </c:pt>
                <c:pt idx="678" formatCode="0.0">
                  <c:v>13.817456999999999</c:v>
                </c:pt>
                <c:pt idx="679" formatCode="0.0">
                  <c:v>13.893807000000001</c:v>
                </c:pt>
                <c:pt idx="680" formatCode="0.0">
                  <c:v>13.970157</c:v>
                </c:pt>
                <c:pt idx="681" formatCode="0.0">
                  <c:v>14.0238976666</c:v>
                </c:pt>
                <c:pt idx="682" formatCode="0.0">
                  <c:v>14.077638333299999</c:v>
                </c:pt>
                <c:pt idx="683" formatCode="0.0">
                  <c:v>14.131379000000001</c:v>
                </c:pt>
                <c:pt idx="684" formatCode="0.0">
                  <c:v>14.158365999999999</c:v>
                </c:pt>
                <c:pt idx="685" formatCode="0.0">
                  <c:v>14.185352999999999</c:v>
                </c:pt>
                <c:pt idx="686" formatCode="0.0">
                  <c:v>14.212339999999999</c:v>
                </c:pt>
                <c:pt idx="687" formatCode="0.0">
                  <c:v>14.2492323333</c:v>
                </c:pt>
                <c:pt idx="688" formatCode="0.0">
                  <c:v>14.286124666599999</c:v>
                </c:pt>
                <c:pt idx="689" formatCode="0.0">
                  <c:v>14.323017</c:v>
                </c:pt>
                <c:pt idx="690" formatCode="0.0">
                  <c:v>14.367955333299999</c:v>
                </c:pt>
                <c:pt idx="691" formatCode="0.0">
                  <c:v>14.4128936666</c:v>
                </c:pt>
                <c:pt idx="692" formatCode="0.0">
                  <c:v>14.457832</c:v>
                </c:pt>
                <c:pt idx="693" formatCode="0.0">
                  <c:v>14.5070863333</c:v>
                </c:pt>
                <c:pt idx="694" formatCode="0.0">
                  <c:v>14.556340666600001</c:v>
                </c:pt>
                <c:pt idx="695" formatCode="0.0">
                  <c:v>14.605594999999999</c:v>
                </c:pt>
                <c:pt idx="696" formatCode="0.0">
                  <c:v>14.6596786666</c:v>
                </c:pt>
                <c:pt idx="697" formatCode="0.0">
                  <c:v>14.7137623333</c:v>
                </c:pt>
                <c:pt idx="698" formatCode="0.0">
                  <c:v>14.767846</c:v>
                </c:pt>
                <c:pt idx="699" formatCode="0.0">
                  <c:v>14.791799666599999</c:v>
                </c:pt>
                <c:pt idx="700" formatCode="0.0">
                  <c:v>14.8157533333</c:v>
                </c:pt>
                <c:pt idx="701" formatCode="0.0">
                  <c:v>14.839707000000001</c:v>
                </c:pt>
                <c:pt idx="702" formatCode="0.0">
                  <c:v>14.878568333300001</c:v>
                </c:pt>
                <c:pt idx="703" formatCode="0.0">
                  <c:v>14.9174296666</c:v>
                </c:pt>
                <c:pt idx="704" formatCode="0.0">
                  <c:v>14.956291</c:v>
                </c:pt>
                <c:pt idx="705" formatCode="0.0">
                  <c:v>14.984604666599999</c:v>
                </c:pt>
                <c:pt idx="706" formatCode="0.0">
                  <c:v>15.0129183333</c:v>
                </c:pt>
                <c:pt idx="707" formatCode="0.0">
                  <c:v>15.041232000000001</c:v>
                </c:pt>
                <c:pt idx="708" formatCode="0.0">
                  <c:v>15.1088506666</c:v>
                </c:pt>
                <c:pt idx="709" formatCode="0.0">
                  <c:v>15.1764693333</c:v>
                </c:pt>
                <c:pt idx="710" formatCode="0.0">
                  <c:v>15.244088</c:v>
                </c:pt>
                <c:pt idx="711" formatCode="0.0">
                  <c:v>15.256567</c:v>
                </c:pt>
                <c:pt idx="712" formatCode="0.0">
                  <c:v>15.269045999999999</c:v>
                </c:pt>
                <c:pt idx="713" formatCode="0.0">
                  <c:v>15.281525</c:v>
                </c:pt>
                <c:pt idx="714" formatCode="0.0">
                  <c:v>15.289189</c:v>
                </c:pt>
                <c:pt idx="715" formatCode="0.0">
                  <c:v>15.296853</c:v>
                </c:pt>
                <c:pt idx="716" formatCode="0.0">
                  <c:v>15.304517000000001</c:v>
                </c:pt>
                <c:pt idx="717" formatCode="0.0">
                  <c:v>15.347559</c:v>
                </c:pt>
                <c:pt idx="718" formatCode="0.0">
                  <c:v>15.390601</c:v>
                </c:pt>
                <c:pt idx="719" formatCode="0.0">
                  <c:v>15.433643</c:v>
                </c:pt>
                <c:pt idx="720" formatCode="0.0">
                  <c:v>15.4487473333</c:v>
                </c:pt>
                <c:pt idx="721" formatCode="0.0">
                  <c:v>15.4638516666</c:v>
                </c:pt>
                <c:pt idx="722" formatCode="0.0">
                  <c:v>15.478956</c:v>
                </c:pt>
                <c:pt idx="723" formatCode="0.0">
                  <c:v>15.511896999999999</c:v>
                </c:pt>
                <c:pt idx="724" formatCode="0.0">
                  <c:v>15.544838</c:v>
                </c:pt>
                <c:pt idx="725" formatCode="0.0">
                  <c:v>15.577779</c:v>
                </c:pt>
                <c:pt idx="726" formatCode="0.0">
                  <c:v>15.6090543333</c:v>
                </c:pt>
                <c:pt idx="727" formatCode="0.0">
                  <c:v>15.6403296666</c:v>
                </c:pt>
                <c:pt idx="728" formatCode="0.0">
                  <c:v>15.671605</c:v>
                </c:pt>
                <c:pt idx="729" formatCode="0.0">
                  <c:v>15.703452</c:v>
                </c:pt>
                <c:pt idx="730" formatCode="0.0">
                  <c:v>15.735298999999999</c:v>
                </c:pt>
                <c:pt idx="731" formatCode="0.0">
                  <c:v>15.767146</c:v>
                </c:pt>
                <c:pt idx="732" formatCode="0.0">
                  <c:v>15.7457326666</c:v>
                </c:pt>
                <c:pt idx="733" formatCode="0.0">
                  <c:v>15.7243193333</c:v>
                </c:pt>
                <c:pt idx="734" formatCode="0.0">
                  <c:v>15.702906</c:v>
                </c:pt>
                <c:pt idx="735" formatCode="0.0">
                  <c:v>15.7328616666</c:v>
                </c:pt>
                <c:pt idx="736" formatCode="0.0">
                  <c:v>15.762817333299999</c:v>
                </c:pt>
                <c:pt idx="737" formatCode="0.0">
                  <c:v>15.792773</c:v>
                </c:pt>
                <c:pt idx="738" formatCode="0.0">
                  <c:v>15.765036</c:v>
                </c:pt>
                <c:pt idx="739" formatCode="0.0">
                  <c:v>15.737299</c:v>
                </c:pt>
                <c:pt idx="740" formatCode="0.0">
                  <c:v>15.709562</c:v>
                </c:pt>
                <c:pt idx="741" formatCode="0.0">
                  <c:v>15.5952436666</c:v>
                </c:pt>
                <c:pt idx="742" formatCode="0.0">
                  <c:v>15.4809253333</c:v>
                </c:pt>
                <c:pt idx="743" formatCode="0.0">
                  <c:v>15.366607</c:v>
                </c:pt>
                <c:pt idx="744" formatCode="0.0">
                  <c:v>15.306896333299999</c:v>
                </c:pt>
                <c:pt idx="745" formatCode="0.0">
                  <c:v>15.2471856666</c:v>
                </c:pt>
                <c:pt idx="746" formatCode="0.0">
                  <c:v>15.187474999999999</c:v>
                </c:pt>
                <c:pt idx="747" formatCode="0.0">
                  <c:v>15.1789073333</c:v>
                </c:pt>
                <c:pt idx="748" formatCode="0.0">
                  <c:v>15.1703396666</c:v>
                </c:pt>
                <c:pt idx="749" formatCode="0.0">
                  <c:v>15.161771999999999</c:v>
                </c:pt>
                <c:pt idx="750" formatCode="0.0">
                  <c:v>15.180063666600001</c:v>
                </c:pt>
                <c:pt idx="751" formatCode="0.0">
                  <c:v>15.1983553333</c:v>
                </c:pt>
                <c:pt idx="752" formatCode="0.0">
                  <c:v>15.216647</c:v>
                </c:pt>
                <c:pt idx="753" formatCode="0.0">
                  <c:v>15.270816333300001</c:v>
                </c:pt>
                <c:pt idx="754" formatCode="0.0">
                  <c:v>15.3249856666</c:v>
                </c:pt>
                <c:pt idx="755" formatCode="0.0">
                  <c:v>15.379155000000001</c:v>
                </c:pt>
                <c:pt idx="756" formatCode="0.0">
                  <c:v>15.404789666599999</c:v>
                </c:pt>
                <c:pt idx="757" formatCode="0.0">
                  <c:v>15.4304243333</c:v>
                </c:pt>
                <c:pt idx="758" formatCode="0.0">
                  <c:v>15.456059</c:v>
                </c:pt>
                <c:pt idx="759" formatCode="0.0">
                  <c:v>15.505915333300001</c:v>
                </c:pt>
                <c:pt idx="760" formatCode="0.0">
                  <c:v>15.5557716666</c:v>
                </c:pt>
                <c:pt idx="761" formatCode="0.0">
                  <c:v>15.605627999999999</c:v>
                </c:pt>
                <c:pt idx="762" formatCode="0.0">
                  <c:v>15.645846000000001</c:v>
                </c:pt>
                <c:pt idx="763" formatCode="0.0">
                  <c:v>15.686064</c:v>
                </c:pt>
                <c:pt idx="764" formatCode="0.0">
                  <c:v>15.726281999999999</c:v>
                </c:pt>
                <c:pt idx="765" formatCode="0.0">
                  <c:v>15.753519666600001</c:v>
                </c:pt>
                <c:pt idx="766" formatCode="0.0">
                  <c:v>15.7807573333</c:v>
                </c:pt>
                <c:pt idx="767" formatCode="0.0">
                  <c:v>15.807995</c:v>
                </c:pt>
                <c:pt idx="768" formatCode="0.0">
                  <c:v>15.7953003333</c:v>
                </c:pt>
                <c:pt idx="769" formatCode="0.0">
                  <c:v>15.7826056666</c:v>
                </c:pt>
                <c:pt idx="770" formatCode="0.0">
                  <c:v>15.769911</c:v>
                </c:pt>
                <c:pt idx="771" formatCode="0.0">
                  <c:v>15.8055536666</c:v>
                </c:pt>
                <c:pt idx="772" formatCode="0.0">
                  <c:v>15.841196333299999</c:v>
                </c:pt>
                <c:pt idx="773" formatCode="0.0">
                  <c:v>15.876839</c:v>
                </c:pt>
                <c:pt idx="774" formatCode="0.0">
                  <c:v>15.8747873333</c:v>
                </c:pt>
                <c:pt idx="775" formatCode="0.0">
                  <c:v>15.872735666600001</c:v>
                </c:pt>
                <c:pt idx="776" formatCode="0.0">
                  <c:v>15.870684000000001</c:v>
                </c:pt>
                <c:pt idx="777" formatCode="0.0">
                  <c:v>15.930023333299999</c:v>
                </c:pt>
                <c:pt idx="778" formatCode="0.0">
                  <c:v>15.9893626666</c:v>
                </c:pt>
                <c:pt idx="779" formatCode="0.0">
                  <c:v>16.048701999999999</c:v>
                </c:pt>
                <c:pt idx="780" formatCode="0.0">
                  <c:v>16.0924573333</c:v>
                </c:pt>
                <c:pt idx="781" formatCode="0.0">
                  <c:v>16.136212666599999</c:v>
                </c:pt>
                <c:pt idx="782" formatCode="0.0">
                  <c:v>16.179967999999999</c:v>
                </c:pt>
                <c:pt idx="783" formatCode="0.0">
                  <c:v>16.204554000000002</c:v>
                </c:pt>
                <c:pt idx="784" formatCode="0.0">
                  <c:v>16.229140000000001</c:v>
                </c:pt>
                <c:pt idx="785" formatCode="0.0">
                  <c:v>16.253726</c:v>
                </c:pt>
                <c:pt idx="786" formatCode="0.0">
                  <c:v>16.263200999999999</c:v>
                </c:pt>
                <c:pt idx="787" formatCode="0.0">
                  <c:v>16.272676000000001</c:v>
                </c:pt>
                <c:pt idx="788" formatCode="0.0">
                  <c:v>16.282150999999999</c:v>
                </c:pt>
                <c:pt idx="789" formatCode="0.0">
                  <c:v>16.288112333299999</c:v>
                </c:pt>
                <c:pt idx="790" formatCode="0.0">
                  <c:v>16.294073666599999</c:v>
                </c:pt>
                <c:pt idx="791" formatCode="0.0">
                  <c:v>16.300035000000001</c:v>
                </c:pt>
                <c:pt idx="792" formatCode="0.0">
                  <c:v>16.347185</c:v>
                </c:pt>
                <c:pt idx="793" formatCode="0.0">
                  <c:v>16.394335000000002</c:v>
                </c:pt>
                <c:pt idx="794" formatCode="0.0">
                  <c:v>16.441485</c:v>
                </c:pt>
                <c:pt idx="795" formatCode="0.0">
                  <c:v>16.449124000000001</c:v>
                </c:pt>
                <c:pt idx="796" formatCode="0.0">
                  <c:v>16.456762999999999</c:v>
                </c:pt>
                <c:pt idx="797" formatCode="0.0">
                  <c:v>16.464402</c:v>
                </c:pt>
                <c:pt idx="798" formatCode="0.0">
                  <c:v>16.507849</c:v>
                </c:pt>
                <c:pt idx="799" formatCode="0.0">
                  <c:v>16.551296000000001</c:v>
                </c:pt>
                <c:pt idx="800" formatCode="0.0">
                  <c:v>16.594743000000001</c:v>
                </c:pt>
                <c:pt idx="801" formatCode="0.0">
                  <c:v>16.634081999999999</c:v>
                </c:pt>
                <c:pt idx="802" formatCode="0.0">
                  <c:v>16.673421000000001</c:v>
                </c:pt>
                <c:pt idx="803" formatCode="0.0">
                  <c:v>16.712759999999999</c:v>
                </c:pt>
                <c:pt idx="804" formatCode="0.0">
                  <c:v>16.693255666599999</c:v>
                </c:pt>
                <c:pt idx="805" formatCode="0.0">
                  <c:v>16.6737513333</c:v>
                </c:pt>
                <c:pt idx="806" formatCode="0.0">
                  <c:v>16.654247000000002</c:v>
                </c:pt>
                <c:pt idx="807" formatCode="0.0">
                  <c:v>16.725534333300001</c:v>
                </c:pt>
                <c:pt idx="808" formatCode="0.0">
                  <c:v>16.7968216666</c:v>
                </c:pt>
                <c:pt idx="809" formatCode="0.0">
                  <c:v>16.868109</c:v>
                </c:pt>
                <c:pt idx="810" formatCode="0.0">
                  <c:v>16.9336113333</c:v>
                </c:pt>
                <c:pt idx="811" formatCode="0.0">
                  <c:v>16.9991136666</c:v>
                </c:pt>
                <c:pt idx="812" formatCode="0.0">
                  <c:v>17.064616000000001</c:v>
                </c:pt>
                <c:pt idx="813" formatCode="0.0">
                  <c:v>17.090155666600001</c:v>
                </c:pt>
                <c:pt idx="814" formatCode="0.0">
                  <c:v>17.1156953333</c:v>
                </c:pt>
                <c:pt idx="815" formatCode="0.0">
                  <c:v>17.141235000000002</c:v>
                </c:pt>
                <c:pt idx="816" formatCode="0.0">
                  <c:v>17.187705666599999</c:v>
                </c:pt>
                <c:pt idx="817" formatCode="0.0">
                  <c:v>17.234176333299999</c:v>
                </c:pt>
                <c:pt idx="818" formatCode="0.0">
                  <c:v>17.280646999999998</c:v>
                </c:pt>
                <c:pt idx="819" formatCode="0.0">
                  <c:v>17.314056333300002</c:v>
                </c:pt>
                <c:pt idx="820" formatCode="0.0">
                  <c:v>17.347465666600002</c:v>
                </c:pt>
                <c:pt idx="821" formatCode="0.0">
                  <c:v>17.380875</c:v>
                </c:pt>
                <c:pt idx="822" formatCode="0.0">
                  <c:v>17.399609999999999</c:v>
                </c:pt>
                <c:pt idx="823" formatCode="0.0">
                  <c:v>17.418344999999999</c:v>
                </c:pt>
                <c:pt idx="824" formatCode="0.0">
                  <c:v>17.437080000000002</c:v>
                </c:pt>
                <c:pt idx="825" formatCode="0.0">
                  <c:v>17.4455796666</c:v>
                </c:pt>
                <c:pt idx="826" formatCode="0.0">
                  <c:v>17.454079333300001</c:v>
                </c:pt>
                <c:pt idx="827" formatCode="0.0">
                  <c:v>17.462579000000002</c:v>
                </c:pt>
                <c:pt idx="828" formatCode="0.0">
                  <c:v>17.496874333299999</c:v>
                </c:pt>
                <c:pt idx="829" formatCode="0.0">
                  <c:v>17.5311696666</c:v>
                </c:pt>
                <c:pt idx="830" formatCode="0.0">
                  <c:v>17.565465</c:v>
                </c:pt>
                <c:pt idx="831" formatCode="0.0">
                  <c:v>17.5831703333</c:v>
                </c:pt>
                <c:pt idx="832" formatCode="0.0">
                  <c:v>17.6008756666</c:v>
                </c:pt>
                <c:pt idx="833" formatCode="0.0">
                  <c:v>17.618580999999999</c:v>
                </c:pt>
                <c:pt idx="834" formatCode="0.0">
                  <c:v>17.653883666599999</c:v>
                </c:pt>
                <c:pt idx="835" formatCode="0.0">
                  <c:v>17.6891863333</c:v>
                </c:pt>
                <c:pt idx="836" formatCode="0.0">
                  <c:v>17.724488999999998</c:v>
                </c:pt>
                <c:pt idx="837" formatCode="0.0">
                  <c:v>17.753845999999999</c:v>
                </c:pt>
                <c:pt idx="838" formatCode="0.0">
                  <c:v>17.783203</c:v>
                </c:pt>
                <c:pt idx="839" formatCode="0.0">
                  <c:v>17.812560000000001</c:v>
                </c:pt>
                <c:pt idx="840" formatCode="0.0">
                  <c:v>17.8380713333</c:v>
                </c:pt>
                <c:pt idx="841" formatCode="0.0">
                  <c:v>17.863582666599999</c:v>
                </c:pt>
                <c:pt idx="842" formatCode="0.0">
                  <c:v>17.889094</c:v>
                </c:pt>
                <c:pt idx="843" formatCode="0.0">
                  <c:v>17.919135333300002</c:v>
                </c:pt>
                <c:pt idx="844" formatCode="0.0">
                  <c:v>17.9491766666</c:v>
                </c:pt>
                <c:pt idx="845" formatCode="0.0">
                  <c:v>17.979217999999999</c:v>
                </c:pt>
                <c:pt idx="846" formatCode="0.0">
                  <c:v>18.02881</c:v>
                </c:pt>
                <c:pt idx="847" formatCode="0.0">
                  <c:v>18.078402000000001</c:v>
                </c:pt>
                <c:pt idx="848" formatCode="0.0">
                  <c:v>18.127994000000001</c:v>
                </c:pt>
                <c:pt idx="849" formatCode="0.0">
                  <c:v>18.188762666599999</c:v>
                </c:pt>
                <c:pt idx="850" formatCode="0.0">
                  <c:v>18.249531333299998</c:v>
                </c:pt>
                <c:pt idx="851" formatCode="0.0">
                  <c:v>18.310300000000002</c:v>
                </c:pt>
                <c:pt idx="852" formatCode="0.0">
                  <c:v>18.3525756666</c:v>
                </c:pt>
                <c:pt idx="853" formatCode="0.0">
                  <c:v>18.3948513333</c:v>
                </c:pt>
                <c:pt idx="854" formatCode="0.0">
                  <c:v>18.437127</c:v>
                </c:pt>
                <c:pt idx="855" formatCode="0.0">
                  <c:v>18.479983666599999</c:v>
                </c:pt>
                <c:pt idx="856" formatCode="0.0">
                  <c:v>18.5228403333</c:v>
                </c:pt>
                <c:pt idx="857" formatCode="0.0">
                  <c:v>18.565697</c:v>
                </c:pt>
                <c:pt idx="858" formatCode="0.0">
                  <c:v>18.610380666600001</c:v>
                </c:pt>
                <c:pt idx="859" formatCode="0.0">
                  <c:v>18.6550643333</c:v>
                </c:pt>
                <c:pt idx="860" formatCode="0.0">
                  <c:v>18.699748</c:v>
                </c:pt>
                <c:pt idx="861" formatCode="0.0">
                  <c:v>18.711079000000002</c:v>
                </c:pt>
                <c:pt idx="862" formatCode="0.0">
                  <c:v>18.72241</c:v>
                </c:pt>
                <c:pt idx="863" formatCode="0.0">
                  <c:v>18.733740999999998</c:v>
                </c:pt>
                <c:pt idx="864" formatCode="0.0">
                  <c:v>18.767631000000002</c:v>
                </c:pt>
                <c:pt idx="865" formatCode="0.0">
                  <c:v>18.801521000000001</c:v>
                </c:pt>
                <c:pt idx="866" formatCode="0.0">
                  <c:v>18.835411000000001</c:v>
                </c:pt>
                <c:pt idx="867" formatCode="0.0">
                  <c:v>18.877665666599999</c:v>
                </c:pt>
                <c:pt idx="868" formatCode="0.0">
                  <c:v>18.919920333299999</c:v>
                </c:pt>
                <c:pt idx="869" formatCode="0.0">
                  <c:v>18.962174999999998</c:v>
                </c:pt>
                <c:pt idx="870" formatCode="0.0">
                  <c:v>19.0184273333</c:v>
                </c:pt>
                <c:pt idx="871" formatCode="0.0">
                  <c:v>19.074679666600002</c:v>
                </c:pt>
                <c:pt idx="872" formatCode="0.0">
                  <c:v>19.130932000000001</c:v>
                </c:pt>
                <c:pt idx="873" formatCode="0.0">
                  <c:v>19.159185000000001</c:v>
                </c:pt>
                <c:pt idx="874" formatCode="0.0">
                  <c:v>19.187438</c:v>
                </c:pt>
                <c:pt idx="875" formatCode="0.0">
                  <c:v>19.215691</c:v>
                </c:pt>
                <c:pt idx="876" formatCode="0.0">
                  <c:v>19.1404196666</c:v>
                </c:pt>
                <c:pt idx="877" formatCode="0.0">
                  <c:v>19.065148333300002</c:v>
                </c:pt>
                <c:pt idx="878" formatCode="0.0">
                  <c:v>18.989877</c:v>
                </c:pt>
                <c:pt idx="879" formatCode="0.0">
                  <c:v>18.452822000000001</c:v>
                </c:pt>
                <c:pt idx="880" formatCode="0.0">
                  <c:v>17.915766999999999</c:v>
                </c:pt>
                <c:pt idx="881" formatCode="0.0">
                  <c:v>17.378712</c:v>
                </c:pt>
                <c:pt idx="882" formatCode="0.0">
                  <c:v>17.833714666599999</c:v>
                </c:pt>
                <c:pt idx="883" formatCode="0.0">
                  <c:v>18.288717333299999</c:v>
                </c:pt>
                <c:pt idx="884" formatCode="0.0">
                  <c:v>18.74372</c:v>
                </c:pt>
                <c:pt idx="885" formatCode="0.0">
                  <c:v>18.803900666600001</c:v>
                </c:pt>
                <c:pt idx="886" formatCode="0.0">
                  <c:v>18.8640813333</c:v>
                </c:pt>
                <c:pt idx="887" formatCode="0.0">
                  <c:v>18.924261999999999</c:v>
                </c:pt>
                <c:pt idx="888" formatCode="0.0">
                  <c:v>19.021582666600001</c:v>
                </c:pt>
                <c:pt idx="889" formatCode="0.0">
                  <c:v>19.1189033333</c:v>
                </c:pt>
                <c:pt idx="890" formatCode="0.0">
                  <c:v>19.216224</c:v>
                </c:pt>
                <c:pt idx="891" formatCode="0.0">
                  <c:v>19.325565333299998</c:v>
                </c:pt>
                <c:pt idx="892" formatCode="0.0">
                  <c:v>19.4349066666</c:v>
                </c:pt>
                <c:pt idx="893" formatCode="0.0">
                  <c:v>19.544248</c:v>
                </c:pt>
                <c:pt idx="894" formatCode="0.0">
                  <c:v>19.587029999999999</c:v>
                </c:pt>
                <c:pt idx="895" formatCode="0.0">
                  <c:v>19.629812000000001</c:v>
                </c:pt>
                <c:pt idx="896" formatCode="0.0">
                  <c:v>19.672594</c:v>
                </c:pt>
                <c:pt idx="897" formatCode="0.0">
                  <c:v>19.783789666600001</c:v>
                </c:pt>
                <c:pt idx="898" formatCode="0.0">
                  <c:v>19.894985333299999</c:v>
                </c:pt>
                <c:pt idx="899" formatCode="0.0">
                  <c:v>20.006181000000002</c:v>
                </c:pt>
                <c:pt idx="900" formatCode="0.0">
                  <c:v>19.9788166666</c:v>
                </c:pt>
                <c:pt idx="901" formatCode="0.0">
                  <c:v>19.951452333300001</c:v>
                </c:pt>
                <c:pt idx="902" formatCode="0.0">
                  <c:v>19.924088000000001</c:v>
                </c:pt>
                <c:pt idx="903" formatCode="0.0">
                  <c:v>19.914482333300001</c:v>
                </c:pt>
                <c:pt idx="904" formatCode="0.0">
                  <c:v>19.9048766666</c:v>
                </c:pt>
                <c:pt idx="905" formatCode="0.0">
                  <c:v>19.895271000000001</c:v>
                </c:pt>
                <c:pt idx="906" formatCode="0.0">
                  <c:v>19.948401666599999</c:v>
                </c:pt>
                <c:pt idx="907" formatCode="0.0">
                  <c:v>20.001532333299998</c:v>
                </c:pt>
                <c:pt idx="908" formatCode="0.0">
                  <c:v>20.054663000000001</c:v>
                </c:pt>
                <c:pt idx="909" formatCode="0.0">
                  <c:v>20.1024723333</c:v>
                </c:pt>
                <c:pt idx="910" formatCode="0.0">
                  <c:v>20.150281666600002</c:v>
                </c:pt>
                <c:pt idx="911" formatCode="0.0">
                  <c:v>20.198091000000002</c:v>
                </c:pt>
                <c:pt idx="1127" formatCode="0.0">
                  <c:v>#N/A</c:v>
                </c:pt>
              </c:numCache>
            </c:numRef>
          </c:val>
          <c:smooth val="0"/>
          <c:extLst>
            <c:ext xmlns:c16="http://schemas.microsoft.com/office/drawing/2014/chart" uri="{C3380CC4-5D6E-409C-BE32-E72D297353CC}">
              <c16:uniqueId val="{00000001-6E75-4515-AC7B-5D7803DE0FE2}"/>
            </c:ext>
          </c:extLst>
        </c:ser>
        <c:ser>
          <c:idx val="6"/>
          <c:order val="2"/>
          <c:tx>
            <c:strRef>
              <c:f>GDPCON!$M$7</c:f>
              <c:strCache>
                <c:ptCount val="1"/>
                <c:pt idx="0">
                  <c:v>$20.2</c:v>
                </c:pt>
              </c:strCache>
            </c:strRef>
          </c:tx>
          <c:marker>
            <c:symbol val="none"/>
          </c:marker>
          <c:dLbls>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6E75-4515-AC7B-5D7803DE0FE2}"/>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6E75-4515-AC7B-5D7803DE0FE2}"/>
                </c:ext>
              </c:extLst>
            </c:dLbl>
            <c:dLbl>
              <c:idx val="908"/>
              <c:layout>
                <c:manualLayout>
                  <c:x val="2.8725726760885999E-3"/>
                  <c:y val="-3.951816130639172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6E75-4515-AC7B-5D7803DE0FE2}"/>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GDPCON!$A$9:$A$1136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GDPCON!$M$9:$M$1136</c:f>
              <c:numCache>
                <c:formatCode>General</c:formatCode>
                <c:ptCount val="1128"/>
                <c:pt idx="911" formatCode="0.0">
                  <c:v>20.198091000000002</c:v>
                </c:pt>
                <c:pt idx="1127" formatCode="0.0">
                  <c:v>#N/A</c:v>
                </c:pt>
              </c:numCache>
            </c:numRef>
          </c:val>
          <c:smooth val="0"/>
          <c:extLst>
            <c:ext xmlns:c16="http://schemas.microsoft.com/office/drawing/2014/chart" uri="{C3380CC4-5D6E-409C-BE32-E72D297353CC}">
              <c16:uniqueId val="{00000005-6E75-4515-AC7B-5D7803DE0FE2}"/>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Income</c:v>
          </c:tx>
          <c:spPr>
            <a:ln w="57150">
              <a:solidFill>
                <a:srgbClr val="00B0F0"/>
              </a:solidFill>
            </a:ln>
            <a:effectLst>
              <a:outerShdw blurRad="38100" dist="25400" dir="5400000" algn="ctr" rotWithShape="0">
                <a:schemeClr val="tx1">
                  <a:alpha val="95000"/>
                </a:schemeClr>
              </a:outerShdw>
            </a:effectLst>
          </c:spPr>
          <c:marker>
            <c:symbol val="none"/>
          </c:marker>
          <c:cat>
            <c:numRef>
              <c:f>RPIXTBR!$A$9:$A$536</c:f>
              <c:numCache>
                <c:formatCode>mmm\-yy</c:formatCode>
                <c:ptCount val="5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numCache>
            </c:numRef>
          </c:cat>
          <c:val>
            <c:numRef>
              <c:f>RPIXTBR!$F$9:$F$1136</c:f>
              <c:numCache>
                <c:formatCode>General</c:formatCode>
                <c:ptCount val="1128"/>
                <c:pt idx="0" formatCode="0.0">
                  <c:v>0</c:v>
                </c:pt>
                <c:pt idx="146" formatCode="0.0">
                  <c:v>2.3044186666000002</c:v>
                </c:pt>
                <c:pt idx="147" formatCode="0.0">
                  <c:v>2.318289</c:v>
                </c:pt>
                <c:pt idx="148" formatCode="0.0">
                  <c:v>2.3345686666000001</c:v>
                </c:pt>
                <c:pt idx="149" formatCode="0.0">
                  <c:v>2.347553</c:v>
                </c:pt>
                <c:pt idx="150" formatCode="0.0">
                  <c:v>2.3544746665999998</c:v>
                </c:pt>
                <c:pt idx="151" formatCode="0.0">
                  <c:v>2.3517290000000002</c:v>
                </c:pt>
                <c:pt idx="152" formatCode="0.0">
                  <c:v>2.346603</c:v>
                </c:pt>
                <c:pt idx="153" formatCode="0.0">
                  <c:v>2.3430123332999999</c:v>
                </c:pt>
                <c:pt idx="154" formatCode="0.0">
                  <c:v>2.3491610000000001</c:v>
                </c:pt>
                <c:pt idx="155" formatCode="0.0">
                  <c:v>2.364331</c:v>
                </c:pt>
                <c:pt idx="156" formatCode="0.0">
                  <c:v>2.3822800000000002</c:v>
                </c:pt>
                <c:pt idx="157" formatCode="0.0">
                  <c:v>2.3957273333</c:v>
                </c:pt>
                <c:pt idx="158" formatCode="0.0">
                  <c:v>2.4009019999999999</c:v>
                </c:pt>
                <c:pt idx="159" formatCode="0.0">
                  <c:v>2.4052720000000001</c:v>
                </c:pt>
                <c:pt idx="160" formatCode="0.0">
                  <c:v>2.4108559999999999</c:v>
                </c:pt>
                <c:pt idx="161" formatCode="0.0">
                  <c:v>2.4155133332999998</c:v>
                </c:pt>
                <c:pt idx="162" formatCode="0.0">
                  <c:v>2.4188076665999998</c:v>
                </c:pt>
                <c:pt idx="163" formatCode="0.0">
                  <c:v>2.4180969999999999</c:v>
                </c:pt>
                <c:pt idx="164" formatCode="0.0">
                  <c:v>2.4178199999999999</c:v>
                </c:pt>
                <c:pt idx="165" formatCode="0.0">
                  <c:v>2.4185193332999999</c:v>
                </c:pt>
                <c:pt idx="166" formatCode="0.0">
                  <c:v>2.4166473332999998</c:v>
                </c:pt>
                <c:pt idx="167" formatCode="0.0">
                  <c:v>2.4098383333000002</c:v>
                </c:pt>
                <c:pt idx="168" formatCode="0.0">
                  <c:v>2.4074676666000001</c:v>
                </c:pt>
                <c:pt idx="169" formatCode="0.0">
                  <c:v>2.409802</c:v>
                </c:pt>
                <c:pt idx="170" formatCode="0.0">
                  <c:v>2.4208013333</c:v>
                </c:pt>
                <c:pt idx="171" formatCode="0.0">
                  <c:v>2.427632</c:v>
                </c:pt>
                <c:pt idx="172" formatCode="0.0">
                  <c:v>2.4392333332999998</c:v>
                </c:pt>
                <c:pt idx="173" formatCode="0.0">
                  <c:v>2.4534203333</c:v>
                </c:pt>
                <c:pt idx="174" formatCode="0.0">
                  <c:v>2.4667943333000002</c:v>
                </c:pt>
                <c:pt idx="175" formatCode="0.0">
                  <c:v>2.4788283333000001</c:v>
                </c:pt>
                <c:pt idx="176" formatCode="0.0">
                  <c:v>2.4859443333</c:v>
                </c:pt>
                <c:pt idx="177" formatCode="0.0">
                  <c:v>2.4999760000000002</c:v>
                </c:pt>
                <c:pt idx="178" formatCode="0.0">
                  <c:v>2.518214</c:v>
                </c:pt>
                <c:pt idx="179" formatCode="0.0">
                  <c:v>2.5394763333000001</c:v>
                </c:pt>
                <c:pt idx="180" formatCode="0.0">
                  <c:v>2.5506803332999999</c:v>
                </c:pt>
                <c:pt idx="181" formatCode="0.0">
                  <c:v>2.5582816666000001</c:v>
                </c:pt>
                <c:pt idx="182" formatCode="0.0">
                  <c:v>2.5669043333000001</c:v>
                </c:pt>
                <c:pt idx="183" formatCode="0.0">
                  <c:v>2.5820803333</c:v>
                </c:pt>
                <c:pt idx="184" formatCode="0.0">
                  <c:v>2.5943700000000001</c:v>
                </c:pt>
                <c:pt idx="185" formatCode="0.0">
                  <c:v>2.6020643333</c:v>
                </c:pt>
                <c:pt idx="186" formatCode="0.0">
                  <c:v>2.6084946666</c:v>
                </c:pt>
                <c:pt idx="187" formatCode="0.0">
                  <c:v>2.6146773333</c:v>
                </c:pt>
                <c:pt idx="188" formatCode="0.0">
                  <c:v>2.6208123333</c:v>
                </c:pt>
                <c:pt idx="189" formatCode="0.0">
                  <c:v>2.6257486665999998</c:v>
                </c:pt>
                <c:pt idx="190" formatCode="0.0">
                  <c:v>2.6338780000000002</c:v>
                </c:pt>
                <c:pt idx="191" formatCode="0.0">
                  <c:v>2.6456223333</c:v>
                </c:pt>
                <c:pt idx="192" formatCode="0.0">
                  <c:v>2.6523313332999998</c:v>
                </c:pt>
                <c:pt idx="193" formatCode="0.0">
                  <c:v>2.6571753333000001</c:v>
                </c:pt>
                <c:pt idx="194" formatCode="0.0">
                  <c:v>2.6613493333</c:v>
                </c:pt>
                <c:pt idx="195" formatCode="0.0">
                  <c:v>2.6701489999999999</c:v>
                </c:pt>
                <c:pt idx="196" formatCode="0.0">
                  <c:v>2.6804410000000001</c:v>
                </c:pt>
                <c:pt idx="197" formatCode="0.0">
                  <c:v>2.6913716665999998</c:v>
                </c:pt>
                <c:pt idx="198" formatCode="0.0">
                  <c:v>2.7003286665999999</c:v>
                </c:pt>
                <c:pt idx="199" formatCode="0.0">
                  <c:v>2.708717</c:v>
                </c:pt>
                <c:pt idx="200" formatCode="0.0">
                  <c:v>2.7187913333</c:v>
                </c:pt>
                <c:pt idx="201" formatCode="0.0">
                  <c:v>2.7333386665999999</c:v>
                </c:pt>
                <c:pt idx="202" formatCode="0.0">
                  <c:v>2.7468393333000001</c:v>
                </c:pt>
                <c:pt idx="203" formatCode="0.0">
                  <c:v>2.7605933333000001</c:v>
                </c:pt>
                <c:pt idx="204" formatCode="0.0">
                  <c:v>2.7692269999999999</c:v>
                </c:pt>
                <c:pt idx="205" formatCode="0.0">
                  <c:v>2.7839913332999999</c:v>
                </c:pt>
                <c:pt idx="206" formatCode="0.0">
                  <c:v>2.7969650000000001</c:v>
                </c:pt>
                <c:pt idx="207" formatCode="0.0">
                  <c:v>2.8157823333000001</c:v>
                </c:pt>
                <c:pt idx="208" formatCode="0.0">
                  <c:v>2.8322600000000002</c:v>
                </c:pt>
                <c:pt idx="209" formatCode="0.0">
                  <c:v>2.8476376665999998</c:v>
                </c:pt>
                <c:pt idx="210" formatCode="0.0">
                  <c:v>2.8624526665999999</c:v>
                </c:pt>
                <c:pt idx="211" formatCode="0.0">
                  <c:v>2.8771260000000001</c:v>
                </c:pt>
                <c:pt idx="212" formatCode="0.0">
                  <c:v>2.8921943333</c:v>
                </c:pt>
                <c:pt idx="213" formatCode="0.0">
                  <c:v>2.9027196665999999</c:v>
                </c:pt>
                <c:pt idx="214" formatCode="0.0">
                  <c:v>2.9145720000000002</c:v>
                </c:pt>
                <c:pt idx="215" formatCode="0.0">
                  <c:v>2.9317449999999998</c:v>
                </c:pt>
                <c:pt idx="216" formatCode="0.0">
                  <c:v>2.9500410000000001</c:v>
                </c:pt>
                <c:pt idx="217" formatCode="0.0">
                  <c:v>2.9665859999999999</c:v>
                </c:pt>
                <c:pt idx="218" formatCode="0.0">
                  <c:v>2.978647</c:v>
                </c:pt>
                <c:pt idx="219" formatCode="0.0">
                  <c:v>2.992626</c:v>
                </c:pt>
                <c:pt idx="220" formatCode="0.0">
                  <c:v>3.007625</c:v>
                </c:pt>
                <c:pt idx="221" formatCode="0.0">
                  <c:v>3.0207126666000002</c:v>
                </c:pt>
                <c:pt idx="222" formatCode="0.0">
                  <c:v>3.0369733333000002</c:v>
                </c:pt>
                <c:pt idx="223" formatCode="0.0">
                  <c:v>3.0521983332999998</c:v>
                </c:pt>
                <c:pt idx="224" formatCode="0.0">
                  <c:v>3.0711066666</c:v>
                </c:pt>
                <c:pt idx="225" formatCode="0.0">
                  <c:v>3.0946843333</c:v>
                </c:pt>
                <c:pt idx="226" formatCode="0.0">
                  <c:v>3.1202196666000002</c:v>
                </c:pt>
                <c:pt idx="227" formatCode="0.0">
                  <c:v>3.1447090000000002</c:v>
                </c:pt>
                <c:pt idx="228" formatCode="0.0">
                  <c:v>3.1599516666</c:v>
                </c:pt>
                <c:pt idx="229" formatCode="0.0">
                  <c:v>3.1732316666</c:v>
                </c:pt>
                <c:pt idx="230" formatCode="0.0">
                  <c:v>3.186731</c:v>
                </c:pt>
                <c:pt idx="231" formatCode="0.0">
                  <c:v>3.1975720000000001</c:v>
                </c:pt>
                <c:pt idx="232" formatCode="0.0">
                  <c:v>3.2066483333</c:v>
                </c:pt>
                <c:pt idx="233" formatCode="0.0">
                  <c:v>3.2161063333</c:v>
                </c:pt>
                <c:pt idx="234" formatCode="0.0">
                  <c:v>3.2307673333000002</c:v>
                </c:pt>
                <c:pt idx="235" formatCode="0.0">
                  <c:v>3.2447953332999999</c:v>
                </c:pt>
                <c:pt idx="236" formatCode="0.0">
                  <c:v>3.2555306665999999</c:v>
                </c:pt>
                <c:pt idx="237" formatCode="0.0">
                  <c:v>3.2662073333000001</c:v>
                </c:pt>
                <c:pt idx="238" formatCode="0.0">
                  <c:v>3.2782913332999999</c:v>
                </c:pt>
                <c:pt idx="239" formatCode="0.0">
                  <c:v>3.286038</c:v>
                </c:pt>
                <c:pt idx="240" formatCode="0.0">
                  <c:v>3.2985639999999998</c:v>
                </c:pt>
                <c:pt idx="241" formatCode="0.0">
                  <c:v>3.3064846665999998</c:v>
                </c:pt>
                <c:pt idx="242" formatCode="0.0">
                  <c:v>3.3200606665999999</c:v>
                </c:pt>
                <c:pt idx="243" formatCode="0.0">
                  <c:v>3.324468</c:v>
                </c:pt>
                <c:pt idx="244" formatCode="0.0">
                  <c:v>3.3307663333000002</c:v>
                </c:pt>
                <c:pt idx="245" formatCode="0.0">
                  <c:v>3.3371643333000001</c:v>
                </c:pt>
                <c:pt idx="246" formatCode="0.0">
                  <c:v>3.348306</c:v>
                </c:pt>
                <c:pt idx="247" formatCode="0.0">
                  <c:v>3.3625949999999998</c:v>
                </c:pt>
                <c:pt idx="248" formatCode="0.0">
                  <c:v>3.3741210000000001</c:v>
                </c:pt>
                <c:pt idx="249" formatCode="0.0">
                  <c:v>3.3809093333</c:v>
                </c:pt>
                <c:pt idx="250" formatCode="0.0">
                  <c:v>3.389961</c:v>
                </c:pt>
                <c:pt idx="251" formatCode="0.0">
                  <c:v>3.4004863332999999</c:v>
                </c:pt>
                <c:pt idx="252" formatCode="0.0">
                  <c:v>3.4162859999999999</c:v>
                </c:pt>
                <c:pt idx="253" formatCode="0.0">
                  <c:v>3.4343296666000001</c:v>
                </c:pt>
                <c:pt idx="254" formatCode="0.0">
                  <c:v>3.4549483333</c:v>
                </c:pt>
                <c:pt idx="255" formatCode="0.0">
                  <c:v>3.473449</c:v>
                </c:pt>
                <c:pt idx="256" formatCode="0.0">
                  <c:v>3.4897376666</c:v>
                </c:pt>
                <c:pt idx="257" formatCode="0.0">
                  <c:v>3.5060576665999998</c:v>
                </c:pt>
                <c:pt idx="258" formatCode="0.0">
                  <c:v>3.5260203333</c:v>
                </c:pt>
                <c:pt idx="259" formatCode="0.0">
                  <c:v>3.5432936665999999</c:v>
                </c:pt>
                <c:pt idx="260" formatCode="0.0">
                  <c:v>3.5610719999999998</c:v>
                </c:pt>
                <c:pt idx="261" formatCode="0.0">
                  <c:v>3.5734236666000001</c:v>
                </c:pt>
                <c:pt idx="262" formatCode="0.0">
                  <c:v>3.5868073332999999</c:v>
                </c:pt>
                <c:pt idx="263" formatCode="0.0">
                  <c:v>3.5988790000000002</c:v>
                </c:pt>
                <c:pt idx="264" formatCode="0.0">
                  <c:v>3.6095203332999999</c:v>
                </c:pt>
                <c:pt idx="265" formatCode="0.0">
                  <c:v>3.6196830000000002</c:v>
                </c:pt>
                <c:pt idx="266" formatCode="0.0">
                  <c:v>3.630951</c:v>
                </c:pt>
                <c:pt idx="267" formatCode="0.0">
                  <c:v>3.644965</c:v>
                </c:pt>
                <c:pt idx="268" formatCode="0.0">
                  <c:v>3.6588880000000001</c:v>
                </c:pt>
                <c:pt idx="269" formatCode="0.0">
                  <c:v>3.6715913332999999</c:v>
                </c:pt>
                <c:pt idx="270" formatCode="0.0">
                  <c:v>3.6879636666</c:v>
                </c:pt>
                <c:pt idx="271" formatCode="0.0">
                  <c:v>3.7071420000000002</c:v>
                </c:pt>
                <c:pt idx="272" formatCode="0.0">
                  <c:v>3.7249053333000002</c:v>
                </c:pt>
                <c:pt idx="273" formatCode="0.0">
                  <c:v>3.7377916666000002</c:v>
                </c:pt>
                <c:pt idx="274" formatCode="0.0">
                  <c:v>3.7442820000000001</c:v>
                </c:pt>
                <c:pt idx="275" formatCode="0.0">
                  <c:v>3.7496486666000002</c:v>
                </c:pt>
                <c:pt idx="276" formatCode="0.0">
                  <c:v>3.7552776666000001</c:v>
                </c:pt>
                <c:pt idx="277" formatCode="0.0">
                  <c:v>3.7618156666</c:v>
                </c:pt>
                <c:pt idx="278" formatCode="0.0">
                  <c:v>3.7708876666000002</c:v>
                </c:pt>
                <c:pt idx="279" formatCode="0.0">
                  <c:v>3.7704070000000001</c:v>
                </c:pt>
                <c:pt idx="280" formatCode="0.0">
                  <c:v>3.7703533333000001</c:v>
                </c:pt>
                <c:pt idx="281" formatCode="0.0">
                  <c:v>3.7696266665999998</c:v>
                </c:pt>
                <c:pt idx="282" formatCode="0.0">
                  <c:v>3.7830020000000002</c:v>
                </c:pt>
                <c:pt idx="283" formatCode="0.0">
                  <c:v>3.7962193332999998</c:v>
                </c:pt>
                <c:pt idx="284" formatCode="0.0">
                  <c:v>3.8018613333000002</c:v>
                </c:pt>
                <c:pt idx="285" formatCode="0.0">
                  <c:v>3.7936403332999999</c:v>
                </c:pt>
                <c:pt idx="286" formatCode="0.0">
                  <c:v>3.7824243332999998</c:v>
                </c:pt>
                <c:pt idx="287" formatCode="0.0">
                  <c:v>3.7779313333000002</c:v>
                </c:pt>
                <c:pt idx="288" formatCode="0.0">
                  <c:v>3.7928226665999998</c:v>
                </c:pt>
                <c:pt idx="289" formatCode="0.0">
                  <c:v>3.8095343332999998</c:v>
                </c:pt>
                <c:pt idx="290" formatCode="0.0">
                  <c:v>3.8265536666000002</c:v>
                </c:pt>
                <c:pt idx="291" formatCode="0.0">
                  <c:v>3.8349053333000001</c:v>
                </c:pt>
                <c:pt idx="292" formatCode="0.0">
                  <c:v>3.8471826666000002</c:v>
                </c:pt>
                <c:pt idx="293" formatCode="0.0">
                  <c:v>3.8565109999999998</c:v>
                </c:pt>
                <c:pt idx="294" formatCode="0.0">
                  <c:v>3.8639633333000001</c:v>
                </c:pt>
                <c:pt idx="295" formatCode="0.0">
                  <c:v>3.8710453333000001</c:v>
                </c:pt>
                <c:pt idx="296" formatCode="0.0">
                  <c:v>3.8832330000000002</c:v>
                </c:pt>
                <c:pt idx="297" formatCode="0.0">
                  <c:v>3.8990823333</c:v>
                </c:pt>
                <c:pt idx="298" formatCode="0.0">
                  <c:v>3.9154529999999999</c:v>
                </c:pt>
                <c:pt idx="299" formatCode="0.0">
                  <c:v>3.9341296666000001</c:v>
                </c:pt>
                <c:pt idx="300" formatCode="0.0">
                  <c:v>3.9549903333</c:v>
                </c:pt>
                <c:pt idx="301" formatCode="0.0">
                  <c:v>3.9778986665999998</c:v>
                </c:pt>
                <c:pt idx="302" formatCode="0.0">
                  <c:v>4.0015359999999998</c:v>
                </c:pt>
                <c:pt idx="303" formatCode="0.0">
                  <c:v>4.0220386666000003</c:v>
                </c:pt>
                <c:pt idx="304" formatCode="0.0">
                  <c:v>4.0407323333000003</c:v>
                </c:pt>
                <c:pt idx="305" formatCode="0.0">
                  <c:v>4.0547993333000001</c:v>
                </c:pt>
                <c:pt idx="306" formatCode="0.0">
                  <c:v>4.0733480000000002</c:v>
                </c:pt>
                <c:pt idx="307" formatCode="0.0">
                  <c:v>4.0999223333000003</c:v>
                </c:pt>
                <c:pt idx="308" formatCode="0.0">
                  <c:v>4.1289946665999997</c:v>
                </c:pt>
                <c:pt idx="309" formatCode="0.0">
                  <c:v>4.1727346666000003</c:v>
                </c:pt>
                <c:pt idx="310" formatCode="0.0">
                  <c:v>4.2132463332999999</c:v>
                </c:pt>
                <c:pt idx="311" formatCode="0.0">
                  <c:v>4.2555866666000002</c:v>
                </c:pt>
                <c:pt idx="312" formatCode="0.0">
                  <c:v>4.2668053332999998</c:v>
                </c:pt>
                <c:pt idx="313" formatCode="0.0">
                  <c:v>4.2730269999999999</c:v>
                </c:pt>
                <c:pt idx="314" formatCode="0.0">
                  <c:v>4.2714600000000003</c:v>
                </c:pt>
                <c:pt idx="315" formatCode="0.0">
                  <c:v>4.2818073332999997</c:v>
                </c:pt>
                <c:pt idx="316" formatCode="0.0">
                  <c:v>4.2919663333000004</c:v>
                </c:pt>
                <c:pt idx="317" formatCode="0.0">
                  <c:v>4.3070019999999998</c:v>
                </c:pt>
                <c:pt idx="318" formatCode="0.0">
                  <c:v>4.3233966665999999</c:v>
                </c:pt>
                <c:pt idx="319" formatCode="0.0">
                  <c:v>4.3287566666000004</c:v>
                </c:pt>
                <c:pt idx="320" formatCode="0.0">
                  <c:v>4.3376039999999998</c:v>
                </c:pt>
                <c:pt idx="321" formatCode="0.0">
                  <c:v>4.3542163333000001</c:v>
                </c:pt>
                <c:pt idx="322" formatCode="0.0">
                  <c:v>4.3800056665999998</c:v>
                </c:pt>
                <c:pt idx="323" formatCode="0.0">
                  <c:v>4.3933489999999997</c:v>
                </c:pt>
                <c:pt idx="324" formatCode="0.0">
                  <c:v>4.3759443332999997</c:v>
                </c:pt>
                <c:pt idx="325" formatCode="0.0">
                  <c:v>4.3458226666000002</c:v>
                </c:pt>
                <c:pt idx="326" formatCode="0.0">
                  <c:v>4.3092240000000004</c:v>
                </c:pt>
                <c:pt idx="327" formatCode="0.0">
                  <c:v>4.2829059999999997</c:v>
                </c:pt>
                <c:pt idx="328" formatCode="0.0">
                  <c:v>4.2668663333000003</c:v>
                </c:pt>
                <c:pt idx="329" formatCode="0.0">
                  <c:v>4.2601423333000001</c:v>
                </c:pt>
                <c:pt idx="330" formatCode="0.0">
                  <c:v>4.2615776666</c:v>
                </c:pt>
                <c:pt idx="331" formatCode="0.0">
                  <c:v>4.2600493332999996</c:v>
                </c:pt>
                <c:pt idx="332" formatCode="0.0">
                  <c:v>4.2573910000000001</c:v>
                </c:pt>
                <c:pt idx="333" formatCode="0.0">
                  <c:v>4.2567089999999999</c:v>
                </c:pt>
                <c:pt idx="334" formatCode="0.0">
                  <c:v>4.2469036665999997</c:v>
                </c:pt>
                <c:pt idx="335" formatCode="0.0">
                  <c:v>4.2336413332999996</c:v>
                </c:pt>
                <c:pt idx="336" formatCode="0.0">
                  <c:v>4.2129523332999996</c:v>
                </c:pt>
                <c:pt idx="337" formatCode="0.0">
                  <c:v>4.1969783332999997</c:v>
                </c:pt>
                <c:pt idx="338" formatCode="0.0">
                  <c:v>4.1861676666000003</c:v>
                </c:pt>
                <c:pt idx="339" formatCode="0.0">
                  <c:v>4.1780716666000002</c:v>
                </c:pt>
                <c:pt idx="340" formatCode="0.0">
                  <c:v>4.1837826666</c:v>
                </c:pt>
                <c:pt idx="341" formatCode="0.0">
                  <c:v>4.1923969999999997</c:v>
                </c:pt>
                <c:pt idx="342" formatCode="0.0">
                  <c:v>4.202064</c:v>
                </c:pt>
                <c:pt idx="343" formatCode="0.0">
                  <c:v>4.2161860000000004</c:v>
                </c:pt>
                <c:pt idx="344" formatCode="0.0">
                  <c:v>4.2314769999999999</c:v>
                </c:pt>
                <c:pt idx="345" formatCode="0.0">
                  <c:v>4.2534603332999996</c:v>
                </c:pt>
                <c:pt idx="346" formatCode="0.0">
                  <c:v>4.2667109999999999</c:v>
                </c:pt>
                <c:pt idx="347" formatCode="0.0">
                  <c:v>4.2765300000000002</c:v>
                </c:pt>
                <c:pt idx="348" formatCode="0.0">
                  <c:v>4.2880690000000001</c:v>
                </c:pt>
                <c:pt idx="349" formatCode="0.0">
                  <c:v>4.3059286665999998</c:v>
                </c:pt>
                <c:pt idx="350" formatCode="0.0">
                  <c:v>4.3289790000000004</c:v>
                </c:pt>
                <c:pt idx="351" formatCode="0.0">
                  <c:v>4.3519876666000004</c:v>
                </c:pt>
                <c:pt idx="352" formatCode="0.0">
                  <c:v>4.3700566666</c:v>
                </c:pt>
                <c:pt idx="353" formatCode="0.0">
                  <c:v>4.3833729999999997</c:v>
                </c:pt>
                <c:pt idx="354" formatCode="0.0">
                  <c:v>4.3939006665999996</c:v>
                </c:pt>
                <c:pt idx="355" formatCode="0.0">
                  <c:v>4.4056243332999996</c:v>
                </c:pt>
                <c:pt idx="356" formatCode="0.0">
                  <c:v>4.4186930000000002</c:v>
                </c:pt>
                <c:pt idx="357" formatCode="0.0">
                  <c:v>4.4279923332999997</c:v>
                </c:pt>
                <c:pt idx="358" formatCode="0.0">
                  <c:v>4.4438093332999999</c:v>
                </c:pt>
                <c:pt idx="359" formatCode="0.0">
                  <c:v>4.4622529999999996</c:v>
                </c:pt>
                <c:pt idx="360" formatCode="0.0">
                  <c:v>4.4737970000000002</c:v>
                </c:pt>
                <c:pt idx="361" formatCode="0.0">
                  <c:v>4.4785190000000004</c:v>
                </c:pt>
                <c:pt idx="362" formatCode="0.0">
                  <c:v>4.4852406666000002</c:v>
                </c:pt>
                <c:pt idx="363" formatCode="0.0">
                  <c:v>4.505153</c:v>
                </c:pt>
                <c:pt idx="364" formatCode="0.0">
                  <c:v>4.5276023332999999</c:v>
                </c:pt>
                <c:pt idx="365" formatCode="0.0">
                  <c:v>4.5478533333</c:v>
                </c:pt>
                <c:pt idx="366" formatCode="0.0">
                  <c:v>4.5663600000000004</c:v>
                </c:pt>
                <c:pt idx="367" formatCode="0.0">
                  <c:v>4.5812280000000003</c:v>
                </c:pt>
                <c:pt idx="368" formatCode="0.0">
                  <c:v>4.6035573333000004</c:v>
                </c:pt>
                <c:pt idx="369" formatCode="0.0">
                  <c:v>4.6377499999999996</c:v>
                </c:pt>
                <c:pt idx="370" formatCode="0.0">
                  <c:v>4.6774356666000001</c:v>
                </c:pt>
                <c:pt idx="371" formatCode="0.0">
                  <c:v>4.7132856666</c:v>
                </c:pt>
                <c:pt idx="372" formatCode="0.0">
                  <c:v>4.7254546666000001</c:v>
                </c:pt>
                <c:pt idx="373" formatCode="0.0">
                  <c:v>4.7361443333000004</c:v>
                </c:pt>
                <c:pt idx="374" formatCode="0.0">
                  <c:v>4.7482506665999997</c:v>
                </c:pt>
                <c:pt idx="375" formatCode="0.0">
                  <c:v>4.7791443332999997</c:v>
                </c:pt>
                <c:pt idx="376" formatCode="0.0">
                  <c:v>4.8023619999999996</c:v>
                </c:pt>
                <c:pt idx="377" formatCode="0.0">
                  <c:v>4.8250926665999998</c:v>
                </c:pt>
                <c:pt idx="378" formatCode="0.0">
                  <c:v>4.8386333332999998</c:v>
                </c:pt>
                <c:pt idx="379" formatCode="0.0">
                  <c:v>4.8589510000000002</c:v>
                </c:pt>
                <c:pt idx="380" formatCode="0.0">
                  <c:v>4.874206</c:v>
                </c:pt>
                <c:pt idx="381" formatCode="0.0">
                  <c:v>4.8930163333000003</c:v>
                </c:pt>
                <c:pt idx="382" formatCode="0.0">
                  <c:v>4.9065593332999997</c:v>
                </c:pt>
                <c:pt idx="383" formatCode="0.0">
                  <c:v>4.9263526665999997</c:v>
                </c:pt>
                <c:pt idx="384" formatCode="0.0">
                  <c:v>4.9431083332999997</c:v>
                </c:pt>
                <c:pt idx="385" formatCode="0.0">
                  <c:v>4.9672049999999999</c:v>
                </c:pt>
                <c:pt idx="386" formatCode="0.0">
                  <c:v>4.9857533332999999</c:v>
                </c:pt>
                <c:pt idx="387" formatCode="0.0">
                  <c:v>4.9839729999999998</c:v>
                </c:pt>
                <c:pt idx="388" formatCode="0.0">
                  <c:v>4.9678946666000003</c:v>
                </c:pt>
                <c:pt idx="389" formatCode="0.0">
                  <c:v>4.9493913333000004</c:v>
                </c:pt>
                <c:pt idx="390" formatCode="0.0">
                  <c:v>4.9489633333</c:v>
                </c:pt>
                <c:pt idx="391" formatCode="0.0">
                  <c:v>4.9561353332999998</c:v>
                </c:pt>
                <c:pt idx="392" formatCode="0.0">
                  <c:v>4.9618296665999999</c:v>
                </c:pt>
                <c:pt idx="393" formatCode="0.0">
                  <c:v>4.965179</c:v>
                </c:pt>
                <c:pt idx="394" formatCode="0.0">
                  <c:v>4.9707973333000002</c:v>
                </c:pt>
                <c:pt idx="395" formatCode="0.0">
                  <c:v>4.9791746665999996</c:v>
                </c:pt>
                <c:pt idx="396" formatCode="0.0">
                  <c:v>4.9859046665999998</c:v>
                </c:pt>
                <c:pt idx="397" formatCode="0.0">
                  <c:v>4.9809923332999997</c:v>
                </c:pt>
                <c:pt idx="398" formatCode="0.0">
                  <c:v>4.9664466665999996</c:v>
                </c:pt>
                <c:pt idx="399" formatCode="0.0">
                  <c:v>4.9507746666000001</c:v>
                </c:pt>
                <c:pt idx="400" formatCode="0.0">
                  <c:v>4.9348233332999998</c:v>
                </c:pt>
                <c:pt idx="401" formatCode="0.0">
                  <c:v>4.9274313333000004</c:v>
                </c:pt>
                <c:pt idx="402" formatCode="0.0">
                  <c:v>4.9179366666000002</c:v>
                </c:pt>
                <c:pt idx="403" formatCode="0.0">
                  <c:v>4.9212733333000003</c:v>
                </c:pt>
                <c:pt idx="404" formatCode="0.0">
                  <c:v>4.9275409999999997</c:v>
                </c:pt>
                <c:pt idx="405" formatCode="0.0">
                  <c:v>4.9584489999999999</c:v>
                </c:pt>
                <c:pt idx="406" formatCode="0.0">
                  <c:v>4.9915116666000001</c:v>
                </c:pt>
                <c:pt idx="407" formatCode="0.0">
                  <c:v>5.0259039999999997</c:v>
                </c:pt>
                <c:pt idx="408" formatCode="0.0">
                  <c:v>5.0366910000000003</c:v>
                </c:pt>
                <c:pt idx="409" formatCode="0.0">
                  <c:v>5.0346546665999998</c:v>
                </c:pt>
                <c:pt idx="410" formatCode="0.0">
                  <c:v>5.0305806665999997</c:v>
                </c:pt>
                <c:pt idx="411" formatCode="0.0">
                  <c:v>5.0296993333</c:v>
                </c:pt>
                <c:pt idx="412" formatCode="0.0">
                  <c:v>5.0390639999999998</c:v>
                </c:pt>
                <c:pt idx="413" formatCode="0.0">
                  <c:v>5.0541206666000003</c:v>
                </c:pt>
                <c:pt idx="414" formatCode="0.0">
                  <c:v>5.0883289999999999</c:v>
                </c:pt>
                <c:pt idx="415" formatCode="0.0">
                  <c:v>5.1256259999999996</c:v>
                </c:pt>
                <c:pt idx="416" formatCode="0.0">
                  <c:v>5.1507546666000001</c:v>
                </c:pt>
                <c:pt idx="417" formatCode="0.0">
                  <c:v>5.1521666666000003</c:v>
                </c:pt>
                <c:pt idx="418" formatCode="0.0">
                  <c:v>5.1461360000000003</c:v>
                </c:pt>
                <c:pt idx="419" formatCode="0.0">
                  <c:v>5.1406499999999999</c:v>
                </c:pt>
                <c:pt idx="420" formatCode="0.0">
                  <c:v>5.137454</c:v>
                </c:pt>
                <c:pt idx="421" formatCode="0.0">
                  <c:v>5.1393793333</c:v>
                </c:pt>
                <c:pt idx="422" formatCode="0.0">
                  <c:v>5.1407693332999997</c:v>
                </c:pt>
                <c:pt idx="423" formatCode="0.0">
                  <c:v>5.1553923333</c:v>
                </c:pt>
                <c:pt idx="424" formatCode="0.0">
                  <c:v>5.1641233333000001</c:v>
                </c:pt>
                <c:pt idx="425" formatCode="0.0">
                  <c:v>5.1669506666</c:v>
                </c:pt>
                <c:pt idx="426" formatCode="0.0">
                  <c:v>5.1535103332999999</c:v>
                </c:pt>
                <c:pt idx="427" formatCode="0.0">
                  <c:v>5.1430483333000003</c:v>
                </c:pt>
                <c:pt idx="428" formatCode="0.0">
                  <c:v>5.1362370000000004</c:v>
                </c:pt>
                <c:pt idx="429" formatCode="0.0">
                  <c:v>5.1323480000000004</c:v>
                </c:pt>
                <c:pt idx="430" formatCode="0.0">
                  <c:v>5.1261413332999997</c:v>
                </c:pt>
                <c:pt idx="431" formatCode="0.0">
                  <c:v>5.1333760000000002</c:v>
                </c:pt>
                <c:pt idx="432" formatCode="0.0">
                  <c:v>5.1457956665999998</c:v>
                </c:pt>
                <c:pt idx="433" formatCode="0.0">
                  <c:v>5.1569580000000004</c:v>
                </c:pt>
                <c:pt idx="434" formatCode="0.0">
                  <c:v>5.1650113332999998</c:v>
                </c:pt>
                <c:pt idx="435" formatCode="0.0">
                  <c:v>5.174156</c:v>
                </c:pt>
                <c:pt idx="436" formatCode="0.0">
                  <c:v>5.1914286666000002</c:v>
                </c:pt>
                <c:pt idx="437" formatCode="0.0">
                  <c:v>5.2069233332999998</c:v>
                </c:pt>
                <c:pt idx="438" formatCode="0.0">
                  <c:v>5.2299883332999997</c:v>
                </c:pt>
                <c:pt idx="439" formatCode="0.0">
                  <c:v>5.2432366665999997</c:v>
                </c:pt>
                <c:pt idx="440" formatCode="0.0">
                  <c:v>5.2670430000000001</c:v>
                </c:pt>
                <c:pt idx="441" formatCode="0.0">
                  <c:v>5.3011993332999996</c:v>
                </c:pt>
                <c:pt idx="442" formatCode="0.0">
                  <c:v>5.3488123332999997</c:v>
                </c:pt>
                <c:pt idx="443" formatCode="0.0">
                  <c:v>5.3978429999999999</c:v>
                </c:pt>
                <c:pt idx="444" formatCode="0.0">
                  <c:v>5.4337693332999999</c:v>
                </c:pt>
                <c:pt idx="445" formatCode="0.0">
                  <c:v>5.4716656665999999</c:v>
                </c:pt>
                <c:pt idx="446" formatCode="0.0">
                  <c:v>5.5047726666000001</c:v>
                </c:pt>
                <c:pt idx="447" formatCode="0.0">
                  <c:v>5.5433363333000001</c:v>
                </c:pt>
                <c:pt idx="448" formatCode="0.0">
                  <c:v>5.573709</c:v>
                </c:pt>
                <c:pt idx="449" formatCode="0.0">
                  <c:v>5.6076936666000003</c:v>
                </c:pt>
                <c:pt idx="450" formatCode="0.0">
                  <c:v>5.6342059999999998</c:v>
                </c:pt>
                <c:pt idx="451" formatCode="0.0">
                  <c:v>5.6682069999999998</c:v>
                </c:pt>
                <c:pt idx="452" formatCode="0.0">
                  <c:v>5.7040716666</c:v>
                </c:pt>
                <c:pt idx="453" formatCode="0.0">
                  <c:v>5.7262946666000003</c:v>
                </c:pt>
                <c:pt idx="454" formatCode="0.0">
                  <c:v>5.7462350000000004</c:v>
                </c:pt>
                <c:pt idx="455" formatCode="0.0">
                  <c:v>5.7577800000000003</c:v>
                </c:pt>
                <c:pt idx="456" formatCode="0.0">
                  <c:v>5.7754153332999998</c:v>
                </c:pt>
                <c:pt idx="457" formatCode="0.0">
                  <c:v>5.7838570000000002</c:v>
                </c:pt>
                <c:pt idx="458" formatCode="0.0">
                  <c:v>5.7919809999999998</c:v>
                </c:pt>
                <c:pt idx="459" formatCode="0.0">
                  <c:v>5.7980103332999997</c:v>
                </c:pt>
                <c:pt idx="460" formatCode="0.0">
                  <c:v>5.8076406666000002</c:v>
                </c:pt>
                <c:pt idx="461" formatCode="0.0">
                  <c:v>5.8164420000000003</c:v>
                </c:pt>
                <c:pt idx="462" formatCode="0.0">
                  <c:v>5.8286446665999998</c:v>
                </c:pt>
                <c:pt idx="463" formatCode="0.0">
                  <c:v>5.8391989999999998</c:v>
                </c:pt>
                <c:pt idx="464" formatCode="0.0">
                  <c:v>5.8506063333</c:v>
                </c:pt>
                <c:pt idx="465" formatCode="0.0">
                  <c:v>5.8728196665999999</c:v>
                </c:pt>
                <c:pt idx="466" formatCode="0.0">
                  <c:v>5.8946736666000001</c:v>
                </c:pt>
                <c:pt idx="467" formatCode="0.0">
                  <c:v>5.9209459999999998</c:v>
                </c:pt>
                <c:pt idx="468" formatCode="0.0">
                  <c:v>5.9310140000000002</c:v>
                </c:pt>
                <c:pt idx="469" formatCode="0.0">
                  <c:v>5.9483459999999999</c:v>
                </c:pt>
                <c:pt idx="470" formatCode="0.0">
                  <c:v>5.9711670000000003</c:v>
                </c:pt>
                <c:pt idx="471" formatCode="0.0">
                  <c:v>6.0067589999999997</c:v>
                </c:pt>
                <c:pt idx="472" formatCode="0.0">
                  <c:v>6.0337456665999998</c:v>
                </c:pt>
                <c:pt idx="473" formatCode="0.0">
                  <c:v>6.0428333332999999</c:v>
                </c:pt>
                <c:pt idx="474" formatCode="0.0">
                  <c:v>6.0524846665999998</c:v>
                </c:pt>
                <c:pt idx="475" formatCode="0.0">
                  <c:v>6.0690443332999999</c:v>
                </c:pt>
                <c:pt idx="476" formatCode="0.0">
                  <c:v>6.0874956665999997</c:v>
                </c:pt>
                <c:pt idx="477" formatCode="0.0">
                  <c:v>6.0999280000000002</c:v>
                </c:pt>
                <c:pt idx="478" formatCode="0.0">
                  <c:v>6.1090356665999996</c:v>
                </c:pt>
                <c:pt idx="479" formatCode="0.0">
                  <c:v>6.1240696665999996</c:v>
                </c:pt>
                <c:pt idx="480" formatCode="0.0">
                  <c:v>6.1356473332999997</c:v>
                </c:pt>
                <c:pt idx="481" formatCode="0.0">
                  <c:v>6.1495313332999997</c:v>
                </c:pt>
                <c:pt idx="482" formatCode="0.0">
                  <c:v>6.1613333333</c:v>
                </c:pt>
                <c:pt idx="483" formatCode="0.0">
                  <c:v>6.1748216665999998</c:v>
                </c:pt>
                <c:pt idx="484" formatCode="0.0">
                  <c:v>6.1920573333000002</c:v>
                </c:pt>
                <c:pt idx="485" formatCode="0.0">
                  <c:v>6.2042659999999996</c:v>
                </c:pt>
                <c:pt idx="486" formatCode="0.0">
                  <c:v>6.2247450000000004</c:v>
                </c:pt>
                <c:pt idx="487" formatCode="0.0">
                  <c:v>6.2473536665999996</c:v>
                </c:pt>
                <c:pt idx="488" formatCode="0.0">
                  <c:v>6.2707803333000003</c:v>
                </c:pt>
                <c:pt idx="489" formatCode="0.0">
                  <c:v>6.3011243332999998</c:v>
                </c:pt>
                <c:pt idx="490" formatCode="0.0">
                  <c:v>6.3296293332999998</c:v>
                </c:pt>
                <c:pt idx="491" formatCode="0.0">
                  <c:v>6.381087</c:v>
                </c:pt>
                <c:pt idx="492" formatCode="0.0">
                  <c:v>6.4076796666</c:v>
                </c:pt>
                <c:pt idx="493" formatCode="0.0">
                  <c:v>6.4325656666000004</c:v>
                </c:pt>
                <c:pt idx="494" formatCode="0.0">
                  <c:v>6.4336353332999998</c:v>
                </c:pt>
                <c:pt idx="495" formatCode="0.0">
                  <c:v>6.4539169999999997</c:v>
                </c:pt>
                <c:pt idx="496" formatCode="0.0">
                  <c:v>6.4664153332999996</c:v>
                </c:pt>
                <c:pt idx="497" formatCode="0.0">
                  <c:v>6.4857990000000001</c:v>
                </c:pt>
                <c:pt idx="498" formatCode="0.0">
                  <c:v>6.5070379999999997</c:v>
                </c:pt>
                <c:pt idx="499" formatCode="0.0">
                  <c:v>6.5317323332999999</c:v>
                </c:pt>
                <c:pt idx="500" formatCode="0.0">
                  <c:v>6.5530189999999999</c:v>
                </c:pt>
                <c:pt idx="501" formatCode="0.0">
                  <c:v>6.5768676666000001</c:v>
                </c:pt>
                <c:pt idx="502" formatCode="0.0">
                  <c:v>6.5949606665999996</c:v>
                </c:pt>
                <c:pt idx="503" formatCode="0.0">
                  <c:v>6.6203926665999999</c:v>
                </c:pt>
                <c:pt idx="504" formatCode="0.0">
                  <c:v>6.6477476665999999</c:v>
                </c:pt>
                <c:pt idx="505" formatCode="0.0">
                  <c:v>6.6822043332999996</c:v>
                </c:pt>
                <c:pt idx="506" formatCode="0.0">
                  <c:v>6.7136913332999999</c:v>
                </c:pt>
                <c:pt idx="507" formatCode="0.0">
                  <c:v>6.7231736666000002</c:v>
                </c:pt>
                <c:pt idx="508" formatCode="0.0">
                  <c:v>6.7156310000000001</c:v>
                </c:pt>
                <c:pt idx="509" formatCode="0.0">
                  <c:v>6.7043063332999999</c:v>
                </c:pt>
                <c:pt idx="510" formatCode="0.0">
                  <c:v>6.707484</c:v>
                </c:pt>
                <c:pt idx="511" formatCode="0.0">
                  <c:v>6.7244853332999996</c:v>
                </c:pt>
                <c:pt idx="512" formatCode="0.0">
                  <c:v>6.7413590000000001</c:v>
                </c:pt>
                <c:pt idx="513" formatCode="0.0">
                  <c:v>6.7614723333000004</c:v>
                </c:pt>
                <c:pt idx="514" formatCode="0.0">
                  <c:v>6.7785203333000004</c:v>
                </c:pt>
                <c:pt idx="515" formatCode="0.0">
                  <c:v>6.7933263332999996</c:v>
                </c:pt>
                <c:pt idx="516" formatCode="0.0">
                  <c:v>6.7965296665999997</c:v>
                </c:pt>
                <c:pt idx="517" formatCode="0.0">
                  <c:v>6.8069466666</c:v>
                </c:pt>
                <c:pt idx="518" formatCode="0.0">
                  <c:v>6.8158423333</c:v>
                </c:pt>
                <c:pt idx="519" formatCode="0.0">
                  <c:v>6.83948</c:v>
                </c:pt>
                <c:pt idx="520" formatCode="0.0">
                  <c:v>6.8518923333000004</c:v>
                </c:pt>
                <c:pt idx="521" formatCode="0.0">
                  <c:v>6.8650596665999997</c:v>
                </c:pt>
                <c:pt idx="522" formatCode="0.0">
                  <c:v>6.8725433333000003</c:v>
                </c:pt>
                <c:pt idx="523" formatCode="0.0">
                  <c:v>6.8679936666000003</c:v>
                </c:pt>
                <c:pt idx="524" formatCode="0.0">
                  <c:v>6.8572583332999999</c:v>
                </c:pt>
                <c:pt idx="525" formatCode="0.0">
                  <c:v>6.8149986666000002</c:v>
                </c:pt>
                <c:pt idx="526" formatCode="0.0">
                  <c:v>6.7869409999999997</c:v>
                </c:pt>
                <c:pt idx="527" formatCode="0.0">
                  <c:v>6.7715916666</c:v>
                </c:pt>
                <c:pt idx="528" formatCode="0.0">
                  <c:v>6.7568646666000003</c:v>
                </c:pt>
                <c:pt idx="529" formatCode="0.0">
                  <c:v>6.7426823333000003</c:v>
                </c:pt>
                <c:pt idx="530" formatCode="0.0">
                  <c:v>6.7205186666000003</c:v>
                </c:pt>
                <c:pt idx="531" formatCode="0.0">
                  <c:v>6.7259283332999997</c:v>
                </c:pt>
                <c:pt idx="532" formatCode="0.0">
                  <c:v>6.7313536665999996</c:v>
                </c:pt>
                <c:pt idx="533" formatCode="0.0">
                  <c:v>6.7484149999999996</c:v>
                </c:pt>
                <c:pt idx="534" formatCode="0.0">
                  <c:v>6.7549026665999996</c:v>
                </c:pt>
                <c:pt idx="535" formatCode="0.0">
                  <c:v>6.7653913333000002</c:v>
                </c:pt>
                <c:pt idx="536" formatCode="0.0">
                  <c:v>6.7694650000000003</c:v>
                </c:pt>
                <c:pt idx="537" formatCode="0.0">
                  <c:v>6.7743823333000002</c:v>
                </c:pt>
                <c:pt idx="538" formatCode="0.0">
                  <c:v>6.7816863332999997</c:v>
                </c:pt>
                <c:pt idx="539" formatCode="0.0">
                  <c:v>6.7980593333000003</c:v>
                </c:pt>
                <c:pt idx="540" formatCode="0.0">
                  <c:v>6.8256516665999998</c:v>
                </c:pt>
                <c:pt idx="541" formatCode="0.0">
                  <c:v>6.8603269999999998</c:v>
                </c:pt>
                <c:pt idx="542" formatCode="0.0">
                  <c:v>6.8816173333000004</c:v>
                </c:pt>
                <c:pt idx="543" formatCode="0.0">
                  <c:v>6.9025699999999999</c:v>
                </c:pt>
                <c:pt idx="544" formatCode="0.0">
                  <c:v>6.9234616665999997</c:v>
                </c:pt>
                <c:pt idx="545" formatCode="0.0">
                  <c:v>6.9528256665999999</c:v>
                </c:pt>
                <c:pt idx="546" formatCode="0.0">
                  <c:v>6.9727313332999996</c:v>
                </c:pt>
                <c:pt idx="547" formatCode="0.0">
                  <c:v>6.9887940000000004</c:v>
                </c:pt>
                <c:pt idx="548" formatCode="0.0">
                  <c:v>6.9829730000000003</c:v>
                </c:pt>
                <c:pt idx="549" formatCode="0.0">
                  <c:v>6.9668736665999997</c:v>
                </c:pt>
                <c:pt idx="550" formatCode="0.0">
                  <c:v>6.9522550000000001</c:v>
                </c:pt>
                <c:pt idx="551" formatCode="0.0">
                  <c:v>7.0441216665999997</c:v>
                </c:pt>
                <c:pt idx="552" formatCode="0.0">
                  <c:v>7.0660249999999998</c:v>
                </c:pt>
                <c:pt idx="553" formatCode="0.0">
                  <c:v>7.0906796665999998</c:v>
                </c:pt>
                <c:pt idx="554" formatCode="0.0">
                  <c:v>7.0113440000000002</c:v>
                </c:pt>
                <c:pt idx="555" formatCode="0.0">
                  <c:v>7.0372013332999996</c:v>
                </c:pt>
                <c:pt idx="556" formatCode="0.0">
                  <c:v>7.0509843332999997</c:v>
                </c:pt>
                <c:pt idx="557" formatCode="0.0">
                  <c:v>7.0676160000000001</c:v>
                </c:pt>
                <c:pt idx="558" formatCode="0.0">
                  <c:v>7.0689713333000004</c:v>
                </c:pt>
                <c:pt idx="559" formatCode="0.0">
                  <c:v>7.0733926666000002</c:v>
                </c:pt>
                <c:pt idx="560" formatCode="0.0">
                  <c:v>7.0774473333000003</c:v>
                </c:pt>
                <c:pt idx="561" formatCode="0.0">
                  <c:v>7.0655993332999998</c:v>
                </c:pt>
                <c:pt idx="562" formatCode="0.0">
                  <c:v>7.0566599999999999</c:v>
                </c:pt>
                <c:pt idx="563" formatCode="0.0">
                  <c:v>7.1459979999999996</c:v>
                </c:pt>
                <c:pt idx="564" formatCode="0.0">
                  <c:v>7.1857443332999997</c:v>
                </c:pt>
                <c:pt idx="565" formatCode="0.0">
                  <c:v>7.2214419999999997</c:v>
                </c:pt>
                <c:pt idx="566" formatCode="0.0">
                  <c:v>7.1729833333000004</c:v>
                </c:pt>
                <c:pt idx="567" formatCode="0.0">
                  <c:v>7.2083356666</c:v>
                </c:pt>
                <c:pt idx="568" formatCode="0.0">
                  <c:v>7.2477173332999998</c:v>
                </c:pt>
                <c:pt idx="569" formatCode="0.0">
                  <c:v>7.2762826666000002</c:v>
                </c:pt>
                <c:pt idx="570" formatCode="0.0">
                  <c:v>7.2859106666000004</c:v>
                </c:pt>
                <c:pt idx="571" formatCode="0.0">
                  <c:v>7.2914593332999997</c:v>
                </c:pt>
                <c:pt idx="572" formatCode="0.0">
                  <c:v>7.3118316665999998</c:v>
                </c:pt>
                <c:pt idx="573" formatCode="0.0">
                  <c:v>7.3459833333000004</c:v>
                </c:pt>
                <c:pt idx="574" formatCode="0.0">
                  <c:v>7.3759626666000004</c:v>
                </c:pt>
                <c:pt idx="575" formatCode="0.0">
                  <c:v>7.4046426666</c:v>
                </c:pt>
                <c:pt idx="576" formatCode="0.0">
                  <c:v>7.4206156665999998</c:v>
                </c:pt>
                <c:pt idx="577" formatCode="0.0">
                  <c:v>7.4431149999999997</c:v>
                </c:pt>
                <c:pt idx="578" formatCode="0.0">
                  <c:v>7.4611236665999998</c:v>
                </c:pt>
                <c:pt idx="579" formatCode="0.0">
                  <c:v>7.4763076666000003</c:v>
                </c:pt>
                <c:pt idx="580" formatCode="0.0">
                  <c:v>7.486281</c:v>
                </c:pt>
                <c:pt idx="581" formatCode="0.0">
                  <c:v>7.5018606665999998</c:v>
                </c:pt>
                <c:pt idx="582" formatCode="0.0">
                  <c:v>7.5215386665999997</c:v>
                </c:pt>
                <c:pt idx="583" formatCode="0.0">
                  <c:v>7.5460236666</c:v>
                </c:pt>
                <c:pt idx="584" formatCode="0.0">
                  <c:v>7.5709799999999996</c:v>
                </c:pt>
                <c:pt idx="585" formatCode="0.0">
                  <c:v>7.5954946665999996</c:v>
                </c:pt>
                <c:pt idx="586" formatCode="0.0">
                  <c:v>7.6261456666000003</c:v>
                </c:pt>
                <c:pt idx="587" formatCode="0.0">
                  <c:v>7.6479020000000002</c:v>
                </c:pt>
                <c:pt idx="588" formatCode="0.0">
                  <c:v>7.6646063333000001</c:v>
                </c:pt>
                <c:pt idx="589" formatCode="0.0">
                  <c:v>7.6925210000000002</c:v>
                </c:pt>
                <c:pt idx="590" formatCode="0.0">
                  <c:v>7.7250860000000001</c:v>
                </c:pt>
                <c:pt idx="591" formatCode="0.0">
                  <c:v>7.7595223332999996</c:v>
                </c:pt>
                <c:pt idx="592" formatCode="0.0">
                  <c:v>7.7850163332999998</c:v>
                </c:pt>
                <c:pt idx="593" formatCode="0.0">
                  <c:v>7.8223193333000003</c:v>
                </c:pt>
                <c:pt idx="594" formatCode="0.0">
                  <c:v>7.8522356666000004</c:v>
                </c:pt>
                <c:pt idx="595" formatCode="0.0">
                  <c:v>7.8801829999999997</c:v>
                </c:pt>
                <c:pt idx="596" formatCode="0.0">
                  <c:v>7.8989916665999997</c:v>
                </c:pt>
                <c:pt idx="597" formatCode="0.0">
                  <c:v>7.9227043332999996</c:v>
                </c:pt>
                <c:pt idx="598" formatCode="0.0">
                  <c:v>7.9448666666000003</c:v>
                </c:pt>
                <c:pt idx="599" formatCode="0.0">
                  <c:v>7.9684416666000004</c:v>
                </c:pt>
                <c:pt idx="600" formatCode="0.0">
                  <c:v>8.0012826665999999</c:v>
                </c:pt>
                <c:pt idx="601" formatCode="0.0">
                  <c:v>8.0370176666000006</c:v>
                </c:pt>
                <c:pt idx="602" formatCode="0.0">
                  <c:v>8.0739246666</c:v>
                </c:pt>
                <c:pt idx="603" formatCode="0.0">
                  <c:v>8.1037736666000004</c:v>
                </c:pt>
                <c:pt idx="604" formatCode="0.0">
                  <c:v>8.1357649999999992</c:v>
                </c:pt>
                <c:pt idx="605" formatCode="0.0">
                  <c:v>8.1655396666000009</c:v>
                </c:pt>
                <c:pt idx="606" formatCode="0.0">
                  <c:v>8.2046096665999997</c:v>
                </c:pt>
                <c:pt idx="607" formatCode="0.0">
                  <c:v>8.2466100000000004</c:v>
                </c:pt>
                <c:pt idx="608" formatCode="0.0">
                  <c:v>8.2873356666000006</c:v>
                </c:pt>
                <c:pt idx="609" formatCode="0.0">
                  <c:v>8.3313533332999992</c:v>
                </c:pt>
                <c:pt idx="610" formatCode="0.0">
                  <c:v>8.3798603332999999</c:v>
                </c:pt>
                <c:pt idx="611" formatCode="0.0">
                  <c:v>8.4362860000000008</c:v>
                </c:pt>
                <c:pt idx="612" formatCode="0.0">
                  <c:v>8.5033309999999993</c:v>
                </c:pt>
                <c:pt idx="613" formatCode="0.0">
                  <c:v>8.5691543333000002</c:v>
                </c:pt>
                <c:pt idx="614" formatCode="0.0">
                  <c:v>8.6360526665999995</c:v>
                </c:pt>
                <c:pt idx="615" formatCode="0.0">
                  <c:v>8.6879666665999995</c:v>
                </c:pt>
                <c:pt idx="616" formatCode="0.0">
                  <c:v>8.7346163333</c:v>
                </c:pt>
                <c:pt idx="617" formatCode="0.0">
                  <c:v>8.7808290000000007</c:v>
                </c:pt>
                <c:pt idx="618" formatCode="0.0">
                  <c:v>8.8222953332999996</c:v>
                </c:pt>
                <c:pt idx="619" formatCode="0.0">
                  <c:v>8.8609390000000001</c:v>
                </c:pt>
                <c:pt idx="620" formatCode="0.0">
                  <c:v>8.8917330000000003</c:v>
                </c:pt>
                <c:pt idx="621" formatCode="0.0">
                  <c:v>8.9211796666000005</c:v>
                </c:pt>
                <c:pt idx="622" formatCode="0.0">
                  <c:v>8.9522066666000004</c:v>
                </c:pt>
                <c:pt idx="623" formatCode="0.0">
                  <c:v>8.9797619999999991</c:v>
                </c:pt>
                <c:pt idx="624" formatCode="0.0">
                  <c:v>9.0097713332999998</c:v>
                </c:pt>
                <c:pt idx="625" formatCode="0.0">
                  <c:v>9.0393443333000008</c:v>
                </c:pt>
                <c:pt idx="626" formatCode="0.0">
                  <c:v>9.0643419999999999</c:v>
                </c:pt>
                <c:pt idx="627" formatCode="0.0">
                  <c:v>9.0752326665999998</c:v>
                </c:pt>
                <c:pt idx="628" formatCode="0.0">
                  <c:v>9.0793136665999992</c:v>
                </c:pt>
                <c:pt idx="629" formatCode="0.0">
                  <c:v>9.0928810000000002</c:v>
                </c:pt>
                <c:pt idx="630" formatCode="0.0">
                  <c:v>9.1206639999999997</c:v>
                </c:pt>
                <c:pt idx="631" formatCode="0.0">
                  <c:v>9.1552276666000001</c:v>
                </c:pt>
                <c:pt idx="632" formatCode="0.0">
                  <c:v>9.1772006665999992</c:v>
                </c:pt>
                <c:pt idx="633" formatCode="0.0">
                  <c:v>9.2105399999999999</c:v>
                </c:pt>
                <c:pt idx="634" formatCode="0.0">
                  <c:v>9.2546730000000004</c:v>
                </c:pt>
                <c:pt idx="635" formatCode="0.0">
                  <c:v>9.3275283333000001</c:v>
                </c:pt>
                <c:pt idx="636" formatCode="0.0">
                  <c:v>9.4102843332999999</c:v>
                </c:pt>
                <c:pt idx="637" formatCode="0.0">
                  <c:v>9.4826733332999993</c:v>
                </c:pt>
                <c:pt idx="638" formatCode="0.0">
                  <c:v>9.5378509999999999</c:v>
                </c:pt>
                <c:pt idx="639" formatCode="0.0">
                  <c:v>9.5785009999999993</c:v>
                </c:pt>
                <c:pt idx="640" formatCode="0.0">
                  <c:v>9.6074146666000004</c:v>
                </c:pt>
                <c:pt idx="641" formatCode="0.0">
                  <c:v>9.6411363333000004</c:v>
                </c:pt>
                <c:pt idx="642" formatCode="0.0">
                  <c:v>9.6777286666000002</c:v>
                </c:pt>
                <c:pt idx="643" formatCode="0.0">
                  <c:v>9.7283793332999995</c:v>
                </c:pt>
                <c:pt idx="644" formatCode="0.0">
                  <c:v>9.7665520000000008</c:v>
                </c:pt>
                <c:pt idx="645" formatCode="0.0">
                  <c:v>9.7948153333000008</c:v>
                </c:pt>
                <c:pt idx="646" formatCode="0.0">
                  <c:v>9.8098046665999998</c:v>
                </c:pt>
                <c:pt idx="647" formatCode="0.0">
                  <c:v>9.8227466666000005</c:v>
                </c:pt>
                <c:pt idx="648" formatCode="0.0">
                  <c:v>9.8429196666000003</c:v>
                </c:pt>
                <c:pt idx="649" formatCode="0.0">
                  <c:v>9.8664566665999995</c:v>
                </c:pt>
                <c:pt idx="650" formatCode="0.0">
                  <c:v>9.8976769999999998</c:v>
                </c:pt>
                <c:pt idx="651" formatCode="0.0">
                  <c:v>9.8967073333000002</c:v>
                </c:pt>
                <c:pt idx="652" formatCode="0.0">
                  <c:v>9.8760196665999995</c:v>
                </c:pt>
                <c:pt idx="653" formatCode="0.0">
                  <c:v>9.8408320000000007</c:v>
                </c:pt>
                <c:pt idx="654" formatCode="0.0">
                  <c:v>9.8204153332999997</c:v>
                </c:pt>
                <c:pt idx="655" formatCode="0.0">
                  <c:v>9.8099713333</c:v>
                </c:pt>
                <c:pt idx="656" formatCode="0.0">
                  <c:v>9.8012613332999994</c:v>
                </c:pt>
                <c:pt idx="657" formatCode="0.0">
                  <c:v>9.7757813332999994</c:v>
                </c:pt>
                <c:pt idx="658" formatCode="0.0">
                  <c:v>9.7509296665999994</c:v>
                </c:pt>
                <c:pt idx="659" formatCode="0.0">
                  <c:v>9.7311259999999997</c:v>
                </c:pt>
                <c:pt idx="660" formatCode="0.0">
                  <c:v>9.7302256666000009</c:v>
                </c:pt>
                <c:pt idx="661" formatCode="0.0">
                  <c:v>9.7319536666000008</c:v>
                </c:pt>
                <c:pt idx="662" formatCode="0.0">
                  <c:v>9.7326846666000009</c:v>
                </c:pt>
                <c:pt idx="663" formatCode="0.0">
                  <c:v>9.7316236666000009</c:v>
                </c:pt>
                <c:pt idx="664" formatCode="0.0">
                  <c:v>9.7392103333000009</c:v>
                </c:pt>
                <c:pt idx="665" formatCode="0.0">
                  <c:v>9.7574163333000001</c:v>
                </c:pt>
                <c:pt idx="666" formatCode="0.0">
                  <c:v>9.7653066666000008</c:v>
                </c:pt>
                <c:pt idx="667" formatCode="0.0">
                  <c:v>9.7638336666000001</c:v>
                </c:pt>
                <c:pt idx="668" formatCode="0.0">
                  <c:v>9.7531376666000007</c:v>
                </c:pt>
                <c:pt idx="669" formatCode="0.0">
                  <c:v>9.7608990000000002</c:v>
                </c:pt>
                <c:pt idx="670" formatCode="0.0">
                  <c:v>9.7760643333000008</c:v>
                </c:pt>
                <c:pt idx="671" formatCode="0.0">
                  <c:v>9.7939213333000001</c:v>
                </c:pt>
                <c:pt idx="672" formatCode="0.0">
                  <c:v>9.7914476665999999</c:v>
                </c:pt>
                <c:pt idx="673" formatCode="0.0">
                  <c:v>9.7690843333000004</c:v>
                </c:pt>
                <c:pt idx="674" formatCode="0.0">
                  <c:v>9.7480093333000006</c:v>
                </c:pt>
                <c:pt idx="675" formatCode="0.0">
                  <c:v>9.7558620000000005</c:v>
                </c:pt>
                <c:pt idx="676" formatCode="0.0">
                  <c:v>9.8022316665999991</c:v>
                </c:pt>
                <c:pt idx="677" formatCode="0.0">
                  <c:v>9.8548069999999992</c:v>
                </c:pt>
                <c:pt idx="678" formatCode="0.0">
                  <c:v>9.8943180000000002</c:v>
                </c:pt>
                <c:pt idx="679" formatCode="0.0">
                  <c:v>9.91343</c:v>
                </c:pt>
                <c:pt idx="680" formatCode="0.0">
                  <c:v>9.9271550000000008</c:v>
                </c:pt>
                <c:pt idx="681" formatCode="0.0">
                  <c:v>9.9561096665999997</c:v>
                </c:pt>
                <c:pt idx="682" formatCode="0.0">
                  <c:v>10.002922</c:v>
                </c:pt>
                <c:pt idx="683" formatCode="0.0">
                  <c:v>10.040846</c:v>
                </c:pt>
                <c:pt idx="684" formatCode="0.0">
                  <c:v>10.0501276666</c:v>
                </c:pt>
                <c:pt idx="685" formatCode="0.0">
                  <c:v>10.0368826666</c:v>
                </c:pt>
                <c:pt idx="686" formatCode="0.0">
                  <c:v>10.0390053333</c:v>
                </c:pt>
                <c:pt idx="687" formatCode="0.0">
                  <c:v>10.0634463333</c:v>
                </c:pt>
                <c:pt idx="688" formatCode="0.0">
                  <c:v>10.108354333299999</c:v>
                </c:pt>
                <c:pt idx="689" formatCode="0.0">
                  <c:v>10.1459136666</c:v>
                </c:pt>
                <c:pt idx="690" formatCode="0.0">
                  <c:v>10.190033</c:v>
                </c:pt>
                <c:pt idx="691" formatCode="0.0">
                  <c:v>10.222924000000001</c:v>
                </c:pt>
                <c:pt idx="692" formatCode="0.0">
                  <c:v>10.257429333299999</c:v>
                </c:pt>
                <c:pt idx="693" formatCode="0.0">
                  <c:v>10.277542</c:v>
                </c:pt>
                <c:pt idx="694" formatCode="0.0">
                  <c:v>10.278667</c:v>
                </c:pt>
                <c:pt idx="695" formatCode="0.0">
                  <c:v>10.403424666599999</c:v>
                </c:pt>
                <c:pt idx="696" formatCode="0.0">
                  <c:v>10.4085303333</c:v>
                </c:pt>
                <c:pt idx="697" formatCode="0.0">
                  <c:v>10.422606</c:v>
                </c:pt>
                <c:pt idx="698" formatCode="0.0">
                  <c:v>10.320264999999999</c:v>
                </c:pt>
                <c:pt idx="699" formatCode="0.0">
                  <c:v>10.344292666599999</c:v>
                </c:pt>
                <c:pt idx="700" formatCode="0.0">
                  <c:v>10.3863156666</c:v>
                </c:pt>
                <c:pt idx="701" formatCode="0.0">
                  <c:v>10.425743000000001</c:v>
                </c:pt>
                <c:pt idx="702" formatCode="0.0">
                  <c:v>10.4664273333</c:v>
                </c:pt>
                <c:pt idx="703" formatCode="0.0">
                  <c:v>10.489239</c:v>
                </c:pt>
                <c:pt idx="704" formatCode="0.0">
                  <c:v>10.4902463333</c:v>
                </c:pt>
                <c:pt idx="705" formatCode="0.0">
                  <c:v>10.5038796666</c:v>
                </c:pt>
                <c:pt idx="706" formatCode="0.0">
                  <c:v>10.541885666600001</c:v>
                </c:pt>
                <c:pt idx="707" formatCode="0.0">
                  <c:v>10.6074036666</c:v>
                </c:pt>
                <c:pt idx="708" formatCode="0.0">
                  <c:v>10.684617666599999</c:v>
                </c:pt>
                <c:pt idx="709" formatCode="0.0">
                  <c:v>10.764808</c:v>
                </c:pt>
                <c:pt idx="710" formatCode="0.0">
                  <c:v>10.8451036666</c:v>
                </c:pt>
                <c:pt idx="711" formatCode="0.0">
                  <c:v>10.892525666599999</c:v>
                </c:pt>
                <c:pt idx="712" formatCode="0.0">
                  <c:v>10.9072116666</c:v>
                </c:pt>
                <c:pt idx="713" formatCode="0.0">
                  <c:v>10.9084576666</c:v>
                </c:pt>
                <c:pt idx="714" formatCode="0.0">
                  <c:v>10.9023056666</c:v>
                </c:pt>
                <c:pt idx="715" formatCode="0.0">
                  <c:v>10.897410000000001</c:v>
                </c:pt>
                <c:pt idx="716" formatCode="0.0">
                  <c:v>10.912642999999999</c:v>
                </c:pt>
                <c:pt idx="717" formatCode="0.0">
                  <c:v>10.957134999999999</c:v>
                </c:pt>
                <c:pt idx="718" formatCode="0.0">
                  <c:v>11.0259676666</c:v>
                </c:pt>
                <c:pt idx="719" formatCode="0.0">
                  <c:v>11.0895686666</c:v>
                </c:pt>
                <c:pt idx="720" formatCode="0.0">
                  <c:v>11.122528000000001</c:v>
                </c:pt>
                <c:pt idx="721" formatCode="0.0">
                  <c:v>11.149709</c:v>
                </c:pt>
                <c:pt idx="722" formatCode="0.0">
                  <c:v>11.1741616666</c:v>
                </c:pt>
                <c:pt idx="723" formatCode="0.0">
                  <c:v>11.215114333300001</c:v>
                </c:pt>
                <c:pt idx="724" formatCode="0.0">
                  <c:v>11.2444283333</c:v>
                </c:pt>
                <c:pt idx="725" formatCode="0.0">
                  <c:v>11.256508333299999</c:v>
                </c:pt>
                <c:pt idx="726" formatCode="0.0">
                  <c:v>11.258983000000001</c:v>
                </c:pt>
                <c:pt idx="727" formatCode="0.0">
                  <c:v>11.2550293333</c:v>
                </c:pt>
                <c:pt idx="728" formatCode="0.0">
                  <c:v>11.256623666599999</c:v>
                </c:pt>
                <c:pt idx="729" formatCode="0.0">
                  <c:v>11.2535226666</c:v>
                </c:pt>
                <c:pt idx="730" formatCode="0.0">
                  <c:v>11.2514966666</c:v>
                </c:pt>
                <c:pt idx="731" formatCode="0.0">
                  <c:v>11.255477000000001</c:v>
                </c:pt>
                <c:pt idx="732" formatCode="0.0">
                  <c:v>11.259697666599999</c:v>
                </c:pt>
                <c:pt idx="733" formatCode="0.0">
                  <c:v>11.266582333300001</c:v>
                </c:pt>
                <c:pt idx="734" formatCode="0.0">
                  <c:v>11.262417666599999</c:v>
                </c:pt>
                <c:pt idx="735" formatCode="0.0">
                  <c:v>11.2389073333</c:v>
                </c:pt>
                <c:pt idx="736" formatCode="0.0">
                  <c:v>11.199820000000001</c:v>
                </c:pt>
                <c:pt idx="737" formatCode="0.0">
                  <c:v>11.141791</c:v>
                </c:pt>
                <c:pt idx="738" formatCode="0.0">
                  <c:v>11.090914</c:v>
                </c:pt>
                <c:pt idx="739" formatCode="0.0">
                  <c:v>11.0723333333</c:v>
                </c:pt>
                <c:pt idx="740" formatCode="0.0">
                  <c:v>11.072334</c:v>
                </c:pt>
                <c:pt idx="741" formatCode="0.0">
                  <c:v>11.109888</c:v>
                </c:pt>
                <c:pt idx="742" formatCode="0.0">
                  <c:v>11.149554999999999</c:v>
                </c:pt>
                <c:pt idx="743" formatCode="0.0">
                  <c:v>11.147501</c:v>
                </c:pt>
                <c:pt idx="744" formatCode="0.0">
                  <c:v>11.056808333299999</c:v>
                </c:pt>
                <c:pt idx="745" formatCode="0.0">
                  <c:v>10.8886473333</c:v>
                </c:pt>
                <c:pt idx="746" formatCode="0.0">
                  <c:v>10.739058</c:v>
                </c:pt>
                <c:pt idx="747" formatCode="0.0">
                  <c:v>10.6509126666</c:v>
                </c:pt>
                <c:pt idx="748" formatCode="0.0">
                  <c:v>10.6174316666</c:v>
                </c:pt>
                <c:pt idx="749" formatCode="0.0">
                  <c:v>10.580693999999999</c:v>
                </c:pt>
                <c:pt idx="750" formatCode="0.0">
                  <c:v>10.5325923333</c:v>
                </c:pt>
                <c:pt idx="751" formatCode="0.0">
                  <c:v>10.4802026666</c:v>
                </c:pt>
                <c:pt idx="752" formatCode="0.0">
                  <c:v>10.453348999999999</c:v>
                </c:pt>
                <c:pt idx="753" formatCode="0.0">
                  <c:v>10.442667333299999</c:v>
                </c:pt>
                <c:pt idx="754" formatCode="0.0">
                  <c:v>10.451473</c:v>
                </c:pt>
                <c:pt idx="755" formatCode="0.0">
                  <c:v>10.4730536666</c:v>
                </c:pt>
                <c:pt idx="756" formatCode="0.0">
                  <c:v>10.489991333300001</c:v>
                </c:pt>
                <c:pt idx="757" formatCode="0.0">
                  <c:v>10.494427</c:v>
                </c:pt>
                <c:pt idx="758" formatCode="0.0">
                  <c:v>10.5022716666</c:v>
                </c:pt>
                <c:pt idx="759" formatCode="0.0">
                  <c:v>10.551589</c:v>
                </c:pt>
                <c:pt idx="760" formatCode="0.0">
                  <c:v>10.6361166666</c:v>
                </c:pt>
                <c:pt idx="761" formatCode="0.0">
                  <c:v>10.7117446666</c:v>
                </c:pt>
                <c:pt idx="762" formatCode="0.0">
                  <c:v>10.762023666599999</c:v>
                </c:pt>
                <c:pt idx="763" formatCode="0.0">
                  <c:v>10.7857656666</c:v>
                </c:pt>
                <c:pt idx="764" formatCode="0.0">
                  <c:v>10.8085226666</c:v>
                </c:pt>
                <c:pt idx="765" formatCode="0.0">
                  <c:v>10.825657</c:v>
                </c:pt>
                <c:pt idx="766" formatCode="0.0">
                  <c:v>10.841467333300001</c:v>
                </c:pt>
                <c:pt idx="767" formatCode="0.0">
                  <c:v>10.878937000000001</c:v>
                </c:pt>
                <c:pt idx="768" formatCode="0.0">
                  <c:v>10.968311333300001</c:v>
                </c:pt>
                <c:pt idx="769" formatCode="0.0">
                  <c:v>11.0677803333</c:v>
                </c:pt>
                <c:pt idx="770" formatCode="0.0">
                  <c:v>11.132130333299999</c:v>
                </c:pt>
                <c:pt idx="771" formatCode="0.0">
                  <c:v>11.133843666600001</c:v>
                </c:pt>
                <c:pt idx="772" formatCode="0.0">
                  <c:v>11.1172323333</c:v>
                </c:pt>
                <c:pt idx="773" formatCode="0.0">
                  <c:v>11.130600666599999</c:v>
                </c:pt>
                <c:pt idx="774" formatCode="0.0">
                  <c:v>11.1696286666</c:v>
                </c:pt>
                <c:pt idx="775" formatCode="0.0">
                  <c:v>11.2094453333</c:v>
                </c:pt>
                <c:pt idx="776" formatCode="0.0">
                  <c:v>11.224176</c:v>
                </c:pt>
                <c:pt idx="777" formatCode="0.0">
                  <c:v>11.2201896666</c:v>
                </c:pt>
                <c:pt idx="778" formatCode="0.0">
                  <c:v>11.2150146666</c:v>
                </c:pt>
                <c:pt idx="779" formatCode="0.0">
                  <c:v>11.2538576666</c:v>
                </c:pt>
                <c:pt idx="780" formatCode="0.0">
                  <c:v>11.3229833333</c:v>
                </c:pt>
                <c:pt idx="781" formatCode="0.0">
                  <c:v>11.4237283333</c:v>
                </c:pt>
                <c:pt idx="782" formatCode="0.0">
                  <c:v>11.499510666600001</c:v>
                </c:pt>
                <c:pt idx="783" formatCode="0.0">
                  <c:v>11.561217666599999</c:v>
                </c:pt>
                <c:pt idx="784" formatCode="0.0">
                  <c:v>11.593743</c:v>
                </c:pt>
                <c:pt idx="785" formatCode="0.0">
                  <c:v>11.6093446666</c:v>
                </c:pt>
                <c:pt idx="786" formatCode="0.0">
                  <c:v>11.58126</c:v>
                </c:pt>
                <c:pt idx="787" formatCode="0.0">
                  <c:v>11.5486513333</c:v>
                </c:pt>
                <c:pt idx="788" formatCode="0.0">
                  <c:v>11.550517666599999</c:v>
                </c:pt>
                <c:pt idx="789" formatCode="0.0">
                  <c:v>11.612179666599999</c:v>
                </c:pt>
                <c:pt idx="790" formatCode="0.0">
                  <c:v>11.7381846666</c:v>
                </c:pt>
                <c:pt idx="791" formatCode="0.0">
                  <c:v>11.9438363333</c:v>
                </c:pt>
                <c:pt idx="792" formatCode="0.0">
                  <c:v>11.8758476666</c:v>
                </c:pt>
                <c:pt idx="793" formatCode="0.0">
                  <c:v>11.738998</c:v>
                </c:pt>
                <c:pt idx="794" formatCode="0.0">
                  <c:v>11.502492999999999</c:v>
                </c:pt>
                <c:pt idx="795" formatCode="0.0">
                  <c:v>11.5263103333</c:v>
                </c:pt>
                <c:pt idx="796" formatCode="0.0">
                  <c:v>11.5764256666</c:v>
                </c:pt>
                <c:pt idx="797" formatCode="0.0">
                  <c:v>11.6137483333</c:v>
                </c:pt>
                <c:pt idx="798" formatCode="0.0">
                  <c:v>11.622261</c:v>
                </c:pt>
                <c:pt idx="799" formatCode="0.0">
                  <c:v>11.621370666600001</c:v>
                </c:pt>
                <c:pt idx="800" formatCode="0.0">
                  <c:v>11.638586333299999</c:v>
                </c:pt>
                <c:pt idx="801" formatCode="0.0">
                  <c:v>11.653969</c:v>
                </c:pt>
                <c:pt idx="802" formatCode="0.0">
                  <c:v>11.6766626666</c:v>
                </c:pt>
                <c:pt idx="803" formatCode="0.0">
                  <c:v>11.6934193333</c:v>
                </c:pt>
                <c:pt idx="804" formatCode="0.0">
                  <c:v>11.7430246666</c:v>
                </c:pt>
                <c:pt idx="805" formatCode="0.0">
                  <c:v>11.800985000000001</c:v>
                </c:pt>
                <c:pt idx="806" formatCode="0.0">
                  <c:v>11.8681086666</c:v>
                </c:pt>
                <c:pt idx="807" formatCode="0.0">
                  <c:v>11.9230013333</c:v>
                </c:pt>
                <c:pt idx="808" formatCode="0.0">
                  <c:v>11.9637523333</c:v>
                </c:pt>
                <c:pt idx="809" formatCode="0.0">
                  <c:v>12.0003206666</c:v>
                </c:pt>
                <c:pt idx="810" formatCode="0.0">
                  <c:v>12.040348</c:v>
                </c:pt>
                <c:pt idx="811" formatCode="0.0">
                  <c:v>12.0928633333</c:v>
                </c:pt>
                <c:pt idx="812" formatCode="0.0">
                  <c:v>12.1442196666</c:v>
                </c:pt>
                <c:pt idx="813" formatCode="0.0">
                  <c:v>12.201447</c:v>
                </c:pt>
                <c:pt idx="814" formatCode="0.0">
                  <c:v>12.261072666600001</c:v>
                </c:pt>
                <c:pt idx="815" formatCode="0.0">
                  <c:v>12.331591</c:v>
                </c:pt>
                <c:pt idx="816" formatCode="0.0">
                  <c:v>12.4152093333</c:v>
                </c:pt>
                <c:pt idx="817" formatCode="0.0">
                  <c:v>12.489611</c:v>
                </c:pt>
                <c:pt idx="818" formatCode="0.0">
                  <c:v>12.522926999999999</c:v>
                </c:pt>
                <c:pt idx="819" formatCode="0.0">
                  <c:v>12.534774000000001</c:v>
                </c:pt>
                <c:pt idx="820" formatCode="0.0">
                  <c:v>12.540354666600001</c:v>
                </c:pt>
                <c:pt idx="821" formatCode="0.0">
                  <c:v>12.5631816666</c:v>
                </c:pt>
                <c:pt idx="822" formatCode="0.0">
                  <c:v>12.581866333300001</c:v>
                </c:pt>
                <c:pt idx="823" formatCode="0.0">
                  <c:v>12.6010656666</c:v>
                </c:pt>
                <c:pt idx="824" formatCode="0.0">
                  <c:v>12.6298393333</c:v>
                </c:pt>
                <c:pt idx="825" formatCode="0.0">
                  <c:v>12.663537</c:v>
                </c:pt>
                <c:pt idx="826" formatCode="0.0">
                  <c:v>12.685875666599999</c:v>
                </c:pt>
                <c:pt idx="827" formatCode="0.0">
                  <c:v>12.712577333300001</c:v>
                </c:pt>
                <c:pt idx="828" formatCode="0.0">
                  <c:v>12.729435666600001</c:v>
                </c:pt>
                <c:pt idx="829" formatCode="0.0">
                  <c:v>12.7466923333</c:v>
                </c:pt>
                <c:pt idx="830" formatCode="0.0">
                  <c:v>12.7473453333</c:v>
                </c:pt>
                <c:pt idx="831" formatCode="0.0">
                  <c:v>12.738822000000001</c:v>
                </c:pt>
                <c:pt idx="832" formatCode="0.0">
                  <c:v>12.729943</c:v>
                </c:pt>
                <c:pt idx="833" formatCode="0.0">
                  <c:v>12.7267593333</c:v>
                </c:pt>
                <c:pt idx="834" formatCode="0.0">
                  <c:v>12.747495666600001</c:v>
                </c:pt>
                <c:pt idx="835" formatCode="0.0">
                  <c:v>12.772322000000001</c:v>
                </c:pt>
                <c:pt idx="836" formatCode="0.0">
                  <c:v>12.803929999999999</c:v>
                </c:pt>
                <c:pt idx="837" formatCode="0.0">
                  <c:v>12.821691</c:v>
                </c:pt>
                <c:pt idx="838" formatCode="0.0">
                  <c:v>12.850845</c:v>
                </c:pt>
                <c:pt idx="839" formatCode="0.0">
                  <c:v>12.8798326666</c:v>
                </c:pt>
                <c:pt idx="840" formatCode="0.0">
                  <c:v>12.920100333300001</c:v>
                </c:pt>
                <c:pt idx="841" formatCode="0.0">
                  <c:v>12.960551000000001</c:v>
                </c:pt>
                <c:pt idx="842" formatCode="0.0">
                  <c:v>13.0060493333</c:v>
                </c:pt>
                <c:pt idx="843" formatCode="0.0">
                  <c:v>13.046948</c:v>
                </c:pt>
                <c:pt idx="844" formatCode="0.0">
                  <c:v>13.1042503333</c:v>
                </c:pt>
                <c:pt idx="845" formatCode="0.0">
                  <c:v>13.146050000000001</c:v>
                </c:pt>
                <c:pt idx="846" formatCode="0.0">
                  <c:v>13.1912646666</c:v>
                </c:pt>
                <c:pt idx="847" formatCode="0.0">
                  <c:v>13.210489666599999</c:v>
                </c:pt>
                <c:pt idx="848" formatCode="0.0">
                  <c:v>13.239074</c:v>
                </c:pt>
                <c:pt idx="849" formatCode="0.0">
                  <c:v>13.268693666600001</c:v>
                </c:pt>
                <c:pt idx="850" formatCode="0.0">
                  <c:v>13.3114103333</c:v>
                </c:pt>
                <c:pt idx="851" formatCode="0.0">
                  <c:v>13.352283999999999</c:v>
                </c:pt>
                <c:pt idx="852" formatCode="0.0">
                  <c:v>13.3757513333</c:v>
                </c:pt>
                <c:pt idx="853" formatCode="0.0">
                  <c:v>13.3881343333</c:v>
                </c:pt>
                <c:pt idx="854" formatCode="0.0">
                  <c:v>13.4000163333</c:v>
                </c:pt>
                <c:pt idx="855" formatCode="0.0">
                  <c:v>13.421293</c:v>
                </c:pt>
                <c:pt idx="856" formatCode="0.0">
                  <c:v>13.448444</c:v>
                </c:pt>
                <c:pt idx="857" formatCode="0.0">
                  <c:v>13.4848336666</c:v>
                </c:pt>
                <c:pt idx="858" formatCode="0.0">
                  <c:v>13.5387966666</c:v>
                </c:pt>
                <c:pt idx="859" formatCode="0.0">
                  <c:v>13.6002806666</c:v>
                </c:pt>
                <c:pt idx="860" formatCode="0.0">
                  <c:v>13.6440336666</c:v>
                </c:pt>
                <c:pt idx="861" formatCode="0.0">
                  <c:v>13.6723696666</c:v>
                </c:pt>
                <c:pt idx="862" formatCode="0.0">
                  <c:v>13.696655</c:v>
                </c:pt>
                <c:pt idx="863" formatCode="0.0">
                  <c:v>13.781821666600001</c:v>
                </c:pt>
                <c:pt idx="864" formatCode="0.0">
                  <c:v>13.8555046666</c:v>
                </c:pt>
                <c:pt idx="865" formatCode="0.0">
                  <c:v>13.932495666599999</c:v>
                </c:pt>
                <c:pt idx="866" formatCode="0.0">
                  <c:v>13.957464</c:v>
                </c:pt>
                <c:pt idx="867" formatCode="0.0">
                  <c:v>13.980017</c:v>
                </c:pt>
                <c:pt idx="868" formatCode="0.0">
                  <c:v>13.985063</c:v>
                </c:pt>
                <c:pt idx="869" formatCode="0.0">
                  <c:v>13.986314</c:v>
                </c:pt>
                <c:pt idx="870" formatCode="0.0">
                  <c:v>13.994289999999999</c:v>
                </c:pt>
                <c:pt idx="871" formatCode="0.0">
                  <c:v>14.027301</c:v>
                </c:pt>
                <c:pt idx="872" formatCode="0.0">
                  <c:v>14.066373666600001</c:v>
                </c:pt>
                <c:pt idx="873" formatCode="0.0">
                  <c:v>14.1123136666</c:v>
                </c:pt>
                <c:pt idx="874" formatCode="0.0">
                  <c:v>14.157954</c:v>
                </c:pt>
                <c:pt idx="875" formatCode="0.0">
                  <c:v>14.178022</c:v>
                </c:pt>
                <c:pt idx="876" formatCode="0.0">
                  <c:v>14.2352106666</c:v>
                </c:pt>
                <c:pt idx="877" formatCode="0.0">
                  <c:v>14.300928666600001</c:v>
                </c:pt>
                <c:pt idx="878" formatCode="0.0">
                  <c:v>14.261933000000001</c:v>
                </c:pt>
                <c:pt idx="879" formatCode="0.0">
                  <c:v>13.9045953333</c:v>
                </c:pt>
                <c:pt idx="880" formatCode="0.0">
                  <c:v>13.6052753333</c:v>
                </c:pt>
                <c:pt idx="881" formatCode="0.0">
                  <c:v>13.5144113333</c:v>
                </c:pt>
                <c:pt idx="882" formatCode="0.0">
                  <c:v>13.736974999999999</c:v>
                </c:pt>
                <c:pt idx="883" formatCode="0.0">
                  <c:v>13.911691666599999</c:v>
                </c:pt>
                <c:pt idx="884" formatCode="0.0">
                  <c:v>14.040381999999999</c:v>
                </c:pt>
                <c:pt idx="885" formatCode="0.0">
                  <c:v>14.193201999999999</c:v>
                </c:pt>
                <c:pt idx="886" formatCode="0.0">
                  <c:v>14.287616999999999</c:v>
                </c:pt>
                <c:pt idx="887" formatCode="0.0">
                  <c:v>14.335242666599999</c:v>
                </c:pt>
                <c:pt idx="888" formatCode="0.0">
                  <c:v>14.281448666599999</c:v>
                </c:pt>
                <c:pt idx="889" formatCode="0.0">
                  <c:v>14.2355286666</c:v>
                </c:pt>
                <c:pt idx="890" formatCode="0.0">
                  <c:v>14.220696</c:v>
                </c:pt>
                <c:pt idx="891" formatCode="0.0">
                  <c:v>14.2718086666</c:v>
                </c:pt>
                <c:pt idx="892" formatCode="0.0">
                  <c:v>14.346268</c:v>
                </c:pt>
                <c:pt idx="893" formatCode="0.0">
                  <c:v>14.40183</c:v>
                </c:pt>
                <c:pt idx="894" formatCode="0.0">
                  <c:v>14.443289333299999</c:v>
                </c:pt>
                <c:pt idx="895" formatCode="0.0">
                  <c:v>14.465165000000001</c:v>
                </c:pt>
                <c:pt idx="896" formatCode="0.0">
                  <c:v>14.491725666600001</c:v>
                </c:pt>
                <c:pt idx="897" formatCode="0.0">
                  <c:v>14.527093000000001</c:v>
                </c:pt>
                <c:pt idx="898" formatCode="0.0">
                  <c:v>14.568381666600001</c:v>
                </c:pt>
                <c:pt idx="899" formatCode="0.0">
                  <c:v>14.589375</c:v>
                </c:pt>
                <c:pt idx="900" formatCode="0.0">
                  <c:v>14.5647973333</c:v>
                </c:pt>
                <c:pt idx="901" formatCode="0.0">
                  <c:v>14.540407</c:v>
                </c:pt>
                <c:pt idx="902" formatCode="0.0">
                  <c:v>14.5077673333</c:v>
                </c:pt>
                <c:pt idx="903" formatCode="0.0">
                  <c:v>14.4964653333</c:v>
                </c:pt>
                <c:pt idx="904" formatCode="0.0">
                  <c:v>14.4786076666</c:v>
                </c:pt>
                <c:pt idx="905" formatCode="0.0">
                  <c:v>14.4540466666</c:v>
                </c:pt>
                <c:pt idx="906" formatCode="0.0">
                  <c:v>14.480048999999999</c:v>
                </c:pt>
                <c:pt idx="907" formatCode="0.0">
                  <c:v>14.528404</c:v>
                </c:pt>
                <c:pt idx="908" formatCode="0.0">
                  <c:v>14.610170333299999</c:v>
                </c:pt>
                <c:pt idx="909" formatCode="0.0">
                  <c:v>14.650943</c:v>
                </c:pt>
                <c:pt idx="910" formatCode="0.0">
                  <c:v>14.680791666599999</c:v>
                </c:pt>
                <c:pt idx="911" formatCode="0.0">
                  <c:v>14.706816999999999</c:v>
                </c:pt>
                <c:pt idx="912" formatCode="0.0">
                  <c:v>14.7280013333</c:v>
                </c:pt>
                <c:pt idx="1127" formatCode="0.0">
                  <c:v>#N/A</c:v>
                </c:pt>
              </c:numCache>
            </c:numRef>
          </c:val>
          <c:smooth val="0"/>
          <c:extLst>
            <c:ext xmlns:c16="http://schemas.microsoft.com/office/drawing/2014/chart" uri="{C3380CC4-5D6E-409C-BE32-E72D297353CC}">
              <c16:uniqueId val="{00000006-6E75-4515-AC7B-5D7803DE0FE2}"/>
            </c:ext>
          </c:extLst>
        </c:ser>
        <c:ser>
          <c:idx val="4"/>
          <c:order val="4"/>
          <c:tx>
            <c:strRef>
              <c:f>RPIXTBR!$M$7</c:f>
              <c:strCache>
                <c:ptCount val="1"/>
                <c:pt idx="0">
                  <c:v>$14.7</c:v>
                </c:pt>
              </c:strCache>
            </c:strRef>
          </c:tx>
          <c:marker>
            <c:symbol val="none"/>
          </c:marker>
          <c:dLbls>
            <c:dLbl>
              <c:idx val="390"/>
              <c:layout>
                <c:manualLayout>
                  <c:x val="0"/>
                  <c:y val="-0.13955342902711329"/>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6E75-4515-AC7B-5D7803DE0FE2}"/>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6E75-4515-AC7B-5D7803DE0FE2}"/>
                </c:ext>
              </c:extLst>
            </c:dLbl>
            <c:dLbl>
              <c:idx val="906"/>
              <c:layout>
                <c:manualLayout>
                  <c:x val="0"/>
                  <c:y val="-8.306751727804359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6E75-4515-AC7B-5D7803DE0FE2}"/>
                </c:ext>
              </c:extLst>
            </c:dLbl>
            <c:dLbl>
              <c:idx val="908"/>
              <c:layout>
                <c:manualLayout>
                  <c:x val="2.1544295070665184E-2"/>
                  <c:y val="-4.319510898458266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6E75-4515-AC7B-5D7803DE0FE2}"/>
                </c:ext>
              </c:extLst>
            </c:dLbl>
            <c:dLbl>
              <c:idx val="912"/>
              <c:layout>
                <c:manualLayout>
                  <c:x val="-2.8724748724183267E-3"/>
                  <c:y val="2.1675153957837055E-2"/>
                </c:manualLayout>
              </c:layout>
              <c:spPr>
                <a:noFill/>
                <a:ln>
                  <a:noFill/>
                </a:ln>
                <a:effectLst/>
              </c:spPr>
              <c:txPr>
                <a:bodyPr wrap="square" lIns="38100" tIns="19050" rIns="38100" bIns="19050" anchor="ctr">
                  <a:noAutofit/>
                </a:bodyPr>
                <a:lstStyle/>
                <a:p>
                  <a:pPr>
                    <a:defRPr sz="2000">
                      <a:solidFill>
                        <a:srgbClr val="00B0F0"/>
                      </a:solidFill>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8.0509817780856377E-2"/>
                      <c:h val="6.7653285965379104E-2"/>
                    </c:manualLayout>
                  </c15:layout>
                </c:ext>
                <c:ext xmlns:c16="http://schemas.microsoft.com/office/drawing/2014/chart" uri="{C3380CC4-5D6E-409C-BE32-E72D297353CC}">
                  <c16:uniqueId val="{0000000B-6E75-4515-AC7B-5D7803DE0FE2}"/>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RPIXTBR!$A$9:$A$536</c:f>
              <c:numCache>
                <c:formatCode>mmm\-yy</c:formatCode>
                <c:ptCount val="5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numCache>
            </c:numRef>
          </c:cat>
          <c:val>
            <c:numRef>
              <c:f>RPIXTBR!$M$9:$M$1136</c:f>
              <c:numCache>
                <c:formatCode>General</c:formatCode>
                <c:ptCount val="1128"/>
                <c:pt idx="912" formatCode="0.0">
                  <c:v>14.7280013333</c:v>
                </c:pt>
                <c:pt idx="1127" formatCode="0.0">
                  <c:v>#N/A</c:v>
                </c:pt>
              </c:numCache>
            </c:numRef>
          </c:val>
          <c:smooth val="0"/>
          <c:extLst>
            <c:ext xmlns:c16="http://schemas.microsoft.com/office/drawing/2014/chart" uri="{C3380CC4-5D6E-409C-BE32-E72D297353CC}">
              <c16:uniqueId val="{0000000C-6E75-4515-AC7B-5D7803DE0FE2}"/>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7818"/>
          <c:min val="32874"/>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in val="9"/>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3"/>
      </c:valAx>
      <c:valAx>
        <c:axId val="415924863"/>
        <c:scaling>
          <c:orientation val="minMax"/>
          <c:max val="16"/>
          <c:min val="6"/>
        </c:scaling>
        <c:delete val="0"/>
        <c:axPos val="r"/>
        <c:numFmt formatCode="0.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2.5"/>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0.77845669291338582"/>
          <c:y val="0.75701763007343048"/>
          <c:w val="0.1619279395918323"/>
          <c:h val="0.15132974664377108"/>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35996728434E-2"/>
          <c:y val="3.5886737243968903E-2"/>
          <c:w val="0.91359325605900943"/>
          <c:h val="0.88385879097648679"/>
        </c:manualLayout>
      </c:layout>
      <c:barChart>
        <c:barDir val="col"/>
        <c:grouping val="clustered"/>
        <c:varyColors val="0"/>
        <c:ser>
          <c:idx val="1"/>
          <c:order val="1"/>
          <c:tx>
            <c:v>12MMA</c:v>
          </c:tx>
          <c:spPr>
            <a:solidFill>
              <a:srgbClr val="005696"/>
            </a:solidFill>
            <a:ln>
              <a:solidFill>
                <a:srgbClr val="002060"/>
              </a:solidFill>
            </a:ln>
          </c:spPr>
          <c:invertIfNegative val="0"/>
          <c:cat>
            <c:numRef>
              <c:f>PCCSMINPMT!$A$9:$A$350</c:f>
              <c:numCache>
                <c:formatCode>mmm\-yy</c:formatCode>
                <c:ptCount val="342"/>
                <c:pt idx="0">
                  <c:v>41091</c:v>
                </c:pt>
                <c:pt idx="1">
                  <c:v>41122</c:v>
                </c:pt>
                <c:pt idx="2">
                  <c:v>41153</c:v>
                </c:pt>
                <c:pt idx="3">
                  <c:v>41183</c:v>
                </c:pt>
                <c:pt idx="4">
                  <c:v>41214</c:v>
                </c:pt>
                <c:pt idx="5">
                  <c:v>41244</c:v>
                </c:pt>
                <c:pt idx="6">
                  <c:v>41275</c:v>
                </c:pt>
                <c:pt idx="7">
                  <c:v>41306</c:v>
                </c:pt>
                <c:pt idx="8">
                  <c:v>41334</c:v>
                </c:pt>
                <c:pt idx="9">
                  <c:v>41365</c:v>
                </c:pt>
                <c:pt idx="10">
                  <c:v>41395</c:v>
                </c:pt>
                <c:pt idx="11">
                  <c:v>41426</c:v>
                </c:pt>
                <c:pt idx="12">
                  <c:v>41456</c:v>
                </c:pt>
                <c:pt idx="13">
                  <c:v>41487</c:v>
                </c:pt>
                <c:pt idx="14">
                  <c:v>41518</c:v>
                </c:pt>
                <c:pt idx="15">
                  <c:v>41548</c:v>
                </c:pt>
                <c:pt idx="16">
                  <c:v>41579</c:v>
                </c:pt>
                <c:pt idx="17">
                  <c:v>41609</c:v>
                </c:pt>
                <c:pt idx="18">
                  <c:v>41640</c:v>
                </c:pt>
                <c:pt idx="19">
                  <c:v>41671</c:v>
                </c:pt>
                <c:pt idx="20">
                  <c:v>41699</c:v>
                </c:pt>
                <c:pt idx="21">
                  <c:v>41730</c:v>
                </c:pt>
                <c:pt idx="22">
                  <c:v>41760</c:v>
                </c:pt>
                <c:pt idx="23">
                  <c:v>41791</c:v>
                </c:pt>
                <c:pt idx="24">
                  <c:v>41821</c:v>
                </c:pt>
                <c:pt idx="25">
                  <c:v>41852</c:v>
                </c:pt>
                <c:pt idx="26">
                  <c:v>41883</c:v>
                </c:pt>
                <c:pt idx="27">
                  <c:v>41913</c:v>
                </c:pt>
                <c:pt idx="28">
                  <c:v>41944</c:v>
                </c:pt>
                <c:pt idx="29">
                  <c:v>41974</c:v>
                </c:pt>
                <c:pt idx="30">
                  <c:v>42005</c:v>
                </c:pt>
                <c:pt idx="31">
                  <c:v>42036</c:v>
                </c:pt>
                <c:pt idx="32">
                  <c:v>42064</c:v>
                </c:pt>
                <c:pt idx="33">
                  <c:v>42095</c:v>
                </c:pt>
                <c:pt idx="34">
                  <c:v>42125</c:v>
                </c:pt>
                <c:pt idx="35">
                  <c:v>42156</c:v>
                </c:pt>
                <c:pt idx="36">
                  <c:v>42186</c:v>
                </c:pt>
                <c:pt idx="37">
                  <c:v>42217</c:v>
                </c:pt>
                <c:pt idx="38">
                  <c:v>42248</c:v>
                </c:pt>
                <c:pt idx="39">
                  <c:v>42278</c:v>
                </c:pt>
                <c:pt idx="40">
                  <c:v>42309</c:v>
                </c:pt>
                <c:pt idx="41">
                  <c:v>42339</c:v>
                </c:pt>
                <c:pt idx="42">
                  <c:v>42370</c:v>
                </c:pt>
                <c:pt idx="43">
                  <c:v>42401</c:v>
                </c:pt>
                <c:pt idx="44">
                  <c:v>42430</c:v>
                </c:pt>
                <c:pt idx="45">
                  <c:v>42461</c:v>
                </c:pt>
                <c:pt idx="46">
                  <c:v>42491</c:v>
                </c:pt>
                <c:pt idx="47">
                  <c:v>42522</c:v>
                </c:pt>
                <c:pt idx="48">
                  <c:v>42552</c:v>
                </c:pt>
                <c:pt idx="49">
                  <c:v>42583</c:v>
                </c:pt>
                <c:pt idx="50">
                  <c:v>42614</c:v>
                </c:pt>
                <c:pt idx="51">
                  <c:v>42644</c:v>
                </c:pt>
                <c:pt idx="52">
                  <c:v>42675</c:v>
                </c:pt>
                <c:pt idx="53">
                  <c:v>42705</c:v>
                </c:pt>
                <c:pt idx="54">
                  <c:v>42736</c:v>
                </c:pt>
                <c:pt idx="55">
                  <c:v>42767</c:v>
                </c:pt>
                <c:pt idx="56">
                  <c:v>42795</c:v>
                </c:pt>
                <c:pt idx="57">
                  <c:v>42826</c:v>
                </c:pt>
                <c:pt idx="58">
                  <c:v>42856</c:v>
                </c:pt>
                <c:pt idx="59">
                  <c:v>42887</c:v>
                </c:pt>
                <c:pt idx="60">
                  <c:v>42917</c:v>
                </c:pt>
                <c:pt idx="61">
                  <c:v>42948</c:v>
                </c:pt>
                <c:pt idx="62">
                  <c:v>42979</c:v>
                </c:pt>
                <c:pt idx="63">
                  <c:v>43009</c:v>
                </c:pt>
                <c:pt idx="64">
                  <c:v>43040</c:v>
                </c:pt>
                <c:pt idx="65">
                  <c:v>43070</c:v>
                </c:pt>
                <c:pt idx="66">
                  <c:v>43101</c:v>
                </c:pt>
                <c:pt idx="67">
                  <c:v>43132</c:v>
                </c:pt>
                <c:pt idx="68">
                  <c:v>43160</c:v>
                </c:pt>
                <c:pt idx="69">
                  <c:v>43191</c:v>
                </c:pt>
                <c:pt idx="70">
                  <c:v>43221</c:v>
                </c:pt>
                <c:pt idx="71">
                  <c:v>43252</c:v>
                </c:pt>
                <c:pt idx="72">
                  <c:v>43282</c:v>
                </c:pt>
                <c:pt idx="73">
                  <c:v>43313</c:v>
                </c:pt>
                <c:pt idx="74">
                  <c:v>43344</c:v>
                </c:pt>
                <c:pt idx="75">
                  <c:v>43374</c:v>
                </c:pt>
                <c:pt idx="76">
                  <c:v>43405</c:v>
                </c:pt>
                <c:pt idx="77">
                  <c:v>43435</c:v>
                </c:pt>
                <c:pt idx="78">
                  <c:v>43466</c:v>
                </c:pt>
                <c:pt idx="79">
                  <c:v>43497</c:v>
                </c:pt>
                <c:pt idx="80">
                  <c:v>43525</c:v>
                </c:pt>
                <c:pt idx="81">
                  <c:v>43556</c:v>
                </c:pt>
                <c:pt idx="82">
                  <c:v>43586</c:v>
                </c:pt>
                <c:pt idx="83">
                  <c:v>43617</c:v>
                </c:pt>
                <c:pt idx="84">
                  <c:v>43647</c:v>
                </c:pt>
                <c:pt idx="85">
                  <c:v>43678</c:v>
                </c:pt>
                <c:pt idx="86">
                  <c:v>43709</c:v>
                </c:pt>
                <c:pt idx="87">
                  <c:v>43739</c:v>
                </c:pt>
                <c:pt idx="88">
                  <c:v>43770</c:v>
                </c:pt>
                <c:pt idx="89">
                  <c:v>43800</c:v>
                </c:pt>
                <c:pt idx="90">
                  <c:v>43831</c:v>
                </c:pt>
                <c:pt idx="91">
                  <c:v>43862</c:v>
                </c:pt>
                <c:pt idx="92">
                  <c:v>43891</c:v>
                </c:pt>
                <c:pt idx="93">
                  <c:v>43922</c:v>
                </c:pt>
                <c:pt idx="94">
                  <c:v>43952</c:v>
                </c:pt>
                <c:pt idx="95">
                  <c:v>43983</c:v>
                </c:pt>
                <c:pt idx="96">
                  <c:v>44013</c:v>
                </c:pt>
                <c:pt idx="97">
                  <c:v>44044</c:v>
                </c:pt>
                <c:pt idx="98">
                  <c:v>44075</c:v>
                </c:pt>
                <c:pt idx="99">
                  <c:v>44105</c:v>
                </c:pt>
                <c:pt idx="100">
                  <c:v>44136</c:v>
                </c:pt>
                <c:pt idx="101">
                  <c:v>44166</c:v>
                </c:pt>
                <c:pt idx="102">
                  <c:v>44197</c:v>
                </c:pt>
                <c:pt idx="103">
                  <c:v>44228</c:v>
                </c:pt>
                <c:pt idx="104">
                  <c:v>44256</c:v>
                </c:pt>
                <c:pt idx="105">
                  <c:v>44287</c:v>
                </c:pt>
                <c:pt idx="106">
                  <c:v>44317</c:v>
                </c:pt>
                <c:pt idx="107">
                  <c:v>44348</c:v>
                </c:pt>
                <c:pt idx="108">
                  <c:v>44378</c:v>
                </c:pt>
                <c:pt idx="109">
                  <c:v>44409</c:v>
                </c:pt>
                <c:pt idx="110">
                  <c:v>44440</c:v>
                </c:pt>
                <c:pt idx="111">
                  <c:v>44470</c:v>
                </c:pt>
                <c:pt idx="112">
                  <c:v>44501</c:v>
                </c:pt>
                <c:pt idx="113">
                  <c:v>44531</c:v>
                </c:pt>
                <c:pt idx="114">
                  <c:v>44562</c:v>
                </c:pt>
                <c:pt idx="115">
                  <c:v>44593</c:v>
                </c:pt>
                <c:pt idx="116">
                  <c:v>44621</c:v>
                </c:pt>
                <c:pt idx="117">
                  <c:v>44652</c:v>
                </c:pt>
                <c:pt idx="118">
                  <c:v>44682</c:v>
                </c:pt>
                <c:pt idx="119">
                  <c:v>44713</c:v>
                </c:pt>
                <c:pt idx="120">
                  <c:v>44743</c:v>
                </c:pt>
                <c:pt idx="121">
                  <c:v>44774</c:v>
                </c:pt>
                <c:pt idx="122">
                  <c:v>44805</c:v>
                </c:pt>
                <c:pt idx="123">
                  <c:v>44835</c:v>
                </c:pt>
                <c:pt idx="124">
                  <c:v>44866</c:v>
                </c:pt>
                <c:pt idx="125">
                  <c:v>44896</c:v>
                </c:pt>
                <c:pt idx="126">
                  <c:v>44927</c:v>
                </c:pt>
                <c:pt idx="127">
                  <c:v>44958</c:v>
                </c:pt>
                <c:pt idx="128">
                  <c:v>44986</c:v>
                </c:pt>
                <c:pt idx="129">
                  <c:v>45017</c:v>
                </c:pt>
                <c:pt idx="130">
                  <c:v>45047</c:v>
                </c:pt>
                <c:pt idx="131">
                  <c:v>45078</c:v>
                </c:pt>
                <c:pt idx="132">
                  <c:v>45108</c:v>
                </c:pt>
                <c:pt idx="133">
                  <c:v>45139</c:v>
                </c:pt>
                <c:pt idx="134">
                  <c:v>45170</c:v>
                </c:pt>
                <c:pt idx="135">
                  <c:v>45200</c:v>
                </c:pt>
                <c:pt idx="136">
                  <c:v>45231</c:v>
                </c:pt>
                <c:pt idx="137">
                  <c:v>45261</c:v>
                </c:pt>
                <c:pt idx="138">
                  <c:v>45292</c:v>
                </c:pt>
                <c:pt idx="139">
                  <c:v>45323</c:v>
                </c:pt>
                <c:pt idx="140">
                  <c:v>45352</c:v>
                </c:pt>
                <c:pt idx="141">
                  <c:v>45383</c:v>
                </c:pt>
                <c:pt idx="142">
                  <c:v>45413</c:v>
                </c:pt>
                <c:pt idx="143">
                  <c:v>45444</c:v>
                </c:pt>
                <c:pt idx="144">
                  <c:v>45474</c:v>
                </c:pt>
                <c:pt idx="145">
                  <c:v>45505</c:v>
                </c:pt>
                <c:pt idx="146">
                  <c:v>45536</c:v>
                </c:pt>
                <c:pt idx="147">
                  <c:v>45566</c:v>
                </c:pt>
                <c:pt idx="148">
                  <c:v>45597</c:v>
                </c:pt>
                <c:pt idx="149">
                  <c:v>45627</c:v>
                </c:pt>
                <c:pt idx="150">
                  <c:v>45658</c:v>
                </c:pt>
                <c:pt idx="151">
                  <c:v>45689</c:v>
                </c:pt>
                <c:pt idx="152">
                  <c:v>45717</c:v>
                </c:pt>
                <c:pt idx="153">
                  <c:v>45748</c:v>
                </c:pt>
                <c:pt idx="154">
                  <c:v>45778</c:v>
                </c:pt>
                <c:pt idx="155">
                  <c:v>45809</c:v>
                </c:pt>
                <c:pt idx="156">
                  <c:v>45839</c:v>
                </c:pt>
                <c:pt idx="157">
                  <c:v>45870</c:v>
                </c:pt>
                <c:pt idx="158">
                  <c:v>45901</c:v>
                </c:pt>
                <c:pt idx="159">
                  <c:v>45931</c:v>
                </c:pt>
                <c:pt idx="160">
                  <c:v>45962</c:v>
                </c:pt>
                <c:pt idx="161">
                  <c:v>45992</c:v>
                </c:pt>
                <c:pt idx="162">
                  <c:v>46023</c:v>
                </c:pt>
                <c:pt idx="163">
                  <c:v>46054</c:v>
                </c:pt>
                <c:pt idx="164">
                  <c:v>46082</c:v>
                </c:pt>
                <c:pt idx="165">
                  <c:v>46113</c:v>
                </c:pt>
                <c:pt idx="166">
                  <c:v>46143</c:v>
                </c:pt>
                <c:pt idx="167">
                  <c:v>46174</c:v>
                </c:pt>
                <c:pt idx="168">
                  <c:v>46204</c:v>
                </c:pt>
                <c:pt idx="169">
                  <c:v>46235</c:v>
                </c:pt>
                <c:pt idx="170">
                  <c:v>46266</c:v>
                </c:pt>
                <c:pt idx="171">
                  <c:v>46296</c:v>
                </c:pt>
                <c:pt idx="172">
                  <c:v>46327</c:v>
                </c:pt>
                <c:pt idx="173">
                  <c:v>46357</c:v>
                </c:pt>
                <c:pt idx="174">
                  <c:v>46388</c:v>
                </c:pt>
                <c:pt idx="175">
                  <c:v>46419</c:v>
                </c:pt>
                <c:pt idx="176">
                  <c:v>46447</c:v>
                </c:pt>
                <c:pt idx="177">
                  <c:v>46478</c:v>
                </c:pt>
                <c:pt idx="178">
                  <c:v>46508</c:v>
                </c:pt>
                <c:pt idx="179">
                  <c:v>46539</c:v>
                </c:pt>
                <c:pt idx="180">
                  <c:v>46569</c:v>
                </c:pt>
                <c:pt idx="181">
                  <c:v>46600</c:v>
                </c:pt>
                <c:pt idx="182">
                  <c:v>46631</c:v>
                </c:pt>
                <c:pt idx="183">
                  <c:v>46661</c:v>
                </c:pt>
                <c:pt idx="184">
                  <c:v>46692</c:v>
                </c:pt>
                <c:pt idx="185">
                  <c:v>46722</c:v>
                </c:pt>
                <c:pt idx="186">
                  <c:v>46753</c:v>
                </c:pt>
                <c:pt idx="187">
                  <c:v>46784</c:v>
                </c:pt>
                <c:pt idx="188">
                  <c:v>46813</c:v>
                </c:pt>
                <c:pt idx="189">
                  <c:v>46844</c:v>
                </c:pt>
                <c:pt idx="190">
                  <c:v>46874</c:v>
                </c:pt>
                <c:pt idx="191">
                  <c:v>46905</c:v>
                </c:pt>
                <c:pt idx="192">
                  <c:v>46935</c:v>
                </c:pt>
                <c:pt idx="193">
                  <c:v>46966</c:v>
                </c:pt>
                <c:pt idx="194">
                  <c:v>46997</c:v>
                </c:pt>
                <c:pt idx="195">
                  <c:v>47027</c:v>
                </c:pt>
                <c:pt idx="196">
                  <c:v>47058</c:v>
                </c:pt>
                <c:pt idx="197">
                  <c:v>47088</c:v>
                </c:pt>
                <c:pt idx="198">
                  <c:v>47119</c:v>
                </c:pt>
                <c:pt idx="199">
                  <c:v>47150</c:v>
                </c:pt>
                <c:pt idx="200">
                  <c:v>47178</c:v>
                </c:pt>
                <c:pt idx="201">
                  <c:v>47209</c:v>
                </c:pt>
                <c:pt idx="202">
                  <c:v>47239</c:v>
                </c:pt>
                <c:pt idx="203">
                  <c:v>47270</c:v>
                </c:pt>
                <c:pt idx="204">
                  <c:v>47300</c:v>
                </c:pt>
                <c:pt idx="205">
                  <c:v>47331</c:v>
                </c:pt>
                <c:pt idx="206">
                  <c:v>47362</c:v>
                </c:pt>
                <c:pt idx="207">
                  <c:v>47392</c:v>
                </c:pt>
                <c:pt idx="208">
                  <c:v>47423</c:v>
                </c:pt>
                <c:pt idx="209">
                  <c:v>47453</c:v>
                </c:pt>
                <c:pt idx="210">
                  <c:v>47484</c:v>
                </c:pt>
                <c:pt idx="211">
                  <c:v>47515</c:v>
                </c:pt>
                <c:pt idx="212">
                  <c:v>47543</c:v>
                </c:pt>
                <c:pt idx="213">
                  <c:v>47574</c:v>
                </c:pt>
                <c:pt idx="214">
                  <c:v>47604</c:v>
                </c:pt>
                <c:pt idx="215">
                  <c:v>47635</c:v>
                </c:pt>
                <c:pt idx="216">
                  <c:v>47665</c:v>
                </c:pt>
                <c:pt idx="217">
                  <c:v>47696</c:v>
                </c:pt>
                <c:pt idx="218">
                  <c:v>47727</c:v>
                </c:pt>
                <c:pt idx="219">
                  <c:v>47757</c:v>
                </c:pt>
                <c:pt idx="220">
                  <c:v>47788</c:v>
                </c:pt>
                <c:pt idx="221">
                  <c:v>47818</c:v>
                </c:pt>
                <c:pt idx="222">
                  <c:v>47849</c:v>
                </c:pt>
                <c:pt idx="223">
                  <c:v>47880</c:v>
                </c:pt>
                <c:pt idx="224">
                  <c:v>47908</c:v>
                </c:pt>
                <c:pt idx="225">
                  <c:v>47939</c:v>
                </c:pt>
                <c:pt idx="226">
                  <c:v>47969</c:v>
                </c:pt>
                <c:pt idx="227">
                  <c:v>48000</c:v>
                </c:pt>
                <c:pt idx="228">
                  <c:v>48030</c:v>
                </c:pt>
                <c:pt idx="229">
                  <c:v>48061</c:v>
                </c:pt>
                <c:pt idx="230">
                  <c:v>48092</c:v>
                </c:pt>
                <c:pt idx="231">
                  <c:v>48122</c:v>
                </c:pt>
                <c:pt idx="232">
                  <c:v>48153</c:v>
                </c:pt>
                <c:pt idx="233">
                  <c:v>48183</c:v>
                </c:pt>
                <c:pt idx="234">
                  <c:v>48214</c:v>
                </c:pt>
                <c:pt idx="235">
                  <c:v>48245</c:v>
                </c:pt>
                <c:pt idx="236">
                  <c:v>48274</c:v>
                </c:pt>
                <c:pt idx="237">
                  <c:v>48305</c:v>
                </c:pt>
                <c:pt idx="238">
                  <c:v>48335</c:v>
                </c:pt>
                <c:pt idx="239">
                  <c:v>48366</c:v>
                </c:pt>
                <c:pt idx="240">
                  <c:v>48396</c:v>
                </c:pt>
                <c:pt idx="241">
                  <c:v>48427</c:v>
                </c:pt>
                <c:pt idx="242">
                  <c:v>48458</c:v>
                </c:pt>
                <c:pt idx="243">
                  <c:v>48488</c:v>
                </c:pt>
                <c:pt idx="244">
                  <c:v>48519</c:v>
                </c:pt>
                <c:pt idx="245">
                  <c:v>48549</c:v>
                </c:pt>
                <c:pt idx="246">
                  <c:v>48580</c:v>
                </c:pt>
                <c:pt idx="247">
                  <c:v>48611</c:v>
                </c:pt>
                <c:pt idx="248">
                  <c:v>48639</c:v>
                </c:pt>
                <c:pt idx="249">
                  <c:v>48670</c:v>
                </c:pt>
                <c:pt idx="250">
                  <c:v>48700</c:v>
                </c:pt>
                <c:pt idx="251">
                  <c:v>48731</c:v>
                </c:pt>
                <c:pt idx="252">
                  <c:v>48761</c:v>
                </c:pt>
                <c:pt idx="253">
                  <c:v>48792</c:v>
                </c:pt>
                <c:pt idx="254">
                  <c:v>48823</c:v>
                </c:pt>
                <c:pt idx="255">
                  <c:v>48853</c:v>
                </c:pt>
                <c:pt idx="256">
                  <c:v>48884</c:v>
                </c:pt>
                <c:pt idx="257">
                  <c:v>48914</c:v>
                </c:pt>
                <c:pt idx="258">
                  <c:v>48945</c:v>
                </c:pt>
                <c:pt idx="259">
                  <c:v>48976</c:v>
                </c:pt>
                <c:pt idx="260">
                  <c:v>49004</c:v>
                </c:pt>
                <c:pt idx="261">
                  <c:v>49035</c:v>
                </c:pt>
                <c:pt idx="262">
                  <c:v>49065</c:v>
                </c:pt>
                <c:pt idx="263">
                  <c:v>49096</c:v>
                </c:pt>
                <c:pt idx="264">
                  <c:v>49126</c:v>
                </c:pt>
                <c:pt idx="265">
                  <c:v>49157</c:v>
                </c:pt>
                <c:pt idx="266">
                  <c:v>49188</c:v>
                </c:pt>
                <c:pt idx="267">
                  <c:v>49218</c:v>
                </c:pt>
                <c:pt idx="268">
                  <c:v>49249</c:v>
                </c:pt>
                <c:pt idx="269">
                  <c:v>49279</c:v>
                </c:pt>
                <c:pt idx="270">
                  <c:v>49310</c:v>
                </c:pt>
                <c:pt idx="271">
                  <c:v>49341</c:v>
                </c:pt>
                <c:pt idx="272">
                  <c:v>49369</c:v>
                </c:pt>
                <c:pt idx="273">
                  <c:v>49400</c:v>
                </c:pt>
                <c:pt idx="274">
                  <c:v>49430</c:v>
                </c:pt>
                <c:pt idx="275">
                  <c:v>49461</c:v>
                </c:pt>
                <c:pt idx="276">
                  <c:v>49491</c:v>
                </c:pt>
                <c:pt idx="277">
                  <c:v>49522</c:v>
                </c:pt>
                <c:pt idx="278">
                  <c:v>49553</c:v>
                </c:pt>
                <c:pt idx="279">
                  <c:v>49583</c:v>
                </c:pt>
                <c:pt idx="280">
                  <c:v>49614</c:v>
                </c:pt>
                <c:pt idx="281">
                  <c:v>49644</c:v>
                </c:pt>
                <c:pt idx="282">
                  <c:v>49675</c:v>
                </c:pt>
                <c:pt idx="283">
                  <c:v>49706</c:v>
                </c:pt>
                <c:pt idx="284">
                  <c:v>49735</c:v>
                </c:pt>
                <c:pt idx="285">
                  <c:v>49766</c:v>
                </c:pt>
                <c:pt idx="286">
                  <c:v>49796</c:v>
                </c:pt>
                <c:pt idx="287">
                  <c:v>49827</c:v>
                </c:pt>
                <c:pt idx="288">
                  <c:v>49857</c:v>
                </c:pt>
                <c:pt idx="289">
                  <c:v>49888</c:v>
                </c:pt>
                <c:pt idx="290">
                  <c:v>49919</c:v>
                </c:pt>
                <c:pt idx="291">
                  <c:v>49949</c:v>
                </c:pt>
                <c:pt idx="292">
                  <c:v>49980</c:v>
                </c:pt>
                <c:pt idx="293">
                  <c:v>50010</c:v>
                </c:pt>
                <c:pt idx="294">
                  <c:v>50041</c:v>
                </c:pt>
                <c:pt idx="295">
                  <c:v>50072</c:v>
                </c:pt>
                <c:pt idx="296">
                  <c:v>50100</c:v>
                </c:pt>
                <c:pt idx="297">
                  <c:v>50131</c:v>
                </c:pt>
                <c:pt idx="298">
                  <c:v>50161</c:v>
                </c:pt>
                <c:pt idx="299">
                  <c:v>50192</c:v>
                </c:pt>
                <c:pt idx="300">
                  <c:v>50222</c:v>
                </c:pt>
                <c:pt idx="301">
                  <c:v>50253</c:v>
                </c:pt>
                <c:pt idx="302">
                  <c:v>50284</c:v>
                </c:pt>
                <c:pt idx="303">
                  <c:v>50314</c:v>
                </c:pt>
                <c:pt idx="304">
                  <c:v>50345</c:v>
                </c:pt>
                <c:pt idx="305">
                  <c:v>50375</c:v>
                </c:pt>
                <c:pt idx="306">
                  <c:v>50406</c:v>
                </c:pt>
                <c:pt idx="307">
                  <c:v>50437</c:v>
                </c:pt>
                <c:pt idx="308">
                  <c:v>50465</c:v>
                </c:pt>
                <c:pt idx="309">
                  <c:v>50496</c:v>
                </c:pt>
                <c:pt idx="310">
                  <c:v>50526</c:v>
                </c:pt>
                <c:pt idx="311">
                  <c:v>50557</c:v>
                </c:pt>
                <c:pt idx="312">
                  <c:v>50587</c:v>
                </c:pt>
                <c:pt idx="313">
                  <c:v>50618</c:v>
                </c:pt>
                <c:pt idx="314">
                  <c:v>50649</c:v>
                </c:pt>
                <c:pt idx="315">
                  <c:v>50679</c:v>
                </c:pt>
                <c:pt idx="316">
                  <c:v>50710</c:v>
                </c:pt>
                <c:pt idx="317">
                  <c:v>50740</c:v>
                </c:pt>
                <c:pt idx="318">
                  <c:v>50771</c:v>
                </c:pt>
                <c:pt idx="319">
                  <c:v>50802</c:v>
                </c:pt>
                <c:pt idx="320">
                  <c:v>50830</c:v>
                </c:pt>
                <c:pt idx="321">
                  <c:v>50861</c:v>
                </c:pt>
                <c:pt idx="322">
                  <c:v>50891</c:v>
                </c:pt>
                <c:pt idx="323">
                  <c:v>50922</c:v>
                </c:pt>
                <c:pt idx="324">
                  <c:v>50952</c:v>
                </c:pt>
                <c:pt idx="325">
                  <c:v>50983</c:v>
                </c:pt>
                <c:pt idx="326">
                  <c:v>51014</c:v>
                </c:pt>
                <c:pt idx="327">
                  <c:v>51044</c:v>
                </c:pt>
                <c:pt idx="328">
                  <c:v>51075</c:v>
                </c:pt>
                <c:pt idx="329">
                  <c:v>51105</c:v>
                </c:pt>
                <c:pt idx="330">
                  <c:v>51136</c:v>
                </c:pt>
                <c:pt idx="331">
                  <c:v>51167</c:v>
                </c:pt>
                <c:pt idx="332">
                  <c:v>51196</c:v>
                </c:pt>
                <c:pt idx="333">
                  <c:v>51227</c:v>
                </c:pt>
                <c:pt idx="334">
                  <c:v>51257</c:v>
                </c:pt>
                <c:pt idx="335">
                  <c:v>51288</c:v>
                </c:pt>
                <c:pt idx="336">
                  <c:v>51318</c:v>
                </c:pt>
                <c:pt idx="337">
                  <c:v>51349</c:v>
                </c:pt>
                <c:pt idx="338">
                  <c:v>51380</c:v>
                </c:pt>
                <c:pt idx="339">
                  <c:v>51410</c:v>
                </c:pt>
                <c:pt idx="340">
                  <c:v>51441</c:v>
                </c:pt>
                <c:pt idx="341">
                  <c:v>51471</c:v>
                </c:pt>
              </c:numCache>
            </c:numRef>
          </c:cat>
          <c:val>
            <c:numRef>
              <c:f>PCCSMINPMT!$H$9:$H$350</c:f>
              <c:numCache>
                <c:formatCode>General</c:formatCode>
                <c:ptCount val="342"/>
                <c:pt idx="0" formatCode="0.0">
                  <c:v>0</c:v>
                </c:pt>
                <c:pt idx="11" formatCode="0.0">
                  <c:v>8.0850000000000009</c:v>
                </c:pt>
                <c:pt idx="12" formatCode="0.0">
                  <c:v>8.0833333333000006</c:v>
                </c:pt>
                <c:pt idx="13" formatCode="0.0">
                  <c:v>8.0816666666000003</c:v>
                </c:pt>
                <c:pt idx="14" formatCode="0.0">
                  <c:v>8.08</c:v>
                </c:pt>
                <c:pt idx="15" formatCode="0.0">
                  <c:v>8.0449999999999999</c:v>
                </c:pt>
                <c:pt idx="16" formatCode="0.0">
                  <c:v>8.01</c:v>
                </c:pt>
                <c:pt idx="17" formatCode="0.0">
                  <c:v>7.9749999999999996</c:v>
                </c:pt>
                <c:pt idx="18" formatCode="0.0">
                  <c:v>7.9433333333</c:v>
                </c:pt>
                <c:pt idx="19" formatCode="0.0">
                  <c:v>7.9116666666000004</c:v>
                </c:pt>
                <c:pt idx="20" formatCode="0.0">
                  <c:v>7.88</c:v>
                </c:pt>
                <c:pt idx="21" formatCode="0.0">
                  <c:v>7.8975</c:v>
                </c:pt>
                <c:pt idx="22" formatCode="0.0">
                  <c:v>7.915</c:v>
                </c:pt>
                <c:pt idx="23" formatCode="0.0">
                  <c:v>7.9325000000000001</c:v>
                </c:pt>
                <c:pt idx="24" formatCode="0.0">
                  <c:v>7.9983333332999997</c:v>
                </c:pt>
                <c:pt idx="25" formatCode="0.0">
                  <c:v>8.0641666666000003</c:v>
                </c:pt>
                <c:pt idx="26" formatCode="0.0">
                  <c:v>8.1300000000000008</c:v>
                </c:pt>
                <c:pt idx="27" formatCode="0.0">
                  <c:v>8.1591666665999991</c:v>
                </c:pt>
                <c:pt idx="28" formatCode="0.0">
                  <c:v>8.1883333332999992</c:v>
                </c:pt>
                <c:pt idx="29" formatCode="0.0">
                  <c:v>8.2174999999999994</c:v>
                </c:pt>
                <c:pt idx="30" formatCode="0.0">
                  <c:v>8.2324999999999999</c:v>
                </c:pt>
                <c:pt idx="31" formatCode="0.0">
                  <c:v>8.2475000000000005</c:v>
                </c:pt>
                <c:pt idx="32" formatCode="0.0">
                  <c:v>8.2624999999999993</c:v>
                </c:pt>
                <c:pt idx="33" formatCode="0.0">
                  <c:v>8.2858333332999994</c:v>
                </c:pt>
                <c:pt idx="34" formatCode="0.0">
                  <c:v>8.3091666665999995</c:v>
                </c:pt>
                <c:pt idx="35" formatCode="0.0">
                  <c:v>8.3324999999999996</c:v>
                </c:pt>
                <c:pt idx="36" formatCode="0.0">
                  <c:v>8.3658333332999995</c:v>
                </c:pt>
                <c:pt idx="37" formatCode="0.0">
                  <c:v>8.3991666665999993</c:v>
                </c:pt>
                <c:pt idx="38" formatCode="0.0">
                  <c:v>8.4324999999999992</c:v>
                </c:pt>
                <c:pt idx="39" formatCode="0.0">
                  <c:v>8.4666666666000001</c:v>
                </c:pt>
                <c:pt idx="40" formatCode="0.0">
                  <c:v>8.5008333332999992</c:v>
                </c:pt>
                <c:pt idx="41" formatCode="0.0">
                  <c:v>8.5350000000000001</c:v>
                </c:pt>
                <c:pt idx="42" formatCode="0.0">
                  <c:v>8.5733333333000008</c:v>
                </c:pt>
                <c:pt idx="43" formatCode="0.0">
                  <c:v>8.6116666665999997</c:v>
                </c:pt>
                <c:pt idx="44" formatCode="0.0">
                  <c:v>8.65</c:v>
                </c:pt>
                <c:pt idx="45" formatCode="0.0">
                  <c:v>8.6824999999999992</c:v>
                </c:pt>
                <c:pt idx="46" formatCode="0.0">
                  <c:v>8.7149999999999999</c:v>
                </c:pt>
                <c:pt idx="47" formatCode="0.0">
                  <c:v>8.7475000000000005</c:v>
                </c:pt>
                <c:pt idx="48" formatCode="0.0">
                  <c:v>8.7608333333000008</c:v>
                </c:pt>
                <c:pt idx="49" formatCode="0.0">
                  <c:v>8.7741666665999993</c:v>
                </c:pt>
                <c:pt idx="50" formatCode="0.0">
                  <c:v>8.7874999999999996</c:v>
                </c:pt>
                <c:pt idx="51" formatCode="0.0">
                  <c:v>8.8025000000000002</c:v>
                </c:pt>
                <c:pt idx="52" formatCode="0.0">
                  <c:v>8.8175000000000008</c:v>
                </c:pt>
                <c:pt idx="53" formatCode="0.0">
                  <c:v>8.8324999999999996</c:v>
                </c:pt>
                <c:pt idx="54" formatCode="0.0">
                  <c:v>8.8491666666000004</c:v>
                </c:pt>
                <c:pt idx="55" formatCode="0.0">
                  <c:v>8.8658333332999995</c:v>
                </c:pt>
                <c:pt idx="56" formatCode="0.0">
                  <c:v>8.8825000000000003</c:v>
                </c:pt>
                <c:pt idx="57" formatCode="0.0">
                  <c:v>8.9024999999999999</c:v>
                </c:pt>
                <c:pt idx="58" formatCode="0.0">
                  <c:v>8.9224999999999994</c:v>
                </c:pt>
                <c:pt idx="59" formatCode="0.0">
                  <c:v>8.9425000000000008</c:v>
                </c:pt>
                <c:pt idx="60" formatCode="0.0">
                  <c:v>8.9683333333000004</c:v>
                </c:pt>
                <c:pt idx="61" formatCode="0.0">
                  <c:v>8.9941666666</c:v>
                </c:pt>
                <c:pt idx="62" formatCode="0.0">
                  <c:v>9.02</c:v>
                </c:pt>
                <c:pt idx="63" formatCode="0.0">
                  <c:v>9.0508333332999999</c:v>
                </c:pt>
                <c:pt idx="64" formatCode="0.0">
                  <c:v>9.0816666666000003</c:v>
                </c:pt>
                <c:pt idx="65" formatCode="0.0">
                  <c:v>9.1125000000000007</c:v>
                </c:pt>
                <c:pt idx="66" formatCode="0.0">
                  <c:v>9.1341666666000005</c:v>
                </c:pt>
                <c:pt idx="67" formatCode="0.0">
                  <c:v>9.1558333333000004</c:v>
                </c:pt>
                <c:pt idx="68" formatCode="0.0">
                  <c:v>9.1775000000000002</c:v>
                </c:pt>
                <c:pt idx="69" formatCode="0.0">
                  <c:v>9.1733333333000004</c:v>
                </c:pt>
                <c:pt idx="70" formatCode="0.0">
                  <c:v>9.1691666666000007</c:v>
                </c:pt>
                <c:pt idx="71" formatCode="0.0">
                  <c:v>9.1649999999999991</c:v>
                </c:pt>
                <c:pt idx="72" formatCode="0.0">
                  <c:v>9.1541666666000001</c:v>
                </c:pt>
                <c:pt idx="73" formatCode="0.0">
                  <c:v>9.1433333332999993</c:v>
                </c:pt>
                <c:pt idx="74" formatCode="0.0">
                  <c:v>9.1325000000000003</c:v>
                </c:pt>
                <c:pt idx="75" formatCode="0.0">
                  <c:v>9.1191666666</c:v>
                </c:pt>
                <c:pt idx="76" formatCode="0.0">
                  <c:v>9.1058333332999997</c:v>
                </c:pt>
                <c:pt idx="77" formatCode="0.0">
                  <c:v>9.0924999999999994</c:v>
                </c:pt>
                <c:pt idx="78" formatCode="0.0">
                  <c:v>9.0941666665999996</c:v>
                </c:pt>
                <c:pt idx="79" formatCode="0.0">
                  <c:v>9.0958333332999999</c:v>
                </c:pt>
                <c:pt idx="80" formatCode="0.0">
                  <c:v>9.0975000000000001</c:v>
                </c:pt>
                <c:pt idx="81" formatCode="0.0">
                  <c:v>9.1141666665999992</c:v>
                </c:pt>
                <c:pt idx="82" formatCode="0.0">
                  <c:v>9.1308333333</c:v>
                </c:pt>
                <c:pt idx="83" formatCode="0.0">
                  <c:v>9.1475000000000009</c:v>
                </c:pt>
                <c:pt idx="84" formatCode="0.0">
                  <c:v>9.1491666665999993</c:v>
                </c:pt>
                <c:pt idx="85" formatCode="0.0">
                  <c:v>9.1508333332999996</c:v>
                </c:pt>
                <c:pt idx="86" formatCode="0.0">
                  <c:v>9.1524999999999999</c:v>
                </c:pt>
                <c:pt idx="87" formatCode="0.0">
                  <c:v>9.1575000000000006</c:v>
                </c:pt>
                <c:pt idx="88" formatCode="0.0">
                  <c:v>9.1624999999999996</c:v>
                </c:pt>
                <c:pt idx="89" formatCode="0.0">
                  <c:v>9.1675000000000004</c:v>
                </c:pt>
                <c:pt idx="90" formatCode="0.0">
                  <c:v>9.1941666665999993</c:v>
                </c:pt>
                <c:pt idx="91" formatCode="0.0">
                  <c:v>9.2208333332999999</c:v>
                </c:pt>
                <c:pt idx="92" formatCode="0.0">
                  <c:v>9.2475000000000005</c:v>
                </c:pt>
                <c:pt idx="93" formatCode="0.0">
                  <c:v>9.1308333333</c:v>
                </c:pt>
                <c:pt idx="94" formatCode="0.0">
                  <c:v>9.0141666665999995</c:v>
                </c:pt>
                <c:pt idx="95" formatCode="0.0">
                  <c:v>8.8975000000000009</c:v>
                </c:pt>
                <c:pt idx="96" formatCode="0.0">
                  <c:v>8.7983333333000004</c:v>
                </c:pt>
                <c:pt idx="97" formatCode="0.0">
                  <c:v>8.6991666666</c:v>
                </c:pt>
                <c:pt idx="98" formatCode="0.0">
                  <c:v>8.6</c:v>
                </c:pt>
                <c:pt idx="99" formatCode="0.0">
                  <c:v>8.5016666666000003</c:v>
                </c:pt>
                <c:pt idx="100" formatCode="0.0">
                  <c:v>8.4033333333000009</c:v>
                </c:pt>
                <c:pt idx="101" formatCode="0.0">
                  <c:v>8.3049999999999997</c:v>
                </c:pt>
                <c:pt idx="102" formatCode="0.0">
                  <c:v>8.1575000000000006</c:v>
                </c:pt>
                <c:pt idx="103" formatCode="0.0">
                  <c:v>8.01</c:v>
                </c:pt>
                <c:pt idx="104" formatCode="0.0">
                  <c:v>7.8624999999999998</c:v>
                </c:pt>
                <c:pt idx="105" formatCode="0.0">
                  <c:v>7.8466666666</c:v>
                </c:pt>
                <c:pt idx="106" formatCode="0.0">
                  <c:v>7.8308333333000002</c:v>
                </c:pt>
                <c:pt idx="107" formatCode="0.0">
                  <c:v>7.8150000000000004</c:v>
                </c:pt>
                <c:pt idx="108" formatCode="0.0">
                  <c:v>7.8</c:v>
                </c:pt>
                <c:pt idx="109" formatCode="0.0">
                  <c:v>7.7850000000000001</c:v>
                </c:pt>
                <c:pt idx="110" formatCode="0.0">
                  <c:v>7.77</c:v>
                </c:pt>
                <c:pt idx="111" formatCode="0.0">
                  <c:v>7.7433333332999998</c:v>
                </c:pt>
                <c:pt idx="112" formatCode="0.0">
                  <c:v>7.7166666666000001</c:v>
                </c:pt>
                <c:pt idx="113" formatCode="0.0">
                  <c:v>7.69</c:v>
                </c:pt>
                <c:pt idx="114" formatCode="0.0">
                  <c:v>7.7266666665999999</c:v>
                </c:pt>
                <c:pt idx="115" formatCode="0.0">
                  <c:v>7.7633333333000003</c:v>
                </c:pt>
                <c:pt idx="116" formatCode="0.0">
                  <c:v>7.8</c:v>
                </c:pt>
                <c:pt idx="117" formatCode="0.0">
                  <c:v>7.8508333332999998</c:v>
                </c:pt>
                <c:pt idx="118" formatCode="0.0">
                  <c:v>7.9016666665999997</c:v>
                </c:pt>
                <c:pt idx="119" formatCode="0.0">
                  <c:v>7.9524999999999997</c:v>
                </c:pt>
                <c:pt idx="120" formatCode="0.0">
                  <c:v>8.0191666666000003</c:v>
                </c:pt>
                <c:pt idx="121" formatCode="0.0">
                  <c:v>8.0858333333000001</c:v>
                </c:pt>
                <c:pt idx="122" formatCode="0.0">
                  <c:v>8.1524999999999999</c:v>
                </c:pt>
                <c:pt idx="341" formatCode="0.0">
                  <c:v>#N/A</c:v>
                </c:pt>
              </c:numCache>
            </c:numRef>
          </c:val>
          <c:extLst>
            <c:ext xmlns:c16="http://schemas.microsoft.com/office/drawing/2014/chart" uri="{C3380CC4-5D6E-409C-BE32-E72D297353CC}">
              <c16:uniqueId val="{00000000-CA61-40BC-8D57-F78E01AC1434}"/>
            </c:ext>
          </c:extLst>
        </c:ser>
        <c:dLbls>
          <c:showLegendKey val="0"/>
          <c:showVal val="0"/>
          <c:showCatName val="0"/>
          <c:showSerName val="0"/>
          <c:showPercent val="0"/>
          <c:showBubbleSize val="0"/>
        </c:dLbls>
        <c:gapWidth val="0"/>
        <c:axId val="415926527"/>
        <c:axId val="415924863"/>
      </c:barChart>
      <c:lineChart>
        <c:grouping val="standard"/>
        <c:varyColors val="0"/>
        <c:ser>
          <c:idx val="0"/>
          <c:order val="0"/>
          <c:tx>
            <c:v>0</c:v>
          </c:tx>
          <c:spPr>
            <a:ln w="25400">
              <a:noFill/>
            </a:ln>
          </c:spPr>
          <c:marker>
            <c:symbol val="none"/>
          </c:marker>
          <c:cat>
            <c:numRef>
              <c:f>PCCSMINPMT!$A$9:$A$350</c:f>
              <c:numCache>
                <c:formatCode>mmm\-yy</c:formatCode>
                <c:ptCount val="342"/>
                <c:pt idx="0">
                  <c:v>41091</c:v>
                </c:pt>
                <c:pt idx="1">
                  <c:v>41122</c:v>
                </c:pt>
                <c:pt idx="2">
                  <c:v>41153</c:v>
                </c:pt>
                <c:pt idx="3">
                  <c:v>41183</c:v>
                </c:pt>
                <c:pt idx="4">
                  <c:v>41214</c:v>
                </c:pt>
                <c:pt idx="5">
                  <c:v>41244</c:v>
                </c:pt>
                <c:pt idx="6">
                  <c:v>41275</c:v>
                </c:pt>
                <c:pt idx="7">
                  <c:v>41306</c:v>
                </c:pt>
                <c:pt idx="8">
                  <c:v>41334</c:v>
                </c:pt>
                <c:pt idx="9">
                  <c:v>41365</c:v>
                </c:pt>
                <c:pt idx="10">
                  <c:v>41395</c:v>
                </c:pt>
                <c:pt idx="11">
                  <c:v>41426</c:v>
                </c:pt>
                <c:pt idx="12">
                  <c:v>41456</c:v>
                </c:pt>
                <c:pt idx="13">
                  <c:v>41487</c:v>
                </c:pt>
                <c:pt idx="14">
                  <c:v>41518</c:v>
                </c:pt>
                <c:pt idx="15">
                  <c:v>41548</c:v>
                </c:pt>
                <c:pt idx="16">
                  <c:v>41579</c:v>
                </c:pt>
                <c:pt idx="17">
                  <c:v>41609</c:v>
                </c:pt>
                <c:pt idx="18">
                  <c:v>41640</c:v>
                </c:pt>
                <c:pt idx="19">
                  <c:v>41671</c:v>
                </c:pt>
                <c:pt idx="20">
                  <c:v>41699</c:v>
                </c:pt>
                <c:pt idx="21">
                  <c:v>41730</c:v>
                </c:pt>
                <c:pt idx="22">
                  <c:v>41760</c:v>
                </c:pt>
                <c:pt idx="23">
                  <c:v>41791</c:v>
                </c:pt>
                <c:pt idx="24">
                  <c:v>41821</c:v>
                </c:pt>
                <c:pt idx="25">
                  <c:v>41852</c:v>
                </c:pt>
                <c:pt idx="26">
                  <c:v>41883</c:v>
                </c:pt>
                <c:pt idx="27">
                  <c:v>41913</c:v>
                </c:pt>
                <c:pt idx="28">
                  <c:v>41944</c:v>
                </c:pt>
                <c:pt idx="29">
                  <c:v>41974</c:v>
                </c:pt>
                <c:pt idx="30">
                  <c:v>42005</c:v>
                </c:pt>
                <c:pt idx="31">
                  <c:v>42036</c:v>
                </c:pt>
                <c:pt idx="32">
                  <c:v>42064</c:v>
                </c:pt>
                <c:pt idx="33">
                  <c:v>42095</c:v>
                </c:pt>
                <c:pt idx="34">
                  <c:v>42125</c:v>
                </c:pt>
                <c:pt idx="35">
                  <c:v>42156</c:v>
                </c:pt>
                <c:pt idx="36">
                  <c:v>42186</c:v>
                </c:pt>
                <c:pt idx="37">
                  <c:v>42217</c:v>
                </c:pt>
                <c:pt idx="38">
                  <c:v>42248</c:v>
                </c:pt>
                <c:pt idx="39">
                  <c:v>42278</c:v>
                </c:pt>
                <c:pt idx="40">
                  <c:v>42309</c:v>
                </c:pt>
                <c:pt idx="41">
                  <c:v>42339</c:v>
                </c:pt>
                <c:pt idx="42">
                  <c:v>42370</c:v>
                </c:pt>
                <c:pt idx="43">
                  <c:v>42401</c:v>
                </c:pt>
                <c:pt idx="44">
                  <c:v>42430</c:v>
                </c:pt>
                <c:pt idx="45">
                  <c:v>42461</c:v>
                </c:pt>
                <c:pt idx="46">
                  <c:v>42491</c:v>
                </c:pt>
                <c:pt idx="47">
                  <c:v>42522</c:v>
                </c:pt>
                <c:pt idx="48">
                  <c:v>42552</c:v>
                </c:pt>
                <c:pt idx="49">
                  <c:v>42583</c:v>
                </c:pt>
                <c:pt idx="50">
                  <c:v>42614</c:v>
                </c:pt>
                <c:pt idx="51">
                  <c:v>42644</c:v>
                </c:pt>
                <c:pt idx="52">
                  <c:v>42675</c:v>
                </c:pt>
                <c:pt idx="53">
                  <c:v>42705</c:v>
                </c:pt>
                <c:pt idx="54">
                  <c:v>42736</c:v>
                </c:pt>
                <c:pt idx="55">
                  <c:v>42767</c:v>
                </c:pt>
                <c:pt idx="56">
                  <c:v>42795</c:v>
                </c:pt>
                <c:pt idx="57">
                  <c:v>42826</c:v>
                </c:pt>
                <c:pt idx="58">
                  <c:v>42856</c:v>
                </c:pt>
                <c:pt idx="59">
                  <c:v>42887</c:v>
                </c:pt>
                <c:pt idx="60">
                  <c:v>42917</c:v>
                </c:pt>
                <c:pt idx="61">
                  <c:v>42948</c:v>
                </c:pt>
                <c:pt idx="62">
                  <c:v>42979</c:v>
                </c:pt>
                <c:pt idx="63">
                  <c:v>43009</c:v>
                </c:pt>
                <c:pt idx="64">
                  <c:v>43040</c:v>
                </c:pt>
                <c:pt idx="65">
                  <c:v>43070</c:v>
                </c:pt>
                <c:pt idx="66">
                  <c:v>43101</c:v>
                </c:pt>
                <c:pt idx="67">
                  <c:v>43132</c:v>
                </c:pt>
                <c:pt idx="68">
                  <c:v>43160</c:v>
                </c:pt>
                <c:pt idx="69">
                  <c:v>43191</c:v>
                </c:pt>
                <c:pt idx="70">
                  <c:v>43221</c:v>
                </c:pt>
                <c:pt idx="71">
                  <c:v>43252</c:v>
                </c:pt>
                <c:pt idx="72">
                  <c:v>43282</c:v>
                </c:pt>
                <c:pt idx="73">
                  <c:v>43313</c:v>
                </c:pt>
                <c:pt idx="74">
                  <c:v>43344</c:v>
                </c:pt>
                <c:pt idx="75">
                  <c:v>43374</c:v>
                </c:pt>
                <c:pt idx="76">
                  <c:v>43405</c:v>
                </c:pt>
                <c:pt idx="77">
                  <c:v>43435</c:v>
                </c:pt>
                <c:pt idx="78">
                  <c:v>43466</c:v>
                </c:pt>
                <c:pt idx="79">
                  <c:v>43497</c:v>
                </c:pt>
                <c:pt idx="80">
                  <c:v>43525</c:v>
                </c:pt>
                <c:pt idx="81">
                  <c:v>43556</c:v>
                </c:pt>
                <c:pt idx="82">
                  <c:v>43586</c:v>
                </c:pt>
                <c:pt idx="83">
                  <c:v>43617</c:v>
                </c:pt>
                <c:pt idx="84">
                  <c:v>43647</c:v>
                </c:pt>
                <c:pt idx="85">
                  <c:v>43678</c:v>
                </c:pt>
                <c:pt idx="86">
                  <c:v>43709</c:v>
                </c:pt>
                <c:pt idx="87">
                  <c:v>43739</c:v>
                </c:pt>
                <c:pt idx="88">
                  <c:v>43770</c:v>
                </c:pt>
                <c:pt idx="89">
                  <c:v>43800</c:v>
                </c:pt>
                <c:pt idx="90">
                  <c:v>43831</c:v>
                </c:pt>
                <c:pt idx="91">
                  <c:v>43862</c:v>
                </c:pt>
                <c:pt idx="92">
                  <c:v>43891</c:v>
                </c:pt>
                <c:pt idx="93">
                  <c:v>43922</c:v>
                </c:pt>
                <c:pt idx="94">
                  <c:v>43952</c:v>
                </c:pt>
                <c:pt idx="95">
                  <c:v>43983</c:v>
                </c:pt>
                <c:pt idx="96">
                  <c:v>44013</c:v>
                </c:pt>
                <c:pt idx="97">
                  <c:v>44044</c:v>
                </c:pt>
                <c:pt idx="98">
                  <c:v>44075</c:v>
                </c:pt>
                <c:pt idx="99">
                  <c:v>44105</c:v>
                </c:pt>
                <c:pt idx="100">
                  <c:v>44136</c:v>
                </c:pt>
                <c:pt idx="101">
                  <c:v>44166</c:v>
                </c:pt>
                <c:pt idx="102">
                  <c:v>44197</c:v>
                </c:pt>
                <c:pt idx="103">
                  <c:v>44228</c:v>
                </c:pt>
                <c:pt idx="104">
                  <c:v>44256</c:v>
                </c:pt>
                <c:pt idx="105">
                  <c:v>44287</c:v>
                </c:pt>
                <c:pt idx="106">
                  <c:v>44317</c:v>
                </c:pt>
                <c:pt idx="107">
                  <c:v>44348</c:v>
                </c:pt>
                <c:pt idx="108">
                  <c:v>44378</c:v>
                </c:pt>
                <c:pt idx="109">
                  <c:v>44409</c:v>
                </c:pt>
                <c:pt idx="110">
                  <c:v>44440</c:v>
                </c:pt>
                <c:pt idx="111">
                  <c:v>44470</c:v>
                </c:pt>
                <c:pt idx="112">
                  <c:v>44501</c:v>
                </c:pt>
                <c:pt idx="113">
                  <c:v>44531</c:v>
                </c:pt>
                <c:pt idx="114">
                  <c:v>44562</c:v>
                </c:pt>
                <c:pt idx="115">
                  <c:v>44593</c:v>
                </c:pt>
                <c:pt idx="116">
                  <c:v>44621</c:v>
                </c:pt>
                <c:pt idx="117">
                  <c:v>44652</c:v>
                </c:pt>
                <c:pt idx="118">
                  <c:v>44682</c:v>
                </c:pt>
                <c:pt idx="119">
                  <c:v>44713</c:v>
                </c:pt>
                <c:pt idx="120">
                  <c:v>44743</c:v>
                </c:pt>
                <c:pt idx="121">
                  <c:v>44774</c:v>
                </c:pt>
                <c:pt idx="122">
                  <c:v>44805</c:v>
                </c:pt>
                <c:pt idx="123">
                  <c:v>44835</c:v>
                </c:pt>
                <c:pt idx="124">
                  <c:v>44866</c:v>
                </c:pt>
                <c:pt idx="125">
                  <c:v>44896</c:v>
                </c:pt>
                <c:pt idx="126">
                  <c:v>44927</c:v>
                </c:pt>
                <c:pt idx="127">
                  <c:v>44958</c:v>
                </c:pt>
                <c:pt idx="128">
                  <c:v>44986</c:v>
                </c:pt>
                <c:pt idx="129">
                  <c:v>45017</c:v>
                </c:pt>
                <c:pt idx="130">
                  <c:v>45047</c:v>
                </c:pt>
                <c:pt idx="131">
                  <c:v>45078</c:v>
                </c:pt>
                <c:pt idx="132">
                  <c:v>45108</c:v>
                </c:pt>
                <c:pt idx="133">
                  <c:v>45139</c:v>
                </c:pt>
                <c:pt idx="134">
                  <c:v>45170</c:v>
                </c:pt>
                <c:pt idx="135">
                  <c:v>45200</c:v>
                </c:pt>
                <c:pt idx="136">
                  <c:v>45231</c:v>
                </c:pt>
                <c:pt idx="137">
                  <c:v>45261</c:v>
                </c:pt>
                <c:pt idx="138">
                  <c:v>45292</c:v>
                </c:pt>
                <c:pt idx="139">
                  <c:v>45323</c:v>
                </c:pt>
                <c:pt idx="140">
                  <c:v>45352</c:v>
                </c:pt>
                <c:pt idx="141">
                  <c:v>45383</c:v>
                </c:pt>
                <c:pt idx="142">
                  <c:v>45413</c:v>
                </c:pt>
                <c:pt idx="143">
                  <c:v>45444</c:v>
                </c:pt>
                <c:pt idx="144">
                  <c:v>45474</c:v>
                </c:pt>
                <c:pt idx="145">
                  <c:v>45505</c:v>
                </c:pt>
                <c:pt idx="146">
                  <c:v>45536</c:v>
                </c:pt>
                <c:pt idx="147">
                  <c:v>45566</c:v>
                </c:pt>
                <c:pt idx="148">
                  <c:v>45597</c:v>
                </c:pt>
                <c:pt idx="149">
                  <c:v>45627</c:v>
                </c:pt>
                <c:pt idx="150">
                  <c:v>45658</c:v>
                </c:pt>
                <c:pt idx="151">
                  <c:v>45689</c:v>
                </c:pt>
                <c:pt idx="152">
                  <c:v>45717</c:v>
                </c:pt>
                <c:pt idx="153">
                  <c:v>45748</c:v>
                </c:pt>
                <c:pt idx="154">
                  <c:v>45778</c:v>
                </c:pt>
                <c:pt idx="155">
                  <c:v>45809</c:v>
                </c:pt>
                <c:pt idx="156">
                  <c:v>45839</c:v>
                </c:pt>
                <c:pt idx="157">
                  <c:v>45870</c:v>
                </c:pt>
                <c:pt idx="158">
                  <c:v>45901</c:v>
                </c:pt>
                <c:pt idx="159">
                  <c:v>45931</c:v>
                </c:pt>
                <c:pt idx="160">
                  <c:v>45962</c:v>
                </c:pt>
                <c:pt idx="161">
                  <c:v>45992</c:v>
                </c:pt>
                <c:pt idx="162">
                  <c:v>46023</c:v>
                </c:pt>
                <c:pt idx="163">
                  <c:v>46054</c:v>
                </c:pt>
                <c:pt idx="164">
                  <c:v>46082</c:v>
                </c:pt>
                <c:pt idx="165">
                  <c:v>46113</c:v>
                </c:pt>
                <c:pt idx="166">
                  <c:v>46143</c:v>
                </c:pt>
                <c:pt idx="167">
                  <c:v>46174</c:v>
                </c:pt>
                <c:pt idx="168">
                  <c:v>46204</c:v>
                </c:pt>
                <c:pt idx="169">
                  <c:v>46235</c:v>
                </c:pt>
                <c:pt idx="170">
                  <c:v>46266</c:v>
                </c:pt>
                <c:pt idx="171">
                  <c:v>46296</c:v>
                </c:pt>
                <c:pt idx="172">
                  <c:v>46327</c:v>
                </c:pt>
                <c:pt idx="173">
                  <c:v>46357</c:v>
                </c:pt>
                <c:pt idx="174">
                  <c:v>46388</c:v>
                </c:pt>
                <c:pt idx="175">
                  <c:v>46419</c:v>
                </c:pt>
                <c:pt idx="176">
                  <c:v>46447</c:v>
                </c:pt>
                <c:pt idx="177">
                  <c:v>46478</c:v>
                </c:pt>
                <c:pt idx="178">
                  <c:v>46508</c:v>
                </c:pt>
                <c:pt idx="179">
                  <c:v>46539</c:v>
                </c:pt>
                <c:pt idx="180">
                  <c:v>46569</c:v>
                </c:pt>
                <c:pt idx="181">
                  <c:v>46600</c:v>
                </c:pt>
                <c:pt idx="182">
                  <c:v>46631</c:v>
                </c:pt>
                <c:pt idx="183">
                  <c:v>46661</c:v>
                </c:pt>
                <c:pt idx="184">
                  <c:v>46692</c:v>
                </c:pt>
                <c:pt idx="185">
                  <c:v>46722</c:v>
                </c:pt>
                <c:pt idx="186">
                  <c:v>46753</c:v>
                </c:pt>
                <c:pt idx="187">
                  <c:v>46784</c:v>
                </c:pt>
                <c:pt idx="188">
                  <c:v>46813</c:v>
                </c:pt>
                <c:pt idx="189">
                  <c:v>46844</c:v>
                </c:pt>
                <c:pt idx="190">
                  <c:v>46874</c:v>
                </c:pt>
                <c:pt idx="191">
                  <c:v>46905</c:v>
                </c:pt>
                <c:pt idx="192">
                  <c:v>46935</c:v>
                </c:pt>
                <c:pt idx="193">
                  <c:v>46966</c:v>
                </c:pt>
                <c:pt idx="194">
                  <c:v>46997</c:v>
                </c:pt>
                <c:pt idx="195">
                  <c:v>47027</c:v>
                </c:pt>
                <c:pt idx="196">
                  <c:v>47058</c:v>
                </c:pt>
                <c:pt idx="197">
                  <c:v>47088</c:v>
                </c:pt>
                <c:pt idx="198">
                  <c:v>47119</c:v>
                </c:pt>
                <c:pt idx="199">
                  <c:v>47150</c:v>
                </c:pt>
                <c:pt idx="200">
                  <c:v>47178</c:v>
                </c:pt>
                <c:pt idx="201">
                  <c:v>47209</c:v>
                </c:pt>
                <c:pt idx="202">
                  <c:v>47239</c:v>
                </c:pt>
                <c:pt idx="203">
                  <c:v>47270</c:v>
                </c:pt>
                <c:pt idx="204">
                  <c:v>47300</c:v>
                </c:pt>
                <c:pt idx="205">
                  <c:v>47331</c:v>
                </c:pt>
                <c:pt idx="206">
                  <c:v>47362</c:v>
                </c:pt>
                <c:pt idx="207">
                  <c:v>47392</c:v>
                </c:pt>
                <c:pt idx="208">
                  <c:v>47423</c:v>
                </c:pt>
                <c:pt idx="209">
                  <c:v>47453</c:v>
                </c:pt>
                <c:pt idx="210">
                  <c:v>47484</c:v>
                </c:pt>
                <c:pt idx="211">
                  <c:v>47515</c:v>
                </c:pt>
                <c:pt idx="212">
                  <c:v>47543</c:v>
                </c:pt>
                <c:pt idx="213">
                  <c:v>47574</c:v>
                </c:pt>
                <c:pt idx="214">
                  <c:v>47604</c:v>
                </c:pt>
                <c:pt idx="215">
                  <c:v>47635</c:v>
                </c:pt>
                <c:pt idx="216">
                  <c:v>47665</c:v>
                </c:pt>
                <c:pt idx="217">
                  <c:v>47696</c:v>
                </c:pt>
                <c:pt idx="218">
                  <c:v>47727</c:v>
                </c:pt>
                <c:pt idx="219">
                  <c:v>47757</c:v>
                </c:pt>
                <c:pt idx="220">
                  <c:v>47788</c:v>
                </c:pt>
                <c:pt idx="221">
                  <c:v>47818</c:v>
                </c:pt>
                <c:pt idx="222">
                  <c:v>47849</c:v>
                </c:pt>
                <c:pt idx="223">
                  <c:v>47880</c:v>
                </c:pt>
                <c:pt idx="224">
                  <c:v>47908</c:v>
                </c:pt>
                <c:pt idx="225">
                  <c:v>47939</c:v>
                </c:pt>
                <c:pt idx="226">
                  <c:v>47969</c:v>
                </c:pt>
                <c:pt idx="227">
                  <c:v>48000</c:v>
                </c:pt>
                <c:pt idx="228">
                  <c:v>48030</c:v>
                </c:pt>
                <c:pt idx="229">
                  <c:v>48061</c:v>
                </c:pt>
                <c:pt idx="230">
                  <c:v>48092</c:v>
                </c:pt>
                <c:pt idx="231">
                  <c:v>48122</c:v>
                </c:pt>
                <c:pt idx="232">
                  <c:v>48153</c:v>
                </c:pt>
                <c:pt idx="233">
                  <c:v>48183</c:v>
                </c:pt>
                <c:pt idx="234">
                  <c:v>48214</c:v>
                </c:pt>
                <c:pt idx="235">
                  <c:v>48245</c:v>
                </c:pt>
                <c:pt idx="236">
                  <c:v>48274</c:v>
                </c:pt>
                <c:pt idx="237">
                  <c:v>48305</c:v>
                </c:pt>
                <c:pt idx="238">
                  <c:v>48335</c:v>
                </c:pt>
                <c:pt idx="239">
                  <c:v>48366</c:v>
                </c:pt>
                <c:pt idx="240">
                  <c:v>48396</c:v>
                </c:pt>
                <c:pt idx="241">
                  <c:v>48427</c:v>
                </c:pt>
                <c:pt idx="242">
                  <c:v>48458</c:v>
                </c:pt>
                <c:pt idx="243">
                  <c:v>48488</c:v>
                </c:pt>
                <c:pt idx="244">
                  <c:v>48519</c:v>
                </c:pt>
                <c:pt idx="245">
                  <c:v>48549</c:v>
                </c:pt>
                <c:pt idx="246">
                  <c:v>48580</c:v>
                </c:pt>
                <c:pt idx="247">
                  <c:v>48611</c:v>
                </c:pt>
                <c:pt idx="248">
                  <c:v>48639</c:v>
                </c:pt>
                <c:pt idx="249">
                  <c:v>48670</c:v>
                </c:pt>
                <c:pt idx="250">
                  <c:v>48700</c:v>
                </c:pt>
                <c:pt idx="251">
                  <c:v>48731</c:v>
                </c:pt>
                <c:pt idx="252">
                  <c:v>48761</c:v>
                </c:pt>
                <c:pt idx="253">
                  <c:v>48792</c:v>
                </c:pt>
                <c:pt idx="254">
                  <c:v>48823</c:v>
                </c:pt>
                <c:pt idx="255">
                  <c:v>48853</c:v>
                </c:pt>
                <c:pt idx="256">
                  <c:v>48884</c:v>
                </c:pt>
                <c:pt idx="257">
                  <c:v>48914</c:v>
                </c:pt>
                <c:pt idx="258">
                  <c:v>48945</c:v>
                </c:pt>
                <c:pt idx="259">
                  <c:v>48976</c:v>
                </c:pt>
                <c:pt idx="260">
                  <c:v>49004</c:v>
                </c:pt>
                <c:pt idx="261">
                  <c:v>49035</c:v>
                </c:pt>
                <c:pt idx="262">
                  <c:v>49065</c:v>
                </c:pt>
                <c:pt idx="263">
                  <c:v>49096</c:v>
                </c:pt>
                <c:pt idx="264">
                  <c:v>49126</c:v>
                </c:pt>
                <c:pt idx="265">
                  <c:v>49157</c:v>
                </c:pt>
                <c:pt idx="266">
                  <c:v>49188</c:v>
                </c:pt>
                <c:pt idx="267">
                  <c:v>49218</c:v>
                </c:pt>
                <c:pt idx="268">
                  <c:v>49249</c:v>
                </c:pt>
                <c:pt idx="269">
                  <c:v>49279</c:v>
                </c:pt>
                <c:pt idx="270">
                  <c:v>49310</c:v>
                </c:pt>
                <c:pt idx="271">
                  <c:v>49341</c:v>
                </c:pt>
                <c:pt idx="272">
                  <c:v>49369</c:v>
                </c:pt>
                <c:pt idx="273">
                  <c:v>49400</c:v>
                </c:pt>
                <c:pt idx="274">
                  <c:v>49430</c:v>
                </c:pt>
                <c:pt idx="275">
                  <c:v>49461</c:v>
                </c:pt>
                <c:pt idx="276">
                  <c:v>49491</c:v>
                </c:pt>
                <c:pt idx="277">
                  <c:v>49522</c:v>
                </c:pt>
                <c:pt idx="278">
                  <c:v>49553</c:v>
                </c:pt>
                <c:pt idx="279">
                  <c:v>49583</c:v>
                </c:pt>
                <c:pt idx="280">
                  <c:v>49614</c:v>
                </c:pt>
                <c:pt idx="281">
                  <c:v>49644</c:v>
                </c:pt>
                <c:pt idx="282">
                  <c:v>49675</c:v>
                </c:pt>
                <c:pt idx="283">
                  <c:v>49706</c:v>
                </c:pt>
                <c:pt idx="284">
                  <c:v>49735</c:v>
                </c:pt>
                <c:pt idx="285">
                  <c:v>49766</c:v>
                </c:pt>
                <c:pt idx="286">
                  <c:v>49796</c:v>
                </c:pt>
                <c:pt idx="287">
                  <c:v>49827</c:v>
                </c:pt>
                <c:pt idx="288">
                  <c:v>49857</c:v>
                </c:pt>
                <c:pt idx="289">
                  <c:v>49888</c:v>
                </c:pt>
                <c:pt idx="290">
                  <c:v>49919</c:v>
                </c:pt>
                <c:pt idx="291">
                  <c:v>49949</c:v>
                </c:pt>
                <c:pt idx="292">
                  <c:v>49980</c:v>
                </c:pt>
                <c:pt idx="293">
                  <c:v>50010</c:v>
                </c:pt>
                <c:pt idx="294">
                  <c:v>50041</c:v>
                </c:pt>
                <c:pt idx="295">
                  <c:v>50072</c:v>
                </c:pt>
                <c:pt idx="296">
                  <c:v>50100</c:v>
                </c:pt>
                <c:pt idx="297">
                  <c:v>50131</c:v>
                </c:pt>
                <c:pt idx="298">
                  <c:v>50161</c:v>
                </c:pt>
                <c:pt idx="299">
                  <c:v>50192</c:v>
                </c:pt>
                <c:pt idx="300">
                  <c:v>50222</c:v>
                </c:pt>
                <c:pt idx="301">
                  <c:v>50253</c:v>
                </c:pt>
                <c:pt idx="302">
                  <c:v>50284</c:v>
                </c:pt>
                <c:pt idx="303">
                  <c:v>50314</c:v>
                </c:pt>
                <c:pt idx="304">
                  <c:v>50345</c:v>
                </c:pt>
                <c:pt idx="305">
                  <c:v>50375</c:v>
                </c:pt>
                <c:pt idx="306">
                  <c:v>50406</c:v>
                </c:pt>
                <c:pt idx="307">
                  <c:v>50437</c:v>
                </c:pt>
                <c:pt idx="308">
                  <c:v>50465</c:v>
                </c:pt>
                <c:pt idx="309">
                  <c:v>50496</c:v>
                </c:pt>
                <c:pt idx="310">
                  <c:v>50526</c:v>
                </c:pt>
                <c:pt idx="311">
                  <c:v>50557</c:v>
                </c:pt>
                <c:pt idx="312">
                  <c:v>50587</c:v>
                </c:pt>
                <c:pt idx="313">
                  <c:v>50618</c:v>
                </c:pt>
                <c:pt idx="314">
                  <c:v>50649</c:v>
                </c:pt>
                <c:pt idx="315">
                  <c:v>50679</c:v>
                </c:pt>
                <c:pt idx="316">
                  <c:v>50710</c:v>
                </c:pt>
                <c:pt idx="317">
                  <c:v>50740</c:v>
                </c:pt>
                <c:pt idx="318">
                  <c:v>50771</c:v>
                </c:pt>
                <c:pt idx="319">
                  <c:v>50802</c:v>
                </c:pt>
                <c:pt idx="320">
                  <c:v>50830</c:v>
                </c:pt>
                <c:pt idx="321">
                  <c:v>50861</c:v>
                </c:pt>
                <c:pt idx="322">
                  <c:v>50891</c:v>
                </c:pt>
                <c:pt idx="323">
                  <c:v>50922</c:v>
                </c:pt>
                <c:pt idx="324">
                  <c:v>50952</c:v>
                </c:pt>
                <c:pt idx="325">
                  <c:v>50983</c:v>
                </c:pt>
                <c:pt idx="326">
                  <c:v>51014</c:v>
                </c:pt>
                <c:pt idx="327">
                  <c:v>51044</c:v>
                </c:pt>
                <c:pt idx="328">
                  <c:v>51075</c:v>
                </c:pt>
                <c:pt idx="329">
                  <c:v>51105</c:v>
                </c:pt>
                <c:pt idx="330">
                  <c:v>51136</c:v>
                </c:pt>
                <c:pt idx="331">
                  <c:v>51167</c:v>
                </c:pt>
                <c:pt idx="332">
                  <c:v>51196</c:v>
                </c:pt>
                <c:pt idx="333">
                  <c:v>51227</c:v>
                </c:pt>
                <c:pt idx="334">
                  <c:v>51257</c:v>
                </c:pt>
                <c:pt idx="335">
                  <c:v>51288</c:v>
                </c:pt>
                <c:pt idx="336">
                  <c:v>51318</c:v>
                </c:pt>
                <c:pt idx="337">
                  <c:v>51349</c:v>
                </c:pt>
                <c:pt idx="338">
                  <c:v>51380</c:v>
                </c:pt>
                <c:pt idx="339">
                  <c:v>51410</c:v>
                </c:pt>
                <c:pt idx="340">
                  <c:v>51441</c:v>
                </c:pt>
                <c:pt idx="341">
                  <c:v>51471</c:v>
                </c:pt>
              </c:numCache>
            </c:numRef>
          </c:cat>
          <c:val>
            <c:numRef>
              <c:f>PCCSMINPMT!$B$9:$B$350</c:f>
              <c:numCache>
                <c:formatCode>General</c:formatCode>
                <c:ptCount val="3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numCache>
            </c:numRef>
          </c:val>
          <c:smooth val="0"/>
          <c:extLst>
            <c:ext xmlns:c16="http://schemas.microsoft.com/office/drawing/2014/chart" uri="{C3380CC4-5D6E-409C-BE32-E72D297353CC}">
              <c16:uniqueId val="{00000001-CA61-40BC-8D57-F78E01AC1434}"/>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2"/>
          <c:tx>
            <c:v>3MMA</c:v>
          </c:tx>
          <c:spPr>
            <a:ln w="57150">
              <a:solidFill>
                <a:srgbClr val="A2C2E8"/>
              </a:solidFill>
            </a:ln>
            <a:effectLst>
              <a:outerShdw blurRad="38100" dist="25400" dir="5400000" algn="ctr" rotWithShape="0">
                <a:schemeClr val="tx1">
                  <a:alpha val="95000"/>
                </a:schemeClr>
              </a:outerShdw>
            </a:effectLst>
          </c:spPr>
          <c:marker>
            <c:symbol val="none"/>
          </c:marker>
          <c:cat>
            <c:numRef>
              <c:f>PCCSMINPMT!$A$9:$A$350</c:f>
              <c:numCache>
                <c:formatCode>mmm\-yy</c:formatCode>
                <c:ptCount val="342"/>
                <c:pt idx="0">
                  <c:v>41091</c:v>
                </c:pt>
                <c:pt idx="1">
                  <c:v>41122</c:v>
                </c:pt>
                <c:pt idx="2">
                  <c:v>41153</c:v>
                </c:pt>
                <c:pt idx="3">
                  <c:v>41183</c:v>
                </c:pt>
                <c:pt idx="4">
                  <c:v>41214</c:v>
                </c:pt>
                <c:pt idx="5">
                  <c:v>41244</c:v>
                </c:pt>
                <c:pt idx="6">
                  <c:v>41275</c:v>
                </c:pt>
                <c:pt idx="7">
                  <c:v>41306</c:v>
                </c:pt>
                <c:pt idx="8">
                  <c:v>41334</c:v>
                </c:pt>
                <c:pt idx="9">
                  <c:v>41365</c:v>
                </c:pt>
                <c:pt idx="10">
                  <c:v>41395</c:v>
                </c:pt>
                <c:pt idx="11">
                  <c:v>41426</c:v>
                </c:pt>
                <c:pt idx="12">
                  <c:v>41456</c:v>
                </c:pt>
                <c:pt idx="13">
                  <c:v>41487</c:v>
                </c:pt>
                <c:pt idx="14">
                  <c:v>41518</c:v>
                </c:pt>
                <c:pt idx="15">
                  <c:v>41548</c:v>
                </c:pt>
                <c:pt idx="16">
                  <c:v>41579</c:v>
                </c:pt>
                <c:pt idx="17">
                  <c:v>41609</c:v>
                </c:pt>
                <c:pt idx="18">
                  <c:v>41640</c:v>
                </c:pt>
                <c:pt idx="19">
                  <c:v>41671</c:v>
                </c:pt>
                <c:pt idx="20">
                  <c:v>41699</c:v>
                </c:pt>
                <c:pt idx="21">
                  <c:v>41730</c:v>
                </c:pt>
                <c:pt idx="22">
                  <c:v>41760</c:v>
                </c:pt>
                <c:pt idx="23">
                  <c:v>41791</c:v>
                </c:pt>
                <c:pt idx="24">
                  <c:v>41821</c:v>
                </c:pt>
                <c:pt idx="25">
                  <c:v>41852</c:v>
                </c:pt>
                <c:pt idx="26">
                  <c:v>41883</c:v>
                </c:pt>
                <c:pt idx="27">
                  <c:v>41913</c:v>
                </c:pt>
                <c:pt idx="28">
                  <c:v>41944</c:v>
                </c:pt>
                <c:pt idx="29">
                  <c:v>41974</c:v>
                </c:pt>
                <c:pt idx="30">
                  <c:v>42005</c:v>
                </c:pt>
                <c:pt idx="31">
                  <c:v>42036</c:v>
                </c:pt>
                <c:pt idx="32">
                  <c:v>42064</c:v>
                </c:pt>
                <c:pt idx="33">
                  <c:v>42095</c:v>
                </c:pt>
                <c:pt idx="34">
                  <c:v>42125</c:v>
                </c:pt>
                <c:pt idx="35">
                  <c:v>42156</c:v>
                </c:pt>
                <c:pt idx="36">
                  <c:v>42186</c:v>
                </c:pt>
                <c:pt idx="37">
                  <c:v>42217</c:v>
                </c:pt>
                <c:pt idx="38">
                  <c:v>42248</c:v>
                </c:pt>
                <c:pt idx="39">
                  <c:v>42278</c:v>
                </c:pt>
                <c:pt idx="40">
                  <c:v>42309</c:v>
                </c:pt>
                <c:pt idx="41">
                  <c:v>42339</c:v>
                </c:pt>
                <c:pt idx="42">
                  <c:v>42370</c:v>
                </c:pt>
                <c:pt idx="43">
                  <c:v>42401</c:v>
                </c:pt>
                <c:pt idx="44">
                  <c:v>42430</c:v>
                </c:pt>
                <c:pt idx="45">
                  <c:v>42461</c:v>
                </c:pt>
                <c:pt idx="46">
                  <c:v>42491</c:v>
                </c:pt>
                <c:pt idx="47">
                  <c:v>42522</c:v>
                </c:pt>
                <c:pt idx="48">
                  <c:v>42552</c:v>
                </c:pt>
                <c:pt idx="49">
                  <c:v>42583</c:v>
                </c:pt>
                <c:pt idx="50">
                  <c:v>42614</c:v>
                </c:pt>
                <c:pt idx="51">
                  <c:v>42644</c:v>
                </c:pt>
                <c:pt idx="52">
                  <c:v>42675</c:v>
                </c:pt>
                <c:pt idx="53">
                  <c:v>42705</c:v>
                </c:pt>
                <c:pt idx="54">
                  <c:v>42736</c:v>
                </c:pt>
                <c:pt idx="55">
                  <c:v>42767</c:v>
                </c:pt>
                <c:pt idx="56">
                  <c:v>42795</c:v>
                </c:pt>
                <c:pt idx="57">
                  <c:v>42826</c:v>
                </c:pt>
                <c:pt idx="58">
                  <c:v>42856</c:v>
                </c:pt>
                <c:pt idx="59">
                  <c:v>42887</c:v>
                </c:pt>
                <c:pt idx="60">
                  <c:v>42917</c:v>
                </c:pt>
                <c:pt idx="61">
                  <c:v>42948</c:v>
                </c:pt>
                <c:pt idx="62">
                  <c:v>42979</c:v>
                </c:pt>
                <c:pt idx="63">
                  <c:v>43009</c:v>
                </c:pt>
                <c:pt idx="64">
                  <c:v>43040</c:v>
                </c:pt>
                <c:pt idx="65">
                  <c:v>43070</c:v>
                </c:pt>
                <c:pt idx="66">
                  <c:v>43101</c:v>
                </c:pt>
                <c:pt idx="67">
                  <c:v>43132</c:v>
                </c:pt>
                <c:pt idx="68">
                  <c:v>43160</c:v>
                </c:pt>
                <c:pt idx="69">
                  <c:v>43191</c:v>
                </c:pt>
                <c:pt idx="70">
                  <c:v>43221</c:v>
                </c:pt>
                <c:pt idx="71">
                  <c:v>43252</c:v>
                </c:pt>
                <c:pt idx="72">
                  <c:v>43282</c:v>
                </c:pt>
                <c:pt idx="73">
                  <c:v>43313</c:v>
                </c:pt>
                <c:pt idx="74">
                  <c:v>43344</c:v>
                </c:pt>
                <c:pt idx="75">
                  <c:v>43374</c:v>
                </c:pt>
                <c:pt idx="76">
                  <c:v>43405</c:v>
                </c:pt>
                <c:pt idx="77">
                  <c:v>43435</c:v>
                </c:pt>
                <c:pt idx="78">
                  <c:v>43466</c:v>
                </c:pt>
                <c:pt idx="79">
                  <c:v>43497</c:v>
                </c:pt>
                <c:pt idx="80">
                  <c:v>43525</c:v>
                </c:pt>
                <c:pt idx="81">
                  <c:v>43556</c:v>
                </c:pt>
                <c:pt idx="82">
                  <c:v>43586</c:v>
                </c:pt>
                <c:pt idx="83">
                  <c:v>43617</c:v>
                </c:pt>
                <c:pt idx="84">
                  <c:v>43647</c:v>
                </c:pt>
                <c:pt idx="85">
                  <c:v>43678</c:v>
                </c:pt>
                <c:pt idx="86">
                  <c:v>43709</c:v>
                </c:pt>
                <c:pt idx="87">
                  <c:v>43739</c:v>
                </c:pt>
                <c:pt idx="88">
                  <c:v>43770</c:v>
                </c:pt>
                <c:pt idx="89">
                  <c:v>43800</c:v>
                </c:pt>
                <c:pt idx="90">
                  <c:v>43831</c:v>
                </c:pt>
                <c:pt idx="91">
                  <c:v>43862</c:v>
                </c:pt>
                <c:pt idx="92">
                  <c:v>43891</c:v>
                </c:pt>
                <c:pt idx="93">
                  <c:v>43922</c:v>
                </c:pt>
                <c:pt idx="94">
                  <c:v>43952</c:v>
                </c:pt>
                <c:pt idx="95">
                  <c:v>43983</c:v>
                </c:pt>
                <c:pt idx="96">
                  <c:v>44013</c:v>
                </c:pt>
                <c:pt idx="97">
                  <c:v>44044</c:v>
                </c:pt>
                <c:pt idx="98">
                  <c:v>44075</c:v>
                </c:pt>
                <c:pt idx="99">
                  <c:v>44105</c:v>
                </c:pt>
                <c:pt idx="100">
                  <c:v>44136</c:v>
                </c:pt>
                <c:pt idx="101">
                  <c:v>44166</c:v>
                </c:pt>
                <c:pt idx="102">
                  <c:v>44197</c:v>
                </c:pt>
                <c:pt idx="103">
                  <c:v>44228</c:v>
                </c:pt>
                <c:pt idx="104">
                  <c:v>44256</c:v>
                </c:pt>
                <c:pt idx="105">
                  <c:v>44287</c:v>
                </c:pt>
                <c:pt idx="106">
                  <c:v>44317</c:v>
                </c:pt>
                <c:pt idx="107">
                  <c:v>44348</c:v>
                </c:pt>
                <c:pt idx="108">
                  <c:v>44378</c:v>
                </c:pt>
                <c:pt idx="109">
                  <c:v>44409</c:v>
                </c:pt>
                <c:pt idx="110">
                  <c:v>44440</c:v>
                </c:pt>
                <c:pt idx="111">
                  <c:v>44470</c:v>
                </c:pt>
                <c:pt idx="112">
                  <c:v>44501</c:v>
                </c:pt>
                <c:pt idx="113">
                  <c:v>44531</c:v>
                </c:pt>
                <c:pt idx="114">
                  <c:v>44562</c:v>
                </c:pt>
                <c:pt idx="115">
                  <c:v>44593</c:v>
                </c:pt>
                <c:pt idx="116">
                  <c:v>44621</c:v>
                </c:pt>
                <c:pt idx="117">
                  <c:v>44652</c:v>
                </c:pt>
                <c:pt idx="118">
                  <c:v>44682</c:v>
                </c:pt>
                <c:pt idx="119">
                  <c:v>44713</c:v>
                </c:pt>
                <c:pt idx="120">
                  <c:v>44743</c:v>
                </c:pt>
                <c:pt idx="121">
                  <c:v>44774</c:v>
                </c:pt>
                <c:pt idx="122">
                  <c:v>44805</c:v>
                </c:pt>
                <c:pt idx="123">
                  <c:v>44835</c:v>
                </c:pt>
                <c:pt idx="124">
                  <c:v>44866</c:v>
                </c:pt>
                <c:pt idx="125">
                  <c:v>44896</c:v>
                </c:pt>
                <c:pt idx="126">
                  <c:v>44927</c:v>
                </c:pt>
                <c:pt idx="127">
                  <c:v>44958</c:v>
                </c:pt>
                <c:pt idx="128">
                  <c:v>44986</c:v>
                </c:pt>
                <c:pt idx="129">
                  <c:v>45017</c:v>
                </c:pt>
                <c:pt idx="130">
                  <c:v>45047</c:v>
                </c:pt>
                <c:pt idx="131">
                  <c:v>45078</c:v>
                </c:pt>
                <c:pt idx="132">
                  <c:v>45108</c:v>
                </c:pt>
                <c:pt idx="133">
                  <c:v>45139</c:v>
                </c:pt>
                <c:pt idx="134">
                  <c:v>45170</c:v>
                </c:pt>
                <c:pt idx="135">
                  <c:v>45200</c:v>
                </c:pt>
                <c:pt idx="136">
                  <c:v>45231</c:v>
                </c:pt>
                <c:pt idx="137">
                  <c:v>45261</c:v>
                </c:pt>
                <c:pt idx="138">
                  <c:v>45292</c:v>
                </c:pt>
                <c:pt idx="139">
                  <c:v>45323</c:v>
                </c:pt>
                <c:pt idx="140">
                  <c:v>45352</c:v>
                </c:pt>
                <c:pt idx="141">
                  <c:v>45383</c:v>
                </c:pt>
                <c:pt idx="142">
                  <c:v>45413</c:v>
                </c:pt>
                <c:pt idx="143">
                  <c:v>45444</c:v>
                </c:pt>
                <c:pt idx="144">
                  <c:v>45474</c:v>
                </c:pt>
                <c:pt idx="145">
                  <c:v>45505</c:v>
                </c:pt>
                <c:pt idx="146">
                  <c:v>45536</c:v>
                </c:pt>
                <c:pt idx="147">
                  <c:v>45566</c:v>
                </c:pt>
                <c:pt idx="148">
                  <c:v>45597</c:v>
                </c:pt>
                <c:pt idx="149">
                  <c:v>45627</c:v>
                </c:pt>
                <c:pt idx="150">
                  <c:v>45658</c:v>
                </c:pt>
                <c:pt idx="151">
                  <c:v>45689</c:v>
                </c:pt>
                <c:pt idx="152">
                  <c:v>45717</c:v>
                </c:pt>
                <c:pt idx="153">
                  <c:v>45748</c:v>
                </c:pt>
                <c:pt idx="154">
                  <c:v>45778</c:v>
                </c:pt>
                <c:pt idx="155">
                  <c:v>45809</c:v>
                </c:pt>
                <c:pt idx="156">
                  <c:v>45839</c:v>
                </c:pt>
                <c:pt idx="157">
                  <c:v>45870</c:v>
                </c:pt>
                <c:pt idx="158">
                  <c:v>45901</c:v>
                </c:pt>
                <c:pt idx="159">
                  <c:v>45931</c:v>
                </c:pt>
                <c:pt idx="160">
                  <c:v>45962</c:v>
                </c:pt>
                <c:pt idx="161">
                  <c:v>45992</c:v>
                </c:pt>
                <c:pt idx="162">
                  <c:v>46023</c:v>
                </c:pt>
                <c:pt idx="163">
                  <c:v>46054</c:v>
                </c:pt>
                <c:pt idx="164">
                  <c:v>46082</c:v>
                </c:pt>
                <c:pt idx="165">
                  <c:v>46113</c:v>
                </c:pt>
                <c:pt idx="166">
                  <c:v>46143</c:v>
                </c:pt>
                <c:pt idx="167">
                  <c:v>46174</c:v>
                </c:pt>
                <c:pt idx="168">
                  <c:v>46204</c:v>
                </c:pt>
                <c:pt idx="169">
                  <c:v>46235</c:v>
                </c:pt>
                <c:pt idx="170">
                  <c:v>46266</c:v>
                </c:pt>
                <c:pt idx="171">
                  <c:v>46296</c:v>
                </c:pt>
                <c:pt idx="172">
                  <c:v>46327</c:v>
                </c:pt>
                <c:pt idx="173">
                  <c:v>46357</c:v>
                </c:pt>
                <c:pt idx="174">
                  <c:v>46388</c:v>
                </c:pt>
                <c:pt idx="175">
                  <c:v>46419</c:v>
                </c:pt>
                <c:pt idx="176">
                  <c:v>46447</c:v>
                </c:pt>
                <c:pt idx="177">
                  <c:v>46478</c:v>
                </c:pt>
                <c:pt idx="178">
                  <c:v>46508</c:v>
                </c:pt>
                <c:pt idx="179">
                  <c:v>46539</c:v>
                </c:pt>
                <c:pt idx="180">
                  <c:v>46569</c:v>
                </c:pt>
                <c:pt idx="181">
                  <c:v>46600</c:v>
                </c:pt>
                <c:pt idx="182">
                  <c:v>46631</c:v>
                </c:pt>
                <c:pt idx="183">
                  <c:v>46661</c:v>
                </c:pt>
                <c:pt idx="184">
                  <c:v>46692</c:v>
                </c:pt>
                <c:pt idx="185">
                  <c:v>46722</c:v>
                </c:pt>
                <c:pt idx="186">
                  <c:v>46753</c:v>
                </c:pt>
                <c:pt idx="187">
                  <c:v>46784</c:v>
                </c:pt>
                <c:pt idx="188">
                  <c:v>46813</c:v>
                </c:pt>
                <c:pt idx="189">
                  <c:v>46844</c:v>
                </c:pt>
                <c:pt idx="190">
                  <c:v>46874</c:v>
                </c:pt>
                <c:pt idx="191">
                  <c:v>46905</c:v>
                </c:pt>
                <c:pt idx="192">
                  <c:v>46935</c:v>
                </c:pt>
                <c:pt idx="193">
                  <c:v>46966</c:v>
                </c:pt>
                <c:pt idx="194">
                  <c:v>46997</c:v>
                </c:pt>
                <c:pt idx="195">
                  <c:v>47027</c:v>
                </c:pt>
                <c:pt idx="196">
                  <c:v>47058</c:v>
                </c:pt>
                <c:pt idx="197">
                  <c:v>47088</c:v>
                </c:pt>
                <c:pt idx="198">
                  <c:v>47119</c:v>
                </c:pt>
                <c:pt idx="199">
                  <c:v>47150</c:v>
                </c:pt>
                <c:pt idx="200">
                  <c:v>47178</c:v>
                </c:pt>
                <c:pt idx="201">
                  <c:v>47209</c:v>
                </c:pt>
                <c:pt idx="202">
                  <c:v>47239</c:v>
                </c:pt>
                <c:pt idx="203">
                  <c:v>47270</c:v>
                </c:pt>
                <c:pt idx="204">
                  <c:v>47300</c:v>
                </c:pt>
                <c:pt idx="205">
                  <c:v>47331</c:v>
                </c:pt>
                <c:pt idx="206">
                  <c:v>47362</c:v>
                </c:pt>
                <c:pt idx="207">
                  <c:v>47392</c:v>
                </c:pt>
                <c:pt idx="208">
                  <c:v>47423</c:v>
                </c:pt>
                <c:pt idx="209">
                  <c:v>47453</c:v>
                </c:pt>
                <c:pt idx="210">
                  <c:v>47484</c:v>
                </c:pt>
                <c:pt idx="211">
                  <c:v>47515</c:v>
                </c:pt>
                <c:pt idx="212">
                  <c:v>47543</c:v>
                </c:pt>
                <c:pt idx="213">
                  <c:v>47574</c:v>
                </c:pt>
                <c:pt idx="214">
                  <c:v>47604</c:v>
                </c:pt>
                <c:pt idx="215">
                  <c:v>47635</c:v>
                </c:pt>
                <c:pt idx="216">
                  <c:v>47665</c:v>
                </c:pt>
                <c:pt idx="217">
                  <c:v>47696</c:v>
                </c:pt>
                <c:pt idx="218">
                  <c:v>47727</c:v>
                </c:pt>
                <c:pt idx="219">
                  <c:v>47757</c:v>
                </c:pt>
                <c:pt idx="220">
                  <c:v>47788</c:v>
                </c:pt>
                <c:pt idx="221">
                  <c:v>47818</c:v>
                </c:pt>
                <c:pt idx="222">
                  <c:v>47849</c:v>
                </c:pt>
                <c:pt idx="223">
                  <c:v>47880</c:v>
                </c:pt>
                <c:pt idx="224">
                  <c:v>47908</c:v>
                </c:pt>
                <c:pt idx="225">
                  <c:v>47939</c:v>
                </c:pt>
                <c:pt idx="226">
                  <c:v>47969</c:v>
                </c:pt>
                <c:pt idx="227">
                  <c:v>48000</c:v>
                </c:pt>
                <c:pt idx="228">
                  <c:v>48030</c:v>
                </c:pt>
                <c:pt idx="229">
                  <c:v>48061</c:v>
                </c:pt>
                <c:pt idx="230">
                  <c:v>48092</c:v>
                </c:pt>
                <c:pt idx="231">
                  <c:v>48122</c:v>
                </c:pt>
                <c:pt idx="232">
                  <c:v>48153</c:v>
                </c:pt>
                <c:pt idx="233">
                  <c:v>48183</c:v>
                </c:pt>
                <c:pt idx="234">
                  <c:v>48214</c:v>
                </c:pt>
                <c:pt idx="235">
                  <c:v>48245</c:v>
                </c:pt>
                <c:pt idx="236">
                  <c:v>48274</c:v>
                </c:pt>
                <c:pt idx="237">
                  <c:v>48305</c:v>
                </c:pt>
                <c:pt idx="238">
                  <c:v>48335</c:v>
                </c:pt>
                <c:pt idx="239">
                  <c:v>48366</c:v>
                </c:pt>
                <c:pt idx="240">
                  <c:v>48396</c:v>
                </c:pt>
                <c:pt idx="241">
                  <c:v>48427</c:v>
                </c:pt>
                <c:pt idx="242">
                  <c:v>48458</c:v>
                </c:pt>
                <c:pt idx="243">
                  <c:v>48488</c:v>
                </c:pt>
                <c:pt idx="244">
                  <c:v>48519</c:v>
                </c:pt>
                <c:pt idx="245">
                  <c:v>48549</c:v>
                </c:pt>
                <c:pt idx="246">
                  <c:v>48580</c:v>
                </c:pt>
                <c:pt idx="247">
                  <c:v>48611</c:v>
                </c:pt>
                <c:pt idx="248">
                  <c:v>48639</c:v>
                </c:pt>
                <c:pt idx="249">
                  <c:v>48670</c:v>
                </c:pt>
                <c:pt idx="250">
                  <c:v>48700</c:v>
                </c:pt>
                <c:pt idx="251">
                  <c:v>48731</c:v>
                </c:pt>
                <c:pt idx="252">
                  <c:v>48761</c:v>
                </c:pt>
                <c:pt idx="253">
                  <c:v>48792</c:v>
                </c:pt>
                <c:pt idx="254">
                  <c:v>48823</c:v>
                </c:pt>
                <c:pt idx="255">
                  <c:v>48853</c:v>
                </c:pt>
                <c:pt idx="256">
                  <c:v>48884</c:v>
                </c:pt>
                <c:pt idx="257">
                  <c:v>48914</c:v>
                </c:pt>
                <c:pt idx="258">
                  <c:v>48945</c:v>
                </c:pt>
                <c:pt idx="259">
                  <c:v>48976</c:v>
                </c:pt>
                <c:pt idx="260">
                  <c:v>49004</c:v>
                </c:pt>
                <c:pt idx="261">
                  <c:v>49035</c:v>
                </c:pt>
                <c:pt idx="262">
                  <c:v>49065</c:v>
                </c:pt>
                <c:pt idx="263">
                  <c:v>49096</c:v>
                </c:pt>
                <c:pt idx="264">
                  <c:v>49126</c:v>
                </c:pt>
                <c:pt idx="265">
                  <c:v>49157</c:v>
                </c:pt>
                <c:pt idx="266">
                  <c:v>49188</c:v>
                </c:pt>
                <c:pt idx="267">
                  <c:v>49218</c:v>
                </c:pt>
                <c:pt idx="268">
                  <c:v>49249</c:v>
                </c:pt>
                <c:pt idx="269">
                  <c:v>49279</c:v>
                </c:pt>
                <c:pt idx="270">
                  <c:v>49310</c:v>
                </c:pt>
                <c:pt idx="271">
                  <c:v>49341</c:v>
                </c:pt>
                <c:pt idx="272">
                  <c:v>49369</c:v>
                </c:pt>
                <c:pt idx="273">
                  <c:v>49400</c:v>
                </c:pt>
                <c:pt idx="274">
                  <c:v>49430</c:v>
                </c:pt>
                <c:pt idx="275">
                  <c:v>49461</c:v>
                </c:pt>
                <c:pt idx="276">
                  <c:v>49491</c:v>
                </c:pt>
                <c:pt idx="277">
                  <c:v>49522</c:v>
                </c:pt>
                <c:pt idx="278">
                  <c:v>49553</c:v>
                </c:pt>
                <c:pt idx="279">
                  <c:v>49583</c:v>
                </c:pt>
                <c:pt idx="280">
                  <c:v>49614</c:v>
                </c:pt>
                <c:pt idx="281">
                  <c:v>49644</c:v>
                </c:pt>
                <c:pt idx="282">
                  <c:v>49675</c:v>
                </c:pt>
                <c:pt idx="283">
                  <c:v>49706</c:v>
                </c:pt>
                <c:pt idx="284">
                  <c:v>49735</c:v>
                </c:pt>
                <c:pt idx="285">
                  <c:v>49766</c:v>
                </c:pt>
                <c:pt idx="286">
                  <c:v>49796</c:v>
                </c:pt>
                <c:pt idx="287">
                  <c:v>49827</c:v>
                </c:pt>
                <c:pt idx="288">
                  <c:v>49857</c:v>
                </c:pt>
                <c:pt idx="289">
                  <c:v>49888</c:v>
                </c:pt>
                <c:pt idx="290">
                  <c:v>49919</c:v>
                </c:pt>
                <c:pt idx="291">
                  <c:v>49949</c:v>
                </c:pt>
                <c:pt idx="292">
                  <c:v>49980</c:v>
                </c:pt>
                <c:pt idx="293">
                  <c:v>50010</c:v>
                </c:pt>
                <c:pt idx="294">
                  <c:v>50041</c:v>
                </c:pt>
                <c:pt idx="295">
                  <c:v>50072</c:v>
                </c:pt>
                <c:pt idx="296">
                  <c:v>50100</c:v>
                </c:pt>
                <c:pt idx="297">
                  <c:v>50131</c:v>
                </c:pt>
                <c:pt idx="298">
                  <c:v>50161</c:v>
                </c:pt>
                <c:pt idx="299">
                  <c:v>50192</c:v>
                </c:pt>
                <c:pt idx="300">
                  <c:v>50222</c:v>
                </c:pt>
                <c:pt idx="301">
                  <c:v>50253</c:v>
                </c:pt>
                <c:pt idx="302">
                  <c:v>50284</c:v>
                </c:pt>
                <c:pt idx="303">
                  <c:v>50314</c:v>
                </c:pt>
                <c:pt idx="304">
                  <c:v>50345</c:v>
                </c:pt>
                <c:pt idx="305">
                  <c:v>50375</c:v>
                </c:pt>
                <c:pt idx="306">
                  <c:v>50406</c:v>
                </c:pt>
                <c:pt idx="307">
                  <c:v>50437</c:v>
                </c:pt>
                <c:pt idx="308">
                  <c:v>50465</c:v>
                </c:pt>
                <c:pt idx="309">
                  <c:v>50496</c:v>
                </c:pt>
                <c:pt idx="310">
                  <c:v>50526</c:v>
                </c:pt>
                <c:pt idx="311">
                  <c:v>50557</c:v>
                </c:pt>
                <c:pt idx="312">
                  <c:v>50587</c:v>
                </c:pt>
                <c:pt idx="313">
                  <c:v>50618</c:v>
                </c:pt>
                <c:pt idx="314">
                  <c:v>50649</c:v>
                </c:pt>
                <c:pt idx="315">
                  <c:v>50679</c:v>
                </c:pt>
                <c:pt idx="316">
                  <c:v>50710</c:v>
                </c:pt>
                <c:pt idx="317">
                  <c:v>50740</c:v>
                </c:pt>
                <c:pt idx="318">
                  <c:v>50771</c:v>
                </c:pt>
                <c:pt idx="319">
                  <c:v>50802</c:v>
                </c:pt>
                <c:pt idx="320">
                  <c:v>50830</c:v>
                </c:pt>
                <c:pt idx="321">
                  <c:v>50861</c:v>
                </c:pt>
                <c:pt idx="322">
                  <c:v>50891</c:v>
                </c:pt>
                <c:pt idx="323">
                  <c:v>50922</c:v>
                </c:pt>
                <c:pt idx="324">
                  <c:v>50952</c:v>
                </c:pt>
                <c:pt idx="325">
                  <c:v>50983</c:v>
                </c:pt>
                <c:pt idx="326">
                  <c:v>51014</c:v>
                </c:pt>
                <c:pt idx="327">
                  <c:v>51044</c:v>
                </c:pt>
                <c:pt idx="328">
                  <c:v>51075</c:v>
                </c:pt>
                <c:pt idx="329">
                  <c:v>51105</c:v>
                </c:pt>
                <c:pt idx="330">
                  <c:v>51136</c:v>
                </c:pt>
                <c:pt idx="331">
                  <c:v>51167</c:v>
                </c:pt>
                <c:pt idx="332">
                  <c:v>51196</c:v>
                </c:pt>
                <c:pt idx="333">
                  <c:v>51227</c:v>
                </c:pt>
                <c:pt idx="334">
                  <c:v>51257</c:v>
                </c:pt>
                <c:pt idx="335">
                  <c:v>51288</c:v>
                </c:pt>
                <c:pt idx="336">
                  <c:v>51318</c:v>
                </c:pt>
                <c:pt idx="337">
                  <c:v>51349</c:v>
                </c:pt>
                <c:pt idx="338">
                  <c:v>51380</c:v>
                </c:pt>
                <c:pt idx="339">
                  <c:v>51410</c:v>
                </c:pt>
                <c:pt idx="340">
                  <c:v>51441</c:v>
                </c:pt>
                <c:pt idx="341">
                  <c:v>51471</c:v>
                </c:pt>
              </c:numCache>
            </c:numRef>
          </c:cat>
          <c:val>
            <c:numRef>
              <c:f>PCCSMINPMT!$F$9:$F$350</c:f>
              <c:numCache>
                <c:formatCode>General</c:formatCode>
                <c:ptCount val="342"/>
                <c:pt idx="0" formatCode="0.0">
                  <c:v>0</c:v>
                </c:pt>
                <c:pt idx="2" formatCode="0.0">
                  <c:v>7.68</c:v>
                </c:pt>
                <c:pt idx="3" formatCode="0.0">
                  <c:v>8.0466666666000002</c:v>
                </c:pt>
                <c:pt idx="4" formatCode="0.0">
                  <c:v>8.4133333333000007</c:v>
                </c:pt>
                <c:pt idx="5" formatCode="0.0">
                  <c:v>8.7799999999999994</c:v>
                </c:pt>
                <c:pt idx="6" formatCode="0.0">
                  <c:v>8.5399999999999991</c:v>
                </c:pt>
                <c:pt idx="7" formatCode="0.0">
                  <c:v>8.3000000000000007</c:v>
                </c:pt>
                <c:pt idx="8" formatCode="0.0">
                  <c:v>8.06</c:v>
                </c:pt>
                <c:pt idx="9" formatCode="0.0">
                  <c:v>7.98</c:v>
                </c:pt>
                <c:pt idx="10" formatCode="0.0">
                  <c:v>7.9</c:v>
                </c:pt>
                <c:pt idx="11" formatCode="0.0">
                  <c:v>7.82</c:v>
                </c:pt>
                <c:pt idx="12" formatCode="0.0">
                  <c:v>7.7666666665999999</c:v>
                </c:pt>
                <c:pt idx="13" formatCode="0.0">
                  <c:v>7.7133333332999996</c:v>
                </c:pt>
                <c:pt idx="14" formatCode="0.0">
                  <c:v>7.66</c:v>
                </c:pt>
                <c:pt idx="15" formatCode="0.0">
                  <c:v>7.8933333333000002</c:v>
                </c:pt>
                <c:pt idx="16" formatCode="0.0">
                  <c:v>8.1266666666000003</c:v>
                </c:pt>
                <c:pt idx="17" formatCode="0.0">
                  <c:v>8.36</c:v>
                </c:pt>
                <c:pt idx="18" formatCode="0.0">
                  <c:v>8.1333333332999995</c:v>
                </c:pt>
                <c:pt idx="19" formatCode="0.0">
                  <c:v>7.9066666665999996</c:v>
                </c:pt>
                <c:pt idx="20" formatCode="0.0">
                  <c:v>7.68</c:v>
                </c:pt>
                <c:pt idx="21" formatCode="0.0">
                  <c:v>7.7966666666000002</c:v>
                </c:pt>
                <c:pt idx="22" formatCode="0.0">
                  <c:v>7.9133333332999998</c:v>
                </c:pt>
                <c:pt idx="23" formatCode="0.0">
                  <c:v>8.0299999999999994</c:v>
                </c:pt>
                <c:pt idx="24" formatCode="0.0">
                  <c:v>8.17</c:v>
                </c:pt>
                <c:pt idx="25" formatCode="0.0">
                  <c:v>8.31</c:v>
                </c:pt>
                <c:pt idx="26" formatCode="0.0">
                  <c:v>8.4499999999999993</c:v>
                </c:pt>
                <c:pt idx="27" formatCode="0.0">
                  <c:v>8.5366666666000004</c:v>
                </c:pt>
                <c:pt idx="28" formatCode="0.0">
                  <c:v>8.6233333332999997</c:v>
                </c:pt>
                <c:pt idx="29" formatCode="0.0">
                  <c:v>8.7100000000000009</c:v>
                </c:pt>
                <c:pt idx="30" formatCode="0.0">
                  <c:v>8.4266666665999992</c:v>
                </c:pt>
                <c:pt idx="31" formatCode="0.0">
                  <c:v>8.1433333332999993</c:v>
                </c:pt>
                <c:pt idx="32" formatCode="0.0">
                  <c:v>7.86</c:v>
                </c:pt>
                <c:pt idx="33" formatCode="0.0">
                  <c:v>8.01</c:v>
                </c:pt>
                <c:pt idx="34" formatCode="0.0">
                  <c:v>8.16</c:v>
                </c:pt>
                <c:pt idx="35" formatCode="0.0">
                  <c:v>8.31</c:v>
                </c:pt>
                <c:pt idx="36" formatCode="0.0">
                  <c:v>8.49</c:v>
                </c:pt>
                <c:pt idx="37" formatCode="0.0">
                  <c:v>8.67</c:v>
                </c:pt>
                <c:pt idx="38" formatCode="0.0">
                  <c:v>8.85</c:v>
                </c:pt>
                <c:pt idx="39" formatCode="0.0">
                  <c:v>8.94</c:v>
                </c:pt>
                <c:pt idx="40" formatCode="0.0">
                  <c:v>9.0299999999999994</c:v>
                </c:pt>
                <c:pt idx="41" formatCode="0.0">
                  <c:v>9.1199999999999992</c:v>
                </c:pt>
                <c:pt idx="42" formatCode="0.0">
                  <c:v>8.8533333333000002</c:v>
                </c:pt>
                <c:pt idx="43" formatCode="0.0">
                  <c:v>8.5866666665999993</c:v>
                </c:pt>
                <c:pt idx="44" formatCode="0.0">
                  <c:v>8.32</c:v>
                </c:pt>
                <c:pt idx="45" formatCode="0.0">
                  <c:v>8.4466666666000005</c:v>
                </c:pt>
                <c:pt idx="46" formatCode="0.0">
                  <c:v>8.5733333333000008</c:v>
                </c:pt>
                <c:pt idx="47" formatCode="0.0">
                  <c:v>8.6999999999999993</c:v>
                </c:pt>
                <c:pt idx="48" formatCode="0.0">
                  <c:v>8.8033333332999995</c:v>
                </c:pt>
                <c:pt idx="49" formatCode="0.0">
                  <c:v>8.9066666665999996</c:v>
                </c:pt>
                <c:pt idx="50" formatCode="0.0">
                  <c:v>9.01</c:v>
                </c:pt>
                <c:pt idx="51" formatCode="0.0">
                  <c:v>9.1066666666000007</c:v>
                </c:pt>
                <c:pt idx="52" formatCode="0.0">
                  <c:v>9.2033333332999998</c:v>
                </c:pt>
                <c:pt idx="53" formatCode="0.0">
                  <c:v>9.3000000000000007</c:v>
                </c:pt>
                <c:pt idx="54" formatCode="0.0">
                  <c:v>9.0399999999999991</c:v>
                </c:pt>
                <c:pt idx="55" formatCode="0.0">
                  <c:v>8.7799999999999994</c:v>
                </c:pt>
                <c:pt idx="56" formatCode="0.0">
                  <c:v>8.52</c:v>
                </c:pt>
                <c:pt idx="57" formatCode="0.0">
                  <c:v>8.66</c:v>
                </c:pt>
                <c:pt idx="58" formatCode="0.0">
                  <c:v>8.8000000000000007</c:v>
                </c:pt>
                <c:pt idx="59" formatCode="0.0">
                  <c:v>8.94</c:v>
                </c:pt>
                <c:pt idx="60" formatCode="0.0">
                  <c:v>9.0666666665999998</c:v>
                </c:pt>
                <c:pt idx="61" formatCode="0.0">
                  <c:v>9.1933333333</c:v>
                </c:pt>
                <c:pt idx="62" formatCode="0.0">
                  <c:v>9.32</c:v>
                </c:pt>
                <c:pt idx="63" formatCode="0.0">
                  <c:v>9.4366666666000008</c:v>
                </c:pt>
                <c:pt idx="64" formatCode="0.0">
                  <c:v>9.5533333332999995</c:v>
                </c:pt>
                <c:pt idx="65" formatCode="0.0">
                  <c:v>9.67</c:v>
                </c:pt>
                <c:pt idx="66" formatCode="0.0">
                  <c:v>9.3733333332999997</c:v>
                </c:pt>
                <c:pt idx="67" formatCode="0.0">
                  <c:v>9.0766666665999995</c:v>
                </c:pt>
                <c:pt idx="68" formatCode="0.0">
                  <c:v>8.7799999999999994</c:v>
                </c:pt>
                <c:pt idx="69" formatCode="0.0">
                  <c:v>8.8166666665999998</c:v>
                </c:pt>
                <c:pt idx="70" formatCode="0.0">
                  <c:v>8.8533333333000002</c:v>
                </c:pt>
                <c:pt idx="71" formatCode="0.0">
                  <c:v>8.89</c:v>
                </c:pt>
                <c:pt idx="72" formatCode="0.0">
                  <c:v>8.99</c:v>
                </c:pt>
                <c:pt idx="73" formatCode="0.0">
                  <c:v>9.09</c:v>
                </c:pt>
                <c:pt idx="74" formatCode="0.0">
                  <c:v>9.19</c:v>
                </c:pt>
                <c:pt idx="75" formatCode="0.0">
                  <c:v>9.2966666666000002</c:v>
                </c:pt>
                <c:pt idx="76" formatCode="0.0">
                  <c:v>9.4033333333000009</c:v>
                </c:pt>
                <c:pt idx="77" formatCode="0.0">
                  <c:v>9.51</c:v>
                </c:pt>
                <c:pt idx="78" formatCode="0.0">
                  <c:v>9.2733333333000001</c:v>
                </c:pt>
                <c:pt idx="79" formatCode="0.0">
                  <c:v>9.0366666666000004</c:v>
                </c:pt>
                <c:pt idx="80" formatCode="0.0">
                  <c:v>8.8000000000000007</c:v>
                </c:pt>
                <c:pt idx="81" formatCode="0.0">
                  <c:v>8.8966666665999998</c:v>
                </c:pt>
                <c:pt idx="82" formatCode="0.0">
                  <c:v>8.9933333333000007</c:v>
                </c:pt>
                <c:pt idx="83" formatCode="0.0">
                  <c:v>9.09</c:v>
                </c:pt>
                <c:pt idx="84" formatCode="0.0">
                  <c:v>9.1300000000000008</c:v>
                </c:pt>
                <c:pt idx="85" formatCode="0.0">
                  <c:v>9.17</c:v>
                </c:pt>
                <c:pt idx="86" formatCode="0.0">
                  <c:v>9.2100000000000009</c:v>
                </c:pt>
                <c:pt idx="87" formatCode="0.0">
                  <c:v>9.33</c:v>
                </c:pt>
                <c:pt idx="88" formatCode="0.0">
                  <c:v>9.4499999999999993</c:v>
                </c:pt>
                <c:pt idx="89" formatCode="0.0">
                  <c:v>9.57</c:v>
                </c:pt>
                <c:pt idx="90" formatCode="0.0">
                  <c:v>9.42</c:v>
                </c:pt>
                <c:pt idx="91" formatCode="0.0">
                  <c:v>9.27</c:v>
                </c:pt>
                <c:pt idx="92" formatCode="0.0">
                  <c:v>9.1199999999999992</c:v>
                </c:pt>
                <c:pt idx="93" formatCode="0.0">
                  <c:v>8.6433333332999993</c:v>
                </c:pt>
                <c:pt idx="94" formatCode="0.0">
                  <c:v>8.1666666665999994</c:v>
                </c:pt>
                <c:pt idx="95" formatCode="0.0">
                  <c:v>7.69</c:v>
                </c:pt>
                <c:pt idx="96" formatCode="0.0">
                  <c:v>7.8</c:v>
                </c:pt>
                <c:pt idx="97" formatCode="0.0">
                  <c:v>7.91</c:v>
                </c:pt>
                <c:pt idx="98" formatCode="0.0">
                  <c:v>8.02</c:v>
                </c:pt>
                <c:pt idx="99" formatCode="0.0">
                  <c:v>8.1433333332999993</c:v>
                </c:pt>
                <c:pt idx="100" formatCode="0.0">
                  <c:v>8.2666666666000008</c:v>
                </c:pt>
                <c:pt idx="101" formatCode="0.0">
                  <c:v>8.39</c:v>
                </c:pt>
                <c:pt idx="102" formatCode="0.0">
                  <c:v>8.0433333332999997</c:v>
                </c:pt>
                <c:pt idx="103" formatCode="0.0">
                  <c:v>7.6966666665999997</c:v>
                </c:pt>
                <c:pt idx="104" formatCode="0.0">
                  <c:v>7.35</c:v>
                </c:pt>
                <c:pt idx="105" formatCode="0.0">
                  <c:v>7.4</c:v>
                </c:pt>
                <c:pt idx="106" formatCode="0.0">
                  <c:v>7.45</c:v>
                </c:pt>
                <c:pt idx="107" formatCode="0.0">
                  <c:v>7.5</c:v>
                </c:pt>
                <c:pt idx="108" formatCode="0.0">
                  <c:v>7.6133333332999999</c:v>
                </c:pt>
                <c:pt idx="109" formatCode="0.0">
                  <c:v>7.7266666665999999</c:v>
                </c:pt>
                <c:pt idx="110" formatCode="0.0">
                  <c:v>7.84</c:v>
                </c:pt>
                <c:pt idx="111" formatCode="0.0">
                  <c:v>7.9166666666000003</c:v>
                </c:pt>
                <c:pt idx="112" formatCode="0.0">
                  <c:v>7.9933333332999998</c:v>
                </c:pt>
                <c:pt idx="113" formatCode="0.0">
                  <c:v>8.07</c:v>
                </c:pt>
                <c:pt idx="114" formatCode="0.0">
                  <c:v>7.9766666665999999</c:v>
                </c:pt>
                <c:pt idx="115" formatCode="0.0">
                  <c:v>7.8833333333000004</c:v>
                </c:pt>
                <c:pt idx="116" formatCode="0.0">
                  <c:v>7.79</c:v>
                </c:pt>
                <c:pt idx="117" formatCode="0.0">
                  <c:v>7.8966666665999998</c:v>
                </c:pt>
                <c:pt idx="118" formatCode="0.0">
                  <c:v>8.0033333333000005</c:v>
                </c:pt>
                <c:pt idx="119" formatCode="0.0">
                  <c:v>8.11</c:v>
                </c:pt>
                <c:pt idx="120" formatCode="0.0">
                  <c:v>8.2866666666000004</c:v>
                </c:pt>
                <c:pt idx="121" formatCode="0.0">
                  <c:v>8.4633333332999996</c:v>
                </c:pt>
                <c:pt idx="122" formatCode="0.0">
                  <c:v>8.64</c:v>
                </c:pt>
                <c:pt idx="341" formatCode="0.0">
                  <c:v>#N/A</c:v>
                </c:pt>
              </c:numCache>
            </c:numRef>
          </c:val>
          <c:smooth val="0"/>
          <c:extLst>
            <c:ext xmlns:c16="http://schemas.microsoft.com/office/drawing/2014/chart" uri="{C3380CC4-5D6E-409C-BE32-E72D297353CC}">
              <c16:uniqueId val="{00000002-CA61-40BC-8D57-F78E01AC1434}"/>
            </c:ext>
          </c:extLst>
        </c:ser>
        <c:ser>
          <c:idx val="4"/>
          <c:order val="3"/>
          <c:tx>
            <c:strRef>
              <c:f>PCCSMINPMT!$M$5</c:f>
              <c:strCache>
                <c:ptCount val="1"/>
                <c:pt idx="0">
                  <c:v>8.2%</c:v>
                </c:pt>
              </c:strCache>
            </c:strRef>
          </c:tx>
          <c:marker>
            <c:symbol val="none"/>
          </c:marker>
          <c:dLbls>
            <c:dLbl>
              <c:idx val="306"/>
              <c:layout>
                <c:manualLayout>
                  <c:x val="-1.4362863380443524E-3"/>
                  <c:y val="-8.63902179691653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CA61-40BC-8D57-F78E01AC1434}"/>
                </c:ext>
              </c:extLst>
            </c:dLbl>
            <c:dLbl>
              <c:idx val="390"/>
              <c:layout>
                <c:manualLayout>
                  <c:x val="0"/>
                  <c:y val="-0.13955342902711329"/>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CA61-40BC-8D57-F78E01AC1434}"/>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CA61-40BC-8D57-F78E01AC1434}"/>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CA61-40BC-8D57-F78E01AC1434}"/>
                </c:ext>
              </c:extLst>
            </c:dLbl>
            <c:spPr>
              <a:noFill/>
              <a:ln>
                <a:noFill/>
              </a:ln>
              <a:effectLst/>
            </c:spPr>
            <c:txPr>
              <a:bodyPr wrap="square" lIns="38100" tIns="19050" rIns="38100" bIns="19050" anchor="ctr">
                <a:spAutoFit/>
              </a:bodyPr>
              <a:lstStyle/>
              <a:p>
                <a:pPr>
                  <a:defRPr sz="2000">
                    <a:solidFill>
                      <a:srgbClr val="0070C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PCCSMINPMT!$A$9:$A$350</c:f>
              <c:numCache>
                <c:formatCode>mmm\-yy</c:formatCode>
                <c:ptCount val="342"/>
                <c:pt idx="0">
                  <c:v>41091</c:v>
                </c:pt>
                <c:pt idx="1">
                  <c:v>41122</c:v>
                </c:pt>
                <c:pt idx="2">
                  <c:v>41153</c:v>
                </c:pt>
                <c:pt idx="3">
                  <c:v>41183</c:v>
                </c:pt>
                <c:pt idx="4">
                  <c:v>41214</c:v>
                </c:pt>
                <c:pt idx="5">
                  <c:v>41244</c:v>
                </c:pt>
                <c:pt idx="6">
                  <c:v>41275</c:v>
                </c:pt>
                <c:pt idx="7">
                  <c:v>41306</c:v>
                </c:pt>
                <c:pt idx="8">
                  <c:v>41334</c:v>
                </c:pt>
                <c:pt idx="9">
                  <c:v>41365</c:v>
                </c:pt>
                <c:pt idx="10">
                  <c:v>41395</c:v>
                </c:pt>
                <c:pt idx="11">
                  <c:v>41426</c:v>
                </c:pt>
                <c:pt idx="12">
                  <c:v>41456</c:v>
                </c:pt>
                <c:pt idx="13">
                  <c:v>41487</c:v>
                </c:pt>
                <c:pt idx="14">
                  <c:v>41518</c:v>
                </c:pt>
                <c:pt idx="15">
                  <c:v>41548</c:v>
                </c:pt>
                <c:pt idx="16">
                  <c:v>41579</c:v>
                </c:pt>
                <c:pt idx="17">
                  <c:v>41609</c:v>
                </c:pt>
                <c:pt idx="18">
                  <c:v>41640</c:v>
                </c:pt>
                <c:pt idx="19">
                  <c:v>41671</c:v>
                </c:pt>
                <c:pt idx="20">
                  <c:v>41699</c:v>
                </c:pt>
                <c:pt idx="21">
                  <c:v>41730</c:v>
                </c:pt>
                <c:pt idx="22">
                  <c:v>41760</c:v>
                </c:pt>
                <c:pt idx="23">
                  <c:v>41791</c:v>
                </c:pt>
                <c:pt idx="24">
                  <c:v>41821</c:v>
                </c:pt>
                <c:pt idx="25">
                  <c:v>41852</c:v>
                </c:pt>
                <c:pt idx="26">
                  <c:v>41883</c:v>
                </c:pt>
                <c:pt idx="27">
                  <c:v>41913</c:v>
                </c:pt>
                <c:pt idx="28">
                  <c:v>41944</c:v>
                </c:pt>
                <c:pt idx="29">
                  <c:v>41974</c:v>
                </c:pt>
                <c:pt idx="30">
                  <c:v>42005</c:v>
                </c:pt>
                <c:pt idx="31">
                  <c:v>42036</c:v>
                </c:pt>
                <c:pt idx="32">
                  <c:v>42064</c:v>
                </c:pt>
                <c:pt idx="33">
                  <c:v>42095</c:v>
                </c:pt>
                <c:pt idx="34">
                  <c:v>42125</c:v>
                </c:pt>
                <c:pt idx="35">
                  <c:v>42156</c:v>
                </c:pt>
                <c:pt idx="36">
                  <c:v>42186</c:v>
                </c:pt>
                <c:pt idx="37">
                  <c:v>42217</c:v>
                </c:pt>
                <c:pt idx="38">
                  <c:v>42248</c:v>
                </c:pt>
                <c:pt idx="39">
                  <c:v>42278</c:v>
                </c:pt>
                <c:pt idx="40">
                  <c:v>42309</c:v>
                </c:pt>
                <c:pt idx="41">
                  <c:v>42339</c:v>
                </c:pt>
                <c:pt idx="42">
                  <c:v>42370</c:v>
                </c:pt>
                <c:pt idx="43">
                  <c:v>42401</c:v>
                </c:pt>
                <c:pt idx="44">
                  <c:v>42430</c:v>
                </c:pt>
                <c:pt idx="45">
                  <c:v>42461</c:v>
                </c:pt>
                <c:pt idx="46">
                  <c:v>42491</c:v>
                </c:pt>
                <c:pt idx="47">
                  <c:v>42522</c:v>
                </c:pt>
                <c:pt idx="48">
                  <c:v>42552</c:v>
                </c:pt>
                <c:pt idx="49">
                  <c:v>42583</c:v>
                </c:pt>
                <c:pt idx="50">
                  <c:v>42614</c:v>
                </c:pt>
                <c:pt idx="51">
                  <c:v>42644</c:v>
                </c:pt>
                <c:pt idx="52">
                  <c:v>42675</c:v>
                </c:pt>
                <c:pt idx="53">
                  <c:v>42705</c:v>
                </c:pt>
                <c:pt idx="54">
                  <c:v>42736</c:v>
                </c:pt>
                <c:pt idx="55">
                  <c:v>42767</c:v>
                </c:pt>
                <c:pt idx="56">
                  <c:v>42795</c:v>
                </c:pt>
                <c:pt idx="57">
                  <c:v>42826</c:v>
                </c:pt>
                <c:pt idx="58">
                  <c:v>42856</c:v>
                </c:pt>
                <c:pt idx="59">
                  <c:v>42887</c:v>
                </c:pt>
                <c:pt idx="60">
                  <c:v>42917</c:v>
                </c:pt>
                <c:pt idx="61">
                  <c:v>42948</c:v>
                </c:pt>
                <c:pt idx="62">
                  <c:v>42979</c:v>
                </c:pt>
                <c:pt idx="63">
                  <c:v>43009</c:v>
                </c:pt>
                <c:pt idx="64">
                  <c:v>43040</c:v>
                </c:pt>
                <c:pt idx="65">
                  <c:v>43070</c:v>
                </c:pt>
                <c:pt idx="66">
                  <c:v>43101</c:v>
                </c:pt>
                <c:pt idx="67">
                  <c:v>43132</c:v>
                </c:pt>
                <c:pt idx="68">
                  <c:v>43160</c:v>
                </c:pt>
                <c:pt idx="69">
                  <c:v>43191</c:v>
                </c:pt>
                <c:pt idx="70">
                  <c:v>43221</c:v>
                </c:pt>
                <c:pt idx="71">
                  <c:v>43252</c:v>
                </c:pt>
                <c:pt idx="72">
                  <c:v>43282</c:v>
                </c:pt>
                <c:pt idx="73">
                  <c:v>43313</c:v>
                </c:pt>
                <c:pt idx="74">
                  <c:v>43344</c:v>
                </c:pt>
                <c:pt idx="75">
                  <c:v>43374</c:v>
                </c:pt>
                <c:pt idx="76">
                  <c:v>43405</c:v>
                </c:pt>
                <c:pt idx="77">
                  <c:v>43435</c:v>
                </c:pt>
                <c:pt idx="78">
                  <c:v>43466</c:v>
                </c:pt>
                <c:pt idx="79">
                  <c:v>43497</c:v>
                </c:pt>
                <c:pt idx="80">
                  <c:v>43525</c:v>
                </c:pt>
                <c:pt idx="81">
                  <c:v>43556</c:v>
                </c:pt>
                <c:pt idx="82">
                  <c:v>43586</c:v>
                </c:pt>
                <c:pt idx="83">
                  <c:v>43617</c:v>
                </c:pt>
                <c:pt idx="84">
                  <c:v>43647</c:v>
                </c:pt>
                <c:pt idx="85">
                  <c:v>43678</c:v>
                </c:pt>
                <c:pt idx="86">
                  <c:v>43709</c:v>
                </c:pt>
                <c:pt idx="87">
                  <c:v>43739</c:v>
                </c:pt>
                <c:pt idx="88">
                  <c:v>43770</c:v>
                </c:pt>
                <c:pt idx="89">
                  <c:v>43800</c:v>
                </c:pt>
                <c:pt idx="90">
                  <c:v>43831</c:v>
                </c:pt>
                <c:pt idx="91">
                  <c:v>43862</c:v>
                </c:pt>
                <c:pt idx="92">
                  <c:v>43891</c:v>
                </c:pt>
                <c:pt idx="93">
                  <c:v>43922</c:v>
                </c:pt>
                <c:pt idx="94">
                  <c:v>43952</c:v>
                </c:pt>
                <c:pt idx="95">
                  <c:v>43983</c:v>
                </c:pt>
                <c:pt idx="96">
                  <c:v>44013</c:v>
                </c:pt>
                <c:pt idx="97">
                  <c:v>44044</c:v>
                </c:pt>
                <c:pt idx="98">
                  <c:v>44075</c:v>
                </c:pt>
                <c:pt idx="99">
                  <c:v>44105</c:v>
                </c:pt>
                <c:pt idx="100">
                  <c:v>44136</c:v>
                </c:pt>
                <c:pt idx="101">
                  <c:v>44166</c:v>
                </c:pt>
                <c:pt idx="102">
                  <c:v>44197</c:v>
                </c:pt>
                <c:pt idx="103">
                  <c:v>44228</c:v>
                </c:pt>
                <c:pt idx="104">
                  <c:v>44256</c:v>
                </c:pt>
                <c:pt idx="105">
                  <c:v>44287</c:v>
                </c:pt>
                <c:pt idx="106">
                  <c:v>44317</c:v>
                </c:pt>
                <c:pt idx="107">
                  <c:v>44348</c:v>
                </c:pt>
                <c:pt idx="108">
                  <c:v>44378</c:v>
                </c:pt>
                <c:pt idx="109">
                  <c:v>44409</c:v>
                </c:pt>
                <c:pt idx="110">
                  <c:v>44440</c:v>
                </c:pt>
                <c:pt idx="111">
                  <c:v>44470</c:v>
                </c:pt>
                <c:pt idx="112">
                  <c:v>44501</c:v>
                </c:pt>
                <c:pt idx="113">
                  <c:v>44531</c:v>
                </c:pt>
                <c:pt idx="114">
                  <c:v>44562</c:v>
                </c:pt>
                <c:pt idx="115">
                  <c:v>44593</c:v>
                </c:pt>
                <c:pt idx="116">
                  <c:v>44621</c:v>
                </c:pt>
                <c:pt idx="117">
                  <c:v>44652</c:v>
                </c:pt>
                <c:pt idx="118">
                  <c:v>44682</c:v>
                </c:pt>
                <c:pt idx="119">
                  <c:v>44713</c:v>
                </c:pt>
                <c:pt idx="120">
                  <c:v>44743</c:v>
                </c:pt>
                <c:pt idx="121">
                  <c:v>44774</c:v>
                </c:pt>
                <c:pt idx="122">
                  <c:v>44805</c:v>
                </c:pt>
                <c:pt idx="123">
                  <c:v>44835</c:v>
                </c:pt>
                <c:pt idx="124">
                  <c:v>44866</c:v>
                </c:pt>
                <c:pt idx="125">
                  <c:v>44896</c:v>
                </c:pt>
                <c:pt idx="126">
                  <c:v>44927</c:v>
                </c:pt>
                <c:pt idx="127">
                  <c:v>44958</c:v>
                </c:pt>
                <c:pt idx="128">
                  <c:v>44986</c:v>
                </c:pt>
                <c:pt idx="129">
                  <c:v>45017</c:v>
                </c:pt>
                <c:pt idx="130">
                  <c:v>45047</c:v>
                </c:pt>
                <c:pt idx="131">
                  <c:v>45078</c:v>
                </c:pt>
                <c:pt idx="132">
                  <c:v>45108</c:v>
                </c:pt>
                <c:pt idx="133">
                  <c:v>45139</c:v>
                </c:pt>
                <c:pt idx="134">
                  <c:v>45170</c:v>
                </c:pt>
                <c:pt idx="135">
                  <c:v>45200</c:v>
                </c:pt>
                <c:pt idx="136">
                  <c:v>45231</c:v>
                </c:pt>
                <c:pt idx="137">
                  <c:v>45261</c:v>
                </c:pt>
                <c:pt idx="138">
                  <c:v>45292</c:v>
                </c:pt>
                <c:pt idx="139">
                  <c:v>45323</c:v>
                </c:pt>
                <c:pt idx="140">
                  <c:v>45352</c:v>
                </c:pt>
                <c:pt idx="141">
                  <c:v>45383</c:v>
                </c:pt>
                <c:pt idx="142">
                  <c:v>45413</c:v>
                </c:pt>
                <c:pt idx="143">
                  <c:v>45444</c:v>
                </c:pt>
                <c:pt idx="144">
                  <c:v>45474</c:v>
                </c:pt>
                <c:pt idx="145">
                  <c:v>45505</c:v>
                </c:pt>
                <c:pt idx="146">
                  <c:v>45536</c:v>
                </c:pt>
                <c:pt idx="147">
                  <c:v>45566</c:v>
                </c:pt>
                <c:pt idx="148">
                  <c:v>45597</c:v>
                </c:pt>
                <c:pt idx="149">
                  <c:v>45627</c:v>
                </c:pt>
                <c:pt idx="150">
                  <c:v>45658</c:v>
                </c:pt>
                <c:pt idx="151">
                  <c:v>45689</c:v>
                </c:pt>
                <c:pt idx="152">
                  <c:v>45717</c:v>
                </c:pt>
                <c:pt idx="153">
                  <c:v>45748</c:v>
                </c:pt>
                <c:pt idx="154">
                  <c:v>45778</c:v>
                </c:pt>
                <c:pt idx="155">
                  <c:v>45809</c:v>
                </c:pt>
                <c:pt idx="156">
                  <c:v>45839</c:v>
                </c:pt>
                <c:pt idx="157">
                  <c:v>45870</c:v>
                </c:pt>
                <c:pt idx="158">
                  <c:v>45901</c:v>
                </c:pt>
                <c:pt idx="159">
                  <c:v>45931</c:v>
                </c:pt>
                <c:pt idx="160">
                  <c:v>45962</c:v>
                </c:pt>
                <c:pt idx="161">
                  <c:v>45992</c:v>
                </c:pt>
                <c:pt idx="162">
                  <c:v>46023</c:v>
                </c:pt>
                <c:pt idx="163">
                  <c:v>46054</c:v>
                </c:pt>
                <c:pt idx="164">
                  <c:v>46082</c:v>
                </c:pt>
                <c:pt idx="165">
                  <c:v>46113</c:v>
                </c:pt>
                <c:pt idx="166">
                  <c:v>46143</c:v>
                </c:pt>
                <c:pt idx="167">
                  <c:v>46174</c:v>
                </c:pt>
                <c:pt idx="168">
                  <c:v>46204</c:v>
                </c:pt>
                <c:pt idx="169">
                  <c:v>46235</c:v>
                </c:pt>
                <c:pt idx="170">
                  <c:v>46266</c:v>
                </c:pt>
                <c:pt idx="171">
                  <c:v>46296</c:v>
                </c:pt>
                <c:pt idx="172">
                  <c:v>46327</c:v>
                </c:pt>
                <c:pt idx="173">
                  <c:v>46357</c:v>
                </c:pt>
                <c:pt idx="174">
                  <c:v>46388</c:v>
                </c:pt>
                <c:pt idx="175">
                  <c:v>46419</c:v>
                </c:pt>
                <c:pt idx="176">
                  <c:v>46447</c:v>
                </c:pt>
                <c:pt idx="177">
                  <c:v>46478</c:v>
                </c:pt>
                <c:pt idx="178">
                  <c:v>46508</c:v>
                </c:pt>
                <c:pt idx="179">
                  <c:v>46539</c:v>
                </c:pt>
                <c:pt idx="180">
                  <c:v>46569</c:v>
                </c:pt>
                <c:pt idx="181">
                  <c:v>46600</c:v>
                </c:pt>
                <c:pt idx="182">
                  <c:v>46631</c:v>
                </c:pt>
                <c:pt idx="183">
                  <c:v>46661</c:v>
                </c:pt>
                <c:pt idx="184">
                  <c:v>46692</c:v>
                </c:pt>
                <c:pt idx="185">
                  <c:v>46722</c:v>
                </c:pt>
                <c:pt idx="186">
                  <c:v>46753</c:v>
                </c:pt>
                <c:pt idx="187">
                  <c:v>46784</c:v>
                </c:pt>
                <c:pt idx="188">
                  <c:v>46813</c:v>
                </c:pt>
                <c:pt idx="189">
                  <c:v>46844</c:v>
                </c:pt>
                <c:pt idx="190">
                  <c:v>46874</c:v>
                </c:pt>
                <c:pt idx="191">
                  <c:v>46905</c:v>
                </c:pt>
                <c:pt idx="192">
                  <c:v>46935</c:v>
                </c:pt>
                <c:pt idx="193">
                  <c:v>46966</c:v>
                </c:pt>
                <c:pt idx="194">
                  <c:v>46997</c:v>
                </c:pt>
                <c:pt idx="195">
                  <c:v>47027</c:v>
                </c:pt>
                <c:pt idx="196">
                  <c:v>47058</c:v>
                </c:pt>
                <c:pt idx="197">
                  <c:v>47088</c:v>
                </c:pt>
                <c:pt idx="198">
                  <c:v>47119</c:v>
                </c:pt>
                <c:pt idx="199">
                  <c:v>47150</c:v>
                </c:pt>
                <c:pt idx="200">
                  <c:v>47178</c:v>
                </c:pt>
                <c:pt idx="201">
                  <c:v>47209</c:v>
                </c:pt>
                <c:pt idx="202">
                  <c:v>47239</c:v>
                </c:pt>
                <c:pt idx="203">
                  <c:v>47270</c:v>
                </c:pt>
                <c:pt idx="204">
                  <c:v>47300</c:v>
                </c:pt>
                <c:pt idx="205">
                  <c:v>47331</c:v>
                </c:pt>
                <c:pt idx="206">
                  <c:v>47362</c:v>
                </c:pt>
                <c:pt idx="207">
                  <c:v>47392</c:v>
                </c:pt>
                <c:pt idx="208">
                  <c:v>47423</c:v>
                </c:pt>
                <c:pt idx="209">
                  <c:v>47453</c:v>
                </c:pt>
                <c:pt idx="210">
                  <c:v>47484</c:v>
                </c:pt>
                <c:pt idx="211">
                  <c:v>47515</c:v>
                </c:pt>
                <c:pt idx="212">
                  <c:v>47543</c:v>
                </c:pt>
                <c:pt idx="213">
                  <c:v>47574</c:v>
                </c:pt>
                <c:pt idx="214">
                  <c:v>47604</c:v>
                </c:pt>
                <c:pt idx="215">
                  <c:v>47635</c:v>
                </c:pt>
                <c:pt idx="216">
                  <c:v>47665</c:v>
                </c:pt>
                <c:pt idx="217">
                  <c:v>47696</c:v>
                </c:pt>
                <c:pt idx="218">
                  <c:v>47727</c:v>
                </c:pt>
                <c:pt idx="219">
                  <c:v>47757</c:v>
                </c:pt>
                <c:pt idx="220">
                  <c:v>47788</c:v>
                </c:pt>
                <c:pt idx="221">
                  <c:v>47818</c:v>
                </c:pt>
                <c:pt idx="222">
                  <c:v>47849</c:v>
                </c:pt>
                <c:pt idx="223">
                  <c:v>47880</c:v>
                </c:pt>
                <c:pt idx="224">
                  <c:v>47908</c:v>
                </c:pt>
                <c:pt idx="225">
                  <c:v>47939</c:v>
                </c:pt>
                <c:pt idx="226">
                  <c:v>47969</c:v>
                </c:pt>
                <c:pt idx="227">
                  <c:v>48000</c:v>
                </c:pt>
                <c:pt idx="228">
                  <c:v>48030</c:v>
                </c:pt>
                <c:pt idx="229">
                  <c:v>48061</c:v>
                </c:pt>
                <c:pt idx="230">
                  <c:v>48092</c:v>
                </c:pt>
                <c:pt idx="231">
                  <c:v>48122</c:v>
                </c:pt>
                <c:pt idx="232">
                  <c:v>48153</c:v>
                </c:pt>
                <c:pt idx="233">
                  <c:v>48183</c:v>
                </c:pt>
                <c:pt idx="234">
                  <c:v>48214</c:v>
                </c:pt>
                <c:pt idx="235">
                  <c:v>48245</c:v>
                </c:pt>
                <c:pt idx="236">
                  <c:v>48274</c:v>
                </c:pt>
                <c:pt idx="237">
                  <c:v>48305</c:v>
                </c:pt>
                <c:pt idx="238">
                  <c:v>48335</c:v>
                </c:pt>
                <c:pt idx="239">
                  <c:v>48366</c:v>
                </c:pt>
                <c:pt idx="240">
                  <c:v>48396</c:v>
                </c:pt>
                <c:pt idx="241">
                  <c:v>48427</c:v>
                </c:pt>
                <c:pt idx="242">
                  <c:v>48458</c:v>
                </c:pt>
                <c:pt idx="243">
                  <c:v>48488</c:v>
                </c:pt>
                <c:pt idx="244">
                  <c:v>48519</c:v>
                </c:pt>
                <c:pt idx="245">
                  <c:v>48549</c:v>
                </c:pt>
                <c:pt idx="246">
                  <c:v>48580</c:v>
                </c:pt>
                <c:pt idx="247">
                  <c:v>48611</c:v>
                </c:pt>
                <c:pt idx="248">
                  <c:v>48639</c:v>
                </c:pt>
                <c:pt idx="249">
                  <c:v>48670</c:v>
                </c:pt>
                <c:pt idx="250">
                  <c:v>48700</c:v>
                </c:pt>
                <c:pt idx="251">
                  <c:v>48731</c:v>
                </c:pt>
                <c:pt idx="252">
                  <c:v>48761</c:v>
                </c:pt>
                <c:pt idx="253">
                  <c:v>48792</c:v>
                </c:pt>
                <c:pt idx="254">
                  <c:v>48823</c:v>
                </c:pt>
                <c:pt idx="255">
                  <c:v>48853</c:v>
                </c:pt>
                <c:pt idx="256">
                  <c:v>48884</c:v>
                </c:pt>
                <c:pt idx="257">
                  <c:v>48914</c:v>
                </c:pt>
                <c:pt idx="258">
                  <c:v>48945</c:v>
                </c:pt>
                <c:pt idx="259">
                  <c:v>48976</c:v>
                </c:pt>
                <c:pt idx="260">
                  <c:v>49004</c:v>
                </c:pt>
                <c:pt idx="261">
                  <c:v>49035</c:v>
                </c:pt>
                <c:pt idx="262">
                  <c:v>49065</c:v>
                </c:pt>
                <c:pt idx="263">
                  <c:v>49096</c:v>
                </c:pt>
                <c:pt idx="264">
                  <c:v>49126</c:v>
                </c:pt>
                <c:pt idx="265">
                  <c:v>49157</c:v>
                </c:pt>
                <c:pt idx="266">
                  <c:v>49188</c:v>
                </c:pt>
                <c:pt idx="267">
                  <c:v>49218</c:v>
                </c:pt>
                <c:pt idx="268">
                  <c:v>49249</c:v>
                </c:pt>
                <c:pt idx="269">
                  <c:v>49279</c:v>
                </c:pt>
                <c:pt idx="270">
                  <c:v>49310</c:v>
                </c:pt>
                <c:pt idx="271">
                  <c:v>49341</c:v>
                </c:pt>
                <c:pt idx="272">
                  <c:v>49369</c:v>
                </c:pt>
                <c:pt idx="273">
                  <c:v>49400</c:v>
                </c:pt>
                <c:pt idx="274">
                  <c:v>49430</c:v>
                </c:pt>
                <c:pt idx="275">
                  <c:v>49461</c:v>
                </c:pt>
                <c:pt idx="276">
                  <c:v>49491</c:v>
                </c:pt>
                <c:pt idx="277">
                  <c:v>49522</c:v>
                </c:pt>
                <c:pt idx="278">
                  <c:v>49553</c:v>
                </c:pt>
                <c:pt idx="279">
                  <c:v>49583</c:v>
                </c:pt>
                <c:pt idx="280">
                  <c:v>49614</c:v>
                </c:pt>
                <c:pt idx="281">
                  <c:v>49644</c:v>
                </c:pt>
                <c:pt idx="282">
                  <c:v>49675</c:v>
                </c:pt>
                <c:pt idx="283">
                  <c:v>49706</c:v>
                </c:pt>
                <c:pt idx="284">
                  <c:v>49735</c:v>
                </c:pt>
                <c:pt idx="285">
                  <c:v>49766</c:v>
                </c:pt>
                <c:pt idx="286">
                  <c:v>49796</c:v>
                </c:pt>
                <c:pt idx="287">
                  <c:v>49827</c:v>
                </c:pt>
                <c:pt idx="288">
                  <c:v>49857</c:v>
                </c:pt>
                <c:pt idx="289">
                  <c:v>49888</c:v>
                </c:pt>
                <c:pt idx="290">
                  <c:v>49919</c:v>
                </c:pt>
                <c:pt idx="291">
                  <c:v>49949</c:v>
                </c:pt>
                <c:pt idx="292">
                  <c:v>49980</c:v>
                </c:pt>
                <c:pt idx="293">
                  <c:v>50010</c:v>
                </c:pt>
                <c:pt idx="294">
                  <c:v>50041</c:v>
                </c:pt>
                <c:pt idx="295">
                  <c:v>50072</c:v>
                </c:pt>
                <c:pt idx="296">
                  <c:v>50100</c:v>
                </c:pt>
                <c:pt idx="297">
                  <c:v>50131</c:v>
                </c:pt>
                <c:pt idx="298">
                  <c:v>50161</c:v>
                </c:pt>
                <c:pt idx="299">
                  <c:v>50192</c:v>
                </c:pt>
                <c:pt idx="300">
                  <c:v>50222</c:v>
                </c:pt>
                <c:pt idx="301">
                  <c:v>50253</c:v>
                </c:pt>
                <c:pt idx="302">
                  <c:v>50284</c:v>
                </c:pt>
                <c:pt idx="303">
                  <c:v>50314</c:v>
                </c:pt>
                <c:pt idx="304">
                  <c:v>50345</c:v>
                </c:pt>
                <c:pt idx="305">
                  <c:v>50375</c:v>
                </c:pt>
                <c:pt idx="306">
                  <c:v>50406</c:v>
                </c:pt>
                <c:pt idx="307">
                  <c:v>50437</c:v>
                </c:pt>
                <c:pt idx="308">
                  <c:v>50465</c:v>
                </c:pt>
                <c:pt idx="309">
                  <c:v>50496</c:v>
                </c:pt>
                <c:pt idx="310">
                  <c:v>50526</c:v>
                </c:pt>
                <c:pt idx="311">
                  <c:v>50557</c:v>
                </c:pt>
                <c:pt idx="312">
                  <c:v>50587</c:v>
                </c:pt>
                <c:pt idx="313">
                  <c:v>50618</c:v>
                </c:pt>
                <c:pt idx="314">
                  <c:v>50649</c:v>
                </c:pt>
                <c:pt idx="315">
                  <c:v>50679</c:v>
                </c:pt>
                <c:pt idx="316">
                  <c:v>50710</c:v>
                </c:pt>
                <c:pt idx="317">
                  <c:v>50740</c:v>
                </c:pt>
                <c:pt idx="318">
                  <c:v>50771</c:v>
                </c:pt>
                <c:pt idx="319">
                  <c:v>50802</c:v>
                </c:pt>
                <c:pt idx="320">
                  <c:v>50830</c:v>
                </c:pt>
                <c:pt idx="321">
                  <c:v>50861</c:v>
                </c:pt>
                <c:pt idx="322">
                  <c:v>50891</c:v>
                </c:pt>
                <c:pt idx="323">
                  <c:v>50922</c:v>
                </c:pt>
                <c:pt idx="324">
                  <c:v>50952</c:v>
                </c:pt>
                <c:pt idx="325">
                  <c:v>50983</c:v>
                </c:pt>
                <c:pt idx="326">
                  <c:v>51014</c:v>
                </c:pt>
                <c:pt idx="327">
                  <c:v>51044</c:v>
                </c:pt>
                <c:pt idx="328">
                  <c:v>51075</c:v>
                </c:pt>
                <c:pt idx="329">
                  <c:v>51105</c:v>
                </c:pt>
                <c:pt idx="330">
                  <c:v>51136</c:v>
                </c:pt>
                <c:pt idx="331">
                  <c:v>51167</c:v>
                </c:pt>
                <c:pt idx="332">
                  <c:v>51196</c:v>
                </c:pt>
                <c:pt idx="333">
                  <c:v>51227</c:v>
                </c:pt>
                <c:pt idx="334">
                  <c:v>51257</c:v>
                </c:pt>
                <c:pt idx="335">
                  <c:v>51288</c:v>
                </c:pt>
                <c:pt idx="336">
                  <c:v>51318</c:v>
                </c:pt>
                <c:pt idx="337">
                  <c:v>51349</c:v>
                </c:pt>
                <c:pt idx="338">
                  <c:v>51380</c:v>
                </c:pt>
                <c:pt idx="339">
                  <c:v>51410</c:v>
                </c:pt>
                <c:pt idx="340">
                  <c:v>51441</c:v>
                </c:pt>
                <c:pt idx="341">
                  <c:v>51471</c:v>
                </c:pt>
              </c:numCache>
            </c:numRef>
          </c:cat>
          <c:val>
            <c:numRef>
              <c:f>PCCSMINPMT!$M$9:$M$350</c:f>
              <c:numCache>
                <c:formatCode>General</c:formatCode>
                <c:ptCount val="342"/>
                <c:pt idx="122" formatCode="0.0">
                  <c:v>8.1524999999999999</c:v>
                </c:pt>
                <c:pt idx="341" formatCode="0.0">
                  <c:v>#N/A</c:v>
                </c:pt>
              </c:numCache>
            </c:numRef>
          </c:val>
          <c:smooth val="0"/>
          <c:extLst>
            <c:ext xmlns:c16="http://schemas.microsoft.com/office/drawing/2014/chart" uri="{C3380CC4-5D6E-409C-BE32-E72D297353CC}">
              <c16:uniqueId val="{00000007-CA61-40BC-8D57-F78E01AC1434}"/>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5261"/>
          <c:min val="41275"/>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1"/>
        <c:majorTimeUnit val="years"/>
        <c:minorUnit val="1"/>
        <c:minorTimeUnit val="years"/>
      </c:dateAx>
      <c:valAx>
        <c:axId val="1106967296"/>
        <c:scaling>
          <c:orientation val="minMax"/>
          <c:max val="10"/>
          <c:min val="7"/>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1"/>
      </c:valAx>
      <c:valAx>
        <c:axId val="415924863"/>
        <c:scaling>
          <c:orientation val="minMax"/>
          <c:max val="10"/>
          <c:min val="7"/>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1"/>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1"/>
        <c:delete val="1"/>
      </c:legendEntry>
      <c:legendEntry>
        <c:idx val="3"/>
        <c:delete val="1"/>
      </c:legendEntry>
      <c:layout>
        <c:manualLayout>
          <c:xMode val="edge"/>
          <c:yMode val="edge"/>
          <c:x val="6.7505457888084569E-2"/>
          <c:y val="0.14704468012072652"/>
          <c:w val="0.10342008050441472"/>
          <c:h val="0.1480323332789143"/>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4771646305328691E-2"/>
          <c:y val="7.5759145537429851E-2"/>
          <c:w val="0.91359325605900943"/>
          <c:h val="0.8506317840652694"/>
        </c:manualLayout>
      </c:layout>
      <c:lineChart>
        <c:grouping val="standard"/>
        <c:varyColors val="0"/>
        <c:ser>
          <c:idx val="0"/>
          <c:order val="0"/>
          <c:tx>
            <c:v>0</c:v>
          </c:tx>
          <c:spPr>
            <a:ln w="25400">
              <a:solidFill>
                <a:schemeClr val="tx1"/>
              </a:solidFill>
            </a:ln>
          </c:spPr>
          <c:marker>
            <c:symbol val="none"/>
          </c:marker>
          <c:cat>
            <c:numRef>
              <c:f>RSBMGES!$A$3:$A$1430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RSBMGES!$B$3:$B$1430</c:f>
              <c:numCache>
                <c:formatCode>General</c:formatCode>
                <c:ptCount val="14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numCache>
            </c:numRef>
          </c:val>
          <c:smooth val="0"/>
          <c:extLst>
            <c:ext xmlns:c16="http://schemas.microsoft.com/office/drawing/2014/chart" uri="{C3380CC4-5D6E-409C-BE32-E72D297353CC}">
              <c16:uniqueId val="{00000000-9D0E-4CFB-B323-83BB9DC2012F}"/>
            </c:ext>
          </c:extLst>
        </c:ser>
        <c:ser>
          <c:idx val="3"/>
          <c:order val="2"/>
          <c:tx>
            <c:v>3/12</c:v>
          </c:tx>
          <c:spPr>
            <a:ln w="38100">
              <a:solidFill>
                <a:srgbClr val="5F5F5F"/>
              </a:solidFill>
            </a:ln>
          </c:spPr>
          <c:marker>
            <c:symbol val="none"/>
          </c:marker>
          <c:cat>
            <c:numRef>
              <c:f>RSBMGES!$A$3:$A$1430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RSBMGES!$G$3:$G$1430</c:f>
              <c:numCache>
                <c:formatCode>General</c:formatCode>
                <c:ptCount val="1428"/>
                <c:pt idx="14" formatCode="0.0">
                  <c:v>2.2136737191</c:v>
                </c:pt>
                <c:pt idx="15" formatCode="0.0">
                  <c:v>4.4592303509000004</c:v>
                </c:pt>
                <c:pt idx="16" formatCode="0.0">
                  <c:v>6.3011717053999998</c:v>
                </c:pt>
                <c:pt idx="17" formatCode="0.0">
                  <c:v>7.4718045112000002</c:v>
                </c:pt>
                <c:pt idx="18" formatCode="0.0">
                  <c:v>7.8002430670000003</c:v>
                </c:pt>
                <c:pt idx="19" formatCode="0.0">
                  <c:v>8.8500113972999994</c:v>
                </c:pt>
                <c:pt idx="20" formatCode="0.0">
                  <c:v>8.6468144854000002</c:v>
                </c:pt>
                <c:pt idx="21" formatCode="0.0">
                  <c:v>7.9278117950000002</c:v>
                </c:pt>
                <c:pt idx="22" formatCode="0.0">
                  <c:v>9.5887511339000007</c:v>
                </c:pt>
                <c:pt idx="23" formatCode="0.0">
                  <c:v>11.4978771228</c:v>
                </c:pt>
                <c:pt idx="24" formatCode="0.0">
                  <c:v>13.0932116838</c:v>
                </c:pt>
                <c:pt idx="25" formatCode="0.0">
                  <c:v>9.7903327938999993</c:v>
                </c:pt>
                <c:pt idx="26" formatCode="0.0">
                  <c:v>10.3188723142</c:v>
                </c:pt>
                <c:pt idx="27" formatCode="0.0">
                  <c:v>11.639871382600001</c:v>
                </c:pt>
                <c:pt idx="28" formatCode="0.0">
                  <c:v>13.2732765424</c:v>
                </c:pt>
                <c:pt idx="29" formatCode="0.0">
                  <c:v>12.3640011317</c:v>
                </c:pt>
                <c:pt idx="30" formatCode="0.0">
                  <c:v>11.076662908599999</c:v>
                </c:pt>
                <c:pt idx="31" formatCode="0.0">
                  <c:v>11.6328988011</c:v>
                </c:pt>
                <c:pt idx="32" formatCode="0.0">
                  <c:v>12.339130902999999</c:v>
                </c:pt>
                <c:pt idx="33" formatCode="0.0">
                  <c:v>14.055756128000001</c:v>
                </c:pt>
                <c:pt idx="34" formatCode="0.0">
                  <c:v>12.270632708799999</c:v>
                </c:pt>
                <c:pt idx="35" formatCode="0.0">
                  <c:v>10.8021839563</c:v>
                </c:pt>
                <c:pt idx="36" formatCode="0.0">
                  <c:v>10.671282359999999</c:v>
                </c:pt>
                <c:pt idx="37" formatCode="0.0">
                  <c:v>11.317248229600001</c:v>
                </c:pt>
                <c:pt idx="38" formatCode="0.0">
                  <c:v>10.098002729099999</c:v>
                </c:pt>
                <c:pt idx="39" formatCode="0.0">
                  <c:v>5.1157559798000003</c:v>
                </c:pt>
                <c:pt idx="40" formatCode="0.0">
                  <c:v>3.4454589139</c:v>
                </c:pt>
                <c:pt idx="41" formatCode="0.0">
                  <c:v>3.0558989149000002</c:v>
                </c:pt>
                <c:pt idx="42" formatCode="0.0">
                  <c:v>4.4681783580000003</c:v>
                </c:pt>
                <c:pt idx="43" formatCode="0.0">
                  <c:v>4.0449280119999997</c:v>
                </c:pt>
                <c:pt idx="44" formatCode="0.0">
                  <c:v>2.8328340323000001</c:v>
                </c:pt>
                <c:pt idx="45" formatCode="0.0">
                  <c:v>3.1701454173000001</c:v>
                </c:pt>
                <c:pt idx="46" formatCode="0.0">
                  <c:v>3.6325206449</c:v>
                </c:pt>
                <c:pt idx="47" formatCode="0.0">
                  <c:v>3.9420817223000002</c:v>
                </c:pt>
                <c:pt idx="48" formatCode="0.0">
                  <c:v>3.6420508635000002</c:v>
                </c:pt>
                <c:pt idx="49" formatCode="0.0">
                  <c:v>4.5796033505000002</c:v>
                </c:pt>
                <c:pt idx="50" formatCode="0.0">
                  <c:v>3.7211267604999998</c:v>
                </c:pt>
                <c:pt idx="51" formatCode="0.0">
                  <c:v>6.7326009236999997</c:v>
                </c:pt>
                <c:pt idx="52" formatCode="0.0">
                  <c:v>6.9006364099999997</c:v>
                </c:pt>
                <c:pt idx="53" formatCode="0.0">
                  <c:v>8.3849759001000006</c:v>
                </c:pt>
                <c:pt idx="54" formatCode="0.0">
                  <c:v>8.9847200141000005</c:v>
                </c:pt>
                <c:pt idx="55" formatCode="0.0">
                  <c:v>8.6317639898999996</c:v>
                </c:pt>
                <c:pt idx="56" formatCode="0.0">
                  <c:v>9.3644393687999994</c:v>
                </c:pt>
                <c:pt idx="57" formatCode="0.0">
                  <c:v>8.1616646289000006</c:v>
                </c:pt>
                <c:pt idx="58" formatCode="0.0">
                  <c:v>7.9566475359000002</c:v>
                </c:pt>
                <c:pt idx="59" formatCode="0.0">
                  <c:v>7.3128631512000002</c:v>
                </c:pt>
                <c:pt idx="60" formatCode="0.0">
                  <c:v>6.1725803064999996</c:v>
                </c:pt>
                <c:pt idx="61" formatCode="0.0">
                  <c:v>6.1323351314999996</c:v>
                </c:pt>
                <c:pt idx="62" formatCode="0.0">
                  <c:v>8.9677086445</c:v>
                </c:pt>
                <c:pt idx="63" formatCode="0.0">
                  <c:v>9.5352191876999992</c:v>
                </c:pt>
                <c:pt idx="64" formatCode="0.0">
                  <c:v>10.0640956002</c:v>
                </c:pt>
                <c:pt idx="65" formatCode="0.0">
                  <c:v>8.9720468889999996</c:v>
                </c:pt>
                <c:pt idx="66" formatCode="0.0">
                  <c:v>8.2845391737000007</c:v>
                </c:pt>
                <c:pt idx="67" formatCode="0.0">
                  <c:v>6.4791186904</c:v>
                </c:pt>
                <c:pt idx="68" formatCode="0.0">
                  <c:v>7.3734683003999999</c:v>
                </c:pt>
                <c:pt idx="69" formatCode="0.0">
                  <c:v>7.1704310363000001</c:v>
                </c:pt>
                <c:pt idx="70" formatCode="0.0">
                  <c:v>7.1944816677999999</c:v>
                </c:pt>
                <c:pt idx="71" formatCode="0.0">
                  <c:v>7.3401146325999997</c:v>
                </c:pt>
                <c:pt idx="72" formatCode="0.0">
                  <c:v>7.1905279809999998</c:v>
                </c:pt>
                <c:pt idx="73" formatCode="0.0">
                  <c:v>8.5269709542999994</c:v>
                </c:pt>
                <c:pt idx="74" formatCode="0.0">
                  <c:v>6.3380106173000001</c:v>
                </c:pt>
                <c:pt idx="75" formatCode="0.0">
                  <c:v>6.4819981695999997</c:v>
                </c:pt>
                <c:pt idx="76" formatCode="0.0">
                  <c:v>5.7149061334000004</c:v>
                </c:pt>
                <c:pt idx="77" formatCode="0.0">
                  <c:v>6.2455335313999996</c:v>
                </c:pt>
                <c:pt idx="78" formatCode="0.0">
                  <c:v>5.5308161507999998</c:v>
                </c:pt>
                <c:pt idx="79" formatCode="0.0">
                  <c:v>5.7848180188000002</c:v>
                </c:pt>
                <c:pt idx="80" formatCode="0.0">
                  <c:v>4.3683636002000004</c:v>
                </c:pt>
                <c:pt idx="81" formatCode="0.0">
                  <c:v>4.0239606757999997</c:v>
                </c:pt>
                <c:pt idx="82" formatCode="0.0">
                  <c:v>5.3406016885999996</c:v>
                </c:pt>
                <c:pt idx="83" formatCode="0.0">
                  <c:v>6.9542643675000004</c:v>
                </c:pt>
                <c:pt idx="84" formatCode="0.0">
                  <c:v>7.6697797763000004</c:v>
                </c:pt>
                <c:pt idx="85" formatCode="0.0">
                  <c:v>7.6084878608000004</c:v>
                </c:pt>
                <c:pt idx="86" formatCode="0.0">
                  <c:v>8.2079407490000005</c:v>
                </c:pt>
                <c:pt idx="87" formatCode="0.0">
                  <c:v>8.5001572161999999</c:v>
                </c:pt>
                <c:pt idx="88" formatCode="0.0">
                  <c:v>7.9548849716000003</c:v>
                </c:pt>
                <c:pt idx="89" formatCode="0.0">
                  <c:v>7.2873705636999997</c:v>
                </c:pt>
                <c:pt idx="90" formatCode="0.0">
                  <c:v>7.1486826708000004</c:v>
                </c:pt>
                <c:pt idx="91" formatCode="0.0">
                  <c:v>8.4375518021999998</c:v>
                </c:pt>
                <c:pt idx="92" formatCode="0.0">
                  <c:v>8.0553759555000006</c:v>
                </c:pt>
                <c:pt idx="93" formatCode="0.0">
                  <c:v>7.4553767862999996</c:v>
                </c:pt>
                <c:pt idx="94" formatCode="0.0">
                  <c:v>7.6961985914</c:v>
                </c:pt>
                <c:pt idx="95" formatCode="0.0">
                  <c:v>7.9169626646999998</c:v>
                </c:pt>
                <c:pt idx="96" formatCode="0.0">
                  <c:v>9.9997858259000001</c:v>
                </c:pt>
                <c:pt idx="97" formatCode="0.0">
                  <c:v>9.5665304671999998</c:v>
                </c:pt>
                <c:pt idx="98" formatCode="0.0">
                  <c:v>11.564286952</c:v>
                </c:pt>
                <c:pt idx="99" formatCode="0.0">
                  <c:v>8.5200927357000005</c:v>
                </c:pt>
                <c:pt idx="100" formatCode="0.0">
                  <c:v>8.9791046840999993</c:v>
                </c:pt>
                <c:pt idx="101" formatCode="0.0">
                  <c:v>6.8055830528000003</c:v>
                </c:pt>
                <c:pt idx="102" formatCode="0.0">
                  <c:v>6.4500115828000002</c:v>
                </c:pt>
                <c:pt idx="103" formatCode="0.0">
                  <c:v>4.4603729998999997</c:v>
                </c:pt>
                <c:pt idx="104" formatCode="0.0">
                  <c:v>3.0604343387999999</c:v>
                </c:pt>
                <c:pt idx="105" formatCode="0.0">
                  <c:v>3.9809143996</c:v>
                </c:pt>
                <c:pt idx="106" formatCode="0.0">
                  <c:v>1.2482387369000001</c:v>
                </c:pt>
                <c:pt idx="107" formatCode="0.0">
                  <c:v>-0.91244880039999998</c:v>
                </c:pt>
                <c:pt idx="108" formatCode="0.0">
                  <c:v>-1.7893302179999999</c:v>
                </c:pt>
                <c:pt idx="109" formatCode="0.0">
                  <c:v>-2.1828131332999998</c:v>
                </c:pt>
                <c:pt idx="110" formatCode="0.0">
                  <c:v>-2.2462966197999998</c:v>
                </c:pt>
                <c:pt idx="111" formatCode="0.0">
                  <c:v>2.1025458429000001</c:v>
                </c:pt>
                <c:pt idx="112" formatCode="0.0">
                  <c:v>6.0711394695000003</c:v>
                </c:pt>
                <c:pt idx="113" formatCode="0.0">
                  <c:v>9.3362373911999992</c:v>
                </c:pt>
                <c:pt idx="114" formatCode="0.0">
                  <c:v>7.6385002796999997</c:v>
                </c:pt>
                <c:pt idx="115" formatCode="0.0">
                  <c:v>6.0406504065000002</c:v>
                </c:pt>
                <c:pt idx="116" formatCode="0.0">
                  <c:v>4.2212393914000002</c:v>
                </c:pt>
                <c:pt idx="117" formatCode="0.0">
                  <c:v>4.0990343126999997</c:v>
                </c:pt>
                <c:pt idx="118" formatCode="0.0">
                  <c:v>4.8065085906</c:v>
                </c:pt>
                <c:pt idx="119" formatCode="0.0">
                  <c:v>5.5841591466000002</c:v>
                </c:pt>
                <c:pt idx="120" formatCode="0.0">
                  <c:v>4.6152931147</c:v>
                </c:pt>
                <c:pt idx="121" formatCode="0.0">
                  <c:v>3.0582433748</c:v>
                </c:pt>
                <c:pt idx="122" formatCode="0.0">
                  <c:v>2.6752730883</c:v>
                </c:pt>
                <c:pt idx="123" formatCode="0.0">
                  <c:v>3.9946993076999999</c:v>
                </c:pt>
                <c:pt idx="124" formatCode="0.0">
                  <c:v>3.6990483031000001</c:v>
                </c:pt>
                <c:pt idx="125" formatCode="0.0">
                  <c:v>3.7057967533</c:v>
                </c:pt>
                <c:pt idx="126" formatCode="0.0">
                  <c:v>3.2333997631</c:v>
                </c:pt>
                <c:pt idx="127" formatCode="0.0">
                  <c:v>3.3013877174999999</c:v>
                </c:pt>
                <c:pt idx="128" formatCode="0.0">
                  <c:v>5.2741959267</c:v>
                </c:pt>
                <c:pt idx="129" formatCode="0.0">
                  <c:v>4.2813908351999999</c:v>
                </c:pt>
                <c:pt idx="130" formatCode="0.0">
                  <c:v>4.4907478337000004</c:v>
                </c:pt>
                <c:pt idx="131" formatCode="0.0">
                  <c:v>3.4449008126999998</c:v>
                </c:pt>
                <c:pt idx="132" formatCode="0.0">
                  <c:v>3.6403949288000002</c:v>
                </c:pt>
                <c:pt idx="133" formatCode="0.0">
                  <c:v>2.0225577513999999</c:v>
                </c:pt>
                <c:pt idx="134" formatCode="0.0">
                  <c:v>2.4179352767000002</c:v>
                </c:pt>
                <c:pt idx="135" formatCode="0.0">
                  <c:v>0.67402166249999995</c:v>
                </c:pt>
                <c:pt idx="136" formatCode="0.0">
                  <c:v>1.4689754689000001</c:v>
                </c:pt>
                <c:pt idx="137" formatCode="0.0">
                  <c:v>2.4576317365999998</c:v>
                </c:pt>
                <c:pt idx="138" formatCode="0.0">
                  <c:v>5.4207176329999998</c:v>
                </c:pt>
                <c:pt idx="139" formatCode="0.0">
                  <c:v>7.1280133000000001</c:v>
                </c:pt>
                <c:pt idx="140" formatCode="0.0">
                  <c:v>8.8261843989000006</c:v>
                </c:pt>
                <c:pt idx="141" formatCode="0.0">
                  <c:v>9.5440135013000003</c:v>
                </c:pt>
                <c:pt idx="142" formatCode="0.0">
                  <c:v>10.112249718899999</c:v>
                </c:pt>
                <c:pt idx="143" formatCode="0.0">
                  <c:v>10.4737606866</c:v>
                </c:pt>
                <c:pt idx="144" formatCode="0.0">
                  <c:v>8.7767416346000005</c:v>
                </c:pt>
                <c:pt idx="145" formatCode="0.0">
                  <c:v>11.453345157099999</c:v>
                </c:pt>
                <c:pt idx="146" formatCode="0.0">
                  <c:v>14.9923508414</c:v>
                </c:pt>
                <c:pt idx="147" formatCode="0.0">
                  <c:v>18.354873092999998</c:v>
                </c:pt>
                <c:pt idx="148" formatCode="0.0">
                  <c:v>16.0926078671</c:v>
                </c:pt>
                <c:pt idx="149" formatCode="0.0">
                  <c:v>13.4387299223</c:v>
                </c:pt>
                <c:pt idx="150" formatCode="0.0">
                  <c:v>10.4246284501</c:v>
                </c:pt>
                <c:pt idx="151" formatCode="0.0">
                  <c:v>11.3523624774</c:v>
                </c:pt>
                <c:pt idx="152" formatCode="0.0">
                  <c:v>9.9437953176999994</c:v>
                </c:pt>
                <c:pt idx="153" formatCode="0.0">
                  <c:v>8.7758451879999999</c:v>
                </c:pt>
                <c:pt idx="154" formatCode="0.0">
                  <c:v>9.4928093744000002</c:v>
                </c:pt>
                <c:pt idx="155" formatCode="0.0">
                  <c:v>10.4198210598</c:v>
                </c:pt>
                <c:pt idx="156" formatCode="0.0">
                  <c:v>13.331652378499999</c:v>
                </c:pt>
                <c:pt idx="157" formatCode="0.0">
                  <c:v>12.012659794499999</c:v>
                </c:pt>
                <c:pt idx="158" formatCode="0.0">
                  <c:v>8.9233801427999992</c:v>
                </c:pt>
                <c:pt idx="159" formatCode="0.0">
                  <c:v>7.0625483712000001</c:v>
                </c:pt>
                <c:pt idx="160" formatCode="0.0">
                  <c:v>7.5079011195999996</c:v>
                </c:pt>
                <c:pt idx="161" formatCode="0.0">
                  <c:v>8.3010021684000002</c:v>
                </c:pt>
                <c:pt idx="162" formatCode="0.0">
                  <c:v>8.083781965</c:v>
                </c:pt>
                <c:pt idx="163" formatCode="0.0">
                  <c:v>7.7996092728999997</c:v>
                </c:pt>
                <c:pt idx="164" formatCode="0.0">
                  <c:v>8.0987564389000006</c:v>
                </c:pt>
                <c:pt idx="165" formatCode="0.0">
                  <c:v>10.4504480654</c:v>
                </c:pt>
                <c:pt idx="166" formatCode="0.0">
                  <c:v>10.5751040484</c:v>
                </c:pt>
                <c:pt idx="167" formatCode="0.0">
                  <c:v>9.4005374110000002</c:v>
                </c:pt>
                <c:pt idx="168" formatCode="0.0">
                  <c:v>10.658400201699999</c:v>
                </c:pt>
                <c:pt idx="169" formatCode="0.0">
                  <c:v>11.616233366399999</c:v>
                </c:pt>
                <c:pt idx="170" formatCode="0.0">
                  <c:v>14.3128562381</c:v>
                </c:pt>
                <c:pt idx="171" formatCode="0.0">
                  <c:v>9.8680405866999994</c:v>
                </c:pt>
                <c:pt idx="172" formatCode="0.0">
                  <c:v>8.1583355171999994</c:v>
                </c:pt>
                <c:pt idx="173" formatCode="0.0">
                  <c:v>4.9969154841999996</c:v>
                </c:pt>
                <c:pt idx="174" formatCode="0.0">
                  <c:v>4.6518350509999999</c:v>
                </c:pt>
                <c:pt idx="175" formatCode="0.0">
                  <c:v>3.0531795776999999</c:v>
                </c:pt>
                <c:pt idx="176" formatCode="0.0">
                  <c:v>1.0745830425</c:v>
                </c:pt>
                <c:pt idx="177" formatCode="0.0">
                  <c:v>0.17856714839999999</c:v>
                </c:pt>
                <c:pt idx="178" formatCode="0.0">
                  <c:v>-1.9674935842000001</c:v>
                </c:pt>
                <c:pt idx="179" formatCode="0.0">
                  <c:v>-2.1193897575</c:v>
                </c:pt>
                <c:pt idx="180" formatCode="0.0">
                  <c:v>-4.2636749902000002</c:v>
                </c:pt>
                <c:pt idx="181" formatCode="0.0">
                  <c:v>-6.2409843020000002</c:v>
                </c:pt>
                <c:pt idx="182" formatCode="0.0">
                  <c:v>-7.6361957524999999</c:v>
                </c:pt>
                <c:pt idx="183" formatCode="0.0">
                  <c:v>-7.9253995596999998</c:v>
                </c:pt>
                <c:pt idx="184" formatCode="0.0">
                  <c:v>-4.7828239731000002</c:v>
                </c:pt>
                <c:pt idx="185" formatCode="0.0">
                  <c:v>-3.8334673345999999</c:v>
                </c:pt>
                <c:pt idx="186" formatCode="0.0">
                  <c:v>-1.2780604927000001</c:v>
                </c:pt>
                <c:pt idx="187" formatCode="0.0">
                  <c:v>-2.5874815179000001</c:v>
                </c:pt>
                <c:pt idx="188" formatCode="0.0">
                  <c:v>-2.3572831715999998</c:v>
                </c:pt>
                <c:pt idx="189" formatCode="0.0">
                  <c:v>-3.2383869075999998</c:v>
                </c:pt>
                <c:pt idx="190" formatCode="0.0">
                  <c:v>-2.1777611567999999</c:v>
                </c:pt>
                <c:pt idx="191" formatCode="0.0">
                  <c:v>-2.3127368679</c:v>
                </c:pt>
                <c:pt idx="192" formatCode="0.0">
                  <c:v>-3.8249376976999998</c:v>
                </c:pt>
                <c:pt idx="193" formatCode="0.0">
                  <c:v>-4.7392793037000001</c:v>
                </c:pt>
                <c:pt idx="194" formatCode="0.0">
                  <c:v>-7.5191728194999996</c:v>
                </c:pt>
                <c:pt idx="195" formatCode="0.0">
                  <c:v>-5.2957761118000004</c:v>
                </c:pt>
                <c:pt idx="196" formatCode="0.0">
                  <c:v>-6.5189250190000001</c:v>
                </c:pt>
                <c:pt idx="197" formatCode="0.0">
                  <c:v>-3.6904442895999998</c:v>
                </c:pt>
                <c:pt idx="198" formatCode="0.0">
                  <c:v>-3.3877146914999998</c:v>
                </c:pt>
                <c:pt idx="199" formatCode="0.0">
                  <c:v>-4.2453372582000002</c:v>
                </c:pt>
                <c:pt idx="200" formatCode="0.0">
                  <c:v>-3.5566664634</c:v>
                </c:pt>
                <c:pt idx="201" formatCode="0.0">
                  <c:v>-5.7712279313000003</c:v>
                </c:pt>
                <c:pt idx="202" formatCode="0.0">
                  <c:v>-7.5924203228999998</c:v>
                </c:pt>
                <c:pt idx="203" formatCode="0.0">
                  <c:v>-9.7930431787999996</c:v>
                </c:pt>
                <c:pt idx="204" formatCode="0.0">
                  <c:v>-12.6575829038</c:v>
                </c:pt>
                <c:pt idx="205" formatCode="0.0">
                  <c:v>-12.350566067600001</c:v>
                </c:pt>
                <c:pt idx="206" formatCode="0.0">
                  <c:v>-13.263635802</c:v>
                </c:pt>
                <c:pt idx="207" formatCode="0.0">
                  <c:v>-12.8328600238</c:v>
                </c:pt>
                <c:pt idx="208" formatCode="0.0">
                  <c:v>-13.097252961800001</c:v>
                </c:pt>
                <c:pt idx="209" formatCode="0.0">
                  <c:v>-12.881182388799999</c:v>
                </c:pt>
                <c:pt idx="210" formatCode="0.0">
                  <c:v>-13.8834432364</c:v>
                </c:pt>
                <c:pt idx="211" formatCode="0.0">
                  <c:v>-13.6801402598</c:v>
                </c:pt>
                <c:pt idx="212" formatCode="0.0">
                  <c:v>-15.512402336299999</c:v>
                </c:pt>
                <c:pt idx="213" formatCode="0.0">
                  <c:v>-15.911357195300001</c:v>
                </c:pt>
                <c:pt idx="214" formatCode="0.0">
                  <c:v>-13.834379093900001</c:v>
                </c:pt>
                <c:pt idx="215" formatCode="0.0">
                  <c:v>-11.3948948287</c:v>
                </c:pt>
                <c:pt idx="216" formatCode="0.0">
                  <c:v>-9.2534875580999998</c:v>
                </c:pt>
                <c:pt idx="217" formatCode="0.0">
                  <c:v>-9.6739228614999995</c:v>
                </c:pt>
                <c:pt idx="218" formatCode="0.0">
                  <c:v>-6.5145013976000001</c:v>
                </c:pt>
                <c:pt idx="219" formatCode="0.0">
                  <c:v>0.48947857150000001</c:v>
                </c:pt>
                <c:pt idx="220" formatCode="0.0">
                  <c:v>1.6234252638</c:v>
                </c:pt>
                <c:pt idx="221" formatCode="0.0">
                  <c:v>0.1264723166</c:v>
                </c:pt>
                <c:pt idx="222" formatCode="0.0">
                  <c:v>-3.2634002483</c:v>
                </c:pt>
                <c:pt idx="223" formatCode="0.0">
                  <c:v>-2.2717787485000001</c:v>
                </c:pt>
                <c:pt idx="224" formatCode="0.0">
                  <c:v>-1.150715269</c:v>
                </c:pt>
                <c:pt idx="225" formatCode="0.0">
                  <c:v>1.1749286148</c:v>
                </c:pt>
                <c:pt idx="226" formatCode="0.0">
                  <c:v>3.3977241809000001</c:v>
                </c:pt>
                <c:pt idx="227" formatCode="0.0">
                  <c:v>5.3972566430000004</c:v>
                </c:pt>
                <c:pt idx="228" formatCode="0.0">
                  <c:v>6.0535934026999998</c:v>
                </c:pt>
                <c:pt idx="229" formatCode="0.0">
                  <c:v>4.5659999999999998</c:v>
                </c:pt>
                <c:pt idx="230" formatCode="0.0">
                  <c:v>2.7824331529999999</c:v>
                </c:pt>
                <c:pt idx="231" formatCode="0.0">
                  <c:v>-2.3571607566999999</c:v>
                </c:pt>
                <c:pt idx="232" formatCode="0.0">
                  <c:v>-0.75451974749999995</c:v>
                </c:pt>
                <c:pt idx="233" formatCode="0.0">
                  <c:v>0.92501626749999999</c:v>
                </c:pt>
                <c:pt idx="234" formatCode="0.0">
                  <c:v>4.6303600796</c:v>
                </c:pt>
                <c:pt idx="235" formatCode="0.0">
                  <c:v>5.7225013879000004</c:v>
                </c:pt>
                <c:pt idx="236" formatCode="0.0">
                  <c:v>5.5980260069999996</c:v>
                </c:pt>
                <c:pt idx="237" formatCode="0.0">
                  <c:v>6.8844267604000002</c:v>
                </c:pt>
                <c:pt idx="238" formatCode="0.0">
                  <c:v>5.1728941584000001</c:v>
                </c:pt>
                <c:pt idx="239" formatCode="0.0">
                  <c:v>4.7625035364999997</c:v>
                </c:pt>
                <c:pt idx="240" formatCode="0.0">
                  <c:v>6.6016660028</c:v>
                </c:pt>
                <c:pt idx="241" formatCode="0.0">
                  <c:v>10.3284050264</c:v>
                </c:pt>
                <c:pt idx="242" formatCode="0.0">
                  <c:v>12.3533880561</c:v>
                </c:pt>
                <c:pt idx="243" formatCode="0.0">
                  <c:v>10.108592785000001</c:v>
                </c:pt>
                <c:pt idx="244" formatCode="0.0">
                  <c:v>7.3865017419000001</c:v>
                </c:pt>
                <c:pt idx="245" formatCode="0.0">
                  <c:v>2.5789486991000001</c:v>
                </c:pt>
                <c:pt idx="246" formatCode="0.0">
                  <c:v>1.0504523846</c:v>
                </c:pt>
                <c:pt idx="247" formatCode="0.0">
                  <c:v>-0.54531500349999995</c:v>
                </c:pt>
                <c:pt idx="248" formatCode="0.0">
                  <c:v>0.94184096210000001</c:v>
                </c:pt>
                <c:pt idx="249" formatCode="0.0">
                  <c:v>2.6621071768000002</c:v>
                </c:pt>
                <c:pt idx="250" formatCode="0.0">
                  <c:v>3.7440395596</c:v>
                </c:pt>
                <c:pt idx="251" formatCode="0.0">
                  <c:v>4.0343875652000003</c:v>
                </c:pt>
                <c:pt idx="252" formatCode="0.0">
                  <c:v>3.9265697343000001</c:v>
                </c:pt>
                <c:pt idx="253" formatCode="0.0">
                  <c:v>2.4617304925000001</c:v>
                </c:pt>
                <c:pt idx="254" formatCode="0.0">
                  <c:v>0.68276271519999998</c:v>
                </c:pt>
                <c:pt idx="255" formatCode="0.0">
                  <c:v>2.7270740767000001</c:v>
                </c:pt>
                <c:pt idx="256" formatCode="0.0">
                  <c:v>6.2572305216000004</c:v>
                </c:pt>
                <c:pt idx="257" formatCode="0.0">
                  <c:v>9.7384831529000007</c:v>
                </c:pt>
                <c:pt idx="258" formatCode="0.0">
                  <c:v>10.8581834737</c:v>
                </c:pt>
                <c:pt idx="259" formatCode="0.0">
                  <c:v>9.7151521714999998</c:v>
                </c:pt>
                <c:pt idx="260" formatCode="0.0">
                  <c:v>10.14570966</c:v>
                </c:pt>
                <c:pt idx="261" formatCode="0.0">
                  <c:v>7.0750938144999997</c:v>
                </c:pt>
                <c:pt idx="262" formatCode="0.0">
                  <c:v>4.8728933778999997</c:v>
                </c:pt>
                <c:pt idx="263" formatCode="0.0">
                  <c:v>3.7279531590000001</c:v>
                </c:pt>
                <c:pt idx="264" formatCode="0.0">
                  <c:v>2.5589320327</c:v>
                </c:pt>
                <c:pt idx="265" formatCode="0.0">
                  <c:v>2.6259242339000002</c:v>
                </c:pt>
                <c:pt idx="266" formatCode="0.0">
                  <c:v>2.4864864864</c:v>
                </c:pt>
                <c:pt idx="267" formatCode="0.0">
                  <c:v>3.5324815292</c:v>
                </c:pt>
                <c:pt idx="268" formatCode="0.0">
                  <c:v>3.6958579881000002</c:v>
                </c:pt>
                <c:pt idx="269" formatCode="0.0">
                  <c:v>5.0974798975000004</c:v>
                </c:pt>
                <c:pt idx="270" formatCode="0.0">
                  <c:v>5.0467716176000001</c:v>
                </c:pt>
                <c:pt idx="271" formatCode="0.0">
                  <c:v>5.0135735438999998</c:v>
                </c:pt>
                <c:pt idx="272" formatCode="0.0">
                  <c:v>4.7267851156000003</c:v>
                </c:pt>
                <c:pt idx="273" formatCode="0.0">
                  <c:v>4.8881013321999998</c:v>
                </c:pt>
                <c:pt idx="274" formatCode="0.0">
                  <c:v>5.9004152745000003</c:v>
                </c:pt>
                <c:pt idx="275" formatCode="0.0">
                  <c:v>5.8754831353999997</c:v>
                </c:pt>
                <c:pt idx="276" formatCode="0.0">
                  <c:v>6.0174671156999997</c:v>
                </c:pt>
                <c:pt idx="277" formatCode="0.0">
                  <c:v>5.8906932651000004</c:v>
                </c:pt>
                <c:pt idx="278" formatCode="0.0">
                  <c:v>5.6546477432</c:v>
                </c:pt>
                <c:pt idx="279" formatCode="0.0">
                  <c:v>4.2844619767000003</c:v>
                </c:pt>
                <c:pt idx="280" formatCode="0.0">
                  <c:v>1.6993255195000001</c:v>
                </c:pt>
                <c:pt idx="281" formatCode="0.0">
                  <c:v>0.49902225830000002</c:v>
                </c:pt>
                <c:pt idx="282" formatCode="0.0">
                  <c:v>1.1608965726</c:v>
                </c:pt>
                <c:pt idx="283" formatCode="0.0">
                  <c:v>3.1879017190000001</c:v>
                </c:pt>
                <c:pt idx="284" formatCode="0.0">
                  <c:v>3.2244164286000001</c:v>
                </c:pt>
                <c:pt idx="285" formatCode="0.0">
                  <c:v>2.1987510793</c:v>
                </c:pt>
                <c:pt idx="286" formatCode="0.0">
                  <c:v>2.9863710099</c:v>
                </c:pt>
                <c:pt idx="287" formatCode="0.0">
                  <c:v>5.0267885282</c:v>
                </c:pt>
                <c:pt idx="288" formatCode="0.0">
                  <c:v>5.9807064709000004</c:v>
                </c:pt>
                <c:pt idx="289" formatCode="0.0">
                  <c:v>9.2607585476000001</c:v>
                </c:pt>
                <c:pt idx="290" formatCode="0.0">
                  <c:v>10.490727014100001</c:v>
                </c:pt>
                <c:pt idx="291" formatCode="0.0">
                  <c:v>9.1822528106999997</c:v>
                </c:pt>
                <c:pt idx="292" formatCode="0.0">
                  <c:v>5.7467007810000004</c:v>
                </c:pt>
                <c:pt idx="293" formatCode="0.0">
                  <c:v>4.4614566718999997</c:v>
                </c:pt>
                <c:pt idx="294" formatCode="0.0">
                  <c:v>2.9081189010999999</c:v>
                </c:pt>
                <c:pt idx="295" formatCode="0.0">
                  <c:v>3.7180012752999998</c:v>
                </c:pt>
                <c:pt idx="296" formatCode="0.0">
                  <c:v>2.2625621696999998</c:v>
                </c:pt>
                <c:pt idx="297" formatCode="0.0">
                  <c:v>2.958391497</c:v>
                </c:pt>
                <c:pt idx="298" formatCode="0.0">
                  <c:v>2.4979225321</c:v>
                </c:pt>
                <c:pt idx="299" formatCode="0.0">
                  <c:v>0.86521630400000005</c:v>
                </c:pt>
                <c:pt idx="300" formatCode="0.0">
                  <c:v>2.5448675339000002</c:v>
                </c:pt>
                <c:pt idx="301" formatCode="0.0">
                  <c:v>0.68114455080000003</c:v>
                </c:pt>
                <c:pt idx="302" formatCode="0.0">
                  <c:v>1.3964759518000001</c:v>
                </c:pt>
                <c:pt idx="303" formatCode="0.0">
                  <c:v>-0.23337784349999999</c:v>
                </c:pt>
                <c:pt idx="304" formatCode="0.0">
                  <c:v>1.9462396399999999</c:v>
                </c:pt>
                <c:pt idx="305" formatCode="0.0">
                  <c:v>2.0743847077000002</c:v>
                </c:pt>
                <c:pt idx="306" formatCode="0.0">
                  <c:v>3.3715132168999999</c:v>
                </c:pt>
                <c:pt idx="307" formatCode="0.0">
                  <c:v>2.9654922540999999</c:v>
                </c:pt>
                <c:pt idx="308" formatCode="0.0">
                  <c:v>4.2080709120000002</c:v>
                </c:pt>
                <c:pt idx="309" formatCode="0.0">
                  <c:v>5.8359696485999999</c:v>
                </c:pt>
                <c:pt idx="310" formatCode="0.0">
                  <c:v>6.3564090462999996</c:v>
                </c:pt>
                <c:pt idx="311" formatCode="0.0">
                  <c:v>6.1979373263999999</c:v>
                </c:pt>
                <c:pt idx="312" formatCode="0.0">
                  <c:v>5.2584233988999998</c:v>
                </c:pt>
                <c:pt idx="313" formatCode="0.0">
                  <c:v>4.6451722477999997</c:v>
                </c:pt>
                <c:pt idx="314" formatCode="0.0">
                  <c:v>3.9818527970000002</c:v>
                </c:pt>
                <c:pt idx="315" formatCode="0.0">
                  <c:v>3.1676172331000001</c:v>
                </c:pt>
                <c:pt idx="316" formatCode="0.0">
                  <c:v>4.1439828453000001</c:v>
                </c:pt>
                <c:pt idx="317" formatCode="0.0">
                  <c:v>5.0067807426000002</c:v>
                </c:pt>
                <c:pt idx="318" formatCode="0.0">
                  <c:v>7.4121541162</c:v>
                </c:pt>
                <c:pt idx="319" formatCode="0.0">
                  <c:v>7.2625877033000004</c:v>
                </c:pt>
                <c:pt idx="320" formatCode="0.0">
                  <c:v>6.3056811568000004</c:v>
                </c:pt>
                <c:pt idx="321" formatCode="0.0">
                  <c:v>6.0299587589000003</c:v>
                </c:pt>
                <c:pt idx="322" formatCode="0.0">
                  <c:v>4.8865679113000002</c:v>
                </c:pt>
                <c:pt idx="323" formatCode="0.0">
                  <c:v>5.4696983845</c:v>
                </c:pt>
                <c:pt idx="324" formatCode="0.0">
                  <c:v>6.1482002815000003</c:v>
                </c:pt>
                <c:pt idx="325" formatCode="0.0">
                  <c:v>6.2567626053999996</c:v>
                </c:pt>
                <c:pt idx="326" formatCode="0.0">
                  <c:v>5.1279054667999997</c:v>
                </c:pt>
                <c:pt idx="327" formatCode="0.0">
                  <c:v>3.3064516129000001</c:v>
                </c:pt>
                <c:pt idx="328" formatCode="0.0">
                  <c:v>1.5692467615000001</c:v>
                </c:pt>
                <c:pt idx="329" formatCode="0.0">
                  <c:v>-0.113954703</c:v>
                </c:pt>
                <c:pt idx="330" formatCode="0.0">
                  <c:v>-1.5595787258</c:v>
                </c:pt>
                <c:pt idx="331" formatCode="0.0">
                  <c:v>-0.75651387270000003</c:v>
                </c:pt>
                <c:pt idx="332" formatCode="0.0">
                  <c:v>1.2960350382000001</c:v>
                </c:pt>
                <c:pt idx="333" formatCode="0.0">
                  <c:v>0.78957129979999996</c:v>
                </c:pt>
                <c:pt idx="334" formatCode="0.0">
                  <c:v>0.24948746590000001</c:v>
                </c:pt>
                <c:pt idx="335" formatCode="0.0">
                  <c:v>0.67066557469999999</c:v>
                </c:pt>
                <c:pt idx="336" formatCode="0.0">
                  <c:v>0.85484252900000002</c:v>
                </c:pt>
                <c:pt idx="337" formatCode="0.0">
                  <c:v>3.7944553345999998</c:v>
                </c:pt>
                <c:pt idx="338" formatCode="0.0">
                  <c:v>4.9345965240999998</c:v>
                </c:pt>
                <c:pt idx="339" formatCode="0.0">
                  <c:v>6.0652343617</c:v>
                </c:pt>
                <c:pt idx="340" formatCode="0.0">
                  <c:v>7.9887421519000004</c:v>
                </c:pt>
                <c:pt idx="341" formatCode="0.0">
                  <c:v>13.6302704758</c:v>
                </c:pt>
                <c:pt idx="342" formatCode="0.0">
                  <c:v>17.319310167099999</c:v>
                </c:pt>
                <c:pt idx="343" formatCode="0.0">
                  <c:v>17.3812004167</c:v>
                </c:pt>
                <c:pt idx="344" formatCode="0.0">
                  <c:v>16.444763181599999</c:v>
                </c:pt>
                <c:pt idx="345" formatCode="0.0">
                  <c:v>15.850683491</c:v>
                </c:pt>
                <c:pt idx="346" formatCode="0.0">
                  <c:v>16.980274618799999</c:v>
                </c:pt>
                <c:pt idx="347" formatCode="0.0">
                  <c:v>16.1998153115</c:v>
                </c:pt>
                <c:pt idx="348" formatCode="0.0">
                  <c:v>16.659622925000001</c:v>
                </c:pt>
                <c:pt idx="349" formatCode="0.0">
                  <c:v>15.7168610426</c:v>
                </c:pt>
                <c:pt idx="350" formatCode="0.0">
                  <c:v>21.458671751699999</c:v>
                </c:pt>
                <c:pt idx="351" formatCode="0.0">
                  <c:v>26.748799999999999</c:v>
                </c:pt>
                <c:pt idx="352" formatCode="0.0">
                  <c:v>23.804403295099998</c:v>
                </c:pt>
                <c:pt idx="353" formatCode="0.0">
                  <c:v>15.2750121316</c:v>
                </c:pt>
                <c:pt idx="354" formatCode="0.0">
                  <c:v>7.7135837820999997</c:v>
                </c:pt>
                <c:pt idx="355" formatCode="0.0">
                  <c:v>7.2492831784999998</c:v>
                </c:pt>
                <c:pt idx="356" formatCode="0.0">
                  <c:v>6.7586022225000004</c:v>
                </c:pt>
                <c:pt idx="357" formatCode="0.0">
                  <c:v>6.9943906910000004</c:v>
                </c:pt>
                <c:pt idx="358" formatCode="0.0">
                  <c:v>8.9472029006000007</c:v>
                </c:pt>
                <c:pt idx="359" formatCode="0.0">
                  <c:v>10.898770104</c:v>
                </c:pt>
                <c:pt idx="360" formatCode="0.0">
                  <c:v>12.259869381</c:v>
                </c:pt>
                <c:pt idx="361" formatCode="0.0">
                  <c:v>11.9066543731</c:v>
                </c:pt>
                <c:pt idx="362" formatCode="0.0">
                  <c:v>8.3288106682999992</c:v>
                </c:pt>
                <c:pt idx="363" formatCode="0.0">
                  <c:v>4.4871956710000003</c:v>
                </c:pt>
                <c:pt idx="364" formatCode="0.0">
                  <c:v>3.5853611859000001</c:v>
                </c:pt>
                <c:pt idx="365" formatCode="0.0">
                  <c:v>4.8505214873</c:v>
                </c:pt>
                <c:pt idx="366" formatCode="0.0">
                  <c:v>7.0909612712000003</c:v>
                </c:pt>
                <c:pt idx="367" formatCode="0.0">
                  <c:v>8.8988613849</c:v>
                </c:pt>
                <c:pt idx="368" formatCode="0.0">
                  <c:v>9.7594622387999994</c:v>
                </c:pt>
                <c:pt idx="369" formatCode="0.0">
                  <c:v>10.974720054200001</c:v>
                </c:pt>
                <c:pt idx="370" formatCode="0.0">
                  <c:v>7.0535297362999998</c:v>
                </c:pt>
                <c:pt idx="371" formatCode="0.0">
                  <c:v>4.2723084797000004</c:v>
                </c:pt>
                <c:pt idx="372" formatCode="0.0">
                  <c:v>2.2876402882</c:v>
                </c:pt>
                <c:pt idx="491" formatCode="0.00">
                  <c:v>#N/A</c:v>
                </c:pt>
              </c:numCache>
            </c:numRef>
          </c:val>
          <c:smooth val="0"/>
          <c:extLst xmlns:c15="http://schemas.microsoft.com/office/drawing/2012/chart">
            <c:ext xmlns:c16="http://schemas.microsoft.com/office/drawing/2014/chart" uri="{C3380CC4-5D6E-409C-BE32-E72D297353CC}">
              <c16:uniqueId val="{00000001-9D0E-4CFB-B323-83BB9DC2012F}"/>
            </c:ext>
          </c:extLst>
        </c:ser>
        <c:ser>
          <c:idx val="6"/>
          <c:order val="4"/>
          <c:tx>
            <c:v>12/12</c:v>
          </c:tx>
          <c:spPr>
            <a:ln w="57150">
              <a:solidFill>
                <a:srgbClr val="08A685"/>
              </a:solidFill>
            </a:ln>
            <a:effectLst>
              <a:outerShdw blurRad="38100" dist="25400" dir="5400000" algn="ctr" rotWithShape="0">
                <a:schemeClr val="tx1">
                  <a:alpha val="95000"/>
                </a:schemeClr>
              </a:outerShdw>
            </a:effectLst>
          </c:spPr>
          <c:marker>
            <c:symbol val="none"/>
          </c:marker>
          <c:cat>
            <c:numRef>
              <c:f>RSBMGES!$A$3:$A$1430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RSBMGES!$I$3:$I$1430</c:f>
              <c:numCache>
                <c:formatCode>General</c:formatCode>
                <c:ptCount val="1428"/>
                <c:pt idx="23" formatCode="0.0">
                  <c:v>7.6151432562999997</c:v>
                </c:pt>
                <c:pt idx="24" formatCode="0.0">
                  <c:v>8.2231316617000001</c:v>
                </c:pt>
                <c:pt idx="25" formatCode="0.0">
                  <c:v>8.5683570071999995</c:v>
                </c:pt>
                <c:pt idx="26" formatCode="0.0">
                  <c:v>9.3890079166000007</c:v>
                </c:pt>
                <c:pt idx="27" formatCode="0.0">
                  <c:v>9.9549733314999997</c:v>
                </c:pt>
                <c:pt idx="28" formatCode="0.0">
                  <c:v>10.4526193422</c:v>
                </c:pt>
                <c:pt idx="29" formatCode="0.0">
                  <c:v>10.7664247161</c:v>
                </c:pt>
                <c:pt idx="30" formatCode="0.0">
                  <c:v>10.855832531900001</c:v>
                </c:pt>
                <c:pt idx="31" formatCode="0.0">
                  <c:v>11.195315191100001</c:v>
                </c:pt>
                <c:pt idx="32" formatCode="0.0">
                  <c:v>11.7197572861</c:v>
                </c:pt>
                <c:pt idx="33" formatCode="0.0">
                  <c:v>12.435458606399999</c:v>
                </c:pt>
                <c:pt idx="34" formatCode="0.0">
                  <c:v>11.854998137600001</c:v>
                </c:pt>
                <c:pt idx="35" formatCode="0.0">
                  <c:v>11.5376975681</c:v>
                </c:pt>
                <c:pt idx="36" formatCode="0.0">
                  <c:v>11.885679615000001</c:v>
                </c:pt>
                <c:pt idx="37" formatCode="0.0">
                  <c:v>12.149302995099999</c:v>
                </c:pt>
                <c:pt idx="38" formatCode="0.0">
                  <c:v>11.4627031532</c:v>
                </c:pt>
                <c:pt idx="39" formatCode="0.0">
                  <c:v>10.2450822093</c:v>
                </c:pt>
                <c:pt idx="40" formatCode="0.0">
                  <c:v>9.4091205387999999</c:v>
                </c:pt>
                <c:pt idx="41" formatCode="0.0">
                  <c:v>8.7588297363999992</c:v>
                </c:pt>
                <c:pt idx="42" formatCode="0.0">
                  <c:v>8.3574660029000007</c:v>
                </c:pt>
                <c:pt idx="43" formatCode="0.0">
                  <c:v>7.3413483085999998</c:v>
                </c:pt>
                <c:pt idx="44" formatCode="0.0">
                  <c:v>6.2795853165000004</c:v>
                </c:pt>
                <c:pt idx="45" formatCode="0.0">
                  <c:v>5.5977657955</c:v>
                </c:pt>
                <c:pt idx="46" formatCode="0.0">
                  <c:v>5.2310726611999998</c:v>
                </c:pt>
                <c:pt idx="47" formatCode="0.0">
                  <c:v>4.6639275446999999</c:v>
                </c:pt>
                <c:pt idx="48" formatCode="0.0">
                  <c:v>4.0816197844</c:v>
                </c:pt>
                <c:pt idx="49" formatCode="0.0">
                  <c:v>3.8999342495999998</c:v>
                </c:pt>
                <c:pt idx="50" formatCode="0.0">
                  <c:v>3.3635751850000002</c:v>
                </c:pt>
                <c:pt idx="51" formatCode="0.0">
                  <c:v>4.4797885998</c:v>
                </c:pt>
                <c:pt idx="52" formatCode="0.0">
                  <c:v>4.8191200838999997</c:v>
                </c:pt>
                <c:pt idx="53" formatCode="0.0">
                  <c:v>4.8436833746000003</c:v>
                </c:pt>
                <c:pt idx="54" formatCode="0.0">
                  <c:v>5.7392343171000002</c:v>
                </c:pt>
                <c:pt idx="55" formatCode="0.0">
                  <c:v>6.0606432755000004</c:v>
                </c:pt>
                <c:pt idx="56" formatCode="0.0">
                  <c:v>6.5484260831999999</c:v>
                </c:pt>
                <c:pt idx="57" formatCode="0.0">
                  <c:v>7.0399394097999997</c:v>
                </c:pt>
                <c:pt idx="58" formatCode="0.0">
                  <c:v>7.1483338607000002</c:v>
                </c:pt>
                <c:pt idx="59" formatCode="0.0">
                  <c:v>7.3662653970000003</c:v>
                </c:pt>
                <c:pt idx="60" formatCode="0.0">
                  <c:v>7.5965394820999999</c:v>
                </c:pt>
                <c:pt idx="61" formatCode="0.0">
                  <c:v>7.4637030428999998</c:v>
                </c:pt>
                <c:pt idx="62" formatCode="0.0">
                  <c:v>8.5018265995999993</c:v>
                </c:pt>
                <c:pt idx="63" formatCode="0.0">
                  <c:v>8.2670213908000001</c:v>
                </c:pt>
                <c:pt idx="64" formatCode="0.0">
                  <c:v>8.3158667566000002</c:v>
                </c:pt>
                <c:pt idx="65" formatCode="0.0">
                  <c:v>8.6680773559999995</c:v>
                </c:pt>
                <c:pt idx="66" formatCode="0.0">
                  <c:v>8.0827669747000002</c:v>
                </c:pt>
                <c:pt idx="67" formatCode="0.0">
                  <c:v>7.7221463142999998</c:v>
                </c:pt>
                <c:pt idx="68" formatCode="0.0">
                  <c:v>8.1462501799000009</c:v>
                </c:pt>
                <c:pt idx="69" formatCode="0.0">
                  <c:v>7.8191601662999997</c:v>
                </c:pt>
                <c:pt idx="70" formatCode="0.0">
                  <c:v>7.5295747931000001</c:v>
                </c:pt>
                <c:pt idx="71" formatCode="0.0">
                  <c:v>8.1388701798999996</c:v>
                </c:pt>
                <c:pt idx="72" formatCode="0.0">
                  <c:v>8.0292340695999993</c:v>
                </c:pt>
                <c:pt idx="73" formatCode="0.0">
                  <c:v>8.0299707806999994</c:v>
                </c:pt>
                <c:pt idx="74" formatCode="0.0">
                  <c:v>7.5678528765999999</c:v>
                </c:pt>
                <c:pt idx="75" formatCode="0.0">
                  <c:v>7.3079487165000003</c:v>
                </c:pt>
                <c:pt idx="76" formatCode="0.0">
                  <c:v>6.8771557732000002</c:v>
                </c:pt>
                <c:pt idx="77" formatCode="0.0">
                  <c:v>6.8148164218999998</c:v>
                </c:pt>
                <c:pt idx="78" formatCode="0.0">
                  <c:v>6.5364513174000001</c:v>
                </c:pt>
                <c:pt idx="79" formatCode="0.0">
                  <c:v>6.6789564767999998</c:v>
                </c:pt>
                <c:pt idx="80" formatCode="0.0">
                  <c:v>6.0189646635000003</c:v>
                </c:pt>
                <c:pt idx="81" formatCode="0.0">
                  <c:v>5.7109742156000003</c:v>
                </c:pt>
                <c:pt idx="82" formatCode="0.0">
                  <c:v>6.2100910017000004</c:v>
                </c:pt>
                <c:pt idx="83" formatCode="0.0">
                  <c:v>5.9456828374999997</c:v>
                </c:pt>
                <c:pt idx="84" formatCode="0.0">
                  <c:v>5.8417291684999997</c:v>
                </c:pt>
                <c:pt idx="85" formatCode="0.0">
                  <c:v>6.0500973392999997</c:v>
                </c:pt>
                <c:pt idx="86" formatCode="0.0">
                  <c:v>6.3629226365999996</c:v>
                </c:pt>
                <c:pt idx="87" formatCode="0.0">
                  <c:v>6.3455959746000001</c:v>
                </c:pt>
                <c:pt idx="88" formatCode="0.0">
                  <c:v>6.6586538461</c:v>
                </c:pt>
                <c:pt idx="89" formatCode="0.0">
                  <c:v>6.6598282612000004</c:v>
                </c:pt>
                <c:pt idx="90" formatCode="0.0">
                  <c:v>6.7949282068999999</c:v>
                </c:pt>
                <c:pt idx="91" formatCode="0.0">
                  <c:v>7.3711893354000004</c:v>
                </c:pt>
                <c:pt idx="92" formatCode="0.0">
                  <c:v>7.6081716282</c:v>
                </c:pt>
                <c:pt idx="93" formatCode="0.0">
                  <c:v>7.6648493313000001</c:v>
                </c:pt>
                <c:pt idx="94" formatCode="0.0">
                  <c:v>7.9469902283999998</c:v>
                </c:pt>
                <c:pt idx="95" formatCode="0.0">
                  <c:v>7.8385361347</c:v>
                </c:pt>
                <c:pt idx="96" formatCode="0.0">
                  <c:v>8.2006608590999992</c:v>
                </c:pt>
                <c:pt idx="97" formatCode="0.0">
                  <c:v>8.3733521311000008</c:v>
                </c:pt>
                <c:pt idx="98" formatCode="0.0">
                  <c:v>8.5973048438999999</c:v>
                </c:pt>
                <c:pt idx="99" formatCode="0.0">
                  <c:v>8.2115061509</c:v>
                </c:pt>
                <c:pt idx="100" formatCode="0.0">
                  <c:v>8.6487419619000008</c:v>
                </c:pt>
                <c:pt idx="101" formatCode="0.0">
                  <c:v>8.4325991943999998</c:v>
                </c:pt>
                <c:pt idx="102" formatCode="0.0">
                  <c:v>7.9912481767000001</c:v>
                </c:pt>
                <c:pt idx="103" formatCode="0.0">
                  <c:v>7.5455142642000004</c:v>
                </c:pt>
                <c:pt idx="104" formatCode="0.0">
                  <c:v>7.1005889545</c:v>
                </c:pt>
                <c:pt idx="105" formatCode="0.0">
                  <c:v>7.0740701129000003</c:v>
                </c:pt>
                <c:pt idx="106" formatCode="0.0">
                  <c:v>5.9039230499000004</c:v>
                </c:pt>
                <c:pt idx="107" formatCode="0.0">
                  <c:v>4.9035686472000002</c:v>
                </c:pt>
                <c:pt idx="108" formatCode="0.0">
                  <c:v>4.3805354037999997</c:v>
                </c:pt>
                <c:pt idx="109" formatCode="0.0">
                  <c:v>3.3566111371999998</c:v>
                </c:pt>
                <c:pt idx="110" formatCode="0.0">
                  <c:v>1.8816879741999999</c:v>
                </c:pt>
                <c:pt idx="111" formatCode="0.0">
                  <c:v>2.8536755126000002</c:v>
                </c:pt>
                <c:pt idx="112" formatCode="0.0">
                  <c:v>2.6768178307000001</c:v>
                </c:pt>
                <c:pt idx="113" formatCode="0.0">
                  <c:v>2.6901832679000002</c:v>
                </c:pt>
                <c:pt idx="114" formatCode="0.0">
                  <c:v>3.2504495022</c:v>
                </c:pt>
                <c:pt idx="115" formatCode="0.0">
                  <c:v>3.1212778302999999</c:v>
                </c:pt>
                <c:pt idx="116" formatCode="0.0">
                  <c:v>2.9891979275999998</c:v>
                </c:pt>
                <c:pt idx="117" formatCode="0.0">
                  <c:v>3.2875022799</c:v>
                </c:pt>
                <c:pt idx="118" formatCode="0.0">
                  <c:v>3.9831747081</c:v>
                </c:pt>
                <c:pt idx="119" formatCode="0.0">
                  <c:v>4.5350533201000003</c:v>
                </c:pt>
                <c:pt idx="120" formatCode="0.0">
                  <c:v>4.7164340497000001</c:v>
                </c:pt>
                <c:pt idx="121" formatCode="0.0">
                  <c:v>5.1176714813000004</c:v>
                </c:pt>
                <c:pt idx="122" formatCode="0.0">
                  <c:v>5.657114516</c:v>
                </c:pt>
                <c:pt idx="123" formatCode="0.0">
                  <c:v>5.1737749860999998</c:v>
                </c:pt>
                <c:pt idx="124" formatCode="0.0">
                  <c:v>4.4519429160000001</c:v>
                </c:pt>
                <c:pt idx="125" formatCode="0.0">
                  <c:v>4.0482125524999999</c:v>
                </c:pt>
                <c:pt idx="126" formatCode="0.0">
                  <c:v>3.9296302274000001</c:v>
                </c:pt>
                <c:pt idx="127" formatCode="0.0">
                  <c:v>3.7210975016000001</c:v>
                </c:pt>
                <c:pt idx="128" formatCode="0.0">
                  <c:v>4.3219252558000001</c:v>
                </c:pt>
                <c:pt idx="129" formatCode="0.0">
                  <c:v>3.9779511932</c:v>
                </c:pt>
                <c:pt idx="130" formatCode="0.0">
                  <c:v>3.6557358532999999</c:v>
                </c:pt>
                <c:pt idx="131" formatCode="0.0">
                  <c:v>3.8265679111000002</c:v>
                </c:pt>
                <c:pt idx="132" formatCode="0.0">
                  <c:v>3.7699238852999999</c:v>
                </c:pt>
                <c:pt idx="133" formatCode="0.0">
                  <c:v>3.4378962684999999</c:v>
                </c:pt>
                <c:pt idx="134" formatCode="0.0">
                  <c:v>3.7648612945000002</c:v>
                </c:pt>
                <c:pt idx="135" formatCode="0.0">
                  <c:v>2.9551875605000002</c:v>
                </c:pt>
                <c:pt idx="136" formatCode="0.0">
                  <c:v>2.8045613730999999</c:v>
                </c:pt>
                <c:pt idx="137" formatCode="0.0">
                  <c:v>3.3877270915</c:v>
                </c:pt>
                <c:pt idx="138" formatCode="0.0">
                  <c:v>3.5967371492</c:v>
                </c:pt>
                <c:pt idx="139" formatCode="0.0">
                  <c:v>3.8604935753</c:v>
                </c:pt>
                <c:pt idx="140" formatCode="0.0">
                  <c:v>4.3379513967000003</c:v>
                </c:pt>
                <c:pt idx="141" formatCode="0.0">
                  <c:v>4.9531534954999996</c:v>
                </c:pt>
                <c:pt idx="142" formatCode="0.0">
                  <c:v>5.2597381631999998</c:v>
                </c:pt>
                <c:pt idx="143" formatCode="0.0">
                  <c:v>6.0046914166000001</c:v>
                </c:pt>
                <c:pt idx="144" formatCode="0.0">
                  <c:v>6.0701875465999997</c:v>
                </c:pt>
                <c:pt idx="145" formatCode="0.0">
                  <c:v>7.1701889915999999</c:v>
                </c:pt>
                <c:pt idx="146" formatCode="0.0">
                  <c:v>8.6521023744000001</c:v>
                </c:pt>
                <c:pt idx="147" formatCode="0.0">
                  <c:v>10.3144780065</c:v>
                </c:pt>
                <c:pt idx="148" formatCode="0.0">
                  <c:v>11.263269979</c:v>
                </c:pt>
                <c:pt idx="149" formatCode="0.0">
                  <c:v>11.8902354199</c:v>
                </c:pt>
                <c:pt idx="150" formatCode="0.0">
                  <c:v>11.727253003</c:v>
                </c:pt>
                <c:pt idx="151" formatCode="0.0">
                  <c:v>12.382665525</c:v>
                </c:pt>
                <c:pt idx="152" formatCode="0.0">
                  <c:v>12.1264537595</c:v>
                </c:pt>
                <c:pt idx="153" formatCode="0.0">
                  <c:v>11.4707990105</c:v>
                </c:pt>
                <c:pt idx="154" formatCode="0.0">
                  <c:v>12.1681152974</c:v>
                </c:pt>
                <c:pt idx="155" formatCode="0.0">
                  <c:v>12.074181194299999</c:v>
                </c:pt>
                <c:pt idx="156" formatCode="0.0">
                  <c:v>12.4469445348</c:v>
                </c:pt>
                <c:pt idx="157" formatCode="0.0">
                  <c:v>12.2711742357</c:v>
                </c:pt>
                <c:pt idx="158" formatCode="0.0">
                  <c:v>10.7980442223</c:v>
                </c:pt>
                <c:pt idx="159" formatCode="0.0">
                  <c:v>9.7691444508000007</c:v>
                </c:pt>
                <c:pt idx="160" formatCode="0.0">
                  <c:v>9.9054143026000006</c:v>
                </c:pt>
                <c:pt idx="161" formatCode="0.0">
                  <c:v>9.3357915226999992</c:v>
                </c:pt>
                <c:pt idx="162" formatCode="0.0">
                  <c:v>9.0995434692000003</c:v>
                </c:pt>
                <c:pt idx="163" formatCode="0.0">
                  <c:v>8.9490532672000001</c:v>
                </c:pt>
                <c:pt idx="164" formatCode="0.0">
                  <c:v>8.8587365363000004</c:v>
                </c:pt>
                <c:pt idx="165" formatCode="0.0">
                  <c:v>9.5299981334999995</c:v>
                </c:pt>
                <c:pt idx="166" formatCode="0.0">
                  <c:v>9.2347500323999991</c:v>
                </c:pt>
                <c:pt idx="167" formatCode="0.0">
                  <c:v>8.6455292371999999</c:v>
                </c:pt>
                <c:pt idx="168" formatCode="0.0">
                  <c:v>9.0250934400999991</c:v>
                </c:pt>
                <c:pt idx="169" formatCode="0.0">
                  <c:v>9.2139020282999997</c:v>
                </c:pt>
                <c:pt idx="170" formatCode="0.0">
                  <c:v>9.8391457464999998</c:v>
                </c:pt>
                <c:pt idx="171" formatCode="0.0">
                  <c:v>9.6986779943000005</c:v>
                </c:pt>
                <c:pt idx="172" formatCode="0.0">
                  <c:v>9.3665399812000008</c:v>
                </c:pt>
                <c:pt idx="173" formatCode="0.0">
                  <c:v>8.8118808663999992</c:v>
                </c:pt>
                <c:pt idx="174" formatCode="0.0">
                  <c:v>8.6645414974000001</c:v>
                </c:pt>
                <c:pt idx="175" formatCode="0.0">
                  <c:v>8.0160642053999993</c:v>
                </c:pt>
                <c:pt idx="176" formatCode="0.0">
                  <c:v>6.9388405011999996</c:v>
                </c:pt>
                <c:pt idx="177" formatCode="0.0">
                  <c:v>6.0042917100000004</c:v>
                </c:pt>
                <c:pt idx="178" formatCode="0.0">
                  <c:v>4.8670891026999996</c:v>
                </c:pt>
                <c:pt idx="179" formatCode="0.0">
                  <c:v>4.1545875648999999</c:v>
                </c:pt>
                <c:pt idx="180" formatCode="0.0">
                  <c:v>2.6722126907999999</c:v>
                </c:pt>
                <c:pt idx="181" formatCode="0.0">
                  <c:v>1.1568084078</c:v>
                </c:pt>
                <c:pt idx="182" formatCode="0.0">
                  <c:v>-0.59129139490000004</c:v>
                </c:pt>
                <c:pt idx="183" formatCode="0.0">
                  <c:v>-1.6505621501000001</c:v>
                </c:pt>
                <c:pt idx="184" formatCode="0.0">
                  <c:v>-2.3699916789</c:v>
                </c:pt>
                <c:pt idx="185" formatCode="0.0">
                  <c:v>-3.0721594691999998</c:v>
                </c:pt>
                <c:pt idx="186" formatCode="0.0">
                  <c:v>-3.2343761168</c:v>
                </c:pt>
                <c:pt idx="187" formatCode="0.0">
                  <c:v>-3.8228420230000002</c:v>
                </c:pt>
                <c:pt idx="188" formatCode="0.0">
                  <c:v>-3.9195483079</c:v>
                </c:pt>
                <c:pt idx="189" formatCode="0.0">
                  <c:v>-4.0831514926999999</c:v>
                </c:pt>
                <c:pt idx="190" formatCode="0.0">
                  <c:v>-3.8820871962000001</c:v>
                </c:pt>
                <c:pt idx="191" formatCode="0.0">
                  <c:v>-3.9733038038999999</c:v>
                </c:pt>
                <c:pt idx="192" formatCode="0.0">
                  <c:v>-3.9872451432</c:v>
                </c:pt>
                <c:pt idx="193" formatCode="0.0">
                  <c:v>-3.5495712333</c:v>
                </c:pt>
                <c:pt idx="194" formatCode="0.0">
                  <c:v>-3.8837671810000001</c:v>
                </c:pt>
                <c:pt idx="195" formatCode="0.0">
                  <c:v>-3.2866110005000002</c:v>
                </c:pt>
                <c:pt idx="196" formatCode="0.0">
                  <c:v>-4.0134773864</c:v>
                </c:pt>
                <c:pt idx="197" formatCode="0.0">
                  <c:v>-3.8432392136</c:v>
                </c:pt>
                <c:pt idx="198" formatCode="0.0">
                  <c:v>-3.8974109594000002</c:v>
                </c:pt>
                <c:pt idx="199" formatCode="0.0">
                  <c:v>-4.4688235257000004</c:v>
                </c:pt>
                <c:pt idx="200" formatCode="0.0">
                  <c:v>-4.1572392929999999</c:v>
                </c:pt>
                <c:pt idx="201" formatCode="0.0">
                  <c:v>-4.5387816920999997</c:v>
                </c:pt>
                <c:pt idx="202" formatCode="0.0">
                  <c:v>-5.8003408678000001</c:v>
                </c:pt>
                <c:pt idx="203" formatCode="0.0">
                  <c:v>-5.9282415053999999</c:v>
                </c:pt>
                <c:pt idx="204" formatCode="0.0">
                  <c:v>-6.4441307294000003</c:v>
                </c:pt>
                <c:pt idx="205" formatCode="0.0">
                  <c:v>-7.3177689926999996</c:v>
                </c:pt>
                <c:pt idx="206" formatCode="0.0">
                  <c:v>-7.0804115478999998</c:v>
                </c:pt>
                <c:pt idx="207" formatCode="0.0">
                  <c:v>-8.2008795375000005</c:v>
                </c:pt>
                <c:pt idx="208" formatCode="0.0">
                  <c:v>-9.1080696934999992</c:v>
                </c:pt>
                <c:pt idx="209" formatCode="0.0">
                  <c:v>-9.7633799567999997</c:v>
                </c:pt>
                <c:pt idx="210" formatCode="0.0">
                  <c:v>-11.2671139649</c:v>
                </c:pt>
                <c:pt idx="211" formatCode="0.0">
                  <c:v>-11.705500770800001</c:v>
                </c:pt>
                <c:pt idx="212" formatCode="0.0">
                  <c:v>-12.880098567699999</c:v>
                </c:pt>
                <c:pt idx="213" formatCode="0.0">
                  <c:v>-13.863195232400001</c:v>
                </c:pt>
                <c:pt idx="214" formatCode="0.0">
                  <c:v>-13.2779672747</c:v>
                </c:pt>
                <c:pt idx="215" formatCode="0.0">
                  <c:v>-13.317297976000001</c:v>
                </c:pt>
                <c:pt idx="216" formatCode="0.0">
                  <c:v>-13.214914246999999</c:v>
                </c:pt>
                <c:pt idx="217" formatCode="0.0">
                  <c:v>-12.8012583083</c:v>
                </c:pt>
                <c:pt idx="218" formatCode="0.0">
                  <c:v>-12.026162513099999</c:v>
                </c:pt>
                <c:pt idx="219" formatCode="0.0">
                  <c:v>-10.303666657400001</c:v>
                </c:pt>
                <c:pt idx="220" formatCode="0.0">
                  <c:v>-8.9914923972</c:v>
                </c:pt>
                <c:pt idx="221" formatCode="0.0">
                  <c:v>-8.3761138920999993</c:v>
                </c:pt>
                <c:pt idx="222" formatCode="0.0">
                  <c:v>-7.1792076920000003</c:v>
                </c:pt>
                <c:pt idx="223" formatCode="0.0">
                  <c:v>-5.7940456187000002</c:v>
                </c:pt>
                <c:pt idx="224" formatCode="0.0">
                  <c:v>-4.4884929472000001</c:v>
                </c:pt>
                <c:pt idx="225" formatCode="0.0">
                  <c:v>-2.6462894952</c:v>
                </c:pt>
                <c:pt idx="226" formatCode="0.0">
                  <c:v>-1.3958083945999999</c:v>
                </c:pt>
                <c:pt idx="227" formatCode="0.0">
                  <c:v>-0.40934577290000002</c:v>
                </c:pt>
                <c:pt idx="228" formatCode="0.0">
                  <c:v>0.70821365920000001</c:v>
                </c:pt>
                <c:pt idx="229" formatCode="0.0">
                  <c:v>1.5380736258000001</c:v>
                </c:pt>
                <c:pt idx="230" formatCode="0.0">
                  <c:v>1.5695136794</c:v>
                </c:pt>
                <c:pt idx="231" formatCode="0.0">
                  <c:v>8.0863779000000004E-3</c:v>
                </c:pt>
                <c:pt idx="232" formatCode="0.0">
                  <c:v>0.85334115880000005</c:v>
                </c:pt>
                <c:pt idx="233" formatCode="0.0">
                  <c:v>1.8114748699000001</c:v>
                </c:pt>
                <c:pt idx="234" formatCode="0.0">
                  <c:v>2.3357817500000002</c:v>
                </c:pt>
                <c:pt idx="235" formatCode="0.0">
                  <c:v>3.0553839338</c:v>
                </c:pt>
                <c:pt idx="236" formatCode="0.0">
                  <c:v>3.5529404448999999</c:v>
                </c:pt>
                <c:pt idx="237" formatCode="0.0">
                  <c:v>3.7677473383</c:v>
                </c:pt>
                <c:pt idx="238" formatCode="0.0">
                  <c:v>3.5001849909999998</c:v>
                </c:pt>
                <c:pt idx="239" formatCode="0.0">
                  <c:v>3.4210142535000001</c:v>
                </c:pt>
                <c:pt idx="240" formatCode="0.0">
                  <c:v>3.9177404659000001</c:v>
                </c:pt>
                <c:pt idx="241" formatCode="0.0">
                  <c:v>4.6604649384999997</c:v>
                </c:pt>
                <c:pt idx="242" formatCode="0.0">
                  <c:v>5.3887576471000003</c:v>
                </c:pt>
                <c:pt idx="243" formatCode="0.0">
                  <c:v>6.9464070507000004</c:v>
                </c:pt>
                <c:pt idx="244" formatCode="0.0">
                  <c:v>6.9803056755000004</c:v>
                </c:pt>
                <c:pt idx="245" formatCode="0.0">
                  <c:v>5.8743606138000004</c:v>
                </c:pt>
                <c:pt idx="246" formatCode="0.0">
                  <c:v>5.8515084732</c:v>
                </c:pt>
                <c:pt idx="247" formatCode="0.0">
                  <c:v>5.2060238601000002</c:v>
                </c:pt>
                <c:pt idx="248" formatCode="0.0">
                  <c:v>4.6515293676000002</c:v>
                </c:pt>
                <c:pt idx="249" formatCode="0.0">
                  <c:v>4.775373257</c:v>
                </c:pt>
                <c:pt idx="250" formatCode="0.0">
                  <c:v>4.8440909462999997</c:v>
                </c:pt>
                <c:pt idx="251" formatCode="0.0">
                  <c:v>4.4726881400999998</c:v>
                </c:pt>
                <c:pt idx="252" formatCode="0.0">
                  <c:v>4.1944182481999999</c:v>
                </c:pt>
                <c:pt idx="253" formatCode="0.0">
                  <c:v>3.2958087854000002</c:v>
                </c:pt>
                <c:pt idx="254" formatCode="0.0">
                  <c:v>2.1003306209999999</c:v>
                </c:pt>
                <c:pt idx="255" formatCode="0.0">
                  <c:v>2.5043383088</c:v>
                </c:pt>
                <c:pt idx="256" formatCode="0.0">
                  <c:v>3.0544978239999998</c:v>
                </c:pt>
                <c:pt idx="257" formatCode="0.0">
                  <c:v>4.1921441332000002</c:v>
                </c:pt>
                <c:pt idx="258" formatCode="0.0">
                  <c:v>5.2839399812999996</c:v>
                </c:pt>
                <c:pt idx="259" formatCode="0.0">
                  <c:v>5.7759507417</c:v>
                </c:pt>
                <c:pt idx="260" formatCode="0.0">
                  <c:v>6.5086571703000002</c:v>
                </c:pt>
                <c:pt idx="261" formatCode="0.0">
                  <c:v>6.3863778192999998</c:v>
                </c:pt>
                <c:pt idx="262" formatCode="0.0">
                  <c:v>6.0402112493000004</c:v>
                </c:pt>
                <c:pt idx="263" formatCode="0.0">
                  <c:v>6.4095505677000002</c:v>
                </c:pt>
                <c:pt idx="264" formatCode="0.0">
                  <c:v>6.0560312824000002</c:v>
                </c:pt>
                <c:pt idx="265" formatCode="0.0">
                  <c:v>6.0565475663999999</c:v>
                </c:pt>
                <c:pt idx="266" formatCode="0.0">
                  <c:v>6.7917019864999997</c:v>
                </c:pt>
                <c:pt idx="267" formatCode="0.0">
                  <c:v>6.2336239173000001</c:v>
                </c:pt>
                <c:pt idx="268" formatCode="0.0">
                  <c:v>5.3083945977999996</c:v>
                </c:pt>
                <c:pt idx="269" formatCode="0.0">
                  <c:v>5.4462840995999997</c:v>
                </c:pt>
                <c:pt idx="270" formatCode="0.0">
                  <c:v>4.6321172859999997</c:v>
                </c:pt>
                <c:pt idx="271" formatCode="0.0">
                  <c:v>4.1245531704999996</c:v>
                </c:pt>
                <c:pt idx="272" formatCode="0.0">
                  <c:v>4.1442054189000004</c:v>
                </c:pt>
                <c:pt idx="273" formatCode="0.0">
                  <c:v>4.1148511398999998</c:v>
                </c:pt>
                <c:pt idx="274" formatCode="0.0">
                  <c:v>4.3875808018000004</c:v>
                </c:pt>
                <c:pt idx="275" formatCode="0.0">
                  <c:v>4.6562164109999999</c:v>
                </c:pt>
                <c:pt idx="276" formatCode="0.0">
                  <c:v>4.8628034043000001</c:v>
                </c:pt>
                <c:pt idx="277" formatCode="0.0">
                  <c:v>5.0382844309000001</c:v>
                </c:pt>
                <c:pt idx="278" formatCode="0.0">
                  <c:v>5.3036240932999998</c:v>
                </c:pt>
                <c:pt idx="279" formatCode="0.0">
                  <c:v>5.0333595625000003</c:v>
                </c:pt>
                <c:pt idx="280" formatCode="0.0">
                  <c:v>4.4475589045000001</c:v>
                </c:pt>
                <c:pt idx="281" formatCode="0.0">
                  <c:v>3.8925515729</c:v>
                </c:pt>
                <c:pt idx="282" formatCode="0.0">
                  <c:v>3.8675599408000001</c:v>
                </c:pt>
                <c:pt idx="283" formatCode="0.0">
                  <c:v>3.9494578728</c:v>
                </c:pt>
                <c:pt idx="284" formatCode="0.0">
                  <c:v>3.5079097707</c:v>
                </c:pt>
                <c:pt idx="285" formatCode="0.0">
                  <c:v>3.1879205434000002</c:v>
                </c:pt>
                <c:pt idx="286" formatCode="0.0">
                  <c:v>3.2447781306999999</c:v>
                </c:pt>
                <c:pt idx="287" formatCode="0.0">
                  <c:v>3.3336841803000001</c:v>
                </c:pt>
                <c:pt idx="288" formatCode="0.0">
                  <c:v>3.2153052854999999</c:v>
                </c:pt>
                <c:pt idx="289" formatCode="0.0">
                  <c:v>3.9613885161</c:v>
                </c:pt>
                <c:pt idx="290" formatCode="0.0">
                  <c:v>4.3678740952000004</c:v>
                </c:pt>
                <c:pt idx="291" formatCode="0.0">
                  <c:v>4.3996273049000001</c:v>
                </c:pt>
                <c:pt idx="292" formatCode="0.0">
                  <c:v>5.0894762764000001</c:v>
                </c:pt>
                <c:pt idx="293" formatCode="0.0">
                  <c:v>5.5358200118000003</c:v>
                </c:pt>
                <c:pt idx="294" formatCode="0.0">
                  <c:v>4.8993741273999998</c:v>
                </c:pt>
                <c:pt idx="295" formatCode="0.0">
                  <c:v>5.2190517929000002</c:v>
                </c:pt>
                <c:pt idx="296" formatCode="0.0">
                  <c:v>5.2650155707000001</c:v>
                </c:pt>
                <c:pt idx="297" formatCode="0.0">
                  <c:v>5.078125</c:v>
                </c:pt>
                <c:pt idx="298" formatCode="0.0">
                  <c:v>5.0804424098999998</c:v>
                </c:pt>
                <c:pt idx="299" formatCode="0.0">
                  <c:v>4.2348423817</c:v>
                </c:pt>
                <c:pt idx="300" formatCode="0.0">
                  <c:v>4.3095801300999996</c:v>
                </c:pt>
                <c:pt idx="301" formatCode="0.0">
                  <c:v>3.3191855514999999</c:v>
                </c:pt>
                <c:pt idx="302" formatCode="0.0">
                  <c:v>2.3586188556000001</c:v>
                </c:pt>
                <c:pt idx="303" formatCode="0.0">
                  <c:v>2.0523844986999999</c:v>
                </c:pt>
                <c:pt idx="304" formatCode="0.0">
                  <c:v>2.2805931765</c:v>
                </c:pt>
                <c:pt idx="305" formatCode="0.0">
                  <c:v>1.6851183192999999</c:v>
                </c:pt>
                <c:pt idx="306" formatCode="0.0">
                  <c:v>2.1921692007</c:v>
                </c:pt>
                <c:pt idx="307" formatCode="0.0">
                  <c:v>2.0906410565</c:v>
                </c:pt>
                <c:pt idx="308" formatCode="0.0">
                  <c:v>2.1833374380000001</c:v>
                </c:pt>
                <c:pt idx="309" formatCode="0.0">
                  <c:v>2.9160777698999998</c:v>
                </c:pt>
                <c:pt idx="310" formatCode="0.0">
                  <c:v>3.0361013926</c:v>
                </c:pt>
                <c:pt idx="311" formatCode="0.0">
                  <c:v>3.4545556841999998</c:v>
                </c:pt>
                <c:pt idx="312" formatCode="0.0">
                  <c:v>3.5197127535999999</c:v>
                </c:pt>
                <c:pt idx="313" formatCode="0.0">
                  <c:v>3.8599092168000002</c:v>
                </c:pt>
                <c:pt idx="314" formatCode="0.0">
                  <c:v>4.0136514336999998</c:v>
                </c:pt>
                <c:pt idx="315" formatCode="0.0">
                  <c:v>4.3551865748000003</c:v>
                </c:pt>
                <c:pt idx="316" formatCode="0.0">
                  <c:v>4.4697643952000004</c:v>
                </c:pt>
                <c:pt idx="317" formatCode="0.0">
                  <c:v>4.8650504611000001</c:v>
                </c:pt>
                <c:pt idx="318" formatCode="0.0">
                  <c:v>5.5176732941999997</c:v>
                </c:pt>
                <c:pt idx="319" formatCode="0.0">
                  <c:v>5.6323292843999999</c:v>
                </c:pt>
                <c:pt idx="320" formatCode="0.0">
                  <c:v>5.4024073293999999</c:v>
                </c:pt>
                <c:pt idx="321" formatCode="0.0">
                  <c:v>5.5719845704999997</c:v>
                </c:pt>
                <c:pt idx="322" formatCode="0.0">
                  <c:v>5.2724334595000002</c:v>
                </c:pt>
                <c:pt idx="323" formatCode="0.0">
                  <c:v>5.2352124568000002</c:v>
                </c:pt>
                <c:pt idx="324" formatCode="0.0">
                  <c:v>5.7703717226000002</c:v>
                </c:pt>
                <c:pt idx="325" formatCode="0.0">
                  <c:v>5.6053958296999999</c:v>
                </c:pt>
                <c:pt idx="326" formatCode="0.0">
                  <c:v>5.4752294826999997</c:v>
                </c:pt>
                <c:pt idx="327" formatCode="0.0">
                  <c:v>5.7846443059999997</c:v>
                </c:pt>
                <c:pt idx="328" formatCode="0.0">
                  <c:v>4.8647584770999996</c:v>
                </c:pt>
                <c:pt idx="329" formatCode="0.0">
                  <c:v>3.9595897406999998</c:v>
                </c:pt>
                <c:pt idx="330" formatCode="0.0">
                  <c:v>3.1692719022000002</c:v>
                </c:pt>
                <c:pt idx="331" formatCode="0.0">
                  <c:v>2.6843526791999999</c:v>
                </c:pt>
                <c:pt idx="332" formatCode="0.0">
                  <c:v>2.6850777890000002</c:v>
                </c:pt>
                <c:pt idx="333" formatCode="0.0">
                  <c:v>1.8599592262</c:v>
                </c:pt>
                <c:pt idx="334" formatCode="0.0">
                  <c:v>1.5445815588</c:v>
                </c:pt>
                <c:pt idx="335" formatCode="0.0">
                  <c:v>1.5411187118</c:v>
                </c:pt>
                <c:pt idx="336" formatCode="0.0">
                  <c:v>0.71086852160000003</c:v>
                </c:pt>
                <c:pt idx="337" formatCode="0.0">
                  <c:v>1.0824142684</c:v>
                </c:pt>
                <c:pt idx="338" formatCode="0.0">
                  <c:v>1.5371201601</c:v>
                </c:pt>
                <c:pt idx="339" formatCode="0.0">
                  <c:v>1.3831384502999999</c:v>
                </c:pt>
                <c:pt idx="340" formatCode="0.0">
                  <c:v>2.8335326386999999</c:v>
                </c:pt>
                <c:pt idx="341" formatCode="0.0">
                  <c:v>5.4293051651999997</c:v>
                </c:pt>
                <c:pt idx="342" formatCode="0.0">
                  <c:v>6.7140165006999997</c:v>
                </c:pt>
                <c:pt idx="343" formatCode="0.0">
                  <c:v>7.7057826281999997</c:v>
                </c:pt>
                <c:pt idx="344" formatCode="0.0">
                  <c:v>9.3261607394000006</c:v>
                </c:pt>
                <c:pt idx="345" formatCode="0.0">
                  <c:v>10.544955034199999</c:v>
                </c:pt>
                <c:pt idx="346" formatCode="0.0">
                  <c:v>11.852933832</c:v>
                </c:pt>
                <c:pt idx="347" formatCode="0.0">
                  <c:v>13.0959683489</c:v>
                </c:pt>
                <c:pt idx="348" formatCode="0.0">
                  <c:v>14.1312089971</c:v>
                </c:pt>
                <c:pt idx="349" formatCode="0.0">
                  <c:v>14.378602708400001</c:v>
                </c:pt>
                <c:pt idx="350" formatCode="0.0">
                  <c:v>16.730008798899998</c:v>
                </c:pt>
                <c:pt idx="351" formatCode="0.0">
                  <c:v>19.1359279429</c:v>
                </c:pt>
                <c:pt idx="352" formatCode="0.0">
                  <c:v>18.768544833499998</c:v>
                </c:pt>
                <c:pt idx="353" formatCode="0.0">
                  <c:v>17.118469665700001</c:v>
                </c:pt>
                <c:pt idx="354" formatCode="0.0">
                  <c:v>16.078275283499998</c:v>
                </c:pt>
                <c:pt idx="355" formatCode="0.0">
                  <c:v>15.7467783537</c:v>
                </c:pt>
                <c:pt idx="356" formatCode="0.0">
                  <c:v>14.4291060801</c:v>
                </c:pt>
                <c:pt idx="357" formatCode="0.0">
                  <c:v>13.701848400099999</c:v>
                </c:pt>
                <c:pt idx="358" formatCode="0.0">
                  <c:v>13.708455860200001</c:v>
                </c:pt>
                <c:pt idx="359" formatCode="0.0">
                  <c:v>13.1637972482</c:v>
                </c:pt>
                <c:pt idx="360" formatCode="0.0">
                  <c:v>12.7745335188</c:v>
                </c:pt>
                <c:pt idx="361" formatCode="0.0">
                  <c:v>12.931104750599999</c:v>
                </c:pt>
                <c:pt idx="362" formatCode="0.0">
                  <c:v>10.431136065800001</c:v>
                </c:pt>
                <c:pt idx="363" formatCode="0.0">
                  <c:v>7.6895634831999997</c:v>
                </c:pt>
                <c:pt idx="364" formatCode="0.0">
                  <c:v>7.5242638518999998</c:v>
                </c:pt>
                <c:pt idx="365" formatCode="0.0">
                  <c:v>7.4927294211</c:v>
                </c:pt>
                <c:pt idx="366" formatCode="0.0">
                  <c:v>7.5111440985</c:v>
                </c:pt>
                <c:pt idx="367" formatCode="0.0">
                  <c:v>7.9660264478</c:v>
                </c:pt>
                <c:pt idx="368" formatCode="0.0">
                  <c:v>8.2505844252999996</c:v>
                </c:pt>
                <c:pt idx="369" formatCode="0.0">
                  <c:v>8.5041665954999992</c:v>
                </c:pt>
                <c:pt idx="370" formatCode="0.0">
                  <c:v>7.5151842694999997</c:v>
                </c:pt>
                <c:pt idx="371" formatCode="0.0">
                  <c:v>6.6887126143</c:v>
                </c:pt>
                <c:pt idx="372" formatCode="0.0">
                  <c:v>6.2849641437999999</c:v>
                </c:pt>
                <c:pt idx="491" formatCode="0.00">
                  <c:v>#N/A</c:v>
                </c:pt>
              </c:numCache>
            </c:numRef>
          </c:val>
          <c:smooth val="0"/>
          <c:extLst xmlns:c15="http://schemas.microsoft.com/office/drawing/2012/chart">
            <c:ext xmlns:c16="http://schemas.microsoft.com/office/drawing/2014/chart" uri="{C3380CC4-5D6E-409C-BE32-E72D297353CC}">
              <c16:uniqueId val="{00000002-9D0E-4CFB-B323-83BB9DC2012F}"/>
            </c:ext>
          </c:extLst>
        </c:ser>
        <c:ser>
          <c:idx val="4"/>
          <c:order val="5"/>
          <c:tx>
            <c:strRef>
              <c:f>RSBMGES!$T$2</c:f>
              <c:strCache>
                <c:ptCount val="1"/>
                <c:pt idx="0">
                  <c:v>2.3%</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9D0E-4CFB-B323-83BB9DC2012F}"/>
                </c:ext>
              </c:extLst>
            </c:dLbl>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9D0E-4CFB-B323-83BB9DC2012F}"/>
                </c:ext>
              </c:extLst>
            </c:dLbl>
            <c:dLbl>
              <c:idx val="158"/>
              <c:layout>
                <c:manualLayout>
                  <c:x val="1.4362863380442473E-3"/>
                  <c:y val="5.980861244019126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9D0E-4CFB-B323-83BB9DC2012F}"/>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9D0E-4CFB-B323-83BB9DC2012F}"/>
                </c:ext>
              </c:extLst>
            </c:dLbl>
            <c:dLbl>
              <c:idx val="223"/>
              <c:layout>
                <c:manualLayout>
                  <c:x val="0"/>
                  <c:y val="-4.31951089845827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9D0E-4CFB-B323-83BB9DC2012F}"/>
                </c:ext>
              </c:extLst>
            </c:dLbl>
            <c:dLbl>
              <c:idx val="224"/>
              <c:layout>
                <c:manualLayout>
                  <c:x val="5.745145352177409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9D0E-4CFB-B323-83BB9DC2012F}"/>
                </c:ext>
              </c:extLst>
            </c:dLbl>
            <c:dLbl>
              <c:idx val="248"/>
              <c:layout>
                <c:manualLayout>
                  <c:x val="5.7451453521774097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9D0E-4CFB-B323-83BB9DC2012F}"/>
                </c:ext>
              </c:extLst>
            </c:dLbl>
            <c:dLbl>
              <c:idx val="258"/>
              <c:layout>
                <c:manualLayout>
                  <c:x val="1.723543605653223E-2"/>
                  <c:y val="-5.64859117490696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9D0E-4CFB-B323-83BB9DC2012F}"/>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9D0E-4CFB-B323-83BB9DC2012F}"/>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9D0E-4CFB-B323-83BB9DC2012F}"/>
                </c:ext>
              </c:extLst>
            </c:dLbl>
            <c:dLbl>
              <c:idx val="343"/>
              <c:layout>
                <c:manualLayout>
                  <c:x val="4.3088590141331625E-3"/>
                  <c:y val="4.03650575376642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9D0E-4CFB-B323-83BB9DC2012F}"/>
                </c:ext>
              </c:extLst>
            </c:dLbl>
            <c:dLbl>
              <c:idx val="346"/>
              <c:layout>
                <c:manualLayout>
                  <c:x val="0"/>
                  <c:y val="-8.971291866028707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9D0E-4CFB-B323-83BB9DC2012F}"/>
                </c:ext>
              </c:extLst>
            </c:dLbl>
            <c:dLbl>
              <c:idx val="349"/>
              <c:layout>
                <c:manualLayout>
                  <c:x val="-1.0532644804980346E-16"/>
                  <c:y val="5.316321105794783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9D0E-4CFB-B323-83BB9DC2012F}"/>
                </c:ext>
              </c:extLst>
            </c:dLbl>
            <c:dLbl>
              <c:idx val="371"/>
              <c:layout>
                <c:manualLayout>
                  <c:x val="0"/>
                  <c:y val="-2.6581605528973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9D0E-4CFB-B323-83BB9DC2012F}"/>
                </c:ext>
              </c:extLst>
            </c:dLbl>
            <c:dLbl>
              <c:idx val="372"/>
              <c:layout>
                <c:manualLayout>
                  <c:x val="1.4362657091560886E-3"/>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4CB0-4A8F-8C24-09E19C58E2FD}"/>
                </c:ext>
              </c:extLst>
            </c:dLbl>
            <c:dLbl>
              <c:idx val="482"/>
              <c:layout>
                <c:manualLayout>
                  <c:x val="-1.039292604736326E-16"/>
                  <c:y val="8.16993464052287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9D0E-4CFB-B323-83BB9DC2012F}"/>
                </c:ext>
              </c:extLst>
            </c:dLbl>
            <c:dLbl>
              <c:idx val="631"/>
              <c:layout>
                <c:manualLayout>
                  <c:x val="0"/>
                  <c:y val="4.319510898458260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9D0E-4CFB-B323-83BB9DC2012F}"/>
                </c:ext>
              </c:extLst>
            </c:dLbl>
            <c:dLbl>
              <c:idx val="679"/>
              <c:layout>
                <c:manualLayout>
                  <c:x val="0"/>
                  <c:y val="8.639021796916528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9D0E-4CFB-B323-83BB9DC2012F}"/>
                </c:ext>
              </c:extLst>
            </c:dLbl>
            <c:dLbl>
              <c:idx val="754"/>
              <c:layout>
                <c:manualLayout>
                  <c:x val="-1.0532644804980346E-16"/>
                  <c:y val="-4.65178096757044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9D0E-4CFB-B323-83BB9DC2012F}"/>
                </c:ext>
              </c:extLst>
            </c:dLbl>
            <c:dLbl>
              <c:idx val="756"/>
              <c:layout>
                <c:manualLayout>
                  <c:x val="2.8725726760887049E-3"/>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9D0E-4CFB-B323-83BB9DC2012F}"/>
                </c:ext>
              </c:extLst>
            </c:dLbl>
            <c:dLbl>
              <c:idx val="764"/>
              <c:layout>
                <c:manualLayout>
                  <c:x val="0"/>
                  <c:y val="-4.984051036682618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9D0E-4CFB-B323-83BB9DC2012F}"/>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RSBMGES!$A$3:$A$1430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RSBMGES!$T$3:$T$1430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2.2876402882</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numCache>
            </c:numRef>
          </c:val>
          <c:smooth val="0"/>
          <c:extLst>
            <c:ext xmlns:c16="http://schemas.microsoft.com/office/drawing/2014/chart" uri="{C3380CC4-5D6E-409C-BE32-E72D297353CC}">
              <c16:uniqueId val="{00000017-9D0E-4CFB-B323-83BB9DC2012F}"/>
            </c:ext>
          </c:extLst>
        </c:ser>
        <c:ser>
          <c:idx val="7"/>
          <c:order val="6"/>
          <c:tx>
            <c:strRef>
              <c:f>RSBMGES!$V$2</c:f>
              <c:strCache>
                <c:ptCount val="1"/>
                <c:pt idx="0">
                  <c:v>6.3%</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9D0E-4CFB-B323-83BB9DC2012F}"/>
                </c:ext>
              </c:extLst>
            </c:dLbl>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9D0E-4CFB-B323-83BB9DC2012F}"/>
                </c:ext>
              </c:extLst>
            </c:dLbl>
            <c:dLbl>
              <c:idx val="158"/>
              <c:layout>
                <c:manualLayout>
                  <c:x val="2.8725726760887049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9D0E-4CFB-B323-83BB9DC2012F}"/>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9D0E-4CFB-B323-83BB9DC2012F}"/>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9D0E-4CFB-B323-83BB9DC2012F}"/>
                </c:ext>
              </c:extLst>
            </c:dLbl>
            <c:dLbl>
              <c:idx val="223"/>
              <c:layout>
                <c:manualLayout>
                  <c:x val="0"/>
                  <c:y val="-0.106326422115895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9D0E-4CFB-B323-83BB9DC2012F}"/>
                </c:ext>
              </c:extLst>
            </c:dLbl>
            <c:dLbl>
              <c:idx val="234"/>
              <c:layout>
                <c:manualLayout>
                  <c:x val="1.0054004366310468E-2"/>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9D0E-4CFB-B323-83BB9DC2012F}"/>
                </c:ext>
              </c:extLst>
            </c:dLbl>
            <c:dLbl>
              <c:idx val="244"/>
              <c:layout>
                <c:manualLayout>
                  <c:x val="2.8725726760885999E-3"/>
                  <c:y val="2.99043062200956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9D0E-4CFB-B323-83BB9DC2012F}"/>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9D0E-4CFB-B323-83BB9DC2012F}"/>
                </c:ext>
              </c:extLst>
            </c:dLbl>
            <c:dLbl>
              <c:idx val="283"/>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9D0E-4CFB-B323-83BB9DC2012F}"/>
                </c:ext>
              </c:extLst>
            </c:dLbl>
            <c:dLbl>
              <c:idx val="295"/>
              <c:layout>
                <c:manualLayout>
                  <c:x val="0"/>
                  <c:y val="-3.322700691121746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9D0E-4CFB-B323-83BB9DC2012F}"/>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9D0E-4CFB-B323-83BB9DC2012F}"/>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9D0E-4CFB-B323-83BB9DC2012F}"/>
                </c:ext>
              </c:extLst>
            </c:dLbl>
            <c:dLbl>
              <c:idx val="343"/>
              <c:layout>
                <c:manualLayout>
                  <c:x val="5.7451453521774097E-3"/>
                  <c:y val="-2.1186795430475497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9D0E-4CFB-B323-83BB9DC2012F}"/>
                </c:ext>
              </c:extLst>
            </c:dLbl>
            <c:dLbl>
              <c:idx val="346"/>
              <c:layout>
                <c:manualLayout>
                  <c:x val="0"/>
                  <c:y val="-4.65178096757044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9D0E-4CFB-B323-83BB9DC2012F}"/>
                </c:ext>
              </c:extLst>
            </c:dLbl>
            <c:dLbl>
              <c:idx val="349"/>
              <c:layout>
                <c:manualLayout>
                  <c:x val="-1.0532644804980346E-16"/>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9D0E-4CFB-B323-83BB9DC2012F}"/>
                </c:ext>
              </c:extLst>
            </c:dLbl>
            <c:dLbl>
              <c:idx val="371"/>
              <c:layout>
                <c:manualLayout>
                  <c:x val="0"/>
                  <c:y val="-6.97767145135566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8-9D0E-4CFB-B323-83BB9DC2012F}"/>
                </c:ext>
              </c:extLst>
            </c:dLbl>
            <c:dLbl>
              <c:idx val="372"/>
              <c:layout>
                <c:manualLayout>
                  <c:x val="-1.0532493528214745E-16"/>
                  <c:y val="-5.228758169934640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4CB0-4A8F-8C24-09E19C58E2FD}"/>
                </c:ext>
              </c:extLst>
            </c:dLbl>
            <c:dLbl>
              <c:idx val="410"/>
              <c:layout>
                <c:manualLayout>
                  <c:x val="-2.5510204081632654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9D0E-4CFB-B323-83BB9DC2012F}"/>
                </c:ext>
              </c:extLst>
            </c:dLbl>
            <c:dLbl>
              <c:idx val="430"/>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9D0E-4CFB-B323-83BB9DC2012F}"/>
                </c:ext>
              </c:extLst>
            </c:dLbl>
            <c:dLbl>
              <c:idx val="482"/>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9D0E-4CFB-B323-83BB9DC2012F}"/>
                </c:ext>
              </c:extLst>
            </c:dLbl>
            <c:dLbl>
              <c:idx val="631"/>
              <c:layout>
                <c:manualLayout>
                  <c:x val="0"/>
                  <c:y val="9.96810207336522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9D0E-4CFB-B323-83BB9DC2012F}"/>
                </c:ext>
              </c:extLst>
            </c:dLbl>
            <c:dLbl>
              <c:idx val="679"/>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D-9D0E-4CFB-B323-83BB9DC2012F}"/>
                </c:ext>
              </c:extLst>
            </c:dLbl>
            <c:dLbl>
              <c:idx val="754"/>
              <c:layout>
                <c:manualLayout>
                  <c:x val="-5.7451453521775156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9D0E-4CFB-B323-83BB9DC2012F}"/>
                </c:ext>
              </c:extLst>
            </c:dLbl>
            <c:dLbl>
              <c:idx val="756"/>
              <c:layout>
                <c:manualLayout>
                  <c:x val="-5.7451453521774097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F-9D0E-4CFB-B323-83BB9DC2012F}"/>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RSBMGES!$A$3:$A$1430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RSBMGES!$V$3:$V$1430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6.2849641437999999</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numCache>
            </c:numRef>
          </c:val>
          <c:smooth val="0"/>
          <c:extLst>
            <c:ext xmlns:c16="http://schemas.microsoft.com/office/drawing/2014/chart" uri="{C3380CC4-5D6E-409C-BE32-E72D297353CC}">
              <c16:uniqueId val="{00000030-9D0E-4CFB-B323-83BB9DC2012F}"/>
            </c:ext>
          </c:extLst>
        </c:ser>
        <c:dLbls>
          <c:showLegendKey val="0"/>
          <c:showVal val="0"/>
          <c:showCatName val="0"/>
          <c:showSerName val="0"/>
          <c:showPercent val="0"/>
          <c:showBubbleSize val="0"/>
        </c:dLbls>
        <c:marker val="1"/>
        <c:smooth val="0"/>
        <c:axId val="1385417216"/>
        <c:axId val="1106967296"/>
        <c:extLst>
          <c:ext xmlns:c15="http://schemas.microsoft.com/office/drawing/2012/chart" uri="{02D57815-91ED-43cb-92C2-25804820EDAC}">
            <c15:filteredLineSeries>
              <c15:ser>
                <c:idx val="8"/>
                <c:order val="8"/>
                <c:tx>
                  <c:v>12/12 Forecast</c:v>
                </c:tx>
                <c:spPr>
                  <a:ln>
                    <a:noFill/>
                  </a:ln>
                </c:spPr>
                <c:marker>
                  <c:symbol val="circle"/>
                  <c:size val="8"/>
                  <c:spPr>
                    <a:solidFill>
                      <a:srgbClr val="08A685"/>
                    </a:solidFill>
                    <a:ln>
                      <a:solidFill>
                        <a:srgbClr val="05715A"/>
                      </a:solidFill>
                    </a:ln>
                  </c:spPr>
                </c:marker>
                <c:cat>
                  <c:numRef>
                    <c:extLst>
                      <c:ext uri="{02D57815-91ED-43cb-92C2-25804820EDAC}">
                        <c15:formulaRef>
                          <c15:sqref>RSBMGES!$A$3:$A$1430</c15:sqref>
                        </c15:formulaRef>
                      </c:ext>
                    </c:extLst>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extLst>
                      <c:ext uri="{02D57815-91ED-43cb-92C2-25804820EDAC}">
                        <c15:formulaRef>
                          <c15:sqref>RSBMGES!$M$3:$M$1430</c15:sqref>
                        </c15:formulaRef>
                      </c:ext>
                    </c:extLst>
                    <c:numCache>
                      <c:formatCode>General</c:formatCode>
                      <c:ptCount val="1428"/>
                      <c:pt idx="491" formatCode="0.00">
                        <c:v>#N/A</c:v>
                      </c:pt>
                    </c:numCache>
                  </c:numRef>
                </c:val>
                <c:smooth val="0"/>
                <c:extLst>
                  <c:ext xmlns:c16="http://schemas.microsoft.com/office/drawing/2014/chart" uri="{C3380CC4-5D6E-409C-BE32-E72D297353CC}">
                    <c16:uniqueId val="{0000003A-9D0E-4CFB-B323-83BB9DC2012F}"/>
                  </c:ext>
                </c:extLst>
              </c15:ser>
            </c15:filteredLineSeries>
          </c:ext>
        </c:extLst>
      </c:lineChart>
      <c:lineChart>
        <c:grouping val="standard"/>
        <c:varyColors val="0"/>
        <c:ser>
          <c:idx val="1"/>
          <c:order val="1"/>
          <c:tx>
            <c:v>3MMT</c:v>
          </c:tx>
          <c:spPr>
            <a:ln w="38100">
              <a:solidFill>
                <a:srgbClr val="5F5F5F"/>
              </a:solidFill>
            </a:ln>
          </c:spPr>
          <c:marker>
            <c:symbol val="none"/>
          </c:marker>
          <c:dLbls>
            <c:delete val="1"/>
          </c:dLbls>
          <c:cat>
            <c:numRef>
              <c:f>RSBMGES!$A$3:$A$1430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RSBMGES!$J$3:$J$1430</c:f>
              <c:numCache>
                <c:formatCode>General</c:formatCode>
                <c:ptCount val="1428"/>
                <c:pt idx="2" formatCode="0.0">
                  <c:v>114.38</c:v>
                </c:pt>
                <c:pt idx="3" formatCode="0.0">
                  <c:v>125.044</c:v>
                </c:pt>
                <c:pt idx="4" formatCode="0.0">
                  <c:v>138.26</c:v>
                </c:pt>
                <c:pt idx="5" formatCode="0.0">
                  <c:v>144.70400000000001</c:v>
                </c:pt>
                <c:pt idx="6" formatCode="0.0">
                  <c:v>144.816</c:v>
                </c:pt>
                <c:pt idx="7" formatCode="0.0">
                  <c:v>140.38399999999999</c:v>
                </c:pt>
                <c:pt idx="8" formatCode="0.0">
                  <c:v>136.744</c:v>
                </c:pt>
                <c:pt idx="9" formatCode="0.0">
                  <c:v>136.53200000000001</c:v>
                </c:pt>
                <c:pt idx="10" formatCode="0.0">
                  <c:v>132.28</c:v>
                </c:pt>
                <c:pt idx="11" formatCode="0.0">
                  <c:v>128.12799999999999</c:v>
                </c:pt>
                <c:pt idx="12" formatCode="0.0">
                  <c:v>117.496</c:v>
                </c:pt>
                <c:pt idx="13" formatCode="0.0">
                  <c:v>113.70399999999999</c:v>
                </c:pt>
                <c:pt idx="14" formatCode="0.0">
                  <c:v>116.91200000000001</c:v>
                </c:pt>
                <c:pt idx="15" formatCode="0.0">
                  <c:v>130.62</c:v>
                </c:pt>
                <c:pt idx="16" formatCode="0.0">
                  <c:v>146.97200000000001</c:v>
                </c:pt>
                <c:pt idx="17" formatCode="0.0">
                  <c:v>155.51599999999999</c:v>
                </c:pt>
                <c:pt idx="18" formatCode="0.0">
                  <c:v>156.11199999999999</c:v>
                </c:pt>
                <c:pt idx="19" formatCode="0.0">
                  <c:v>152.80799999999999</c:v>
                </c:pt>
                <c:pt idx="20" formatCode="0.0">
                  <c:v>148.56800000000001</c:v>
                </c:pt>
                <c:pt idx="21" formatCode="0.0">
                  <c:v>147.35599999999999</c:v>
                </c:pt>
                <c:pt idx="22" formatCode="0.0">
                  <c:v>144.964</c:v>
                </c:pt>
                <c:pt idx="23" formatCode="0.0">
                  <c:v>142.86000000000001</c:v>
                </c:pt>
                <c:pt idx="24" formatCode="0.0">
                  <c:v>132.88</c:v>
                </c:pt>
                <c:pt idx="25" formatCode="0.0">
                  <c:v>124.836</c:v>
                </c:pt>
                <c:pt idx="26" formatCode="0.0">
                  <c:v>128.976</c:v>
                </c:pt>
                <c:pt idx="27" formatCode="0.0">
                  <c:v>145.82400000000001</c:v>
                </c:pt>
                <c:pt idx="28" formatCode="0.0">
                  <c:v>166.48</c:v>
                </c:pt>
                <c:pt idx="29" formatCode="0.0">
                  <c:v>174.744</c:v>
                </c:pt>
                <c:pt idx="30" formatCode="0.0">
                  <c:v>173.404</c:v>
                </c:pt>
                <c:pt idx="31" formatCode="0.0">
                  <c:v>170.584</c:v>
                </c:pt>
                <c:pt idx="32" formatCode="0.0">
                  <c:v>166.9</c:v>
                </c:pt>
                <c:pt idx="33" formatCode="0.0">
                  <c:v>168.06800000000001</c:v>
                </c:pt>
                <c:pt idx="34" formatCode="0.0">
                  <c:v>162.75200000000001</c:v>
                </c:pt>
                <c:pt idx="35" formatCode="0.0">
                  <c:v>158.292</c:v>
                </c:pt>
                <c:pt idx="36" formatCode="0.0">
                  <c:v>147.06</c:v>
                </c:pt>
                <c:pt idx="37" formatCode="0.0">
                  <c:v>138.964</c:v>
                </c:pt>
                <c:pt idx="38" formatCode="0.0">
                  <c:v>142</c:v>
                </c:pt>
                <c:pt idx="39" formatCode="0.0">
                  <c:v>153.28399999999999</c:v>
                </c:pt>
                <c:pt idx="40" formatCode="0.0">
                  <c:v>172.21600000000001</c:v>
                </c:pt>
                <c:pt idx="41" formatCode="0.0">
                  <c:v>180.084</c:v>
                </c:pt>
                <c:pt idx="42" formatCode="0.0">
                  <c:v>181.15199999999999</c:v>
                </c:pt>
                <c:pt idx="43" formatCode="0.0">
                  <c:v>177.48400000000001</c:v>
                </c:pt>
                <c:pt idx="44" formatCode="0.0">
                  <c:v>171.62799999999999</c:v>
                </c:pt>
                <c:pt idx="45" formatCode="0.0">
                  <c:v>173.39599999999999</c:v>
                </c:pt>
                <c:pt idx="46" formatCode="0.0">
                  <c:v>168.66399999999999</c:v>
                </c:pt>
                <c:pt idx="47" formatCode="0.0">
                  <c:v>164.53200000000001</c:v>
                </c:pt>
                <c:pt idx="48" formatCode="0.0">
                  <c:v>152.416</c:v>
                </c:pt>
                <c:pt idx="49" formatCode="0.0">
                  <c:v>145.328</c:v>
                </c:pt>
                <c:pt idx="50" formatCode="0.0">
                  <c:v>147.28399999999999</c:v>
                </c:pt>
                <c:pt idx="51" formatCode="0.0">
                  <c:v>163.60400000000001</c:v>
                </c:pt>
                <c:pt idx="52" formatCode="0.0">
                  <c:v>184.1</c:v>
                </c:pt>
                <c:pt idx="53" formatCode="0.0">
                  <c:v>195.184</c:v>
                </c:pt>
                <c:pt idx="54" formatCode="0.0">
                  <c:v>197.428</c:v>
                </c:pt>
                <c:pt idx="55" formatCode="0.0">
                  <c:v>192.804</c:v>
                </c:pt>
                <c:pt idx="56" formatCode="0.0">
                  <c:v>187.7</c:v>
                </c:pt>
                <c:pt idx="57" formatCode="0.0">
                  <c:v>187.548</c:v>
                </c:pt>
                <c:pt idx="58" formatCode="0.0">
                  <c:v>182.084</c:v>
                </c:pt>
                <c:pt idx="59" formatCode="0.0">
                  <c:v>176.56399999999999</c:v>
                </c:pt>
                <c:pt idx="60" formatCode="0.0">
                  <c:v>161.82400000000001</c:v>
                </c:pt>
                <c:pt idx="61" formatCode="0.0">
                  <c:v>154.24</c:v>
                </c:pt>
                <c:pt idx="62" formatCode="0.0">
                  <c:v>160.49199999999999</c:v>
                </c:pt>
                <c:pt idx="63" formatCode="0.0">
                  <c:v>179.20400000000001</c:v>
                </c:pt>
                <c:pt idx="64" formatCode="0.0">
                  <c:v>202.62799999999999</c:v>
                </c:pt>
                <c:pt idx="65" formatCode="0.0">
                  <c:v>212.696</c:v>
                </c:pt>
                <c:pt idx="66" formatCode="0.0">
                  <c:v>213.78399999999999</c:v>
                </c:pt>
                <c:pt idx="67" formatCode="0.0">
                  <c:v>205.29599999999999</c:v>
                </c:pt>
                <c:pt idx="68" formatCode="0.0">
                  <c:v>201.54</c:v>
                </c:pt>
                <c:pt idx="69" formatCode="0.0">
                  <c:v>200.99600000000001</c:v>
                </c:pt>
                <c:pt idx="70" formatCode="0.0">
                  <c:v>195.184</c:v>
                </c:pt>
                <c:pt idx="71" formatCode="0.0">
                  <c:v>189.524</c:v>
                </c:pt>
                <c:pt idx="72" formatCode="0.0">
                  <c:v>173.46</c:v>
                </c:pt>
                <c:pt idx="73" formatCode="0.0">
                  <c:v>167.392</c:v>
                </c:pt>
                <c:pt idx="74" formatCode="0.0">
                  <c:v>170.66399999999999</c:v>
                </c:pt>
                <c:pt idx="75" formatCode="0.0">
                  <c:v>190.82</c:v>
                </c:pt>
                <c:pt idx="76" formatCode="0.0">
                  <c:v>214.208</c:v>
                </c:pt>
                <c:pt idx="77" formatCode="0.0">
                  <c:v>225.98</c:v>
                </c:pt>
                <c:pt idx="78" formatCode="0.0">
                  <c:v>225.608</c:v>
                </c:pt>
                <c:pt idx="79" formatCode="0.0">
                  <c:v>217.172</c:v>
                </c:pt>
                <c:pt idx="80" formatCode="0.0">
                  <c:v>210.34399999999999</c:v>
                </c:pt>
                <c:pt idx="81" formatCode="0.0">
                  <c:v>209.084</c:v>
                </c:pt>
                <c:pt idx="82" formatCode="0.0">
                  <c:v>205.608</c:v>
                </c:pt>
                <c:pt idx="83" formatCode="0.0">
                  <c:v>202.70400000000001</c:v>
                </c:pt>
                <c:pt idx="84" formatCode="0.0">
                  <c:v>186.76400000000001</c:v>
                </c:pt>
                <c:pt idx="85" formatCode="0.0">
                  <c:v>180.12799999999999</c:v>
                </c:pt>
                <c:pt idx="86" formatCode="0.0">
                  <c:v>184.672</c:v>
                </c:pt>
                <c:pt idx="87" formatCode="0.0">
                  <c:v>207.04</c:v>
                </c:pt>
                <c:pt idx="88" formatCode="0.0">
                  <c:v>231.24799999999999</c:v>
                </c:pt>
                <c:pt idx="89" formatCode="0.0">
                  <c:v>242.44800000000001</c:v>
                </c:pt>
                <c:pt idx="90" formatCode="0.0">
                  <c:v>241.73599999999999</c:v>
                </c:pt>
                <c:pt idx="91" formatCode="0.0">
                  <c:v>235.49600000000001</c:v>
                </c:pt>
                <c:pt idx="92" formatCode="0.0">
                  <c:v>227.28800000000001</c:v>
                </c:pt>
                <c:pt idx="93" formatCode="0.0">
                  <c:v>224.672</c:v>
                </c:pt>
                <c:pt idx="94" formatCode="0.0">
                  <c:v>221.43199999999999</c:v>
                </c:pt>
                <c:pt idx="95" formatCode="0.0">
                  <c:v>218.75200000000001</c:v>
                </c:pt>
                <c:pt idx="96" formatCode="0.0">
                  <c:v>205.44</c:v>
                </c:pt>
                <c:pt idx="97" formatCode="0.0">
                  <c:v>197.36</c:v>
                </c:pt>
                <c:pt idx="98" formatCode="0.0">
                  <c:v>206.02799999999999</c:v>
                </c:pt>
                <c:pt idx="99" formatCode="0.0">
                  <c:v>224.68</c:v>
                </c:pt>
                <c:pt idx="100" formatCode="0.0">
                  <c:v>252.012</c:v>
                </c:pt>
                <c:pt idx="101" formatCode="0.0">
                  <c:v>258.94799999999998</c:v>
                </c:pt>
                <c:pt idx="102" formatCode="0.0">
                  <c:v>257.32799999999997</c:v>
                </c:pt>
                <c:pt idx="103" formatCode="0.0">
                  <c:v>246</c:v>
                </c:pt>
                <c:pt idx="104" formatCode="0.0">
                  <c:v>234.244</c:v>
                </c:pt>
                <c:pt idx="105" formatCode="0.0">
                  <c:v>233.61600000000001</c:v>
                </c:pt>
                <c:pt idx="106" formatCode="0.0">
                  <c:v>224.196</c:v>
                </c:pt>
                <c:pt idx="107" formatCode="0.0">
                  <c:v>216.756</c:v>
                </c:pt>
                <c:pt idx="108" formatCode="0.0">
                  <c:v>201.76400000000001</c:v>
                </c:pt>
                <c:pt idx="109" formatCode="0.0">
                  <c:v>193.05199999999999</c:v>
                </c:pt>
                <c:pt idx="110" formatCode="0.0">
                  <c:v>201.4</c:v>
                </c:pt>
                <c:pt idx="111" formatCode="0.0">
                  <c:v>229.404</c:v>
                </c:pt>
                <c:pt idx="112" formatCode="0.0">
                  <c:v>267.31200000000001</c:v>
                </c:pt>
                <c:pt idx="113" formatCode="0.0">
                  <c:v>283.12400000000002</c:v>
                </c:pt>
                <c:pt idx="114" formatCode="0.0">
                  <c:v>276.98399999999998</c:v>
                </c:pt>
                <c:pt idx="115" formatCode="0.0">
                  <c:v>260.86</c:v>
                </c:pt>
                <c:pt idx="116" formatCode="0.0">
                  <c:v>244.13200000000001</c:v>
                </c:pt>
                <c:pt idx="117" formatCode="0.0">
                  <c:v>243.19200000000001</c:v>
                </c:pt>
                <c:pt idx="118" formatCode="0.0">
                  <c:v>234.97200000000001</c:v>
                </c:pt>
                <c:pt idx="119" formatCode="0.0">
                  <c:v>228.86</c:v>
                </c:pt>
                <c:pt idx="120" formatCode="0.0">
                  <c:v>211.07599999999999</c:v>
                </c:pt>
                <c:pt idx="121" formatCode="0.0">
                  <c:v>198.95599999999999</c:v>
                </c:pt>
                <c:pt idx="122" formatCode="0.0">
                  <c:v>206.78800000000001</c:v>
                </c:pt>
                <c:pt idx="123" formatCode="0.0">
                  <c:v>238.56800000000001</c:v>
                </c:pt>
                <c:pt idx="124" formatCode="0.0">
                  <c:v>277.2</c:v>
                </c:pt>
                <c:pt idx="125" formatCode="0.0">
                  <c:v>293.61599999999999</c:v>
                </c:pt>
                <c:pt idx="126" formatCode="0.0">
                  <c:v>285.94</c:v>
                </c:pt>
                <c:pt idx="127" formatCode="0.0">
                  <c:v>269.47199999999998</c:v>
                </c:pt>
                <c:pt idx="128" formatCode="0.0">
                  <c:v>257.00799999999998</c:v>
                </c:pt>
                <c:pt idx="129" formatCode="0.0">
                  <c:v>253.60400000000001</c:v>
                </c:pt>
                <c:pt idx="130" formatCode="0.0">
                  <c:v>245.524</c:v>
                </c:pt>
                <c:pt idx="131" formatCode="0.0">
                  <c:v>236.744</c:v>
                </c:pt>
                <c:pt idx="132" formatCode="0.0">
                  <c:v>218.76</c:v>
                </c:pt>
                <c:pt idx="133" formatCode="0.0">
                  <c:v>202.98</c:v>
                </c:pt>
                <c:pt idx="134" formatCode="0.0">
                  <c:v>211.78800000000001</c:v>
                </c:pt>
                <c:pt idx="135" formatCode="0.0">
                  <c:v>240.17599999999999</c:v>
                </c:pt>
                <c:pt idx="136" formatCode="0.0">
                  <c:v>281.27199999999999</c:v>
                </c:pt>
                <c:pt idx="137" formatCode="0.0">
                  <c:v>300.83199999999999</c:v>
                </c:pt>
                <c:pt idx="138" formatCode="0.0">
                  <c:v>301.44</c:v>
                </c:pt>
                <c:pt idx="139" formatCode="0.0">
                  <c:v>288.68</c:v>
                </c:pt>
                <c:pt idx="140" formatCode="0.0">
                  <c:v>279.69200000000001</c:v>
                </c:pt>
                <c:pt idx="141" formatCode="0.0">
                  <c:v>277.80799999999999</c:v>
                </c:pt>
                <c:pt idx="142" formatCode="0.0">
                  <c:v>270.35199999999998</c:v>
                </c:pt>
                <c:pt idx="143" formatCode="0.0">
                  <c:v>261.54000000000002</c:v>
                </c:pt>
                <c:pt idx="144" formatCode="0.0">
                  <c:v>237.96</c:v>
                </c:pt>
                <c:pt idx="145" formatCode="0.0">
                  <c:v>226.22800000000001</c:v>
                </c:pt>
                <c:pt idx="146" formatCode="0.0">
                  <c:v>243.54</c:v>
                </c:pt>
                <c:pt idx="147" formatCode="0.0">
                  <c:v>284.26</c:v>
                </c:pt>
                <c:pt idx="148" formatCode="0.0">
                  <c:v>326.536</c:v>
                </c:pt>
                <c:pt idx="149" formatCode="0.0">
                  <c:v>341.26</c:v>
                </c:pt>
                <c:pt idx="150" formatCode="0.0">
                  <c:v>332.86399999999998</c:v>
                </c:pt>
                <c:pt idx="151" formatCode="0.0">
                  <c:v>321.452</c:v>
                </c:pt>
                <c:pt idx="152" formatCode="0.0">
                  <c:v>307.50400000000002</c:v>
                </c:pt>
                <c:pt idx="153" formatCode="0.0">
                  <c:v>302.18799999999999</c:v>
                </c:pt>
                <c:pt idx="154" formatCode="0.0">
                  <c:v>296.01600000000002</c:v>
                </c:pt>
                <c:pt idx="155" formatCode="0.0">
                  <c:v>288.79199999999997</c:v>
                </c:pt>
                <c:pt idx="156" formatCode="0.0">
                  <c:v>269.68400000000003</c:v>
                </c:pt>
                <c:pt idx="157" formatCode="0.0">
                  <c:v>253.404</c:v>
                </c:pt>
                <c:pt idx="158" formatCode="0.0">
                  <c:v>265.27199999999999</c:v>
                </c:pt>
                <c:pt idx="159" formatCode="0.0">
                  <c:v>304.33600000000001</c:v>
                </c:pt>
                <c:pt idx="160" formatCode="0.0">
                  <c:v>351.05200000000002</c:v>
                </c:pt>
                <c:pt idx="161" formatCode="0.0">
                  <c:v>369.58800000000002</c:v>
                </c:pt>
                <c:pt idx="162" formatCode="0.0">
                  <c:v>359.77199999999999</c:v>
                </c:pt>
                <c:pt idx="163" formatCode="0.0">
                  <c:v>346.524</c:v>
                </c:pt>
                <c:pt idx="164" formatCode="0.0">
                  <c:v>332.40800000000002</c:v>
                </c:pt>
                <c:pt idx="165" formatCode="0.0">
                  <c:v>333.76799999999997</c:v>
                </c:pt>
                <c:pt idx="166" formatCode="0.0">
                  <c:v>327.32</c:v>
                </c:pt>
                <c:pt idx="167" formatCode="0.0">
                  <c:v>315.94</c:v>
                </c:pt>
                <c:pt idx="168" formatCode="0.0">
                  <c:v>298.428</c:v>
                </c:pt>
                <c:pt idx="169" formatCode="0.0">
                  <c:v>282.83999999999997</c:v>
                </c:pt>
                <c:pt idx="170" formatCode="0.0">
                  <c:v>303.24</c:v>
                </c:pt>
                <c:pt idx="171" formatCode="0.0">
                  <c:v>334.36799999999999</c:v>
                </c:pt>
                <c:pt idx="172" formatCode="0.0">
                  <c:v>379.69200000000001</c:v>
                </c:pt>
                <c:pt idx="173" formatCode="0.0">
                  <c:v>388.05599999999998</c:v>
                </c:pt>
                <c:pt idx="174" formatCode="0.0">
                  <c:v>376.50799999999998</c:v>
                </c:pt>
                <c:pt idx="175" formatCode="0.0">
                  <c:v>357.10399999999998</c:v>
                </c:pt>
                <c:pt idx="176" formatCode="0.0">
                  <c:v>335.98</c:v>
                </c:pt>
                <c:pt idx="177" formatCode="0.0">
                  <c:v>334.36399999999998</c:v>
                </c:pt>
                <c:pt idx="178" formatCode="0.0">
                  <c:v>320.88</c:v>
                </c:pt>
                <c:pt idx="179" formatCode="0.0">
                  <c:v>309.24400000000003</c:v>
                </c:pt>
                <c:pt idx="180" formatCode="0.0">
                  <c:v>285.70400000000001</c:v>
                </c:pt>
                <c:pt idx="181" formatCode="0.0">
                  <c:v>265.18799999999999</c:v>
                </c:pt>
                <c:pt idx="182" formatCode="0.0">
                  <c:v>280.084</c:v>
                </c:pt>
                <c:pt idx="183" formatCode="0.0">
                  <c:v>307.86799999999999</c:v>
                </c:pt>
                <c:pt idx="184" formatCode="0.0">
                  <c:v>361.53199999999998</c:v>
                </c:pt>
                <c:pt idx="185" formatCode="0.0">
                  <c:v>373.18</c:v>
                </c:pt>
                <c:pt idx="186" formatCode="0.0">
                  <c:v>371.69600000000003</c:v>
                </c:pt>
                <c:pt idx="187" formatCode="0.0">
                  <c:v>347.86399999999998</c:v>
                </c:pt>
                <c:pt idx="188" formatCode="0.0">
                  <c:v>328.06</c:v>
                </c:pt>
                <c:pt idx="189" formatCode="0.0">
                  <c:v>323.536</c:v>
                </c:pt>
                <c:pt idx="190" formatCode="0.0">
                  <c:v>313.892</c:v>
                </c:pt>
                <c:pt idx="191" formatCode="0.0">
                  <c:v>302.09199999999998</c:v>
                </c:pt>
                <c:pt idx="192" formatCode="0.0">
                  <c:v>274.77600000000001</c:v>
                </c:pt>
                <c:pt idx="193" formatCode="0.0">
                  <c:v>252.62</c:v>
                </c:pt>
                <c:pt idx="194" formatCode="0.0">
                  <c:v>259.024</c:v>
                </c:pt>
                <c:pt idx="195" formatCode="0.0">
                  <c:v>291.56400000000002</c:v>
                </c:pt>
                <c:pt idx="196" formatCode="0.0">
                  <c:v>337.964</c:v>
                </c:pt>
                <c:pt idx="197" formatCode="0.0">
                  <c:v>359.40800000000002</c:v>
                </c:pt>
                <c:pt idx="198" formatCode="0.0">
                  <c:v>359.10399999999998</c:v>
                </c:pt>
                <c:pt idx="199" formatCode="0.0">
                  <c:v>333.096</c:v>
                </c:pt>
                <c:pt idx="200" formatCode="0.0">
                  <c:v>316.392</c:v>
                </c:pt>
                <c:pt idx="201" formatCode="0.0">
                  <c:v>304.86399999999998</c:v>
                </c:pt>
                <c:pt idx="202" formatCode="0.0">
                  <c:v>290.06</c:v>
                </c:pt>
                <c:pt idx="203" formatCode="0.0">
                  <c:v>272.50799999999998</c:v>
                </c:pt>
                <c:pt idx="204" formatCode="0.0">
                  <c:v>239.99600000000001</c:v>
                </c:pt>
                <c:pt idx="205" formatCode="0.0">
                  <c:v>221.42</c:v>
                </c:pt>
                <c:pt idx="206" formatCode="0.0">
                  <c:v>224.66800000000001</c:v>
                </c:pt>
                <c:pt idx="207" formatCode="0.0">
                  <c:v>254.148</c:v>
                </c:pt>
                <c:pt idx="208" formatCode="0.0">
                  <c:v>293.7</c:v>
                </c:pt>
                <c:pt idx="209" formatCode="0.0">
                  <c:v>313.11200000000002</c:v>
                </c:pt>
                <c:pt idx="210" formatCode="0.0">
                  <c:v>309.24799999999999</c:v>
                </c:pt>
                <c:pt idx="211" formatCode="0.0">
                  <c:v>287.52800000000002</c:v>
                </c:pt>
                <c:pt idx="212" formatCode="0.0">
                  <c:v>267.31200000000001</c:v>
                </c:pt>
                <c:pt idx="213" formatCode="0.0">
                  <c:v>256.35599999999999</c:v>
                </c:pt>
                <c:pt idx="214" formatCode="0.0">
                  <c:v>249.93199999999999</c:v>
                </c:pt>
                <c:pt idx="215" formatCode="0.0">
                  <c:v>241.45599999999999</c:v>
                </c:pt>
                <c:pt idx="216" formatCode="0.0">
                  <c:v>217.78800000000001</c:v>
                </c:pt>
                <c:pt idx="217" formatCode="0.0">
                  <c:v>200</c:v>
                </c:pt>
                <c:pt idx="218" formatCode="0.0">
                  <c:v>210.03200000000001</c:v>
                </c:pt>
                <c:pt idx="219" formatCode="0.0">
                  <c:v>255.392</c:v>
                </c:pt>
                <c:pt idx="220" formatCode="0.0">
                  <c:v>298.46800000000002</c:v>
                </c:pt>
                <c:pt idx="221" formatCode="0.0">
                  <c:v>313.50799999999998</c:v>
                </c:pt>
                <c:pt idx="222" formatCode="0.0">
                  <c:v>299.15600000000001</c:v>
                </c:pt>
                <c:pt idx="223" formatCode="0.0">
                  <c:v>280.99599999999998</c:v>
                </c:pt>
                <c:pt idx="224" formatCode="0.0">
                  <c:v>264.23599999999999</c:v>
                </c:pt>
                <c:pt idx="225" formatCode="0.0">
                  <c:v>259.36799999999999</c:v>
                </c:pt>
                <c:pt idx="226" formatCode="0.0">
                  <c:v>258.42399999999998</c:v>
                </c:pt>
                <c:pt idx="227" formatCode="0.0">
                  <c:v>254.488</c:v>
                </c:pt>
                <c:pt idx="228" formatCode="0.0">
                  <c:v>230.97200000000001</c:v>
                </c:pt>
                <c:pt idx="229" formatCode="0.0">
                  <c:v>209.13200000000001</c:v>
                </c:pt>
                <c:pt idx="230" formatCode="0.0">
                  <c:v>215.876</c:v>
                </c:pt>
                <c:pt idx="231" formatCode="0.0">
                  <c:v>249.37200000000001</c:v>
                </c:pt>
                <c:pt idx="232" formatCode="0.0">
                  <c:v>296.21600000000001</c:v>
                </c:pt>
                <c:pt idx="233" formatCode="0.0">
                  <c:v>316.40800000000002</c:v>
                </c:pt>
                <c:pt idx="234" formatCode="0.0">
                  <c:v>313.00799999999998</c:v>
                </c:pt>
                <c:pt idx="235" formatCode="0.0">
                  <c:v>297.07600000000002</c:v>
                </c:pt>
                <c:pt idx="236" formatCode="0.0">
                  <c:v>279.02800000000002</c:v>
                </c:pt>
                <c:pt idx="237" formatCode="0.0">
                  <c:v>277.22399999999999</c:v>
                </c:pt>
                <c:pt idx="238" formatCode="0.0">
                  <c:v>271.79199999999997</c:v>
                </c:pt>
                <c:pt idx="239" formatCode="0.0">
                  <c:v>266.608</c:v>
                </c:pt>
                <c:pt idx="240" formatCode="0.0">
                  <c:v>246.22</c:v>
                </c:pt>
                <c:pt idx="241" formatCode="0.0">
                  <c:v>230.732</c:v>
                </c:pt>
                <c:pt idx="242" formatCode="0.0">
                  <c:v>242.54400000000001</c:v>
                </c:pt>
                <c:pt idx="243" formatCode="0.0">
                  <c:v>274.58</c:v>
                </c:pt>
                <c:pt idx="244" formatCode="0.0">
                  <c:v>318.096</c:v>
                </c:pt>
                <c:pt idx="245" formatCode="0.0">
                  <c:v>324.56799999999998</c:v>
                </c:pt>
                <c:pt idx="246" formatCode="0.0">
                  <c:v>316.29599999999999</c:v>
                </c:pt>
                <c:pt idx="247" formatCode="0.0">
                  <c:v>295.45600000000002</c:v>
                </c:pt>
                <c:pt idx="248" formatCode="0.0">
                  <c:v>281.65600000000001</c:v>
                </c:pt>
                <c:pt idx="249" formatCode="0.0">
                  <c:v>284.60399999999998</c:v>
                </c:pt>
                <c:pt idx="250" formatCode="0.0">
                  <c:v>281.96800000000002</c:v>
                </c:pt>
                <c:pt idx="251" formatCode="0.0">
                  <c:v>277.36399999999998</c:v>
                </c:pt>
                <c:pt idx="252" formatCode="0.0">
                  <c:v>255.88800000000001</c:v>
                </c:pt>
                <c:pt idx="253" formatCode="0.0">
                  <c:v>236.41200000000001</c:v>
                </c:pt>
                <c:pt idx="254" formatCode="0.0">
                  <c:v>244.2</c:v>
                </c:pt>
                <c:pt idx="255" formatCode="0.0">
                  <c:v>282.06799999999998</c:v>
                </c:pt>
                <c:pt idx="256" formatCode="0.0">
                  <c:v>338</c:v>
                </c:pt>
                <c:pt idx="257" formatCode="0.0">
                  <c:v>356.17599999999999</c:v>
                </c:pt>
                <c:pt idx="258" formatCode="0.0">
                  <c:v>350.64</c:v>
                </c:pt>
                <c:pt idx="259" formatCode="0.0">
                  <c:v>324.16000000000003</c:v>
                </c:pt>
                <c:pt idx="260" formatCode="0.0">
                  <c:v>310.23200000000003</c:v>
                </c:pt>
                <c:pt idx="261" formatCode="0.0">
                  <c:v>304.74</c:v>
                </c:pt>
                <c:pt idx="262" formatCode="0.0">
                  <c:v>295.70800000000003</c:v>
                </c:pt>
                <c:pt idx="263" formatCode="0.0">
                  <c:v>287.70400000000001</c:v>
                </c:pt>
                <c:pt idx="264" formatCode="0.0">
                  <c:v>262.43599999999998</c:v>
                </c:pt>
                <c:pt idx="265" formatCode="0.0">
                  <c:v>242.62</c:v>
                </c:pt>
                <c:pt idx="266" formatCode="0.0">
                  <c:v>250.27199999999999</c:v>
                </c:pt>
                <c:pt idx="267" formatCode="0.0">
                  <c:v>292.03199999999998</c:v>
                </c:pt>
                <c:pt idx="268" formatCode="0.0">
                  <c:v>350.49200000000002</c:v>
                </c:pt>
                <c:pt idx="269" formatCode="0.0">
                  <c:v>374.33199999999999</c:v>
                </c:pt>
                <c:pt idx="270" formatCode="0.0">
                  <c:v>368.33600000000001</c:v>
                </c:pt>
                <c:pt idx="271" formatCode="0.0">
                  <c:v>340.41199999999998</c:v>
                </c:pt>
                <c:pt idx="272" formatCode="0.0">
                  <c:v>324.89600000000002</c:v>
                </c:pt>
                <c:pt idx="273" formatCode="0.0">
                  <c:v>319.63600000000002</c:v>
                </c:pt>
                <c:pt idx="274" formatCode="0.0">
                  <c:v>313.15600000000001</c:v>
                </c:pt>
                <c:pt idx="275" formatCode="0.0">
                  <c:v>304.608</c:v>
                </c:pt>
                <c:pt idx="276" formatCode="0.0">
                  <c:v>278.22800000000001</c:v>
                </c:pt>
                <c:pt idx="277" formatCode="0.0">
                  <c:v>256.91199999999998</c:v>
                </c:pt>
                <c:pt idx="278" formatCode="0.0">
                  <c:v>264.42399999999998</c:v>
                </c:pt>
                <c:pt idx="279" formatCode="0.0">
                  <c:v>304.54399999999998</c:v>
                </c:pt>
                <c:pt idx="280" formatCode="0.0">
                  <c:v>356.44799999999998</c:v>
                </c:pt>
                <c:pt idx="281" formatCode="0.0">
                  <c:v>376.2</c:v>
                </c:pt>
                <c:pt idx="282" formatCode="0.0">
                  <c:v>372.61200000000002</c:v>
                </c:pt>
                <c:pt idx="283" formatCode="0.0">
                  <c:v>351.26400000000001</c:v>
                </c:pt>
                <c:pt idx="284" formatCode="0.0">
                  <c:v>335.37200000000001</c:v>
                </c:pt>
                <c:pt idx="285" formatCode="0.0">
                  <c:v>326.66399999999999</c:v>
                </c:pt>
                <c:pt idx="286" formatCode="0.0">
                  <c:v>322.50799999999998</c:v>
                </c:pt>
                <c:pt idx="287" formatCode="0.0">
                  <c:v>319.92</c:v>
                </c:pt>
                <c:pt idx="288" formatCode="0.0">
                  <c:v>294.86799999999999</c:v>
                </c:pt>
                <c:pt idx="289" formatCode="0.0">
                  <c:v>280.70400000000001</c:v>
                </c:pt>
                <c:pt idx="290" formatCode="0.0">
                  <c:v>292.16399999999999</c:v>
                </c:pt>
                <c:pt idx="291" formatCode="0.0">
                  <c:v>332.50799999999998</c:v>
                </c:pt>
                <c:pt idx="292" formatCode="0.0">
                  <c:v>376.93200000000002</c:v>
                </c:pt>
                <c:pt idx="293" formatCode="0.0">
                  <c:v>392.98399999999998</c:v>
                </c:pt>
                <c:pt idx="294" formatCode="0.0">
                  <c:v>383.44799999999998</c:v>
                </c:pt>
                <c:pt idx="295" formatCode="0.0">
                  <c:v>364.32400000000001</c:v>
                </c:pt>
                <c:pt idx="296" formatCode="0.0">
                  <c:v>342.96</c:v>
                </c:pt>
                <c:pt idx="297" formatCode="0.0">
                  <c:v>336.32799999999997</c:v>
                </c:pt>
                <c:pt idx="298" formatCode="0.0">
                  <c:v>330.56400000000002</c:v>
                </c:pt>
                <c:pt idx="299" formatCode="0.0">
                  <c:v>322.68799999999999</c:v>
                </c:pt>
                <c:pt idx="300" formatCode="0.0">
                  <c:v>302.37200000000001</c:v>
                </c:pt>
                <c:pt idx="301" formatCode="0.0">
                  <c:v>282.61599999999999</c:v>
                </c:pt>
                <c:pt idx="302" formatCode="0.0">
                  <c:v>296.24400000000003</c:v>
                </c:pt>
                <c:pt idx="303" formatCode="0.0">
                  <c:v>331.73200000000003</c:v>
                </c:pt>
                <c:pt idx="304" formatCode="0.0">
                  <c:v>384.26799999999997</c:v>
                </c:pt>
                <c:pt idx="305" formatCode="0.0">
                  <c:v>401.13600000000002</c:v>
                </c:pt>
                <c:pt idx="306" formatCode="0.0">
                  <c:v>396.37599999999998</c:v>
                </c:pt>
                <c:pt idx="307" formatCode="0.0">
                  <c:v>375.12799999999999</c:v>
                </c:pt>
                <c:pt idx="308" formatCode="0.0">
                  <c:v>357.392</c:v>
                </c:pt>
                <c:pt idx="309" formatCode="0.0">
                  <c:v>355.95600000000002</c:v>
                </c:pt>
                <c:pt idx="310" formatCode="0.0">
                  <c:v>351.57600000000002</c:v>
                </c:pt>
                <c:pt idx="311" formatCode="0.0">
                  <c:v>342.68799999999999</c:v>
                </c:pt>
                <c:pt idx="312" formatCode="0.0">
                  <c:v>318.27199999999999</c:v>
                </c:pt>
                <c:pt idx="313" formatCode="0.0">
                  <c:v>295.74400000000003</c:v>
                </c:pt>
                <c:pt idx="314" formatCode="0.0">
                  <c:v>308.04000000000002</c:v>
                </c:pt>
                <c:pt idx="315" formatCode="0.0">
                  <c:v>342.24</c:v>
                </c:pt>
                <c:pt idx="316" formatCode="0.0">
                  <c:v>400.19200000000001</c:v>
                </c:pt>
                <c:pt idx="317" formatCode="0.0">
                  <c:v>421.22</c:v>
                </c:pt>
                <c:pt idx="318" formatCode="0.0">
                  <c:v>425.75599999999997</c:v>
                </c:pt>
                <c:pt idx="319" formatCode="0.0">
                  <c:v>402.37200000000001</c:v>
                </c:pt>
                <c:pt idx="320" formatCode="0.0">
                  <c:v>379.928</c:v>
                </c:pt>
                <c:pt idx="321" formatCode="0.0">
                  <c:v>377.42</c:v>
                </c:pt>
                <c:pt idx="322" formatCode="0.0">
                  <c:v>368.75599999999997</c:v>
                </c:pt>
                <c:pt idx="323" formatCode="0.0">
                  <c:v>361.43200000000002</c:v>
                </c:pt>
                <c:pt idx="324" formatCode="0.0">
                  <c:v>337.84</c:v>
                </c:pt>
                <c:pt idx="325" formatCode="0.0">
                  <c:v>314.24799999999999</c:v>
                </c:pt>
                <c:pt idx="326" formatCode="0.0">
                  <c:v>323.83600000000001</c:v>
                </c:pt>
                <c:pt idx="327" formatCode="0.0">
                  <c:v>353.55599999999998</c:v>
                </c:pt>
                <c:pt idx="328" formatCode="0.0">
                  <c:v>406.47199999999998</c:v>
                </c:pt>
                <c:pt idx="329" formatCode="0.0">
                  <c:v>420.74</c:v>
                </c:pt>
                <c:pt idx="330" formatCode="0.0">
                  <c:v>419.11599999999999</c:v>
                </c:pt>
                <c:pt idx="331" formatCode="0.0">
                  <c:v>399.32799999999997</c:v>
                </c:pt>
                <c:pt idx="332" formatCode="0.0">
                  <c:v>384.85199999999998</c:v>
                </c:pt>
                <c:pt idx="333" formatCode="0.0">
                  <c:v>380.4</c:v>
                </c:pt>
                <c:pt idx="334" formatCode="0.0">
                  <c:v>369.67599999999999</c:v>
                </c:pt>
                <c:pt idx="335" formatCode="0.0">
                  <c:v>363.85599999999999</c:v>
                </c:pt>
                <c:pt idx="336" formatCode="0.0">
                  <c:v>340.72800000000001</c:v>
                </c:pt>
                <c:pt idx="337" formatCode="0.0">
                  <c:v>326.17200000000003</c:v>
                </c:pt>
                <c:pt idx="338" formatCode="0.0">
                  <c:v>339.81599999999997</c:v>
                </c:pt>
                <c:pt idx="339" formatCode="0.0">
                  <c:v>375</c:v>
                </c:pt>
                <c:pt idx="340" formatCode="0.0">
                  <c:v>438.94400000000002</c:v>
                </c:pt>
                <c:pt idx="341" formatCode="0.0">
                  <c:v>478.08800000000002</c:v>
                </c:pt>
                <c:pt idx="342" formatCode="0.0">
                  <c:v>491.70400000000001</c:v>
                </c:pt>
                <c:pt idx="343" formatCode="0.0">
                  <c:v>468.73599999999999</c:v>
                </c:pt>
                <c:pt idx="344" formatCode="0.0">
                  <c:v>448.14</c:v>
                </c:pt>
                <c:pt idx="345" formatCode="0.0">
                  <c:v>440.69600000000003</c:v>
                </c:pt>
                <c:pt idx="346" formatCode="0.0">
                  <c:v>432.44799999999998</c:v>
                </c:pt>
                <c:pt idx="347" formatCode="0.0">
                  <c:v>422.8</c:v>
                </c:pt>
                <c:pt idx="348" formatCode="0.0">
                  <c:v>397.49200000000002</c:v>
                </c:pt>
                <c:pt idx="349" formatCode="0.0">
                  <c:v>377.43599999999998</c:v>
                </c:pt>
                <c:pt idx="350" formatCode="0.0">
                  <c:v>412.73599999999999</c:v>
                </c:pt>
                <c:pt idx="351" formatCode="0.0">
                  <c:v>475.30799999999999</c:v>
                </c:pt>
                <c:pt idx="352" formatCode="0.0">
                  <c:v>543.43200000000002</c:v>
                </c:pt>
                <c:pt idx="353" formatCode="0.0">
                  <c:v>551.11599999999999</c:v>
                </c:pt>
                <c:pt idx="354" formatCode="0.0">
                  <c:v>529.63199999999995</c:v>
                </c:pt>
                <c:pt idx="355" formatCode="0.0">
                  <c:v>502.71600000000001</c:v>
                </c:pt>
                <c:pt idx="356" formatCode="0.0">
                  <c:v>478.428</c:v>
                </c:pt>
                <c:pt idx="357" formatCode="0.0">
                  <c:v>471.52</c:v>
                </c:pt>
                <c:pt idx="358" formatCode="0.0">
                  <c:v>471.14</c:v>
                </c:pt>
                <c:pt idx="359" formatCode="0.0">
                  <c:v>468.88</c:v>
                </c:pt>
                <c:pt idx="360" formatCode="0.0">
                  <c:v>446.22399999999999</c:v>
                </c:pt>
                <c:pt idx="361" formatCode="0.0">
                  <c:v>422.37599999999998</c:v>
                </c:pt>
                <c:pt idx="362" formatCode="0.0">
                  <c:v>447.11200000000002</c:v>
                </c:pt>
                <c:pt idx="363" formatCode="0.0">
                  <c:v>496.63600000000002</c:v>
                </c:pt>
                <c:pt idx="364" formatCode="0.0">
                  <c:v>562.91600000000005</c:v>
                </c:pt>
                <c:pt idx="365" formatCode="0.0">
                  <c:v>577.84799999999996</c:v>
                </c:pt>
                <c:pt idx="366" formatCode="0.0">
                  <c:v>567.18799999999999</c:v>
                </c:pt>
                <c:pt idx="367" formatCode="0.0">
                  <c:v>547.452</c:v>
                </c:pt>
                <c:pt idx="368" formatCode="0.0">
                  <c:v>525.12</c:v>
                </c:pt>
                <c:pt idx="369" formatCode="0.0">
                  <c:v>523.26800000000003</c:v>
                </c:pt>
                <c:pt idx="370" formatCode="0.0">
                  <c:v>504.37200000000001</c:v>
                </c:pt>
                <c:pt idx="371" formatCode="0.0">
                  <c:v>488.91199999999998</c:v>
                </c:pt>
                <c:pt idx="372" formatCode="0.0">
                  <c:v>456.43200000000002</c:v>
                </c:pt>
                <c:pt idx="491" formatCode="0.00">
                  <c:v>#N/A</c:v>
                </c:pt>
              </c:numCache>
            </c:numRef>
          </c:val>
          <c:smooth val="0"/>
          <c:extLst>
            <c:ext xmlns:c16="http://schemas.microsoft.com/office/drawing/2014/chart" uri="{C3380CC4-5D6E-409C-BE32-E72D297353CC}">
              <c16:uniqueId val="{00000031-9D0E-4CFB-B323-83BB9DC2012F}"/>
            </c:ext>
          </c:extLst>
        </c:ser>
        <c:ser>
          <c:idx val="2"/>
          <c:order val="3"/>
          <c:tx>
            <c:v>12MMT</c:v>
          </c:tx>
          <c:spPr>
            <a:ln w="57150">
              <a:solidFill>
                <a:srgbClr val="08A685"/>
              </a:solidFill>
            </a:ln>
            <a:effectLst>
              <a:outerShdw blurRad="38100" dist="25400" dir="5400000" algn="ctr" rotWithShape="0">
                <a:schemeClr val="tx1">
                  <a:alpha val="95000"/>
                </a:schemeClr>
              </a:outerShdw>
            </a:effectLst>
          </c:spPr>
          <c:marker>
            <c:symbol val="none"/>
          </c:marker>
          <c:dLbls>
            <c:delete val="1"/>
          </c:dLbls>
          <c:cat>
            <c:numRef>
              <c:f>RSBMGES!$A$3:$A$1430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RSBMGES!$H$3:$H$1430</c:f>
              <c:numCache>
                <c:formatCode>General</c:formatCode>
                <c:ptCount val="1428"/>
                <c:pt idx="11" formatCode="0.0">
                  <c:v>130.989</c:v>
                </c:pt>
                <c:pt idx="12" formatCode="0.0">
                  <c:v>130.97200000000001</c:v>
                </c:pt>
                <c:pt idx="13" formatCode="0.0">
                  <c:v>131.15700000000001</c:v>
                </c:pt>
                <c:pt idx="14" formatCode="0.0">
                  <c:v>131.62200000000001</c:v>
                </c:pt>
                <c:pt idx="15" formatCode="0.0">
                  <c:v>132.36600000000001</c:v>
                </c:pt>
                <c:pt idx="16" formatCode="0.0">
                  <c:v>133.33500000000001</c:v>
                </c:pt>
                <c:pt idx="17" formatCode="0.0">
                  <c:v>134.32499999999999</c:v>
                </c:pt>
                <c:pt idx="18" formatCode="0.0">
                  <c:v>135.19</c:v>
                </c:pt>
                <c:pt idx="19" formatCode="0.0">
                  <c:v>136.441</c:v>
                </c:pt>
                <c:pt idx="20" formatCode="0.0">
                  <c:v>137.28100000000001</c:v>
                </c:pt>
                <c:pt idx="21" formatCode="0.0">
                  <c:v>137.89599999999999</c:v>
                </c:pt>
                <c:pt idx="22" formatCode="0.0">
                  <c:v>139.61199999999999</c:v>
                </c:pt>
                <c:pt idx="23" formatCode="0.0">
                  <c:v>140.964</c:v>
                </c:pt>
                <c:pt idx="24" formatCode="0.0">
                  <c:v>141.74199999999999</c:v>
                </c:pt>
                <c:pt idx="25" formatCode="0.0">
                  <c:v>142.39500000000001</c:v>
                </c:pt>
                <c:pt idx="26" formatCode="0.0">
                  <c:v>143.97999999999999</c:v>
                </c:pt>
                <c:pt idx="27" formatCode="0.0">
                  <c:v>145.54300000000001</c:v>
                </c:pt>
                <c:pt idx="28" formatCode="0.0">
                  <c:v>147.27199999999999</c:v>
                </c:pt>
                <c:pt idx="29" formatCode="0.0">
                  <c:v>148.78700000000001</c:v>
                </c:pt>
                <c:pt idx="30" formatCode="0.0">
                  <c:v>149.86600000000001</c:v>
                </c:pt>
                <c:pt idx="31" formatCode="0.0">
                  <c:v>151.71600000000001</c:v>
                </c:pt>
                <c:pt idx="32" formatCode="0.0">
                  <c:v>153.37</c:v>
                </c:pt>
                <c:pt idx="33" formatCode="0.0">
                  <c:v>155.04400000000001</c:v>
                </c:pt>
                <c:pt idx="34" formatCode="0.0">
                  <c:v>156.16300000000001</c:v>
                </c:pt>
                <c:pt idx="35" formatCode="0.0">
                  <c:v>157.22800000000001</c:v>
                </c:pt>
                <c:pt idx="36" formatCode="0.0">
                  <c:v>158.589</c:v>
                </c:pt>
                <c:pt idx="37" formatCode="0.0">
                  <c:v>159.69499999999999</c:v>
                </c:pt>
                <c:pt idx="38" formatCode="0.0">
                  <c:v>160.48400000000001</c:v>
                </c:pt>
                <c:pt idx="39" formatCode="0.0">
                  <c:v>160.45400000000001</c:v>
                </c:pt>
                <c:pt idx="40" formatCode="0.0">
                  <c:v>161.12899999999999</c:v>
                </c:pt>
                <c:pt idx="41" formatCode="0.0">
                  <c:v>161.81899999999999</c:v>
                </c:pt>
                <c:pt idx="42" formatCode="0.0">
                  <c:v>162.39099999999999</c:v>
                </c:pt>
                <c:pt idx="43" formatCode="0.0">
                  <c:v>162.85400000000001</c:v>
                </c:pt>
                <c:pt idx="44" formatCode="0.0">
                  <c:v>163.001</c:v>
                </c:pt>
                <c:pt idx="45" formatCode="0.0">
                  <c:v>163.72300000000001</c:v>
                </c:pt>
                <c:pt idx="46" formatCode="0.0">
                  <c:v>164.33199999999999</c:v>
                </c:pt>
                <c:pt idx="47" formatCode="0.0">
                  <c:v>164.56100000000001</c:v>
                </c:pt>
                <c:pt idx="48" formatCode="0.0">
                  <c:v>165.06200000000001</c:v>
                </c:pt>
                <c:pt idx="49" formatCode="0.0">
                  <c:v>165.923</c:v>
                </c:pt>
                <c:pt idx="50" formatCode="0.0">
                  <c:v>165.88200000000001</c:v>
                </c:pt>
                <c:pt idx="51" formatCode="0.0">
                  <c:v>167.642</c:v>
                </c:pt>
                <c:pt idx="52" formatCode="0.0">
                  <c:v>168.89400000000001</c:v>
                </c:pt>
                <c:pt idx="53" formatCode="0.0">
                  <c:v>169.65700000000001</c:v>
                </c:pt>
                <c:pt idx="54" formatCode="0.0">
                  <c:v>171.71100000000001</c:v>
                </c:pt>
                <c:pt idx="55" formatCode="0.0">
                  <c:v>172.72399999999999</c:v>
                </c:pt>
                <c:pt idx="56" formatCode="0.0">
                  <c:v>173.67500000000001</c:v>
                </c:pt>
                <c:pt idx="57" formatCode="0.0">
                  <c:v>175.249</c:v>
                </c:pt>
                <c:pt idx="58" formatCode="0.0">
                  <c:v>176.07900000000001</c:v>
                </c:pt>
                <c:pt idx="59" formatCode="0.0">
                  <c:v>176.68299999999999</c:v>
                </c:pt>
                <c:pt idx="60" formatCode="0.0">
                  <c:v>177.601</c:v>
                </c:pt>
                <c:pt idx="61" formatCode="0.0">
                  <c:v>178.30699999999999</c:v>
                </c:pt>
                <c:pt idx="62" formatCode="0.0">
                  <c:v>179.98500000000001</c:v>
                </c:pt>
                <c:pt idx="63" formatCode="0.0">
                  <c:v>181.501</c:v>
                </c:pt>
                <c:pt idx="64" formatCode="0.0">
                  <c:v>182.93899999999999</c:v>
                </c:pt>
                <c:pt idx="65" formatCode="0.0">
                  <c:v>184.363</c:v>
                </c:pt>
                <c:pt idx="66" formatCode="0.0">
                  <c:v>185.59</c:v>
                </c:pt>
                <c:pt idx="67" formatCode="0.0">
                  <c:v>186.06200000000001</c:v>
                </c:pt>
                <c:pt idx="68" formatCode="0.0">
                  <c:v>187.82300000000001</c:v>
                </c:pt>
                <c:pt idx="69" formatCode="0.0">
                  <c:v>188.952</c:v>
                </c:pt>
                <c:pt idx="70" formatCode="0.0">
                  <c:v>189.33699999999999</c:v>
                </c:pt>
                <c:pt idx="71" formatCode="0.0">
                  <c:v>191.06299999999999</c:v>
                </c:pt>
                <c:pt idx="72" formatCode="0.0">
                  <c:v>191.86099999999999</c:v>
                </c:pt>
                <c:pt idx="73" formatCode="0.0">
                  <c:v>192.625</c:v>
                </c:pt>
                <c:pt idx="74" formatCode="0.0">
                  <c:v>193.60599999999999</c:v>
                </c:pt>
                <c:pt idx="75" formatCode="0.0">
                  <c:v>194.76499999999999</c:v>
                </c:pt>
                <c:pt idx="76" formatCode="0.0">
                  <c:v>195.52</c:v>
                </c:pt>
                <c:pt idx="77" formatCode="0.0">
                  <c:v>196.92699999999999</c:v>
                </c:pt>
                <c:pt idx="78" formatCode="0.0">
                  <c:v>197.721</c:v>
                </c:pt>
                <c:pt idx="79" formatCode="0.0">
                  <c:v>198.489</c:v>
                </c:pt>
                <c:pt idx="80" formatCode="0.0">
                  <c:v>199.12799999999999</c:v>
                </c:pt>
                <c:pt idx="81" formatCode="0.0">
                  <c:v>199.74299999999999</c:v>
                </c:pt>
                <c:pt idx="82" formatCode="0.0">
                  <c:v>201.095</c:v>
                </c:pt>
                <c:pt idx="83" formatCode="0.0">
                  <c:v>202.423</c:v>
                </c:pt>
                <c:pt idx="84" formatCode="0.0">
                  <c:v>203.06899999999999</c:v>
                </c:pt>
                <c:pt idx="85" formatCode="0.0">
                  <c:v>204.279</c:v>
                </c:pt>
                <c:pt idx="86" formatCode="0.0">
                  <c:v>205.92500000000001</c:v>
                </c:pt>
                <c:pt idx="87" formatCode="0.0">
                  <c:v>207.124</c:v>
                </c:pt>
                <c:pt idx="88" formatCode="0.0">
                  <c:v>208.53899999999999</c:v>
                </c:pt>
                <c:pt idx="89" formatCode="0.0">
                  <c:v>210.042</c:v>
                </c:pt>
                <c:pt idx="90" formatCode="0.0">
                  <c:v>211.15600000000001</c:v>
                </c:pt>
                <c:pt idx="91" formatCode="0.0">
                  <c:v>213.12</c:v>
                </c:pt>
                <c:pt idx="92" formatCode="0.0">
                  <c:v>214.27799999999999</c:v>
                </c:pt>
                <c:pt idx="93" formatCode="0.0">
                  <c:v>215.053</c:v>
                </c:pt>
                <c:pt idx="94" formatCode="0.0">
                  <c:v>217.07599999999999</c:v>
                </c:pt>
                <c:pt idx="95" formatCode="0.0">
                  <c:v>218.29</c:v>
                </c:pt>
                <c:pt idx="96" formatCode="0.0">
                  <c:v>219.72200000000001</c:v>
                </c:pt>
                <c:pt idx="97" formatCode="0.0">
                  <c:v>221.38399999999999</c:v>
                </c:pt>
                <c:pt idx="98" formatCode="0.0">
                  <c:v>223.62899999999999</c:v>
                </c:pt>
                <c:pt idx="99" formatCode="0.0">
                  <c:v>224.13200000000001</c:v>
                </c:pt>
                <c:pt idx="100" formatCode="0.0">
                  <c:v>226.57499999999999</c:v>
                </c:pt>
                <c:pt idx="101" formatCode="0.0">
                  <c:v>227.75399999999999</c:v>
                </c:pt>
                <c:pt idx="102" formatCode="0.0">
                  <c:v>228.03</c:v>
                </c:pt>
                <c:pt idx="103" formatCode="0.0">
                  <c:v>229.20099999999999</c:v>
                </c:pt>
                <c:pt idx="104" formatCode="0.0">
                  <c:v>229.49299999999999</c:v>
                </c:pt>
                <c:pt idx="105" formatCode="0.0">
                  <c:v>230.26599999999999</c:v>
                </c:pt>
                <c:pt idx="106" formatCode="0.0">
                  <c:v>229.892</c:v>
                </c:pt>
                <c:pt idx="107" formatCode="0.0">
                  <c:v>228.994</c:v>
                </c:pt>
                <c:pt idx="108" formatCode="0.0">
                  <c:v>229.34700000000001</c:v>
                </c:pt>
                <c:pt idx="109" formatCode="0.0">
                  <c:v>228.815</c:v>
                </c:pt>
                <c:pt idx="110" formatCode="0.0">
                  <c:v>227.83699999999999</c:v>
                </c:pt>
                <c:pt idx="111" formatCode="0.0">
                  <c:v>230.52799999999999</c:v>
                </c:pt>
                <c:pt idx="112" formatCode="0.0">
                  <c:v>232.64</c:v>
                </c:pt>
                <c:pt idx="113" formatCode="0.0">
                  <c:v>233.881</c:v>
                </c:pt>
                <c:pt idx="114" formatCode="0.0">
                  <c:v>235.44200000000001</c:v>
                </c:pt>
                <c:pt idx="115" formatCode="0.0">
                  <c:v>236.35499999999999</c:v>
                </c:pt>
                <c:pt idx="116" formatCode="0.0">
                  <c:v>236.35300000000001</c:v>
                </c:pt>
                <c:pt idx="117" formatCode="0.0">
                  <c:v>237.83600000000001</c:v>
                </c:pt>
                <c:pt idx="118" formatCode="0.0">
                  <c:v>239.04900000000001</c:v>
                </c:pt>
                <c:pt idx="119" formatCode="0.0">
                  <c:v>239.37899999999999</c:v>
                </c:pt>
                <c:pt idx="120" formatCode="0.0">
                  <c:v>240.16399999999999</c:v>
                </c:pt>
                <c:pt idx="121" formatCode="0.0">
                  <c:v>240.52500000000001</c:v>
                </c:pt>
                <c:pt idx="122" formatCode="0.0">
                  <c:v>240.726</c:v>
                </c:pt>
                <c:pt idx="123" formatCode="0.0">
                  <c:v>242.45500000000001</c:v>
                </c:pt>
                <c:pt idx="124" formatCode="0.0">
                  <c:v>242.99700000000001</c:v>
                </c:pt>
                <c:pt idx="125" formatCode="0.0">
                  <c:v>243.34899999999999</c:v>
                </c:pt>
                <c:pt idx="126" formatCode="0.0">
                  <c:v>244.69399999999999</c:v>
                </c:pt>
                <c:pt idx="127" formatCode="0.0">
                  <c:v>245.15</c:v>
                </c:pt>
                <c:pt idx="128" formatCode="0.0">
                  <c:v>246.56800000000001</c:v>
                </c:pt>
                <c:pt idx="129" formatCode="0.0">
                  <c:v>247.297</c:v>
                </c:pt>
                <c:pt idx="130" formatCode="0.0">
                  <c:v>247.78800000000001</c:v>
                </c:pt>
                <c:pt idx="131" formatCode="0.0">
                  <c:v>248.53899999999999</c:v>
                </c:pt>
                <c:pt idx="132" formatCode="0.0">
                  <c:v>249.21799999999999</c:v>
                </c:pt>
                <c:pt idx="133" formatCode="0.0">
                  <c:v>248.79400000000001</c:v>
                </c:pt>
                <c:pt idx="134" formatCode="0.0">
                  <c:v>249.78899999999999</c:v>
                </c:pt>
                <c:pt idx="135" formatCode="0.0">
                  <c:v>249.62</c:v>
                </c:pt>
                <c:pt idx="136" formatCode="0.0">
                  <c:v>249.81200000000001</c:v>
                </c:pt>
                <c:pt idx="137" formatCode="0.0">
                  <c:v>251.59299999999999</c:v>
                </c:pt>
                <c:pt idx="138" formatCode="0.0">
                  <c:v>253.495</c:v>
                </c:pt>
                <c:pt idx="139" formatCode="0.0">
                  <c:v>254.614</c:v>
                </c:pt>
                <c:pt idx="140" formatCode="0.0">
                  <c:v>257.26400000000001</c:v>
                </c:pt>
                <c:pt idx="141" formatCode="0.0">
                  <c:v>259.54599999999999</c:v>
                </c:pt>
                <c:pt idx="142" formatCode="0.0">
                  <c:v>260.82100000000003</c:v>
                </c:pt>
                <c:pt idx="143" formatCode="0.0">
                  <c:v>263.46300000000002</c:v>
                </c:pt>
                <c:pt idx="144" formatCode="0.0">
                  <c:v>264.346</c:v>
                </c:pt>
                <c:pt idx="145" formatCode="0.0">
                  <c:v>266.63299999999998</c:v>
                </c:pt>
                <c:pt idx="146" formatCode="0.0">
                  <c:v>271.40100000000001</c:v>
                </c:pt>
                <c:pt idx="147" formatCode="0.0">
                  <c:v>275.36700000000002</c:v>
                </c:pt>
                <c:pt idx="148" formatCode="0.0">
                  <c:v>277.94900000000001</c:v>
                </c:pt>
                <c:pt idx="149" formatCode="0.0">
                  <c:v>281.50799999999998</c:v>
                </c:pt>
                <c:pt idx="150" formatCode="0.0">
                  <c:v>283.22300000000001</c:v>
                </c:pt>
                <c:pt idx="151" formatCode="0.0">
                  <c:v>286.142</c:v>
                </c:pt>
                <c:pt idx="152" formatCode="0.0">
                  <c:v>288.46100000000001</c:v>
                </c:pt>
                <c:pt idx="153" formatCode="0.0">
                  <c:v>289.31799999999998</c:v>
                </c:pt>
                <c:pt idx="154" formatCode="0.0">
                  <c:v>292.55799999999999</c:v>
                </c:pt>
                <c:pt idx="155" formatCode="0.0">
                  <c:v>295.274</c:v>
                </c:pt>
                <c:pt idx="156" formatCode="0.0">
                  <c:v>297.24900000000002</c:v>
                </c:pt>
                <c:pt idx="157" formatCode="0.0">
                  <c:v>299.35199999999998</c:v>
                </c:pt>
                <c:pt idx="158" formatCode="0.0">
                  <c:v>300.70699999999999</c:v>
                </c:pt>
                <c:pt idx="159" formatCode="0.0">
                  <c:v>302.26799999999997</c:v>
                </c:pt>
                <c:pt idx="160" formatCode="0.0">
                  <c:v>305.48099999999999</c:v>
                </c:pt>
                <c:pt idx="161" formatCode="0.0">
                  <c:v>307.78899999999999</c:v>
                </c:pt>
                <c:pt idx="162" formatCode="0.0">
                  <c:v>308.995</c:v>
                </c:pt>
                <c:pt idx="163" formatCode="0.0">
                  <c:v>311.74900000000002</c:v>
                </c:pt>
                <c:pt idx="164" formatCode="0.0">
                  <c:v>314.01499999999999</c:v>
                </c:pt>
                <c:pt idx="165" formatCode="0.0">
                  <c:v>316.89</c:v>
                </c:pt>
                <c:pt idx="166" formatCode="0.0">
                  <c:v>319.57499999999999</c:v>
                </c:pt>
                <c:pt idx="167" formatCode="0.0">
                  <c:v>320.80200000000002</c:v>
                </c:pt>
                <c:pt idx="168" formatCode="0.0">
                  <c:v>324.07600000000002</c:v>
                </c:pt>
                <c:pt idx="169" formatCode="0.0">
                  <c:v>326.93400000000003</c:v>
                </c:pt>
                <c:pt idx="170" formatCode="0.0">
                  <c:v>330.29399999999998</c:v>
                </c:pt>
                <c:pt idx="171" formatCode="0.0">
                  <c:v>331.584</c:v>
                </c:pt>
                <c:pt idx="172" formatCode="0.0">
                  <c:v>334.09399999999999</c:v>
                </c:pt>
                <c:pt idx="173" formatCode="0.0">
                  <c:v>334.911</c:v>
                </c:pt>
                <c:pt idx="174" formatCode="0.0">
                  <c:v>335.76799999999997</c:v>
                </c:pt>
                <c:pt idx="175" formatCode="0.0">
                  <c:v>336.73899999999998</c:v>
                </c:pt>
                <c:pt idx="176" formatCode="0.0">
                  <c:v>335.80399999999997</c:v>
                </c:pt>
                <c:pt idx="177" formatCode="0.0">
                  <c:v>335.91699999999997</c:v>
                </c:pt>
                <c:pt idx="178" formatCode="0.0">
                  <c:v>335.12900000000002</c:v>
                </c:pt>
                <c:pt idx="179" formatCode="0.0">
                  <c:v>334.13</c:v>
                </c:pt>
                <c:pt idx="180" formatCode="0.0">
                  <c:v>332.73599999999999</c:v>
                </c:pt>
                <c:pt idx="181" formatCode="0.0">
                  <c:v>330.71600000000001</c:v>
                </c:pt>
                <c:pt idx="182" formatCode="0.0">
                  <c:v>328.34100000000001</c:v>
                </c:pt>
                <c:pt idx="183" formatCode="0.0">
                  <c:v>326.11099999999999</c:v>
                </c:pt>
                <c:pt idx="184" formatCode="0.0">
                  <c:v>326.17599999999999</c:v>
                </c:pt>
                <c:pt idx="185" formatCode="0.0">
                  <c:v>324.62200000000001</c:v>
                </c:pt>
                <c:pt idx="186" formatCode="0.0">
                  <c:v>324.90800000000002</c:v>
                </c:pt>
                <c:pt idx="187" formatCode="0.0">
                  <c:v>323.86599999999999</c:v>
                </c:pt>
                <c:pt idx="188" formatCode="0.0">
                  <c:v>322.642</c:v>
                </c:pt>
                <c:pt idx="189" formatCode="0.0">
                  <c:v>322.20100000000002</c:v>
                </c:pt>
                <c:pt idx="190" formatCode="0.0">
                  <c:v>322.11900000000003</c:v>
                </c:pt>
                <c:pt idx="191" formatCode="0.0">
                  <c:v>320.85399999999998</c:v>
                </c:pt>
                <c:pt idx="192" formatCode="0.0">
                  <c:v>319.46899999999999</c:v>
                </c:pt>
                <c:pt idx="193" formatCode="0.0">
                  <c:v>318.97699999999998</c:v>
                </c:pt>
                <c:pt idx="194" formatCode="0.0">
                  <c:v>315.589</c:v>
                </c:pt>
                <c:pt idx="195" formatCode="0.0">
                  <c:v>315.39299999999997</c:v>
                </c:pt>
                <c:pt idx="196" formatCode="0.0">
                  <c:v>313.08499999999998</c:v>
                </c:pt>
                <c:pt idx="197" formatCode="0.0">
                  <c:v>312.14600000000002</c:v>
                </c:pt>
                <c:pt idx="198" formatCode="0.0">
                  <c:v>312.245</c:v>
                </c:pt>
                <c:pt idx="199" formatCode="0.0">
                  <c:v>309.39299999999997</c:v>
                </c:pt>
                <c:pt idx="200" formatCode="0.0">
                  <c:v>309.22899999999998</c:v>
                </c:pt>
                <c:pt idx="201" formatCode="0.0">
                  <c:v>307.577</c:v>
                </c:pt>
                <c:pt idx="202" formatCode="0.0">
                  <c:v>303.435</c:v>
                </c:pt>
                <c:pt idx="203" formatCode="0.0">
                  <c:v>301.83300000000003</c:v>
                </c:pt>
                <c:pt idx="204" formatCode="0.0">
                  <c:v>298.88200000000001</c:v>
                </c:pt>
                <c:pt idx="205" formatCode="0.0">
                  <c:v>295.63499999999999</c:v>
                </c:pt>
                <c:pt idx="206" formatCode="0.0">
                  <c:v>293.24400000000003</c:v>
                </c:pt>
                <c:pt idx="207" formatCode="0.0">
                  <c:v>289.52800000000002</c:v>
                </c:pt>
                <c:pt idx="208" formatCode="0.0">
                  <c:v>284.56900000000002</c:v>
                </c:pt>
                <c:pt idx="209" formatCode="0.0">
                  <c:v>281.67</c:v>
                </c:pt>
                <c:pt idx="210" formatCode="0.0">
                  <c:v>277.06400000000002</c:v>
                </c:pt>
                <c:pt idx="211" formatCode="0.0">
                  <c:v>273.17700000000002</c:v>
                </c:pt>
                <c:pt idx="212" formatCode="0.0">
                  <c:v>269.39999999999998</c:v>
                </c:pt>
                <c:pt idx="213" formatCode="0.0">
                  <c:v>264.93700000000001</c:v>
                </c:pt>
                <c:pt idx="214" formatCode="0.0">
                  <c:v>263.14499999999998</c:v>
                </c:pt>
                <c:pt idx="215" formatCode="0.0">
                  <c:v>261.637</c:v>
                </c:pt>
                <c:pt idx="216" formatCode="0.0">
                  <c:v>259.38499999999999</c:v>
                </c:pt>
                <c:pt idx="217" formatCode="0.0">
                  <c:v>257.79000000000002</c:v>
                </c:pt>
                <c:pt idx="218" formatCode="0.0">
                  <c:v>257.97800000000001</c:v>
                </c:pt>
                <c:pt idx="219" formatCode="0.0">
                  <c:v>259.69600000000003</c:v>
                </c:pt>
                <c:pt idx="220" formatCode="0.0">
                  <c:v>258.98200000000003</c:v>
                </c:pt>
                <c:pt idx="221" formatCode="0.0">
                  <c:v>258.077</c:v>
                </c:pt>
                <c:pt idx="222" formatCode="0.0">
                  <c:v>257.173</c:v>
                </c:pt>
                <c:pt idx="223" formatCode="0.0">
                  <c:v>257.34899999999999</c:v>
                </c:pt>
                <c:pt idx="224" formatCode="0.0">
                  <c:v>257.30799999999999</c:v>
                </c:pt>
                <c:pt idx="225" formatCode="0.0">
                  <c:v>257.92599999999999</c:v>
                </c:pt>
                <c:pt idx="226" formatCode="0.0">
                  <c:v>259.47199999999998</c:v>
                </c:pt>
                <c:pt idx="227" formatCode="0.0">
                  <c:v>260.56599999999997</c:v>
                </c:pt>
                <c:pt idx="228" formatCode="0.0">
                  <c:v>261.22199999999998</c:v>
                </c:pt>
                <c:pt idx="229" formatCode="0.0">
                  <c:v>261.755</c:v>
                </c:pt>
                <c:pt idx="230" formatCode="0.0">
                  <c:v>262.02699999999999</c:v>
                </c:pt>
                <c:pt idx="231" formatCode="0.0">
                  <c:v>259.71699999999998</c:v>
                </c:pt>
                <c:pt idx="232" formatCode="0.0">
                  <c:v>261.19200000000001</c:v>
                </c:pt>
                <c:pt idx="233" formatCode="0.0">
                  <c:v>262.75200000000001</c:v>
                </c:pt>
                <c:pt idx="234" formatCode="0.0">
                  <c:v>263.18</c:v>
                </c:pt>
                <c:pt idx="235" formatCode="0.0">
                  <c:v>265.21199999999999</c:v>
                </c:pt>
                <c:pt idx="236" formatCode="0.0">
                  <c:v>266.45</c:v>
                </c:pt>
                <c:pt idx="237" formatCode="0.0">
                  <c:v>267.64400000000001</c:v>
                </c:pt>
                <c:pt idx="238" formatCode="0.0">
                  <c:v>268.55399999999997</c:v>
                </c:pt>
                <c:pt idx="239" formatCode="0.0">
                  <c:v>269.48</c:v>
                </c:pt>
                <c:pt idx="240" formatCode="0.0">
                  <c:v>271.45600000000002</c:v>
                </c:pt>
                <c:pt idx="241" formatCode="0.0">
                  <c:v>273.95400000000001</c:v>
                </c:pt>
                <c:pt idx="242" formatCode="0.0">
                  <c:v>276.14699999999999</c:v>
                </c:pt>
                <c:pt idx="243" formatCode="0.0">
                  <c:v>277.75799999999998</c:v>
                </c:pt>
                <c:pt idx="244" formatCode="0.0">
                  <c:v>279.42399999999998</c:v>
                </c:pt>
                <c:pt idx="245" formatCode="0.0">
                  <c:v>278.18700000000001</c:v>
                </c:pt>
                <c:pt idx="246" formatCode="0.0">
                  <c:v>278.58</c:v>
                </c:pt>
                <c:pt idx="247" formatCode="0.0">
                  <c:v>279.01900000000001</c:v>
                </c:pt>
                <c:pt idx="248" formatCode="0.0">
                  <c:v>278.84399999999999</c:v>
                </c:pt>
                <c:pt idx="249" formatCode="0.0">
                  <c:v>280.42500000000001</c:v>
                </c:pt>
                <c:pt idx="250" formatCode="0.0">
                  <c:v>281.56299999999999</c:v>
                </c:pt>
                <c:pt idx="251" formatCode="0.0">
                  <c:v>281.53300000000002</c:v>
                </c:pt>
                <c:pt idx="252" formatCode="0.0">
                  <c:v>282.84199999999998</c:v>
                </c:pt>
                <c:pt idx="253" formatCode="0.0">
                  <c:v>282.983</c:v>
                </c:pt>
                <c:pt idx="254" formatCode="0.0">
                  <c:v>281.947</c:v>
                </c:pt>
                <c:pt idx="255" formatCode="0.0">
                  <c:v>284.714</c:v>
                </c:pt>
                <c:pt idx="256" formatCode="0.0">
                  <c:v>287.959</c:v>
                </c:pt>
                <c:pt idx="257" formatCode="0.0">
                  <c:v>289.84899999999999</c:v>
                </c:pt>
                <c:pt idx="258" formatCode="0.0">
                  <c:v>293.3</c:v>
                </c:pt>
                <c:pt idx="259" formatCode="0.0">
                  <c:v>295.13499999999999</c:v>
                </c:pt>
                <c:pt idx="260" formatCode="0.0">
                  <c:v>296.99299999999999</c:v>
                </c:pt>
                <c:pt idx="261" formatCode="0.0">
                  <c:v>298.334</c:v>
                </c:pt>
                <c:pt idx="262" formatCode="0.0">
                  <c:v>298.57</c:v>
                </c:pt>
                <c:pt idx="263" formatCode="0.0">
                  <c:v>299.57799999999997</c:v>
                </c:pt>
                <c:pt idx="264" formatCode="0.0">
                  <c:v>299.971</c:v>
                </c:pt>
                <c:pt idx="265" formatCode="0.0">
                  <c:v>300.12200000000001</c:v>
                </c:pt>
                <c:pt idx="266" formatCode="0.0">
                  <c:v>301.096</c:v>
                </c:pt>
                <c:pt idx="267" formatCode="0.0">
                  <c:v>302.46199999999999</c:v>
                </c:pt>
                <c:pt idx="268" formatCode="0.0">
                  <c:v>303.245</c:v>
                </c:pt>
                <c:pt idx="269" formatCode="0.0">
                  <c:v>305.63499999999999</c:v>
                </c:pt>
                <c:pt idx="270" formatCode="0.0">
                  <c:v>306.88600000000002</c:v>
                </c:pt>
                <c:pt idx="271" formatCode="0.0">
                  <c:v>307.30799999999999</c:v>
                </c:pt>
                <c:pt idx="272" formatCode="0.0">
                  <c:v>309.30099999999999</c:v>
                </c:pt>
                <c:pt idx="273" formatCode="0.0">
                  <c:v>310.61</c:v>
                </c:pt>
                <c:pt idx="274" formatCode="0.0">
                  <c:v>311.67</c:v>
                </c:pt>
                <c:pt idx="275" formatCode="0.0">
                  <c:v>313.52699999999999</c:v>
                </c:pt>
                <c:pt idx="276" formatCode="0.0">
                  <c:v>314.55799999999999</c:v>
                </c:pt>
                <c:pt idx="277" formatCode="0.0">
                  <c:v>315.24299999999999</c:v>
                </c:pt>
                <c:pt idx="278" formatCode="0.0">
                  <c:v>317.065</c:v>
                </c:pt>
                <c:pt idx="279" formatCode="0.0">
                  <c:v>317.68599999999998</c:v>
                </c:pt>
                <c:pt idx="280" formatCode="0.0">
                  <c:v>316.73200000000003</c:v>
                </c:pt>
                <c:pt idx="281" formatCode="0.0">
                  <c:v>317.53199999999998</c:v>
                </c:pt>
                <c:pt idx="282" formatCode="0.0">
                  <c:v>318.755</c:v>
                </c:pt>
                <c:pt idx="283" formatCode="0.0">
                  <c:v>319.44499999999999</c:v>
                </c:pt>
                <c:pt idx="284" formatCode="0.0">
                  <c:v>320.15100000000001</c:v>
                </c:pt>
                <c:pt idx="285" formatCode="0.0">
                  <c:v>320.512</c:v>
                </c:pt>
                <c:pt idx="286" formatCode="0.0">
                  <c:v>321.78300000000002</c:v>
                </c:pt>
                <c:pt idx="287" formatCode="0.0">
                  <c:v>323.97899999999998</c:v>
                </c:pt>
                <c:pt idx="288" formatCode="0.0">
                  <c:v>324.67200000000003</c:v>
                </c:pt>
                <c:pt idx="289" formatCode="0.0">
                  <c:v>327.73099999999999</c:v>
                </c:pt>
                <c:pt idx="290" formatCode="0.0">
                  <c:v>330.91399999999999</c:v>
                </c:pt>
                <c:pt idx="291" formatCode="0.0">
                  <c:v>331.66300000000001</c:v>
                </c:pt>
                <c:pt idx="292" formatCode="0.0">
                  <c:v>332.85199999999998</c:v>
                </c:pt>
                <c:pt idx="293" formatCode="0.0">
                  <c:v>335.11</c:v>
                </c:pt>
                <c:pt idx="294" formatCode="0.0">
                  <c:v>334.37200000000001</c:v>
                </c:pt>
                <c:pt idx="295" formatCode="0.0">
                  <c:v>336.11700000000002</c:v>
                </c:pt>
                <c:pt idx="296" formatCode="0.0">
                  <c:v>337.00700000000001</c:v>
                </c:pt>
                <c:pt idx="297" formatCode="0.0">
                  <c:v>336.78800000000001</c:v>
                </c:pt>
                <c:pt idx="298" formatCode="0.0">
                  <c:v>338.13099999999997</c:v>
                </c:pt>
                <c:pt idx="299" formatCode="0.0">
                  <c:v>337.69900000000001</c:v>
                </c:pt>
                <c:pt idx="300" formatCode="0.0">
                  <c:v>338.66399999999999</c:v>
                </c:pt>
                <c:pt idx="301" formatCode="0.0">
                  <c:v>338.60899999999998</c:v>
                </c:pt>
                <c:pt idx="302" formatCode="0.0">
                  <c:v>338.71899999999999</c:v>
                </c:pt>
                <c:pt idx="303" formatCode="0.0">
                  <c:v>338.47</c:v>
                </c:pt>
                <c:pt idx="304" formatCode="0.0">
                  <c:v>340.44299999999998</c:v>
                </c:pt>
                <c:pt idx="305" formatCode="0.0">
                  <c:v>340.75700000000001</c:v>
                </c:pt>
                <c:pt idx="306" formatCode="0.0">
                  <c:v>341.702</c:v>
                </c:pt>
                <c:pt idx="307" formatCode="0.0">
                  <c:v>343.14400000000001</c:v>
                </c:pt>
                <c:pt idx="308" formatCode="0.0">
                  <c:v>344.36500000000001</c:v>
                </c:pt>
                <c:pt idx="309" formatCode="0.0">
                  <c:v>346.60899999999998</c:v>
                </c:pt>
                <c:pt idx="310" formatCode="0.0">
                  <c:v>348.39699999999999</c:v>
                </c:pt>
                <c:pt idx="311" formatCode="0.0">
                  <c:v>349.36500000000001</c:v>
                </c:pt>
                <c:pt idx="312" formatCode="0.0">
                  <c:v>350.584</c:v>
                </c:pt>
                <c:pt idx="313" formatCode="0.0">
                  <c:v>351.67899999999997</c:v>
                </c:pt>
                <c:pt idx="314" formatCode="0.0">
                  <c:v>352.31400000000002</c:v>
                </c:pt>
                <c:pt idx="315" formatCode="0.0">
                  <c:v>353.21100000000001</c:v>
                </c:pt>
                <c:pt idx="316" formatCode="0.0">
                  <c:v>355.66</c:v>
                </c:pt>
                <c:pt idx="317" formatCode="0.0">
                  <c:v>357.33499999999998</c:v>
                </c:pt>
                <c:pt idx="318" formatCode="0.0">
                  <c:v>360.55599999999998</c:v>
                </c:pt>
                <c:pt idx="319" formatCode="0.0">
                  <c:v>362.471</c:v>
                </c:pt>
                <c:pt idx="320" formatCode="0.0">
                  <c:v>362.96899999999999</c:v>
                </c:pt>
                <c:pt idx="321" formatCode="0.0">
                  <c:v>365.92200000000003</c:v>
                </c:pt>
                <c:pt idx="322" formatCode="0.0">
                  <c:v>366.76600000000002</c:v>
                </c:pt>
                <c:pt idx="323" formatCode="0.0">
                  <c:v>367.65499999999997</c:v>
                </c:pt>
                <c:pt idx="324" formatCode="0.0">
                  <c:v>370.81400000000002</c:v>
                </c:pt>
                <c:pt idx="325" formatCode="0.0">
                  <c:v>371.392</c:v>
                </c:pt>
                <c:pt idx="326" formatCode="0.0">
                  <c:v>371.60399999999998</c:v>
                </c:pt>
                <c:pt idx="327" formatCode="0.0">
                  <c:v>373.64299999999997</c:v>
                </c:pt>
                <c:pt idx="328" formatCode="0.0">
                  <c:v>372.96199999999999</c:v>
                </c:pt>
                <c:pt idx="329" formatCode="0.0">
                  <c:v>371.48399999999998</c:v>
                </c:pt>
                <c:pt idx="330" formatCode="0.0">
                  <c:v>371.983</c:v>
                </c:pt>
                <c:pt idx="331" formatCode="0.0">
                  <c:v>372.20100000000002</c:v>
                </c:pt>
                <c:pt idx="332" formatCode="0.0">
                  <c:v>372.71499999999997</c:v>
                </c:pt>
                <c:pt idx="333" formatCode="0.0">
                  <c:v>372.72800000000001</c:v>
                </c:pt>
                <c:pt idx="334" formatCode="0.0">
                  <c:v>372.43099999999998</c:v>
                </c:pt>
                <c:pt idx="335" formatCode="0.0">
                  <c:v>373.32100000000003</c:v>
                </c:pt>
                <c:pt idx="336" formatCode="0.0">
                  <c:v>373.45</c:v>
                </c:pt>
                <c:pt idx="337" formatCode="0.0">
                  <c:v>375.41199999999998</c:v>
                </c:pt>
                <c:pt idx="338" formatCode="0.0">
                  <c:v>377.31599999999997</c:v>
                </c:pt>
                <c:pt idx="339" formatCode="0.0">
                  <c:v>378.81099999999998</c:v>
                </c:pt>
                <c:pt idx="340" formatCode="0.0">
                  <c:v>383.53</c:v>
                </c:pt>
                <c:pt idx="341" formatCode="0.0">
                  <c:v>391.65300000000002</c:v>
                </c:pt>
                <c:pt idx="342" formatCode="0.0">
                  <c:v>396.95800000000003</c:v>
                </c:pt>
                <c:pt idx="343" formatCode="0.0">
                  <c:v>400.88200000000001</c:v>
                </c:pt>
                <c:pt idx="344" formatCode="0.0">
                  <c:v>407.47500000000002</c:v>
                </c:pt>
                <c:pt idx="345" formatCode="0.0">
                  <c:v>412.03199999999998</c:v>
                </c:pt>
                <c:pt idx="346" formatCode="0.0">
                  <c:v>416.57499999999999</c:v>
                </c:pt>
                <c:pt idx="347" formatCode="0.0">
                  <c:v>422.21100000000001</c:v>
                </c:pt>
                <c:pt idx="348" formatCode="0.0">
                  <c:v>426.22300000000001</c:v>
                </c:pt>
                <c:pt idx="349" formatCode="0.0">
                  <c:v>429.39100000000002</c:v>
                </c:pt>
                <c:pt idx="350" formatCode="0.0">
                  <c:v>440.44099999999997</c:v>
                </c:pt>
                <c:pt idx="351" formatCode="0.0">
                  <c:v>451.3</c:v>
                </c:pt>
                <c:pt idx="352" formatCode="0.0">
                  <c:v>455.51299999999998</c:v>
                </c:pt>
                <c:pt idx="353" formatCode="0.0">
                  <c:v>458.69799999999998</c:v>
                </c:pt>
                <c:pt idx="354" formatCode="0.0">
                  <c:v>460.78199999999998</c:v>
                </c:pt>
                <c:pt idx="355" formatCode="0.0">
                  <c:v>464.00799999999998</c:v>
                </c:pt>
                <c:pt idx="356" formatCode="0.0">
                  <c:v>466.27</c:v>
                </c:pt>
                <c:pt idx="357" formatCode="0.0">
                  <c:v>468.488</c:v>
                </c:pt>
                <c:pt idx="358" formatCode="0.0">
                  <c:v>473.68099999999998</c:v>
                </c:pt>
                <c:pt idx="359" formatCode="0.0">
                  <c:v>477.79</c:v>
                </c:pt>
                <c:pt idx="360" formatCode="0.0">
                  <c:v>480.67099999999999</c:v>
                </c:pt>
                <c:pt idx="361" formatCode="0.0">
                  <c:v>484.916</c:v>
                </c:pt>
                <c:pt idx="362" formatCode="0.0">
                  <c:v>486.38400000000001</c:v>
                </c:pt>
                <c:pt idx="363" formatCode="0.0">
                  <c:v>486.00299999999999</c:v>
                </c:pt>
                <c:pt idx="364" formatCode="0.0">
                  <c:v>489.78699999999998</c:v>
                </c:pt>
                <c:pt idx="365" formatCode="0.0">
                  <c:v>493.06700000000001</c:v>
                </c:pt>
                <c:pt idx="366" formatCode="0.0">
                  <c:v>495.392</c:v>
                </c:pt>
                <c:pt idx="367" formatCode="0.0">
                  <c:v>500.971</c:v>
                </c:pt>
                <c:pt idx="368" formatCode="0.0">
                  <c:v>504.74</c:v>
                </c:pt>
                <c:pt idx="369" formatCode="0.0">
                  <c:v>508.32900000000001</c:v>
                </c:pt>
                <c:pt idx="370" formatCode="0.0">
                  <c:v>509.279</c:v>
                </c:pt>
                <c:pt idx="371" formatCode="0.0">
                  <c:v>509.74799999999999</c:v>
                </c:pt>
                <c:pt idx="372" formatCode="0.0">
                  <c:v>510.88099999999997</c:v>
                </c:pt>
                <c:pt idx="491" formatCode="0.00">
                  <c:v>#N/A</c:v>
                </c:pt>
              </c:numCache>
            </c:numRef>
          </c:val>
          <c:smooth val="0"/>
          <c:extLst>
            <c:ext xmlns:c16="http://schemas.microsoft.com/office/drawing/2014/chart" uri="{C3380CC4-5D6E-409C-BE32-E72D297353CC}">
              <c16:uniqueId val="{00000032-9D0E-4CFB-B323-83BB9DC2012F}"/>
            </c:ext>
          </c:extLst>
        </c:ser>
        <c:ser>
          <c:idx val="5"/>
          <c:order val="7"/>
          <c:tx>
            <c:strRef>
              <c:f>RSBMGES!$U$2</c:f>
              <c:strCache>
                <c:ptCount val="1"/>
                <c:pt idx="0">
                  <c:v> $510.9 </c:v>
                </c:pt>
              </c:strCache>
            </c:strRef>
          </c:tx>
          <c:marker>
            <c:symbol val="none"/>
          </c:marker>
          <c:dLbls>
            <c:dLbl>
              <c:idx val="158"/>
              <c:layout>
                <c:manualLayout>
                  <c:x val="4.3088590141329526E-3"/>
                  <c:y val="2.325890483785208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3-9D0E-4CFB-B323-83BB9DC2012F}"/>
                </c:ext>
              </c:extLst>
            </c:dLbl>
            <c:dLbl>
              <c:idx val="244"/>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4-9D0E-4CFB-B323-83BB9DC2012F}"/>
                </c:ext>
              </c:extLst>
            </c:dLbl>
            <c:dLbl>
              <c:idx val="371"/>
              <c:layout>
                <c:manualLayout>
                  <c:x val="0"/>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5-9D0E-4CFB-B323-83BB9DC2012F}"/>
                </c:ext>
              </c:extLst>
            </c:dLbl>
            <c:dLbl>
              <c:idx val="410"/>
              <c:layout>
                <c:manualLayout>
                  <c:x val="-0.11337868480725624"/>
                  <c:y val="0.1339869281045751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6-9D0E-4CFB-B323-83BB9DC2012F}"/>
                </c:ext>
              </c:extLst>
            </c:dLbl>
            <c:dLbl>
              <c:idx val="631"/>
              <c:layout>
                <c:manualLayout>
                  <c:x val="-1.2926577042399173E-2"/>
                  <c:y val="7.9744816586921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7-9D0E-4CFB-B323-83BB9DC2012F}"/>
                </c:ext>
              </c:extLst>
            </c:dLbl>
            <c:dLbl>
              <c:idx val="679"/>
              <c:layout>
                <c:manualLayout>
                  <c:x val="0"/>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8-9D0E-4CFB-B323-83BB9DC2012F}"/>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RSBMGES!$A$3:$A$1430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RSBMGES!$U$3:$U$1430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510.88099999999997</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numCache>
            </c:numRef>
          </c:val>
          <c:smooth val="0"/>
          <c:extLst>
            <c:ext xmlns:c16="http://schemas.microsoft.com/office/drawing/2014/chart" uri="{C3380CC4-5D6E-409C-BE32-E72D297353CC}">
              <c16:uniqueId val="{00000039-9D0E-4CFB-B323-83BB9DC2012F}"/>
            </c:ext>
          </c:extLst>
        </c:ser>
        <c:dLbls>
          <c:dLblPos val="r"/>
          <c:showLegendKey val="0"/>
          <c:showVal val="1"/>
          <c:showCatName val="0"/>
          <c:showSerName val="0"/>
          <c:showPercent val="0"/>
          <c:showBubbleSize val="0"/>
        </c:dLbls>
        <c:marker val="1"/>
        <c:smooth val="0"/>
        <c:axId val="752798751"/>
        <c:axId val="307581152"/>
        <c:extLst>
          <c:ext xmlns:c15="http://schemas.microsoft.com/office/drawing/2012/chart" uri="{02D57815-91ED-43cb-92C2-25804820EDAC}">
            <c15:filteredLineSeries>
              <c15:ser>
                <c:idx val="9"/>
                <c:order val="9"/>
                <c:tx>
                  <c:v>12 MMT Forecast</c:v>
                </c:tx>
                <c:spPr>
                  <a:ln>
                    <a:noFill/>
                  </a:ln>
                </c:spPr>
                <c:marker>
                  <c:symbol val="diamond"/>
                  <c:size val="8"/>
                  <c:spPr>
                    <a:solidFill>
                      <a:srgbClr val="08A685"/>
                    </a:solidFill>
                    <a:ln>
                      <a:solidFill>
                        <a:srgbClr val="05715A"/>
                      </a:solidFill>
                    </a:ln>
                  </c:spPr>
                </c:marker>
                <c:dLbls>
                  <c:delete val="1"/>
                </c:dLbls>
                <c:cat>
                  <c:numRef>
                    <c:extLst>
                      <c:ext uri="{02D57815-91ED-43cb-92C2-25804820EDAC}">
                        <c15:formulaRef>
                          <c15:sqref>RSBMGES!$A$3:$A$1430</c15:sqref>
                        </c15:formulaRef>
                      </c:ext>
                    </c:extLst>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extLst>
                      <c:ext uri="{02D57815-91ED-43cb-92C2-25804820EDAC}">
                        <c15:formulaRef>
                          <c15:sqref>RSBMGES!$K$3:$K$1430</c15:sqref>
                        </c15:formulaRef>
                      </c:ext>
                    </c:extLst>
                    <c:numCache>
                      <c:formatCode>General</c:formatCode>
                      <c:ptCount val="1428"/>
                      <c:pt idx="491" formatCode="0.00">
                        <c:v>#N/A</c:v>
                      </c:pt>
                    </c:numCache>
                  </c:numRef>
                </c:val>
                <c:smooth val="0"/>
                <c:extLst>
                  <c:ext xmlns:c16="http://schemas.microsoft.com/office/drawing/2014/chart" uri="{C3380CC4-5D6E-409C-BE32-E72D297353CC}">
                    <c16:uniqueId val="{0000003B-9D0E-4CFB-B323-83BB9DC2012F}"/>
                  </c:ext>
                </c:extLst>
              </c15:ser>
            </c15:filteredLineSeries>
          </c:ext>
        </c:extLst>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30"/>
          <c:min val="-6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30"/>
      </c:valAx>
      <c:valAx>
        <c:axId val="307581152"/>
        <c:scaling>
          <c:orientation val="minMax"/>
          <c:max val="840"/>
          <c:min val="180"/>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22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717093399039406E-2"/>
          <c:y val="8.9049971694714625E-2"/>
          <c:w val="0.91359325605900943"/>
          <c:h val="0.8385533425968813"/>
        </c:manualLayout>
      </c:layout>
      <c:lineChart>
        <c:grouping val="standard"/>
        <c:varyColors val="0"/>
        <c:ser>
          <c:idx val="0"/>
          <c:order val="0"/>
          <c:tx>
            <c:v>0</c:v>
          </c:tx>
          <c:spPr>
            <a:ln w="28575">
              <a:solidFill>
                <a:schemeClr val="tx1"/>
              </a:solidFill>
            </a:ln>
          </c:spPr>
          <c:marker>
            <c:symbol val="none"/>
          </c:marker>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'RS22'!$B$3:$B$1034</c:f>
              <c:numCache>
                <c:formatCode>General</c:formatCode>
                <c:ptCount val="10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numCache>
            </c:numRef>
          </c:val>
          <c:smooth val="0"/>
          <c:extLst>
            <c:ext xmlns:c16="http://schemas.microsoft.com/office/drawing/2014/chart" uri="{C3380CC4-5D6E-409C-BE32-E72D297353CC}">
              <c16:uniqueId val="{00000000-8274-4D17-978C-F5FD5F09CCBB}"/>
            </c:ext>
          </c:extLst>
        </c:ser>
        <c:ser>
          <c:idx val="3"/>
          <c:order val="1"/>
          <c:tx>
            <c:v>3/12</c:v>
          </c:tx>
          <c:spPr>
            <a:ln w="38100">
              <a:solidFill>
                <a:srgbClr val="5F5F5F"/>
              </a:solidFill>
            </a:ln>
          </c:spPr>
          <c:marker>
            <c:symbol val="none"/>
          </c:marker>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'RS22'!$G$3:$G$1034</c:f>
              <c:numCache>
                <c:formatCode>General</c:formatCode>
                <c:ptCount val="1032"/>
                <c:pt idx="14" formatCode="0.0">
                  <c:v>13.636393616699999</c:v>
                </c:pt>
                <c:pt idx="15" formatCode="0.0">
                  <c:v>12.2680255194</c:v>
                </c:pt>
                <c:pt idx="16" formatCode="0.0">
                  <c:v>10.1081946745</c:v>
                </c:pt>
                <c:pt idx="17" formatCode="0.0">
                  <c:v>9.8397389842000003</c:v>
                </c:pt>
                <c:pt idx="18" formatCode="0.0">
                  <c:v>10.516317365100001</c:v>
                </c:pt>
                <c:pt idx="19" formatCode="0.0">
                  <c:v>11.7886272418</c:v>
                </c:pt>
                <c:pt idx="20" formatCode="0.0">
                  <c:v>10.0983667426</c:v>
                </c:pt>
                <c:pt idx="21" formatCode="0.0">
                  <c:v>7.3245589236999997</c:v>
                </c:pt>
                <c:pt idx="22" formatCode="0.0">
                  <c:v>5.4404893671999996</c:v>
                </c:pt>
                <c:pt idx="23" formatCode="0.0">
                  <c:v>4.3854876480999998</c:v>
                </c:pt>
                <c:pt idx="24" formatCode="0.0">
                  <c:v>2.0217521290999998</c:v>
                </c:pt>
                <c:pt idx="25" formatCode="0.0">
                  <c:v>1.2271824054</c:v>
                </c:pt>
                <c:pt idx="26" formatCode="0.0">
                  <c:v>-0.94138523730000001</c:v>
                </c:pt>
                <c:pt idx="27" formatCode="0.0">
                  <c:v>1.9405987557</c:v>
                </c:pt>
                <c:pt idx="28" formatCode="0.0">
                  <c:v>2.1771217394</c:v>
                </c:pt>
                <c:pt idx="29" formatCode="0.0">
                  <c:v>2.9055511549999999</c:v>
                </c:pt>
                <c:pt idx="30" formatCode="0.0">
                  <c:v>-0.1235661488</c:v>
                </c:pt>
                <c:pt idx="31" formatCode="0.0">
                  <c:v>-0.5177597276</c:v>
                </c:pt>
                <c:pt idx="32" formatCode="0.0">
                  <c:v>-0.57976074889999996</c:v>
                </c:pt>
                <c:pt idx="33" formatCode="0.0">
                  <c:v>-9.6321430700000002E-2</c:v>
                </c:pt>
                <c:pt idx="34" formatCode="0.0">
                  <c:v>-0.22283928080000001</c:v>
                </c:pt>
                <c:pt idx="35" formatCode="0.0">
                  <c:v>-0.85115857159999997</c:v>
                </c:pt>
                <c:pt idx="36" formatCode="0.0">
                  <c:v>0.56905393650000002</c:v>
                </c:pt>
                <c:pt idx="37" formatCode="0.0">
                  <c:v>1.8353517478000001</c:v>
                </c:pt>
                <c:pt idx="38" formatCode="0.0">
                  <c:v>4.4347991249999996</c:v>
                </c:pt>
                <c:pt idx="39" formatCode="0.0">
                  <c:v>3.3996243553999999</c:v>
                </c:pt>
                <c:pt idx="40" formatCode="0.0">
                  <c:v>4.9096165067999999</c:v>
                </c:pt>
                <c:pt idx="41" formatCode="0.0">
                  <c:v>6.7770546079000002</c:v>
                </c:pt>
                <c:pt idx="42" formatCode="0.0">
                  <c:v>13.6829915007</c:v>
                </c:pt>
                <c:pt idx="43" formatCode="0.0">
                  <c:v>17.412070737099999</c:v>
                </c:pt>
                <c:pt idx="44" formatCode="0.0">
                  <c:v>18.2287777783</c:v>
                </c:pt>
                <c:pt idx="45" formatCode="0.0">
                  <c:v>14.1855295293</c:v>
                </c:pt>
                <c:pt idx="46" formatCode="0.0">
                  <c:v>10.1249855025</c:v>
                </c:pt>
                <c:pt idx="47" formatCode="0.0">
                  <c:v>10.169510069699999</c:v>
                </c:pt>
                <c:pt idx="48" formatCode="0.0">
                  <c:v>14.867583267400001</c:v>
                </c:pt>
                <c:pt idx="49" formatCode="0.0">
                  <c:v>18.5955383945</c:v>
                </c:pt>
                <c:pt idx="50" formatCode="0.0">
                  <c:v>19.2847797724</c:v>
                </c:pt>
                <c:pt idx="51" formatCode="0.0">
                  <c:v>13.0117940441</c:v>
                </c:pt>
                <c:pt idx="52" formatCode="0.0">
                  <c:v>9.5063244740999995</c:v>
                </c:pt>
                <c:pt idx="53" formatCode="0.0">
                  <c:v>6.2946498739000001</c:v>
                </c:pt>
                <c:pt idx="54" formatCode="0.0">
                  <c:v>2.2298915147999998</c:v>
                </c:pt>
                <c:pt idx="55" formatCode="0.0">
                  <c:v>-0.79897592419999997</c:v>
                </c:pt>
                <c:pt idx="56" formatCode="0.0">
                  <c:v>-2.5425947410999998</c:v>
                </c:pt>
                <c:pt idx="57" formatCode="0.0">
                  <c:v>1.8935268487000001</c:v>
                </c:pt>
                <c:pt idx="58" formatCode="0.0">
                  <c:v>5.1619623602000004</c:v>
                </c:pt>
                <c:pt idx="59" formatCode="0.0">
                  <c:v>5.0286255569999998</c:v>
                </c:pt>
                <c:pt idx="60" formatCode="0.0">
                  <c:v>0.45012786989999998</c:v>
                </c:pt>
                <c:pt idx="61" formatCode="0.0">
                  <c:v>-2.0330176177000001</c:v>
                </c:pt>
                <c:pt idx="62" formatCode="0.0">
                  <c:v>-3.8811405628000002</c:v>
                </c:pt>
                <c:pt idx="63" formatCode="0.0">
                  <c:v>0.53679548610000005</c:v>
                </c:pt>
                <c:pt idx="64" formatCode="0.0">
                  <c:v>3.1684675161000002</c:v>
                </c:pt>
                <c:pt idx="65" formatCode="0.0">
                  <c:v>6.3873807220999996</c:v>
                </c:pt>
                <c:pt idx="66" formatCode="0.0">
                  <c:v>6.8294016041000001</c:v>
                </c:pt>
                <c:pt idx="67" formatCode="0.0">
                  <c:v>4.5206858369000003</c:v>
                </c:pt>
                <c:pt idx="68" formatCode="0.0">
                  <c:v>4.4352044867</c:v>
                </c:pt>
                <c:pt idx="69" formatCode="0.0">
                  <c:v>4.093445054</c:v>
                </c:pt>
                <c:pt idx="70" formatCode="0.0">
                  <c:v>5.1840944664000004</c:v>
                </c:pt>
                <c:pt idx="71" formatCode="0.0">
                  <c:v>7.3240227449999997</c:v>
                </c:pt>
                <c:pt idx="72" formatCode="0.0">
                  <c:v>8.3146768285999997</c:v>
                </c:pt>
                <c:pt idx="73" formatCode="0.0">
                  <c:v>8.5862509501000002</c:v>
                </c:pt>
                <c:pt idx="74" formatCode="0.0">
                  <c:v>8.3542383264000009</c:v>
                </c:pt>
                <c:pt idx="75" formatCode="0.0">
                  <c:v>6.8606514562000003</c:v>
                </c:pt>
                <c:pt idx="76" formatCode="0.0">
                  <c:v>5.7428350931000001</c:v>
                </c:pt>
                <c:pt idx="77" formatCode="0.0">
                  <c:v>4.4725387299000001</c:v>
                </c:pt>
                <c:pt idx="78" formatCode="0.0">
                  <c:v>5.0316205012999999</c:v>
                </c:pt>
                <c:pt idx="79" formatCode="0.0">
                  <c:v>6.2142817509999997</c:v>
                </c:pt>
                <c:pt idx="80" formatCode="0.0">
                  <c:v>5.5208764153000001</c:v>
                </c:pt>
                <c:pt idx="81" formatCode="0.0">
                  <c:v>3.2810736217000001</c:v>
                </c:pt>
                <c:pt idx="82" formatCode="0.0">
                  <c:v>1.4285746592999999</c:v>
                </c:pt>
                <c:pt idx="83" formatCode="0.0">
                  <c:v>-0.70672371359999997</c:v>
                </c:pt>
                <c:pt idx="84" formatCode="0.0">
                  <c:v>-2.6660638506000001</c:v>
                </c:pt>
                <c:pt idx="85" formatCode="0.0">
                  <c:v>-3.3205952969000001</c:v>
                </c:pt>
                <c:pt idx="86" formatCode="0.0">
                  <c:v>-3.4438472857</c:v>
                </c:pt>
                <c:pt idx="87" formatCode="0.0">
                  <c:v>-1.1741077922000001</c:v>
                </c:pt>
                <c:pt idx="88" formatCode="0.0">
                  <c:v>-1.4639803812000001</c:v>
                </c:pt>
                <c:pt idx="89" formatCode="0.0">
                  <c:v>-0.30245811859999999</c:v>
                </c:pt>
                <c:pt idx="90" formatCode="0.0">
                  <c:v>-0.69430720840000004</c:v>
                </c:pt>
                <c:pt idx="91" formatCode="0.0">
                  <c:v>-0.39787889799999998</c:v>
                </c:pt>
                <c:pt idx="92" formatCode="0.0">
                  <c:v>-0.47353080190000002</c:v>
                </c:pt>
                <c:pt idx="93" formatCode="0.0">
                  <c:v>-1.1446126237000001</c:v>
                </c:pt>
                <c:pt idx="94" formatCode="0.0">
                  <c:v>0.82157577900000001</c:v>
                </c:pt>
                <c:pt idx="95" formatCode="0.0">
                  <c:v>3.8256188286000001</c:v>
                </c:pt>
                <c:pt idx="96" formatCode="0.0">
                  <c:v>6.9421374161999996</c:v>
                </c:pt>
                <c:pt idx="97" formatCode="0.0">
                  <c:v>7.5611546722999998</c:v>
                </c:pt>
                <c:pt idx="98" formatCode="0.0">
                  <c:v>7.4261236837000002</c:v>
                </c:pt>
                <c:pt idx="99" formatCode="0.0">
                  <c:v>7.9372983729</c:v>
                </c:pt>
                <c:pt idx="100" formatCode="0.0">
                  <c:v>8.7706691401000008</c:v>
                </c:pt>
                <c:pt idx="101" formatCode="0.0">
                  <c:v>8.3313937327000005</c:v>
                </c:pt>
                <c:pt idx="102" formatCode="0.0">
                  <c:v>7.6439152690999999</c:v>
                </c:pt>
                <c:pt idx="103" formatCode="0.0">
                  <c:v>8.8815914277000001</c:v>
                </c:pt>
                <c:pt idx="104" formatCode="0.0">
                  <c:v>10.632766676599999</c:v>
                </c:pt>
                <c:pt idx="105" formatCode="0.0">
                  <c:v>10.893225112</c:v>
                </c:pt>
                <c:pt idx="106" formatCode="0.0">
                  <c:v>9.8952510799999995</c:v>
                </c:pt>
                <c:pt idx="107" formatCode="0.0">
                  <c:v>8.2904954543000002</c:v>
                </c:pt>
                <c:pt idx="108" formatCode="0.0">
                  <c:v>7.3084570018999999</c:v>
                </c:pt>
                <c:pt idx="109" formatCode="0.0">
                  <c:v>6.5931560163</c:v>
                </c:pt>
                <c:pt idx="110" formatCode="0.0">
                  <c:v>6.5411402109000001</c:v>
                </c:pt>
                <c:pt idx="111" formatCode="0.0">
                  <c:v>3.4192158019000001</c:v>
                </c:pt>
                <c:pt idx="112" formatCode="0.0">
                  <c:v>2.9301587121999999</c:v>
                </c:pt>
                <c:pt idx="113" formatCode="0.0">
                  <c:v>2.4989119285000001</c:v>
                </c:pt>
                <c:pt idx="114" formatCode="0.0">
                  <c:v>4.0701462016000001</c:v>
                </c:pt>
                <c:pt idx="115" formatCode="0.0">
                  <c:v>3.9059053871999998</c:v>
                </c:pt>
                <c:pt idx="116" formatCode="0.0">
                  <c:v>1.3760471122</c:v>
                </c:pt>
                <c:pt idx="117" formatCode="0.0">
                  <c:v>2.0669003679000002</c:v>
                </c:pt>
                <c:pt idx="118" formatCode="0.0">
                  <c:v>2.1186487575999999</c:v>
                </c:pt>
                <c:pt idx="119" formatCode="0.0">
                  <c:v>2.8684535498999999</c:v>
                </c:pt>
                <c:pt idx="120" formatCode="0.0">
                  <c:v>4.1358160777000004</c:v>
                </c:pt>
                <c:pt idx="121" formatCode="0.0">
                  <c:v>3.8362073465000002</c:v>
                </c:pt>
                <c:pt idx="122" formatCode="0.0">
                  <c:v>3.6976560791000002</c:v>
                </c:pt>
                <c:pt idx="123" formatCode="0.0">
                  <c:v>4.8233281101000003</c:v>
                </c:pt>
                <c:pt idx="124" formatCode="0.0">
                  <c:v>5.8218978255999998</c:v>
                </c:pt>
                <c:pt idx="125" formatCode="0.0">
                  <c:v>6.6834876788999997</c:v>
                </c:pt>
                <c:pt idx="126" formatCode="0.0">
                  <c:v>6.4697504226999998</c:v>
                </c:pt>
                <c:pt idx="127" formatCode="0.0">
                  <c:v>6.8743712050000001</c:v>
                </c:pt>
                <c:pt idx="128" formatCode="0.0">
                  <c:v>7.5715847548999999</c:v>
                </c:pt>
                <c:pt idx="129" formatCode="0.0">
                  <c:v>6.0751539639000001</c:v>
                </c:pt>
                <c:pt idx="130" formatCode="0.0">
                  <c:v>4.6680402049999996</c:v>
                </c:pt>
                <c:pt idx="131" formatCode="0.0">
                  <c:v>3.6923048258</c:v>
                </c:pt>
                <c:pt idx="132" formatCode="0.0">
                  <c:v>3.2602324720999998</c:v>
                </c:pt>
                <c:pt idx="133" formatCode="0.0">
                  <c:v>1.5151667491</c:v>
                </c:pt>
                <c:pt idx="134" formatCode="0.0">
                  <c:v>6.7292600699999996E-2</c:v>
                </c:pt>
                <c:pt idx="135" formatCode="0.0">
                  <c:v>-1.49058183</c:v>
                </c:pt>
                <c:pt idx="136" formatCode="0.0">
                  <c:v>-0.52587583049999997</c:v>
                </c:pt>
                <c:pt idx="137" formatCode="0.0">
                  <c:v>-1.0441240561</c:v>
                </c:pt>
                <c:pt idx="138" formatCode="0.0">
                  <c:v>-1.2114206939000001</c:v>
                </c:pt>
                <c:pt idx="139" formatCode="0.0">
                  <c:v>-2.4485127166999998</c:v>
                </c:pt>
                <c:pt idx="140" formatCode="0.0">
                  <c:v>-1.557570616</c:v>
                </c:pt>
                <c:pt idx="141" formatCode="0.0">
                  <c:v>-0.23616328589999999</c:v>
                </c:pt>
                <c:pt idx="142" formatCode="0.0">
                  <c:v>0.55501750579999998</c:v>
                </c:pt>
                <c:pt idx="143" formatCode="0.0">
                  <c:v>3.0600781970000002</c:v>
                </c:pt>
                <c:pt idx="144" formatCode="0.0">
                  <c:v>4.1714339409000001</c:v>
                </c:pt>
                <c:pt idx="145" formatCode="0.0">
                  <c:v>7.0741978321000003</c:v>
                </c:pt>
                <c:pt idx="146" formatCode="0.0">
                  <c:v>8.4491322451999995</c:v>
                </c:pt>
                <c:pt idx="147" formatCode="0.0">
                  <c:v>9.1008772158000006</c:v>
                </c:pt>
                <c:pt idx="148" formatCode="0.0">
                  <c:v>8.5400564230999993</c:v>
                </c:pt>
                <c:pt idx="149" formatCode="0.0">
                  <c:v>9.2972225157999997</c:v>
                </c:pt>
                <c:pt idx="150" formatCode="0.0">
                  <c:v>10.0474643266</c:v>
                </c:pt>
                <c:pt idx="151" formatCode="0.0">
                  <c:v>9.7410352684999992</c:v>
                </c:pt>
                <c:pt idx="152" formatCode="0.0">
                  <c:v>8.0512588033999997</c:v>
                </c:pt>
                <c:pt idx="153" formatCode="0.0">
                  <c:v>7.9502577655</c:v>
                </c:pt>
                <c:pt idx="154" formatCode="0.0">
                  <c:v>7.0569383896</c:v>
                </c:pt>
                <c:pt idx="155" formatCode="0.0">
                  <c:v>4.7147748630999997</c:v>
                </c:pt>
                <c:pt idx="156" formatCode="0.0">
                  <c:v>1.7634168086999999</c:v>
                </c:pt>
                <c:pt idx="157" formatCode="0.0">
                  <c:v>2.3295905813000002</c:v>
                </c:pt>
                <c:pt idx="158" formatCode="0.0">
                  <c:v>2.4178484668000002</c:v>
                </c:pt>
                <c:pt idx="159" formatCode="0.0">
                  <c:v>5.4271481124000003</c:v>
                </c:pt>
                <c:pt idx="160" formatCode="0.0">
                  <c:v>3.3533018945999999</c:v>
                </c:pt>
                <c:pt idx="161" formatCode="0.0">
                  <c:v>3.2240405864000001</c:v>
                </c:pt>
                <c:pt idx="162" formatCode="0.0">
                  <c:v>-0.17974429149999999</c:v>
                </c:pt>
                <c:pt idx="163" formatCode="0.0">
                  <c:v>9.0760780099999994E-2</c:v>
                </c:pt>
                <c:pt idx="164" formatCode="0.0">
                  <c:v>0.31511434379999997</c:v>
                </c:pt>
                <c:pt idx="165" formatCode="0.0">
                  <c:v>-3.6539378800000001E-2</c:v>
                </c:pt>
                <c:pt idx="166" formatCode="0.0">
                  <c:v>1.1600206584999999</c:v>
                </c:pt>
                <c:pt idx="167" formatCode="0.0">
                  <c:v>1.7185123179999999</c:v>
                </c:pt>
                <c:pt idx="168" formatCode="0.0">
                  <c:v>1.7328592769</c:v>
                </c:pt>
                <c:pt idx="169" formatCode="0.0">
                  <c:v>-1.0076493151000001</c:v>
                </c:pt>
                <c:pt idx="170" formatCode="0.0">
                  <c:v>-1.4527762897000001</c:v>
                </c:pt>
                <c:pt idx="171" formatCode="0.0">
                  <c:v>-3.8703538838</c:v>
                </c:pt>
                <c:pt idx="172" formatCode="0.0">
                  <c:v>-2.3382121121999999</c:v>
                </c:pt>
                <c:pt idx="173" formatCode="0.0">
                  <c:v>-3.2115730538</c:v>
                </c:pt>
                <c:pt idx="174" formatCode="0.0">
                  <c:v>-0.28806768049999998</c:v>
                </c:pt>
                <c:pt idx="175" formatCode="0.0">
                  <c:v>5.4400197300000001E-2</c:v>
                </c:pt>
                <c:pt idx="176" formatCode="0.0">
                  <c:v>0.55430740000000001</c:v>
                </c:pt>
                <c:pt idx="177" formatCode="0.0">
                  <c:v>1.0237544156</c:v>
                </c:pt>
                <c:pt idx="178" formatCode="0.0">
                  <c:v>2.2205989899</c:v>
                </c:pt>
                <c:pt idx="179" formatCode="0.0">
                  <c:v>2.8552153258000001</c:v>
                </c:pt>
                <c:pt idx="180" formatCode="0.0">
                  <c:v>4.9148337054000004</c:v>
                </c:pt>
                <c:pt idx="181" formatCode="0.0">
                  <c:v>5.4853886022999996</c:v>
                </c:pt>
                <c:pt idx="182" formatCode="0.0">
                  <c:v>6.7362730713000003</c:v>
                </c:pt>
                <c:pt idx="183" formatCode="0.0">
                  <c:v>7.8540094335999999</c:v>
                </c:pt>
                <c:pt idx="184" formatCode="0.0">
                  <c:v>8.7045088262999997</c:v>
                </c:pt>
                <c:pt idx="185" formatCode="0.0">
                  <c:v>9.0063805339999998</c:v>
                </c:pt>
                <c:pt idx="186" formatCode="0.0">
                  <c:v>7.7645366272</c:v>
                </c:pt>
                <c:pt idx="187" formatCode="0.0">
                  <c:v>7.6128508867000004</c:v>
                </c:pt>
                <c:pt idx="188" formatCode="0.0">
                  <c:v>6.5417316247999997</c:v>
                </c:pt>
                <c:pt idx="189" formatCode="0.0">
                  <c:v>7.5280705163999997</c:v>
                </c:pt>
                <c:pt idx="190" formatCode="0.0">
                  <c:v>7.5676645674999996</c:v>
                </c:pt>
                <c:pt idx="191" formatCode="0.0">
                  <c:v>7.8679202773999997</c:v>
                </c:pt>
                <c:pt idx="192" formatCode="0.0">
                  <c:v>7.136790779</c:v>
                </c:pt>
                <c:pt idx="193" formatCode="0.0">
                  <c:v>6.3616701880999997</c:v>
                </c:pt>
                <c:pt idx="194" formatCode="0.0">
                  <c:v>5.6013828855999996</c:v>
                </c:pt>
                <c:pt idx="195" formatCode="0.0">
                  <c:v>5.3880159221000001</c:v>
                </c:pt>
                <c:pt idx="196" formatCode="0.0">
                  <c:v>4.9342751289000004</c:v>
                </c:pt>
                <c:pt idx="197" formatCode="0.0">
                  <c:v>4.6161542522000003</c:v>
                </c:pt>
                <c:pt idx="198" formatCode="0.0">
                  <c:v>4.8425012127000002</c:v>
                </c:pt>
                <c:pt idx="199" formatCode="0.0">
                  <c:v>5.0362053352</c:v>
                </c:pt>
                <c:pt idx="200" formatCode="0.0">
                  <c:v>5.0017193302000003</c:v>
                </c:pt>
                <c:pt idx="201" formatCode="0.0">
                  <c:v>4.1231838232999998</c:v>
                </c:pt>
                <c:pt idx="202" formatCode="0.0">
                  <c:v>3.1948521607</c:v>
                </c:pt>
                <c:pt idx="203" formatCode="0.0">
                  <c:v>3.8221675418999999</c:v>
                </c:pt>
                <c:pt idx="204" formatCode="0.0">
                  <c:v>3.8674275863999998</c:v>
                </c:pt>
                <c:pt idx="205" formatCode="0.0">
                  <c:v>5.9643956170000001</c:v>
                </c:pt>
                <c:pt idx="206" formatCode="0.0">
                  <c:v>6.2125376424000001</c:v>
                </c:pt>
                <c:pt idx="207" formatCode="0.0">
                  <c:v>5.5836805426999998</c:v>
                </c:pt>
                <c:pt idx="208" formatCode="0.0">
                  <c:v>4.5558190764999997</c:v>
                </c:pt>
                <c:pt idx="209" formatCode="0.0">
                  <c:v>5.5315751917</c:v>
                </c:pt>
                <c:pt idx="210" formatCode="0.0">
                  <c:v>7.0321092456000001</c:v>
                </c:pt>
                <c:pt idx="211" formatCode="0.0">
                  <c:v>6.2219298407999997</c:v>
                </c:pt>
                <c:pt idx="212" formatCode="0.0">
                  <c:v>7.2601753165999998</c:v>
                </c:pt>
                <c:pt idx="213" formatCode="0.0">
                  <c:v>6.2712063987000004</c:v>
                </c:pt>
                <c:pt idx="214" formatCode="0.0">
                  <c:v>5.3737379707999997</c:v>
                </c:pt>
                <c:pt idx="215" formatCode="0.0">
                  <c:v>5.7494627662999997</c:v>
                </c:pt>
                <c:pt idx="216" formatCode="0.0">
                  <c:v>6.5045387099000003</c:v>
                </c:pt>
                <c:pt idx="217" formatCode="0.0">
                  <c:v>7.7691172960000001</c:v>
                </c:pt>
                <c:pt idx="218" formatCode="0.0">
                  <c:v>6.3280129595999997</c:v>
                </c:pt>
                <c:pt idx="219" formatCode="0.0">
                  <c:v>7.618547993</c:v>
                </c:pt>
                <c:pt idx="220" formatCode="0.0">
                  <c:v>7.9053661948</c:v>
                </c:pt>
                <c:pt idx="221" formatCode="0.0">
                  <c:v>7.938177574</c:v>
                </c:pt>
                <c:pt idx="222" formatCode="0.0">
                  <c:v>7.2868421555999996</c:v>
                </c:pt>
                <c:pt idx="223" formatCode="0.0">
                  <c:v>7.2010807414000002</c:v>
                </c:pt>
                <c:pt idx="224" formatCode="0.0">
                  <c:v>7.0597291428000002</c:v>
                </c:pt>
                <c:pt idx="225" formatCode="0.0">
                  <c:v>7.7566574748999999</c:v>
                </c:pt>
                <c:pt idx="226" formatCode="0.0">
                  <c:v>11.1584775038</c:v>
                </c:pt>
                <c:pt idx="227" formatCode="0.0">
                  <c:v>12.066576468199999</c:v>
                </c:pt>
                <c:pt idx="228" formatCode="0.0">
                  <c:v>11.030258179500001</c:v>
                </c:pt>
                <c:pt idx="229" formatCode="0.0">
                  <c:v>8.7391683239999995</c:v>
                </c:pt>
                <c:pt idx="230" formatCode="0.0">
                  <c:v>9.5705399433</c:v>
                </c:pt>
                <c:pt idx="231" formatCode="0.0">
                  <c:v>9.8280190384000008</c:v>
                </c:pt>
                <c:pt idx="232" formatCode="0.0">
                  <c:v>8.2059446324999996</c:v>
                </c:pt>
                <c:pt idx="233" formatCode="0.0">
                  <c:v>7.0456229430999997</c:v>
                </c:pt>
                <c:pt idx="234" formatCode="0.0">
                  <c:v>5.9429428832999998</c:v>
                </c:pt>
                <c:pt idx="235" formatCode="0.0">
                  <c:v>8.0129723250999998</c:v>
                </c:pt>
                <c:pt idx="236" formatCode="0.0">
                  <c:v>8.1533450324000007</c:v>
                </c:pt>
                <c:pt idx="237" formatCode="0.0">
                  <c:v>7.5652852747999999</c:v>
                </c:pt>
                <c:pt idx="238" formatCode="0.0">
                  <c:v>5.4779507794000004</c:v>
                </c:pt>
                <c:pt idx="239" formatCode="0.0">
                  <c:v>3.9109026350999998</c:v>
                </c:pt>
                <c:pt idx="240" formatCode="0.0">
                  <c:v>1.9958939517000001</c:v>
                </c:pt>
                <c:pt idx="241" formatCode="0.0">
                  <c:v>-0.46677728330000001</c:v>
                </c:pt>
                <c:pt idx="242" formatCode="0.0">
                  <c:v>-3.5261307114</c:v>
                </c:pt>
                <c:pt idx="243" formatCode="0.0">
                  <c:v>-5.2936221911999999</c:v>
                </c:pt>
                <c:pt idx="244" formatCode="0.0">
                  <c:v>-3.7318366303000001</c:v>
                </c:pt>
                <c:pt idx="245" formatCode="0.0">
                  <c:v>-2.6838779643000001</c:v>
                </c:pt>
                <c:pt idx="246" formatCode="0.0">
                  <c:v>-1.0089351058</c:v>
                </c:pt>
                <c:pt idx="247" formatCode="0.0">
                  <c:v>-1.6779777678000001</c:v>
                </c:pt>
                <c:pt idx="248" formatCode="0.0">
                  <c:v>-1.6175215632</c:v>
                </c:pt>
                <c:pt idx="249" formatCode="0.0">
                  <c:v>-1.8593431613</c:v>
                </c:pt>
                <c:pt idx="250" formatCode="0.0">
                  <c:v>-1.2464348244000001</c:v>
                </c:pt>
                <c:pt idx="251" formatCode="0.0">
                  <c:v>-1.4233045214</c:v>
                </c:pt>
                <c:pt idx="252" formatCode="0.0">
                  <c:v>1.9593389503</c:v>
                </c:pt>
                <c:pt idx="253" formatCode="0.0">
                  <c:v>5.8465267364000004</c:v>
                </c:pt>
                <c:pt idx="254" formatCode="0.0">
                  <c:v>9.6685901767000004</c:v>
                </c:pt>
                <c:pt idx="255" formatCode="0.0">
                  <c:v>11.298623660900001</c:v>
                </c:pt>
                <c:pt idx="256" formatCode="0.0">
                  <c:v>11.2612545676</c:v>
                </c:pt>
                <c:pt idx="257" formatCode="0.0">
                  <c:v>11.0747384882</c:v>
                </c:pt>
                <c:pt idx="258" formatCode="0.0">
                  <c:v>11.183531155700001</c:v>
                </c:pt>
                <c:pt idx="259" formatCode="0.0">
                  <c:v>11.8958438241</c:v>
                </c:pt>
                <c:pt idx="260" formatCode="0.0">
                  <c:v>11.272147094099999</c:v>
                </c:pt>
                <c:pt idx="261" formatCode="0.0">
                  <c:v>11.9463096453</c:v>
                </c:pt>
                <c:pt idx="262" formatCode="0.0">
                  <c:v>11.272696937799999</c:v>
                </c:pt>
                <c:pt idx="263" formatCode="0.0">
                  <c:v>11.3405563954</c:v>
                </c:pt>
                <c:pt idx="264" formatCode="0.0">
                  <c:v>10.5897539707</c:v>
                </c:pt>
                <c:pt idx="265" formatCode="0.0">
                  <c:v>8.5107872755000002</c:v>
                </c:pt>
                <c:pt idx="266" formatCode="0.0">
                  <c:v>8.7287714640999994</c:v>
                </c:pt>
                <c:pt idx="267" formatCode="0.0">
                  <c:v>7.2479256558999996</c:v>
                </c:pt>
                <c:pt idx="268" formatCode="0.0">
                  <c:v>8.0409039296000007</c:v>
                </c:pt>
                <c:pt idx="269" formatCode="0.0">
                  <c:v>7.6489184960000003</c:v>
                </c:pt>
                <c:pt idx="270" formatCode="0.0">
                  <c:v>6.8322563777000003</c:v>
                </c:pt>
                <c:pt idx="271" formatCode="0.0">
                  <c:v>4.9902813259999999</c:v>
                </c:pt>
                <c:pt idx="272" formatCode="0.0">
                  <c:v>6.1155924851999997</c:v>
                </c:pt>
                <c:pt idx="273" formatCode="0.0">
                  <c:v>6.9033055983000002</c:v>
                </c:pt>
                <c:pt idx="274" formatCode="0.0">
                  <c:v>6.3437740453</c:v>
                </c:pt>
                <c:pt idx="275" formatCode="0.0">
                  <c:v>6.0596068539000001</c:v>
                </c:pt>
                <c:pt idx="276" formatCode="0.0">
                  <c:v>5.4946354333</c:v>
                </c:pt>
                <c:pt idx="277" formatCode="0.0">
                  <c:v>6.7614916646000003</c:v>
                </c:pt>
                <c:pt idx="278" formatCode="0.0">
                  <c:v>5.7846157799000002</c:v>
                </c:pt>
                <c:pt idx="279" formatCode="0.0">
                  <c:v>5.7043172358999996</c:v>
                </c:pt>
                <c:pt idx="280" formatCode="0.0">
                  <c:v>5.3313525186000001</c:v>
                </c:pt>
                <c:pt idx="281" formatCode="0.0">
                  <c:v>6.4271062347000001</c:v>
                </c:pt>
                <c:pt idx="282" formatCode="0.0">
                  <c:v>7.7427488801999997</c:v>
                </c:pt>
                <c:pt idx="283" formatCode="0.0">
                  <c:v>8.2826351701000007</c:v>
                </c:pt>
                <c:pt idx="284" formatCode="0.0">
                  <c:v>7.7043039131000004</c:v>
                </c:pt>
                <c:pt idx="285" formatCode="0.0">
                  <c:v>6.4888069366999996</c:v>
                </c:pt>
                <c:pt idx="286" formatCode="0.0">
                  <c:v>5.7020351655999999</c:v>
                </c:pt>
                <c:pt idx="287" formatCode="0.0">
                  <c:v>5.6151906837999999</c:v>
                </c:pt>
                <c:pt idx="288" formatCode="0.0">
                  <c:v>5.4510540979000002</c:v>
                </c:pt>
                <c:pt idx="289" formatCode="0.0">
                  <c:v>6.9507667055000004</c:v>
                </c:pt>
                <c:pt idx="290" formatCode="0.0">
                  <c:v>8.3068006022999992</c:v>
                </c:pt>
                <c:pt idx="291" formatCode="0.0">
                  <c:v>10.729796330599999</c:v>
                </c:pt>
                <c:pt idx="292" formatCode="0.0">
                  <c:v>10.287037460100001</c:v>
                </c:pt>
                <c:pt idx="293" formatCode="0.0">
                  <c:v>10.026157510799999</c:v>
                </c:pt>
                <c:pt idx="294" formatCode="0.0">
                  <c:v>8.9419659877999997</c:v>
                </c:pt>
                <c:pt idx="295" formatCode="0.0">
                  <c:v>9.5107984272999992</c:v>
                </c:pt>
                <c:pt idx="296" formatCode="0.0">
                  <c:v>10.226103112200001</c:v>
                </c:pt>
                <c:pt idx="297" formatCode="0.0">
                  <c:v>10.396990646300001</c:v>
                </c:pt>
                <c:pt idx="298" formatCode="0.0">
                  <c:v>12.7723724239</c:v>
                </c:pt>
                <c:pt idx="299" formatCode="0.0">
                  <c:v>12.548552799599999</c:v>
                </c:pt>
                <c:pt idx="300" formatCode="0.0">
                  <c:v>11.9105860436</c:v>
                </c:pt>
                <c:pt idx="301" formatCode="0.0">
                  <c:v>10.426415513</c:v>
                </c:pt>
                <c:pt idx="302" formatCode="0.0">
                  <c:v>11.201570677299999</c:v>
                </c:pt>
                <c:pt idx="303" formatCode="0.0">
                  <c:v>10.4720193035</c:v>
                </c:pt>
                <c:pt idx="304" formatCode="0.0">
                  <c:v>10.796807897800001</c:v>
                </c:pt>
                <c:pt idx="305" formatCode="0.0">
                  <c:v>10.230638199099999</c:v>
                </c:pt>
                <c:pt idx="306" formatCode="0.0">
                  <c:v>10.865628880099999</c:v>
                </c:pt>
                <c:pt idx="307" formatCode="0.0">
                  <c:v>11.045438238199999</c:v>
                </c:pt>
                <c:pt idx="308" formatCode="0.0">
                  <c:v>10.776315678</c:v>
                </c:pt>
                <c:pt idx="309" formatCode="0.0">
                  <c:v>11.4829004218</c:v>
                </c:pt>
                <c:pt idx="310" formatCode="0.0">
                  <c:v>10.891449382499999</c:v>
                </c:pt>
                <c:pt idx="311" formatCode="0.0">
                  <c:v>10.697563834</c:v>
                </c:pt>
                <c:pt idx="312" formatCode="0.0">
                  <c:v>12.6616881955</c:v>
                </c:pt>
                <c:pt idx="313" formatCode="0.0">
                  <c:v>13.1966010278</c:v>
                </c:pt>
                <c:pt idx="314" formatCode="0.0">
                  <c:v>14.7647717739</c:v>
                </c:pt>
                <c:pt idx="315" formatCode="0.0">
                  <c:v>14.223822240800001</c:v>
                </c:pt>
                <c:pt idx="316" formatCode="0.0">
                  <c:v>14.032749448200001</c:v>
                </c:pt>
                <c:pt idx="317" formatCode="0.0">
                  <c:v>13.2050205624</c:v>
                </c:pt>
                <c:pt idx="318" formatCode="0.0">
                  <c:v>12.118898007</c:v>
                </c:pt>
                <c:pt idx="319" formatCode="0.0">
                  <c:v>12.0777219229</c:v>
                </c:pt>
                <c:pt idx="320" formatCode="0.0">
                  <c:v>10.775502101900001</c:v>
                </c:pt>
                <c:pt idx="321" formatCode="0.0">
                  <c:v>10.600211509599999</c:v>
                </c:pt>
                <c:pt idx="322" formatCode="0.0">
                  <c:v>9.9158594830000002</c:v>
                </c:pt>
                <c:pt idx="323" formatCode="0.0">
                  <c:v>8.6078199340000001</c:v>
                </c:pt>
                <c:pt idx="324" formatCode="0.0">
                  <c:v>6.6423293089</c:v>
                </c:pt>
                <c:pt idx="325" formatCode="0.0">
                  <c:v>4.3194500487000003</c:v>
                </c:pt>
                <c:pt idx="326" formatCode="0.0">
                  <c:v>3.2230659899999998</c:v>
                </c:pt>
                <c:pt idx="327" formatCode="0.0">
                  <c:v>4.1142887414000002</c:v>
                </c:pt>
                <c:pt idx="328" formatCode="0.0">
                  <c:v>5.6310941138999997</c:v>
                </c:pt>
                <c:pt idx="329" formatCode="0.0">
                  <c:v>6.2676327136000003</c:v>
                </c:pt>
                <c:pt idx="330" formatCode="0.0">
                  <c:v>7.1424170807999996</c:v>
                </c:pt>
                <c:pt idx="331" formatCode="0.0">
                  <c:v>8.3747014441999994</c:v>
                </c:pt>
                <c:pt idx="332" formatCode="0.0">
                  <c:v>9.2529684719999992</c:v>
                </c:pt>
                <c:pt idx="333" formatCode="0.0">
                  <c:v>7.8346608790000003</c:v>
                </c:pt>
                <c:pt idx="334" formatCode="0.0">
                  <c:v>5.1618180368999997</c:v>
                </c:pt>
                <c:pt idx="335" formatCode="0.0">
                  <c:v>4.6171788957000004</c:v>
                </c:pt>
                <c:pt idx="336" formatCode="0.0">
                  <c:v>5.5143827623000004</c:v>
                </c:pt>
                <c:pt idx="337" formatCode="0.0">
                  <c:v>7.1413217356000001</c:v>
                </c:pt>
                <c:pt idx="338" formatCode="0.0">
                  <c:v>7.5114409601999999</c:v>
                </c:pt>
                <c:pt idx="339" formatCode="0.0">
                  <c:v>5.6287522409999999</c:v>
                </c:pt>
                <c:pt idx="340" formatCode="0.0">
                  <c:v>5.7402535582000001</c:v>
                </c:pt>
                <c:pt idx="341" formatCode="0.0">
                  <c:v>6.4342307801</c:v>
                </c:pt>
                <c:pt idx="342" formatCode="0.0">
                  <c:v>8.0614421974999999</c:v>
                </c:pt>
                <c:pt idx="343" formatCode="0.0">
                  <c:v>6.6823731579999999</c:v>
                </c:pt>
                <c:pt idx="344" formatCode="0.0">
                  <c:v>7.3669965890000002</c:v>
                </c:pt>
                <c:pt idx="345" formatCode="0.0">
                  <c:v>8.3783006528000001</c:v>
                </c:pt>
                <c:pt idx="346" formatCode="0.0">
                  <c:v>10.0175979022</c:v>
                </c:pt>
                <c:pt idx="347" formatCode="0.0">
                  <c:v>12.365610199900001</c:v>
                </c:pt>
                <c:pt idx="348" formatCode="0.0">
                  <c:v>13.096985526299999</c:v>
                </c:pt>
                <c:pt idx="349" formatCode="0.0">
                  <c:v>14.718778448</c:v>
                </c:pt>
                <c:pt idx="350" formatCode="0.0">
                  <c:v>14.21942745</c:v>
                </c:pt>
                <c:pt idx="351" formatCode="0.0">
                  <c:v>15.9018900879</c:v>
                </c:pt>
                <c:pt idx="352" formatCode="0.0">
                  <c:v>13.205184730499999</c:v>
                </c:pt>
                <c:pt idx="353" formatCode="0.0">
                  <c:v>12.517296847800001</c:v>
                </c:pt>
                <c:pt idx="354" formatCode="0.0">
                  <c:v>10.484682918500001</c:v>
                </c:pt>
                <c:pt idx="355" formatCode="0.0">
                  <c:v>10.661514089000001</c:v>
                </c:pt>
                <c:pt idx="356" formatCode="0.0">
                  <c:v>9.8435789110999998</c:v>
                </c:pt>
                <c:pt idx="357" formatCode="0.0">
                  <c:v>8.4514436681999996</c:v>
                </c:pt>
                <c:pt idx="358" formatCode="0.0">
                  <c:v>9.6666125905999998</c:v>
                </c:pt>
                <c:pt idx="359" formatCode="0.0">
                  <c:v>10.379314146900001</c:v>
                </c:pt>
                <c:pt idx="360" formatCode="0.0">
                  <c:v>9.5969434098999997</c:v>
                </c:pt>
                <c:pt idx="361" formatCode="0.0">
                  <c:v>8.9532229493000006</c:v>
                </c:pt>
                <c:pt idx="362" formatCode="0.0">
                  <c:v>8.7422021643000001</c:v>
                </c:pt>
                <c:pt idx="363" formatCode="0.0">
                  <c:v>10.4371007161</c:v>
                </c:pt>
                <c:pt idx="364" formatCode="0.0">
                  <c:v>10.872316672</c:v>
                </c:pt>
                <c:pt idx="365" formatCode="0.0">
                  <c:v>10.158332727099999</c:v>
                </c:pt>
                <c:pt idx="366" formatCode="0.0">
                  <c:v>9.3322703120000003</c:v>
                </c:pt>
                <c:pt idx="367" formatCode="0.0">
                  <c:v>9.9935975238000001</c:v>
                </c:pt>
                <c:pt idx="368" formatCode="0.0">
                  <c:v>10.405569464399999</c:v>
                </c:pt>
                <c:pt idx="369" formatCode="0.0">
                  <c:v>11.3763683777</c:v>
                </c:pt>
                <c:pt idx="370" formatCode="0.0">
                  <c:v>11.229567035200001</c:v>
                </c:pt>
                <c:pt idx="371" formatCode="0.0">
                  <c:v>10.753504981400001</c:v>
                </c:pt>
                <c:pt idx="372" formatCode="0.0">
                  <c:v>9.6882798274000006</c:v>
                </c:pt>
                <c:pt idx="373" formatCode="0.0">
                  <c:v>8.3926005389</c:v>
                </c:pt>
                <c:pt idx="374" formatCode="0.0">
                  <c:v>8.9176043481999994</c:v>
                </c:pt>
                <c:pt idx="375" formatCode="0.0">
                  <c:v>8.7897861701999993</c:v>
                </c:pt>
                <c:pt idx="376" formatCode="0.0">
                  <c:v>10.541107778400001</c:v>
                </c:pt>
                <c:pt idx="377" formatCode="0.0">
                  <c:v>11.1291326385</c:v>
                </c:pt>
                <c:pt idx="378" formatCode="0.0">
                  <c:v>12.2655715163</c:v>
                </c:pt>
                <c:pt idx="379" formatCode="0.0">
                  <c:v>12.2012944248</c:v>
                </c:pt>
                <c:pt idx="380" formatCode="0.0">
                  <c:v>11.9442539248</c:v>
                </c:pt>
                <c:pt idx="381" formatCode="0.0">
                  <c:v>12.469837792</c:v>
                </c:pt>
                <c:pt idx="382" formatCode="0.0">
                  <c:v>12.804596354599999</c:v>
                </c:pt>
                <c:pt idx="383" formatCode="0.0">
                  <c:v>12.784776881699999</c:v>
                </c:pt>
                <c:pt idx="384" formatCode="0.0">
                  <c:v>14.4481921178</c:v>
                </c:pt>
                <c:pt idx="385" formatCode="0.0">
                  <c:v>14.6323441941</c:v>
                </c:pt>
                <c:pt idx="386" formatCode="0.0">
                  <c:v>14.8309122192</c:v>
                </c:pt>
                <c:pt idx="387" formatCode="0.0">
                  <c:v>12.8491504911</c:v>
                </c:pt>
                <c:pt idx="388" formatCode="0.0">
                  <c:v>11.7315212695</c:v>
                </c:pt>
                <c:pt idx="389" formatCode="0.0">
                  <c:v>10.5298606557</c:v>
                </c:pt>
                <c:pt idx="390" formatCode="0.0">
                  <c:v>9.7208371248999992</c:v>
                </c:pt>
                <c:pt idx="391" formatCode="0.0">
                  <c:v>10.548501523000001</c:v>
                </c:pt>
                <c:pt idx="392" formatCode="0.0">
                  <c:v>10.9402287171</c:v>
                </c:pt>
                <c:pt idx="393" formatCode="0.0">
                  <c:v>11.8780776942</c:v>
                </c:pt>
                <c:pt idx="394" formatCode="0.0">
                  <c:v>11.1229591568</c:v>
                </c:pt>
                <c:pt idx="395" formatCode="0.0">
                  <c:v>10.403516726099999</c:v>
                </c:pt>
                <c:pt idx="396" formatCode="0.0">
                  <c:v>10.5892736429</c:v>
                </c:pt>
                <c:pt idx="397" formatCode="0.0">
                  <c:v>11.6706263233</c:v>
                </c:pt>
                <c:pt idx="398" formatCode="0.0">
                  <c:v>10.0915819645</c:v>
                </c:pt>
                <c:pt idx="399" formatCode="0.0">
                  <c:v>7.6272652694999996</c:v>
                </c:pt>
                <c:pt idx="400" formatCode="0.0">
                  <c:v>4.6058691892999999</c:v>
                </c:pt>
                <c:pt idx="401" formatCode="0.0">
                  <c:v>4.0401374431999999</c:v>
                </c:pt>
                <c:pt idx="402" formatCode="0.0">
                  <c:v>5.3910525056000003</c:v>
                </c:pt>
                <c:pt idx="403" formatCode="0.0">
                  <c:v>5.0075741556000004</c:v>
                </c:pt>
                <c:pt idx="404" formatCode="0.0">
                  <c:v>6.0845512202999998</c:v>
                </c:pt>
                <c:pt idx="405" formatCode="0.0">
                  <c:v>5.7341546318000001</c:v>
                </c:pt>
                <c:pt idx="406" formatCode="0.0">
                  <c:v>6.0383468685999997</c:v>
                </c:pt>
                <c:pt idx="407" formatCode="0.0">
                  <c:v>7.1210015525000001</c:v>
                </c:pt>
                <c:pt idx="408" formatCode="0.0">
                  <c:v>7.2229554286999997</c:v>
                </c:pt>
                <c:pt idx="409" formatCode="0.0">
                  <c:v>7.2792985609</c:v>
                </c:pt>
                <c:pt idx="410" formatCode="0.0">
                  <c:v>7.8996576625000001</c:v>
                </c:pt>
                <c:pt idx="411" formatCode="0.0">
                  <c:v>9.4829009645000006</c:v>
                </c:pt>
                <c:pt idx="412" formatCode="0.0">
                  <c:v>11.078094992500001</c:v>
                </c:pt>
                <c:pt idx="413" formatCode="0.0">
                  <c:v>11.775442848899999</c:v>
                </c:pt>
                <c:pt idx="414" formatCode="0.0">
                  <c:v>10.7751010742</c:v>
                </c:pt>
                <c:pt idx="415" formatCode="0.0">
                  <c:v>10.471787391499999</c:v>
                </c:pt>
                <c:pt idx="416" formatCode="0.0">
                  <c:v>9.6426956737000005</c:v>
                </c:pt>
                <c:pt idx="417" formatCode="0.0">
                  <c:v>8.0836823670999998</c:v>
                </c:pt>
                <c:pt idx="418" formatCode="0.0">
                  <c:v>6.5216218735</c:v>
                </c:pt>
                <c:pt idx="419" formatCode="0.0">
                  <c:v>5.1117643339000001</c:v>
                </c:pt>
                <c:pt idx="420" formatCode="0.0">
                  <c:v>3.3286619351</c:v>
                </c:pt>
                <c:pt idx="421" formatCode="0.0">
                  <c:v>2.8049015183999999</c:v>
                </c:pt>
                <c:pt idx="422" formatCode="0.0">
                  <c:v>1.5363678879</c:v>
                </c:pt>
                <c:pt idx="423" formatCode="0.0">
                  <c:v>2.4719612611000001</c:v>
                </c:pt>
                <c:pt idx="424" formatCode="0.0">
                  <c:v>2.9307330616999998</c:v>
                </c:pt>
                <c:pt idx="425" formatCode="0.0">
                  <c:v>2.5149346223000002</c:v>
                </c:pt>
                <c:pt idx="426" formatCode="0.0">
                  <c:v>2.5449287387999999</c:v>
                </c:pt>
                <c:pt idx="427" formatCode="0.0">
                  <c:v>1.2547235997999999</c:v>
                </c:pt>
                <c:pt idx="428" formatCode="0.0">
                  <c:v>1.6908477903000001</c:v>
                </c:pt>
                <c:pt idx="429" formatCode="0.0">
                  <c:v>1.6170903366</c:v>
                </c:pt>
                <c:pt idx="430" formatCode="0.0">
                  <c:v>4.1885922296000002</c:v>
                </c:pt>
                <c:pt idx="431" formatCode="0.0">
                  <c:v>5.4960192129000003</c:v>
                </c:pt>
                <c:pt idx="432" formatCode="0.0">
                  <c:v>6.5568656563000003</c:v>
                </c:pt>
                <c:pt idx="433" formatCode="0.0">
                  <c:v>5.4024287755999998</c:v>
                </c:pt>
                <c:pt idx="434" formatCode="0.0">
                  <c:v>6.1481901778000001</c:v>
                </c:pt>
                <c:pt idx="435" formatCode="0.0">
                  <c:v>6.5948792986999996</c:v>
                </c:pt>
                <c:pt idx="436" formatCode="0.0">
                  <c:v>7.8908797390999998</c:v>
                </c:pt>
                <c:pt idx="437" formatCode="0.0">
                  <c:v>9.5710589048999992</c:v>
                </c:pt>
                <c:pt idx="438" formatCode="0.0">
                  <c:v>10.319200930099999</c:v>
                </c:pt>
                <c:pt idx="439" formatCode="0.0">
                  <c:v>11.7009207327</c:v>
                </c:pt>
                <c:pt idx="440" formatCode="0.0">
                  <c:v>10.903179037499999</c:v>
                </c:pt>
                <c:pt idx="441" formatCode="0.0">
                  <c:v>11.306523318</c:v>
                </c:pt>
                <c:pt idx="442" formatCode="0.0">
                  <c:v>10.7206500722</c:v>
                </c:pt>
                <c:pt idx="443" formatCode="0.0">
                  <c:v>10.823606331800001</c:v>
                </c:pt>
                <c:pt idx="444" formatCode="0.0">
                  <c:v>11.862442823</c:v>
                </c:pt>
                <c:pt idx="445" formatCode="0.0">
                  <c:v>14.236195864200001</c:v>
                </c:pt>
                <c:pt idx="446" formatCode="0.0">
                  <c:v>14.2227770404</c:v>
                </c:pt>
                <c:pt idx="447" formatCode="0.0">
                  <c:v>13.117690014000001</c:v>
                </c:pt>
                <c:pt idx="448" formatCode="0.0">
                  <c:v>11.838107943300001</c:v>
                </c:pt>
                <c:pt idx="449" formatCode="0.0">
                  <c:v>11.843642130399999</c:v>
                </c:pt>
                <c:pt idx="450" formatCode="0.0">
                  <c:v>10.5379070731</c:v>
                </c:pt>
                <c:pt idx="451" formatCode="0.0">
                  <c:v>9.4419436890000004</c:v>
                </c:pt>
                <c:pt idx="452" formatCode="0.0">
                  <c:v>7.7280071031000004</c:v>
                </c:pt>
                <c:pt idx="453" formatCode="0.0">
                  <c:v>8.1247429220999994</c:v>
                </c:pt>
                <c:pt idx="454" formatCode="0.0">
                  <c:v>7.6470582674000003</c:v>
                </c:pt>
                <c:pt idx="455" formatCode="0.0">
                  <c:v>7.0867957971999997</c:v>
                </c:pt>
                <c:pt idx="456" formatCode="0.0">
                  <c:v>6.6297391411</c:v>
                </c:pt>
                <c:pt idx="457" formatCode="0.0">
                  <c:v>4.6620484487000002</c:v>
                </c:pt>
                <c:pt idx="458" formatCode="0.0">
                  <c:v>5.1248664208000001</c:v>
                </c:pt>
                <c:pt idx="459" formatCode="0.0">
                  <c:v>5.8005565316999999</c:v>
                </c:pt>
                <c:pt idx="460" formatCode="0.0">
                  <c:v>7.563037242</c:v>
                </c:pt>
                <c:pt idx="461" formatCode="0.0">
                  <c:v>6.4775960620999999</c:v>
                </c:pt>
                <c:pt idx="462" formatCode="0.0">
                  <c:v>6.5281433107</c:v>
                </c:pt>
                <c:pt idx="463" formatCode="0.0">
                  <c:v>7.0144655345000002</c:v>
                </c:pt>
                <c:pt idx="464" formatCode="0.0">
                  <c:v>9.5354619913000001</c:v>
                </c:pt>
                <c:pt idx="465" formatCode="0.0">
                  <c:v>8.8783931909000007</c:v>
                </c:pt>
                <c:pt idx="466" formatCode="0.0">
                  <c:v>7.3978061015999996</c:v>
                </c:pt>
                <c:pt idx="467" formatCode="0.0">
                  <c:v>6.1628013243000002</c:v>
                </c:pt>
                <c:pt idx="468" formatCode="0.0">
                  <c:v>6.4541968016000002</c:v>
                </c:pt>
                <c:pt idx="469" formatCode="0.0">
                  <c:v>6.4085524938000002</c:v>
                </c:pt>
                <c:pt idx="470" formatCode="0.0">
                  <c:v>5.5639452867000001</c:v>
                </c:pt>
                <c:pt idx="471" formatCode="0.0">
                  <c:v>3.7441699039</c:v>
                </c:pt>
                <c:pt idx="472" formatCode="0.0">
                  <c:v>3.6460112790000001</c:v>
                </c:pt>
                <c:pt idx="473" formatCode="0.0">
                  <c:v>3.9055085298000001</c:v>
                </c:pt>
                <c:pt idx="474" formatCode="0.0">
                  <c:v>4.6875139986000001</c:v>
                </c:pt>
                <c:pt idx="475" formatCode="0.0">
                  <c:v>4.1364324775999997</c:v>
                </c:pt>
                <c:pt idx="476" formatCode="0.0">
                  <c:v>5.6220973995000003</c:v>
                </c:pt>
                <c:pt idx="477" formatCode="0.0">
                  <c:v>6.2068689063000004</c:v>
                </c:pt>
                <c:pt idx="478" formatCode="0.0">
                  <c:v>6.2156064199000003</c:v>
                </c:pt>
                <c:pt idx="479" formatCode="0.0">
                  <c:v>6.5426517532000004</c:v>
                </c:pt>
                <c:pt idx="480" formatCode="0.0">
                  <c:v>4.7639942640999999</c:v>
                </c:pt>
                <c:pt idx="481" formatCode="0.0">
                  <c:v>6.0124807708999999</c:v>
                </c:pt>
                <c:pt idx="482" formatCode="0.0">
                  <c:v>4.6561524140000001</c:v>
                </c:pt>
                <c:pt idx="483" formatCode="0.0">
                  <c:v>7.9034040554000002</c:v>
                </c:pt>
                <c:pt idx="484" formatCode="0.0">
                  <c:v>7.1749073295999999</c:v>
                </c:pt>
                <c:pt idx="485" formatCode="0.0">
                  <c:v>8.1338360632000004</c:v>
                </c:pt>
                <c:pt idx="486" formatCode="0.0">
                  <c:v>7.8778487774999997</c:v>
                </c:pt>
                <c:pt idx="487" formatCode="0.0">
                  <c:v>9.0288027334999992</c:v>
                </c:pt>
                <c:pt idx="488" formatCode="0.0">
                  <c:v>6.5509015706999998</c:v>
                </c:pt>
                <c:pt idx="489" formatCode="0.0">
                  <c:v>5.5686324513000001</c:v>
                </c:pt>
                <c:pt idx="490" formatCode="0.0">
                  <c:v>4.9922349967999997</c:v>
                </c:pt>
                <c:pt idx="491" formatCode="0.00">
                  <c:v>5.8129186455999999</c:v>
                </c:pt>
                <c:pt idx="492" formatCode="0.0">
                  <c:v>6.5124061058000002</c:v>
                </c:pt>
                <c:pt idx="493" formatCode="0.0">
                  <c:v>7.6845645757999996</c:v>
                </c:pt>
                <c:pt idx="494" formatCode="0.0">
                  <c:v>10.0428589386</c:v>
                </c:pt>
                <c:pt idx="495" formatCode="0.0">
                  <c:v>8.8596924632</c:v>
                </c:pt>
                <c:pt idx="496" formatCode="0.0">
                  <c:v>7.5400938684999996</c:v>
                </c:pt>
                <c:pt idx="497" formatCode="0.0">
                  <c:v>6.4164976532000004</c:v>
                </c:pt>
                <c:pt idx="498" formatCode="0.0">
                  <c:v>5.9015152844000003</c:v>
                </c:pt>
                <c:pt idx="499" formatCode="0.0">
                  <c:v>5.7957013254999996</c:v>
                </c:pt>
                <c:pt idx="500" formatCode="0.0">
                  <c:v>5.5161842739000004</c:v>
                </c:pt>
                <c:pt idx="501" formatCode="0.0">
                  <c:v>5.9646681692000003</c:v>
                </c:pt>
                <c:pt idx="502" formatCode="0.0">
                  <c:v>7.3666301846</c:v>
                </c:pt>
                <c:pt idx="503" formatCode="0.0">
                  <c:v>8.1678309328999994</c:v>
                </c:pt>
                <c:pt idx="504" formatCode="0.0">
                  <c:v>8.8523439533000001</c:v>
                </c:pt>
                <c:pt idx="505" formatCode="0.0">
                  <c:v>6.5668453418999997</c:v>
                </c:pt>
                <c:pt idx="506" formatCode="0.0">
                  <c:v>5.4005497108</c:v>
                </c:pt>
                <c:pt idx="507" formatCode="0.0">
                  <c:v>4.6879750795000001</c:v>
                </c:pt>
                <c:pt idx="508" formatCode="0.0">
                  <c:v>6.6646454449999997</c:v>
                </c:pt>
                <c:pt idx="509" formatCode="0.0">
                  <c:v>7.0771507076000004</c:v>
                </c:pt>
                <c:pt idx="510" formatCode="0.0">
                  <c:v>7.5750714195000004</c:v>
                </c:pt>
                <c:pt idx="511" formatCode="0.0">
                  <c:v>7.6235439586</c:v>
                </c:pt>
                <c:pt idx="512" formatCode="0.0">
                  <c:v>7.9880659272000001</c:v>
                </c:pt>
                <c:pt idx="513" formatCode="0.0">
                  <c:v>7.2453268236000001</c:v>
                </c:pt>
                <c:pt idx="514" formatCode="0.0">
                  <c:v>6.1740412138999998</c:v>
                </c:pt>
                <c:pt idx="515" formatCode="0.00">
                  <c:v>4.4379228679000002</c:v>
                </c:pt>
                <c:pt idx="516" formatCode="0.0">
                  <c:v>5.6000092728000004</c:v>
                </c:pt>
                <c:pt idx="517" formatCode="0.0">
                  <c:v>6.0863013840000004</c:v>
                </c:pt>
                <c:pt idx="518" formatCode="0.0">
                  <c:v>7.5330792412000003</c:v>
                </c:pt>
                <c:pt idx="519" formatCode="0.0">
                  <c:v>6.3777740094000004</c:v>
                </c:pt>
                <c:pt idx="520" formatCode="0.0">
                  <c:v>5.2162114985999999</c:v>
                </c:pt>
                <c:pt idx="521" formatCode="0.0">
                  <c:v>4.5414675557999997</c:v>
                </c:pt>
                <c:pt idx="522" formatCode="0.0">
                  <c:v>4.2776022840000003</c:v>
                </c:pt>
                <c:pt idx="523" formatCode="0.0">
                  <c:v>4.2939024653000004</c:v>
                </c:pt>
                <c:pt idx="524" formatCode="0.0">
                  <c:v>3.5135172320999999</c:v>
                </c:pt>
                <c:pt idx="525" formatCode="0.0">
                  <c:v>4.2699489110000002</c:v>
                </c:pt>
                <c:pt idx="526" formatCode="0.0">
                  <c:v>4.5717479684000004</c:v>
                </c:pt>
                <c:pt idx="527" formatCode="0.0">
                  <c:v>4.274543317</c:v>
                </c:pt>
                <c:pt idx="528" formatCode="0.0">
                  <c:v>1.8667105719999999</c:v>
                </c:pt>
                <c:pt idx="529" formatCode="0.0">
                  <c:v>0.4321139564</c:v>
                </c:pt>
                <c:pt idx="530" formatCode="0.0">
                  <c:v>-0.25787213710000001</c:v>
                </c:pt>
                <c:pt idx="531" formatCode="0.0">
                  <c:v>0.73178872979999998</c:v>
                </c:pt>
                <c:pt idx="532" formatCode="0.0">
                  <c:v>1.5165530913</c:v>
                </c:pt>
                <c:pt idx="533" formatCode="0.0">
                  <c:v>1.2704806759</c:v>
                </c:pt>
                <c:pt idx="534" formatCode="0.0">
                  <c:v>1.6832580357</c:v>
                </c:pt>
                <c:pt idx="535" formatCode="0.0">
                  <c:v>0.91613140120000003</c:v>
                </c:pt>
                <c:pt idx="536" formatCode="0.0">
                  <c:v>1.0773108902999999</c:v>
                </c:pt>
                <c:pt idx="537" formatCode="0.0">
                  <c:v>0.19252978709999999</c:v>
                </c:pt>
                <c:pt idx="538" formatCode="0.0">
                  <c:v>-0.1288396903</c:v>
                </c:pt>
                <c:pt idx="539" formatCode="0.0">
                  <c:v>0.30078339440000001</c:v>
                </c:pt>
                <c:pt idx="540" formatCode="0.0">
                  <c:v>1.3338505431000001</c:v>
                </c:pt>
                <c:pt idx="541" formatCode="0.0">
                  <c:v>3.4360817946000002</c:v>
                </c:pt>
                <c:pt idx="542" formatCode="0.0">
                  <c:v>3.0493472348999999</c:v>
                </c:pt>
                <c:pt idx="543" formatCode="0.0">
                  <c:v>2.7509604405000001</c:v>
                </c:pt>
                <c:pt idx="544" formatCode="0.0">
                  <c:v>0.46926258729999998</c:v>
                </c:pt>
                <c:pt idx="545" formatCode="0.0">
                  <c:v>1.3494158287</c:v>
                </c:pt>
                <c:pt idx="546" formatCode="0.0">
                  <c:v>1.2199626341000001</c:v>
                </c:pt>
                <c:pt idx="547" formatCode="0.0">
                  <c:v>1.3007424823</c:v>
                </c:pt>
                <c:pt idx="548" formatCode="0.0">
                  <c:v>2.1422786704000001</c:v>
                </c:pt>
                <c:pt idx="549" formatCode="0.0">
                  <c:v>3.4936503224000002</c:v>
                </c:pt>
                <c:pt idx="550" formatCode="0.0">
                  <c:v>4.6620934306999997</c:v>
                </c:pt>
                <c:pt idx="551" formatCode="0.0">
                  <c:v>5.6238343372999999</c:v>
                </c:pt>
                <c:pt idx="552" formatCode="0.0">
                  <c:v>5.0746383866000002</c:v>
                </c:pt>
                <c:pt idx="553" formatCode="0.0">
                  <c:v>4.9528328468999998</c:v>
                </c:pt>
                <c:pt idx="554" formatCode="0.0">
                  <c:v>4.6281838640000004</c:v>
                </c:pt>
                <c:pt idx="555" formatCode="0.0">
                  <c:v>5.7219560758999997</c:v>
                </c:pt>
                <c:pt idx="556" formatCode="0.0">
                  <c:v>7.3118990494</c:v>
                </c:pt>
                <c:pt idx="557" formatCode="0.0">
                  <c:v>7.5282643311999999</c:v>
                </c:pt>
                <c:pt idx="558" formatCode="0.0">
                  <c:v>7.6337783929</c:v>
                </c:pt>
                <c:pt idx="559" formatCode="0.0">
                  <c:v>7.7847664745999996</c:v>
                </c:pt>
                <c:pt idx="560" formatCode="0.0">
                  <c:v>7.8307131920000002</c:v>
                </c:pt>
                <c:pt idx="561" formatCode="0.0">
                  <c:v>6.8467430539</c:v>
                </c:pt>
                <c:pt idx="562" formatCode="0.0">
                  <c:v>7.4079232041000003</c:v>
                </c:pt>
                <c:pt idx="563" formatCode="0.0">
                  <c:v>7.3424301494000002</c:v>
                </c:pt>
                <c:pt idx="564" formatCode="0.0">
                  <c:v>7.4448188362999996</c:v>
                </c:pt>
                <c:pt idx="565" formatCode="0.0">
                  <c:v>7.1432755503000003</c:v>
                </c:pt>
                <c:pt idx="566" formatCode="0.0">
                  <c:v>9.0263368421999992</c:v>
                </c:pt>
                <c:pt idx="567" formatCode="0.0">
                  <c:v>9.6073902071999999</c:v>
                </c:pt>
                <c:pt idx="568" formatCode="0.0">
                  <c:v>9.0127871244000008</c:v>
                </c:pt>
                <c:pt idx="569" formatCode="0.0">
                  <c:v>7.8153055594999996</c:v>
                </c:pt>
                <c:pt idx="570" formatCode="0.0">
                  <c:v>7.0837778198999999</c:v>
                </c:pt>
                <c:pt idx="571" formatCode="0.0">
                  <c:v>8.2317445559000006</c:v>
                </c:pt>
                <c:pt idx="572" formatCode="0.0">
                  <c:v>8.3193425494</c:v>
                </c:pt>
                <c:pt idx="573" formatCode="0.0">
                  <c:v>9.3543050927000007</c:v>
                </c:pt>
                <c:pt idx="574" formatCode="0.0">
                  <c:v>8.5546379929</c:v>
                </c:pt>
                <c:pt idx="575" formatCode="0.0">
                  <c:v>7.8805152003999996</c:v>
                </c:pt>
                <c:pt idx="576" formatCode="0.0">
                  <c:v>7.9610068859999998</c:v>
                </c:pt>
                <c:pt idx="577" formatCode="0.0">
                  <c:v>7.2645927868999998</c:v>
                </c:pt>
                <c:pt idx="578" formatCode="0.0">
                  <c:v>6.2442280772999998</c:v>
                </c:pt>
                <c:pt idx="579" formatCode="0.0">
                  <c:v>4.5393213873000002</c:v>
                </c:pt>
                <c:pt idx="580" formatCode="0.0">
                  <c:v>5.3710461759000001</c:v>
                </c:pt>
                <c:pt idx="581" formatCode="0.0">
                  <c:v>6.1669659810999997</c:v>
                </c:pt>
                <c:pt idx="582" formatCode="0.0">
                  <c:v>6.7388456367999998</c:v>
                </c:pt>
                <c:pt idx="583" formatCode="0.0">
                  <c:v>6.0324513339000001</c:v>
                </c:pt>
                <c:pt idx="584" formatCode="0.0">
                  <c:v>5.1016030266000003</c:v>
                </c:pt>
                <c:pt idx="585" formatCode="0.0">
                  <c:v>4.3944283844000003</c:v>
                </c:pt>
                <c:pt idx="586" formatCode="0.0">
                  <c:v>4.0250323839000002</c:v>
                </c:pt>
                <c:pt idx="587" formatCode="0.0">
                  <c:v>3.4505063225999999</c:v>
                </c:pt>
                <c:pt idx="588" formatCode="0.0">
                  <c:v>4.1560644613999997</c:v>
                </c:pt>
                <c:pt idx="589" formatCode="0.0">
                  <c:v>6.1667400054000003</c:v>
                </c:pt>
                <c:pt idx="590" formatCode="0.0">
                  <c:v>7.4254547971999996</c:v>
                </c:pt>
                <c:pt idx="591" formatCode="0.0">
                  <c:v>8.2099407153000001</c:v>
                </c:pt>
                <c:pt idx="592" formatCode="0.0">
                  <c:v>7.0694772588000001</c:v>
                </c:pt>
                <c:pt idx="593" formatCode="0.0">
                  <c:v>6.1135809016999998</c:v>
                </c:pt>
                <c:pt idx="594" formatCode="0.0">
                  <c:v>5.8850979571000002</c:v>
                </c:pt>
                <c:pt idx="595" formatCode="0.0">
                  <c:v>5.1121281391000002</c:v>
                </c:pt>
                <c:pt idx="596" formatCode="0.0">
                  <c:v>5.4280463582999996</c:v>
                </c:pt>
                <c:pt idx="597" formatCode="0.0">
                  <c:v>6.0541831744000003</c:v>
                </c:pt>
                <c:pt idx="598" formatCode="0.0">
                  <c:v>6.0660849089999997</c:v>
                </c:pt>
                <c:pt idx="599" formatCode="0.0">
                  <c:v>6.1730385324999997</c:v>
                </c:pt>
                <c:pt idx="600" formatCode="0.0">
                  <c:v>5.8512486426999999</c:v>
                </c:pt>
                <c:pt idx="601" formatCode="0.0">
                  <c:v>4.9826369441000002</c:v>
                </c:pt>
                <c:pt idx="602" formatCode="0.0">
                  <c:v>5.6943999158</c:v>
                </c:pt>
                <c:pt idx="603" formatCode="0.0">
                  <c:v>4.3508036247000001</c:v>
                </c:pt>
                <c:pt idx="604" formatCode="0.0">
                  <c:v>4.4390900541000002</c:v>
                </c:pt>
                <c:pt idx="605" formatCode="0.0">
                  <c:v>3.9195933949000001</c:v>
                </c:pt>
                <c:pt idx="606" formatCode="0.0">
                  <c:v>4.6060873161</c:v>
                </c:pt>
                <c:pt idx="607" formatCode="0.0">
                  <c:v>4.9047581625000003</c:v>
                </c:pt>
                <c:pt idx="608" formatCode="0.0">
                  <c:v>5.5334752525999997</c:v>
                </c:pt>
                <c:pt idx="609" formatCode="0.0">
                  <c:v>4.9143204529000002</c:v>
                </c:pt>
                <c:pt idx="610" formatCode="0.0">
                  <c:v>4.1892703692</c:v>
                </c:pt>
                <c:pt idx="611" formatCode="0.0">
                  <c:v>3.8161081995999999</c:v>
                </c:pt>
                <c:pt idx="612" formatCode="0.0">
                  <c:v>3.6294204620000001</c:v>
                </c:pt>
                <c:pt idx="613" formatCode="0.0">
                  <c:v>4.0766676930000001</c:v>
                </c:pt>
                <c:pt idx="614" formatCode="0.0">
                  <c:v>3.0415132615</c:v>
                </c:pt>
                <c:pt idx="615" formatCode="0.0">
                  <c:v>3.9907125461000001</c:v>
                </c:pt>
                <c:pt idx="616" formatCode="0.0">
                  <c:v>4.4421262645999997</c:v>
                </c:pt>
                <c:pt idx="617" formatCode="0.0">
                  <c:v>6.1173161416999999</c:v>
                </c:pt>
                <c:pt idx="618" formatCode="0.0">
                  <c:v>5.4033035337999999</c:v>
                </c:pt>
                <c:pt idx="619" formatCode="0.0">
                  <c:v>4.5843910000000001</c:v>
                </c:pt>
                <c:pt idx="620" formatCode="0.0">
                  <c:v>3.4159923431000001</c:v>
                </c:pt>
                <c:pt idx="621" formatCode="0.0">
                  <c:v>3.7126798105000001</c:v>
                </c:pt>
                <c:pt idx="622" formatCode="0.0">
                  <c:v>4.8476458346999998</c:v>
                </c:pt>
                <c:pt idx="623" formatCode="0.0">
                  <c:v>5.8236250134000001</c:v>
                </c:pt>
                <c:pt idx="624" formatCode="0.0">
                  <c:v>5.7827376195999998</c:v>
                </c:pt>
                <c:pt idx="625" formatCode="0.0">
                  <c:v>6.5871376891000004</c:v>
                </c:pt>
                <c:pt idx="626" formatCode="0.0">
                  <c:v>7.8340698005</c:v>
                </c:pt>
                <c:pt idx="627" formatCode="0.0">
                  <c:v>8.4201836755000006</c:v>
                </c:pt>
                <c:pt idx="628" formatCode="0.0">
                  <c:v>7.9740167896000003</c:v>
                </c:pt>
                <c:pt idx="629" formatCode="0.0">
                  <c:v>6.9399126861999996</c:v>
                </c:pt>
                <c:pt idx="630" formatCode="0.0">
                  <c:v>7.4681906846999997</c:v>
                </c:pt>
                <c:pt idx="631" formatCode="0.0">
                  <c:v>8.5539148162000007</c:v>
                </c:pt>
                <c:pt idx="632" formatCode="0.0">
                  <c:v>9.5225875568999996</c:v>
                </c:pt>
                <c:pt idx="633" formatCode="0.0">
                  <c:v>8.5335482492000008</c:v>
                </c:pt>
                <c:pt idx="634" formatCode="0.0">
                  <c:v>8.3162123081000008</c:v>
                </c:pt>
                <c:pt idx="635" formatCode="0.0">
                  <c:v>8.4747492229999999</c:v>
                </c:pt>
                <c:pt idx="636" formatCode="0.0">
                  <c:v>9.3707140621999994</c:v>
                </c:pt>
                <c:pt idx="637" formatCode="0.0">
                  <c:v>10.5690866993</c:v>
                </c:pt>
                <c:pt idx="638" formatCode="0.0">
                  <c:v>10.7161943939</c:v>
                </c:pt>
                <c:pt idx="639" formatCode="0.0">
                  <c:v>9.5904317756000008</c:v>
                </c:pt>
                <c:pt idx="640" formatCode="0.0">
                  <c:v>7.9838631814000003</c:v>
                </c:pt>
                <c:pt idx="641" formatCode="0.0">
                  <c:v>7.1848015156000002</c:v>
                </c:pt>
                <c:pt idx="642" formatCode="0.0">
                  <c:v>6.5035244725999997</c:v>
                </c:pt>
                <c:pt idx="643" formatCode="0.0">
                  <c:v>6.1315283899999997</c:v>
                </c:pt>
                <c:pt idx="644" formatCode="0.0">
                  <c:v>5.5310513478000001</c:v>
                </c:pt>
                <c:pt idx="645" formatCode="0.0">
                  <c:v>6.0440083702000003</c:v>
                </c:pt>
                <c:pt idx="646" formatCode="0.0">
                  <c:v>5.2200177564999999</c:v>
                </c:pt>
                <c:pt idx="647" formatCode="0.0">
                  <c:v>3.2815951322000001</c:v>
                </c:pt>
                <c:pt idx="648" formatCode="0.0">
                  <c:v>3.5473553111</c:v>
                </c:pt>
                <c:pt idx="649" formatCode="0.0">
                  <c:v>1.7168720740000001</c:v>
                </c:pt>
                <c:pt idx="650" formatCode="0.0">
                  <c:v>1.6242301213999999</c:v>
                </c:pt>
                <c:pt idx="651" formatCode="0.0">
                  <c:v>1.0867047947999999</c:v>
                </c:pt>
                <c:pt idx="652" formatCode="0.0">
                  <c:v>2.8694912509999999</c:v>
                </c:pt>
                <c:pt idx="653" formatCode="0.0">
                  <c:v>3.5456486590999998</c:v>
                </c:pt>
                <c:pt idx="654" formatCode="0.0">
                  <c:v>3.2114239242</c:v>
                </c:pt>
                <c:pt idx="655" formatCode="0.0">
                  <c:v>3.0326000923</c:v>
                </c:pt>
                <c:pt idx="656" formatCode="0.0">
                  <c:v>1.4000691541000001</c:v>
                </c:pt>
                <c:pt idx="657" formatCode="0.0">
                  <c:v>2.9472158912999999</c:v>
                </c:pt>
                <c:pt idx="658" formatCode="0.0">
                  <c:v>2.9998983540999999</c:v>
                </c:pt>
                <c:pt idx="659" formatCode="0.0">
                  <c:v>4.3777468283000003</c:v>
                </c:pt>
                <c:pt idx="660" formatCode="0.0">
                  <c:v>2.6116280358999999</c:v>
                </c:pt>
                <c:pt idx="661" formatCode="0.0">
                  <c:v>2.0049457772000001</c:v>
                </c:pt>
                <c:pt idx="662" formatCode="0.0">
                  <c:v>1.9228028914999999</c:v>
                </c:pt>
                <c:pt idx="663" formatCode="0.0">
                  <c:v>2.483732721</c:v>
                </c:pt>
                <c:pt idx="664" formatCode="0.0">
                  <c:v>2.2343540598999998</c:v>
                </c:pt>
                <c:pt idx="665" formatCode="0.0">
                  <c:v>1.7680093243999999</c:v>
                </c:pt>
                <c:pt idx="666" formatCode="0.0">
                  <c:v>2.5141600385</c:v>
                </c:pt>
                <c:pt idx="667" formatCode="0.0">
                  <c:v>3.4582276365000002</c:v>
                </c:pt>
                <c:pt idx="668" formatCode="0.0">
                  <c:v>4.7970470874000002</c:v>
                </c:pt>
                <c:pt idx="669" formatCode="0.0">
                  <c:v>2.3225739523</c:v>
                </c:pt>
                <c:pt idx="670" formatCode="0.0">
                  <c:v>1.2338046053</c:v>
                </c:pt>
                <c:pt idx="671" formatCode="0.0">
                  <c:v>1.0952851706</c:v>
                </c:pt>
                <c:pt idx="672" formatCode="0.0">
                  <c:v>3.0715361246000001</c:v>
                </c:pt>
                <c:pt idx="673" formatCode="0.0">
                  <c:v>3.5332967613999999</c:v>
                </c:pt>
                <c:pt idx="674" formatCode="0.0">
                  <c:v>3.4167354160999999</c:v>
                </c:pt>
                <c:pt idx="675" formatCode="0.0">
                  <c:v>2.903799566</c:v>
                </c:pt>
                <c:pt idx="676" formatCode="0.0">
                  <c:v>3.4378051722</c:v>
                </c:pt>
                <c:pt idx="677" formatCode="0.0">
                  <c:v>3.8483849597000002</c:v>
                </c:pt>
                <c:pt idx="678" formatCode="0.0">
                  <c:v>4.3654888892999999</c:v>
                </c:pt>
                <c:pt idx="679" formatCode="0.0">
                  <c:v>4.0866228548999999</c:v>
                </c:pt>
                <c:pt idx="680" formatCode="0.0">
                  <c:v>5.1366742855999998</c:v>
                </c:pt>
                <c:pt idx="681" formatCode="0.0">
                  <c:v>5.4144944901000001</c:v>
                </c:pt>
                <c:pt idx="682" formatCode="0.0">
                  <c:v>5.6090078620000003</c:v>
                </c:pt>
                <c:pt idx="683" formatCode="0.0">
                  <c:v>5.2037091463999996</c:v>
                </c:pt>
                <c:pt idx="684" formatCode="0.0">
                  <c:v>4.9398519484000003</c:v>
                </c:pt>
                <c:pt idx="685" formatCode="0.0">
                  <c:v>6.6053899593000001</c:v>
                </c:pt>
                <c:pt idx="686" formatCode="0.0">
                  <c:v>7.5400208507000004</c:v>
                </c:pt>
                <c:pt idx="687" formatCode="0.0">
                  <c:v>8.2310993570999997</c:v>
                </c:pt>
                <c:pt idx="688" formatCode="0.0">
                  <c:v>6.9244379579000004</c:v>
                </c:pt>
                <c:pt idx="689" formatCode="0.0">
                  <c:v>6.2805876350999998</c:v>
                </c:pt>
                <c:pt idx="690" formatCode="0.0">
                  <c:v>5.8639026979000004</c:v>
                </c:pt>
                <c:pt idx="691" formatCode="0.0">
                  <c:v>5.1061610362999996</c:v>
                </c:pt>
                <c:pt idx="692" formatCode="0.0">
                  <c:v>5.1008341034000004</c:v>
                </c:pt>
                <c:pt idx="693" formatCode="0.0">
                  <c:v>4.8727734533999998</c:v>
                </c:pt>
                <c:pt idx="694" formatCode="0.0">
                  <c:v>6.4856076184000004</c:v>
                </c:pt>
                <c:pt idx="695" formatCode="0.0">
                  <c:v>7.0893716544999998</c:v>
                </c:pt>
                <c:pt idx="696" formatCode="0.0">
                  <c:v>6.8459920322999999</c:v>
                </c:pt>
                <c:pt idx="697" formatCode="0.0">
                  <c:v>5.8598061163999997</c:v>
                </c:pt>
                <c:pt idx="698" formatCode="0.0">
                  <c:v>5.0378207458000004</c:v>
                </c:pt>
                <c:pt idx="699" formatCode="0.0">
                  <c:v>5.7949497770000002</c:v>
                </c:pt>
                <c:pt idx="700" formatCode="0.0">
                  <c:v>5.9672205394000004</c:v>
                </c:pt>
                <c:pt idx="701" formatCode="0.0">
                  <c:v>6.9748082969</c:v>
                </c:pt>
                <c:pt idx="702" formatCode="0.0">
                  <c:v>7.2298179346999998</c:v>
                </c:pt>
                <c:pt idx="703" formatCode="0.0">
                  <c:v>8.5211526809000002</c:v>
                </c:pt>
                <c:pt idx="704" formatCode="0.0">
                  <c:v>7.5400814802999996</c:v>
                </c:pt>
                <c:pt idx="705" formatCode="0.0">
                  <c:v>6.8319356542999996</c:v>
                </c:pt>
                <c:pt idx="706" formatCode="0.0">
                  <c:v>5.8184309493999997</c:v>
                </c:pt>
                <c:pt idx="707" formatCode="0.0">
                  <c:v>5.2757142579999998</c:v>
                </c:pt>
                <c:pt idx="708" formatCode="0.0">
                  <c:v>6.2982556548000002</c:v>
                </c:pt>
                <c:pt idx="709" formatCode="0.0">
                  <c:v>6.4303859236000003</c:v>
                </c:pt>
                <c:pt idx="710" formatCode="0.0">
                  <c:v>7.2375855018999999</c:v>
                </c:pt>
                <c:pt idx="711" formatCode="0.0">
                  <c:v>5.9676130475000004</c:v>
                </c:pt>
                <c:pt idx="712" formatCode="0.0">
                  <c:v>6.5775530549000001</c:v>
                </c:pt>
                <c:pt idx="713" formatCode="0.0">
                  <c:v>5.8063328245000001</c:v>
                </c:pt>
                <c:pt idx="714" formatCode="0.0">
                  <c:v>5.1766973247000001</c:v>
                </c:pt>
                <c:pt idx="715" formatCode="0.0">
                  <c:v>4.3591097741000002</c:v>
                </c:pt>
                <c:pt idx="716" formatCode="0.0">
                  <c:v>4.1693208316000003</c:v>
                </c:pt>
                <c:pt idx="717" formatCode="0.0">
                  <c:v>4.4561438421000004</c:v>
                </c:pt>
                <c:pt idx="718" formatCode="0.0">
                  <c:v>3.8211801768</c:v>
                </c:pt>
                <c:pt idx="719" formatCode="0.0">
                  <c:v>3.5166829412</c:v>
                </c:pt>
                <c:pt idx="720" formatCode="0.0">
                  <c:v>3.3563306216000002</c:v>
                </c:pt>
                <c:pt idx="721" formatCode="0.0">
                  <c:v>3.0653868936999999</c:v>
                </c:pt>
                <c:pt idx="722" formatCode="0.0">
                  <c:v>3.1762836946999999</c:v>
                </c:pt>
                <c:pt idx="723" formatCode="0.0">
                  <c:v>2.7369562064999999</c:v>
                </c:pt>
                <c:pt idx="724" formatCode="0.0">
                  <c:v>3.4003237615000002</c:v>
                </c:pt>
                <c:pt idx="725" formatCode="0.0">
                  <c:v>3.1913042363000002</c:v>
                </c:pt>
                <c:pt idx="726" formatCode="0.0">
                  <c:v>3.4586140144000002</c:v>
                </c:pt>
                <c:pt idx="727" formatCode="0.0">
                  <c:v>2.9327918464999998</c:v>
                </c:pt>
                <c:pt idx="728" formatCode="0.0">
                  <c:v>2.7756564213999999</c:v>
                </c:pt>
                <c:pt idx="729" formatCode="0.0">
                  <c:v>3.7194447168</c:v>
                </c:pt>
                <c:pt idx="730" formatCode="0.0">
                  <c:v>4.6087316933000002</c:v>
                </c:pt>
                <c:pt idx="731" formatCode="0.0">
                  <c:v>4.3467427239000003</c:v>
                </c:pt>
                <c:pt idx="732" formatCode="0.0">
                  <c:v>3.8704615706999999</c:v>
                </c:pt>
                <c:pt idx="733" formatCode="0.0">
                  <c:v>3.9792342270000001</c:v>
                </c:pt>
                <c:pt idx="734" formatCode="0.0">
                  <c:v>3.2409487215000001</c:v>
                </c:pt>
                <c:pt idx="735" formatCode="0.0">
                  <c:v>2.8300716302</c:v>
                </c:pt>
                <c:pt idx="736" formatCode="0.0">
                  <c:v>1.3871333023000001</c:v>
                </c:pt>
                <c:pt idx="737" formatCode="0.0">
                  <c:v>1.6594685653000001</c:v>
                </c:pt>
                <c:pt idx="738" formatCode="0.0">
                  <c:v>1.7259021223</c:v>
                </c:pt>
                <c:pt idx="739" formatCode="0.0">
                  <c:v>0.71116411560000004</c:v>
                </c:pt>
                <c:pt idx="740" formatCode="0.0">
                  <c:v>0.2534312836</c:v>
                </c:pt>
                <c:pt idx="741" formatCode="0.0">
                  <c:v>-2.4654408792</c:v>
                </c:pt>
                <c:pt idx="742" formatCode="0.0">
                  <c:v>-5.8600405845000001</c:v>
                </c:pt>
                <c:pt idx="743" formatCode="0.0">
                  <c:v>-8.7783993995999996</c:v>
                </c:pt>
                <c:pt idx="744" formatCode="0.0">
                  <c:v>-10.165474942299999</c:v>
                </c:pt>
                <c:pt idx="745" formatCode="0.0">
                  <c:v>-10.6751787914</c:v>
                </c:pt>
                <c:pt idx="746" formatCode="0.0">
                  <c:v>-11.450682861400001</c:v>
                </c:pt>
                <c:pt idx="747" formatCode="0.0">
                  <c:v>-11.782780090599999</c:v>
                </c:pt>
                <c:pt idx="748" formatCode="0.0">
                  <c:v>-11.7281096489</c:v>
                </c:pt>
                <c:pt idx="749" formatCode="0.0">
                  <c:v>-10.773339572799999</c:v>
                </c:pt>
                <c:pt idx="750" formatCode="0.0">
                  <c:v>-10.3418494745</c:v>
                </c:pt>
                <c:pt idx="751" formatCode="0.0">
                  <c:v>-8.6653945742000005</c:v>
                </c:pt>
                <c:pt idx="752" formatCode="0.0">
                  <c:v>-8.1477536185999995</c:v>
                </c:pt>
                <c:pt idx="753" formatCode="0.0">
                  <c:v>-6.1484365119</c:v>
                </c:pt>
                <c:pt idx="754" formatCode="0.0">
                  <c:v>-3.2159384671</c:v>
                </c:pt>
                <c:pt idx="755" formatCode="0.0">
                  <c:v>0.80644859700000004</c:v>
                </c:pt>
                <c:pt idx="756" formatCode="0.0">
                  <c:v>2.3526921684</c:v>
                </c:pt>
                <c:pt idx="757" formatCode="0.0">
                  <c:v>3.2125018613999998</c:v>
                </c:pt>
                <c:pt idx="758" formatCode="0.0">
                  <c:v>5.1203143287000001</c:v>
                </c:pt>
                <c:pt idx="759" formatCode="0.0">
                  <c:v>7.3236151481</c:v>
                </c:pt>
                <c:pt idx="760" formatCode="0.0">
                  <c:v>7.6044520070999999</c:v>
                </c:pt>
                <c:pt idx="761" formatCode="0.0">
                  <c:v>5.7295249351999997</c:v>
                </c:pt>
                <c:pt idx="762" formatCode="0.0">
                  <c:v>4.4168259301999999</c:v>
                </c:pt>
                <c:pt idx="763" formatCode="0.0">
                  <c:v>3.5666068757999998</c:v>
                </c:pt>
                <c:pt idx="764" formatCode="0.0">
                  <c:v>4.3324831962000001</c:v>
                </c:pt>
                <c:pt idx="765" formatCode="0.0">
                  <c:v>4.6414294819000004</c:v>
                </c:pt>
                <c:pt idx="766" formatCode="0.0">
                  <c:v>6.4248732568999998</c:v>
                </c:pt>
                <c:pt idx="767" formatCode="0.0">
                  <c:v>6.4405974843999996</c:v>
                </c:pt>
                <c:pt idx="768" formatCode="0.0">
                  <c:v>7.0078666211999998</c:v>
                </c:pt>
                <c:pt idx="769" formatCode="0.0">
                  <c:v>7.1947418653000001</c:v>
                </c:pt>
                <c:pt idx="770" formatCode="0.0">
                  <c:v>7.4864043496999999</c:v>
                </c:pt>
                <c:pt idx="771" formatCode="0.0">
                  <c:v>7.5140791701999996</c:v>
                </c:pt>
                <c:pt idx="772" formatCode="0.0">
                  <c:v>7.1350255906999998</c:v>
                </c:pt>
                <c:pt idx="773" formatCode="0.0">
                  <c:v>7.4899448609999997</c:v>
                </c:pt>
                <c:pt idx="774" formatCode="0.0">
                  <c:v>7.2948622102999998</c:v>
                </c:pt>
                <c:pt idx="775" formatCode="0.0">
                  <c:v>7.8308114146000003</c:v>
                </c:pt>
                <c:pt idx="776" formatCode="0.0">
                  <c:v>7.8230653907000001</c:v>
                </c:pt>
                <c:pt idx="777" formatCode="0.0">
                  <c:v>8.0163747196999999</c:v>
                </c:pt>
                <c:pt idx="778" formatCode="0.0">
                  <c:v>7.3747277505</c:v>
                </c:pt>
                <c:pt idx="779" formatCode="0.0">
                  <c:v>6.5193865991999997</c:v>
                </c:pt>
                <c:pt idx="780" formatCode="0.0">
                  <c:v>6.2182756866000002</c:v>
                </c:pt>
                <c:pt idx="781" formatCode="0.0">
                  <c:v>7.2612417284999999</c:v>
                </c:pt>
                <c:pt idx="782" formatCode="0.0">
                  <c:v>7.7118724816000004</c:v>
                </c:pt>
                <c:pt idx="783" formatCode="0.0">
                  <c:v>6.7248956500999997</c:v>
                </c:pt>
                <c:pt idx="784" formatCode="0.0">
                  <c:v>5.6768822497000002</c:v>
                </c:pt>
                <c:pt idx="785" formatCode="0.0">
                  <c:v>4.3959658158000003</c:v>
                </c:pt>
                <c:pt idx="786" formatCode="0.0">
                  <c:v>4.3100067703000002</c:v>
                </c:pt>
                <c:pt idx="787" formatCode="0.0">
                  <c:v>4.0181816468999996</c:v>
                </c:pt>
                <c:pt idx="788" formatCode="0.0">
                  <c:v>3.9192907313999998</c:v>
                </c:pt>
                <c:pt idx="789" formatCode="0.0">
                  <c:v>4.6831651460000003</c:v>
                </c:pt>
                <c:pt idx="790" formatCode="0.0">
                  <c:v>4.3943277935999996</c:v>
                </c:pt>
                <c:pt idx="791" formatCode="0.0">
                  <c:v>4.0935017172999997</c:v>
                </c:pt>
                <c:pt idx="792" formatCode="0.0">
                  <c:v>4.2094765172999997</c:v>
                </c:pt>
                <c:pt idx="793" formatCode="0.0">
                  <c:v>2.7286617161</c:v>
                </c:pt>
                <c:pt idx="794" formatCode="0.0">
                  <c:v>2.5837892187999998</c:v>
                </c:pt>
                <c:pt idx="795" formatCode="0.0">
                  <c:v>2.1006376435999998</c:v>
                </c:pt>
                <c:pt idx="796" formatCode="0.0">
                  <c:v>3.4077503087999998</c:v>
                </c:pt>
                <c:pt idx="797" formatCode="0.0">
                  <c:v>3.9565141373000001</c:v>
                </c:pt>
                <c:pt idx="798" formatCode="0.0">
                  <c:v>4.8400431387999996</c:v>
                </c:pt>
                <c:pt idx="799" formatCode="0.0">
                  <c:v>4.7309994131000002</c:v>
                </c:pt>
                <c:pt idx="800" formatCode="0.0">
                  <c:v>4.5360912403000002</c:v>
                </c:pt>
                <c:pt idx="801" formatCode="0.0">
                  <c:v>3.6921485936999998</c:v>
                </c:pt>
                <c:pt idx="802" formatCode="0.0">
                  <c:v>3.3536386544000001</c:v>
                </c:pt>
                <c:pt idx="803" formatCode="0.0">
                  <c:v>3.4943543247000002</c:v>
                </c:pt>
                <c:pt idx="804" formatCode="0.0">
                  <c:v>2.8772351888999999</c:v>
                </c:pt>
                <c:pt idx="805" formatCode="0.0">
                  <c:v>2.426319838</c:v>
                </c:pt>
                <c:pt idx="806" formatCode="0.0">
                  <c:v>2.1804353356999999</c:v>
                </c:pt>
                <c:pt idx="807" formatCode="0.0">
                  <c:v>3.3721505701000001</c:v>
                </c:pt>
                <c:pt idx="808" formatCode="0.0">
                  <c:v>4.4482139687000002</c:v>
                </c:pt>
                <c:pt idx="809" formatCode="0.0">
                  <c:v>5.0576514509999999</c:v>
                </c:pt>
                <c:pt idx="810" formatCode="0.0">
                  <c:v>4.8414015511999997</c:v>
                </c:pt>
                <c:pt idx="811" formatCode="0.0">
                  <c:v>4.3986133301999999</c:v>
                </c:pt>
                <c:pt idx="812" formatCode="0.0">
                  <c:v>4.9871209040000002</c:v>
                </c:pt>
                <c:pt idx="813" formatCode="0.0">
                  <c:v>5.1591179665000002</c:v>
                </c:pt>
                <c:pt idx="814" formatCode="0.0">
                  <c:v>5.1075647192</c:v>
                </c:pt>
                <c:pt idx="815" formatCode="0.0">
                  <c:v>4.7628954430999997</c:v>
                </c:pt>
                <c:pt idx="816" formatCode="0.0">
                  <c:v>4.2790273324000001</c:v>
                </c:pt>
                <c:pt idx="817" formatCode="0.0">
                  <c:v>3.8656389883000002</c:v>
                </c:pt>
                <c:pt idx="818" formatCode="0.0">
                  <c:v>3.0583937458000001</c:v>
                </c:pt>
                <c:pt idx="819" formatCode="0.0">
                  <c:v>2.4005410936999998</c:v>
                </c:pt>
                <c:pt idx="820" formatCode="0.0">
                  <c:v>2.0657851501</c:v>
                </c:pt>
                <c:pt idx="821" formatCode="0.0">
                  <c:v>2.3053664769000002</c:v>
                </c:pt>
                <c:pt idx="822" formatCode="0.0">
                  <c:v>2.8898039584999999</c:v>
                </c:pt>
                <c:pt idx="823" formatCode="0.0">
                  <c:v>2.9725927056999999</c:v>
                </c:pt>
                <c:pt idx="824" formatCode="0.0">
                  <c:v>2.5936816134999998</c:v>
                </c:pt>
                <c:pt idx="825" formatCode="0.0">
                  <c:v>1.9691285410999999</c:v>
                </c:pt>
                <c:pt idx="826" formatCode="0.0">
                  <c:v>2.0256671733</c:v>
                </c:pt>
                <c:pt idx="827" formatCode="0.0">
                  <c:v>2.2980741633999999</c:v>
                </c:pt>
                <c:pt idx="828" formatCode="0.0">
                  <c:v>2.0211875698999999</c:v>
                </c:pt>
                <c:pt idx="829" formatCode="0.0">
                  <c:v>3.6025251424000002</c:v>
                </c:pt>
                <c:pt idx="830" formatCode="0.0">
                  <c:v>3.5912059114999999</c:v>
                </c:pt>
                <c:pt idx="831" formatCode="0.0">
                  <c:v>4.0951701090999997</c:v>
                </c:pt>
                <c:pt idx="832" formatCode="0.0">
                  <c:v>2.2848528310999998</c:v>
                </c:pt>
                <c:pt idx="833" formatCode="0.0">
                  <c:v>2.3009521052999999</c:v>
                </c:pt>
                <c:pt idx="834" formatCode="0.0">
                  <c:v>1.6097378593</c:v>
                </c:pt>
                <c:pt idx="835" formatCode="0.0">
                  <c:v>2.2404405141999999</c:v>
                </c:pt>
                <c:pt idx="836" formatCode="0.0">
                  <c:v>2.3441994353000002</c:v>
                </c:pt>
                <c:pt idx="837" formatCode="0.0">
                  <c:v>2.6878729834000001</c:v>
                </c:pt>
                <c:pt idx="838" formatCode="0.0">
                  <c:v>3.2700308151000002</c:v>
                </c:pt>
                <c:pt idx="839" formatCode="0.0">
                  <c:v>3.4396006438</c:v>
                </c:pt>
                <c:pt idx="840" formatCode="0.0">
                  <c:v>4.5530844395000001</c:v>
                </c:pt>
                <c:pt idx="841" formatCode="0.0">
                  <c:v>3.3410414319999999</c:v>
                </c:pt>
                <c:pt idx="842" formatCode="0.0">
                  <c:v>3.5929549717999998</c:v>
                </c:pt>
                <c:pt idx="843" formatCode="0.0">
                  <c:v>3.0438426072999998</c:v>
                </c:pt>
                <c:pt idx="844" formatCode="0.0">
                  <c:v>4.4531559768999998</c:v>
                </c:pt>
                <c:pt idx="845" formatCode="0.0">
                  <c:v>4.0582700798999998</c:v>
                </c:pt>
                <c:pt idx="846" formatCode="0.0">
                  <c:v>3.9275876090000001</c:v>
                </c:pt>
                <c:pt idx="847" formatCode="0.0">
                  <c:v>3.4978140895999998</c:v>
                </c:pt>
                <c:pt idx="848" formatCode="0.0">
                  <c:v>3.838850045</c:v>
                </c:pt>
                <c:pt idx="849" formatCode="0.0">
                  <c:v>4.5526790764999996</c:v>
                </c:pt>
                <c:pt idx="850" formatCode="0.0">
                  <c:v>5.4323101489000001</c:v>
                </c:pt>
                <c:pt idx="851" formatCode="0.0">
                  <c:v>4.9097239011999996</c:v>
                </c:pt>
                <c:pt idx="852" formatCode="0.0">
                  <c:v>4.9813207469999998</c:v>
                </c:pt>
                <c:pt idx="853" formatCode="0.0">
                  <c:v>4.1874394931000003</c:v>
                </c:pt>
                <c:pt idx="854" formatCode="0.0">
                  <c:v>4.8845813566</c:v>
                </c:pt>
                <c:pt idx="855" formatCode="0.0">
                  <c:v>4.1702105874999997</c:v>
                </c:pt>
                <c:pt idx="856" formatCode="0.0">
                  <c:v>5.1043140101000004</c:v>
                </c:pt>
                <c:pt idx="857" formatCode="0.0">
                  <c:v>5.1301270413999998</c:v>
                </c:pt>
                <c:pt idx="858" formatCode="0.0">
                  <c:v>6.1486397124999996</c:v>
                </c:pt>
                <c:pt idx="859" formatCode="0.0">
                  <c:v>5.9552209830000002</c:v>
                </c:pt>
                <c:pt idx="860" formatCode="0.0">
                  <c:v>4.7569284787999999</c:v>
                </c:pt>
                <c:pt idx="861" formatCode="0.0">
                  <c:v>4.6077073439999996</c:v>
                </c:pt>
                <c:pt idx="862" formatCode="0.0">
                  <c:v>3.9344253208</c:v>
                </c:pt>
                <c:pt idx="863" formatCode="0.0">
                  <c:v>3.1118283949999999</c:v>
                </c:pt>
                <c:pt idx="864" formatCode="0.0">
                  <c:v>2.1012857040999999</c:v>
                </c:pt>
                <c:pt idx="865" formatCode="0.0">
                  <c:v>1.1562844494</c:v>
                </c:pt>
                <c:pt idx="866" formatCode="0.0">
                  <c:v>1.6455557604</c:v>
                </c:pt>
                <c:pt idx="867" formatCode="0.0">
                  <c:v>2.5853928742000001</c:v>
                </c:pt>
                <c:pt idx="868" formatCode="0.0">
                  <c:v>2.9986640821999999</c:v>
                </c:pt>
                <c:pt idx="869" formatCode="0.0">
                  <c:v>3.1546775377</c:v>
                </c:pt>
                <c:pt idx="870" formatCode="0.0">
                  <c:v>2.9111981388000001</c:v>
                </c:pt>
                <c:pt idx="871" formatCode="0.0">
                  <c:v>3.2699841420000002</c:v>
                </c:pt>
                <c:pt idx="872" formatCode="0.0">
                  <c:v>3.8326483379999998</c:v>
                </c:pt>
                <c:pt idx="873" formatCode="0.0">
                  <c:v>3.4843500153</c:v>
                </c:pt>
                <c:pt idx="874" formatCode="0.0">
                  <c:v>2.9551711494999999</c:v>
                </c:pt>
                <c:pt idx="875" formatCode="0.0">
                  <c:v>3.7527669294999999</c:v>
                </c:pt>
                <c:pt idx="876" formatCode="0.0">
                  <c:v>4.2565916708999998</c:v>
                </c:pt>
                <c:pt idx="877" formatCode="0.0">
                  <c:v>6.1294536652999998</c:v>
                </c:pt>
                <c:pt idx="878" formatCode="0.0">
                  <c:v>1.7047371211</c:v>
                </c:pt>
                <c:pt idx="879" formatCode="0.0">
                  <c:v>-6.7766985373999997</c:v>
                </c:pt>
                <c:pt idx="880" formatCode="0.0">
                  <c:v>-11.165479060699999</c:v>
                </c:pt>
                <c:pt idx="881" formatCode="0.0">
                  <c:v>-7.7408658690000003</c:v>
                </c:pt>
                <c:pt idx="882" formatCode="0.0">
                  <c:v>-4.3509048000000003E-3</c:v>
                </c:pt>
                <c:pt idx="883" formatCode="0.0">
                  <c:v>2.7930280060000001</c:v>
                </c:pt>
                <c:pt idx="884" formatCode="0.0">
                  <c:v>4.2559037717999999</c:v>
                </c:pt>
                <c:pt idx="885" formatCode="0.0">
                  <c:v>5.0688478400000001</c:v>
                </c:pt>
                <c:pt idx="886" formatCode="0.0">
                  <c:v>5.7097460506999997</c:v>
                </c:pt>
                <c:pt idx="887" formatCode="0.0">
                  <c:v>4.5867360575999996</c:v>
                </c:pt>
                <c:pt idx="888" formatCode="0.0">
                  <c:v>5.0423799402</c:v>
                </c:pt>
                <c:pt idx="889" formatCode="0.0">
                  <c:v>5.2186233453000002</c:v>
                </c:pt>
                <c:pt idx="890" formatCode="0.0">
                  <c:v>14.682992328799999</c:v>
                </c:pt>
                <c:pt idx="891" formatCode="0.0">
                  <c:v>28.982866572999999</c:v>
                </c:pt>
                <c:pt idx="892" formatCode="0.0">
                  <c:v>37.508472513000001</c:v>
                </c:pt>
                <c:pt idx="893" formatCode="0.0">
                  <c:v>32.520556774100001</c:v>
                </c:pt>
                <c:pt idx="894" formatCode="0.0">
                  <c:v>21.0154697163</c:v>
                </c:pt>
                <c:pt idx="895" formatCode="0.0">
                  <c:v>17.188206388200001</c:v>
                </c:pt>
                <c:pt idx="896" formatCode="0.0">
                  <c:v>15.4437725504</c:v>
                </c:pt>
                <c:pt idx="897" formatCode="0.0">
                  <c:v>15.157370519100001</c:v>
                </c:pt>
                <c:pt idx="898" formatCode="0.0">
                  <c:v>16.493004088999999</c:v>
                </c:pt>
                <c:pt idx="899" formatCode="0.0">
                  <c:v>16.945579350599999</c:v>
                </c:pt>
                <c:pt idx="900" formatCode="0.0">
                  <c:v>16.505669961700001</c:v>
                </c:pt>
                <c:pt idx="901" formatCode="0.0">
                  <c:v>15.6793736427</c:v>
                </c:pt>
                <c:pt idx="902" formatCode="0.0">
                  <c:v>12.3409172933</c:v>
                </c:pt>
                <c:pt idx="903" formatCode="0.0">
                  <c:v>10.549672081700001</c:v>
                </c:pt>
                <c:pt idx="904" formatCode="0.0">
                  <c:v>8.3373492965999993</c:v>
                </c:pt>
                <c:pt idx="905" formatCode="0.0">
                  <c:v>8.9990544980999996</c:v>
                </c:pt>
                <c:pt idx="906" formatCode="0.0">
                  <c:v>9.0623441630000006</c:v>
                </c:pt>
                <c:pt idx="907" formatCode="0.0">
                  <c:v>9.5863140414999997</c:v>
                </c:pt>
                <c:pt idx="908" formatCode="0.0">
                  <c:v>9.4907140092999995</c:v>
                </c:pt>
                <c:pt idx="909" formatCode="0.0">
                  <c:v>9.2861950641999993</c:v>
                </c:pt>
                <c:pt idx="910" formatCode="0.0">
                  <c:v>7.6004340820999996</c:v>
                </c:pt>
                <c:pt idx="911" formatCode="0.0">
                  <c:v>6.2791791881999997</c:v>
                </c:pt>
                <c:pt idx="912" formatCode="0.0">
                  <c:v>5.8922175545000002</c:v>
                </c:pt>
                <c:pt idx="1031" formatCode="0.000">
                  <c:v>#N/A</c:v>
                </c:pt>
              </c:numCache>
            </c:numRef>
          </c:val>
          <c:smooth val="0"/>
          <c:extLst xmlns:c15="http://schemas.microsoft.com/office/drawing/2012/chart">
            <c:ext xmlns:c16="http://schemas.microsoft.com/office/drawing/2014/chart" uri="{C3380CC4-5D6E-409C-BE32-E72D297353CC}">
              <c16:uniqueId val="{00000001-8274-4D17-978C-F5FD5F09CCBB}"/>
            </c:ext>
          </c:extLst>
        </c:ser>
        <c:ser>
          <c:idx val="6"/>
          <c:order val="2"/>
          <c:tx>
            <c:v>12/12</c:v>
          </c:tx>
          <c:spPr>
            <a:ln w="57150">
              <a:solidFill>
                <a:srgbClr val="08A685"/>
              </a:solidFill>
            </a:ln>
            <a:effectLst>
              <a:outerShdw blurRad="38100" dist="25400" dir="5400000" algn="ctr" rotWithShape="0">
                <a:schemeClr val="tx1">
                  <a:alpha val="95000"/>
                </a:schemeClr>
              </a:outerShdw>
            </a:effectLst>
          </c:spPr>
          <c:marker>
            <c:symbol val="none"/>
          </c:marker>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'RS22'!$I$3:$I$1034</c:f>
              <c:numCache>
                <c:formatCode>General</c:formatCode>
                <c:ptCount val="1032"/>
                <c:pt idx="23" formatCode="0.0">
                  <c:v>9.1605006188000004</c:v>
                </c:pt>
                <c:pt idx="24" formatCode="0.0">
                  <c:v>7.7578902805999999</c:v>
                </c:pt>
                <c:pt idx="25" formatCode="0.0">
                  <c:v>6.9898094278</c:v>
                </c:pt>
                <c:pt idx="26" formatCode="0.0">
                  <c:v>5.7878827809000004</c:v>
                </c:pt>
                <c:pt idx="27" formatCode="0.0">
                  <c:v>5.3385749026999996</c:v>
                </c:pt>
                <c:pt idx="28" formatCode="0.0">
                  <c:v>5.0107172849000001</c:v>
                </c:pt>
                <c:pt idx="29" formatCode="0.0">
                  <c:v>4.1013883804000004</c:v>
                </c:pt>
                <c:pt idx="30" formatCode="0.0">
                  <c:v>2.7550357488000001</c:v>
                </c:pt>
                <c:pt idx="31" formatCode="0.0">
                  <c:v>2.0769768116999998</c:v>
                </c:pt>
                <c:pt idx="32" formatCode="0.0">
                  <c:v>1.5355132863000001</c:v>
                </c:pt>
                <c:pt idx="33" formatCode="0.0">
                  <c:v>0.91899985770000003</c:v>
                </c:pt>
                <c:pt idx="34" formatCode="0.0">
                  <c:v>0.65096780190000003</c:v>
                </c:pt>
                <c:pt idx="35" formatCode="0.0">
                  <c:v>0.1272220161</c:v>
                </c:pt>
                <c:pt idx="36" formatCode="0.0">
                  <c:v>0.54750656210000004</c:v>
                </c:pt>
                <c:pt idx="37" formatCode="0.0">
                  <c:v>0.80118459220000005</c:v>
                </c:pt>
                <c:pt idx="38" formatCode="0.0">
                  <c:v>1.3387385428</c:v>
                </c:pt>
                <c:pt idx="39" formatCode="0.0">
                  <c:v>0.90116344770000001</c:v>
                </c:pt>
                <c:pt idx="40" formatCode="0.0">
                  <c:v>1.4968721188</c:v>
                </c:pt>
                <c:pt idx="41" formatCode="0.0">
                  <c:v>2.3321653268999998</c:v>
                </c:pt>
                <c:pt idx="42" formatCode="0.0">
                  <c:v>4.3182383483000004</c:v>
                </c:pt>
                <c:pt idx="43" formatCode="0.0">
                  <c:v>5.9219936894999998</c:v>
                </c:pt>
                <c:pt idx="44" formatCode="0.0">
                  <c:v>7.0021163351000002</c:v>
                </c:pt>
                <c:pt idx="45" formatCode="0.0">
                  <c:v>7.9707665207999998</c:v>
                </c:pt>
                <c:pt idx="46" formatCode="0.0">
                  <c:v>8.5901130411000004</c:v>
                </c:pt>
                <c:pt idx="47" formatCode="0.0">
                  <c:v>10.0239922217</c:v>
                </c:pt>
                <c:pt idx="48" formatCode="0.0">
                  <c:v>11.673042988800001</c:v>
                </c:pt>
                <c:pt idx="49" formatCode="0.0">
                  <c:v>12.6947974767</c:v>
                </c:pt>
                <c:pt idx="50" formatCode="0.0">
                  <c:v>13.4111383981</c:v>
                </c:pt>
                <c:pt idx="51" formatCode="0.0">
                  <c:v>13.951668512399999</c:v>
                </c:pt>
                <c:pt idx="52" formatCode="0.0">
                  <c:v>13.7967594799</c:v>
                </c:pt>
                <c:pt idx="53" formatCode="0.0">
                  <c:v>13.171972798300001</c:v>
                </c:pt>
                <c:pt idx="54" formatCode="0.0">
                  <c:v>10.854163420900001</c:v>
                </c:pt>
                <c:pt idx="55" formatCode="0.0">
                  <c:v>8.9641834132000007</c:v>
                </c:pt>
                <c:pt idx="56" formatCode="0.0">
                  <c:v>7.6924090220999997</c:v>
                </c:pt>
                <c:pt idx="57" formatCode="0.0">
                  <c:v>7.6424781933999997</c:v>
                </c:pt>
                <c:pt idx="58" formatCode="0.0">
                  <c:v>7.6960016659999999</c:v>
                </c:pt>
                <c:pt idx="59" formatCode="0.0">
                  <c:v>6.3518911182000002</c:v>
                </c:pt>
                <c:pt idx="60" formatCode="0.0">
                  <c:v>4.0411366175000003</c:v>
                </c:pt>
                <c:pt idx="61" formatCode="0.0">
                  <c:v>2.784188656</c:v>
                </c:pt>
                <c:pt idx="62" formatCode="0.0">
                  <c:v>1.2137802175000001</c:v>
                </c:pt>
                <c:pt idx="63" formatCode="0.0">
                  <c:v>1.2727315678</c:v>
                </c:pt>
                <c:pt idx="64" formatCode="0.0">
                  <c:v>1.3424559178</c:v>
                </c:pt>
                <c:pt idx="65" formatCode="0.0">
                  <c:v>1.3116459904</c:v>
                </c:pt>
                <c:pt idx="66" formatCode="0.0">
                  <c:v>2.4218606415999999</c:v>
                </c:pt>
                <c:pt idx="67" formatCode="0.0">
                  <c:v>2.6709019559999998</c:v>
                </c:pt>
                <c:pt idx="68" formatCode="0.0">
                  <c:v>3.0673779059999999</c:v>
                </c:pt>
                <c:pt idx="69" formatCode="0.0">
                  <c:v>2.9824068272000002</c:v>
                </c:pt>
                <c:pt idx="70" formatCode="0.0">
                  <c:v>2.7077255485</c:v>
                </c:pt>
                <c:pt idx="71" formatCode="0.0">
                  <c:v>3.7112906412000002</c:v>
                </c:pt>
                <c:pt idx="72" formatCode="0.0">
                  <c:v>5.0077224123999997</c:v>
                </c:pt>
                <c:pt idx="73" formatCode="0.0">
                  <c:v>5.3597919998999997</c:v>
                </c:pt>
                <c:pt idx="74" formatCode="0.0">
                  <c:v>6.6151040648999997</c:v>
                </c:pt>
                <c:pt idx="75" formatCode="0.0">
                  <c:v>6.5209145505999997</c:v>
                </c:pt>
                <c:pt idx="76" formatCode="0.0">
                  <c:v>5.9992525569000001</c:v>
                </c:pt>
                <c:pt idx="77" formatCode="0.0">
                  <c:v>6.1115876671000002</c:v>
                </c:pt>
                <c:pt idx="78" formatCode="0.0">
                  <c:v>6.0596660964</c:v>
                </c:pt>
                <c:pt idx="79" formatCode="0.0">
                  <c:v>6.4122069993000004</c:v>
                </c:pt>
                <c:pt idx="80" formatCode="0.0">
                  <c:v>6.3665608354999996</c:v>
                </c:pt>
                <c:pt idx="81" formatCode="0.0">
                  <c:v>5.8294966130999999</c:v>
                </c:pt>
                <c:pt idx="82" formatCode="0.0">
                  <c:v>5.4156638402999997</c:v>
                </c:pt>
                <c:pt idx="83" formatCode="0.0">
                  <c:v>4.1451167018000001</c:v>
                </c:pt>
                <c:pt idx="84" formatCode="0.0">
                  <c:v>2.9591642246999998</c:v>
                </c:pt>
                <c:pt idx="85" formatCode="0.0">
                  <c:v>2.4430431315000001</c:v>
                </c:pt>
                <c:pt idx="86" formatCode="0.0">
                  <c:v>1.4453334705000001</c:v>
                </c:pt>
                <c:pt idx="87" formatCode="0.0">
                  <c:v>1.0834969923</c:v>
                </c:pt>
                <c:pt idx="88" formatCode="0.0">
                  <c:v>0.65489668180000005</c:v>
                </c:pt>
                <c:pt idx="89" formatCode="0.0">
                  <c:v>0.25119900109999999</c:v>
                </c:pt>
                <c:pt idx="90" formatCode="0.0">
                  <c:v>-0.33888528820000002</c:v>
                </c:pt>
                <c:pt idx="91" formatCode="0.0">
                  <c:v>-0.93524871629999995</c:v>
                </c:pt>
                <c:pt idx="92" formatCode="0.0">
                  <c:v>-1.1746776615000001</c:v>
                </c:pt>
                <c:pt idx="93" formatCode="0.0">
                  <c:v>-1.4272343463999999</c:v>
                </c:pt>
                <c:pt idx="94" formatCode="0.0">
                  <c:v>-1.0794026286</c:v>
                </c:pt>
                <c:pt idx="95" formatCode="0.0">
                  <c:v>2.9558881700000001E-2</c:v>
                </c:pt>
                <c:pt idx="96" formatCode="0.0">
                  <c:v>0.99761336050000005</c:v>
                </c:pt>
                <c:pt idx="97" formatCode="0.0">
                  <c:v>1.5581213652999999</c:v>
                </c:pt>
                <c:pt idx="98" formatCode="0.0">
                  <c:v>2.4917895295000001</c:v>
                </c:pt>
                <c:pt idx="99" formatCode="0.0">
                  <c:v>3.1501051604999999</c:v>
                </c:pt>
                <c:pt idx="100" formatCode="0.0">
                  <c:v>4.1186516017999999</c:v>
                </c:pt>
                <c:pt idx="101" formatCode="0.0">
                  <c:v>4.7010950021999998</c:v>
                </c:pt>
                <c:pt idx="102" formatCode="0.0">
                  <c:v>5.2914070321000004</c:v>
                </c:pt>
                <c:pt idx="103" formatCode="0.0">
                  <c:v>6.4830282103999997</c:v>
                </c:pt>
                <c:pt idx="104" formatCode="0.0">
                  <c:v>7.4961234684000004</c:v>
                </c:pt>
                <c:pt idx="105" formatCode="0.0">
                  <c:v>8.3582668535</c:v>
                </c:pt>
                <c:pt idx="106" formatCode="0.0">
                  <c:v>8.7949526485000007</c:v>
                </c:pt>
                <c:pt idx="107" formatCode="0.0">
                  <c:v>8.691034063</c:v>
                </c:pt>
                <c:pt idx="108" formatCode="0.0">
                  <c:v>8.4313336420000002</c:v>
                </c:pt>
                <c:pt idx="109" formatCode="0.0">
                  <c:v>8.5260974366000006</c:v>
                </c:pt>
                <c:pt idx="110" formatCode="0.0">
                  <c:v>8.4627607654000006</c:v>
                </c:pt>
                <c:pt idx="111" formatCode="0.0">
                  <c:v>7.3086375559999999</c:v>
                </c:pt>
                <c:pt idx="112" formatCode="0.0">
                  <c:v>7.0114171527</c:v>
                </c:pt>
                <c:pt idx="113" formatCode="0.0">
                  <c:v>6.9173885212000004</c:v>
                </c:pt>
                <c:pt idx="114" formatCode="0.0">
                  <c:v>6.3796138569999998</c:v>
                </c:pt>
                <c:pt idx="115" formatCode="0.0">
                  <c:v>5.7572562190000003</c:v>
                </c:pt>
                <c:pt idx="116" formatCode="0.0">
                  <c:v>4.6174371209</c:v>
                </c:pt>
                <c:pt idx="117" formatCode="0.0">
                  <c:v>4.2073888283</c:v>
                </c:pt>
                <c:pt idx="118" formatCode="0.0">
                  <c:v>3.8419371487</c:v>
                </c:pt>
                <c:pt idx="119" formatCode="0.0">
                  <c:v>3.2038738840000001</c:v>
                </c:pt>
                <c:pt idx="120" formatCode="0.0">
                  <c:v>3.4269648047999999</c:v>
                </c:pt>
                <c:pt idx="121" formatCode="0.0">
                  <c:v>3.1943009606000001</c:v>
                </c:pt>
                <c:pt idx="122" formatCode="0.0">
                  <c:v>2.5954471270999999</c:v>
                </c:pt>
                <c:pt idx="123" formatCode="0.0">
                  <c:v>3.7604826268</c:v>
                </c:pt>
                <c:pt idx="124" formatCode="0.0">
                  <c:v>3.9162057735000002</c:v>
                </c:pt>
                <c:pt idx="125" formatCode="0.0">
                  <c:v>3.6559359686000001</c:v>
                </c:pt>
                <c:pt idx="126" formatCode="0.0">
                  <c:v>4.3779258188999997</c:v>
                </c:pt>
                <c:pt idx="127" formatCode="0.0">
                  <c:v>4.6744854380999996</c:v>
                </c:pt>
                <c:pt idx="128" formatCode="0.0">
                  <c:v>5.1997031187999996</c:v>
                </c:pt>
                <c:pt idx="129" formatCode="0.0">
                  <c:v>5.3833498158999999</c:v>
                </c:pt>
                <c:pt idx="130" formatCode="0.0">
                  <c:v>5.3095455202000004</c:v>
                </c:pt>
                <c:pt idx="131" formatCode="0.0">
                  <c:v>5.4076826068999999</c:v>
                </c:pt>
                <c:pt idx="132" formatCode="0.0">
                  <c:v>5.1378804000000002</c:v>
                </c:pt>
                <c:pt idx="133" formatCode="0.0">
                  <c:v>4.7111127004000002</c:v>
                </c:pt>
                <c:pt idx="134" formatCode="0.0">
                  <c:v>4.5473605464000002</c:v>
                </c:pt>
                <c:pt idx="135" formatCode="0.0">
                  <c:v>3.6190292517999998</c:v>
                </c:pt>
                <c:pt idx="136" formatCode="0.0">
                  <c:v>3.1087381859000001</c:v>
                </c:pt>
                <c:pt idx="137" formatCode="0.0">
                  <c:v>2.5655574857999999</c:v>
                </c:pt>
                <c:pt idx="138" formatCode="0.0">
                  <c:v>1.6583362122</c:v>
                </c:pt>
                <c:pt idx="139" formatCode="0.0">
                  <c:v>0.74006749859999998</c:v>
                </c:pt>
                <c:pt idx="140" formatCode="0.0">
                  <c:v>0.31807295749999998</c:v>
                </c:pt>
                <c:pt idx="141" formatCode="0.0">
                  <c:v>0.1106208425</c:v>
                </c:pt>
                <c:pt idx="142" formatCode="0.0">
                  <c:v>-0.25559266949999998</c:v>
                </c:pt>
                <c:pt idx="143" formatCode="0.0">
                  <c:v>0.18001035379999999</c:v>
                </c:pt>
                <c:pt idx="144" formatCode="0.0">
                  <c:v>0.37399106240000002</c:v>
                </c:pt>
                <c:pt idx="145" formatCode="0.0">
                  <c:v>1.1085584882999999</c:v>
                </c:pt>
                <c:pt idx="146" formatCode="0.0">
                  <c:v>2.0497948077000001</c:v>
                </c:pt>
                <c:pt idx="147" formatCode="0.0">
                  <c:v>2.7970934824000002</c:v>
                </c:pt>
                <c:pt idx="148" formatCode="0.0">
                  <c:v>3.3399958984999998</c:v>
                </c:pt>
                <c:pt idx="149" formatCode="0.0">
                  <c:v>4.6618837846999996</c:v>
                </c:pt>
                <c:pt idx="150" formatCode="0.0">
                  <c:v>5.6668145259999996</c:v>
                </c:pt>
                <c:pt idx="151" formatCode="0.0">
                  <c:v>6.4556687302000002</c:v>
                </c:pt>
                <c:pt idx="152" formatCode="0.0">
                  <c:v>7.1011501933999996</c:v>
                </c:pt>
                <c:pt idx="153" formatCode="0.0">
                  <c:v>7.7544949243000003</c:v>
                </c:pt>
                <c:pt idx="154" formatCode="0.0">
                  <c:v>8.1047001877000007</c:v>
                </c:pt>
                <c:pt idx="155" formatCode="0.0">
                  <c:v>7.5268239622999999</c:v>
                </c:pt>
                <c:pt idx="156" formatCode="0.0">
                  <c:v>7.0644284260000001</c:v>
                </c:pt>
                <c:pt idx="157" formatCode="0.0">
                  <c:v>6.8599323348999999</c:v>
                </c:pt>
                <c:pt idx="158" formatCode="0.0">
                  <c:v>6.1140436262</c:v>
                </c:pt>
                <c:pt idx="159" formatCode="0.0">
                  <c:v>6.2159239990000001</c:v>
                </c:pt>
                <c:pt idx="160" formatCode="0.0">
                  <c:v>5.5544724898000002</c:v>
                </c:pt>
                <c:pt idx="161" formatCode="0.0">
                  <c:v>4.5883371557999997</c:v>
                </c:pt>
                <c:pt idx="162" formatCode="0.0">
                  <c:v>3.6053517909999999</c:v>
                </c:pt>
                <c:pt idx="163" formatCode="0.0">
                  <c:v>3.1384338000000001</c:v>
                </c:pt>
                <c:pt idx="164" formatCode="0.0">
                  <c:v>2.6925425000000001</c:v>
                </c:pt>
                <c:pt idx="165" formatCode="0.0">
                  <c:v>1.6499679561</c:v>
                </c:pt>
                <c:pt idx="166" formatCode="0.0">
                  <c:v>1.7150855548999999</c:v>
                </c:pt>
                <c:pt idx="167" formatCode="0.0">
                  <c:v>1.9078130787000001</c:v>
                </c:pt>
                <c:pt idx="168" formatCode="0.0">
                  <c:v>1.6426180605</c:v>
                </c:pt>
                <c:pt idx="169" formatCode="0.0">
                  <c:v>0.89199083619999997</c:v>
                </c:pt>
                <c:pt idx="170" formatCode="0.0">
                  <c:v>1.0249348391999999</c:v>
                </c:pt>
                <c:pt idx="171" formatCode="0.0">
                  <c:v>-0.5453465851</c:v>
                </c:pt>
                <c:pt idx="172" formatCode="0.0">
                  <c:v>-0.52712855089999999</c:v>
                </c:pt>
                <c:pt idx="173" formatCode="0.0">
                  <c:v>-0.62737003099999999</c:v>
                </c:pt>
                <c:pt idx="174" formatCode="0.0">
                  <c:v>-0.57309792179999997</c:v>
                </c:pt>
                <c:pt idx="175" formatCode="0.0">
                  <c:v>-0.53617501089999997</c:v>
                </c:pt>
                <c:pt idx="176" formatCode="0.0">
                  <c:v>-0.56740226660000004</c:v>
                </c:pt>
                <c:pt idx="177" formatCode="0.0">
                  <c:v>-0.30721070379999998</c:v>
                </c:pt>
                <c:pt idx="178" formatCode="0.0">
                  <c:v>-0.26503267889999998</c:v>
                </c:pt>
                <c:pt idx="179" formatCode="0.0">
                  <c:v>-0.25052438830000001</c:v>
                </c:pt>
                <c:pt idx="180" formatCode="0.0">
                  <c:v>0.52042943200000003</c:v>
                </c:pt>
                <c:pt idx="181" formatCode="0.0">
                  <c:v>1.3147048989000001</c:v>
                </c:pt>
                <c:pt idx="182" formatCode="0.0">
                  <c:v>1.5812040273000001</c:v>
                </c:pt>
                <c:pt idx="183" formatCode="0.0">
                  <c:v>3.2854083983</c:v>
                </c:pt>
                <c:pt idx="184" formatCode="0.0">
                  <c:v>4.0781446402999997</c:v>
                </c:pt>
                <c:pt idx="185" formatCode="0.0">
                  <c:v>4.7096721750999997</c:v>
                </c:pt>
                <c:pt idx="186" formatCode="0.0">
                  <c:v>5.3444553603999996</c:v>
                </c:pt>
                <c:pt idx="187" formatCode="0.0">
                  <c:v>5.9988918998000003</c:v>
                </c:pt>
                <c:pt idx="188" formatCode="0.0">
                  <c:v>6.2034090398000004</c:v>
                </c:pt>
                <c:pt idx="189" formatCode="0.0">
                  <c:v>6.9864795542999998</c:v>
                </c:pt>
                <c:pt idx="190" formatCode="0.0">
                  <c:v>7.3536141240999999</c:v>
                </c:pt>
                <c:pt idx="191" formatCode="0.0">
                  <c:v>7.5711200264</c:v>
                </c:pt>
                <c:pt idx="192" formatCode="0.0">
                  <c:v>7.5571043541999998</c:v>
                </c:pt>
                <c:pt idx="193" formatCode="0.0">
                  <c:v>7.5507483982999997</c:v>
                </c:pt>
                <c:pt idx="194" formatCode="0.0">
                  <c:v>7.2926043257000002</c:v>
                </c:pt>
                <c:pt idx="195" formatCode="0.0">
                  <c:v>6.9640863821999996</c:v>
                </c:pt>
                <c:pt idx="196" formatCode="0.0">
                  <c:v>6.5970095825000001</c:v>
                </c:pt>
                <c:pt idx="197" formatCode="0.0">
                  <c:v>6.1746323948999997</c:v>
                </c:pt>
                <c:pt idx="198" formatCode="0.0">
                  <c:v>6.2158038856999998</c:v>
                </c:pt>
                <c:pt idx="199" formatCode="0.0">
                  <c:v>5.9506176998000004</c:v>
                </c:pt>
                <c:pt idx="200" formatCode="0.0">
                  <c:v>5.7933903467999999</c:v>
                </c:pt>
                <c:pt idx="201" formatCode="0.0">
                  <c:v>5.3694974659000003</c:v>
                </c:pt>
                <c:pt idx="202" formatCode="0.0">
                  <c:v>4.8525462092999998</c:v>
                </c:pt>
                <c:pt idx="203" formatCode="0.0">
                  <c:v>4.7077360917000002</c:v>
                </c:pt>
                <c:pt idx="204" formatCode="0.0">
                  <c:v>4.5264615883000001</c:v>
                </c:pt>
                <c:pt idx="205" formatCode="0.0">
                  <c:v>4.7757256189000001</c:v>
                </c:pt>
                <c:pt idx="206" formatCode="0.0">
                  <c:v>4.8597488386999999</c:v>
                </c:pt>
                <c:pt idx="207" formatCode="0.0">
                  <c:v>4.5837601208000001</c:v>
                </c:pt>
                <c:pt idx="208" formatCode="0.0">
                  <c:v>4.6810184417</c:v>
                </c:pt>
                <c:pt idx="209" formatCode="0.0">
                  <c:v>5.0943074267000004</c:v>
                </c:pt>
                <c:pt idx="210" formatCode="0.0">
                  <c:v>5.1514565765000002</c:v>
                </c:pt>
                <c:pt idx="211" formatCode="0.0">
                  <c:v>4.9887263008999998</c:v>
                </c:pt>
                <c:pt idx="212" formatCode="0.0">
                  <c:v>5.6563647764000002</c:v>
                </c:pt>
                <c:pt idx="213" formatCode="0.0">
                  <c:v>5.6833982267999996</c:v>
                </c:pt>
                <c:pt idx="214" formatCode="0.0">
                  <c:v>5.5275148024999998</c:v>
                </c:pt>
                <c:pt idx="215" formatCode="0.0">
                  <c:v>6.1704292080999998</c:v>
                </c:pt>
                <c:pt idx="216" formatCode="0.0">
                  <c:v>6.3663825416000002</c:v>
                </c:pt>
                <c:pt idx="217" formatCode="0.0">
                  <c:v>5.9904395293999997</c:v>
                </c:pt>
                <c:pt idx="218" formatCode="0.0">
                  <c:v>6.1980037954</c:v>
                </c:pt>
                <c:pt idx="219" formatCode="0.0">
                  <c:v>6.8474400942000004</c:v>
                </c:pt>
                <c:pt idx="220" formatCode="0.0">
                  <c:v>6.8285340205000002</c:v>
                </c:pt>
                <c:pt idx="221" formatCode="0.0">
                  <c:v>6.8154762706999996</c:v>
                </c:pt>
                <c:pt idx="222" formatCode="0.0">
                  <c:v>6.9174851794999999</c:v>
                </c:pt>
                <c:pt idx="223" formatCode="0.0">
                  <c:v>7.0727813245000002</c:v>
                </c:pt>
                <c:pt idx="224" formatCode="0.0">
                  <c:v>6.7723549861999999</c:v>
                </c:pt>
                <c:pt idx="225" formatCode="0.0">
                  <c:v>7.2848590114</c:v>
                </c:pt>
                <c:pt idx="226" formatCode="0.0">
                  <c:v>8.5165356032999995</c:v>
                </c:pt>
                <c:pt idx="227" formatCode="0.0">
                  <c:v>8.4962519761999999</c:v>
                </c:pt>
                <c:pt idx="228" formatCode="0.0">
                  <c:v>8.4766961676000001</c:v>
                </c:pt>
                <c:pt idx="229" formatCode="0.0">
                  <c:v>8.7522716075999991</c:v>
                </c:pt>
                <c:pt idx="230" formatCode="0.0">
                  <c:v>9.2250923696000005</c:v>
                </c:pt>
                <c:pt idx="231" formatCode="0.0">
                  <c:v>8.9989591425000004</c:v>
                </c:pt>
                <c:pt idx="232" formatCode="0.0">
                  <c:v>8.8137031882999999</c:v>
                </c:pt>
                <c:pt idx="233" formatCode="0.0">
                  <c:v>8.9653702728999995</c:v>
                </c:pt>
                <c:pt idx="234" formatCode="0.0">
                  <c:v>8.6143759698999993</c:v>
                </c:pt>
                <c:pt idx="235" formatCode="0.0">
                  <c:v>8.9960330984999999</c:v>
                </c:pt>
                <c:pt idx="236" formatCode="0.0">
                  <c:v>9.2110576736999992</c:v>
                </c:pt>
                <c:pt idx="237" formatCode="0.0">
                  <c:v>8.5498452468000004</c:v>
                </c:pt>
                <c:pt idx="238" formatCode="0.0">
                  <c:v>7.5780286606000002</c:v>
                </c:pt>
                <c:pt idx="239" formatCode="0.0">
                  <c:v>6.9792080642999998</c:v>
                </c:pt>
                <c:pt idx="240" formatCode="0.0">
                  <c:v>6.1558729430000003</c:v>
                </c:pt>
                <c:pt idx="241" formatCode="0.0">
                  <c:v>5.2335762668000001</c:v>
                </c:pt>
                <c:pt idx="242" formatCode="0.0">
                  <c:v>3.9568459928999999</c:v>
                </c:pt>
                <c:pt idx="243" formatCode="0.0">
                  <c:v>2.5329643045000001</c:v>
                </c:pt>
                <c:pt idx="244" formatCode="0.0">
                  <c:v>2.2340236177000001</c:v>
                </c:pt>
                <c:pt idx="245" formatCode="0.0">
                  <c:v>1.4947539685</c:v>
                </c:pt>
                <c:pt idx="246" formatCode="0.0">
                  <c:v>0.79615592440000005</c:v>
                </c:pt>
                <c:pt idx="247" formatCode="0.0">
                  <c:v>-0.14464654330000001</c:v>
                </c:pt>
                <c:pt idx="248" formatCode="0.0">
                  <c:v>-0.83510401339999996</c:v>
                </c:pt>
                <c:pt idx="249" formatCode="0.0">
                  <c:v>-1.4645628352</c:v>
                </c:pt>
                <c:pt idx="250" formatCode="0.0">
                  <c:v>-1.7815387234</c:v>
                </c:pt>
                <c:pt idx="251" formatCode="0.0">
                  <c:v>-2.2591816038000001</c:v>
                </c:pt>
                <c:pt idx="252" formatCode="0.0">
                  <c:v>-1.4564068782999999</c:v>
                </c:pt>
                <c:pt idx="253" formatCode="0.0">
                  <c:v>-0.24676656150000001</c:v>
                </c:pt>
                <c:pt idx="254" formatCode="0.0">
                  <c:v>0.62641202009999997</c:v>
                </c:pt>
                <c:pt idx="255" formatCode="0.0">
                  <c:v>2.3454774505999998</c:v>
                </c:pt>
                <c:pt idx="256" formatCode="0.0">
                  <c:v>3.4014952270999999</c:v>
                </c:pt>
                <c:pt idx="257" formatCode="0.0">
                  <c:v>4.0586130216000003</c:v>
                </c:pt>
                <c:pt idx="258" formatCode="0.0">
                  <c:v>5.4302760050999996</c:v>
                </c:pt>
                <c:pt idx="259" formatCode="0.0">
                  <c:v>6.8558317555999997</c:v>
                </c:pt>
                <c:pt idx="260" formatCode="0.0">
                  <c:v>7.2963084050000004</c:v>
                </c:pt>
                <c:pt idx="261" formatCode="0.0">
                  <c:v>8.9388502416000009</c:v>
                </c:pt>
                <c:pt idx="262" formatCode="0.0">
                  <c:v>10.0851848219</c:v>
                </c:pt>
                <c:pt idx="263" formatCode="0.0">
                  <c:v>10.887173647499999</c:v>
                </c:pt>
                <c:pt idx="264" formatCode="0.0">
                  <c:v>11.239752966499999</c:v>
                </c:pt>
                <c:pt idx="265" formatCode="0.0">
                  <c:v>10.7126527101</c:v>
                </c:pt>
                <c:pt idx="266" formatCode="0.0">
                  <c:v>10.638439930200001</c:v>
                </c:pt>
                <c:pt idx="267" formatCode="0.0">
                  <c:v>10.244747370200001</c:v>
                </c:pt>
                <c:pt idx="268" formatCode="0.0">
                  <c:v>9.8914209359999994</c:v>
                </c:pt>
                <c:pt idx="269" formatCode="0.0">
                  <c:v>9.7437397345000001</c:v>
                </c:pt>
                <c:pt idx="270" formatCode="0.0">
                  <c:v>9.1121326173000003</c:v>
                </c:pt>
                <c:pt idx="271" formatCode="0.0">
                  <c:v>8.1192734779000002</c:v>
                </c:pt>
                <c:pt idx="272" formatCode="0.0">
                  <c:v>8.4501916737999991</c:v>
                </c:pt>
                <c:pt idx="273" formatCode="0.0">
                  <c:v>7.8863681049999999</c:v>
                </c:pt>
                <c:pt idx="274" formatCode="0.0">
                  <c:v>6.9271592997000004</c:v>
                </c:pt>
                <c:pt idx="275" formatCode="0.0">
                  <c:v>7.0553440984</c:v>
                </c:pt>
                <c:pt idx="276" formatCode="0.0">
                  <c:v>6.5843035156000003</c:v>
                </c:pt>
                <c:pt idx="277" formatCode="0.0">
                  <c:v>6.5159020199000004</c:v>
                </c:pt>
                <c:pt idx="278" formatCode="0.0">
                  <c:v>6.3995016504000004</c:v>
                </c:pt>
                <c:pt idx="279" formatCode="0.0">
                  <c:v>6.2256294188999997</c:v>
                </c:pt>
                <c:pt idx="280" formatCode="0.0">
                  <c:v>5.8536027863999998</c:v>
                </c:pt>
                <c:pt idx="281" formatCode="0.0">
                  <c:v>6.1055089419000002</c:v>
                </c:pt>
                <c:pt idx="282" formatCode="0.0">
                  <c:v>6.4729280449999997</c:v>
                </c:pt>
                <c:pt idx="283" formatCode="0.0">
                  <c:v>6.6896275074</c:v>
                </c:pt>
                <c:pt idx="284" formatCode="0.0">
                  <c:v>6.5076844798</c:v>
                </c:pt>
                <c:pt idx="285" formatCode="0.0">
                  <c:v>6.3738484342000001</c:v>
                </c:pt>
                <c:pt idx="286" formatCode="0.0">
                  <c:v>6.5192576631000003</c:v>
                </c:pt>
                <c:pt idx="287" formatCode="0.0">
                  <c:v>6.3774334252999996</c:v>
                </c:pt>
                <c:pt idx="288" formatCode="0.0">
                  <c:v>6.3500320667999999</c:v>
                </c:pt>
                <c:pt idx="289" formatCode="0.0">
                  <c:v>6.5711588645000001</c:v>
                </c:pt>
                <c:pt idx="290" formatCode="0.0">
                  <c:v>6.9552153359000002</c:v>
                </c:pt>
                <c:pt idx="291" formatCode="0.0">
                  <c:v>7.5384985518000001</c:v>
                </c:pt>
                <c:pt idx="292" formatCode="0.0">
                  <c:v>7.8132737937999996</c:v>
                </c:pt>
                <c:pt idx="293" formatCode="0.0">
                  <c:v>7.8836037135000003</c:v>
                </c:pt>
                <c:pt idx="294" formatCode="0.0">
                  <c:v>7.8585012771000002</c:v>
                </c:pt>
                <c:pt idx="295" formatCode="0.0">
                  <c:v>8.1431610590000005</c:v>
                </c:pt>
                <c:pt idx="296" formatCode="0.0">
                  <c:v>8.5256406236999993</c:v>
                </c:pt>
                <c:pt idx="297" formatCode="0.0">
                  <c:v>8.8395065868000007</c:v>
                </c:pt>
                <c:pt idx="298" formatCode="0.0">
                  <c:v>9.9141761052999993</c:v>
                </c:pt>
                <c:pt idx="299" formatCode="0.0">
                  <c:v>10.390673238</c:v>
                </c:pt>
                <c:pt idx="300" formatCode="0.0">
                  <c:v>10.499996294000001</c:v>
                </c:pt>
                <c:pt idx="301" formatCode="0.0">
                  <c:v>10.7498936428</c:v>
                </c:pt>
                <c:pt idx="302" formatCode="0.0">
                  <c:v>11.0333716106</c:v>
                </c:pt>
                <c:pt idx="303" formatCode="0.0">
                  <c:v>10.4422479186</c:v>
                </c:pt>
                <c:pt idx="304" formatCode="0.0">
                  <c:v>10.8710614393</c:v>
                </c:pt>
                <c:pt idx="305" formatCode="0.0">
                  <c:v>11.0632849071</c:v>
                </c:pt>
                <c:pt idx="306" formatCode="0.0">
                  <c:v>10.9216624186</c:v>
                </c:pt>
                <c:pt idx="307" formatCode="0.0">
                  <c:v>11.245406130199999</c:v>
                </c:pt>
                <c:pt idx="308" formatCode="0.0">
                  <c:v>11.186101835800001</c:v>
                </c:pt>
                <c:pt idx="309" formatCode="0.0">
                  <c:v>11.1913184873</c:v>
                </c:pt>
                <c:pt idx="310" formatCode="0.0">
                  <c:v>10.798126202000001</c:v>
                </c:pt>
                <c:pt idx="311" formatCode="0.0">
                  <c:v>10.7094875504</c:v>
                </c:pt>
                <c:pt idx="312" formatCode="0.0">
                  <c:v>11.4127970112</c:v>
                </c:pt>
                <c:pt idx="313" formatCode="0.0">
                  <c:v>11.4923225567</c:v>
                </c:pt>
                <c:pt idx="314" formatCode="0.0">
                  <c:v>11.5597569004</c:v>
                </c:pt>
                <c:pt idx="315" formatCode="0.0">
                  <c:v>12.3111378489</c:v>
                </c:pt>
                <c:pt idx="316" formatCode="0.0">
                  <c:v>12.3144928393</c:v>
                </c:pt>
                <c:pt idx="317" formatCode="0.0">
                  <c:v>12.3108272417</c:v>
                </c:pt>
                <c:pt idx="318" formatCode="0.0">
                  <c:v>12.6069676705</c:v>
                </c:pt>
                <c:pt idx="319" formatCode="0.0">
                  <c:v>12.5535086111</c:v>
                </c:pt>
                <c:pt idx="320" formatCode="0.0">
                  <c:v>12.2719615411</c:v>
                </c:pt>
                <c:pt idx="321" formatCode="0.0">
                  <c:v>12.346523726199999</c:v>
                </c:pt>
                <c:pt idx="322" formatCode="0.0">
                  <c:v>12.2550241492</c:v>
                </c:pt>
                <c:pt idx="323" formatCode="0.0">
                  <c:v>11.643150739099999</c:v>
                </c:pt>
                <c:pt idx="324" formatCode="0.0">
                  <c:v>10.7272830482</c:v>
                </c:pt>
                <c:pt idx="325" formatCode="0.0">
                  <c:v>9.9957486206000006</c:v>
                </c:pt>
                <c:pt idx="326" formatCode="0.0">
                  <c:v>8.9459924443999999</c:v>
                </c:pt>
                <c:pt idx="327" formatCode="0.0">
                  <c:v>8.3140771329999996</c:v>
                </c:pt>
                <c:pt idx="328" formatCode="0.0">
                  <c:v>7.9129743754000001</c:v>
                </c:pt>
                <c:pt idx="329" formatCode="0.0">
                  <c:v>7.2357844207999999</c:v>
                </c:pt>
                <c:pt idx="330" formatCode="0.0">
                  <c:v>7.1044012211999998</c:v>
                </c:pt>
                <c:pt idx="331" formatCode="0.0">
                  <c:v>7.0581446069</c:v>
                </c:pt>
                <c:pt idx="332" formatCode="0.0">
                  <c:v>6.9347550736999999</c:v>
                </c:pt>
                <c:pt idx="333" formatCode="0.0">
                  <c:v>6.4802756576</c:v>
                </c:pt>
                <c:pt idx="334" formatCode="0.0">
                  <c:v>5.9042513321000003</c:v>
                </c:pt>
                <c:pt idx="335" formatCode="0.0">
                  <c:v>5.8820627101999996</c:v>
                </c:pt>
                <c:pt idx="336" formatCode="0.0">
                  <c:v>6.1889465335000002</c:v>
                </c:pt>
                <c:pt idx="337" formatCode="0.0">
                  <c:v>6.5778598179000003</c:v>
                </c:pt>
                <c:pt idx="338" formatCode="0.0">
                  <c:v>6.8467463188000002</c:v>
                </c:pt>
                <c:pt idx="339" formatCode="0.0">
                  <c:v>6.5324226014000004</c:v>
                </c:pt>
                <c:pt idx="340" formatCode="0.0">
                  <c:v>6.5929960227000004</c:v>
                </c:pt>
                <c:pt idx="341" formatCode="0.0">
                  <c:v>6.8815969793000002</c:v>
                </c:pt>
                <c:pt idx="342" formatCode="0.0">
                  <c:v>6.7868079487999999</c:v>
                </c:pt>
                <c:pt idx="343" formatCode="0.0">
                  <c:v>6.1795939391000001</c:v>
                </c:pt>
                <c:pt idx="344" formatCode="0.0">
                  <c:v>6.4417177696000003</c:v>
                </c:pt>
                <c:pt idx="345" formatCode="0.0">
                  <c:v>6.9479823896999999</c:v>
                </c:pt>
                <c:pt idx="346" formatCode="0.0">
                  <c:v>7.4042913705000002</c:v>
                </c:pt>
                <c:pt idx="347" formatCode="0.0">
                  <c:v>8.5089636028999998</c:v>
                </c:pt>
                <c:pt idx="348" formatCode="0.0">
                  <c:v>8.8921664103999998</c:v>
                </c:pt>
                <c:pt idx="349" formatCode="0.0">
                  <c:v>9.2616528559999995</c:v>
                </c:pt>
                <c:pt idx="350" formatCode="0.0">
                  <c:v>10.0412240459</c:v>
                </c:pt>
                <c:pt idx="351" formatCode="0.0">
                  <c:v>11.293193566999999</c:v>
                </c:pt>
                <c:pt idx="352" formatCode="0.0">
                  <c:v>11.1226121023</c:v>
                </c:pt>
                <c:pt idx="353" formatCode="0.0">
                  <c:v>11.578076983500001</c:v>
                </c:pt>
                <c:pt idx="354" formatCode="0.0">
                  <c:v>11.878521645999999</c:v>
                </c:pt>
                <c:pt idx="355" formatCode="0.0">
                  <c:v>12.111423161799999</c:v>
                </c:pt>
                <c:pt idx="356" formatCode="0.0">
                  <c:v>12.1540918939</c:v>
                </c:pt>
                <c:pt idx="357" formatCode="0.0">
                  <c:v>11.826488320199999</c:v>
                </c:pt>
                <c:pt idx="358" formatCode="0.0">
                  <c:v>11.9700358855</c:v>
                </c:pt>
                <c:pt idx="359" formatCode="0.0">
                  <c:v>11.6060578169</c:v>
                </c:pt>
                <c:pt idx="360" formatCode="0.0">
                  <c:v>10.924691941800001</c:v>
                </c:pt>
                <c:pt idx="361" formatCode="0.0">
                  <c:v>10.5737507038</c:v>
                </c:pt>
                <c:pt idx="362" formatCode="0.0">
                  <c:v>10.371741227399999</c:v>
                </c:pt>
                <c:pt idx="363" formatCode="0.0">
                  <c:v>9.7407457983000008</c:v>
                </c:pt>
                <c:pt idx="364" formatCode="0.0">
                  <c:v>10.045715643499999</c:v>
                </c:pt>
                <c:pt idx="365" formatCode="0.0">
                  <c:v>9.8114729111999992</c:v>
                </c:pt>
                <c:pt idx="366" formatCode="0.0">
                  <c:v>9.4541808402999994</c:v>
                </c:pt>
                <c:pt idx="367" formatCode="0.0">
                  <c:v>9.8852200523999993</c:v>
                </c:pt>
                <c:pt idx="368" formatCode="0.0">
                  <c:v>9.9571410076000006</c:v>
                </c:pt>
                <c:pt idx="369" formatCode="0.0">
                  <c:v>10.181759185800001</c:v>
                </c:pt>
                <c:pt idx="370" formatCode="0.0">
                  <c:v>10.2798889714</c:v>
                </c:pt>
                <c:pt idx="371" formatCode="0.0">
                  <c:v>10.0714201575</c:v>
                </c:pt>
                <c:pt idx="372" formatCode="0.0">
                  <c:v>10.1924224001</c:v>
                </c:pt>
                <c:pt idx="373" formatCode="0.0">
                  <c:v>10.109682680700001</c:v>
                </c:pt>
                <c:pt idx="374" formatCode="0.0">
                  <c:v>10.087599208</c:v>
                </c:pt>
                <c:pt idx="375" formatCode="0.0">
                  <c:v>9.7877397972000004</c:v>
                </c:pt>
                <c:pt idx="376" formatCode="0.0">
                  <c:v>10.0423463217</c:v>
                </c:pt>
                <c:pt idx="377" formatCode="0.0">
                  <c:v>10.3466657308</c:v>
                </c:pt>
                <c:pt idx="378" formatCode="0.0">
                  <c:v>10.5535976479</c:v>
                </c:pt>
                <c:pt idx="379" formatCode="0.0">
                  <c:v>10.6239603027</c:v>
                </c:pt>
                <c:pt idx="380" formatCode="0.0">
                  <c:v>10.746517407300001</c:v>
                </c:pt>
                <c:pt idx="381" formatCode="0.0">
                  <c:v>10.8578075702</c:v>
                </c:pt>
                <c:pt idx="382" formatCode="0.0">
                  <c:v>11.0458769478</c:v>
                </c:pt>
                <c:pt idx="383" formatCode="0.0">
                  <c:v>11.3110369882</c:v>
                </c:pt>
                <c:pt idx="384" formatCode="0.0">
                  <c:v>12.0895924279</c:v>
                </c:pt>
                <c:pt idx="385" formatCode="0.0">
                  <c:v>12.5557310657</c:v>
                </c:pt>
                <c:pt idx="386" formatCode="0.0">
                  <c:v>12.6462640414</c:v>
                </c:pt>
                <c:pt idx="387" formatCode="0.0">
                  <c:v>13.026003102500001</c:v>
                </c:pt>
                <c:pt idx="388" formatCode="0.0">
                  <c:v>12.8190709667</c:v>
                </c:pt>
                <c:pt idx="389" formatCode="0.0">
                  <c:v>12.445723859299999</c:v>
                </c:pt>
                <c:pt idx="390" formatCode="0.0">
                  <c:v>12.3199219599</c:v>
                </c:pt>
                <c:pt idx="391" formatCode="0.0">
                  <c:v>12.358562303799999</c:v>
                </c:pt>
                <c:pt idx="392" formatCode="0.0">
                  <c:v>12.1689340252</c:v>
                </c:pt>
                <c:pt idx="393" formatCode="0.0">
                  <c:v>12.169174159100001</c:v>
                </c:pt>
                <c:pt idx="394" formatCode="0.0">
                  <c:v>11.931315940099999</c:v>
                </c:pt>
                <c:pt idx="395" formatCode="0.0">
                  <c:v>11.518260914600001</c:v>
                </c:pt>
                <c:pt idx="396" formatCode="0.0">
                  <c:v>11.2046263263</c:v>
                </c:pt>
                <c:pt idx="397" formatCode="0.0">
                  <c:v>11.264445562400001</c:v>
                </c:pt>
                <c:pt idx="398" formatCode="0.0">
                  <c:v>10.4918299764</c:v>
                </c:pt>
                <c:pt idx="399" formatCode="0.0">
                  <c:v>9.9635458760999995</c:v>
                </c:pt>
                <c:pt idx="400" formatCode="0.0">
                  <c:v>9.4157143675999997</c:v>
                </c:pt>
                <c:pt idx="401" formatCode="0.0">
                  <c:v>8.7898189597999998</c:v>
                </c:pt>
                <c:pt idx="402" formatCode="0.0">
                  <c:v>8.8214307388000002</c:v>
                </c:pt>
                <c:pt idx="403" formatCode="0.0">
                  <c:v>7.9845497256</c:v>
                </c:pt>
                <c:pt idx="404" formatCode="0.0">
                  <c:v>7.5877486424000002</c:v>
                </c:pt>
                <c:pt idx="405" formatCode="0.0">
                  <c:v>7.3000841572999997</c:v>
                </c:pt>
                <c:pt idx="406" formatCode="0.0">
                  <c:v>6.7439380999000003</c:v>
                </c:pt>
                <c:pt idx="407" formatCode="0.0">
                  <c:v>6.7469028149000003</c:v>
                </c:pt>
                <c:pt idx="408" formatCode="0.0">
                  <c:v>6.4805009040000003</c:v>
                </c:pt>
                <c:pt idx="409" formatCode="0.0">
                  <c:v>5.7525056945999999</c:v>
                </c:pt>
                <c:pt idx="410" formatCode="0.0">
                  <c:v>6.2996895122999996</c:v>
                </c:pt>
                <c:pt idx="411" formatCode="0.0">
                  <c:v>6.9478198284000001</c:v>
                </c:pt>
                <c:pt idx="412" formatCode="0.0">
                  <c:v>7.3564063417999996</c:v>
                </c:pt>
                <c:pt idx="413" formatCode="0.0">
                  <c:v>8.2188635135000006</c:v>
                </c:pt>
                <c:pt idx="414" formatCode="0.0">
                  <c:v>8.2962204262999997</c:v>
                </c:pt>
                <c:pt idx="415" formatCode="0.0">
                  <c:v>8.7274600476999993</c:v>
                </c:pt>
                <c:pt idx="416" formatCode="0.0">
                  <c:v>9.0958274150000005</c:v>
                </c:pt>
                <c:pt idx="417" formatCode="0.0">
                  <c:v>8.8656918282999992</c:v>
                </c:pt>
                <c:pt idx="418" formatCode="0.0">
                  <c:v>8.8127498889999991</c:v>
                </c:pt>
                <c:pt idx="419" formatCode="0.0">
                  <c:v>8.4972050233999994</c:v>
                </c:pt>
                <c:pt idx="420" formatCode="0.0">
                  <c:v>7.7824790106000004</c:v>
                </c:pt>
                <c:pt idx="421" formatCode="0.0">
                  <c:v>7.6248680857000002</c:v>
                </c:pt>
                <c:pt idx="422" formatCode="0.0">
                  <c:v>6.9545387731000003</c:v>
                </c:pt>
                <c:pt idx="423" formatCode="0.0">
                  <c:v>6.0872232550999996</c:v>
                </c:pt>
                <c:pt idx="424" formatCode="0.0">
                  <c:v>5.6084302166000004</c:v>
                </c:pt>
                <c:pt idx="425" formatCode="0.0">
                  <c:v>4.6858579727</c:v>
                </c:pt>
                <c:pt idx="426" formatCode="0.0">
                  <c:v>4.0657641026000002</c:v>
                </c:pt>
                <c:pt idx="427" formatCode="0.0">
                  <c:v>3.3294386376</c:v>
                </c:pt>
                <c:pt idx="428" formatCode="0.0">
                  <c:v>2.7578183639999998</c:v>
                </c:pt>
                <c:pt idx="429" formatCode="0.0">
                  <c:v>2.4887192108999998</c:v>
                </c:pt>
                <c:pt idx="430" formatCode="0.0">
                  <c:v>2.7888369191</c:v>
                </c:pt>
                <c:pt idx="431" formatCode="0.0">
                  <c:v>2.8929427776000001</c:v>
                </c:pt>
                <c:pt idx="432" formatCode="0.0">
                  <c:v>3.3327820194000002</c:v>
                </c:pt>
                <c:pt idx="433" formatCode="0.0">
                  <c:v>3.4326941515999998</c:v>
                </c:pt>
                <c:pt idx="434" formatCode="0.0">
                  <c:v>3.9424183739999998</c:v>
                </c:pt>
                <c:pt idx="435" formatCode="0.0">
                  <c:v>4.3114455143999999</c:v>
                </c:pt>
                <c:pt idx="436" formatCode="0.0">
                  <c:v>4.6783931145000004</c:v>
                </c:pt>
                <c:pt idx="437" formatCode="0.0">
                  <c:v>5.7245483852000003</c:v>
                </c:pt>
                <c:pt idx="438" formatCode="0.0">
                  <c:v>6.2921527742999999</c:v>
                </c:pt>
                <c:pt idx="439" formatCode="0.0">
                  <c:v>7.3318747882000004</c:v>
                </c:pt>
                <c:pt idx="440" formatCode="0.0">
                  <c:v>8.0462020680999995</c:v>
                </c:pt>
                <c:pt idx="441" formatCode="0.0">
                  <c:v>8.7303899005000005</c:v>
                </c:pt>
                <c:pt idx="442" formatCode="0.0">
                  <c:v>8.9739483584999995</c:v>
                </c:pt>
                <c:pt idx="443" formatCode="0.0">
                  <c:v>9.4892498377999992</c:v>
                </c:pt>
                <c:pt idx="444" formatCode="0.0">
                  <c:v>10.113244509899999</c:v>
                </c:pt>
                <c:pt idx="445" formatCode="0.0">
                  <c:v>11.1586926823</c:v>
                </c:pt>
                <c:pt idx="446" formatCode="0.0">
                  <c:v>11.3289287981</c:v>
                </c:pt>
                <c:pt idx="447" formatCode="0.0">
                  <c:v>11.6504089776</c:v>
                </c:pt>
                <c:pt idx="448" formatCode="0.0">
                  <c:v>12.1213371437</c:v>
                </c:pt>
                <c:pt idx="449" formatCode="0.0">
                  <c:v>11.8863604749</c:v>
                </c:pt>
                <c:pt idx="450" formatCode="0.0">
                  <c:v>11.6754557129</c:v>
                </c:pt>
                <c:pt idx="451" formatCode="0.0">
                  <c:v>11.510042798500001</c:v>
                </c:pt>
                <c:pt idx="452" formatCode="0.0">
                  <c:v>11.0337971121</c:v>
                </c:pt>
                <c:pt idx="453" formatCode="0.0">
                  <c:v>10.8397559376</c:v>
                </c:pt>
                <c:pt idx="454" formatCode="0.0">
                  <c:v>10.6896031901</c:v>
                </c:pt>
                <c:pt idx="455" formatCode="0.0">
                  <c:v>9.9773230094999992</c:v>
                </c:pt>
                <c:pt idx="456" formatCode="0.0">
                  <c:v>9.4478578326000004</c:v>
                </c:pt>
                <c:pt idx="457" formatCode="0.0">
                  <c:v>8.3194130379000004</c:v>
                </c:pt>
                <c:pt idx="458" formatCode="0.0">
                  <c:v>7.9250002537000004</c:v>
                </c:pt>
                <c:pt idx="459" formatCode="0.0">
                  <c:v>7.7456450711000002</c:v>
                </c:pt>
                <c:pt idx="460" formatCode="0.0">
                  <c:v>7.3088654611999999</c:v>
                </c:pt>
                <c:pt idx="461" formatCode="0.0">
                  <c:v>6.6230682413000004</c:v>
                </c:pt>
                <c:pt idx="462" formatCode="0.0">
                  <c:v>6.7602603290000003</c:v>
                </c:pt>
                <c:pt idx="463" formatCode="0.0">
                  <c:v>6.7244260296</c:v>
                </c:pt>
                <c:pt idx="464" formatCode="0.0">
                  <c:v>7.1000661506</c:v>
                </c:pt>
                <c:pt idx="465" formatCode="0.0">
                  <c:v>6.9770754794999998</c:v>
                </c:pt>
                <c:pt idx="466" formatCode="0.0">
                  <c:v>6.6778930739</c:v>
                </c:pt>
                <c:pt idx="467" formatCode="0.0">
                  <c:v>6.8468489387</c:v>
                </c:pt>
                <c:pt idx="468" formatCode="0.0">
                  <c:v>6.9249057586999996</c:v>
                </c:pt>
                <c:pt idx="469" formatCode="0.0">
                  <c:v>7.0933622964999996</c:v>
                </c:pt>
                <c:pt idx="470" formatCode="0.0">
                  <c:v>6.9296954895000002</c:v>
                </c:pt>
                <c:pt idx="471" formatCode="0.0">
                  <c:v>6.4111976275</c:v>
                </c:pt>
                <c:pt idx="472" formatCode="0.0">
                  <c:v>6.0852523689</c:v>
                </c:pt>
                <c:pt idx="473" formatCode="0.0">
                  <c:v>6.2470421540999999</c:v>
                </c:pt>
                <c:pt idx="474" formatCode="0.0">
                  <c:v>5.9296416192999999</c:v>
                </c:pt>
                <c:pt idx="475" formatCode="0.0">
                  <c:v>5.3493705735999999</c:v>
                </c:pt>
                <c:pt idx="476" formatCode="0.0">
                  <c:v>5.3091924582000001</c:v>
                </c:pt>
                <c:pt idx="477" formatCode="0.0">
                  <c:v>5.303066952</c:v>
                </c:pt>
                <c:pt idx="478" formatCode="0.0">
                  <c:v>5.0838850909</c:v>
                </c:pt>
                <c:pt idx="479" formatCode="0.0">
                  <c:v>5.4260042878999997</c:v>
                </c:pt>
                <c:pt idx="480" formatCode="0.0">
                  <c:v>4.8761366132999999</c:v>
                </c:pt>
                <c:pt idx="481" formatCode="0.0">
                  <c:v>5.0050726161999997</c:v>
                </c:pt>
                <c:pt idx="482" formatCode="0.0">
                  <c:v>5.2186100138000002</c:v>
                </c:pt>
                <c:pt idx="483" formatCode="0.0">
                  <c:v>5.8499759753999996</c:v>
                </c:pt>
                <c:pt idx="484" formatCode="0.0">
                  <c:v>5.8878292560999999</c:v>
                </c:pt>
                <c:pt idx="485" formatCode="0.0">
                  <c:v>6.2918240328000001</c:v>
                </c:pt>
                <c:pt idx="486" formatCode="0.0">
                  <c:v>6.6645758689000001</c:v>
                </c:pt>
                <c:pt idx="487" formatCode="0.0">
                  <c:v>7.1331235968</c:v>
                </c:pt>
                <c:pt idx="488" formatCode="0.0">
                  <c:v>6.5234514179999996</c:v>
                </c:pt>
                <c:pt idx="489" formatCode="0.0">
                  <c:v>6.4917141081</c:v>
                </c:pt>
                <c:pt idx="490" formatCode="0.0">
                  <c:v>6.8039586985999998</c:v>
                </c:pt>
                <c:pt idx="491" formatCode="0.00">
                  <c:v>6.3231613341999999</c:v>
                </c:pt>
                <c:pt idx="492" formatCode="0.0">
                  <c:v>6.9311987717000001</c:v>
                </c:pt>
                <c:pt idx="493" formatCode="0.0">
                  <c:v>7.2133066064999998</c:v>
                </c:pt>
                <c:pt idx="494" formatCode="0.0">
                  <c:v>7.5401225796000002</c:v>
                </c:pt>
                <c:pt idx="495" formatCode="0.0">
                  <c:v>7.1788759931000001</c:v>
                </c:pt>
                <c:pt idx="496" formatCode="0.0">
                  <c:v>7.3063787929000004</c:v>
                </c:pt>
                <c:pt idx="497" formatCode="0.0">
                  <c:v>7.1031126469999997</c:v>
                </c:pt>
                <c:pt idx="498" formatCode="0.0">
                  <c:v>6.6734466620999999</c:v>
                </c:pt>
                <c:pt idx="499" formatCode="0.0">
                  <c:v>6.4942705760999999</c:v>
                </c:pt>
                <c:pt idx="500" formatCode="0.0">
                  <c:v>6.8258971826000003</c:v>
                </c:pt>
                <c:pt idx="501" formatCode="0.0">
                  <c:v>6.7604851719000001</c:v>
                </c:pt>
                <c:pt idx="502" formatCode="0.0">
                  <c:v>7.0777965652999999</c:v>
                </c:pt>
                <c:pt idx="503" formatCode="0.0">
                  <c:v>7.4549646611</c:v>
                </c:pt>
                <c:pt idx="504" formatCode="0.0">
                  <c:v>7.3699420017000001</c:v>
                </c:pt>
                <c:pt idx="505" formatCode="0.0">
                  <c:v>6.8063205783000003</c:v>
                </c:pt>
                <c:pt idx="506" formatCode="0.0">
                  <c:v>6.4221484262999997</c:v>
                </c:pt>
                <c:pt idx="507" formatCode="0.0">
                  <c:v>6.3782684568999999</c:v>
                </c:pt>
                <c:pt idx="508" formatCode="0.0">
                  <c:v>6.5943647162000003</c:v>
                </c:pt>
                <c:pt idx="509" formatCode="0.0">
                  <c:v>6.5935579397000001</c:v>
                </c:pt>
                <c:pt idx="510" formatCode="0.0">
                  <c:v>6.8075088067999996</c:v>
                </c:pt>
                <c:pt idx="511" formatCode="0.0">
                  <c:v>7.0601101516</c:v>
                </c:pt>
                <c:pt idx="512" formatCode="0.0">
                  <c:v>7.2124782708000001</c:v>
                </c:pt>
                <c:pt idx="513" formatCode="0.0">
                  <c:v>7.1229333599000002</c:v>
                </c:pt>
                <c:pt idx="514" formatCode="0.0">
                  <c:v>6.7624610361000004</c:v>
                </c:pt>
                <c:pt idx="515" formatCode="0.00">
                  <c:v>6.2050912179999997</c:v>
                </c:pt>
                <c:pt idx="516" formatCode="0.0">
                  <c:v>6.2959160347000003</c:v>
                </c:pt>
                <c:pt idx="517" formatCode="0.0">
                  <c:v>6.6382741869000004</c:v>
                </c:pt>
                <c:pt idx="518" formatCode="0.0">
                  <c:v>6.6905968101999997</c:v>
                </c:pt>
                <c:pt idx="519" formatCode="0.0">
                  <c:v>6.6857057303999996</c:v>
                </c:pt>
                <c:pt idx="520" formatCode="0.0">
                  <c:v>6.2658751141</c:v>
                </c:pt>
                <c:pt idx="521" formatCode="0.0">
                  <c:v>6.0360385395999998</c:v>
                </c:pt>
                <c:pt idx="522" formatCode="0.0">
                  <c:v>5.8365779014000001</c:v>
                </c:pt>
                <c:pt idx="523" formatCode="0.0">
                  <c:v>5.4173194960000002</c:v>
                </c:pt>
                <c:pt idx="524" formatCode="0.0">
                  <c:v>4.9185298213999999</c:v>
                </c:pt>
                <c:pt idx="525" formatCode="0.0">
                  <c:v>5.0990546159000001</c:v>
                </c:pt>
                <c:pt idx="526" formatCode="0.0">
                  <c:v>5.0235983270000002</c:v>
                </c:pt>
                <c:pt idx="527" formatCode="0.0">
                  <c:v>4.8687511082999997</c:v>
                </c:pt>
                <c:pt idx="528" formatCode="0.0">
                  <c:v>4.1203385014</c:v>
                </c:pt>
                <c:pt idx="529" formatCode="0.0">
                  <c:v>3.6208142144000002</c:v>
                </c:pt>
                <c:pt idx="530" formatCode="0.0">
                  <c:v>3.0894390558999998</c:v>
                </c:pt>
                <c:pt idx="531" formatCode="0.0">
                  <c:v>2.7964423793000002</c:v>
                </c:pt>
                <c:pt idx="532" formatCode="0.0">
                  <c:v>2.6980953662</c:v>
                </c:pt>
                <c:pt idx="533" formatCode="0.0">
                  <c:v>2.2647155247000001</c:v>
                </c:pt>
                <c:pt idx="534" formatCode="0.0">
                  <c:v>2.1411869671999999</c:v>
                </c:pt>
                <c:pt idx="535" formatCode="0.0">
                  <c:v>1.8381758158999999</c:v>
                </c:pt>
                <c:pt idx="536" formatCode="0.0">
                  <c:v>1.6552014569</c:v>
                </c:pt>
                <c:pt idx="537" formatCode="0.0">
                  <c:v>1.1274805901</c:v>
                </c:pt>
                <c:pt idx="538" formatCode="0.0">
                  <c:v>0.68568934449999996</c:v>
                </c:pt>
                <c:pt idx="539" formatCode="0.0">
                  <c:v>0.61401072769999998</c:v>
                </c:pt>
                <c:pt idx="540" formatCode="0.0">
                  <c:v>0.99333022159999995</c:v>
                </c:pt>
                <c:pt idx="541" formatCode="0.0">
                  <c:v>1.4156377209</c:v>
                </c:pt>
                <c:pt idx="542" formatCode="0.0">
                  <c:v>1.3632420457000001</c:v>
                </c:pt>
                <c:pt idx="543" formatCode="0.0">
                  <c:v>1.4682327582000001</c:v>
                </c:pt>
                <c:pt idx="544" formatCode="0.0">
                  <c:v>1.1521811162</c:v>
                </c:pt>
                <c:pt idx="545" formatCode="0.0">
                  <c:v>1.3830419711999999</c:v>
                </c:pt>
                <c:pt idx="546" formatCode="0.0">
                  <c:v>1.3498653684999999</c:v>
                </c:pt>
                <c:pt idx="547" formatCode="0.0">
                  <c:v>1.2505830516000001</c:v>
                </c:pt>
                <c:pt idx="548" formatCode="0.0">
                  <c:v>1.6518375518999999</c:v>
                </c:pt>
                <c:pt idx="549" formatCode="0.0">
                  <c:v>2.1801892721999998</c:v>
                </c:pt>
                <c:pt idx="550" formatCode="0.0">
                  <c:v>2.4465571409</c:v>
                </c:pt>
                <c:pt idx="551" formatCode="0.0">
                  <c:v>3.0797481583000001</c:v>
                </c:pt>
                <c:pt idx="552" formatCode="0.0">
                  <c:v>3.1468894628999999</c:v>
                </c:pt>
                <c:pt idx="553" formatCode="0.0">
                  <c:v>2.8307485609</c:v>
                </c:pt>
                <c:pt idx="554" formatCode="0.0">
                  <c:v>3.4429193840000001</c:v>
                </c:pt>
                <c:pt idx="555" formatCode="0.0">
                  <c:v>3.8526308881000002</c:v>
                </c:pt>
                <c:pt idx="556" formatCode="0.0">
                  <c:v>4.5401668911000002</c:v>
                </c:pt>
                <c:pt idx="557" formatCode="0.0">
                  <c:v>5.0083844398000004</c:v>
                </c:pt>
                <c:pt idx="558" formatCode="0.0">
                  <c:v>5.4937090436</c:v>
                </c:pt>
                <c:pt idx="559" formatCode="0.0">
                  <c:v>6.1985047823999997</c:v>
                </c:pt>
                <c:pt idx="560" formatCode="0.0">
                  <c:v>6.4401958133999999</c:v>
                </c:pt>
                <c:pt idx="561" formatCode="0.0">
                  <c:v>6.3313104876999997</c:v>
                </c:pt>
                <c:pt idx="562" formatCode="0.0">
                  <c:v>6.8810702422999999</c:v>
                </c:pt>
                <c:pt idx="563" formatCode="0.0">
                  <c:v>6.9009911115999998</c:v>
                </c:pt>
                <c:pt idx="564" formatCode="0.0">
                  <c:v>6.9411023642999998</c:v>
                </c:pt>
                <c:pt idx="565" formatCode="0.0">
                  <c:v>7.4123189497000004</c:v>
                </c:pt>
                <c:pt idx="566" formatCode="0.0">
                  <c:v>7.9014455607</c:v>
                </c:pt>
                <c:pt idx="567" formatCode="0.0">
                  <c:v>7.8680271210999999</c:v>
                </c:pt>
                <c:pt idx="568" formatCode="0.0">
                  <c:v>7.8474452526</c:v>
                </c:pt>
                <c:pt idx="569" formatCode="0.0">
                  <c:v>7.9694434795999998</c:v>
                </c:pt>
                <c:pt idx="570" formatCode="0.0">
                  <c:v>7.7193732411999996</c:v>
                </c:pt>
                <c:pt idx="571" formatCode="0.0">
                  <c:v>7.9630372266</c:v>
                </c:pt>
                <c:pt idx="572" formatCode="0.0">
                  <c:v>8.0927753306000003</c:v>
                </c:pt>
                <c:pt idx="573" formatCode="0.0">
                  <c:v>8.3474075145000004</c:v>
                </c:pt>
                <c:pt idx="574" formatCode="0.0">
                  <c:v>8.2470093239000004</c:v>
                </c:pt>
                <c:pt idx="575" formatCode="0.0">
                  <c:v>8.2272263880000001</c:v>
                </c:pt>
                <c:pt idx="576" formatCode="0.0">
                  <c:v>8.4677518238000005</c:v>
                </c:pt>
                <c:pt idx="577" formatCode="0.0">
                  <c:v>8.2590570185000001</c:v>
                </c:pt>
                <c:pt idx="578" formatCode="0.0">
                  <c:v>7.5883812105999997</c:v>
                </c:pt>
                <c:pt idx="579" formatCode="0.0">
                  <c:v>7.2426062824999997</c:v>
                </c:pt>
                <c:pt idx="580" formatCode="0.0">
                  <c:v>7.3297246300000003</c:v>
                </c:pt>
                <c:pt idx="581" formatCode="0.0">
                  <c:v>7.1636945467000004</c:v>
                </c:pt>
                <c:pt idx="582" formatCode="0.0">
                  <c:v>7.1499054610000004</c:v>
                </c:pt>
                <c:pt idx="583" formatCode="0.0">
                  <c:v>6.7716889738999999</c:v>
                </c:pt>
                <c:pt idx="584" formatCode="0.0">
                  <c:v>6.3556115352000004</c:v>
                </c:pt>
                <c:pt idx="585" formatCode="0.0">
                  <c:v>5.9162868317999999</c:v>
                </c:pt>
                <c:pt idx="586" formatCode="0.0">
                  <c:v>5.6440347430999998</c:v>
                </c:pt>
                <c:pt idx="587" formatCode="0.0">
                  <c:v>5.1665604541999999</c:v>
                </c:pt>
                <c:pt idx="588" formatCode="0.0">
                  <c:v>4.9514339462999999</c:v>
                </c:pt>
                <c:pt idx="589" formatCode="0.0">
                  <c:v>5.3969213014999999</c:v>
                </c:pt>
                <c:pt idx="590" formatCode="0.0">
                  <c:v>5.4556490680999996</c:v>
                </c:pt>
                <c:pt idx="591" formatCode="0.0">
                  <c:v>5.8294852965999997</c:v>
                </c:pt>
                <c:pt idx="592" formatCode="0.0">
                  <c:v>5.8295044512</c:v>
                </c:pt>
                <c:pt idx="593" formatCode="0.0">
                  <c:v>5.4525380606000002</c:v>
                </c:pt>
                <c:pt idx="594" formatCode="0.0">
                  <c:v>5.6225923431</c:v>
                </c:pt>
                <c:pt idx="595" formatCode="0.0">
                  <c:v>5.5931400863</c:v>
                </c:pt>
                <c:pt idx="596" formatCode="0.0">
                  <c:v>5.5315031150999996</c:v>
                </c:pt>
                <c:pt idx="597" formatCode="0.0">
                  <c:v>6.0323801495999998</c:v>
                </c:pt>
                <c:pt idx="598" formatCode="0.0">
                  <c:v>6.0941442930000003</c:v>
                </c:pt>
                <c:pt idx="599" formatCode="0.0">
                  <c:v>6.2500714102000003</c:v>
                </c:pt>
                <c:pt idx="600" formatCode="0.0">
                  <c:v>6.4569689180000003</c:v>
                </c:pt>
                <c:pt idx="601" formatCode="0.0">
                  <c:v>5.7969115658000003</c:v>
                </c:pt>
                <c:pt idx="602" formatCode="0.0">
                  <c:v>5.8596935989999999</c:v>
                </c:pt>
                <c:pt idx="603" formatCode="0.0">
                  <c:v>5.5411229510000002</c:v>
                </c:pt>
                <c:pt idx="604" formatCode="0.0">
                  <c:v>5.1402548748000001</c:v>
                </c:pt>
                <c:pt idx="605" formatCode="0.0">
                  <c:v>5.2942851042000001</c:v>
                </c:pt>
                <c:pt idx="606" formatCode="0.0">
                  <c:v>5.2129817444000004</c:v>
                </c:pt>
                <c:pt idx="607" formatCode="0.0">
                  <c:v>5.0862114165000003</c:v>
                </c:pt>
                <c:pt idx="608" formatCode="0.0">
                  <c:v>5.3229213732999998</c:v>
                </c:pt>
                <c:pt idx="609" formatCode="0.0">
                  <c:v>4.9346857045999997</c:v>
                </c:pt>
                <c:pt idx="610" formatCode="0.0">
                  <c:v>4.6257062691000002</c:v>
                </c:pt>
                <c:pt idx="611" formatCode="0.0">
                  <c:v>4.6984131616999996</c:v>
                </c:pt>
                <c:pt idx="612" formatCode="0.0">
                  <c:v>4.3689894943000001</c:v>
                </c:pt>
                <c:pt idx="613" formatCode="0.0">
                  <c:v>4.4034690626000002</c:v>
                </c:pt>
                <c:pt idx="614" formatCode="0.0">
                  <c:v>4.0843448550000003</c:v>
                </c:pt>
                <c:pt idx="615" formatCode="0.0">
                  <c:v>4.2812967927000001</c:v>
                </c:pt>
                <c:pt idx="616" formatCode="0.0">
                  <c:v>4.4046346562999998</c:v>
                </c:pt>
                <c:pt idx="617" formatCode="0.0">
                  <c:v>4.6454821894</c:v>
                </c:pt>
                <c:pt idx="618" formatCode="0.0">
                  <c:v>4.4914387937000004</c:v>
                </c:pt>
                <c:pt idx="619" formatCode="0.0">
                  <c:v>4.3278764945999999</c:v>
                </c:pt>
                <c:pt idx="620" formatCode="0.0">
                  <c:v>4.1164194797000002</c:v>
                </c:pt>
                <c:pt idx="621" formatCode="0.0">
                  <c:v>4.1902639038</c:v>
                </c:pt>
                <c:pt idx="622" formatCode="0.0">
                  <c:v>4.4922927452000003</c:v>
                </c:pt>
                <c:pt idx="623" formatCode="0.0">
                  <c:v>4.6521975648999998</c:v>
                </c:pt>
                <c:pt idx="624" formatCode="0.0">
                  <c:v>4.7422533329999998</c:v>
                </c:pt>
                <c:pt idx="625" formatCode="0.0">
                  <c:v>5.1138325384999996</c:v>
                </c:pt>
                <c:pt idx="626" formatCode="0.0">
                  <c:v>5.7619772378</c:v>
                </c:pt>
                <c:pt idx="627" formatCode="0.0">
                  <c:v>5.8087035054999996</c:v>
                </c:pt>
                <c:pt idx="628" formatCode="0.0">
                  <c:v>6.0115671205999996</c:v>
                </c:pt>
                <c:pt idx="629" formatCode="0.0">
                  <c:v>5.9808848514999999</c:v>
                </c:pt>
                <c:pt idx="630" formatCode="0.0">
                  <c:v>6.3426425025000004</c:v>
                </c:pt>
                <c:pt idx="631" formatCode="0.0">
                  <c:v>7.0238390528999997</c:v>
                </c:pt>
                <c:pt idx="632" formatCode="0.0">
                  <c:v>7.508955287</c:v>
                </c:pt>
                <c:pt idx="633" formatCode="0.0">
                  <c:v>7.5416658694000001</c:v>
                </c:pt>
                <c:pt idx="634" formatCode="0.0">
                  <c:v>7.8749831130999999</c:v>
                </c:pt>
                <c:pt idx="635" formatCode="0.0">
                  <c:v>8.2032109853000001</c:v>
                </c:pt>
                <c:pt idx="636" formatCode="0.0">
                  <c:v>8.4539867400999995</c:v>
                </c:pt>
                <c:pt idx="637" formatCode="0.0">
                  <c:v>8.8610618828999996</c:v>
                </c:pt>
                <c:pt idx="638" formatCode="0.0">
                  <c:v>8.8841034521999998</c:v>
                </c:pt>
                <c:pt idx="639" formatCode="0.0">
                  <c:v>8.7439326769000001</c:v>
                </c:pt>
                <c:pt idx="640" formatCode="0.0">
                  <c:v>8.8465340582999996</c:v>
                </c:pt>
                <c:pt idx="641" formatCode="0.0">
                  <c:v>8.9152082126999996</c:v>
                </c:pt>
                <c:pt idx="642" formatCode="0.0">
                  <c:v>8.4658836819999994</c:v>
                </c:pt>
                <c:pt idx="643" formatCode="0.0">
                  <c:v>8.2038751905999998</c:v>
                </c:pt>
                <c:pt idx="644" formatCode="0.0">
                  <c:v>7.8970231803999997</c:v>
                </c:pt>
                <c:pt idx="645" formatCode="0.0">
                  <c:v>7.8299016368999999</c:v>
                </c:pt>
                <c:pt idx="646" formatCode="0.0">
                  <c:v>7.4203969525</c:v>
                </c:pt>
                <c:pt idx="647" formatCode="0.0">
                  <c:v>6.4965225025000004</c:v>
                </c:pt>
                <c:pt idx="648" formatCode="0.0">
                  <c:v>6.3303347904000002</c:v>
                </c:pt>
                <c:pt idx="649" formatCode="0.0">
                  <c:v>5.2257005576999997</c:v>
                </c:pt>
                <c:pt idx="650" formatCode="0.0">
                  <c:v>4.3909538871000002</c:v>
                </c:pt>
                <c:pt idx="651" formatCode="0.0">
                  <c:v>4.2736348416999999</c:v>
                </c:pt>
                <c:pt idx="652" formatCode="0.0">
                  <c:v>3.9542511468999999</c:v>
                </c:pt>
                <c:pt idx="653" formatCode="0.0">
                  <c:v>3.5009254600999999</c:v>
                </c:pt>
                <c:pt idx="654" formatCode="0.0">
                  <c:v>3.4556227105000001</c:v>
                </c:pt>
                <c:pt idx="655" formatCode="0.0">
                  <c:v>3.1878789222999999</c:v>
                </c:pt>
                <c:pt idx="656" formatCode="0.0">
                  <c:v>2.4833603170999998</c:v>
                </c:pt>
                <c:pt idx="657" formatCode="0.0">
                  <c:v>2.7130895916000002</c:v>
                </c:pt>
                <c:pt idx="658" formatCode="0.0">
                  <c:v>2.6611161809000001</c:v>
                </c:pt>
                <c:pt idx="659" formatCode="0.0">
                  <c:v>2.7792538912000002</c:v>
                </c:pt>
                <c:pt idx="660" formatCode="0.0">
                  <c:v>2.4803285176999998</c:v>
                </c:pt>
                <c:pt idx="661" formatCode="0.0">
                  <c:v>2.7286315193999999</c:v>
                </c:pt>
                <c:pt idx="662" formatCode="0.0">
                  <c:v>2.8453748453999999</c:v>
                </c:pt>
                <c:pt idx="663" formatCode="0.0">
                  <c:v>2.8156212288</c:v>
                </c:pt>
                <c:pt idx="664" formatCode="0.0">
                  <c:v>2.5668998634000002</c:v>
                </c:pt>
                <c:pt idx="665" formatCode="0.0">
                  <c:v>2.3930173499</c:v>
                </c:pt>
                <c:pt idx="666" formatCode="0.0">
                  <c:v>2.6385029785</c:v>
                </c:pt>
                <c:pt idx="667" formatCode="0.0">
                  <c:v>2.6799746488</c:v>
                </c:pt>
                <c:pt idx="668" formatCode="0.0">
                  <c:v>3.2393925652000002</c:v>
                </c:pt>
                <c:pt idx="669" formatCode="0.0">
                  <c:v>2.4831093944</c:v>
                </c:pt>
                <c:pt idx="670" formatCode="0.0">
                  <c:v>2.2418789667999999</c:v>
                </c:pt>
                <c:pt idx="671" formatCode="0.0">
                  <c:v>2.3726910426000001</c:v>
                </c:pt>
                <c:pt idx="672" formatCode="0.0">
                  <c:v>2.6021068881999998</c:v>
                </c:pt>
                <c:pt idx="673" formatCode="0.0">
                  <c:v>2.6172356325999999</c:v>
                </c:pt>
                <c:pt idx="674" formatCode="0.0">
                  <c:v>2.7201872543999999</c:v>
                </c:pt>
                <c:pt idx="675" formatCode="0.0">
                  <c:v>2.7029949119999999</c:v>
                </c:pt>
                <c:pt idx="676" formatCode="0.0">
                  <c:v>2.9224537461</c:v>
                </c:pt>
                <c:pt idx="677" formatCode="0.0">
                  <c:v>3.2493045019000002</c:v>
                </c:pt>
                <c:pt idx="678" formatCode="0.0">
                  <c:v>3.1799470018</c:v>
                </c:pt>
                <c:pt idx="679" formatCode="0.0">
                  <c:v>3.0900585707000001</c:v>
                </c:pt>
                <c:pt idx="680" formatCode="0.0">
                  <c:v>3.3535401797</c:v>
                </c:pt>
                <c:pt idx="681" formatCode="0.0">
                  <c:v>3.9540449419999999</c:v>
                </c:pt>
                <c:pt idx="682" formatCode="0.0">
                  <c:v>4.1647804567</c:v>
                </c:pt>
                <c:pt idx="683" formatCode="0.0">
                  <c:v>4.4341308388999998</c:v>
                </c:pt>
                <c:pt idx="684" formatCode="0.0">
                  <c:v>4.4294512915000004</c:v>
                </c:pt>
                <c:pt idx="685" formatCode="0.0">
                  <c:v>4.9229794247000003</c:v>
                </c:pt>
                <c:pt idx="686" formatCode="0.0">
                  <c:v>5.3973318829999997</c:v>
                </c:pt>
                <c:pt idx="687" formatCode="0.0">
                  <c:v>5.7098018483999997</c:v>
                </c:pt>
                <c:pt idx="688" formatCode="0.0">
                  <c:v>5.8052367721999998</c:v>
                </c:pt>
                <c:pt idx="689" formatCode="0.0">
                  <c:v>6.0097066939000001</c:v>
                </c:pt>
                <c:pt idx="690" formatCode="0.0">
                  <c:v>6.0865584386</c:v>
                </c:pt>
                <c:pt idx="691" formatCode="0.0">
                  <c:v>6.0545200245000004</c:v>
                </c:pt>
                <c:pt idx="692" formatCode="0.0">
                  <c:v>5.9894300709000001</c:v>
                </c:pt>
                <c:pt idx="693" formatCode="0.0">
                  <c:v>5.9393364356999996</c:v>
                </c:pt>
                <c:pt idx="694" formatCode="0.0">
                  <c:v>6.2680441416999999</c:v>
                </c:pt>
                <c:pt idx="695" formatCode="0.0">
                  <c:v>6.4816826885000003</c:v>
                </c:pt>
                <c:pt idx="696" formatCode="0.0">
                  <c:v>6.4214945488000001</c:v>
                </c:pt>
                <c:pt idx="697" formatCode="0.0">
                  <c:v>6.0850396082999998</c:v>
                </c:pt>
                <c:pt idx="698" formatCode="0.0">
                  <c:v>5.8982148211999998</c:v>
                </c:pt>
                <c:pt idx="699" formatCode="0.0">
                  <c:v>5.8512880935</c:v>
                </c:pt>
                <c:pt idx="700" formatCode="0.0">
                  <c:v>5.8508484165999999</c:v>
                </c:pt>
                <c:pt idx="701" formatCode="0.0">
                  <c:v>6.0835280115000003</c:v>
                </c:pt>
                <c:pt idx="702" formatCode="0.0">
                  <c:v>6.2075537518999999</c:v>
                </c:pt>
                <c:pt idx="703" formatCode="0.0">
                  <c:v>6.7276290875000004</c:v>
                </c:pt>
                <c:pt idx="704" formatCode="0.0">
                  <c:v>6.6961363751</c:v>
                </c:pt>
                <c:pt idx="705" formatCode="0.0">
                  <c:v>6.6873693507</c:v>
                </c:pt>
                <c:pt idx="706" formatCode="0.0">
                  <c:v>6.5565687640999997</c:v>
                </c:pt>
                <c:pt idx="707" formatCode="0.0">
                  <c:v>6.2169367532999997</c:v>
                </c:pt>
                <c:pt idx="708" formatCode="0.0">
                  <c:v>6.5473928871</c:v>
                </c:pt>
                <c:pt idx="709" formatCode="0.0">
                  <c:v>6.6906327628</c:v>
                </c:pt>
                <c:pt idx="710" formatCode="0.0">
                  <c:v>6.7277841055999996</c:v>
                </c:pt>
                <c:pt idx="711" formatCode="0.0">
                  <c:v>6.5799844509999996</c:v>
                </c:pt>
                <c:pt idx="712" formatCode="0.0">
                  <c:v>6.8385419358000004</c:v>
                </c:pt>
                <c:pt idx="713" formatCode="0.0">
                  <c:v>6.4273678305999997</c:v>
                </c:pt>
                <c:pt idx="714" formatCode="0.0">
                  <c:v>6.051132076</c:v>
                </c:pt>
                <c:pt idx="715" formatCode="0.0">
                  <c:v>5.7752292674000003</c:v>
                </c:pt>
                <c:pt idx="716" formatCode="0.0">
                  <c:v>5.5772439278999997</c:v>
                </c:pt>
                <c:pt idx="717" formatCode="0.0">
                  <c:v>5.4620908286000001</c:v>
                </c:pt>
                <c:pt idx="718" formatCode="0.0">
                  <c:v>5.2782772226999999</c:v>
                </c:pt>
                <c:pt idx="719" formatCode="0.0">
                  <c:v>5.1058729543999997</c:v>
                </c:pt>
                <c:pt idx="720" formatCode="0.0">
                  <c:v>4.7107161195999998</c:v>
                </c:pt>
                <c:pt idx="721" formatCode="0.0">
                  <c:v>4.4498815986000002</c:v>
                </c:pt>
                <c:pt idx="722" formatCode="0.0">
                  <c:v>4.1676699883000001</c:v>
                </c:pt>
                <c:pt idx="723" formatCode="0.0">
                  <c:v>3.9317499765999999</c:v>
                </c:pt>
                <c:pt idx="724" formatCode="0.0">
                  <c:v>3.6608683242</c:v>
                </c:pt>
                <c:pt idx="725" formatCode="0.0">
                  <c:v>3.5132307836000001</c:v>
                </c:pt>
                <c:pt idx="726" formatCode="0.0">
                  <c:v>3.4992712811</c:v>
                </c:pt>
                <c:pt idx="727" formatCode="0.0">
                  <c:v>3.2971590938999999</c:v>
                </c:pt>
                <c:pt idx="728" formatCode="0.0">
                  <c:v>3.1649007655000001</c:v>
                </c:pt>
                <c:pt idx="729" formatCode="0.0">
                  <c:v>3.3247158599</c:v>
                </c:pt>
                <c:pt idx="730" formatCode="0.0">
                  <c:v>3.4953722300000001</c:v>
                </c:pt>
                <c:pt idx="731" formatCode="0.0">
                  <c:v>3.3852316492000001</c:v>
                </c:pt>
                <c:pt idx="732" formatCode="0.0">
                  <c:v>3.4568110595000001</c:v>
                </c:pt>
                <c:pt idx="733" formatCode="0.0">
                  <c:v>3.7188780845</c:v>
                </c:pt>
                <c:pt idx="734" formatCode="0.0">
                  <c:v>3.3990452964000002</c:v>
                </c:pt>
                <c:pt idx="735" formatCode="0.0">
                  <c:v>3.4748286219</c:v>
                </c:pt>
                <c:pt idx="736" formatCode="0.0">
                  <c:v>3.1959859977999998</c:v>
                </c:pt>
                <c:pt idx="737" formatCode="0.0">
                  <c:v>3.0016093398999999</c:v>
                </c:pt>
                <c:pt idx="738" formatCode="0.0">
                  <c:v>3.0225729218000001</c:v>
                </c:pt>
                <c:pt idx="739" formatCode="0.0">
                  <c:v>2.6177425176</c:v>
                </c:pt>
                <c:pt idx="740" formatCode="0.0">
                  <c:v>2.3599782093999999</c:v>
                </c:pt>
                <c:pt idx="741" formatCode="0.0">
                  <c:v>1.4715107759999999</c:v>
                </c:pt>
                <c:pt idx="742" formatCode="0.0">
                  <c:v>4.0030264099999997E-2</c:v>
                </c:pt>
                <c:pt idx="743" formatCode="0.0">
                  <c:v>-1.0845922491</c:v>
                </c:pt>
                <c:pt idx="744" formatCode="0.0">
                  <c:v>-2.1189200841</c:v>
                </c:pt>
                <c:pt idx="745" formatCode="0.0">
                  <c:v>-3.5666057101000002</c:v>
                </c:pt>
                <c:pt idx="746" formatCode="0.0">
                  <c:v>-4.5321799216</c:v>
                </c:pt>
                <c:pt idx="747" formatCode="0.0">
                  <c:v>-5.6246676611000002</c:v>
                </c:pt>
                <c:pt idx="748" formatCode="0.0">
                  <c:v>-6.8788281044000001</c:v>
                </c:pt>
                <c:pt idx="749" formatCode="0.0">
                  <c:v>-7.6767798653000003</c:v>
                </c:pt>
                <c:pt idx="750" formatCode="0.0">
                  <c:v>-8.7017272698999992</c:v>
                </c:pt>
                <c:pt idx="751" formatCode="0.0">
                  <c:v>-9.2523054060999996</c:v>
                </c:pt>
                <c:pt idx="752" formatCode="0.0">
                  <c:v>-9.7599472423000009</c:v>
                </c:pt>
                <c:pt idx="753" formatCode="0.0">
                  <c:v>-9.6312782107999997</c:v>
                </c:pt>
                <c:pt idx="754" formatCode="0.0">
                  <c:v>-8.6838132447999996</c:v>
                </c:pt>
                <c:pt idx="755" formatCode="0.0">
                  <c:v>-7.4484354149999996</c:v>
                </c:pt>
                <c:pt idx="756" formatCode="0.0">
                  <c:v>-6.6592202249000003</c:v>
                </c:pt>
                <c:pt idx="757" formatCode="0.0">
                  <c:v>-5.4301069286999999</c:v>
                </c:pt>
                <c:pt idx="758" formatCode="0.0">
                  <c:v>-3.6942889051000001</c:v>
                </c:pt>
                <c:pt idx="759" formatCode="0.0">
                  <c:v>-2.1793103186999998</c:v>
                </c:pt>
                <c:pt idx="760" formatCode="0.0">
                  <c:v>-0.5765643547</c:v>
                </c:pt>
                <c:pt idx="761" formatCode="0.0">
                  <c:v>0.58345195689999996</c:v>
                </c:pt>
                <c:pt idx="762" formatCode="0.0">
                  <c:v>1.7930947923</c:v>
                </c:pt>
                <c:pt idx="763" formatCode="0.0">
                  <c:v>2.7542870133999999</c:v>
                </c:pt>
                <c:pt idx="764" formatCode="0.0">
                  <c:v>3.9368319833999998</c:v>
                </c:pt>
                <c:pt idx="765" formatCode="0.0">
                  <c:v>4.6359936043000003</c:v>
                </c:pt>
                <c:pt idx="766" formatCode="0.0">
                  <c:v>5.1910233865000004</c:v>
                </c:pt>
                <c:pt idx="767" formatCode="0.0">
                  <c:v>5.4248567341999996</c:v>
                </c:pt>
                <c:pt idx="768" formatCode="0.0">
                  <c:v>5.8285090732000002</c:v>
                </c:pt>
                <c:pt idx="769" formatCode="0.0">
                  <c:v>6.1766394027000002</c:v>
                </c:pt>
                <c:pt idx="770" formatCode="0.0">
                  <c:v>5.9886769907000001</c:v>
                </c:pt>
                <c:pt idx="771" formatCode="0.0">
                  <c:v>5.9011497973999996</c:v>
                </c:pt>
                <c:pt idx="772" formatCode="0.0">
                  <c:v>6.0806612287000004</c:v>
                </c:pt>
                <c:pt idx="773" formatCode="0.0">
                  <c:v>6.4410872424000001</c:v>
                </c:pt>
                <c:pt idx="774" formatCode="0.0">
                  <c:v>6.6318130703999998</c:v>
                </c:pt>
                <c:pt idx="775" formatCode="0.0">
                  <c:v>7.1595589017999997</c:v>
                </c:pt>
                <c:pt idx="776" formatCode="0.0">
                  <c:v>7.3053111809000004</c:v>
                </c:pt>
                <c:pt idx="777" formatCode="0.0">
                  <c:v>7.4579861965000003</c:v>
                </c:pt>
                <c:pt idx="778" formatCode="0.0">
                  <c:v>7.3864423542999997</c:v>
                </c:pt>
                <c:pt idx="779" formatCode="0.0">
                  <c:v>7.3123999992000002</c:v>
                </c:pt>
                <c:pt idx="780" formatCode="0.0">
                  <c:v>7.2434079160999998</c:v>
                </c:pt>
                <c:pt idx="781" formatCode="0.0">
                  <c:v>7.4000545195000003</c:v>
                </c:pt>
                <c:pt idx="782" formatCode="0.0">
                  <c:v>7.3701774526000001</c:v>
                </c:pt>
                <c:pt idx="783" formatCode="0.0">
                  <c:v>7.0491951383</c:v>
                </c:pt>
                <c:pt idx="784" formatCode="0.0">
                  <c:v>7.0118776351000003</c:v>
                </c:pt>
                <c:pt idx="785" formatCode="0.0">
                  <c:v>6.5629470993999997</c:v>
                </c:pt>
                <c:pt idx="786" formatCode="0.0">
                  <c:v>6.2740575793</c:v>
                </c:pt>
                <c:pt idx="787" formatCode="0.0">
                  <c:v>6.0365299181000003</c:v>
                </c:pt>
                <c:pt idx="788" formatCode="0.0">
                  <c:v>5.5901000093000004</c:v>
                </c:pt>
                <c:pt idx="789" formatCode="0.0">
                  <c:v>5.4645020219999996</c:v>
                </c:pt>
                <c:pt idx="790" formatCode="0.0">
                  <c:v>5.3128657220999997</c:v>
                </c:pt>
                <c:pt idx="791" formatCode="0.0">
                  <c:v>4.9602657676000002</c:v>
                </c:pt>
                <c:pt idx="792" formatCode="0.0">
                  <c:v>4.9547207507</c:v>
                </c:pt>
                <c:pt idx="793" formatCode="0.0">
                  <c:v>4.1974121564000004</c:v>
                </c:pt>
                <c:pt idx="794" formatCode="0.0">
                  <c:v>3.7572913262999998</c:v>
                </c:pt>
                <c:pt idx="795" formatCode="0.0">
                  <c:v>3.8203443528999999</c:v>
                </c:pt>
                <c:pt idx="796" formatCode="0.0">
                  <c:v>3.6286537127999998</c:v>
                </c:pt>
                <c:pt idx="797" formatCode="0.0">
                  <c:v>3.6515570886000002</c:v>
                </c:pt>
                <c:pt idx="798" formatCode="0.0">
                  <c:v>3.9613920992999998</c:v>
                </c:pt>
                <c:pt idx="799" formatCode="0.0">
                  <c:v>3.8142064164999998</c:v>
                </c:pt>
                <c:pt idx="800" formatCode="0.0">
                  <c:v>3.8089995991999999</c:v>
                </c:pt>
                <c:pt idx="801" formatCode="0.0">
                  <c:v>3.7209377964999999</c:v>
                </c:pt>
                <c:pt idx="802" formatCode="0.0">
                  <c:v>3.5618172263000001</c:v>
                </c:pt>
                <c:pt idx="803" formatCode="0.0">
                  <c:v>3.6539732594999998</c:v>
                </c:pt>
                <c:pt idx="804" formatCode="0.0">
                  <c:v>3.3827944480999999</c:v>
                </c:pt>
                <c:pt idx="805" formatCode="0.0">
                  <c:v>3.4807316639999999</c:v>
                </c:pt>
                <c:pt idx="806" formatCode="0.0">
                  <c:v>3.5501833855</c:v>
                </c:pt>
                <c:pt idx="807" formatCode="0.0">
                  <c:v>3.6906032663000001</c:v>
                </c:pt>
                <c:pt idx="808" formatCode="0.0">
                  <c:v>3.7497903910999999</c:v>
                </c:pt>
                <c:pt idx="809" formatCode="0.0">
                  <c:v>3.8371985845999999</c:v>
                </c:pt>
                <c:pt idx="810" formatCode="0.0">
                  <c:v>3.7046712624000002</c:v>
                </c:pt>
                <c:pt idx="811" formatCode="0.0">
                  <c:v>3.675706988</c:v>
                </c:pt>
                <c:pt idx="812" formatCode="0.0">
                  <c:v>3.9589357350999999</c:v>
                </c:pt>
                <c:pt idx="813" formatCode="0.0">
                  <c:v>4.0723818177000002</c:v>
                </c:pt>
                <c:pt idx="814" formatCode="0.0">
                  <c:v>4.1078263310000001</c:v>
                </c:pt>
                <c:pt idx="815" formatCode="0.0">
                  <c:v>4.2887654677000002</c:v>
                </c:pt>
                <c:pt idx="816" formatCode="0.0">
                  <c:v>4.4231924077000002</c:v>
                </c:pt>
                <c:pt idx="817" formatCode="0.0">
                  <c:v>4.4539945509000001</c:v>
                </c:pt>
                <c:pt idx="818" formatCode="0.0">
                  <c:v>4.4870187297999999</c:v>
                </c:pt>
                <c:pt idx="819" formatCode="0.0">
                  <c:v>4.1752890907999998</c:v>
                </c:pt>
                <c:pt idx="820" formatCode="0.0">
                  <c:v>3.8322617039</c:v>
                </c:pt>
                <c:pt idx="821" formatCode="0.0">
                  <c:v>3.7783911539999999</c:v>
                </c:pt>
                <c:pt idx="822" formatCode="0.0">
                  <c:v>3.6733263341</c:v>
                </c:pt>
                <c:pt idx="823" formatCode="0.0">
                  <c:v>3.4691420722999999</c:v>
                </c:pt>
                <c:pt idx="824" formatCode="0.0">
                  <c:v>3.1817578646000002</c:v>
                </c:pt>
                <c:pt idx="825" formatCode="0.0">
                  <c:v>2.8835961461999999</c:v>
                </c:pt>
                <c:pt idx="826" formatCode="0.0">
                  <c:v>2.7178830220000001</c:v>
                </c:pt>
                <c:pt idx="827" formatCode="0.0">
                  <c:v>2.5489232841999998</c:v>
                </c:pt>
                <c:pt idx="828" formatCode="0.0">
                  <c:v>2.3202086734999998</c:v>
                </c:pt>
                <c:pt idx="829" formatCode="0.0">
                  <c:v>2.6636740802999999</c:v>
                </c:pt>
                <c:pt idx="830" formatCode="0.0">
                  <c:v>2.6775522881999998</c:v>
                </c:pt>
                <c:pt idx="831" formatCode="0.0">
                  <c:v>2.7311916067999999</c:v>
                </c:pt>
                <c:pt idx="832" formatCode="0.0">
                  <c:v>2.7167609428000001</c:v>
                </c:pt>
                <c:pt idx="833" formatCode="0.0">
                  <c:v>2.6742703850999998</c:v>
                </c:pt>
                <c:pt idx="834" formatCode="0.0">
                  <c:v>2.4003619086999999</c:v>
                </c:pt>
                <c:pt idx="835" formatCode="0.0">
                  <c:v>2.5299674544999999</c:v>
                </c:pt>
                <c:pt idx="836" formatCode="0.0">
                  <c:v>2.6103969894999999</c:v>
                </c:pt>
                <c:pt idx="837" formatCode="0.0">
                  <c:v>2.5787493853000001</c:v>
                </c:pt>
                <c:pt idx="838" formatCode="0.0">
                  <c:v>2.8367569666999999</c:v>
                </c:pt>
                <c:pt idx="839" formatCode="0.0">
                  <c:v>2.9096949208999998</c:v>
                </c:pt>
                <c:pt idx="840" formatCode="0.0">
                  <c:v>3.2222460479000001</c:v>
                </c:pt>
                <c:pt idx="841" formatCode="0.0">
                  <c:v>2.7784634326000002</c:v>
                </c:pt>
                <c:pt idx="842" formatCode="0.0">
                  <c:v>2.9157048213999999</c:v>
                </c:pt>
                <c:pt idx="843" formatCode="0.0">
                  <c:v>2.9726084057</c:v>
                </c:pt>
                <c:pt idx="844" formatCode="0.0">
                  <c:v>3.3294775851999998</c:v>
                </c:pt>
                <c:pt idx="845" formatCode="0.0">
                  <c:v>3.3610640515000001</c:v>
                </c:pt>
                <c:pt idx="846" formatCode="0.0">
                  <c:v>3.5635448787000001</c:v>
                </c:pt>
                <c:pt idx="847" formatCode="0.0">
                  <c:v>3.6464909774000001</c:v>
                </c:pt>
                <c:pt idx="848" formatCode="0.0">
                  <c:v>3.7337464226999999</c:v>
                </c:pt>
                <c:pt idx="849" formatCode="0.0">
                  <c:v>4.0265389305000001</c:v>
                </c:pt>
                <c:pt idx="850" formatCode="0.0">
                  <c:v>4.1831997438000004</c:v>
                </c:pt>
                <c:pt idx="851" formatCode="0.0">
                  <c:v>4.1209866465999996</c:v>
                </c:pt>
                <c:pt idx="852" formatCode="0.0">
                  <c:v>4.1431928683999999</c:v>
                </c:pt>
                <c:pt idx="853" formatCode="0.0">
                  <c:v>4.3876388440999996</c:v>
                </c:pt>
                <c:pt idx="854" formatCode="0.0">
                  <c:v>4.4245460402000001</c:v>
                </c:pt>
                <c:pt idx="855" formatCode="0.0">
                  <c:v>4.4118946829999999</c:v>
                </c:pt>
                <c:pt idx="856" formatCode="0.0">
                  <c:v>4.5564882637000004</c:v>
                </c:pt>
                <c:pt idx="857" formatCode="0.0">
                  <c:v>4.6965156740999996</c:v>
                </c:pt>
                <c:pt idx="858" formatCode="0.0">
                  <c:v>4.9807594194</c:v>
                </c:pt>
                <c:pt idx="859" formatCode="0.0">
                  <c:v>5.1779569765</c:v>
                </c:pt>
                <c:pt idx="860" formatCode="0.0">
                  <c:v>4.9212531662999996</c:v>
                </c:pt>
                <c:pt idx="861" formatCode="0.0">
                  <c:v>4.9899524664000001</c:v>
                </c:pt>
                <c:pt idx="862" formatCode="0.0">
                  <c:v>4.8029271957999997</c:v>
                </c:pt>
                <c:pt idx="863" formatCode="0.0">
                  <c:v>4.4407480170999998</c:v>
                </c:pt>
                <c:pt idx="864" formatCode="0.0">
                  <c:v>4.2391885678000003</c:v>
                </c:pt>
                <c:pt idx="865" formatCode="0.0">
                  <c:v>4.0417359209999999</c:v>
                </c:pt>
                <c:pt idx="866" formatCode="0.0">
                  <c:v>3.6701075667</c:v>
                </c:pt>
                <c:pt idx="867" formatCode="0.0">
                  <c:v>3.8501216410999999</c:v>
                </c:pt>
                <c:pt idx="868" formatCode="0.0">
                  <c:v>3.5086047706999999</c:v>
                </c:pt>
                <c:pt idx="869" formatCode="0.0">
                  <c:v>3.1783865829</c:v>
                </c:pt>
                <c:pt idx="870" formatCode="0.0">
                  <c:v>3.0395108450000001</c:v>
                </c:pt>
                <c:pt idx="871" formatCode="0.0">
                  <c:v>2.8499437465000002</c:v>
                </c:pt>
                <c:pt idx="872" formatCode="0.0">
                  <c:v>2.9625503027</c:v>
                </c:pt>
                <c:pt idx="873" formatCode="0.0">
                  <c:v>2.7741256549000002</c:v>
                </c:pt>
                <c:pt idx="874" formatCode="0.0">
                  <c:v>2.6149340359000002</c:v>
                </c:pt>
                <c:pt idx="875" formatCode="0.0">
                  <c:v>3.1328053952000001</c:v>
                </c:pt>
                <c:pt idx="876" formatCode="0.0">
                  <c:v>3.3208315205000001</c:v>
                </c:pt>
                <c:pt idx="877" formatCode="0.0">
                  <c:v>3.8153058156999999</c:v>
                </c:pt>
                <c:pt idx="878" formatCode="0.0">
                  <c:v>3.1410469612999998</c:v>
                </c:pt>
                <c:pt idx="879" formatCode="0.0">
                  <c:v>1.0499248172</c:v>
                </c:pt>
                <c:pt idx="880" formatCode="0.0">
                  <c:v>0.15095040579999999</c:v>
                </c:pt>
                <c:pt idx="881" formatCode="0.0">
                  <c:v>0.32825364959999997</c:v>
                </c:pt>
                <c:pt idx="882" formatCode="0.0">
                  <c:v>0.30328156499999998</c:v>
                </c:pt>
                <c:pt idx="883" formatCode="0.0">
                  <c:v>5.2776996E-2</c:v>
                </c:pt>
                <c:pt idx="884" formatCode="0.0">
                  <c:v>0.46932919099999998</c:v>
                </c:pt>
                <c:pt idx="885" formatCode="0.0">
                  <c:v>0.73203711169999996</c:v>
                </c:pt>
                <c:pt idx="886" formatCode="0.0">
                  <c:v>0.76599449180000001</c:v>
                </c:pt>
                <c:pt idx="887" formatCode="0.0">
                  <c:v>0.72215150719999999</c:v>
                </c:pt>
                <c:pt idx="888" formatCode="0.0">
                  <c:v>0.97153258980000001</c:v>
                </c:pt>
                <c:pt idx="889" formatCode="0.0">
                  <c:v>0.61718246629999995</c:v>
                </c:pt>
                <c:pt idx="890" formatCode="0.0">
                  <c:v>3.7305081805999998</c:v>
                </c:pt>
                <c:pt idx="891" formatCode="0.0">
                  <c:v>9.0836713349</c:v>
                </c:pt>
                <c:pt idx="892" formatCode="0.0">
                  <c:v>12.1071535122</c:v>
                </c:pt>
                <c:pt idx="893" formatCode="0.0">
                  <c:v>13.517311434</c:v>
                </c:pt>
                <c:pt idx="894" formatCode="0.0">
                  <c:v>14.548928886400001</c:v>
                </c:pt>
                <c:pt idx="895" formatCode="0.0">
                  <c:v>15.8787739195</c:v>
                </c:pt>
                <c:pt idx="896" formatCode="0.0">
                  <c:v>16.3809536829</c:v>
                </c:pt>
                <c:pt idx="897" formatCode="0.0">
                  <c:v>17.0951509665</c:v>
                </c:pt>
                <c:pt idx="898" formatCode="0.0">
                  <c:v>18.576970485</c:v>
                </c:pt>
                <c:pt idx="899" formatCode="0.0">
                  <c:v>19.643874948400001</c:v>
                </c:pt>
                <c:pt idx="900" formatCode="0.0">
                  <c:v>20.012191283300002</c:v>
                </c:pt>
                <c:pt idx="901" formatCode="0.0">
                  <c:v>21.1137488279</c:v>
                </c:pt>
                <c:pt idx="902" formatCode="0.0">
                  <c:v>18.881855555800001</c:v>
                </c:pt>
                <c:pt idx="903" formatCode="0.0">
                  <c:v>15.676742559999999</c:v>
                </c:pt>
                <c:pt idx="904" formatCode="0.0">
                  <c:v>14.173375074999999</c:v>
                </c:pt>
                <c:pt idx="905" formatCode="0.0">
                  <c:v>13.290501796499999</c:v>
                </c:pt>
                <c:pt idx="906" formatCode="0.0">
                  <c:v>12.6481453093</c:v>
                </c:pt>
                <c:pt idx="907" formatCode="0.0">
                  <c:v>12.2423452297</c:v>
                </c:pt>
                <c:pt idx="908" formatCode="0.0">
                  <c:v>11.801862487799999</c:v>
                </c:pt>
                <c:pt idx="909" formatCode="0.0">
                  <c:v>11.207521933300001</c:v>
                </c:pt>
                <c:pt idx="910" formatCode="0.0">
                  <c:v>10.0948979951</c:v>
                </c:pt>
                <c:pt idx="911" formatCode="0.0">
                  <c:v>9.1297911437000003</c:v>
                </c:pt>
                <c:pt idx="912" formatCode="0.0">
                  <c:v>8.6415648842999992</c:v>
                </c:pt>
                <c:pt idx="1031" formatCode="0.000">
                  <c:v>#N/A</c:v>
                </c:pt>
              </c:numCache>
            </c:numRef>
          </c:val>
          <c:smooth val="0"/>
          <c:extLst xmlns:c15="http://schemas.microsoft.com/office/drawing/2012/chart">
            <c:ext xmlns:c16="http://schemas.microsoft.com/office/drawing/2014/chart" uri="{C3380CC4-5D6E-409C-BE32-E72D297353CC}">
              <c16:uniqueId val="{00000002-8274-4D17-978C-F5FD5F09CCBB}"/>
            </c:ext>
          </c:extLst>
        </c:ser>
        <c:ser>
          <c:idx val="4"/>
          <c:order val="5"/>
          <c:tx>
            <c:strRef>
              <c:f>'RS22'!$T$2</c:f>
              <c:strCache>
                <c:ptCount val="1"/>
                <c:pt idx="0">
                  <c:v>5.9%</c:v>
                </c:pt>
              </c:strCache>
            </c:strRef>
          </c:tx>
          <c:marker>
            <c:symbol val="none"/>
          </c:marker>
          <c:dLbls>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8274-4D17-978C-F5FD5F09CCBB}"/>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8274-4D17-978C-F5FD5F09CCBB}"/>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8274-4D17-978C-F5FD5F09CCBB}"/>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8274-4D17-978C-F5FD5F09CCBB}"/>
                </c:ext>
              </c:extLst>
            </c:dLbl>
            <c:dLbl>
              <c:idx val="877"/>
              <c:layout>
                <c:manualLayout>
                  <c:x val="-1.039292604736326E-16"/>
                  <c:y val="-0.1111111111111111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8274-4D17-978C-F5FD5F09CCBB}"/>
                </c:ext>
              </c:extLst>
            </c:dLbl>
            <c:dLbl>
              <c:idx val="883"/>
              <c:layout>
                <c:manualLayout>
                  <c:x val="1.2755102040816327E-2"/>
                  <c:y val="-3.2679738562091504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8274-4D17-978C-F5FD5F09CCBB}"/>
                </c:ext>
              </c:extLst>
            </c:dLbl>
            <c:dLbl>
              <c:idx val="910"/>
              <c:layout>
                <c:manualLayout>
                  <c:x val="-2.078585209472652E-16"/>
                  <c:y val="-5.88235294117647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8274-4D17-978C-F5FD5F09CCBB}"/>
                </c:ext>
              </c:extLst>
            </c:dLbl>
            <c:dLbl>
              <c:idx val="911"/>
              <c:layout>
                <c:manualLayout>
                  <c:x val="-1.436265709156194E-3"/>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8274-4D17-978C-F5FD5F09CCBB}"/>
                </c:ext>
              </c:extLst>
            </c:dLbl>
            <c:dLbl>
              <c:idx val="912"/>
              <c:layout>
                <c:manualLayout>
                  <c:x val="-4.3087971274685813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630E-462A-A365-C47D7E2631F0}"/>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'RS22'!$T$3:$T$1034</c:f>
              <c:numCache>
                <c:formatCode>General</c:formatCode>
                <c:ptCount val="1032"/>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pt idx="888" formatCode="0.0">
                  <c:v>#N/A</c:v>
                </c:pt>
                <c:pt idx="889" formatCode="0.0">
                  <c:v>#N/A</c:v>
                </c:pt>
                <c:pt idx="890" formatCode="0.0">
                  <c:v>#N/A</c:v>
                </c:pt>
                <c:pt idx="891" formatCode="0.0">
                  <c:v>#N/A</c:v>
                </c:pt>
                <c:pt idx="892" formatCode="0.0">
                  <c:v>#N/A</c:v>
                </c:pt>
                <c:pt idx="893" formatCode="0.0">
                  <c:v>#N/A</c:v>
                </c:pt>
                <c:pt idx="894" formatCode="0.0">
                  <c:v>#N/A</c:v>
                </c:pt>
                <c:pt idx="895" formatCode="0.0">
                  <c:v>#N/A</c:v>
                </c:pt>
                <c:pt idx="896" formatCode="0.0">
                  <c:v>#N/A</c:v>
                </c:pt>
                <c:pt idx="897" formatCode="0.0">
                  <c:v>#N/A</c:v>
                </c:pt>
                <c:pt idx="898" formatCode="0.0">
                  <c:v>#N/A</c:v>
                </c:pt>
                <c:pt idx="899" formatCode="0.0">
                  <c:v>#N/A</c:v>
                </c:pt>
                <c:pt idx="900" formatCode="0.0">
                  <c:v>#N/A</c:v>
                </c:pt>
                <c:pt idx="901" formatCode="0.0">
                  <c:v>#N/A</c:v>
                </c:pt>
                <c:pt idx="902" formatCode="0.0">
                  <c:v>#N/A</c:v>
                </c:pt>
                <c:pt idx="903" formatCode="0.0">
                  <c:v>#N/A</c:v>
                </c:pt>
                <c:pt idx="904" formatCode="0.0">
                  <c:v>#N/A</c:v>
                </c:pt>
                <c:pt idx="905" formatCode="0.0">
                  <c:v>#N/A</c:v>
                </c:pt>
                <c:pt idx="906" formatCode="0.0">
                  <c:v>#N/A</c:v>
                </c:pt>
                <c:pt idx="907" formatCode="0.0">
                  <c:v>#N/A</c:v>
                </c:pt>
                <c:pt idx="908" formatCode="0.0">
                  <c:v>#N/A</c:v>
                </c:pt>
                <c:pt idx="909" formatCode="0.0">
                  <c:v>#N/A</c:v>
                </c:pt>
                <c:pt idx="910" formatCode="0.0">
                  <c:v>#N/A</c:v>
                </c:pt>
                <c:pt idx="911" formatCode="0.0">
                  <c:v>#N/A</c:v>
                </c:pt>
                <c:pt idx="912" formatCode="0.0">
                  <c:v>5.8922175545000002</c:v>
                </c:pt>
                <c:pt idx="913" formatCode="0.0">
                  <c:v>#N/A</c:v>
                </c:pt>
                <c:pt idx="914" formatCode="0.0">
                  <c:v>#N/A</c:v>
                </c:pt>
                <c:pt idx="915" formatCode="0.0">
                  <c:v>#N/A</c:v>
                </c:pt>
                <c:pt idx="916" formatCode="0.0">
                  <c:v>#N/A</c:v>
                </c:pt>
                <c:pt idx="917" formatCode="0.0">
                  <c:v>#N/A</c:v>
                </c:pt>
                <c:pt idx="918" formatCode="0.0">
                  <c:v>#N/A</c:v>
                </c:pt>
                <c:pt idx="919" formatCode="0.0">
                  <c:v>#N/A</c:v>
                </c:pt>
                <c:pt idx="920" formatCode="0.0">
                  <c:v>#N/A</c:v>
                </c:pt>
                <c:pt idx="921" formatCode="0.0">
                  <c:v>#N/A</c:v>
                </c:pt>
                <c:pt idx="922" formatCode="0.0">
                  <c:v>#N/A</c:v>
                </c:pt>
                <c:pt idx="923" formatCode="0.0">
                  <c:v>#N/A</c:v>
                </c:pt>
                <c:pt idx="924" formatCode="0.0">
                  <c:v>#N/A</c:v>
                </c:pt>
                <c:pt idx="925" formatCode="0.0">
                  <c:v>#N/A</c:v>
                </c:pt>
                <c:pt idx="926" formatCode="0.0">
                  <c:v>#N/A</c:v>
                </c:pt>
                <c:pt idx="927" formatCode="0.0">
                  <c:v>#N/A</c:v>
                </c:pt>
                <c:pt idx="928" formatCode="0.0">
                  <c:v>#N/A</c:v>
                </c:pt>
                <c:pt idx="929" formatCode="0.0">
                  <c:v>#N/A</c:v>
                </c:pt>
                <c:pt idx="930" formatCode="0.0">
                  <c:v>#N/A</c:v>
                </c:pt>
                <c:pt idx="931" formatCode="0.0">
                  <c:v>#N/A</c:v>
                </c:pt>
                <c:pt idx="932" formatCode="0.0">
                  <c:v>#N/A</c:v>
                </c:pt>
                <c:pt idx="933" formatCode="0.0">
                  <c:v>#N/A</c:v>
                </c:pt>
                <c:pt idx="934" formatCode="0.0">
                  <c:v>#N/A</c:v>
                </c:pt>
                <c:pt idx="935" formatCode="0.0">
                  <c:v>#N/A</c:v>
                </c:pt>
                <c:pt idx="936" formatCode="0.0">
                  <c:v>#N/A</c:v>
                </c:pt>
                <c:pt idx="937" formatCode="0.0">
                  <c:v>#N/A</c:v>
                </c:pt>
                <c:pt idx="938" formatCode="0.0">
                  <c:v>#N/A</c:v>
                </c:pt>
                <c:pt idx="939" formatCode="0.0">
                  <c:v>#N/A</c:v>
                </c:pt>
                <c:pt idx="940" formatCode="0.0">
                  <c:v>#N/A</c:v>
                </c:pt>
                <c:pt idx="941" formatCode="0.0">
                  <c:v>#N/A</c:v>
                </c:pt>
                <c:pt idx="942" formatCode="0.0">
                  <c:v>#N/A</c:v>
                </c:pt>
                <c:pt idx="943" formatCode="0.0">
                  <c:v>#N/A</c:v>
                </c:pt>
                <c:pt idx="944" formatCode="0.0">
                  <c:v>#N/A</c:v>
                </c:pt>
                <c:pt idx="945" formatCode="0.0">
                  <c:v>#N/A</c:v>
                </c:pt>
                <c:pt idx="946" formatCode="0.0">
                  <c:v>#N/A</c:v>
                </c:pt>
                <c:pt idx="947" formatCode="0.0">
                  <c:v>#N/A</c:v>
                </c:pt>
                <c:pt idx="948" formatCode="0.0">
                  <c:v>#N/A</c:v>
                </c:pt>
                <c:pt idx="949" formatCode="0.0">
                  <c:v>#N/A</c:v>
                </c:pt>
                <c:pt idx="950" formatCode="0.0">
                  <c:v>#N/A</c:v>
                </c:pt>
                <c:pt idx="951" formatCode="0.0">
                  <c:v>#N/A</c:v>
                </c:pt>
                <c:pt idx="952" formatCode="0.0">
                  <c:v>#N/A</c:v>
                </c:pt>
                <c:pt idx="953" formatCode="0.0">
                  <c:v>#N/A</c:v>
                </c:pt>
                <c:pt idx="954" formatCode="0.0">
                  <c:v>#N/A</c:v>
                </c:pt>
                <c:pt idx="955" formatCode="0.0">
                  <c:v>#N/A</c:v>
                </c:pt>
                <c:pt idx="956" formatCode="0.0">
                  <c:v>#N/A</c:v>
                </c:pt>
                <c:pt idx="957" formatCode="0.0">
                  <c:v>#N/A</c:v>
                </c:pt>
                <c:pt idx="958" formatCode="0.0">
                  <c:v>#N/A</c:v>
                </c:pt>
                <c:pt idx="959" formatCode="0.0">
                  <c:v>#N/A</c:v>
                </c:pt>
                <c:pt idx="960" formatCode="0.0">
                  <c:v>#N/A</c:v>
                </c:pt>
                <c:pt idx="961" formatCode="0.0">
                  <c:v>#N/A</c:v>
                </c:pt>
                <c:pt idx="962" formatCode="0.0">
                  <c:v>#N/A</c:v>
                </c:pt>
                <c:pt idx="963" formatCode="0.0">
                  <c:v>#N/A</c:v>
                </c:pt>
                <c:pt idx="964" formatCode="0.0">
                  <c:v>#N/A</c:v>
                </c:pt>
                <c:pt idx="965" formatCode="0.0">
                  <c:v>#N/A</c:v>
                </c:pt>
                <c:pt idx="966" formatCode="0.0">
                  <c:v>#N/A</c:v>
                </c:pt>
                <c:pt idx="967" formatCode="0.0">
                  <c:v>#N/A</c:v>
                </c:pt>
                <c:pt idx="968" formatCode="0.0">
                  <c:v>#N/A</c:v>
                </c:pt>
                <c:pt idx="969" formatCode="0.0">
                  <c:v>#N/A</c:v>
                </c:pt>
                <c:pt idx="970" formatCode="0.0">
                  <c:v>#N/A</c:v>
                </c:pt>
                <c:pt idx="971" formatCode="0.0">
                  <c:v>#N/A</c:v>
                </c:pt>
                <c:pt idx="972" formatCode="0.0">
                  <c:v>#N/A</c:v>
                </c:pt>
                <c:pt idx="973" formatCode="0.0">
                  <c:v>#N/A</c:v>
                </c:pt>
                <c:pt idx="974" formatCode="0.0">
                  <c:v>#N/A</c:v>
                </c:pt>
                <c:pt idx="975" formatCode="0.0">
                  <c:v>#N/A</c:v>
                </c:pt>
                <c:pt idx="976" formatCode="0.0">
                  <c:v>#N/A</c:v>
                </c:pt>
                <c:pt idx="977" formatCode="0.0">
                  <c:v>#N/A</c:v>
                </c:pt>
                <c:pt idx="978" formatCode="0.0">
                  <c:v>#N/A</c:v>
                </c:pt>
                <c:pt idx="979" formatCode="0.0">
                  <c:v>#N/A</c:v>
                </c:pt>
                <c:pt idx="980" formatCode="0.0">
                  <c:v>#N/A</c:v>
                </c:pt>
                <c:pt idx="981" formatCode="0.0">
                  <c:v>#N/A</c:v>
                </c:pt>
                <c:pt idx="982" formatCode="0.0">
                  <c:v>#N/A</c:v>
                </c:pt>
                <c:pt idx="983" formatCode="0.0">
                  <c:v>#N/A</c:v>
                </c:pt>
                <c:pt idx="984" formatCode="0.0">
                  <c:v>#N/A</c:v>
                </c:pt>
                <c:pt idx="985" formatCode="0.0">
                  <c:v>#N/A</c:v>
                </c:pt>
                <c:pt idx="986" formatCode="0.0">
                  <c:v>#N/A</c:v>
                </c:pt>
                <c:pt idx="987" formatCode="0.0">
                  <c:v>#N/A</c:v>
                </c:pt>
                <c:pt idx="988" formatCode="0.0">
                  <c:v>#N/A</c:v>
                </c:pt>
                <c:pt idx="989" formatCode="0.0">
                  <c:v>#N/A</c:v>
                </c:pt>
                <c:pt idx="990" formatCode="0.0">
                  <c:v>#N/A</c:v>
                </c:pt>
                <c:pt idx="991" formatCode="0.0">
                  <c:v>#N/A</c:v>
                </c:pt>
                <c:pt idx="992" formatCode="0.0">
                  <c:v>#N/A</c:v>
                </c:pt>
                <c:pt idx="993" formatCode="0.0">
                  <c:v>#N/A</c:v>
                </c:pt>
                <c:pt idx="994" formatCode="0.0">
                  <c:v>#N/A</c:v>
                </c:pt>
                <c:pt idx="995" formatCode="0.0">
                  <c:v>#N/A</c:v>
                </c:pt>
                <c:pt idx="996" formatCode="0.0">
                  <c:v>#N/A</c:v>
                </c:pt>
                <c:pt idx="997" formatCode="0.0">
                  <c:v>#N/A</c:v>
                </c:pt>
                <c:pt idx="998" formatCode="0.0">
                  <c:v>#N/A</c:v>
                </c:pt>
                <c:pt idx="999" formatCode="0.0">
                  <c:v>#N/A</c:v>
                </c:pt>
                <c:pt idx="1000" formatCode="0.0">
                  <c:v>#N/A</c:v>
                </c:pt>
                <c:pt idx="1001" formatCode="0.0">
                  <c:v>#N/A</c:v>
                </c:pt>
                <c:pt idx="1002" formatCode="0.0">
                  <c:v>#N/A</c:v>
                </c:pt>
                <c:pt idx="1003" formatCode="0.0">
                  <c:v>#N/A</c:v>
                </c:pt>
                <c:pt idx="1004" formatCode="0.0">
                  <c:v>#N/A</c:v>
                </c:pt>
                <c:pt idx="1005" formatCode="0.0">
                  <c:v>#N/A</c:v>
                </c:pt>
                <c:pt idx="1006" formatCode="0.0">
                  <c:v>#N/A</c:v>
                </c:pt>
                <c:pt idx="1007" formatCode="0.0">
                  <c:v>#N/A</c:v>
                </c:pt>
                <c:pt idx="1008" formatCode="0.0">
                  <c:v>#N/A</c:v>
                </c:pt>
                <c:pt idx="1009" formatCode="0.0">
                  <c:v>#N/A</c:v>
                </c:pt>
                <c:pt idx="1010" formatCode="0.0">
                  <c:v>#N/A</c:v>
                </c:pt>
                <c:pt idx="1011" formatCode="0.0">
                  <c:v>#N/A</c:v>
                </c:pt>
                <c:pt idx="1012" formatCode="0.0">
                  <c:v>#N/A</c:v>
                </c:pt>
                <c:pt idx="1013" formatCode="0.0">
                  <c:v>#N/A</c:v>
                </c:pt>
                <c:pt idx="1014" formatCode="0.0">
                  <c:v>#N/A</c:v>
                </c:pt>
                <c:pt idx="1015" formatCode="0.0">
                  <c:v>#N/A</c:v>
                </c:pt>
                <c:pt idx="1016" formatCode="0.0">
                  <c:v>#N/A</c:v>
                </c:pt>
                <c:pt idx="1017" formatCode="0.0">
                  <c:v>#N/A</c:v>
                </c:pt>
                <c:pt idx="1018" formatCode="0.0">
                  <c:v>#N/A</c:v>
                </c:pt>
                <c:pt idx="1019" formatCode="0.0">
                  <c:v>#N/A</c:v>
                </c:pt>
                <c:pt idx="1020" formatCode="0.0">
                  <c:v>#N/A</c:v>
                </c:pt>
                <c:pt idx="1021" formatCode="0.0">
                  <c:v>#N/A</c:v>
                </c:pt>
                <c:pt idx="1022" formatCode="0.0">
                  <c:v>#N/A</c:v>
                </c:pt>
                <c:pt idx="1023" formatCode="0.0">
                  <c:v>#N/A</c:v>
                </c:pt>
                <c:pt idx="1024" formatCode="0.0">
                  <c:v>#N/A</c:v>
                </c:pt>
                <c:pt idx="1025" formatCode="0.0">
                  <c:v>#N/A</c:v>
                </c:pt>
                <c:pt idx="1026" formatCode="0.0">
                  <c:v>#N/A</c:v>
                </c:pt>
                <c:pt idx="1027" formatCode="0.0">
                  <c:v>#N/A</c:v>
                </c:pt>
                <c:pt idx="1028" formatCode="0.0">
                  <c:v>#N/A</c:v>
                </c:pt>
                <c:pt idx="1029" formatCode="0.0">
                  <c:v>#N/A</c:v>
                </c:pt>
                <c:pt idx="1030" formatCode="0.0">
                  <c:v>#N/A</c:v>
                </c:pt>
                <c:pt idx="1031" formatCode="0.000">
                  <c:v>#N/A</c:v>
                </c:pt>
              </c:numCache>
            </c:numRef>
          </c:val>
          <c:smooth val="0"/>
          <c:extLst>
            <c:ext xmlns:c16="http://schemas.microsoft.com/office/drawing/2014/chart" uri="{C3380CC4-5D6E-409C-BE32-E72D297353CC}">
              <c16:uniqueId val="{0000000A-8274-4D17-978C-F5FD5F09CCBB}"/>
            </c:ext>
          </c:extLst>
        </c:ser>
        <c:ser>
          <c:idx val="5"/>
          <c:order val="7"/>
          <c:tx>
            <c:strRef>
              <c:f>'RS22'!$V$2</c:f>
              <c:strCache>
                <c:ptCount val="1"/>
                <c:pt idx="0">
                  <c:v>8.6%</c:v>
                </c:pt>
              </c:strCache>
            </c:strRef>
          </c:tx>
          <c:marker>
            <c:symbol val="none"/>
          </c:marker>
          <c:dLbls>
            <c:dLbl>
              <c:idx val="877"/>
              <c:layout>
                <c:manualLayout>
                  <c:x val="-1.039292604736326E-16"/>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8274-4D17-978C-F5FD5F09CCBB}"/>
                </c:ext>
              </c:extLst>
            </c:dLbl>
            <c:dLbl>
              <c:idx val="883"/>
              <c:layout>
                <c:manualLayout>
                  <c:x val="2.976190476190466E-2"/>
                  <c:y val="-0.2058823529411764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8274-4D17-978C-F5FD5F09CCBB}"/>
                </c:ext>
              </c:extLst>
            </c:dLbl>
            <c:dLbl>
              <c:idx val="892"/>
              <c:layout>
                <c:manualLayout>
                  <c:x val="3.401360544217677E-2"/>
                  <c:y val="-1.96078431372549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8274-4D17-978C-F5FD5F09CCBB}"/>
                </c:ext>
              </c:extLst>
            </c:dLbl>
            <c:dLbl>
              <c:idx val="910"/>
              <c:layout>
                <c:manualLayout>
                  <c:x val="-2.078585209472652E-16"/>
                  <c:y val="-9.803921568627450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8274-4D17-978C-F5FD5F09CCBB}"/>
                </c:ext>
              </c:extLst>
            </c:dLbl>
            <c:dLbl>
              <c:idx val="911"/>
              <c:layout>
                <c:manualLayout>
                  <c:x val="-1.436265709156194E-3"/>
                  <c:y val="-8.82352941176470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8274-4D17-978C-F5FD5F09CCBB}"/>
                </c:ext>
              </c:extLst>
            </c:dLbl>
            <c:dLbl>
              <c:idx val="912"/>
              <c:layout>
                <c:manualLayout>
                  <c:x val="-4.3087971274685813E-3"/>
                  <c:y val="-0.1045751633986928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30E-462A-A365-C47D7E2631F0}"/>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'RS22'!$V$3:$V$1034</c:f>
              <c:numCache>
                <c:formatCode>General</c:formatCode>
                <c:ptCount val="1032"/>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pt idx="888" formatCode="0.0">
                  <c:v>#N/A</c:v>
                </c:pt>
                <c:pt idx="889" formatCode="0.0">
                  <c:v>#N/A</c:v>
                </c:pt>
                <c:pt idx="890" formatCode="0.0">
                  <c:v>#N/A</c:v>
                </c:pt>
                <c:pt idx="891" formatCode="0.0">
                  <c:v>#N/A</c:v>
                </c:pt>
                <c:pt idx="892" formatCode="0.0">
                  <c:v>#N/A</c:v>
                </c:pt>
                <c:pt idx="893" formatCode="0.0">
                  <c:v>#N/A</c:v>
                </c:pt>
                <c:pt idx="894" formatCode="0.0">
                  <c:v>#N/A</c:v>
                </c:pt>
                <c:pt idx="895" formatCode="0.0">
                  <c:v>#N/A</c:v>
                </c:pt>
                <c:pt idx="896" formatCode="0.0">
                  <c:v>#N/A</c:v>
                </c:pt>
                <c:pt idx="897" formatCode="0.0">
                  <c:v>#N/A</c:v>
                </c:pt>
                <c:pt idx="898" formatCode="0.0">
                  <c:v>#N/A</c:v>
                </c:pt>
                <c:pt idx="899" formatCode="0.0">
                  <c:v>#N/A</c:v>
                </c:pt>
                <c:pt idx="900" formatCode="0.0">
                  <c:v>#N/A</c:v>
                </c:pt>
                <c:pt idx="901" formatCode="0.0">
                  <c:v>#N/A</c:v>
                </c:pt>
                <c:pt idx="902" formatCode="0.0">
                  <c:v>#N/A</c:v>
                </c:pt>
                <c:pt idx="903" formatCode="0.0">
                  <c:v>#N/A</c:v>
                </c:pt>
                <c:pt idx="904" formatCode="0.0">
                  <c:v>#N/A</c:v>
                </c:pt>
                <c:pt idx="905" formatCode="0.0">
                  <c:v>#N/A</c:v>
                </c:pt>
                <c:pt idx="906" formatCode="0.0">
                  <c:v>#N/A</c:v>
                </c:pt>
                <c:pt idx="907" formatCode="0.0">
                  <c:v>#N/A</c:v>
                </c:pt>
                <c:pt idx="908" formatCode="0.0">
                  <c:v>#N/A</c:v>
                </c:pt>
                <c:pt idx="909" formatCode="0.0">
                  <c:v>#N/A</c:v>
                </c:pt>
                <c:pt idx="910" formatCode="0.0">
                  <c:v>#N/A</c:v>
                </c:pt>
                <c:pt idx="911" formatCode="0.0">
                  <c:v>#N/A</c:v>
                </c:pt>
                <c:pt idx="912" formatCode="0.0">
                  <c:v>8.6415648842999992</c:v>
                </c:pt>
                <c:pt idx="913" formatCode="0.0">
                  <c:v>#N/A</c:v>
                </c:pt>
                <c:pt idx="914" formatCode="0.0">
                  <c:v>#N/A</c:v>
                </c:pt>
                <c:pt idx="915" formatCode="0.0">
                  <c:v>#N/A</c:v>
                </c:pt>
                <c:pt idx="916" formatCode="0.0">
                  <c:v>#N/A</c:v>
                </c:pt>
                <c:pt idx="917" formatCode="0.0">
                  <c:v>#N/A</c:v>
                </c:pt>
                <c:pt idx="918" formatCode="0.0">
                  <c:v>#N/A</c:v>
                </c:pt>
                <c:pt idx="919" formatCode="0.0">
                  <c:v>#N/A</c:v>
                </c:pt>
                <c:pt idx="920" formatCode="0.0">
                  <c:v>#N/A</c:v>
                </c:pt>
                <c:pt idx="921" formatCode="0.0">
                  <c:v>#N/A</c:v>
                </c:pt>
                <c:pt idx="922" formatCode="0.0">
                  <c:v>#N/A</c:v>
                </c:pt>
                <c:pt idx="923" formatCode="0.0">
                  <c:v>#N/A</c:v>
                </c:pt>
                <c:pt idx="924" formatCode="0.0">
                  <c:v>#N/A</c:v>
                </c:pt>
                <c:pt idx="925" formatCode="0.0">
                  <c:v>#N/A</c:v>
                </c:pt>
                <c:pt idx="926" formatCode="0.0">
                  <c:v>#N/A</c:v>
                </c:pt>
                <c:pt idx="927" formatCode="0.0">
                  <c:v>#N/A</c:v>
                </c:pt>
                <c:pt idx="928" formatCode="0.0">
                  <c:v>#N/A</c:v>
                </c:pt>
                <c:pt idx="929" formatCode="0.0">
                  <c:v>#N/A</c:v>
                </c:pt>
                <c:pt idx="930" formatCode="0.0">
                  <c:v>#N/A</c:v>
                </c:pt>
                <c:pt idx="931" formatCode="0.0">
                  <c:v>#N/A</c:v>
                </c:pt>
                <c:pt idx="932" formatCode="0.0">
                  <c:v>#N/A</c:v>
                </c:pt>
                <c:pt idx="933" formatCode="0.0">
                  <c:v>#N/A</c:v>
                </c:pt>
                <c:pt idx="934" formatCode="0.0">
                  <c:v>#N/A</c:v>
                </c:pt>
                <c:pt idx="935" formatCode="0.0">
                  <c:v>#N/A</c:v>
                </c:pt>
                <c:pt idx="936" formatCode="0.0">
                  <c:v>#N/A</c:v>
                </c:pt>
                <c:pt idx="937" formatCode="0.0">
                  <c:v>#N/A</c:v>
                </c:pt>
                <c:pt idx="938" formatCode="0.0">
                  <c:v>#N/A</c:v>
                </c:pt>
                <c:pt idx="939" formatCode="0.0">
                  <c:v>#N/A</c:v>
                </c:pt>
                <c:pt idx="940" formatCode="0.0">
                  <c:v>#N/A</c:v>
                </c:pt>
                <c:pt idx="941" formatCode="0.0">
                  <c:v>#N/A</c:v>
                </c:pt>
                <c:pt idx="942" formatCode="0.0">
                  <c:v>#N/A</c:v>
                </c:pt>
                <c:pt idx="943" formatCode="0.0">
                  <c:v>#N/A</c:v>
                </c:pt>
                <c:pt idx="944" formatCode="0.0">
                  <c:v>#N/A</c:v>
                </c:pt>
                <c:pt idx="945" formatCode="0.0">
                  <c:v>#N/A</c:v>
                </c:pt>
                <c:pt idx="946" formatCode="0.0">
                  <c:v>#N/A</c:v>
                </c:pt>
                <c:pt idx="947" formatCode="0.0">
                  <c:v>#N/A</c:v>
                </c:pt>
                <c:pt idx="948" formatCode="0.0">
                  <c:v>#N/A</c:v>
                </c:pt>
                <c:pt idx="949" formatCode="0.0">
                  <c:v>#N/A</c:v>
                </c:pt>
                <c:pt idx="950" formatCode="0.0">
                  <c:v>#N/A</c:v>
                </c:pt>
                <c:pt idx="951" formatCode="0.0">
                  <c:v>#N/A</c:v>
                </c:pt>
                <c:pt idx="952" formatCode="0.0">
                  <c:v>#N/A</c:v>
                </c:pt>
                <c:pt idx="953" formatCode="0.0">
                  <c:v>#N/A</c:v>
                </c:pt>
                <c:pt idx="954" formatCode="0.0">
                  <c:v>#N/A</c:v>
                </c:pt>
                <c:pt idx="955" formatCode="0.0">
                  <c:v>#N/A</c:v>
                </c:pt>
                <c:pt idx="956" formatCode="0.0">
                  <c:v>#N/A</c:v>
                </c:pt>
                <c:pt idx="957" formatCode="0.0">
                  <c:v>#N/A</c:v>
                </c:pt>
                <c:pt idx="958" formatCode="0.0">
                  <c:v>#N/A</c:v>
                </c:pt>
                <c:pt idx="959" formatCode="0.0">
                  <c:v>#N/A</c:v>
                </c:pt>
                <c:pt idx="960" formatCode="0.0">
                  <c:v>#N/A</c:v>
                </c:pt>
                <c:pt idx="961" formatCode="0.0">
                  <c:v>#N/A</c:v>
                </c:pt>
                <c:pt idx="962" formatCode="0.0">
                  <c:v>#N/A</c:v>
                </c:pt>
                <c:pt idx="963" formatCode="0.0">
                  <c:v>#N/A</c:v>
                </c:pt>
                <c:pt idx="964" formatCode="0.0">
                  <c:v>#N/A</c:v>
                </c:pt>
                <c:pt idx="965" formatCode="0.0">
                  <c:v>#N/A</c:v>
                </c:pt>
                <c:pt idx="966" formatCode="0.0">
                  <c:v>#N/A</c:v>
                </c:pt>
                <c:pt idx="967" formatCode="0.0">
                  <c:v>#N/A</c:v>
                </c:pt>
                <c:pt idx="968" formatCode="0.0">
                  <c:v>#N/A</c:v>
                </c:pt>
                <c:pt idx="969" formatCode="0.0">
                  <c:v>#N/A</c:v>
                </c:pt>
                <c:pt idx="970" formatCode="0.0">
                  <c:v>#N/A</c:v>
                </c:pt>
                <c:pt idx="971" formatCode="0.0">
                  <c:v>#N/A</c:v>
                </c:pt>
                <c:pt idx="972" formatCode="0.0">
                  <c:v>#N/A</c:v>
                </c:pt>
                <c:pt idx="973" formatCode="0.0">
                  <c:v>#N/A</c:v>
                </c:pt>
                <c:pt idx="974" formatCode="0.0">
                  <c:v>#N/A</c:v>
                </c:pt>
                <c:pt idx="975" formatCode="0.0">
                  <c:v>#N/A</c:v>
                </c:pt>
                <c:pt idx="976" formatCode="0.0">
                  <c:v>#N/A</c:v>
                </c:pt>
                <c:pt idx="977" formatCode="0.0">
                  <c:v>#N/A</c:v>
                </c:pt>
                <c:pt idx="978" formatCode="0.0">
                  <c:v>#N/A</c:v>
                </c:pt>
                <c:pt idx="979" formatCode="0.0">
                  <c:v>#N/A</c:v>
                </c:pt>
                <c:pt idx="980" formatCode="0.0">
                  <c:v>#N/A</c:v>
                </c:pt>
                <c:pt idx="981" formatCode="0.0">
                  <c:v>#N/A</c:v>
                </c:pt>
                <c:pt idx="982" formatCode="0.0">
                  <c:v>#N/A</c:v>
                </c:pt>
                <c:pt idx="983" formatCode="0.0">
                  <c:v>#N/A</c:v>
                </c:pt>
                <c:pt idx="984" formatCode="0.0">
                  <c:v>#N/A</c:v>
                </c:pt>
                <c:pt idx="985" formatCode="0.0">
                  <c:v>#N/A</c:v>
                </c:pt>
                <c:pt idx="986" formatCode="0.0">
                  <c:v>#N/A</c:v>
                </c:pt>
                <c:pt idx="987" formatCode="0.0">
                  <c:v>#N/A</c:v>
                </c:pt>
                <c:pt idx="988" formatCode="0.0">
                  <c:v>#N/A</c:v>
                </c:pt>
                <c:pt idx="989" formatCode="0.0">
                  <c:v>#N/A</c:v>
                </c:pt>
                <c:pt idx="990" formatCode="0.0">
                  <c:v>#N/A</c:v>
                </c:pt>
                <c:pt idx="991" formatCode="0.0">
                  <c:v>#N/A</c:v>
                </c:pt>
                <c:pt idx="992" formatCode="0.0">
                  <c:v>#N/A</c:v>
                </c:pt>
                <c:pt idx="993" formatCode="0.0">
                  <c:v>#N/A</c:v>
                </c:pt>
                <c:pt idx="994" formatCode="0.0">
                  <c:v>#N/A</c:v>
                </c:pt>
                <c:pt idx="995" formatCode="0.0">
                  <c:v>#N/A</c:v>
                </c:pt>
                <c:pt idx="996" formatCode="0.0">
                  <c:v>#N/A</c:v>
                </c:pt>
                <c:pt idx="997" formatCode="0.0">
                  <c:v>#N/A</c:v>
                </c:pt>
                <c:pt idx="998" formatCode="0.0">
                  <c:v>#N/A</c:v>
                </c:pt>
                <c:pt idx="999" formatCode="0.0">
                  <c:v>#N/A</c:v>
                </c:pt>
                <c:pt idx="1000" formatCode="0.0">
                  <c:v>#N/A</c:v>
                </c:pt>
                <c:pt idx="1001" formatCode="0.0">
                  <c:v>#N/A</c:v>
                </c:pt>
                <c:pt idx="1002" formatCode="0.0">
                  <c:v>#N/A</c:v>
                </c:pt>
                <c:pt idx="1003" formatCode="0.0">
                  <c:v>#N/A</c:v>
                </c:pt>
                <c:pt idx="1004" formatCode="0.0">
                  <c:v>#N/A</c:v>
                </c:pt>
                <c:pt idx="1005" formatCode="0.0">
                  <c:v>#N/A</c:v>
                </c:pt>
                <c:pt idx="1006" formatCode="0.0">
                  <c:v>#N/A</c:v>
                </c:pt>
                <c:pt idx="1007" formatCode="0.0">
                  <c:v>#N/A</c:v>
                </c:pt>
                <c:pt idx="1008" formatCode="0.0">
                  <c:v>#N/A</c:v>
                </c:pt>
                <c:pt idx="1009" formatCode="0.0">
                  <c:v>#N/A</c:v>
                </c:pt>
                <c:pt idx="1010" formatCode="0.0">
                  <c:v>#N/A</c:v>
                </c:pt>
                <c:pt idx="1011" formatCode="0.0">
                  <c:v>#N/A</c:v>
                </c:pt>
                <c:pt idx="1012" formatCode="0.0">
                  <c:v>#N/A</c:v>
                </c:pt>
                <c:pt idx="1013" formatCode="0.0">
                  <c:v>#N/A</c:v>
                </c:pt>
                <c:pt idx="1014" formatCode="0.0">
                  <c:v>#N/A</c:v>
                </c:pt>
                <c:pt idx="1015" formatCode="0.0">
                  <c:v>#N/A</c:v>
                </c:pt>
                <c:pt idx="1016" formatCode="0.0">
                  <c:v>#N/A</c:v>
                </c:pt>
                <c:pt idx="1017" formatCode="0.0">
                  <c:v>#N/A</c:v>
                </c:pt>
                <c:pt idx="1018" formatCode="0.0">
                  <c:v>#N/A</c:v>
                </c:pt>
                <c:pt idx="1019" formatCode="0.0">
                  <c:v>#N/A</c:v>
                </c:pt>
                <c:pt idx="1020" formatCode="0.0">
                  <c:v>#N/A</c:v>
                </c:pt>
                <c:pt idx="1021" formatCode="0.0">
                  <c:v>#N/A</c:v>
                </c:pt>
                <c:pt idx="1022" formatCode="0.0">
                  <c:v>#N/A</c:v>
                </c:pt>
                <c:pt idx="1023" formatCode="0.0">
                  <c:v>#N/A</c:v>
                </c:pt>
                <c:pt idx="1024" formatCode="0.0">
                  <c:v>#N/A</c:v>
                </c:pt>
                <c:pt idx="1025" formatCode="0.0">
                  <c:v>#N/A</c:v>
                </c:pt>
                <c:pt idx="1026" formatCode="0.0">
                  <c:v>#N/A</c:v>
                </c:pt>
                <c:pt idx="1027" formatCode="0.0">
                  <c:v>#N/A</c:v>
                </c:pt>
                <c:pt idx="1028" formatCode="0.0">
                  <c:v>#N/A</c:v>
                </c:pt>
                <c:pt idx="1029" formatCode="0.0">
                  <c:v>#N/A</c:v>
                </c:pt>
                <c:pt idx="1030" formatCode="0.0">
                  <c:v>#N/A</c:v>
                </c:pt>
                <c:pt idx="1031" formatCode="0.0">
                  <c:v>#N/A</c:v>
                </c:pt>
              </c:numCache>
            </c:numRef>
          </c:val>
          <c:smooth val="0"/>
          <c:extLst>
            <c:ext xmlns:c16="http://schemas.microsoft.com/office/drawing/2014/chart" uri="{C3380CC4-5D6E-409C-BE32-E72D297353CC}">
              <c16:uniqueId val="{0000000F-8274-4D17-978C-F5FD5F09CCBB}"/>
            </c:ext>
          </c:extLst>
        </c:ser>
        <c:ser>
          <c:idx val="8"/>
          <c:order val="8"/>
          <c:tx>
            <c:v>12/12 Forecast</c:v>
          </c:tx>
          <c:spPr>
            <a:ln>
              <a:noFill/>
            </a:ln>
          </c:spPr>
          <c:marker>
            <c:symbol val="circle"/>
            <c:size val="8"/>
            <c:spPr>
              <a:solidFill>
                <a:srgbClr val="08A685"/>
              </a:solidFill>
              <a:ln>
                <a:solidFill>
                  <a:srgbClr val="05715A"/>
                </a:solidFill>
              </a:ln>
            </c:spPr>
          </c:marker>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'RS22'!$M$3:$M$1034</c:f>
              <c:numCache>
                <c:formatCode>General</c:formatCode>
                <c:ptCount val="1032"/>
                <c:pt idx="914" formatCode="0.0%">
                  <c:v>7.95</c:v>
                </c:pt>
                <c:pt idx="917" formatCode="0.0%">
                  <c:v>6.1</c:v>
                </c:pt>
                <c:pt idx="920" formatCode="0.0%">
                  <c:v>3.9</c:v>
                </c:pt>
                <c:pt idx="923" formatCode="0.0%">
                  <c:v>2.1</c:v>
                </c:pt>
                <c:pt idx="926" formatCode="0.0%">
                  <c:v>0.5</c:v>
                </c:pt>
                <c:pt idx="929" formatCode="0.0%">
                  <c:v>-0.55000000000000004</c:v>
                </c:pt>
                <c:pt idx="932" formatCode="0.0%">
                  <c:v>-0.7</c:v>
                </c:pt>
                <c:pt idx="935" formatCode="0.0%">
                  <c:v>-0.7</c:v>
                </c:pt>
                <c:pt idx="938" formatCode="0.0%">
                  <c:v>0.8</c:v>
                </c:pt>
                <c:pt idx="941" formatCode="0.0%">
                  <c:v>2.8</c:v>
                </c:pt>
                <c:pt idx="944" formatCode="0.0%">
                  <c:v>3.8</c:v>
                </c:pt>
                <c:pt idx="947" formatCode="0.0%">
                  <c:v>4.4000000000000004</c:v>
                </c:pt>
                <c:pt idx="1031" formatCode="0.000">
                  <c:v>#N/A</c:v>
                </c:pt>
              </c:numCache>
            </c:numRef>
          </c:val>
          <c:smooth val="0"/>
          <c:extLst>
            <c:ext xmlns:c16="http://schemas.microsoft.com/office/drawing/2014/chart" uri="{C3380CC4-5D6E-409C-BE32-E72D297353CC}">
              <c16:uniqueId val="{00000010-8274-4D17-978C-F5FD5F09CCBB}"/>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1"/>
          <c:order val="3"/>
          <c:tx>
            <c:v>3MMT</c:v>
          </c:tx>
          <c:spPr>
            <a:ln w="38100">
              <a:solidFill>
                <a:srgbClr val="5F5F5F"/>
              </a:solidFill>
            </a:ln>
          </c:spPr>
          <c:marker>
            <c:symbol val="none"/>
          </c:marker>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'RS22'!$J$3:$J$1034</c:f>
              <c:numCache>
                <c:formatCode>General</c:formatCode>
                <c:ptCount val="1032"/>
                <c:pt idx="2" formatCode="0.0">
                  <c:v>0.112194532</c:v>
                </c:pt>
                <c:pt idx="3" formatCode="0.0">
                  <c:v>0.11732799200000001</c:v>
                </c:pt>
                <c:pt idx="4" formatCode="0.0">
                  <c:v>0.12648312</c:v>
                </c:pt>
                <c:pt idx="5" formatCode="0.0">
                  <c:v>0.12693792000000001</c:v>
                </c:pt>
                <c:pt idx="6" formatCode="0.0">
                  <c:v>0.12641991999999999</c:v>
                </c:pt>
                <c:pt idx="7" formatCode="0.0">
                  <c:v>0.12513552</c:v>
                </c:pt>
                <c:pt idx="8" formatCode="0.0">
                  <c:v>0.12798228</c:v>
                </c:pt>
                <c:pt idx="9" formatCode="0.0">
                  <c:v>0.13442119999999999</c:v>
                </c:pt>
                <c:pt idx="10" formatCode="0.0">
                  <c:v>0.13801331999999999</c:v>
                </c:pt>
                <c:pt idx="11" formatCode="0.0">
                  <c:v>0.14836024</c:v>
                </c:pt>
                <c:pt idx="12" formatCode="0.0">
                  <c:v>0.14288992</c:v>
                </c:pt>
                <c:pt idx="13" formatCode="0.0">
                  <c:v>0.13554562000000001</c:v>
                </c:pt>
                <c:pt idx="14" formatCode="0.0">
                  <c:v>0.12749382000000001</c:v>
                </c:pt>
                <c:pt idx="15" formatCode="0.0">
                  <c:v>0.13172181999999999</c:v>
                </c:pt>
                <c:pt idx="16" formatCode="0.0">
                  <c:v>0.13926827999999999</c:v>
                </c:pt>
                <c:pt idx="17" formatCode="0.0">
                  <c:v>0.13942827999999999</c:v>
                </c:pt>
                <c:pt idx="18" formatCode="0.0">
                  <c:v>0.13971464</c:v>
                </c:pt>
                <c:pt idx="19" formatCode="0.0">
                  <c:v>0.13988728</c:v>
                </c:pt>
                <c:pt idx="20" formatCode="0.0">
                  <c:v>0.14090639999999999</c:v>
                </c:pt>
                <c:pt idx="21" formatCode="0.0">
                  <c:v>0.14426696</c:v>
                </c:pt>
                <c:pt idx="22" formatCode="0.0">
                  <c:v>0.14552192</c:v>
                </c:pt>
                <c:pt idx="23" formatCode="0.0">
                  <c:v>0.15486655999999999</c:v>
                </c:pt>
                <c:pt idx="24" formatCode="0.0">
                  <c:v>0.14577879999999999</c:v>
                </c:pt>
                <c:pt idx="25" formatCode="0.0">
                  <c:v>0.13720901199999999</c:v>
                </c:pt>
                <c:pt idx="26" formatCode="0.0">
                  <c:v>0.126293612</c:v>
                </c:pt>
                <c:pt idx="27" formatCode="0.0">
                  <c:v>0.134278012</c:v>
                </c:pt>
                <c:pt idx="28" formatCode="0.0">
                  <c:v>0.14230032000000001</c:v>
                </c:pt>
                <c:pt idx="29" formatCode="0.0">
                  <c:v>0.14347944000000001</c:v>
                </c:pt>
                <c:pt idx="30" formatCode="0.0">
                  <c:v>0.139542</c:v>
                </c:pt>
                <c:pt idx="31" formatCode="0.0">
                  <c:v>0.13916300000000001</c:v>
                </c:pt>
                <c:pt idx="32" formatCode="0.0">
                  <c:v>0.14008947999999999</c:v>
                </c:pt>
                <c:pt idx="33" formatCode="0.0">
                  <c:v>0.14412800000000001</c:v>
                </c:pt>
                <c:pt idx="34" formatCode="0.0">
                  <c:v>0.14519763999999999</c:v>
                </c:pt>
                <c:pt idx="35" formatCode="0.0">
                  <c:v>0.1535484</c:v>
                </c:pt>
                <c:pt idx="36" formatCode="0.0">
                  <c:v>0.14660835999999999</c:v>
                </c:pt>
                <c:pt idx="37" formatCode="0.0">
                  <c:v>0.13972728000000001</c:v>
                </c:pt>
                <c:pt idx="38" formatCode="0.0">
                  <c:v>0.13189448000000001</c:v>
                </c:pt>
                <c:pt idx="39" formatCode="0.0">
                  <c:v>0.13884295999999999</c:v>
                </c:pt>
                <c:pt idx="40" formatCode="0.0">
                  <c:v>0.14928672000000001</c:v>
                </c:pt>
                <c:pt idx="41" formatCode="0.0">
                  <c:v>0.15320312</c:v>
                </c:pt>
                <c:pt idx="42" formatCode="0.0">
                  <c:v>0.15863552</c:v>
                </c:pt>
                <c:pt idx="43" formatCode="0.0">
                  <c:v>0.16339416000000001</c:v>
                </c:pt>
                <c:pt idx="44" formatCode="0.0">
                  <c:v>0.16562608000000001</c:v>
                </c:pt>
                <c:pt idx="45" formatCode="0.0">
                  <c:v>0.16457332</c:v>
                </c:pt>
                <c:pt idx="46" formatCode="0.0">
                  <c:v>0.15989887999999999</c:v>
                </c:pt>
                <c:pt idx="47" formatCode="0.0">
                  <c:v>0.16916352000000001</c:v>
                </c:pt>
                <c:pt idx="48" formatCode="0.0">
                  <c:v>0.16840548</c:v>
                </c:pt>
                <c:pt idx="49" formatCode="0.0">
                  <c:v>0.16571031999999999</c:v>
                </c:pt>
                <c:pt idx="50" formatCode="0.0">
                  <c:v>0.15733004</c:v>
                </c:pt>
                <c:pt idx="51" formatCode="0.0">
                  <c:v>0.15690892000000001</c:v>
                </c:pt>
                <c:pt idx="52" formatCode="0.0">
                  <c:v>0.1634784</c:v>
                </c:pt>
                <c:pt idx="53" formatCode="0.0">
                  <c:v>0.16284672</c:v>
                </c:pt>
                <c:pt idx="54" formatCode="0.0">
                  <c:v>0.16217292</c:v>
                </c:pt>
                <c:pt idx="55" formatCode="0.0">
                  <c:v>0.16208868000000001</c:v>
                </c:pt>
                <c:pt idx="56" formatCode="0.0">
                  <c:v>0.16141488000000001</c:v>
                </c:pt>
                <c:pt idx="57" formatCode="0.0">
                  <c:v>0.16768955999999999</c:v>
                </c:pt>
                <c:pt idx="58" formatCode="0.0">
                  <c:v>0.16815279999999999</c:v>
                </c:pt>
                <c:pt idx="59" formatCode="0.0">
                  <c:v>0.17767011999999999</c:v>
                </c:pt>
                <c:pt idx="60" formatCode="0.0">
                  <c:v>0.16916352000000001</c:v>
                </c:pt>
                <c:pt idx="61" formatCode="0.0">
                  <c:v>0.1623414</c:v>
                </c:pt>
                <c:pt idx="62" formatCode="0.0">
                  <c:v>0.15122384</c:v>
                </c:pt>
                <c:pt idx="63" formatCode="0.0">
                  <c:v>0.15775120000000001</c:v>
                </c:pt>
                <c:pt idx="64" formatCode="0.0">
                  <c:v>0.16865816</c:v>
                </c:pt>
                <c:pt idx="65" formatCode="0.0">
                  <c:v>0.17324835999999999</c:v>
                </c:pt>
                <c:pt idx="66" formatCode="0.0">
                  <c:v>0.17324835999999999</c:v>
                </c:pt>
                <c:pt idx="67" formatCode="0.0">
                  <c:v>0.16941619999999999</c:v>
                </c:pt>
                <c:pt idx="68" formatCode="0.0">
                  <c:v>0.16857395999999999</c:v>
                </c:pt>
                <c:pt idx="69" formatCode="0.0">
                  <c:v>0.17455383999999999</c:v>
                </c:pt>
                <c:pt idx="70" formatCode="0.0">
                  <c:v>0.17687</c:v>
                </c:pt>
                <c:pt idx="71" formatCode="0.0">
                  <c:v>0.19068272</c:v>
                </c:pt>
                <c:pt idx="72" formatCode="0.0">
                  <c:v>0.18322891999999999</c:v>
                </c:pt>
                <c:pt idx="73" formatCode="0.0">
                  <c:v>0.17628044000000001</c:v>
                </c:pt>
                <c:pt idx="74" formatCode="0.0">
                  <c:v>0.16385743999999999</c:v>
                </c:pt>
                <c:pt idx="75" formatCode="0.0">
                  <c:v>0.16857395999999999</c:v>
                </c:pt>
                <c:pt idx="76" formatCode="0.0">
                  <c:v>0.17834391999999999</c:v>
                </c:pt>
                <c:pt idx="77" formatCode="0.0">
                  <c:v>0.18099696000000001</c:v>
                </c:pt>
                <c:pt idx="78" formatCode="0.0">
                  <c:v>0.18196556</c:v>
                </c:pt>
                <c:pt idx="79" formatCode="0.0">
                  <c:v>0.1799442</c:v>
                </c:pt>
                <c:pt idx="80" formatCode="0.0">
                  <c:v>0.17788071999999999</c:v>
                </c:pt>
                <c:pt idx="81" formatCode="0.0">
                  <c:v>0.18028108000000001</c:v>
                </c:pt>
                <c:pt idx="82" formatCode="0.0">
                  <c:v>0.17939672000000001</c:v>
                </c:pt>
                <c:pt idx="83" formatCode="0.0">
                  <c:v>0.18933512</c:v>
                </c:pt>
                <c:pt idx="84" formatCode="0.0">
                  <c:v>0.17834391999999999</c:v>
                </c:pt>
                <c:pt idx="85" formatCode="0.0">
                  <c:v>0.17042688</c:v>
                </c:pt>
                <c:pt idx="86" formatCode="0.0">
                  <c:v>0.15821444000000001</c:v>
                </c:pt>
                <c:pt idx="87" formatCode="0.0">
                  <c:v>0.16659472</c:v>
                </c:pt>
                <c:pt idx="88" formatCode="0.0">
                  <c:v>0.175733</c:v>
                </c:pt>
                <c:pt idx="89" formatCode="0.0">
                  <c:v>0.18044952</c:v>
                </c:pt>
                <c:pt idx="90" formatCode="0.0">
                  <c:v>0.18070216</c:v>
                </c:pt>
                <c:pt idx="91" formatCode="0.0">
                  <c:v>0.17922824000000001</c:v>
                </c:pt>
                <c:pt idx="92" formatCode="0.0">
                  <c:v>0.17703840000000001</c:v>
                </c:pt>
                <c:pt idx="93" formatCode="0.0">
                  <c:v>0.17821756</c:v>
                </c:pt>
                <c:pt idx="94" formatCode="0.0">
                  <c:v>0.18087059999999999</c:v>
                </c:pt>
                <c:pt idx="95" formatCode="0.0">
                  <c:v>0.19657836000000001</c:v>
                </c:pt>
                <c:pt idx="96" formatCode="0.0">
                  <c:v>0.1907248</c:v>
                </c:pt>
                <c:pt idx="97" formatCode="0.0">
                  <c:v>0.18331312</c:v>
                </c:pt>
                <c:pt idx="98" formatCode="0.0">
                  <c:v>0.16996364</c:v>
                </c:pt>
                <c:pt idx="99" formatCode="0.0">
                  <c:v>0.17981784000000001</c:v>
                </c:pt>
                <c:pt idx="100" formatCode="0.0">
                  <c:v>0.19114596</c:v>
                </c:pt>
                <c:pt idx="101" formatCode="0.0">
                  <c:v>0.19548347999999999</c:v>
                </c:pt>
                <c:pt idx="102" formatCode="0.0">
                  <c:v>0.19451488</c:v>
                </c:pt>
                <c:pt idx="103" formatCode="0.0">
                  <c:v>0.19514656</c:v>
                </c:pt>
                <c:pt idx="104" formatCode="0.0">
                  <c:v>0.19586248000000001</c:v>
                </c:pt>
                <c:pt idx="105" formatCode="0.0">
                  <c:v>0.19763120000000001</c:v>
                </c:pt>
                <c:pt idx="106" formatCode="0.0">
                  <c:v>0.19876820000000001</c:v>
                </c:pt>
                <c:pt idx="107" formatCode="0.0">
                  <c:v>0.21287568000000001</c:v>
                </c:pt>
                <c:pt idx="108" formatCode="0.0">
                  <c:v>0.20466384000000001</c:v>
                </c:pt>
                <c:pt idx="109" formatCode="0.0">
                  <c:v>0.19539924</c:v>
                </c:pt>
                <c:pt idx="110" formatCode="0.0">
                  <c:v>0.1810812</c:v>
                </c:pt>
                <c:pt idx="111" formatCode="0.0">
                  <c:v>0.1859662</c:v>
                </c:pt>
                <c:pt idx="112" formatCode="0.0">
                  <c:v>0.19674684000000001</c:v>
                </c:pt>
                <c:pt idx="113" formatCode="0.0">
                  <c:v>0.20036844000000001</c:v>
                </c:pt>
                <c:pt idx="114" formatCode="0.0">
                  <c:v>0.20243191999999999</c:v>
                </c:pt>
                <c:pt idx="115" formatCode="0.0">
                  <c:v>0.2027688</c:v>
                </c:pt>
                <c:pt idx="116" formatCode="0.0">
                  <c:v>0.19855764000000001</c:v>
                </c:pt>
                <c:pt idx="117" formatCode="0.0">
                  <c:v>0.20171604000000001</c:v>
                </c:pt>
                <c:pt idx="118" formatCode="0.0">
                  <c:v>0.2029794</c:v>
                </c:pt>
                <c:pt idx="119" formatCode="0.0">
                  <c:v>0.21898192</c:v>
                </c:pt>
                <c:pt idx="120" formatCode="0.0">
                  <c:v>0.21312835999999999</c:v>
                </c:pt>
                <c:pt idx="121" formatCode="0.0">
                  <c:v>0.20289515999999999</c:v>
                </c:pt>
                <c:pt idx="122" formatCode="0.0">
                  <c:v>0.18777695999999999</c:v>
                </c:pt>
                <c:pt idx="123" formatCode="0.0">
                  <c:v>0.19493595999999999</c:v>
                </c:pt>
                <c:pt idx="124" formatCode="0.0">
                  <c:v>0.20820124000000001</c:v>
                </c:pt>
                <c:pt idx="125" formatCode="0.0">
                  <c:v>0.21376004000000001</c:v>
                </c:pt>
                <c:pt idx="126" formatCode="0.0">
                  <c:v>0.21552876000000001</c:v>
                </c:pt>
                <c:pt idx="127" formatCode="0.0">
                  <c:v>0.21670787999999999</c:v>
                </c:pt>
                <c:pt idx="128" formatCode="0.0">
                  <c:v>0.21359159999999999</c:v>
                </c:pt>
                <c:pt idx="129" formatCode="0.0">
                  <c:v>0.21397060000000001</c:v>
                </c:pt>
                <c:pt idx="130" formatCode="0.0">
                  <c:v>0.21245455999999999</c:v>
                </c:pt>
                <c:pt idx="131" formatCode="0.0">
                  <c:v>0.2270674</c:v>
                </c:pt>
                <c:pt idx="132" formatCode="0.0">
                  <c:v>0.22007684</c:v>
                </c:pt>
                <c:pt idx="133" formatCode="0.0">
                  <c:v>0.20596935999999999</c:v>
                </c:pt>
                <c:pt idx="134" formatCode="0.0">
                  <c:v>0.18790332000000001</c:v>
                </c:pt>
                <c:pt idx="135" formatCode="0.0">
                  <c:v>0.19203028</c:v>
                </c:pt>
                <c:pt idx="136" formatCode="0.0">
                  <c:v>0.20710635999999999</c:v>
                </c:pt>
                <c:pt idx="137" formatCode="0.0">
                  <c:v>0.21152811999999999</c:v>
                </c:pt>
                <c:pt idx="138" formatCode="0.0">
                  <c:v>0.21291779999999999</c:v>
                </c:pt>
                <c:pt idx="139" formatCode="0.0">
                  <c:v>0.21140175999999999</c:v>
                </c:pt>
                <c:pt idx="140" formatCode="0.0">
                  <c:v>0.21026475999999999</c:v>
                </c:pt>
                <c:pt idx="141" formatCode="0.0">
                  <c:v>0.21346528000000001</c:v>
                </c:pt>
                <c:pt idx="142" formatCode="0.0">
                  <c:v>0.21363372</c:v>
                </c:pt>
                <c:pt idx="143" formatCode="0.0">
                  <c:v>0.23401584</c:v>
                </c:pt>
                <c:pt idx="144" formatCode="0.0">
                  <c:v>0.22925719999999999</c:v>
                </c:pt>
                <c:pt idx="145" formatCode="0.0">
                  <c:v>0.22054003999999999</c:v>
                </c:pt>
                <c:pt idx="146" formatCode="0.0">
                  <c:v>0.20377951999999999</c:v>
                </c:pt>
                <c:pt idx="147" formatCode="0.0">
                  <c:v>0.20950672000000001</c:v>
                </c:pt>
                <c:pt idx="148" formatCode="0.0">
                  <c:v>0.22479336</c:v>
                </c:pt>
                <c:pt idx="149" formatCode="0.0">
                  <c:v>0.23119435999999999</c:v>
                </c:pt>
                <c:pt idx="150" formatCode="0.0">
                  <c:v>0.23431063999999999</c:v>
                </c:pt>
                <c:pt idx="151" formatCode="0.0">
                  <c:v>0.23199448</c:v>
                </c:pt>
                <c:pt idx="152" formatCode="0.0">
                  <c:v>0.22719371999999999</c:v>
                </c:pt>
                <c:pt idx="153" formatCode="0.0">
                  <c:v>0.23043632</c:v>
                </c:pt>
                <c:pt idx="154" formatCode="0.0">
                  <c:v>0.22870972000000001</c:v>
                </c:pt>
                <c:pt idx="155" formatCode="0.0">
                  <c:v>0.24504915999999999</c:v>
                </c:pt>
                <c:pt idx="156" formatCode="0.0">
                  <c:v>0.23329996</c:v>
                </c:pt>
                <c:pt idx="157" formatCode="0.0">
                  <c:v>0.22567772</c:v>
                </c:pt>
                <c:pt idx="158" formatCode="0.0">
                  <c:v>0.20870659999999999</c:v>
                </c:pt>
                <c:pt idx="159" formatCode="0.0">
                  <c:v>0.22087696000000001</c:v>
                </c:pt>
                <c:pt idx="160" formatCode="0.0">
                  <c:v>0.23233135999999999</c:v>
                </c:pt>
                <c:pt idx="161" formatCode="0.0">
                  <c:v>0.23864816</c:v>
                </c:pt>
                <c:pt idx="162" formatCode="0.0">
                  <c:v>0.23388948000000001</c:v>
                </c:pt>
                <c:pt idx="163" formatCode="0.0">
                  <c:v>0.23220504</c:v>
                </c:pt>
                <c:pt idx="164" formatCode="0.0">
                  <c:v>0.22790964</c:v>
                </c:pt>
                <c:pt idx="165" formatCode="0.0">
                  <c:v>0.23035211999999999</c:v>
                </c:pt>
                <c:pt idx="166" formatCode="0.0">
                  <c:v>0.23136280000000001</c:v>
                </c:pt>
                <c:pt idx="167" formatCode="0.0">
                  <c:v>0.24926035999999999</c:v>
                </c:pt>
                <c:pt idx="168" formatCode="0.0">
                  <c:v>0.23734272000000001</c:v>
                </c:pt>
                <c:pt idx="169" formatCode="0.0">
                  <c:v>0.22340367999999999</c:v>
                </c:pt>
                <c:pt idx="170" formatCode="0.0">
                  <c:v>0.20567456000000001</c:v>
                </c:pt>
                <c:pt idx="171" formatCode="0.0">
                  <c:v>0.21232824</c:v>
                </c:pt>
                <c:pt idx="172" formatCode="0.0">
                  <c:v>0.22689896000000001</c:v>
                </c:pt>
                <c:pt idx="173" formatCode="0.0">
                  <c:v>0.23098379999999999</c:v>
                </c:pt>
                <c:pt idx="174" formatCode="0.0">
                  <c:v>0.23321571999999999</c:v>
                </c:pt>
                <c:pt idx="175" formatCode="0.0">
                  <c:v>0.23233135999999999</c:v>
                </c:pt>
                <c:pt idx="176" formatCode="0.0">
                  <c:v>0.22917296000000001</c:v>
                </c:pt>
                <c:pt idx="177" formatCode="0.0">
                  <c:v>0.23271036</c:v>
                </c:pt>
                <c:pt idx="178" formatCode="0.0">
                  <c:v>0.23650044000000001</c:v>
                </c:pt>
                <c:pt idx="179" formatCode="0.0">
                  <c:v>0.25637727999999999</c:v>
                </c:pt>
                <c:pt idx="180" formatCode="0.0">
                  <c:v>0.24900771999999999</c:v>
                </c:pt>
                <c:pt idx="181" formatCode="0.0">
                  <c:v>0.23565823999999999</c:v>
                </c:pt>
                <c:pt idx="182" formatCode="0.0">
                  <c:v>0.21952936000000001</c:v>
                </c:pt>
                <c:pt idx="183" formatCode="0.0">
                  <c:v>0.22900451999999999</c:v>
                </c:pt>
                <c:pt idx="184" formatCode="0.0">
                  <c:v>0.24664939999999999</c:v>
                </c:pt>
                <c:pt idx="185" formatCode="0.0">
                  <c:v>0.25178708</c:v>
                </c:pt>
                <c:pt idx="186" formatCode="0.0">
                  <c:v>0.25132384000000002</c:v>
                </c:pt>
                <c:pt idx="187" formatCode="0.0">
                  <c:v>0.25001839999999997</c:v>
                </c:pt>
                <c:pt idx="188" formatCode="0.0">
                  <c:v>0.24416483999999999</c:v>
                </c:pt>
                <c:pt idx="189" formatCode="0.0">
                  <c:v>0.25022896</c:v>
                </c:pt>
                <c:pt idx="190" formatCode="0.0">
                  <c:v>0.25439800000000001</c:v>
                </c:pt>
                <c:pt idx="191" formatCode="0.0">
                  <c:v>0.27654884000000002</c:v>
                </c:pt>
                <c:pt idx="192" formatCode="0.0">
                  <c:v>0.26677888</c:v>
                </c:pt>
                <c:pt idx="193" formatCode="0.0">
                  <c:v>0.25065004000000002</c:v>
                </c:pt>
                <c:pt idx="194" formatCode="0.0">
                  <c:v>0.23182604000000001</c:v>
                </c:pt>
                <c:pt idx="195" formatCode="0.0">
                  <c:v>0.24134332</c:v>
                </c:pt>
                <c:pt idx="196" formatCode="0.0">
                  <c:v>0.25881976000000001</c:v>
                </c:pt>
                <c:pt idx="197" formatCode="0.0">
                  <c:v>0.26340996</c:v>
                </c:pt>
                <c:pt idx="198" formatCode="0.0">
                  <c:v>0.26349420000000001</c:v>
                </c:pt>
                <c:pt idx="199" formatCode="0.0">
                  <c:v>0.26260983999999998</c:v>
                </c:pt>
                <c:pt idx="200" formatCode="0.0">
                  <c:v>0.25637727999999999</c:v>
                </c:pt>
                <c:pt idx="201" formatCode="0.0">
                  <c:v>0.26054635999999998</c:v>
                </c:pt>
                <c:pt idx="202" formatCode="0.0">
                  <c:v>0.26252564</c:v>
                </c:pt>
                <c:pt idx="203" formatCode="0.0">
                  <c:v>0.28711900000000001</c:v>
                </c:pt>
                <c:pt idx="204" formatCode="0.0">
                  <c:v>0.27709635999999999</c:v>
                </c:pt>
                <c:pt idx="205" formatCode="0.0">
                  <c:v>0.2655998</c:v>
                </c:pt>
                <c:pt idx="206" formatCode="0.0">
                  <c:v>0.24622832</c:v>
                </c:pt>
                <c:pt idx="207" formatCode="0.0">
                  <c:v>0.25481915999999999</c:v>
                </c:pt>
                <c:pt idx="208" formatCode="0.0">
                  <c:v>0.27061111999999998</c:v>
                </c:pt>
                <c:pt idx="209" formatCode="0.0">
                  <c:v>0.27798067999999998</c:v>
                </c:pt>
                <c:pt idx="210" formatCode="0.0">
                  <c:v>0.28202339999999998</c:v>
                </c:pt>
                <c:pt idx="211" formatCode="0.0">
                  <c:v>0.27894923999999999</c:v>
                </c:pt>
                <c:pt idx="212" formatCode="0.0">
                  <c:v>0.27499072000000002</c:v>
                </c:pt>
                <c:pt idx="213" formatCode="0.0">
                  <c:v>0.27688575999999998</c:v>
                </c:pt>
                <c:pt idx="214" formatCode="0.0">
                  <c:v>0.27663307999999998</c:v>
                </c:pt>
                <c:pt idx="215" formatCode="0.0">
                  <c:v>0.30362679999999997</c:v>
                </c:pt>
                <c:pt idx="216" formatCode="0.0">
                  <c:v>0.2951202</c:v>
                </c:pt>
                <c:pt idx="217" formatCode="0.0">
                  <c:v>0.28623456000000003</c:v>
                </c:pt>
                <c:pt idx="218" formatCode="0.0">
                  <c:v>0.26180967999999999</c:v>
                </c:pt>
                <c:pt idx="219" formatCode="0.0">
                  <c:v>0.27423268000000001</c:v>
                </c:pt>
                <c:pt idx="220" formatCode="0.0">
                  <c:v>0.29200391999999997</c:v>
                </c:pt>
                <c:pt idx="221" formatCode="0.0">
                  <c:v>0.30004728000000003</c:v>
                </c:pt>
                <c:pt idx="222" formatCode="0.0">
                  <c:v>0.30257400000000001</c:v>
                </c:pt>
                <c:pt idx="223" formatCode="0.0">
                  <c:v>0.29903659999999999</c:v>
                </c:pt>
                <c:pt idx="224" formatCode="0.0">
                  <c:v>0.29440432</c:v>
                </c:pt>
                <c:pt idx="225" formatCode="0.0">
                  <c:v>0.29836284000000002</c:v>
                </c:pt>
                <c:pt idx="226" formatCode="0.0">
                  <c:v>0.30750112000000002</c:v>
                </c:pt>
                <c:pt idx="227" formatCode="0.0">
                  <c:v>0.34026415999999998</c:v>
                </c:pt>
                <c:pt idx="228" formatCode="0.0">
                  <c:v>0.32767271999999997</c:v>
                </c:pt>
                <c:pt idx="229" formatCode="0.0">
                  <c:v>0.31124908000000001</c:v>
                </c:pt>
                <c:pt idx="230" formatCode="0.0">
                  <c:v>0.28686627999999997</c:v>
                </c:pt>
                <c:pt idx="231" formatCode="0.0">
                  <c:v>0.30118432000000001</c:v>
                </c:pt>
                <c:pt idx="232" formatCode="0.0">
                  <c:v>0.31596560000000001</c:v>
                </c:pt>
                <c:pt idx="233" formatCode="0.0">
                  <c:v>0.32118748000000003</c:v>
                </c:pt>
                <c:pt idx="234" formatCode="0.0">
                  <c:v>0.3205558</c:v>
                </c:pt>
                <c:pt idx="235" formatCode="0.0">
                  <c:v>0.32299832000000001</c:v>
                </c:pt>
                <c:pt idx="236" formatCode="0.0">
                  <c:v>0.31840812000000002</c:v>
                </c:pt>
                <c:pt idx="237" formatCode="0.0">
                  <c:v>0.32093484</c:v>
                </c:pt>
                <c:pt idx="238" formatCode="0.0">
                  <c:v>0.32434587999999998</c:v>
                </c:pt>
                <c:pt idx="239" formatCode="0.0">
                  <c:v>0.35357156000000001</c:v>
                </c:pt>
                <c:pt idx="240" formatCode="0.0">
                  <c:v>0.33421272000000002</c:v>
                </c:pt>
                <c:pt idx="241" formatCode="0.0">
                  <c:v>0.30979624</c:v>
                </c:pt>
                <c:pt idx="242" formatCode="0.0">
                  <c:v>0.27675100000000002</c:v>
                </c:pt>
                <c:pt idx="243" formatCode="0.0">
                  <c:v>0.28524075999999998</c:v>
                </c:pt>
                <c:pt idx="244" formatCode="0.0">
                  <c:v>0.30417428000000002</c:v>
                </c:pt>
                <c:pt idx="245" formatCode="0.0">
                  <c:v>0.31256719999999999</c:v>
                </c:pt>
                <c:pt idx="246" formatCode="0.0">
                  <c:v>0.31732159999999998</c:v>
                </c:pt>
                <c:pt idx="247" formatCode="0.0">
                  <c:v>0.31757848</c:v>
                </c:pt>
                <c:pt idx="248" formatCode="0.0">
                  <c:v>0.31325779999999998</c:v>
                </c:pt>
                <c:pt idx="249" formatCode="0.0">
                  <c:v>0.31496755999999998</c:v>
                </c:pt>
                <c:pt idx="250" formatCode="0.0">
                  <c:v>0.32030312</c:v>
                </c:pt>
                <c:pt idx="251" formatCode="0.0">
                  <c:v>0.34853916000000001</c:v>
                </c:pt>
                <c:pt idx="252" formatCode="0.0">
                  <c:v>0.34076107999999999</c:v>
                </c:pt>
                <c:pt idx="253" formatCode="0.0">
                  <c:v>0.32790856000000002</c:v>
                </c:pt>
                <c:pt idx="254" formatCode="0.0">
                  <c:v>0.30350892000000002</c:v>
                </c:pt>
                <c:pt idx="255" formatCode="0.0">
                  <c:v>0.31746903999999998</c:v>
                </c:pt>
                <c:pt idx="256" formatCode="0.0">
                  <c:v>0.33842812</c:v>
                </c:pt>
                <c:pt idx="257" formatCode="0.0">
                  <c:v>0.34718320000000003</c:v>
                </c:pt>
                <c:pt idx="258" formatCode="0.0">
                  <c:v>0.35280936000000002</c:v>
                </c:pt>
                <c:pt idx="259" formatCode="0.0">
                  <c:v>0.35535712000000003</c:v>
                </c:pt>
                <c:pt idx="260" formatCode="0.0">
                  <c:v>0.34856868000000002</c:v>
                </c:pt>
                <c:pt idx="261" formatCode="0.0">
                  <c:v>0.35259456</c:v>
                </c:pt>
                <c:pt idx="262" formatCode="0.0">
                  <c:v>0.35640991999999999</c:v>
                </c:pt>
                <c:pt idx="263" formatCode="0.0">
                  <c:v>0.38806543999999998</c:v>
                </c:pt>
                <c:pt idx="264" formatCode="0.0">
                  <c:v>0.37684684000000002</c:v>
                </c:pt>
                <c:pt idx="265" formatCode="0.0">
                  <c:v>0.35581615999999999</c:v>
                </c:pt>
                <c:pt idx="266" formatCode="0.0">
                  <c:v>0.33000151999999999</c:v>
                </c:pt>
                <c:pt idx="267" formatCode="0.0">
                  <c:v>0.34047896</c:v>
                </c:pt>
                <c:pt idx="268" formatCode="0.0">
                  <c:v>0.36564079999999999</c:v>
                </c:pt>
                <c:pt idx="269" formatCode="0.0">
                  <c:v>0.37373896000000001</c:v>
                </c:pt>
                <c:pt idx="270" formatCode="0.0">
                  <c:v>0.37691419999999998</c:v>
                </c:pt>
                <c:pt idx="271" formatCode="0.0">
                  <c:v>0.37309044000000002</c:v>
                </c:pt>
                <c:pt idx="272" formatCode="0.0">
                  <c:v>0.36988571999999997</c:v>
                </c:pt>
                <c:pt idx="273" formatCode="0.0">
                  <c:v>0.37693524</c:v>
                </c:pt>
                <c:pt idx="274" formatCode="0.0">
                  <c:v>0.37901975999999998</c:v>
                </c:pt>
                <c:pt idx="275" formatCode="0.0">
                  <c:v>0.41158067999999998</c:v>
                </c:pt>
                <c:pt idx="276" formatCode="0.0">
                  <c:v>0.3975532</c:v>
                </c:pt>
                <c:pt idx="277" formatCode="0.0">
                  <c:v>0.37987463999999999</c:v>
                </c:pt>
                <c:pt idx="278" formatCode="0.0">
                  <c:v>0.34909084000000001</c:v>
                </c:pt>
                <c:pt idx="279" formatCode="0.0">
                  <c:v>0.35990095999999999</c:v>
                </c:pt>
                <c:pt idx="280" formatCode="0.0">
                  <c:v>0.38513439999999999</c:v>
                </c:pt>
                <c:pt idx="281" formatCode="0.0">
                  <c:v>0.39775956000000001</c:v>
                </c:pt>
                <c:pt idx="282" formatCode="0.0">
                  <c:v>0.40609772</c:v>
                </c:pt>
                <c:pt idx="283" formatCode="0.0">
                  <c:v>0.40399215999999999</c:v>
                </c:pt>
                <c:pt idx="284" formatCode="0.0">
                  <c:v>0.39838284000000002</c:v>
                </c:pt>
                <c:pt idx="285" formatCode="0.0">
                  <c:v>0.40139384</c:v>
                </c:pt>
                <c:pt idx="286" formatCode="0.0">
                  <c:v>0.40063159999999998</c:v>
                </c:pt>
                <c:pt idx="287" formatCode="0.0">
                  <c:v>0.43469172</c:v>
                </c:pt>
                <c:pt idx="288" formatCode="0.0">
                  <c:v>0.41922404000000002</c:v>
                </c:pt>
                <c:pt idx="289" formatCode="0.0">
                  <c:v>0.40627883999999997</c:v>
                </c:pt>
                <c:pt idx="290" formatCode="0.0">
                  <c:v>0.37808912</c:v>
                </c:pt>
                <c:pt idx="291" formatCode="0.0">
                  <c:v>0.39851760000000003</c:v>
                </c:pt>
                <c:pt idx="292" formatCode="0.0">
                  <c:v>0.42475331999999999</c:v>
                </c:pt>
                <c:pt idx="293" formatCode="0.0">
                  <c:v>0.43763955999999998</c:v>
                </c:pt>
                <c:pt idx="294" formatCode="0.0">
                  <c:v>0.44241084000000003</c:v>
                </c:pt>
                <c:pt idx="295" formatCode="0.0">
                  <c:v>0.44241503999999998</c:v>
                </c:pt>
                <c:pt idx="296" formatCode="0.0">
                  <c:v>0.43912188000000002</c:v>
                </c:pt>
                <c:pt idx="297" formatCode="0.0">
                  <c:v>0.44312671999999997</c:v>
                </c:pt>
                <c:pt idx="298" formatCode="0.0">
                  <c:v>0.45180176</c:v>
                </c:pt>
                <c:pt idx="299" formatCode="0.0">
                  <c:v>0.48923924000000002</c:v>
                </c:pt>
                <c:pt idx="300" formatCode="0.0">
                  <c:v>0.46915607999999998</c:v>
                </c:pt>
                <c:pt idx="301" formatCode="0.0">
                  <c:v>0.44863915999999998</c:v>
                </c:pt>
                <c:pt idx="302" formatCode="0.0">
                  <c:v>0.42044103999999999</c:v>
                </c:pt>
                <c:pt idx="303" formatCode="0.0">
                  <c:v>0.44025044000000002</c:v>
                </c:pt>
                <c:pt idx="304" formatCode="0.0">
                  <c:v>0.47061312</c:v>
                </c:pt>
                <c:pt idx="305" formatCode="0.0">
                  <c:v>0.48241287999999999</c:v>
                </c:pt>
                <c:pt idx="306" formatCode="0.0">
                  <c:v>0.49048155999999998</c:v>
                </c:pt>
                <c:pt idx="307" formatCode="0.0">
                  <c:v>0.49128171999999998</c:v>
                </c:pt>
                <c:pt idx="308" formatCode="0.0">
                  <c:v>0.48644303999999999</c:v>
                </c:pt>
                <c:pt idx="309" formatCode="0.0">
                  <c:v>0.49401052000000001</c:v>
                </c:pt>
                <c:pt idx="310" formatCode="0.0">
                  <c:v>0.50100951999999999</c:v>
                </c:pt>
                <c:pt idx="311" formatCode="0.0">
                  <c:v>0.54157591999999999</c:v>
                </c:pt>
                <c:pt idx="312" formatCode="0.0">
                  <c:v>0.52855916000000003</c:v>
                </c:pt>
                <c:pt idx="313" formatCode="0.0">
                  <c:v>0.50784428000000004</c:v>
                </c:pt>
                <c:pt idx="314" formatCode="0.0">
                  <c:v>0.48251820000000001</c:v>
                </c:pt>
                <c:pt idx="315" formatCode="0.0">
                  <c:v>0.50287088000000002</c:v>
                </c:pt>
                <c:pt idx="316" formatCode="0.0">
                  <c:v>0.53665308</c:v>
                </c:pt>
                <c:pt idx="317" formatCode="0.0">
                  <c:v>0.54611560000000003</c:v>
                </c:pt>
                <c:pt idx="318" formatCode="0.0">
                  <c:v>0.54992251999999997</c:v>
                </c:pt>
                <c:pt idx="319" formatCode="0.0">
                  <c:v>0.55061735999999994</c:v>
                </c:pt>
                <c:pt idx="320" formatCode="0.0">
                  <c:v>0.53885972000000004</c:v>
                </c:pt>
                <c:pt idx="321" formatCode="0.0">
                  <c:v>0.54637667999999995</c:v>
                </c:pt>
                <c:pt idx="322" formatCode="0.0">
                  <c:v>0.55068892000000003</c:v>
                </c:pt>
                <c:pt idx="323" formatCode="0.0">
                  <c:v>0.58819379999999999</c:v>
                </c:pt>
                <c:pt idx="324" formatCode="0.0">
                  <c:v>0.56366780000000005</c:v>
                </c:pt>
                <c:pt idx="325" formatCode="0.0">
                  <c:v>0.52978035999999995</c:v>
                </c:pt>
                <c:pt idx="326" formatCode="0.0">
                  <c:v>0.49807008000000003</c:v>
                </c:pt>
                <c:pt idx="327" formatCode="0.0">
                  <c:v>0.52356044000000002</c:v>
                </c:pt>
                <c:pt idx="328" formatCode="0.0">
                  <c:v>0.56687251999999999</c:v>
                </c:pt>
                <c:pt idx="329" formatCode="0.0">
                  <c:v>0.58034412000000002</c:v>
                </c:pt>
                <c:pt idx="330" formatCode="0.0">
                  <c:v>0.58920028000000002</c:v>
                </c:pt>
                <c:pt idx="331" formatCode="0.0">
                  <c:v>0.59672992000000002</c:v>
                </c:pt>
                <c:pt idx="332" formatCode="0.0">
                  <c:v>0.58872024000000001</c:v>
                </c:pt>
                <c:pt idx="333" formatCode="0.0">
                  <c:v>0.58918344</c:v>
                </c:pt>
                <c:pt idx="334" formatCode="0.0">
                  <c:v>0.57911447999999999</c:v>
                </c:pt>
                <c:pt idx="335" formatCode="0.0">
                  <c:v>0.61535176000000003</c:v>
                </c:pt>
                <c:pt idx="336" formatCode="0.0">
                  <c:v>0.59475060000000002</c:v>
                </c:pt>
                <c:pt idx="337" formatCode="0.0">
                  <c:v>0.56761368000000001</c:v>
                </c:pt>
                <c:pt idx="338" formatCode="0.0">
                  <c:v>0.53548231999999996</c:v>
                </c:pt>
                <c:pt idx="339" formatCode="0.0">
                  <c:v>0.55303036000000005</c:v>
                </c:pt>
                <c:pt idx="340" formatCode="0.0">
                  <c:v>0.59941244000000005</c:v>
                </c:pt>
                <c:pt idx="341" formatCode="0.0">
                  <c:v>0.61768480000000003</c:v>
                </c:pt>
                <c:pt idx="342" formatCode="0.0">
                  <c:v>0.63669832000000004</c:v>
                </c:pt>
                <c:pt idx="343" formatCode="0.0">
                  <c:v>0.63660563999999997</c:v>
                </c:pt>
                <c:pt idx="344" formatCode="0.0">
                  <c:v>0.63209124000000005</c:v>
                </c:pt>
                <c:pt idx="345" formatCode="0.0">
                  <c:v>0.63854699999999998</c:v>
                </c:pt>
                <c:pt idx="346" formatCode="0.0">
                  <c:v>0.63712784</c:v>
                </c:pt>
                <c:pt idx="347" formatCode="0.0">
                  <c:v>0.69144375999999996</c:v>
                </c:pt>
                <c:pt idx="348" formatCode="0.0">
                  <c:v>0.67264500000000005</c:v>
                </c:pt>
                <c:pt idx="349" formatCode="0.0">
                  <c:v>0.65115948000000001</c:v>
                </c:pt>
                <c:pt idx="350" formatCode="0.0">
                  <c:v>0.61162483999999995</c:v>
                </c:pt>
                <c:pt idx="351" formatCode="0.0">
                  <c:v>0.64097263999999998</c:v>
                </c:pt>
                <c:pt idx="352" formatCode="0.0">
                  <c:v>0.67856596000000002</c:v>
                </c:pt>
                <c:pt idx="353" formatCode="0.0">
                  <c:v>0.69500223999999999</c:v>
                </c:pt>
                <c:pt idx="354" formatCode="0.0">
                  <c:v>0.70345411999999996</c:v>
                </c:pt>
                <c:pt idx="355" formatCode="0.0">
                  <c:v>0.70447744000000001</c:v>
                </c:pt>
                <c:pt idx="356" formatCode="0.0">
                  <c:v>0.69431164000000001</c:v>
                </c:pt>
                <c:pt idx="357" formatCode="0.0">
                  <c:v>0.69251344000000004</c:v>
                </c:pt>
                <c:pt idx="358" formatCode="0.0">
                  <c:v>0.69871651999999995</c:v>
                </c:pt>
                <c:pt idx="359" formatCode="0.0">
                  <c:v>0.76321088000000004</c:v>
                </c:pt>
                <c:pt idx="360" formatCode="0.0">
                  <c:v>0.73719836000000005</c:v>
                </c:pt>
                <c:pt idx="361" formatCode="0.0">
                  <c:v>0.70945924000000005</c:v>
                </c:pt>
                <c:pt idx="362" formatCode="0.0">
                  <c:v>0.66509432000000002</c:v>
                </c:pt>
                <c:pt idx="363" formatCode="0.0">
                  <c:v>0.70787160000000005</c:v>
                </c:pt>
                <c:pt idx="364" formatCode="0.0">
                  <c:v>0.75234179999999995</c:v>
                </c:pt>
                <c:pt idx="365" formatCode="0.0">
                  <c:v>0.76560287999999999</c:v>
                </c:pt>
                <c:pt idx="366" formatCode="0.0">
                  <c:v>0.76910235999999998</c:v>
                </c:pt>
                <c:pt idx="367" formatCode="0.0">
                  <c:v>0.77488007999999997</c:v>
                </c:pt>
                <c:pt idx="368" formatCode="0.0">
                  <c:v>0.76655872000000003</c:v>
                </c:pt>
                <c:pt idx="369" formatCode="0.0">
                  <c:v>0.77129632000000004</c:v>
                </c:pt>
                <c:pt idx="370" formatCode="0.0">
                  <c:v>0.77717935999999999</c:v>
                </c:pt>
                <c:pt idx="371" formatCode="0.0">
                  <c:v>0.8452828</c:v>
                </c:pt>
                <c:pt idx="372" formatCode="0.0">
                  <c:v>0.80862020000000001</c:v>
                </c:pt>
                <c:pt idx="373" formatCode="0.0">
                  <c:v>0.76900131999999999</c:v>
                </c:pt>
                <c:pt idx="374" formatCode="0.0">
                  <c:v>0.72440479999999996</c:v>
                </c:pt>
                <c:pt idx="375" formatCode="0.0">
                  <c:v>0.770092</c:v>
                </c:pt>
                <c:pt idx="376" formatCode="0.0">
                  <c:v>0.83164696000000005</c:v>
                </c:pt>
                <c:pt idx="377" formatCode="0.0">
                  <c:v>0.85080783999999998</c:v>
                </c:pt>
                <c:pt idx="378" formatCode="0.0">
                  <c:v>0.86343716000000004</c:v>
                </c:pt>
                <c:pt idx="379" formatCode="0.0">
                  <c:v>0.86942547999999997</c:v>
                </c:pt>
                <c:pt idx="380" formatCode="0.0">
                  <c:v>0.85811844000000004</c:v>
                </c:pt>
                <c:pt idx="381" formatCode="0.0">
                  <c:v>0.86747571999999995</c:v>
                </c:pt>
                <c:pt idx="382" formatCode="0.0">
                  <c:v>0.87669403999999995</c:v>
                </c:pt>
                <c:pt idx="383" formatCode="0.0">
                  <c:v>0.95335031999999997</c:v>
                </c:pt>
                <c:pt idx="384" formatCode="0.0">
                  <c:v>0.92545120000000003</c:v>
                </c:pt>
                <c:pt idx="385" formatCode="0.0">
                  <c:v>0.88152423999999996</c:v>
                </c:pt>
                <c:pt idx="386" formatCode="0.0">
                  <c:v>0.83184064000000002</c:v>
                </c:pt>
                <c:pt idx="387" formatCode="0.0">
                  <c:v>0.86904227999999994</c:v>
                </c:pt>
                <c:pt idx="388" formatCode="0.0">
                  <c:v>0.92921180000000003</c:v>
                </c:pt>
                <c:pt idx="389" formatCode="0.0">
                  <c:v>0.94039671999999996</c:v>
                </c:pt>
                <c:pt idx="390" formatCode="0.0">
                  <c:v>0.94737048000000001</c:v>
                </c:pt>
                <c:pt idx="391" formatCode="0.0">
                  <c:v>0.96113683999999999</c:v>
                </c:pt>
                <c:pt idx="392" formatCode="0.0">
                  <c:v>0.95199856000000005</c:v>
                </c:pt>
                <c:pt idx="393" formatCode="0.0">
                  <c:v>0.97051516000000004</c:v>
                </c:pt>
                <c:pt idx="394" formatCode="0.0">
                  <c:v>0.97420836</c:v>
                </c:pt>
                <c:pt idx="395" formatCode="0.0">
                  <c:v>1.0525322800000001</c:v>
                </c:pt>
                <c:pt idx="396" formatCode="0.0">
                  <c:v>1.0234497600000001</c:v>
                </c:pt>
                <c:pt idx="397" formatCode="0.0">
                  <c:v>0.98440364000000002</c:v>
                </c:pt>
                <c:pt idx="398" formatCode="0.0">
                  <c:v>0.91578652000000005</c:v>
                </c:pt>
                <c:pt idx="399" formatCode="0.0">
                  <c:v>0.93532643999999998</c:v>
                </c:pt>
                <c:pt idx="400" formatCode="0.0">
                  <c:v>0.97201008</c:v>
                </c:pt>
                <c:pt idx="401" formatCode="0.0">
                  <c:v>0.97839003999999996</c:v>
                </c:pt>
                <c:pt idx="402" formatCode="0.0">
                  <c:v>0.99844372000000003</c:v>
                </c:pt>
                <c:pt idx="403" formatCode="0.0">
                  <c:v>1.00926648</c:v>
                </c:pt>
                <c:pt idx="404" formatCode="0.0">
                  <c:v>1.0099233999999999</c:v>
                </c:pt>
                <c:pt idx="405" formatCode="0.0">
                  <c:v>1.0261659999999999</c:v>
                </c:pt>
                <c:pt idx="406" formatCode="0.0">
                  <c:v>1.03303444</c:v>
                </c:pt>
                <c:pt idx="407" formatCode="0.0">
                  <c:v>1.1274831199999999</c:v>
                </c:pt>
                <c:pt idx="408" formatCode="0.0">
                  <c:v>1.0973730799999999</c:v>
                </c:pt>
                <c:pt idx="409" formatCode="0.0">
                  <c:v>1.05606132</c:v>
                </c:pt>
                <c:pt idx="410" formatCode="0.0">
                  <c:v>0.98813052000000001</c:v>
                </c:pt>
                <c:pt idx="411" formatCode="0.0">
                  <c:v>1.0240225199999999</c:v>
                </c:pt>
                <c:pt idx="412" formatCode="0.0">
                  <c:v>1.0796902799999999</c:v>
                </c:pt>
                <c:pt idx="413" formatCode="0.0">
                  <c:v>1.0935998</c:v>
                </c:pt>
                <c:pt idx="414" formatCode="0.0">
                  <c:v>1.1060270400000001</c:v>
                </c:pt>
                <c:pt idx="415" formatCode="0.0">
                  <c:v>1.1149547200000001</c:v>
                </c:pt>
                <c:pt idx="416" formatCode="0.0">
                  <c:v>1.1073072399999999</c:v>
                </c:pt>
                <c:pt idx="417" formatCode="0.0">
                  <c:v>1.109118</c:v>
                </c:pt>
                <c:pt idx="418" formatCode="0.0">
                  <c:v>1.1004050400000001</c:v>
                </c:pt>
                <c:pt idx="419" formatCode="0.0">
                  <c:v>1.1851174</c:v>
                </c:pt>
                <c:pt idx="420" formatCode="0.0">
                  <c:v>1.1339009200000001</c:v>
                </c:pt>
                <c:pt idx="421" formatCode="0.0">
                  <c:v>1.0856828000000001</c:v>
                </c:pt>
                <c:pt idx="422" formatCode="0.0">
                  <c:v>1.0033118400000001</c:v>
                </c:pt>
                <c:pt idx="423" formatCode="0.0">
                  <c:v>1.0493359600000001</c:v>
                </c:pt>
                <c:pt idx="424" formatCode="0.0">
                  <c:v>1.1113331200000001</c:v>
                </c:pt>
                <c:pt idx="425" formatCode="0.0">
                  <c:v>1.1211031199999999</c:v>
                </c:pt>
                <c:pt idx="426" formatCode="0.0">
                  <c:v>1.1341746399999999</c:v>
                </c:pt>
                <c:pt idx="427" formatCode="0.0">
                  <c:v>1.12894432</c:v>
                </c:pt>
                <c:pt idx="428" formatCode="0.0">
                  <c:v>1.12603012</c:v>
                </c:pt>
                <c:pt idx="429" formatCode="0.0">
                  <c:v>1.1270534400000001</c:v>
                </c:pt>
                <c:pt idx="430" formatCode="0.0">
                  <c:v>1.1464965199999999</c:v>
                </c:pt>
                <c:pt idx="431" formatCode="0.0">
                  <c:v>1.2502516800000001</c:v>
                </c:pt>
                <c:pt idx="432" formatCode="0.0">
                  <c:v>1.20824928</c:v>
                </c:pt>
                <c:pt idx="433" formatCode="0.0">
                  <c:v>1.14433604</c:v>
                </c:pt>
                <c:pt idx="434" formatCode="0.0">
                  <c:v>1.06499736</c:v>
                </c:pt>
                <c:pt idx="435" formatCode="0.0">
                  <c:v>1.1185384</c:v>
                </c:pt>
                <c:pt idx="436" formatCode="0.0">
                  <c:v>1.19902708</c:v>
                </c:pt>
                <c:pt idx="437" formatCode="0.0">
                  <c:v>1.22840456</c:v>
                </c:pt>
                <c:pt idx="438" formatCode="0.0">
                  <c:v>1.2512124</c:v>
                </c:pt>
                <c:pt idx="439" formatCode="0.0">
                  <c:v>1.2610412</c:v>
                </c:pt>
                <c:pt idx="440" formatCode="0.0">
                  <c:v>1.2488032</c:v>
                </c:pt>
                <c:pt idx="441" formatCode="0.0">
                  <c:v>1.2544839999999999</c:v>
                </c:pt>
                <c:pt idx="442" formatCode="0.0">
                  <c:v>1.2694084000000001</c:v>
                </c:pt>
                <c:pt idx="443" formatCode="0.0">
                  <c:v>1.3855740000000001</c:v>
                </c:pt>
                <c:pt idx="444" formatCode="0.0">
                  <c:v>1.3515771599999999</c:v>
                </c:pt>
                <c:pt idx="445" formatCode="0.0">
                  <c:v>1.3072459599999999</c:v>
                </c:pt>
                <c:pt idx="446" formatCode="0.0">
                  <c:v>1.2164695599999999</c:v>
                </c:pt>
                <c:pt idx="447" formatCode="0.0">
                  <c:v>1.2652648</c:v>
                </c:pt>
                <c:pt idx="448" formatCode="0.0">
                  <c:v>1.3409692</c:v>
                </c:pt>
                <c:pt idx="449" formatCode="0.0">
                  <c:v>1.3738923999999999</c:v>
                </c:pt>
                <c:pt idx="450" formatCode="0.0">
                  <c:v>1.3830640000000001</c:v>
                </c:pt>
                <c:pt idx="451" formatCode="0.0">
                  <c:v>1.3801079999999999</c:v>
                </c:pt>
                <c:pt idx="452" formatCode="0.0">
                  <c:v>1.3453108</c:v>
                </c:pt>
                <c:pt idx="453" formatCode="0.0">
                  <c:v>1.3564076</c:v>
                </c:pt>
                <c:pt idx="454" formatCode="0.0">
                  <c:v>1.3664807999999999</c:v>
                </c:pt>
                <c:pt idx="455" formatCode="0.0">
                  <c:v>1.4837667999999999</c:v>
                </c:pt>
                <c:pt idx="456" formatCode="0.0">
                  <c:v>1.4411832</c:v>
                </c:pt>
                <c:pt idx="457" formatCode="0.0">
                  <c:v>1.3681904</c:v>
                </c:pt>
                <c:pt idx="458" formatCode="0.0">
                  <c:v>1.2788120000000001</c:v>
                </c:pt>
                <c:pt idx="459" formatCode="0.0">
                  <c:v>1.3386572000000001</c:v>
                </c:pt>
                <c:pt idx="460" formatCode="0.0">
                  <c:v>1.4423872</c:v>
                </c:pt>
                <c:pt idx="461" formatCode="0.0">
                  <c:v>1.4628876</c:v>
                </c:pt>
                <c:pt idx="462" formatCode="0.0">
                  <c:v>1.4733524</c:v>
                </c:pt>
                <c:pt idx="463" formatCode="0.0">
                  <c:v>1.4769152000000001</c:v>
                </c:pt>
                <c:pt idx="464" formatCode="0.0">
                  <c:v>1.4735924</c:v>
                </c:pt>
                <c:pt idx="465" formatCode="0.0">
                  <c:v>1.4768348</c:v>
                </c:pt>
                <c:pt idx="466" formatCode="0.0">
                  <c:v>1.4675704000000001</c:v>
                </c:pt>
                <c:pt idx="467" formatCode="0.0">
                  <c:v>1.5752084</c:v>
                </c:pt>
                <c:pt idx="468" formatCode="0.0">
                  <c:v>1.5342</c:v>
                </c:pt>
                <c:pt idx="469" formatCode="0.0">
                  <c:v>1.4558716</c:v>
                </c:pt>
                <c:pt idx="470" formatCode="0.0">
                  <c:v>1.3499644</c:v>
                </c:pt>
                <c:pt idx="471" formatCode="0.0">
                  <c:v>1.3887788000000001</c:v>
                </c:pt>
                <c:pt idx="472" formatCode="0.0">
                  <c:v>1.4949768000000001</c:v>
                </c:pt>
                <c:pt idx="473" formatCode="0.0">
                  <c:v>1.5200207999999999</c:v>
                </c:pt>
                <c:pt idx="474" formatCode="0.0">
                  <c:v>1.542416</c:v>
                </c:pt>
                <c:pt idx="475" formatCode="0.0">
                  <c:v>1.5380068</c:v>
                </c:pt>
                <c:pt idx="476" formatCode="0.0">
                  <c:v>1.5564392</c:v>
                </c:pt>
                <c:pt idx="477" formatCode="0.0">
                  <c:v>1.5685</c:v>
                </c:pt>
                <c:pt idx="478" formatCode="0.0">
                  <c:v>1.5587888000000001</c:v>
                </c:pt>
                <c:pt idx="479" formatCode="0.0">
                  <c:v>1.6782687999999999</c:v>
                </c:pt>
                <c:pt idx="480" formatCode="0.0">
                  <c:v>1.6072892000000001</c:v>
                </c:pt>
                <c:pt idx="481" formatCode="0.0">
                  <c:v>1.5434056</c:v>
                </c:pt>
                <c:pt idx="482" formatCode="0.0">
                  <c:v>1.4128208</c:v>
                </c:pt>
                <c:pt idx="483" formatCode="0.0">
                  <c:v>1.4985396</c:v>
                </c:pt>
                <c:pt idx="484" formatCode="0.0">
                  <c:v>1.6022400000000001</c:v>
                </c:pt>
                <c:pt idx="485" formatCode="0.0">
                  <c:v>1.6436568</c:v>
                </c:pt>
                <c:pt idx="486" formatCode="0.0">
                  <c:v>1.6639252</c:v>
                </c:pt>
                <c:pt idx="487" formatCode="0.0">
                  <c:v>1.6768704000000001</c:v>
                </c:pt>
                <c:pt idx="488" formatCode="0.0">
                  <c:v>1.6584000000000001</c:v>
                </c:pt>
                <c:pt idx="489" formatCode="0.0">
                  <c:v>1.6558440000000001</c:v>
                </c:pt>
                <c:pt idx="490" formatCode="0.0">
                  <c:v>1.6366072</c:v>
                </c:pt>
                <c:pt idx="491" formatCode="0.00">
                  <c:v>1.7758252000000001</c:v>
                </c:pt>
                <c:pt idx="492" formatCode="0.0">
                  <c:v>1.7119624</c:v>
                </c:pt>
                <c:pt idx="493" formatCode="0.0">
                  <c:v>1.6620096</c:v>
                </c:pt>
                <c:pt idx="494" formatCode="0.0">
                  <c:v>1.5547084</c:v>
                </c:pt>
                <c:pt idx="495" formatCode="0.0">
                  <c:v>1.6313055999999999</c:v>
                </c:pt>
                <c:pt idx="496" formatCode="0.0">
                  <c:v>1.7230504</c:v>
                </c:pt>
                <c:pt idx="497" formatCode="0.0">
                  <c:v>1.7491220000000001</c:v>
                </c:pt>
                <c:pt idx="498" formatCode="0.0">
                  <c:v>1.762122</c:v>
                </c:pt>
                <c:pt idx="499" formatCode="0.0">
                  <c:v>1.7740568000000001</c:v>
                </c:pt>
                <c:pt idx="500" formatCode="0.0">
                  <c:v>1.7498803999999999</c:v>
                </c:pt>
                <c:pt idx="501" formatCode="0.0">
                  <c:v>1.7546096</c:v>
                </c:pt>
                <c:pt idx="502" formatCode="0.0">
                  <c:v>1.7571699999999999</c:v>
                </c:pt>
                <c:pt idx="503" formatCode="0.0">
                  <c:v>1.9208715999999999</c:v>
                </c:pt>
                <c:pt idx="504" formatCode="0.0">
                  <c:v>1.8635112</c:v>
                </c:pt>
                <c:pt idx="505" formatCode="0.0">
                  <c:v>1.7711512</c:v>
                </c:pt>
                <c:pt idx="506" formatCode="0.0">
                  <c:v>1.6386712000000001</c:v>
                </c:pt>
                <c:pt idx="507" formatCode="0.0">
                  <c:v>1.7077808000000001</c:v>
                </c:pt>
                <c:pt idx="508" formatCode="0.0">
                  <c:v>1.8378855999999999</c:v>
                </c:pt>
                <c:pt idx="509" formatCode="0.0">
                  <c:v>1.8729100000000001</c:v>
                </c:pt>
                <c:pt idx="510" formatCode="0.0">
                  <c:v>1.8956040000000001</c:v>
                </c:pt>
                <c:pt idx="511" formatCode="0.0">
                  <c:v>1.9093028000000001</c:v>
                </c:pt>
                <c:pt idx="512" formatCode="0.0">
                  <c:v>1.889662</c:v>
                </c:pt>
                <c:pt idx="513" formatCode="0.0">
                  <c:v>1.8817368000000001</c:v>
                </c:pt>
                <c:pt idx="514" formatCode="0.0">
                  <c:v>1.8656584000000001</c:v>
                </c:pt>
                <c:pt idx="515" formatCode="0.00">
                  <c:v>2.0061184000000001</c:v>
                </c:pt>
                <c:pt idx="516" formatCode="0.0">
                  <c:v>1.967868</c:v>
                </c:pt>
                <c:pt idx="517" formatCode="0.0">
                  <c:v>1.8789488000000001</c:v>
                </c:pt>
                <c:pt idx="518" formatCode="0.0">
                  <c:v>1.7621135999999999</c:v>
                </c:pt>
                <c:pt idx="519" formatCode="0.0">
                  <c:v>1.8166992</c:v>
                </c:pt>
                <c:pt idx="520" formatCode="0.0">
                  <c:v>1.9337536</c:v>
                </c:pt>
                <c:pt idx="521" formatCode="0.0">
                  <c:v>1.9579675999999999</c:v>
                </c:pt>
                <c:pt idx="522" formatCode="0.0">
                  <c:v>1.9766904000000001</c:v>
                </c:pt>
                <c:pt idx="523" formatCode="0.0">
                  <c:v>1.9912863999999999</c:v>
                </c:pt>
                <c:pt idx="524" formatCode="0.0">
                  <c:v>1.9560556</c:v>
                </c:pt>
                <c:pt idx="525" formatCode="0.0">
                  <c:v>1.962086</c:v>
                </c:pt>
                <c:pt idx="526" formatCode="0.0">
                  <c:v>1.9509516</c:v>
                </c:pt>
                <c:pt idx="527" formatCode="0.0">
                  <c:v>2.0918708000000001</c:v>
                </c:pt>
                <c:pt idx="528" formatCode="0.0">
                  <c:v>2.0046024</c:v>
                </c:pt>
                <c:pt idx="529" formatCode="0.0">
                  <c:v>1.887068</c:v>
                </c:pt>
                <c:pt idx="530" formatCode="0.0">
                  <c:v>1.7575696000000001</c:v>
                </c:pt>
                <c:pt idx="531" formatCode="0.0">
                  <c:v>1.8299936000000001</c:v>
                </c:pt>
                <c:pt idx="532" formatCode="0.0">
                  <c:v>1.9630799999999999</c:v>
                </c:pt>
                <c:pt idx="533" formatCode="0.0">
                  <c:v>1.9828432</c:v>
                </c:pt>
                <c:pt idx="534" formatCode="0.0">
                  <c:v>2.0099632000000001</c:v>
                </c:pt>
                <c:pt idx="535" formatCode="0.0">
                  <c:v>2.0095291999999998</c:v>
                </c:pt>
                <c:pt idx="536" formatCode="0.0">
                  <c:v>1.9771284</c:v>
                </c:pt>
                <c:pt idx="537" formatCode="0.0">
                  <c:v>1.9658636</c:v>
                </c:pt>
                <c:pt idx="538" formatCode="0.0">
                  <c:v>1.9484379999999999</c:v>
                </c:pt>
                <c:pt idx="539" formatCode="0.0">
                  <c:v>2.0981627999999999</c:v>
                </c:pt>
                <c:pt idx="540" formatCode="0.0">
                  <c:v>2.0313408000000002</c:v>
                </c:pt>
                <c:pt idx="541" formatCode="0.0">
                  <c:v>1.9519092</c:v>
                </c:pt>
                <c:pt idx="542" formatCode="0.0">
                  <c:v>1.811164</c:v>
                </c:pt>
                <c:pt idx="543" formatCode="0.0">
                  <c:v>1.880336</c:v>
                </c:pt>
                <c:pt idx="544" formatCode="0.0">
                  <c:v>1.9722919999999999</c:v>
                </c:pt>
                <c:pt idx="545" formatCode="0.0">
                  <c:v>2.0095999999999998</c:v>
                </c:pt>
                <c:pt idx="546" formatCode="0.0">
                  <c:v>2.034484</c:v>
                </c:pt>
                <c:pt idx="547" formatCode="0.0">
                  <c:v>2.0356679999999998</c:v>
                </c:pt>
                <c:pt idx="548" formatCode="0.0">
                  <c:v>2.0194839999999998</c:v>
                </c:pt>
                <c:pt idx="549" formatCode="0.0">
                  <c:v>2.0345439999999999</c:v>
                </c:pt>
                <c:pt idx="550" formatCode="0.0">
                  <c:v>2.0392760000000001</c:v>
                </c:pt>
                <c:pt idx="551" formatCode="0.0">
                  <c:v>2.2161599999999999</c:v>
                </c:pt>
                <c:pt idx="552" formatCode="0.0">
                  <c:v>2.1344240000000001</c:v>
                </c:pt>
                <c:pt idx="553" formatCode="0.0">
                  <c:v>2.048584</c:v>
                </c:pt>
                <c:pt idx="554" formatCode="0.0">
                  <c:v>1.8949879999999999</c:v>
                </c:pt>
                <c:pt idx="555" formatCode="0.0">
                  <c:v>1.9879279999999999</c:v>
                </c:pt>
                <c:pt idx="556" formatCode="0.0">
                  <c:v>2.1165039999999999</c:v>
                </c:pt>
                <c:pt idx="557" formatCode="0.0">
                  <c:v>2.1608879999999999</c:v>
                </c:pt>
                <c:pt idx="558" formatCode="0.0">
                  <c:v>2.1897920000000002</c:v>
                </c:pt>
                <c:pt idx="559" formatCode="0.0">
                  <c:v>2.19414</c:v>
                </c:pt>
                <c:pt idx="560" formatCode="0.0">
                  <c:v>2.1776239999999998</c:v>
                </c:pt>
                <c:pt idx="561" formatCode="0.0">
                  <c:v>2.1738439999999999</c:v>
                </c:pt>
                <c:pt idx="562" formatCode="0.0">
                  <c:v>2.1903440000000001</c:v>
                </c:pt>
                <c:pt idx="563" formatCode="0.0">
                  <c:v>2.3788800000000001</c:v>
                </c:pt>
                <c:pt idx="564" formatCode="0.0">
                  <c:v>2.2933279999999998</c:v>
                </c:pt>
                <c:pt idx="565" formatCode="0.0">
                  <c:v>2.1949200000000002</c:v>
                </c:pt>
                <c:pt idx="566" formatCode="0.0">
                  <c:v>2.066036</c:v>
                </c:pt>
                <c:pt idx="567" formatCode="0.0">
                  <c:v>2.1789160000000001</c:v>
                </c:pt>
                <c:pt idx="568" formatCode="0.0">
                  <c:v>2.3072599999999999</c:v>
                </c:pt>
                <c:pt idx="569" formatCode="0.0">
                  <c:v>2.3297680000000001</c:v>
                </c:pt>
                <c:pt idx="570" formatCode="0.0">
                  <c:v>2.3449119999999999</c:v>
                </c:pt>
                <c:pt idx="571" formatCode="0.0">
                  <c:v>2.3747560000000001</c:v>
                </c:pt>
                <c:pt idx="572" formatCode="0.0">
                  <c:v>2.3587880000000001</c:v>
                </c:pt>
                <c:pt idx="573" formatCode="0.0">
                  <c:v>2.377192</c:v>
                </c:pt>
                <c:pt idx="574" formatCode="0.0">
                  <c:v>2.3777200000000001</c:v>
                </c:pt>
                <c:pt idx="575" formatCode="0.0">
                  <c:v>2.5663480000000001</c:v>
                </c:pt>
                <c:pt idx="576" formatCode="0.0">
                  <c:v>2.4759000000000002</c:v>
                </c:pt>
                <c:pt idx="577" formatCode="0.0">
                  <c:v>2.3543720000000001</c:v>
                </c:pt>
                <c:pt idx="578" formatCode="0.0">
                  <c:v>2.1950440000000002</c:v>
                </c:pt>
                <c:pt idx="579" formatCode="0.0">
                  <c:v>2.2778239999999998</c:v>
                </c:pt>
                <c:pt idx="580" formatCode="0.0">
                  <c:v>2.431184</c:v>
                </c:pt>
                <c:pt idx="581" formatCode="0.0">
                  <c:v>2.4734440000000002</c:v>
                </c:pt>
                <c:pt idx="582" formatCode="0.0">
                  <c:v>2.5029319999999999</c:v>
                </c:pt>
                <c:pt idx="583" formatCode="0.0">
                  <c:v>2.5180120000000001</c:v>
                </c:pt>
                <c:pt idx="584" formatCode="0.0">
                  <c:v>2.4791240000000001</c:v>
                </c:pt>
                <c:pt idx="585" formatCode="0.0">
                  <c:v>2.4816560000000001</c:v>
                </c:pt>
                <c:pt idx="586" formatCode="0.0">
                  <c:v>2.4734240000000001</c:v>
                </c:pt>
                <c:pt idx="587" formatCode="0.0">
                  <c:v>2.6549</c:v>
                </c:pt>
                <c:pt idx="588" formatCode="0.0">
                  <c:v>2.5788000000000002</c:v>
                </c:pt>
                <c:pt idx="589" formatCode="0.0">
                  <c:v>2.4995599999999998</c:v>
                </c:pt>
                <c:pt idx="590" formatCode="0.0">
                  <c:v>2.3580359999999998</c:v>
                </c:pt>
                <c:pt idx="591" formatCode="0.0">
                  <c:v>2.4648319999999999</c:v>
                </c:pt>
                <c:pt idx="592" formatCode="0.0">
                  <c:v>2.603056</c:v>
                </c:pt>
                <c:pt idx="593" formatCode="0.0">
                  <c:v>2.62466</c:v>
                </c:pt>
                <c:pt idx="594" formatCode="0.0">
                  <c:v>2.6502319999999999</c:v>
                </c:pt>
                <c:pt idx="595" formatCode="0.0">
                  <c:v>2.6467360000000002</c:v>
                </c:pt>
                <c:pt idx="596" formatCode="0.0">
                  <c:v>2.6136919999999999</c:v>
                </c:pt>
                <c:pt idx="597" formatCode="0.0">
                  <c:v>2.6318999999999999</c:v>
                </c:pt>
                <c:pt idx="598" formatCode="0.0">
                  <c:v>2.6234639999999998</c:v>
                </c:pt>
                <c:pt idx="599" formatCode="0.0">
                  <c:v>2.8187880000000001</c:v>
                </c:pt>
                <c:pt idx="600" formatCode="0.0">
                  <c:v>2.729692</c:v>
                </c:pt>
                <c:pt idx="601" formatCode="0.0">
                  <c:v>2.624104</c:v>
                </c:pt>
                <c:pt idx="602" formatCode="0.0">
                  <c:v>2.4923120000000001</c:v>
                </c:pt>
                <c:pt idx="603" formatCode="0.0">
                  <c:v>2.5720719999999999</c:v>
                </c:pt>
                <c:pt idx="604" formatCode="0.0">
                  <c:v>2.7186080000000001</c:v>
                </c:pt>
                <c:pt idx="605" formatCode="0.0">
                  <c:v>2.7275360000000002</c:v>
                </c:pt>
                <c:pt idx="606" formatCode="0.0">
                  <c:v>2.7723040000000001</c:v>
                </c:pt>
                <c:pt idx="607" formatCode="0.0">
                  <c:v>2.7765520000000001</c:v>
                </c:pt>
                <c:pt idx="608" formatCode="0.0">
                  <c:v>2.7583199999999999</c:v>
                </c:pt>
                <c:pt idx="609" formatCode="0.0">
                  <c:v>2.7612399999999999</c:v>
                </c:pt>
                <c:pt idx="610" formatCode="0.0">
                  <c:v>2.733368</c:v>
                </c:pt>
                <c:pt idx="611" formatCode="0.0">
                  <c:v>2.9263560000000002</c:v>
                </c:pt>
                <c:pt idx="612" formatCode="0.0">
                  <c:v>2.8287640000000001</c:v>
                </c:pt>
                <c:pt idx="613" formatCode="0.0">
                  <c:v>2.73108</c:v>
                </c:pt>
                <c:pt idx="614" formatCode="0.0">
                  <c:v>2.5681159999999998</c:v>
                </c:pt>
                <c:pt idx="615" formatCode="0.0">
                  <c:v>2.6747160000000001</c:v>
                </c:pt>
                <c:pt idx="616" formatCode="0.0">
                  <c:v>2.839372</c:v>
                </c:pt>
                <c:pt idx="617" formatCode="0.0">
                  <c:v>2.8943880000000002</c:v>
                </c:pt>
                <c:pt idx="618" formatCode="0.0">
                  <c:v>2.9220999999999999</c:v>
                </c:pt>
                <c:pt idx="619" formatCode="0.0">
                  <c:v>2.9038400000000002</c:v>
                </c:pt>
                <c:pt idx="620" formatCode="0.0">
                  <c:v>2.852544</c:v>
                </c:pt>
                <c:pt idx="621" formatCode="0.0">
                  <c:v>2.863756</c:v>
                </c:pt>
                <c:pt idx="622" formatCode="0.0">
                  <c:v>2.865872</c:v>
                </c:pt>
                <c:pt idx="623" formatCode="0.0">
                  <c:v>3.0967760000000002</c:v>
                </c:pt>
                <c:pt idx="624" formatCode="0.0">
                  <c:v>2.9923440000000001</c:v>
                </c:pt>
                <c:pt idx="625" formatCode="0.0">
                  <c:v>2.9109799999999999</c:v>
                </c:pt>
                <c:pt idx="626" formatCode="0.0">
                  <c:v>2.769304</c:v>
                </c:pt>
                <c:pt idx="627" formatCode="0.0">
                  <c:v>2.8999320000000002</c:v>
                </c:pt>
                <c:pt idx="628" formatCode="0.0">
                  <c:v>3.0657839999999998</c:v>
                </c:pt>
                <c:pt idx="629" formatCode="0.0">
                  <c:v>3.095256</c:v>
                </c:pt>
                <c:pt idx="630" formatCode="0.0">
                  <c:v>3.1403279999999998</c:v>
                </c:pt>
                <c:pt idx="631" formatCode="0.0">
                  <c:v>3.1522320000000001</c:v>
                </c:pt>
                <c:pt idx="632" formatCode="0.0">
                  <c:v>3.12418</c:v>
                </c:pt>
                <c:pt idx="633" formatCode="0.0">
                  <c:v>3.108136</c:v>
                </c:pt>
                <c:pt idx="634" formatCode="0.0">
                  <c:v>3.1042040000000002</c:v>
                </c:pt>
                <c:pt idx="635" formatCode="0.0">
                  <c:v>3.3592200000000001</c:v>
                </c:pt>
                <c:pt idx="636" formatCode="0.0">
                  <c:v>3.272748</c:v>
                </c:pt>
                <c:pt idx="637" formatCode="0.0">
                  <c:v>3.2186439999999998</c:v>
                </c:pt>
                <c:pt idx="638" formatCode="0.0">
                  <c:v>3.066068</c:v>
                </c:pt>
                <c:pt idx="639" formatCode="0.0">
                  <c:v>3.178048</c:v>
                </c:pt>
                <c:pt idx="640" formatCode="0.0">
                  <c:v>3.3105519999999999</c:v>
                </c:pt>
                <c:pt idx="641" formatCode="0.0">
                  <c:v>3.317644</c:v>
                </c:pt>
                <c:pt idx="642" formatCode="0.0">
                  <c:v>3.34456</c:v>
                </c:pt>
                <c:pt idx="643" formatCode="0.0">
                  <c:v>3.3455119999999998</c:v>
                </c:pt>
                <c:pt idx="644" formatCode="0.0">
                  <c:v>3.29698</c:v>
                </c:pt>
                <c:pt idx="645" formatCode="0.0">
                  <c:v>3.295992</c:v>
                </c:pt>
                <c:pt idx="646" formatCode="0.0">
                  <c:v>3.2662439999999999</c:v>
                </c:pt>
                <c:pt idx="647" formatCode="0.0">
                  <c:v>3.4694560000000001</c:v>
                </c:pt>
                <c:pt idx="648" formatCode="0.0">
                  <c:v>3.3888440000000002</c:v>
                </c:pt>
                <c:pt idx="649" formatCode="0.0">
                  <c:v>3.2739039999999999</c:v>
                </c:pt>
                <c:pt idx="650" formatCode="0.0">
                  <c:v>3.1158679999999999</c:v>
                </c:pt>
                <c:pt idx="651" formatCode="0.0">
                  <c:v>3.2125840000000001</c:v>
                </c:pt>
                <c:pt idx="652" formatCode="0.0">
                  <c:v>3.405548</c:v>
                </c:pt>
                <c:pt idx="653" formatCode="0.0">
                  <c:v>3.435276</c:v>
                </c:pt>
                <c:pt idx="654" formatCode="0.0">
                  <c:v>3.4519679999999999</c:v>
                </c:pt>
                <c:pt idx="655" formatCode="0.0">
                  <c:v>3.446968</c:v>
                </c:pt>
                <c:pt idx="656" formatCode="0.0">
                  <c:v>3.34314</c:v>
                </c:pt>
                <c:pt idx="657" formatCode="0.0">
                  <c:v>3.393132</c:v>
                </c:pt>
                <c:pt idx="658" formatCode="0.0">
                  <c:v>3.3642280000000002</c:v>
                </c:pt>
                <c:pt idx="659" formatCode="0.0">
                  <c:v>3.62134</c:v>
                </c:pt>
                <c:pt idx="660" formatCode="0.0">
                  <c:v>3.4773480000000001</c:v>
                </c:pt>
                <c:pt idx="661" formatCode="0.0">
                  <c:v>3.3395440000000001</c:v>
                </c:pt>
                <c:pt idx="662" formatCode="0.0">
                  <c:v>3.17578</c:v>
                </c:pt>
                <c:pt idx="663" formatCode="0.0">
                  <c:v>3.292376</c:v>
                </c:pt>
                <c:pt idx="664" formatCode="0.0">
                  <c:v>3.4816400000000001</c:v>
                </c:pt>
                <c:pt idx="665" formatCode="0.0">
                  <c:v>3.4960119999999999</c:v>
                </c:pt>
                <c:pt idx="666" formatCode="0.0">
                  <c:v>3.5387559999999998</c:v>
                </c:pt>
                <c:pt idx="667" formatCode="0.0">
                  <c:v>3.5661719999999999</c:v>
                </c:pt>
                <c:pt idx="668" formatCode="0.0">
                  <c:v>3.5035120000000002</c:v>
                </c:pt>
                <c:pt idx="669" formatCode="0.0">
                  <c:v>3.47194</c:v>
                </c:pt>
                <c:pt idx="670" formatCode="0.0">
                  <c:v>3.4057360000000001</c:v>
                </c:pt>
                <c:pt idx="671" formatCode="0.0">
                  <c:v>3.6610040000000001</c:v>
                </c:pt>
                <c:pt idx="672" formatCode="0.0">
                  <c:v>3.5841560000000001</c:v>
                </c:pt>
                <c:pt idx="673" formatCode="0.0">
                  <c:v>3.4575399999999998</c:v>
                </c:pt>
                <c:pt idx="674" formatCode="0.0">
                  <c:v>3.2842880000000001</c:v>
                </c:pt>
                <c:pt idx="675" formatCode="0.0">
                  <c:v>3.3879800000000002</c:v>
                </c:pt>
                <c:pt idx="676" formatCode="0.0">
                  <c:v>3.6013320000000002</c:v>
                </c:pt>
                <c:pt idx="677" formatCode="0.0">
                  <c:v>3.6305519999999998</c:v>
                </c:pt>
                <c:pt idx="678" formatCode="0.0">
                  <c:v>3.6932399999999999</c:v>
                </c:pt>
                <c:pt idx="679" formatCode="0.0">
                  <c:v>3.7119080000000002</c:v>
                </c:pt>
                <c:pt idx="680" formatCode="0.0">
                  <c:v>3.6834760000000002</c:v>
                </c:pt>
                <c:pt idx="681" formatCode="0.0">
                  <c:v>3.6599279999999998</c:v>
                </c:pt>
                <c:pt idx="682" formatCode="0.0">
                  <c:v>3.5967639999999999</c:v>
                </c:pt>
                <c:pt idx="683" formatCode="0.0">
                  <c:v>3.851512</c:v>
                </c:pt>
                <c:pt idx="684" formatCode="0.0">
                  <c:v>3.7612079999999999</c:v>
                </c:pt>
                <c:pt idx="685" formatCode="0.0">
                  <c:v>3.685924</c:v>
                </c:pt>
                <c:pt idx="686" formatCode="0.0">
                  <c:v>3.5319240000000001</c:v>
                </c:pt>
                <c:pt idx="687" formatCode="0.0">
                  <c:v>3.6668479999999999</c:v>
                </c:pt>
                <c:pt idx="688" formatCode="0.0">
                  <c:v>3.8507039999999999</c:v>
                </c:pt>
                <c:pt idx="689" formatCode="0.0">
                  <c:v>3.8585720000000001</c:v>
                </c:pt>
                <c:pt idx="690" formatCode="0.0">
                  <c:v>3.909808</c:v>
                </c:pt>
                <c:pt idx="691" formatCode="0.0">
                  <c:v>3.9014440000000001</c:v>
                </c:pt>
                <c:pt idx="692" formatCode="0.0">
                  <c:v>3.8713639999999998</c:v>
                </c:pt>
                <c:pt idx="693" formatCode="0.0">
                  <c:v>3.8382679999999998</c:v>
                </c:pt>
                <c:pt idx="694" formatCode="0.0">
                  <c:v>3.8300360000000002</c:v>
                </c:pt>
                <c:pt idx="695" formatCode="0.0">
                  <c:v>4.1245599999999998</c:v>
                </c:pt>
                <c:pt idx="696" formatCode="0.0">
                  <c:v>4.0186999999999999</c:v>
                </c:pt>
                <c:pt idx="697" formatCode="0.0">
                  <c:v>3.9019119999999998</c:v>
                </c:pt>
                <c:pt idx="698" formatCode="0.0">
                  <c:v>3.7098559999999998</c:v>
                </c:pt>
                <c:pt idx="699" formatCode="0.0">
                  <c:v>3.87934</c:v>
                </c:pt>
                <c:pt idx="700" formatCode="0.0">
                  <c:v>4.0804840000000002</c:v>
                </c:pt>
                <c:pt idx="701" formatCode="0.0">
                  <c:v>4.1276999999999999</c:v>
                </c:pt>
                <c:pt idx="702" formatCode="0.0">
                  <c:v>4.1924799999999998</c:v>
                </c:pt>
                <c:pt idx="703" formatCode="0.0">
                  <c:v>4.233892</c:v>
                </c:pt>
                <c:pt idx="704" formatCode="0.0">
                  <c:v>4.1632680000000004</c:v>
                </c:pt>
                <c:pt idx="705" formatCode="0.0">
                  <c:v>4.1004959999999997</c:v>
                </c:pt>
                <c:pt idx="706" formatCode="0.0">
                  <c:v>4.0528839999999997</c:v>
                </c:pt>
                <c:pt idx="707" formatCode="0.0">
                  <c:v>4.3421599999999998</c:v>
                </c:pt>
                <c:pt idx="708" formatCode="0.0">
                  <c:v>4.271808</c:v>
                </c:pt>
                <c:pt idx="709" formatCode="0.0">
                  <c:v>4.1528200000000002</c:v>
                </c:pt>
                <c:pt idx="710" formatCode="0.0">
                  <c:v>3.9783599999999999</c:v>
                </c:pt>
                <c:pt idx="711" formatCode="0.0">
                  <c:v>4.1108440000000002</c:v>
                </c:pt>
                <c:pt idx="712" formatCode="0.0">
                  <c:v>4.3488800000000003</c:v>
                </c:pt>
                <c:pt idx="713" formatCode="0.0">
                  <c:v>4.3673679999999999</c:v>
                </c:pt>
                <c:pt idx="714" formatCode="0.0">
                  <c:v>4.4095120000000003</c:v>
                </c:pt>
                <c:pt idx="715" formatCode="0.0">
                  <c:v>4.4184520000000003</c:v>
                </c:pt>
                <c:pt idx="716" formatCode="0.0">
                  <c:v>4.3368479999999998</c:v>
                </c:pt>
                <c:pt idx="717" formatCode="0.0">
                  <c:v>4.28322</c:v>
                </c:pt>
                <c:pt idx="718" formatCode="0.0">
                  <c:v>4.2077520000000002</c:v>
                </c:pt>
                <c:pt idx="719" formatCode="0.0">
                  <c:v>4.4948600000000001</c:v>
                </c:pt>
                <c:pt idx="720" formatCode="0.0">
                  <c:v>4.415184</c:v>
                </c:pt>
                <c:pt idx="721" formatCode="0.0">
                  <c:v>4.2801200000000001</c:v>
                </c:pt>
                <c:pt idx="722" formatCode="0.0">
                  <c:v>4.104724</c:v>
                </c:pt>
                <c:pt idx="723" formatCode="0.0">
                  <c:v>4.2233559999999999</c:v>
                </c:pt>
                <c:pt idx="724" formatCode="0.0">
                  <c:v>4.4967560000000004</c:v>
                </c:pt>
                <c:pt idx="725" formatCode="0.0">
                  <c:v>4.5067440000000003</c:v>
                </c:pt>
                <c:pt idx="726" formatCode="0.0">
                  <c:v>4.5620200000000004</c:v>
                </c:pt>
                <c:pt idx="727" formatCode="0.0">
                  <c:v>4.5480359999999997</c:v>
                </c:pt>
                <c:pt idx="728" formatCode="0.0">
                  <c:v>4.4572240000000001</c:v>
                </c:pt>
                <c:pt idx="729" formatCode="0.0">
                  <c:v>4.4425319999999999</c:v>
                </c:pt>
                <c:pt idx="730" formatCode="0.0">
                  <c:v>4.4016760000000001</c:v>
                </c:pt>
                <c:pt idx="731" formatCode="0.0">
                  <c:v>4.6902400000000002</c:v>
                </c:pt>
                <c:pt idx="732" formatCode="0.0">
                  <c:v>4.5860719999999997</c:v>
                </c:pt>
                <c:pt idx="733" formatCode="0.0">
                  <c:v>4.4504359999999998</c:v>
                </c:pt>
                <c:pt idx="734" formatCode="0.0">
                  <c:v>4.2377560000000001</c:v>
                </c:pt>
                <c:pt idx="735" formatCode="0.0">
                  <c:v>4.3428800000000001</c:v>
                </c:pt>
                <c:pt idx="736" formatCode="0.0">
                  <c:v>4.559132</c:v>
                </c:pt>
                <c:pt idx="737" formatCode="0.0">
                  <c:v>4.5815320000000002</c:v>
                </c:pt>
                <c:pt idx="738" formatCode="0.0">
                  <c:v>4.6407559999999997</c:v>
                </c:pt>
                <c:pt idx="739" formatCode="0.0">
                  <c:v>4.5803799999999999</c:v>
                </c:pt>
                <c:pt idx="740" formatCode="0.0">
                  <c:v>4.4685199999999998</c:v>
                </c:pt>
                <c:pt idx="741" formatCode="0.0">
                  <c:v>4.3330039999999999</c:v>
                </c:pt>
                <c:pt idx="742" formatCode="0.0">
                  <c:v>4.1437359999999996</c:v>
                </c:pt>
                <c:pt idx="743" formatCode="0.0">
                  <c:v>4.2785120000000001</c:v>
                </c:pt>
                <c:pt idx="744" formatCode="0.0">
                  <c:v>4.1198759999999996</c:v>
                </c:pt>
                <c:pt idx="745" formatCode="0.0">
                  <c:v>3.9753440000000002</c:v>
                </c:pt>
                <c:pt idx="746" formatCode="0.0">
                  <c:v>3.7525040000000001</c:v>
                </c:pt>
                <c:pt idx="747" formatCode="0.0">
                  <c:v>3.8311679999999999</c:v>
                </c:pt>
                <c:pt idx="748" formatCode="0.0">
                  <c:v>4.024432</c:v>
                </c:pt>
                <c:pt idx="749" formatCode="0.0">
                  <c:v>4.0879479999999999</c:v>
                </c:pt>
                <c:pt idx="750" formatCode="0.0">
                  <c:v>4.1608159999999996</c:v>
                </c:pt>
                <c:pt idx="751" formatCode="0.0">
                  <c:v>4.1834720000000001</c:v>
                </c:pt>
                <c:pt idx="752" formatCode="0.0">
                  <c:v>4.1044359999999998</c:v>
                </c:pt>
                <c:pt idx="753" formatCode="0.0">
                  <c:v>4.066592</c:v>
                </c:pt>
                <c:pt idx="754" formatCode="0.0">
                  <c:v>4.0104759999999997</c:v>
                </c:pt>
                <c:pt idx="755" formatCode="0.0">
                  <c:v>4.3130160000000002</c:v>
                </c:pt>
                <c:pt idx="756" formatCode="0.0">
                  <c:v>4.2168039999999998</c:v>
                </c:pt>
                <c:pt idx="757" formatCode="0.0">
                  <c:v>4.1030519999999999</c:v>
                </c:pt>
                <c:pt idx="758" formatCode="0.0">
                  <c:v>3.9446439999999998</c:v>
                </c:pt>
                <c:pt idx="759" formatCode="0.0">
                  <c:v>4.1117480000000004</c:v>
                </c:pt>
                <c:pt idx="760" formatCode="0.0">
                  <c:v>4.3304679999999998</c:v>
                </c:pt>
                <c:pt idx="761" formatCode="0.0">
                  <c:v>4.3221679999999996</c:v>
                </c:pt>
                <c:pt idx="762" formatCode="0.0">
                  <c:v>4.3445919999999996</c:v>
                </c:pt>
                <c:pt idx="763" formatCode="0.0">
                  <c:v>4.3326799999999999</c:v>
                </c:pt>
                <c:pt idx="764" formatCode="0.0">
                  <c:v>4.28226</c:v>
                </c:pt>
                <c:pt idx="765" formatCode="0.0">
                  <c:v>4.2553400000000003</c:v>
                </c:pt>
                <c:pt idx="766" formatCode="0.0">
                  <c:v>4.2681440000000004</c:v>
                </c:pt>
                <c:pt idx="767" formatCode="0.0">
                  <c:v>4.5907999999999998</c:v>
                </c:pt>
                <c:pt idx="768" formatCode="0.0">
                  <c:v>4.5123119999999997</c:v>
                </c:pt>
                <c:pt idx="769" formatCode="0.0">
                  <c:v>4.3982559999999999</c:v>
                </c:pt>
                <c:pt idx="770" formatCode="0.0">
                  <c:v>4.2399560000000003</c:v>
                </c:pt>
                <c:pt idx="771" formatCode="0.0">
                  <c:v>4.4207080000000003</c:v>
                </c:pt>
                <c:pt idx="772" formatCode="0.0">
                  <c:v>4.6394479999999998</c:v>
                </c:pt>
                <c:pt idx="773" formatCode="0.0">
                  <c:v>4.6458959999999996</c:v>
                </c:pt>
                <c:pt idx="774" formatCode="0.0">
                  <c:v>4.661524</c:v>
                </c:pt>
                <c:pt idx="775" formatCode="0.0">
                  <c:v>4.671964</c:v>
                </c:pt>
                <c:pt idx="776" formatCode="0.0">
                  <c:v>4.6172639999999996</c:v>
                </c:pt>
                <c:pt idx="777" formatCode="0.0">
                  <c:v>4.5964640000000001</c:v>
                </c:pt>
                <c:pt idx="778" formatCode="0.0">
                  <c:v>4.5829079999999998</c:v>
                </c:pt>
                <c:pt idx="779" formatCode="0.0">
                  <c:v>4.8900920000000001</c:v>
                </c:pt>
                <c:pt idx="780" formatCode="0.0">
                  <c:v>4.7929000000000004</c:v>
                </c:pt>
                <c:pt idx="781" formatCode="0.0">
                  <c:v>4.7176239999999998</c:v>
                </c:pt>
                <c:pt idx="782" formatCode="0.0">
                  <c:v>4.5669360000000001</c:v>
                </c:pt>
                <c:pt idx="783" formatCode="0.0">
                  <c:v>4.7179960000000003</c:v>
                </c:pt>
                <c:pt idx="784" formatCode="0.0">
                  <c:v>4.9028239999999998</c:v>
                </c:pt>
                <c:pt idx="785" formatCode="0.0">
                  <c:v>4.8501279999999998</c:v>
                </c:pt>
                <c:pt idx="786" formatCode="0.0">
                  <c:v>4.8624359999999998</c:v>
                </c:pt>
                <c:pt idx="787" formatCode="0.0">
                  <c:v>4.8596919999999999</c:v>
                </c:pt>
                <c:pt idx="788" formatCode="0.0">
                  <c:v>4.7982279999999999</c:v>
                </c:pt>
                <c:pt idx="789" formatCode="0.0">
                  <c:v>4.8117239999999999</c:v>
                </c:pt>
                <c:pt idx="790" formatCode="0.0">
                  <c:v>4.7842960000000003</c:v>
                </c:pt>
                <c:pt idx="791" formatCode="0.0">
                  <c:v>5.090268</c:v>
                </c:pt>
                <c:pt idx="792" formatCode="0.0">
                  <c:v>4.994656</c:v>
                </c:pt>
                <c:pt idx="793" formatCode="0.0">
                  <c:v>4.8463520000000004</c:v>
                </c:pt>
                <c:pt idx="794" formatCode="0.0">
                  <c:v>4.6849360000000004</c:v>
                </c:pt>
                <c:pt idx="795" formatCode="0.0">
                  <c:v>4.8171039999999996</c:v>
                </c:pt>
                <c:pt idx="796" formatCode="0.0">
                  <c:v>5.0698999999999996</c:v>
                </c:pt>
                <c:pt idx="797" formatCode="0.0">
                  <c:v>5.0420239999999996</c:v>
                </c:pt>
                <c:pt idx="798" formatCode="0.0">
                  <c:v>5.0977800000000002</c:v>
                </c:pt>
                <c:pt idx="799" formatCode="0.0">
                  <c:v>5.0896039999999996</c:v>
                </c:pt>
                <c:pt idx="800" formatCode="0.0">
                  <c:v>5.0158800000000001</c:v>
                </c:pt>
                <c:pt idx="801" formatCode="0.0">
                  <c:v>4.9893799999999997</c:v>
                </c:pt>
                <c:pt idx="802" formatCode="0.0">
                  <c:v>4.944744</c:v>
                </c:pt>
                <c:pt idx="803" formatCode="0.0">
                  <c:v>5.2681399999999998</c:v>
                </c:pt>
                <c:pt idx="804" formatCode="0.0">
                  <c:v>5.1383640000000002</c:v>
                </c:pt>
                <c:pt idx="805" formatCode="0.0">
                  <c:v>4.96394</c:v>
                </c:pt>
                <c:pt idx="806" formatCode="0.0">
                  <c:v>4.7870879999999998</c:v>
                </c:pt>
                <c:pt idx="807" formatCode="0.0">
                  <c:v>4.9795439999999997</c:v>
                </c:pt>
                <c:pt idx="808" formatCode="0.0">
                  <c:v>5.29542</c:v>
                </c:pt>
                <c:pt idx="809" formatCode="0.0">
                  <c:v>5.2970319999999997</c:v>
                </c:pt>
                <c:pt idx="810" formatCode="0.0">
                  <c:v>5.3445840000000002</c:v>
                </c:pt>
                <c:pt idx="811" formatCode="0.0">
                  <c:v>5.3134759999999996</c:v>
                </c:pt>
                <c:pt idx="812" formatCode="0.0">
                  <c:v>5.2660280000000004</c:v>
                </c:pt>
                <c:pt idx="813" formatCode="0.0">
                  <c:v>5.2467879999999996</c:v>
                </c:pt>
                <c:pt idx="814" formatCode="0.0">
                  <c:v>5.1973000000000003</c:v>
                </c:pt>
                <c:pt idx="815" formatCode="0.0">
                  <c:v>5.519056</c:v>
                </c:pt>
                <c:pt idx="816" formatCode="0.0">
                  <c:v>5.3582359999999998</c:v>
                </c:pt>
                <c:pt idx="817" formatCode="0.0">
                  <c:v>5.1558279999999996</c:v>
                </c:pt>
                <c:pt idx="818" formatCode="0.0">
                  <c:v>4.9334959999999999</c:v>
                </c:pt>
                <c:pt idx="819" formatCode="0.0">
                  <c:v>5.0990799999999998</c:v>
                </c:pt>
                <c:pt idx="820" formatCode="0.0">
                  <c:v>5.4048119999999997</c:v>
                </c:pt>
                <c:pt idx="821" formatCode="0.0">
                  <c:v>5.4191479999999999</c:v>
                </c:pt>
                <c:pt idx="822" formatCode="0.0">
                  <c:v>5.4990319999999997</c:v>
                </c:pt>
                <c:pt idx="823" formatCode="0.0">
                  <c:v>5.4714239999999998</c:v>
                </c:pt>
                <c:pt idx="824" formatCode="0.0">
                  <c:v>5.4026120000000004</c:v>
                </c:pt>
                <c:pt idx="825" formatCode="0.0">
                  <c:v>5.350104</c:v>
                </c:pt>
                <c:pt idx="826" formatCode="0.0">
                  <c:v>5.3025799999999998</c:v>
                </c:pt>
                <c:pt idx="827" formatCode="0.0">
                  <c:v>5.6458880000000002</c:v>
                </c:pt>
                <c:pt idx="828" formatCode="0.0">
                  <c:v>5.4665359999999996</c:v>
                </c:pt>
                <c:pt idx="829" formatCode="0.0">
                  <c:v>5.3415679999999996</c:v>
                </c:pt>
                <c:pt idx="830" formatCode="0.0">
                  <c:v>5.1106680000000004</c:v>
                </c:pt>
                <c:pt idx="831" formatCode="0.0">
                  <c:v>5.3078960000000004</c:v>
                </c:pt>
                <c:pt idx="832" formatCode="0.0">
                  <c:v>5.5283040000000003</c:v>
                </c:pt>
                <c:pt idx="833" formatCode="0.0">
                  <c:v>5.5438400000000003</c:v>
                </c:pt>
                <c:pt idx="834" formatCode="0.0">
                  <c:v>5.5875519999999996</c:v>
                </c:pt>
                <c:pt idx="835" formatCode="0.0">
                  <c:v>5.5940079999999996</c:v>
                </c:pt>
                <c:pt idx="836" formatCode="0.0">
                  <c:v>5.5292599999999998</c:v>
                </c:pt>
                <c:pt idx="837" formatCode="0.0">
                  <c:v>5.4939080000000002</c:v>
                </c:pt>
                <c:pt idx="838" formatCode="0.0">
                  <c:v>5.4759760000000002</c:v>
                </c:pt>
                <c:pt idx="839" formatCode="0.0">
                  <c:v>5.8400840000000001</c:v>
                </c:pt>
                <c:pt idx="840" formatCode="0.0">
                  <c:v>5.7154319999999998</c:v>
                </c:pt>
                <c:pt idx="841" formatCode="0.0">
                  <c:v>5.5200319999999996</c:v>
                </c:pt>
                <c:pt idx="842" formatCode="0.0">
                  <c:v>5.2942920000000004</c:v>
                </c:pt>
                <c:pt idx="843" formatCode="0.0">
                  <c:v>5.4694599999999998</c:v>
                </c:pt>
                <c:pt idx="844" formatCode="0.0">
                  <c:v>5.7744879999999998</c:v>
                </c:pt>
                <c:pt idx="845" formatCode="0.0">
                  <c:v>5.7688240000000004</c:v>
                </c:pt>
                <c:pt idx="846" formatCode="0.0">
                  <c:v>5.8070079999999997</c:v>
                </c:pt>
                <c:pt idx="847" formatCode="0.0">
                  <c:v>5.789676</c:v>
                </c:pt>
                <c:pt idx="848" formatCode="0.0">
                  <c:v>5.7415200000000004</c:v>
                </c:pt>
                <c:pt idx="849" formatCode="0.0">
                  <c:v>5.7440280000000001</c:v>
                </c:pt>
                <c:pt idx="850" formatCode="0.0">
                  <c:v>5.7734480000000001</c:v>
                </c:pt>
                <c:pt idx="851" formatCode="0.0">
                  <c:v>6.1268159999999998</c:v>
                </c:pt>
                <c:pt idx="852" formatCode="0.0">
                  <c:v>6.0001360000000004</c:v>
                </c:pt>
                <c:pt idx="853" formatCode="0.0">
                  <c:v>5.7511799999999997</c:v>
                </c:pt>
                <c:pt idx="854" formatCode="0.0">
                  <c:v>5.5528959999999996</c:v>
                </c:pt>
                <c:pt idx="855" formatCode="0.0">
                  <c:v>5.6975480000000003</c:v>
                </c:pt>
                <c:pt idx="856" formatCode="0.0">
                  <c:v>6.0692360000000001</c:v>
                </c:pt>
                <c:pt idx="857" formatCode="0.0">
                  <c:v>6.0647719999999996</c:v>
                </c:pt>
                <c:pt idx="858" formatCode="0.0">
                  <c:v>6.1640600000000001</c:v>
                </c:pt>
                <c:pt idx="859" formatCode="0.0">
                  <c:v>6.1344640000000004</c:v>
                </c:pt>
                <c:pt idx="860" formatCode="0.0">
                  <c:v>6.01464</c:v>
                </c:pt>
                <c:pt idx="861" formatCode="0.0">
                  <c:v>6.0086959999999996</c:v>
                </c:pt>
                <c:pt idx="862" formatCode="0.0">
                  <c:v>6.0006000000000004</c:v>
                </c:pt>
                <c:pt idx="863" formatCode="0.0">
                  <c:v>6.3174720000000004</c:v>
                </c:pt>
                <c:pt idx="864" formatCode="0.0">
                  <c:v>6.1262160000000003</c:v>
                </c:pt>
                <c:pt idx="865" formatCode="0.0">
                  <c:v>5.8176800000000002</c:v>
                </c:pt>
                <c:pt idx="866" formatCode="0.0">
                  <c:v>5.644272</c:v>
                </c:pt>
                <c:pt idx="867" formatCode="0.0">
                  <c:v>5.8448520000000004</c:v>
                </c:pt>
                <c:pt idx="868" formatCode="0.0">
                  <c:v>6.2512319999999999</c:v>
                </c:pt>
                <c:pt idx="869" formatCode="0.0">
                  <c:v>6.2560960000000003</c:v>
                </c:pt>
                <c:pt idx="870" formatCode="0.0">
                  <c:v>6.3435079999999999</c:v>
                </c:pt>
                <c:pt idx="871" formatCode="0.0">
                  <c:v>6.3350600000000004</c:v>
                </c:pt>
                <c:pt idx="872" formatCode="0.0">
                  <c:v>6.2451600000000003</c:v>
                </c:pt>
                <c:pt idx="873" formatCode="0.0">
                  <c:v>6.2180600000000004</c:v>
                </c:pt>
                <c:pt idx="874" formatCode="0.0">
                  <c:v>6.1779279999999996</c:v>
                </c:pt>
                <c:pt idx="875" formatCode="0.0">
                  <c:v>6.5545520000000002</c:v>
                </c:pt>
                <c:pt idx="876" formatCode="0.0">
                  <c:v>6.386984</c:v>
                </c:pt>
                <c:pt idx="877" formatCode="0.0">
                  <c:v>6.1742720000000002</c:v>
                </c:pt>
                <c:pt idx="878" formatCode="0.0">
                  <c:v>5.7404919999999997</c:v>
                </c:pt>
                <c:pt idx="879" formatCode="0.0">
                  <c:v>5.4487639999999997</c:v>
                </c:pt>
                <c:pt idx="880" formatCode="0.0">
                  <c:v>5.5532519999999996</c:v>
                </c:pt>
                <c:pt idx="881" formatCode="0.0">
                  <c:v>5.77182</c:v>
                </c:pt>
                <c:pt idx="882" formatCode="0.0">
                  <c:v>6.3432320000000004</c:v>
                </c:pt>
                <c:pt idx="883" formatCode="0.0">
                  <c:v>6.5119999999999996</c:v>
                </c:pt>
                <c:pt idx="884" formatCode="0.0">
                  <c:v>6.510948</c:v>
                </c:pt>
                <c:pt idx="885" formatCode="0.0">
                  <c:v>6.5332439999999998</c:v>
                </c:pt>
                <c:pt idx="886" formatCode="0.0">
                  <c:v>6.530672</c:v>
                </c:pt>
                <c:pt idx="887" formatCode="0.0">
                  <c:v>6.8551919999999997</c:v>
                </c:pt>
                <c:pt idx="888" formatCode="0.0">
                  <c:v>6.7090399999999999</c:v>
                </c:pt>
                <c:pt idx="889" formatCode="0.0">
                  <c:v>6.4964839999999997</c:v>
                </c:pt>
                <c:pt idx="890" formatCode="0.0">
                  <c:v>6.5833680000000001</c:v>
                </c:pt>
                <c:pt idx="891" formatCode="0.0">
                  <c:v>7.0279720000000001</c:v>
                </c:pt>
                <c:pt idx="892" formatCode="0.0">
                  <c:v>7.6361920000000003</c:v>
                </c:pt>
                <c:pt idx="893" formatCode="0.0">
                  <c:v>7.6488480000000001</c:v>
                </c:pt>
                <c:pt idx="894" formatCode="0.0">
                  <c:v>7.6762920000000001</c:v>
                </c:pt>
                <c:pt idx="895" formatCode="0.0">
                  <c:v>7.6312959999999999</c:v>
                </c:pt>
                <c:pt idx="896" formatCode="0.0">
                  <c:v>7.5164840000000002</c:v>
                </c:pt>
                <c:pt idx="897" formatCode="0.0">
                  <c:v>7.5235120000000002</c:v>
                </c:pt>
                <c:pt idx="898" formatCode="0.0">
                  <c:v>7.6077760000000003</c:v>
                </c:pt>
                <c:pt idx="899" formatCode="0.0">
                  <c:v>8.0168440000000007</c:v>
                </c:pt>
                <c:pt idx="900" formatCode="0.0">
                  <c:v>7.8164119999999997</c:v>
                </c:pt>
                <c:pt idx="901" formatCode="0.0">
                  <c:v>7.5150920000000001</c:v>
                </c:pt>
                <c:pt idx="902" formatCode="0.0">
                  <c:v>7.3958159999999999</c:v>
                </c:pt>
                <c:pt idx="903" formatCode="0.0">
                  <c:v>7.7694000000000001</c:v>
                </c:pt>
                <c:pt idx="904" formatCode="0.0">
                  <c:v>8.2728479999999998</c:v>
                </c:pt>
                <c:pt idx="905" formatCode="0.0">
                  <c:v>8.3371720000000007</c:v>
                </c:pt>
                <c:pt idx="906" formatCode="0.0">
                  <c:v>8.3719439999999992</c:v>
                </c:pt>
                <c:pt idx="907" formatCode="0.0">
                  <c:v>8.3628560000000007</c:v>
                </c:pt>
                <c:pt idx="908" formatCode="0.0">
                  <c:v>8.2298519999999993</c:v>
                </c:pt>
                <c:pt idx="909" formatCode="0.0">
                  <c:v>8.2221600000000006</c:v>
                </c:pt>
                <c:pt idx="910" formatCode="0.0">
                  <c:v>8.1859999999999999</c:v>
                </c:pt>
                <c:pt idx="911" formatCode="0.0">
                  <c:v>8.5202360000000006</c:v>
                </c:pt>
                <c:pt idx="912" formatCode="0.0">
                  <c:v>8.2769720000000007</c:v>
                </c:pt>
                <c:pt idx="1031" formatCode="0.000">
                  <c:v>#N/A</c:v>
                </c:pt>
              </c:numCache>
            </c:numRef>
          </c:val>
          <c:smooth val="0"/>
          <c:extLst>
            <c:ext xmlns:c16="http://schemas.microsoft.com/office/drawing/2014/chart" uri="{C3380CC4-5D6E-409C-BE32-E72D297353CC}">
              <c16:uniqueId val="{00000011-8274-4D17-978C-F5FD5F09CCBB}"/>
            </c:ext>
          </c:extLst>
        </c:ser>
        <c:ser>
          <c:idx val="2"/>
          <c:order val="4"/>
          <c:tx>
            <c:v>12MMT</c:v>
          </c:tx>
          <c:spPr>
            <a:ln w="57150">
              <a:solidFill>
                <a:srgbClr val="08A685"/>
              </a:solidFill>
            </a:ln>
            <a:effectLst>
              <a:outerShdw blurRad="38100" dist="25400" dir="5400000" algn="ctr" rotWithShape="0">
                <a:schemeClr val="tx1">
                  <a:alpha val="95000"/>
                </a:schemeClr>
              </a:outerShdw>
            </a:effectLst>
          </c:spPr>
          <c:marker>
            <c:symbol val="none"/>
          </c:marker>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'RS22'!$H$3:$H$1034</c:f>
              <c:numCache>
                <c:formatCode>General</c:formatCode>
                <c:ptCount val="1032"/>
                <c:pt idx="11" formatCode="0.0">
                  <c:v>0.12886874300000001</c:v>
                </c:pt>
                <c:pt idx="12" formatCode="0.0">
                  <c:v>0.13026475800000001</c:v>
                </c:pt>
                <c:pt idx="13" formatCode="0.0">
                  <c:v>0.13129439500000001</c:v>
                </c:pt>
                <c:pt idx="14" formatCode="0.0">
                  <c:v>0.13269356500000001</c:v>
                </c:pt>
                <c:pt idx="15" formatCode="0.0">
                  <c:v>0.13386321500000001</c:v>
                </c:pt>
                <c:pt idx="16" formatCode="0.0">
                  <c:v>0.134490685</c:v>
                </c:pt>
                <c:pt idx="17" formatCode="0.0">
                  <c:v>0.13581615499999999</c:v>
                </c:pt>
                <c:pt idx="18" formatCode="0.0">
                  <c:v>0.137186895</c:v>
                </c:pt>
                <c:pt idx="19" formatCode="0.0">
                  <c:v>0.138178625</c:v>
                </c:pt>
                <c:pt idx="20" formatCode="0.0">
                  <c:v>0.13904718499999999</c:v>
                </c:pt>
                <c:pt idx="21" formatCode="0.0">
                  <c:v>0.13964833500000001</c:v>
                </c:pt>
                <c:pt idx="22" formatCode="0.0">
                  <c:v>0.14005577499999999</c:v>
                </c:pt>
                <c:pt idx="23" formatCode="0.0">
                  <c:v>0.14067376500000001</c:v>
                </c:pt>
                <c:pt idx="24" formatCode="0.0">
                  <c:v>0.14037055500000001</c:v>
                </c:pt>
                <c:pt idx="25" formatCode="0.0">
                  <c:v>0.14047162299999999</c:v>
                </c:pt>
                <c:pt idx="26" formatCode="0.0">
                  <c:v>0.14037371300000001</c:v>
                </c:pt>
                <c:pt idx="27" formatCode="0.0">
                  <c:v>0.14100960300000001</c:v>
                </c:pt>
                <c:pt idx="28" formatCode="0.0">
                  <c:v>0.14122963299999999</c:v>
                </c:pt>
                <c:pt idx="29" formatCode="0.0">
                  <c:v>0.141386503</c:v>
                </c:pt>
                <c:pt idx="30" formatCode="0.0">
                  <c:v>0.140966443</c:v>
                </c:pt>
                <c:pt idx="31" formatCode="0.0">
                  <c:v>0.14104856299999999</c:v>
                </c:pt>
                <c:pt idx="32" formatCode="0.0">
                  <c:v>0.141182273</c:v>
                </c:pt>
                <c:pt idx="33" formatCode="0.0">
                  <c:v>0.14093170299999999</c:v>
                </c:pt>
                <c:pt idx="34" formatCode="0.0">
                  <c:v>0.140967493</c:v>
                </c:pt>
                <c:pt idx="35" formatCode="0.0">
                  <c:v>0.14085273300000001</c:v>
                </c:pt>
                <c:pt idx="36" formatCode="0.0">
                  <c:v>0.14113909299999999</c:v>
                </c:pt>
                <c:pt idx="37" formatCode="0.0">
                  <c:v>0.14159706</c:v>
                </c:pt>
                <c:pt idx="38" formatCode="0.0">
                  <c:v>0.14225294999999999</c:v>
                </c:pt>
                <c:pt idx="39" formatCode="0.0">
                  <c:v>0.14228033000000001</c:v>
                </c:pt>
                <c:pt idx="40" formatCode="0.0">
                  <c:v>0.14334366000000001</c:v>
                </c:pt>
                <c:pt idx="41" formatCode="0.0">
                  <c:v>0.14468386999999999</c:v>
                </c:pt>
                <c:pt idx="42" formatCode="0.0">
                  <c:v>0.14705371</c:v>
                </c:pt>
                <c:pt idx="43" formatCode="0.0">
                  <c:v>0.14940144999999999</c:v>
                </c:pt>
                <c:pt idx="44" formatCode="0.0">
                  <c:v>0.15106802</c:v>
                </c:pt>
                <c:pt idx="45" formatCode="0.0">
                  <c:v>0.15216504</c:v>
                </c:pt>
                <c:pt idx="46" formatCode="0.0">
                  <c:v>0.15307676000000001</c:v>
                </c:pt>
                <c:pt idx="47" formatCode="0.0">
                  <c:v>0.15497179999999999</c:v>
                </c:pt>
                <c:pt idx="48" formatCode="0.0">
                  <c:v>0.15761432</c:v>
                </c:pt>
                <c:pt idx="49" formatCode="0.0">
                  <c:v>0.15957252</c:v>
                </c:pt>
                <c:pt idx="50" formatCode="0.0">
                  <c:v>0.16133069</c:v>
                </c:pt>
                <c:pt idx="51" formatCode="0.0">
                  <c:v>0.16213080999999999</c:v>
                </c:pt>
                <c:pt idx="52" formatCode="0.0">
                  <c:v>0.16312044000000001</c:v>
                </c:pt>
                <c:pt idx="53" formatCode="0.0">
                  <c:v>0.16374158999999999</c:v>
                </c:pt>
                <c:pt idx="54" formatCode="0.0">
                  <c:v>0.16301515999999999</c:v>
                </c:pt>
                <c:pt idx="55" formatCode="0.0">
                  <c:v>0.16279407000000001</c:v>
                </c:pt>
                <c:pt idx="56" formatCode="0.0">
                  <c:v>0.16268879</c:v>
                </c:pt>
                <c:pt idx="57" formatCode="0.0">
                  <c:v>0.16379421999999999</c:v>
                </c:pt>
                <c:pt idx="58" formatCode="0.0">
                  <c:v>0.16485754999999999</c:v>
                </c:pt>
                <c:pt idx="59" formatCode="0.0">
                  <c:v>0.16481544000000001</c:v>
                </c:pt>
                <c:pt idx="60" formatCode="0.0">
                  <c:v>0.16398372999999999</c:v>
                </c:pt>
                <c:pt idx="61" formatCode="0.0">
                  <c:v>0.16401531999999999</c:v>
                </c:pt>
                <c:pt idx="62" formatCode="0.0">
                  <c:v>0.16328888999999999</c:v>
                </c:pt>
                <c:pt idx="63" formatCode="0.0">
                  <c:v>0.16419429999999999</c:v>
                </c:pt>
                <c:pt idx="64" formatCode="0.0">
                  <c:v>0.16531025999999999</c:v>
                </c:pt>
                <c:pt idx="65" formatCode="0.0">
                  <c:v>0.16588929999999999</c:v>
                </c:pt>
                <c:pt idx="66" formatCode="0.0">
                  <c:v>0.16696316</c:v>
                </c:pt>
                <c:pt idx="67" formatCode="0.0">
                  <c:v>0.16714213999999999</c:v>
                </c:pt>
                <c:pt idx="68" formatCode="0.0">
                  <c:v>0.16767907000000001</c:v>
                </c:pt>
                <c:pt idx="69" formatCode="0.0">
                  <c:v>0.16867923000000001</c:v>
                </c:pt>
                <c:pt idx="70" formatCode="0.0">
                  <c:v>0.16932143999999999</c:v>
                </c:pt>
                <c:pt idx="71" formatCode="0.0">
                  <c:v>0.17093222</c:v>
                </c:pt>
                <c:pt idx="72" formatCode="0.0">
                  <c:v>0.17219557999999999</c:v>
                </c:pt>
                <c:pt idx="73" formatCode="0.0">
                  <c:v>0.17280619999999999</c:v>
                </c:pt>
                <c:pt idx="74" formatCode="0.0">
                  <c:v>0.17409062</c:v>
                </c:pt>
                <c:pt idx="75" formatCode="0.0">
                  <c:v>0.17490127</c:v>
                </c:pt>
                <c:pt idx="76" formatCode="0.0">
                  <c:v>0.17522763999999999</c:v>
                </c:pt>
                <c:pt idx="77" formatCode="0.0">
                  <c:v>0.17602777</c:v>
                </c:pt>
                <c:pt idx="78" formatCode="0.0">
                  <c:v>0.17708056999999999</c:v>
                </c:pt>
                <c:pt idx="79" formatCode="0.0">
                  <c:v>0.17785964000000001</c:v>
                </c:pt>
                <c:pt idx="80" formatCode="0.0">
                  <c:v>0.17835445999999999</c:v>
                </c:pt>
                <c:pt idx="81" formatCode="0.0">
                  <c:v>0.17851238</c:v>
                </c:pt>
                <c:pt idx="82" formatCode="0.0">
                  <c:v>0.17849132000000001</c:v>
                </c:pt>
                <c:pt idx="83" formatCode="0.0">
                  <c:v>0.17801755999999999</c:v>
                </c:pt>
                <c:pt idx="84" formatCode="0.0">
                  <c:v>0.17729112999999999</c:v>
                </c:pt>
                <c:pt idx="85" formatCode="0.0">
                  <c:v>0.17702793</c:v>
                </c:pt>
                <c:pt idx="86" formatCode="0.0">
                  <c:v>0.17660681</c:v>
                </c:pt>
                <c:pt idx="87" formatCode="0.0">
                  <c:v>0.17679632000000001</c:v>
                </c:pt>
                <c:pt idx="88" formatCode="0.0">
                  <c:v>0.17637520000000001</c:v>
                </c:pt>
                <c:pt idx="89" formatCode="0.0">
                  <c:v>0.17646994999999999</c:v>
                </c:pt>
                <c:pt idx="90" formatCode="0.0">
                  <c:v>0.17648047</c:v>
                </c:pt>
                <c:pt idx="91" formatCode="0.0">
                  <c:v>0.17619620999999999</c:v>
                </c:pt>
                <c:pt idx="92" formatCode="0.0">
                  <c:v>0.17625937</c:v>
                </c:pt>
                <c:pt idx="93" formatCode="0.0">
                  <c:v>0.17596459</c:v>
                </c:pt>
                <c:pt idx="94" formatCode="0.0">
                  <c:v>0.17656468</c:v>
                </c:pt>
                <c:pt idx="95" formatCode="0.0">
                  <c:v>0.17807017999999999</c:v>
                </c:pt>
                <c:pt idx="96" formatCode="0.0">
                  <c:v>0.17905981000000001</c:v>
                </c:pt>
                <c:pt idx="97" formatCode="0.0">
                  <c:v>0.17978624000000001</c:v>
                </c:pt>
                <c:pt idx="98" formatCode="0.0">
                  <c:v>0.18100748</c:v>
                </c:pt>
                <c:pt idx="99" formatCode="0.0">
                  <c:v>0.18236558999999999</c:v>
                </c:pt>
                <c:pt idx="100" formatCode="0.0">
                  <c:v>0.18363947999999999</c:v>
                </c:pt>
                <c:pt idx="101" formatCode="0.0">
                  <c:v>0.18476597</c:v>
                </c:pt>
                <c:pt idx="102" formatCode="0.0">
                  <c:v>0.18581876999999999</c:v>
                </c:pt>
                <c:pt idx="103" formatCode="0.0">
                  <c:v>0.18761906</c:v>
                </c:pt>
                <c:pt idx="104" formatCode="0.0">
                  <c:v>0.18947199000000001</c:v>
                </c:pt>
                <c:pt idx="105" formatCode="0.0">
                  <c:v>0.19067218</c:v>
                </c:pt>
                <c:pt idx="106" formatCode="0.0">
                  <c:v>0.19209345999999999</c:v>
                </c:pt>
                <c:pt idx="107" formatCode="0.0">
                  <c:v>0.19354631999999999</c:v>
                </c:pt>
                <c:pt idx="108" formatCode="0.0">
                  <c:v>0.19415694</c:v>
                </c:pt>
                <c:pt idx="109" formatCode="0.0">
                  <c:v>0.19511498999999999</c:v>
                </c:pt>
                <c:pt idx="110" formatCode="0.0">
                  <c:v>0.19632570999999999</c:v>
                </c:pt>
                <c:pt idx="111" formatCode="0.0">
                  <c:v>0.19569402999999999</c:v>
                </c:pt>
                <c:pt idx="112" formatCode="0.0">
                  <c:v>0.19651521</c:v>
                </c:pt>
                <c:pt idx="113" formatCode="0.0">
                  <c:v>0.19754695</c:v>
                </c:pt>
                <c:pt idx="114" formatCode="0.0">
                  <c:v>0.19767329</c:v>
                </c:pt>
                <c:pt idx="115" formatCode="0.0">
                  <c:v>0.19842077</c:v>
                </c:pt>
                <c:pt idx="116" formatCode="0.0">
                  <c:v>0.19822074000000001</c:v>
                </c:pt>
                <c:pt idx="117" formatCode="0.0">
                  <c:v>0.1986945</c:v>
                </c:pt>
                <c:pt idx="118" formatCode="0.0">
                  <c:v>0.19947356999999999</c:v>
                </c:pt>
                <c:pt idx="119" formatCode="0.0">
                  <c:v>0.19974729999999999</c:v>
                </c:pt>
                <c:pt idx="120" formatCode="0.0">
                  <c:v>0.20081062999999999</c:v>
                </c:pt>
                <c:pt idx="121" formatCode="0.0">
                  <c:v>0.20134754999999999</c:v>
                </c:pt>
                <c:pt idx="122" formatCode="0.0">
                  <c:v>0.20142124</c:v>
                </c:pt>
                <c:pt idx="123" formatCode="0.0">
                  <c:v>0.20305307</c:v>
                </c:pt>
                <c:pt idx="124" formatCode="0.0">
                  <c:v>0.20421115000000001</c:v>
                </c:pt>
                <c:pt idx="125" formatCode="0.0">
                  <c:v>0.20476913999999999</c:v>
                </c:pt>
                <c:pt idx="126" formatCode="0.0">
                  <c:v>0.20632728</c:v>
                </c:pt>
                <c:pt idx="127" formatCode="0.0">
                  <c:v>0.20769592000000001</c:v>
                </c:pt>
                <c:pt idx="128" formatCode="0.0">
                  <c:v>0.20852762999999999</c:v>
                </c:pt>
                <c:pt idx="129" formatCode="0.0">
                  <c:v>0.20939092000000001</c:v>
                </c:pt>
                <c:pt idx="130" formatCode="0.0">
                  <c:v>0.21006470999999999</c:v>
                </c:pt>
                <c:pt idx="131" formatCode="0.0">
                  <c:v>0.21054899999999999</c:v>
                </c:pt>
                <c:pt idx="132" formatCode="0.0">
                  <c:v>0.21112803999999999</c:v>
                </c:pt>
                <c:pt idx="133" formatCode="0.0">
                  <c:v>0.21083325999999999</c:v>
                </c:pt>
                <c:pt idx="134" formatCode="0.0">
                  <c:v>0.21058059000000001</c:v>
                </c:pt>
                <c:pt idx="135" formatCode="0.0">
                  <c:v>0.21040162000000001</c:v>
                </c:pt>
                <c:pt idx="136" formatCode="0.0">
                  <c:v>0.21055953999999999</c:v>
                </c:pt>
                <c:pt idx="137" formatCode="0.0">
                  <c:v>0.21002261</c:v>
                </c:pt>
                <c:pt idx="138" formatCode="0.0">
                  <c:v>0.20974888</c:v>
                </c:pt>
                <c:pt idx="139" formatCode="0.0">
                  <c:v>0.20923301</c:v>
                </c:pt>
                <c:pt idx="140" formatCode="0.0">
                  <c:v>0.20919090000000001</c:v>
                </c:pt>
                <c:pt idx="141" formatCode="0.0">
                  <c:v>0.20962254999999999</c:v>
                </c:pt>
                <c:pt idx="142" formatCode="0.0">
                  <c:v>0.20952779999999999</c:v>
                </c:pt>
                <c:pt idx="143" formatCode="0.0">
                  <c:v>0.21092801</c:v>
                </c:pt>
                <c:pt idx="144" formatCode="0.0">
                  <c:v>0.21191763999999999</c:v>
                </c:pt>
                <c:pt idx="145" formatCode="0.0">
                  <c:v>0.21317047</c:v>
                </c:pt>
                <c:pt idx="146" formatCode="0.0">
                  <c:v>0.21489706</c:v>
                </c:pt>
                <c:pt idx="147" formatCode="0.0">
                  <c:v>0.21628675</c:v>
                </c:pt>
                <c:pt idx="148" formatCode="0.0">
                  <c:v>0.21759222</c:v>
                </c:pt>
                <c:pt idx="149" formatCode="0.0">
                  <c:v>0.21981361999999999</c:v>
                </c:pt>
                <c:pt idx="150" formatCode="0.0">
                  <c:v>0.22163495999999999</c:v>
                </c:pt>
                <c:pt idx="151" formatCode="0.0">
                  <c:v>0.22274040000000001</c:v>
                </c:pt>
                <c:pt idx="152" formatCode="0.0">
                  <c:v>0.22404586000000001</c:v>
                </c:pt>
                <c:pt idx="153" formatCode="0.0">
                  <c:v>0.22587772</c:v>
                </c:pt>
                <c:pt idx="154" formatCode="0.0">
                  <c:v>0.2265094</c:v>
                </c:pt>
                <c:pt idx="155" formatCode="0.0">
                  <c:v>0.22680418999999999</c:v>
                </c:pt>
                <c:pt idx="156" formatCode="0.0">
                  <c:v>0.22688841000000001</c:v>
                </c:pt>
                <c:pt idx="157" formatCode="0.0">
                  <c:v>0.22779382000000001</c:v>
                </c:pt>
                <c:pt idx="158" formatCode="0.0">
                  <c:v>0.22803596000000001</c:v>
                </c:pt>
                <c:pt idx="159" formatCode="0.0">
                  <c:v>0.22973097000000001</c:v>
                </c:pt>
                <c:pt idx="160" formatCode="0.0">
                  <c:v>0.22967831999999999</c:v>
                </c:pt>
                <c:pt idx="161" formatCode="0.0">
                  <c:v>0.22989941</c:v>
                </c:pt>
                <c:pt idx="162" formatCode="0.0">
                  <c:v>0.22962568</c:v>
                </c:pt>
                <c:pt idx="163" formatCode="0.0">
                  <c:v>0.22973096000000001</c:v>
                </c:pt>
                <c:pt idx="164" formatCode="0.0">
                  <c:v>0.23007838999999999</c:v>
                </c:pt>
                <c:pt idx="165" formatCode="0.0">
                  <c:v>0.22960463</c:v>
                </c:pt>
                <c:pt idx="166" formatCode="0.0">
                  <c:v>0.23039423000000001</c:v>
                </c:pt>
                <c:pt idx="167" formatCode="0.0">
                  <c:v>0.23113118999999999</c:v>
                </c:pt>
                <c:pt idx="168" formatCode="0.0">
                  <c:v>0.23061532000000001</c:v>
                </c:pt>
                <c:pt idx="169" formatCode="0.0">
                  <c:v>0.22982572000000001</c:v>
                </c:pt>
                <c:pt idx="170" formatCode="0.0">
                  <c:v>0.23037318000000001</c:v>
                </c:pt>
                <c:pt idx="171" formatCode="0.0">
                  <c:v>0.22847814</c:v>
                </c:pt>
                <c:pt idx="172" formatCode="0.0">
                  <c:v>0.22846762000000001</c:v>
                </c:pt>
                <c:pt idx="173" formatCode="0.0">
                  <c:v>0.22845709</c:v>
                </c:pt>
                <c:pt idx="174" formatCode="0.0">
                  <c:v>0.2283097</c:v>
                </c:pt>
                <c:pt idx="175" formatCode="0.0">
                  <c:v>0.22849920000000001</c:v>
                </c:pt>
                <c:pt idx="176" formatCode="0.0">
                  <c:v>0.22877291999999999</c:v>
                </c:pt>
                <c:pt idx="177" formatCode="0.0">
                  <c:v>0.22889925999999999</c:v>
                </c:pt>
                <c:pt idx="178" formatCode="0.0">
                  <c:v>0.22978361</c:v>
                </c:pt>
                <c:pt idx="179" formatCode="0.0">
                  <c:v>0.23055215000000001</c:v>
                </c:pt>
                <c:pt idx="180" formatCode="0.0">
                  <c:v>0.23181551</c:v>
                </c:pt>
                <c:pt idx="181" formatCode="0.0">
                  <c:v>0.23284725000000001</c:v>
                </c:pt>
                <c:pt idx="182" formatCode="0.0">
                  <c:v>0.23401585</c:v>
                </c:pt>
                <c:pt idx="183" formatCode="0.0">
                  <c:v>0.23598458</c:v>
                </c:pt>
                <c:pt idx="184" formatCode="0.0">
                  <c:v>0.23778485999999999</c:v>
                </c:pt>
                <c:pt idx="185" formatCode="0.0">
                  <c:v>0.23921666999999999</c:v>
                </c:pt>
                <c:pt idx="186" formatCode="0.0">
                  <c:v>0.24051160999999999</c:v>
                </c:pt>
                <c:pt idx="187" formatCode="0.0">
                  <c:v>0.24220662000000001</c:v>
                </c:pt>
                <c:pt idx="188" formatCode="0.0">
                  <c:v>0.24296464000000001</c:v>
                </c:pt>
                <c:pt idx="189" formatCode="0.0">
                  <c:v>0.24489126</c:v>
                </c:pt>
                <c:pt idx="190" formatCode="0.0">
                  <c:v>0.24668101000000001</c:v>
                </c:pt>
                <c:pt idx="191" formatCode="0.0">
                  <c:v>0.24800753</c:v>
                </c:pt>
                <c:pt idx="192" formatCode="0.0">
                  <c:v>0.24933405</c:v>
                </c:pt>
                <c:pt idx="193" formatCode="0.0">
                  <c:v>0.25042895999999998</c:v>
                </c:pt>
                <c:pt idx="194" formatCode="0.0">
                  <c:v>0.25108170000000002</c:v>
                </c:pt>
                <c:pt idx="195" formatCode="0.0">
                  <c:v>0.25241875000000003</c:v>
                </c:pt>
                <c:pt idx="196" formatCode="0.0">
                  <c:v>0.25347154999999999</c:v>
                </c:pt>
                <c:pt idx="197" formatCode="0.0">
                  <c:v>0.25398742000000002</c:v>
                </c:pt>
                <c:pt idx="198" formatCode="0.0">
                  <c:v>0.25546133999999998</c:v>
                </c:pt>
                <c:pt idx="199" formatCode="0.0">
                  <c:v>0.25661940999999999</c:v>
                </c:pt>
                <c:pt idx="200" formatCode="0.0">
                  <c:v>0.25704052999999999</c:v>
                </c:pt>
                <c:pt idx="201" formatCode="0.0">
                  <c:v>0.25804069000000002</c:v>
                </c:pt>
                <c:pt idx="202" formatCode="0.0">
                  <c:v>0.25865132000000002</c:v>
                </c:pt>
                <c:pt idx="203" formatCode="0.0">
                  <c:v>0.25968307000000002</c:v>
                </c:pt>
                <c:pt idx="204" formatCode="0.0">
                  <c:v>0.26062005999999999</c:v>
                </c:pt>
                <c:pt idx="205" formatCode="0.0">
                  <c:v>0.26238876</c:v>
                </c:pt>
                <c:pt idx="206" formatCode="0.0">
                  <c:v>0.26328363999999999</c:v>
                </c:pt>
                <c:pt idx="207" formatCode="0.0">
                  <c:v>0.26398902000000002</c:v>
                </c:pt>
                <c:pt idx="208" formatCode="0.0">
                  <c:v>0.26533659999999998</c:v>
                </c:pt>
                <c:pt idx="209" formatCode="0.0">
                  <c:v>0.26692631999999999</c:v>
                </c:pt>
                <c:pt idx="210" formatCode="0.0">
                  <c:v>0.26862132</c:v>
                </c:pt>
                <c:pt idx="211" formatCode="0.0">
                  <c:v>0.26942145000000001</c:v>
                </c:pt>
                <c:pt idx="212" formatCode="0.0">
                  <c:v>0.27157967999999999</c:v>
                </c:pt>
                <c:pt idx="213" formatCode="0.0">
                  <c:v>0.27270617000000003</c:v>
                </c:pt>
                <c:pt idx="214" formatCode="0.0">
                  <c:v>0.27294831000000003</c:v>
                </c:pt>
                <c:pt idx="215" formatCode="0.0">
                  <c:v>0.27570663000000001</c:v>
                </c:pt>
                <c:pt idx="216" formatCode="0.0">
                  <c:v>0.27721213</c:v>
                </c:pt>
                <c:pt idx="217" formatCode="0.0">
                  <c:v>0.27810699999999999</c:v>
                </c:pt>
                <c:pt idx="218" formatCode="0.0">
                  <c:v>0.27960196999999998</c:v>
                </c:pt>
                <c:pt idx="219" formatCode="0.0">
                  <c:v>0.28206551000000002</c:v>
                </c:pt>
                <c:pt idx="220" formatCode="0.0">
                  <c:v>0.28345520000000002</c:v>
                </c:pt>
                <c:pt idx="221" formatCode="0.0">
                  <c:v>0.28511861999999999</c:v>
                </c:pt>
                <c:pt idx="222" formatCode="0.0">
                  <c:v>0.28720316000000001</c:v>
                </c:pt>
                <c:pt idx="223" formatCode="0.0">
                  <c:v>0.28847704000000002</c:v>
                </c:pt>
                <c:pt idx="224" formatCode="0.0">
                  <c:v>0.28997202</c:v>
                </c:pt>
                <c:pt idx="225" formatCode="0.0">
                  <c:v>0.29257242999999999</c:v>
                </c:pt>
                <c:pt idx="226" formatCode="0.0">
                  <c:v>0.29619404999999999</c:v>
                </c:pt>
                <c:pt idx="227" formatCode="0.0">
                  <c:v>0.29913136000000001</c:v>
                </c:pt>
                <c:pt idx="228" formatCode="0.0">
                  <c:v>0.30071056000000002</c:v>
                </c:pt>
                <c:pt idx="229" formatCode="0.0">
                  <c:v>0.30244768</c:v>
                </c:pt>
                <c:pt idx="230" formatCode="0.0">
                  <c:v>0.30539550999999998</c:v>
                </c:pt>
                <c:pt idx="231" formatCode="0.0">
                  <c:v>0.30744846999999997</c:v>
                </c:pt>
                <c:pt idx="232" formatCode="0.0">
                  <c:v>0.30843809999999999</c:v>
                </c:pt>
                <c:pt idx="233" formatCode="0.0">
                  <c:v>0.31068055999999999</c:v>
                </c:pt>
                <c:pt idx="234" formatCode="0.0">
                  <c:v>0.31194391999999999</c:v>
                </c:pt>
                <c:pt idx="235" formatCode="0.0">
                  <c:v>0.31442852999999998</c:v>
                </c:pt>
                <c:pt idx="236" formatCode="0.0">
                  <c:v>0.31668151</c:v>
                </c:pt>
                <c:pt idx="237" formatCode="0.0">
                  <c:v>0.31758691999999999</c:v>
                </c:pt>
                <c:pt idx="238" formatCode="0.0">
                  <c:v>0.31863972000000002</c:v>
                </c:pt>
                <c:pt idx="239" formatCode="0.0">
                  <c:v>0.32000835999999999</c:v>
                </c:pt>
                <c:pt idx="240" formatCode="0.0">
                  <c:v>0.31922191999999999</c:v>
                </c:pt>
                <c:pt idx="241" formatCode="0.0">
                  <c:v>0.31827651000000001</c:v>
                </c:pt>
                <c:pt idx="242" formatCode="0.0">
                  <c:v>0.31747954</c:v>
                </c:pt>
                <c:pt idx="243" formatCode="0.0">
                  <c:v>0.31523603</c:v>
                </c:pt>
                <c:pt idx="244" formatCode="0.0">
                  <c:v>0.31532867999999997</c:v>
                </c:pt>
                <c:pt idx="245" formatCode="0.0">
                  <c:v>0.31532447000000002</c:v>
                </c:pt>
                <c:pt idx="246" formatCode="0.0">
                  <c:v>0.31442747999999998</c:v>
                </c:pt>
                <c:pt idx="247" formatCode="0.0">
                  <c:v>0.31397372000000001</c:v>
                </c:pt>
                <c:pt idx="248" formatCode="0.0">
                  <c:v>0.31403689000000001</c:v>
                </c:pt>
                <c:pt idx="249" formatCode="0.0">
                  <c:v>0.31293566</c:v>
                </c:pt>
                <c:pt idx="250" formatCode="0.0">
                  <c:v>0.31296302999999998</c:v>
                </c:pt>
                <c:pt idx="251" formatCode="0.0">
                  <c:v>0.31277878999999997</c:v>
                </c:pt>
                <c:pt idx="252" formatCode="0.0">
                  <c:v>0.31457275000000001</c:v>
                </c:pt>
                <c:pt idx="253" formatCode="0.0">
                  <c:v>0.31749111000000002</c:v>
                </c:pt>
                <c:pt idx="254" formatCode="0.0">
                  <c:v>0.31946827</c:v>
                </c:pt>
                <c:pt idx="255" formatCode="0.0">
                  <c:v>0.32262982000000001</c:v>
                </c:pt>
                <c:pt idx="256" formatCode="0.0">
                  <c:v>0.32605456999999999</c:v>
                </c:pt>
                <c:pt idx="257" formatCode="0.0">
                  <c:v>0.32812226999999999</c:v>
                </c:pt>
                <c:pt idx="258" formatCode="0.0">
                  <c:v>0.33150175999999998</c:v>
                </c:pt>
                <c:pt idx="259" formatCode="0.0">
                  <c:v>0.33549922999999998</c:v>
                </c:pt>
                <c:pt idx="260" formatCode="0.0">
                  <c:v>0.33694998999999998</c:v>
                </c:pt>
                <c:pt idx="261" formatCode="0.0">
                  <c:v>0.34090851</c:v>
                </c:pt>
                <c:pt idx="262" formatCode="0.0">
                  <c:v>0.34452592999999998</c:v>
                </c:pt>
                <c:pt idx="263" formatCode="0.0">
                  <c:v>0.34683155999999998</c:v>
                </c:pt>
                <c:pt idx="264" formatCode="0.0">
                  <c:v>0.34992994999999999</c:v>
                </c:pt>
                <c:pt idx="265" formatCode="0.0">
                  <c:v>0.35150282999999999</c:v>
                </c:pt>
                <c:pt idx="266" formatCode="0.0">
                  <c:v>0.35345471000000001</c:v>
                </c:pt>
                <c:pt idx="267" formatCode="0.0">
                  <c:v>0.35568242999999999</c:v>
                </c:pt>
                <c:pt idx="268" formatCode="0.0">
                  <c:v>0.35830600000000001</c:v>
                </c:pt>
                <c:pt idx="269" formatCode="0.0">
                  <c:v>0.36009364999999999</c:v>
                </c:pt>
                <c:pt idx="270" formatCode="0.0">
                  <c:v>0.36170864000000003</c:v>
                </c:pt>
                <c:pt idx="271" formatCode="0.0">
                  <c:v>0.36273933000000003</c:v>
                </c:pt>
                <c:pt idx="272" formatCode="0.0">
                  <c:v>0.36542290999999999</c:v>
                </c:pt>
                <c:pt idx="273" formatCode="0.0">
                  <c:v>0.36779381</c:v>
                </c:pt>
                <c:pt idx="274" formatCode="0.0">
                  <c:v>0.36839179</c:v>
                </c:pt>
                <c:pt idx="275" formatCode="0.0">
                  <c:v>0.37130172</c:v>
                </c:pt>
                <c:pt idx="276" formatCode="0.0">
                  <c:v>0.37297039999999998</c:v>
                </c:pt>
                <c:pt idx="277" formatCode="0.0">
                  <c:v>0.37440641000000002</c:v>
                </c:pt>
                <c:pt idx="278" formatCode="0.0">
                  <c:v>0.37607404999999999</c:v>
                </c:pt>
                <c:pt idx="279" formatCode="0.0">
                  <c:v>0.37782589999999999</c:v>
                </c:pt>
                <c:pt idx="280" formatCode="0.0">
                  <c:v>0.37927981</c:v>
                </c:pt>
                <c:pt idx="281" formatCode="0.0">
                  <c:v>0.38207920000000001</c:v>
                </c:pt>
                <c:pt idx="282" formatCode="0.0">
                  <c:v>0.38512178000000002</c:v>
                </c:pt>
                <c:pt idx="283" formatCode="0.0">
                  <c:v>0.38700523999999997</c:v>
                </c:pt>
                <c:pt idx="284" formatCode="0.0">
                  <c:v>0.38920347999999999</c:v>
                </c:pt>
                <c:pt idx="285" formatCode="0.0">
                  <c:v>0.39123643000000002</c:v>
                </c:pt>
                <c:pt idx="286" formatCode="0.0">
                  <c:v>0.39240819999999998</c:v>
                </c:pt>
                <c:pt idx="287" formatCode="0.0">
                  <c:v>0.39498124000000001</c:v>
                </c:pt>
                <c:pt idx="288" formatCode="0.0">
                  <c:v>0.39665413999999999</c:v>
                </c:pt>
                <c:pt idx="289" formatCode="0.0">
                  <c:v>0.39900924999999998</c:v>
                </c:pt>
                <c:pt idx="290" formatCode="0.0">
                  <c:v>0.40223080999999999</c:v>
                </c:pt>
                <c:pt idx="291" formatCode="0.0">
                  <c:v>0.40630830000000001</c:v>
                </c:pt>
                <c:pt idx="292" formatCode="0.0">
                  <c:v>0.40891398000000001</c:v>
                </c:pt>
                <c:pt idx="293" formatCode="0.0">
                  <c:v>0.41220080999999997</c:v>
                </c:pt>
                <c:pt idx="294" formatCode="0.0">
                  <c:v>0.41538658000000001</c:v>
                </c:pt>
                <c:pt idx="295" formatCode="0.0">
                  <c:v>0.41851969999999999</c:v>
                </c:pt>
                <c:pt idx="296" formatCode="0.0">
                  <c:v>0.42238556999999999</c:v>
                </c:pt>
                <c:pt idx="297" formatCode="0.0">
                  <c:v>0.42581980000000003</c:v>
                </c:pt>
                <c:pt idx="298" formatCode="0.0">
                  <c:v>0.43131224000000001</c:v>
                </c:pt>
                <c:pt idx="299" formatCode="0.0">
                  <c:v>0.43602245000000001</c:v>
                </c:pt>
                <c:pt idx="300" formatCode="0.0">
                  <c:v>0.43830280999999999</c:v>
                </c:pt>
                <c:pt idx="301" formatCode="0.0">
                  <c:v>0.44190232000000002</c:v>
                </c:pt>
                <c:pt idx="302" formatCode="0.0">
                  <c:v>0.44661043</c:v>
                </c:pt>
                <c:pt idx="303" formatCode="0.0">
                  <c:v>0.44873602000000001</c:v>
                </c:pt>
                <c:pt idx="304" formatCode="0.0">
                  <c:v>0.45336726999999999</c:v>
                </c:pt>
                <c:pt idx="305" formatCode="0.0">
                  <c:v>0.45780376</c:v>
                </c:pt>
                <c:pt idx="306" formatCode="0.0">
                  <c:v>0.46075369999999999</c:v>
                </c:pt>
                <c:pt idx="307" formatCode="0.0">
                  <c:v>0.46558393999999997</c:v>
                </c:pt>
                <c:pt idx="308" formatCode="0.0">
                  <c:v>0.46963405000000003</c:v>
                </c:pt>
                <c:pt idx="309" formatCode="0.0">
                  <c:v>0.47347465</c:v>
                </c:pt>
                <c:pt idx="310" formatCode="0.0">
                  <c:v>0.47788587999999999</c:v>
                </c:pt>
                <c:pt idx="311" formatCode="0.0">
                  <c:v>0.48271821999999998</c:v>
                </c:pt>
                <c:pt idx="312" formatCode="0.0">
                  <c:v>0.48832542000000001</c:v>
                </c:pt>
                <c:pt idx="313" formatCode="0.0">
                  <c:v>0.49268716000000001</c:v>
                </c:pt>
                <c:pt idx="314" formatCode="0.0">
                  <c:v>0.49823750999999999</c:v>
                </c:pt>
                <c:pt idx="315" formatCode="0.0">
                  <c:v>0.50398052999999998</c:v>
                </c:pt>
                <c:pt idx="316" formatCode="0.0">
                  <c:v>0.50919714999999999</c:v>
                </c:pt>
                <c:pt idx="317" formatCode="0.0">
                  <c:v>0.51416318999999999</c:v>
                </c:pt>
                <c:pt idx="318" formatCode="0.0">
                  <c:v>0.51884076999999995</c:v>
                </c:pt>
                <c:pt idx="319" formatCode="0.0">
                  <c:v>0.52403105999999999</c:v>
                </c:pt>
                <c:pt idx="320" formatCode="0.0">
                  <c:v>0.52726735999999996</c:v>
                </c:pt>
                <c:pt idx="321" formatCode="0.0">
                  <c:v>0.53193230999999996</c:v>
                </c:pt>
                <c:pt idx="322" formatCode="0.0">
                  <c:v>0.53645091</c:v>
                </c:pt>
                <c:pt idx="323" formatCode="0.0">
                  <c:v>0.53892183000000005</c:v>
                </c:pt>
                <c:pt idx="324" formatCode="0.0">
                  <c:v>0.54070947000000003</c:v>
                </c:pt>
                <c:pt idx="325" formatCode="0.0">
                  <c:v>0.54193493000000004</c:v>
                </c:pt>
                <c:pt idx="326" formatCode="0.0">
                  <c:v>0.54280980000000001</c:v>
                </c:pt>
                <c:pt idx="327" formatCode="0.0">
                  <c:v>0.54588186000000005</c:v>
                </c:pt>
                <c:pt idx="328" formatCode="0.0">
                  <c:v>0.54948978999999998</c:v>
                </c:pt>
                <c:pt idx="329" formatCode="0.0">
                  <c:v>0.55136693000000003</c:v>
                </c:pt>
                <c:pt idx="330" formatCode="0.0">
                  <c:v>0.55570129999999995</c:v>
                </c:pt>
                <c:pt idx="331" formatCode="0.0">
                  <c:v>0.56101793</c:v>
                </c:pt>
                <c:pt idx="332" formatCode="0.0">
                  <c:v>0.56383205999999997</c:v>
                </c:pt>
                <c:pt idx="333" formatCode="0.0">
                  <c:v>0.56640299000000005</c:v>
                </c:pt>
                <c:pt idx="334" formatCode="0.0">
                  <c:v>0.56812432000000002</c:v>
                </c:pt>
                <c:pt idx="335" formatCode="0.0">
                  <c:v>0.57062155000000003</c:v>
                </c:pt>
                <c:pt idx="336" formatCode="0.0">
                  <c:v>0.57417368999999996</c:v>
                </c:pt>
                <c:pt idx="337" formatCode="0.0">
                  <c:v>0.57758264999999998</c:v>
                </c:pt>
                <c:pt idx="338" formatCode="0.0">
                  <c:v>0.57997460999999995</c:v>
                </c:pt>
                <c:pt idx="339" formatCode="0.0">
                  <c:v>0.58154117000000005</c:v>
                </c:pt>
                <c:pt idx="340" formatCode="0.0">
                  <c:v>0.58571762999999999</c:v>
                </c:pt>
                <c:pt idx="341" formatCode="0.0">
                  <c:v>0.58930978000000001</c:v>
                </c:pt>
                <c:pt idx="342" formatCode="0.0">
                  <c:v>0.59341568</c:v>
                </c:pt>
                <c:pt idx="343" formatCode="0.0">
                  <c:v>0.59568655999999998</c:v>
                </c:pt>
                <c:pt idx="344" formatCode="0.0">
                  <c:v>0.60015253000000002</c:v>
                </c:pt>
                <c:pt idx="345" formatCode="0.0">
                  <c:v>0.60575657000000005</c:v>
                </c:pt>
                <c:pt idx="346" formatCode="0.0">
                  <c:v>0.61018989999999995</c:v>
                </c:pt>
                <c:pt idx="347" formatCode="0.0">
                  <c:v>0.61917553000000003</c:v>
                </c:pt>
                <c:pt idx="348" formatCode="0.0">
                  <c:v>0.62523017000000003</c:v>
                </c:pt>
                <c:pt idx="349" formatCode="0.0">
                  <c:v>0.63107634999999995</c:v>
                </c:pt>
                <c:pt idx="350" formatCode="0.0">
                  <c:v>0.63821116</c:v>
                </c:pt>
                <c:pt idx="351" formatCode="0.0">
                  <c:v>0.64721574000000004</c:v>
                </c:pt>
                <c:pt idx="352" formatCode="0.0">
                  <c:v>0.65086473</c:v>
                </c:pt>
                <c:pt idx="353" formatCode="0.0">
                  <c:v>0.65754051999999996</c:v>
                </c:pt>
                <c:pt idx="354" formatCode="0.0">
                  <c:v>0.66390468999999996</c:v>
                </c:pt>
                <c:pt idx="355" formatCode="0.0">
                  <c:v>0.66783267999999996</c:v>
                </c:pt>
                <c:pt idx="356" formatCode="0.0">
                  <c:v>0.67309562000000001</c:v>
                </c:pt>
                <c:pt idx="357" formatCode="0.0">
                  <c:v>0.67739629999999995</c:v>
                </c:pt>
                <c:pt idx="358" formatCode="0.0">
                  <c:v>0.68322985000000003</c:v>
                </c:pt>
                <c:pt idx="359" formatCode="0.0">
                  <c:v>0.69103740000000002</c:v>
                </c:pt>
                <c:pt idx="360" formatCode="0.0">
                  <c:v>0.69353463999999998</c:v>
                </c:pt>
                <c:pt idx="361" formatCode="0.0">
                  <c:v>0.69780478999999995</c:v>
                </c:pt>
                <c:pt idx="362" formatCode="0.0">
                  <c:v>0.70440477000000001</c:v>
                </c:pt>
                <c:pt idx="363" formatCode="0.0">
                  <c:v>0.71025938</c:v>
                </c:pt>
                <c:pt idx="364" formatCode="0.0">
                  <c:v>0.71624874999999999</c:v>
                </c:pt>
                <c:pt idx="365" formatCode="0.0">
                  <c:v>0.72205492999999998</c:v>
                </c:pt>
                <c:pt idx="366" formatCode="0.0">
                  <c:v>0.72667143999999995</c:v>
                </c:pt>
                <c:pt idx="367" formatCode="0.0">
                  <c:v>0.73384941000000004</c:v>
                </c:pt>
                <c:pt idx="368" formatCode="0.0">
                  <c:v>0.74011669999999996</c:v>
                </c:pt>
                <c:pt idx="369" formatCode="0.0">
                  <c:v>0.74636716000000003</c:v>
                </c:pt>
                <c:pt idx="370" formatCode="0.0">
                  <c:v>0.75346511999999999</c:v>
                </c:pt>
                <c:pt idx="371" formatCode="0.0">
                  <c:v>0.76063468000000001</c:v>
                </c:pt>
                <c:pt idx="372" formatCode="0.0">
                  <c:v>0.76422261999999996</c:v>
                </c:pt>
                <c:pt idx="373" formatCode="0.0">
                  <c:v>0.76835063999999997</c:v>
                </c:pt>
                <c:pt idx="374" formatCode="0.0">
                  <c:v>0.77546230000000005</c:v>
                </c:pt>
                <c:pt idx="375" formatCode="0.0">
                  <c:v>0.77977772000000001</c:v>
                </c:pt>
                <c:pt idx="376" formatCode="0.0">
                  <c:v>0.78817693</c:v>
                </c:pt>
                <c:pt idx="377" formatCode="0.0">
                  <c:v>0.79676354000000005</c:v>
                </c:pt>
                <c:pt idx="378" formatCode="0.0">
                  <c:v>0.80336141999999999</c:v>
                </c:pt>
                <c:pt idx="379" formatCode="0.0">
                  <c:v>0.81181327999999997</c:v>
                </c:pt>
                <c:pt idx="380" formatCode="0.0">
                  <c:v>0.81965347</c:v>
                </c:pt>
                <c:pt idx="381" formatCode="0.0">
                  <c:v>0.82740627</c:v>
                </c:pt>
                <c:pt idx="382" formatCode="0.0">
                  <c:v>0.83669194999999996</c:v>
                </c:pt>
                <c:pt idx="383" formatCode="0.0">
                  <c:v>0.84667035000000002</c:v>
                </c:pt>
                <c:pt idx="384" formatCode="0.0">
                  <c:v>0.85661401999999998</c:v>
                </c:pt>
                <c:pt idx="385" formatCode="0.0">
                  <c:v>0.86482267999999995</c:v>
                </c:pt>
                <c:pt idx="386" formatCode="0.0">
                  <c:v>0.87352931</c:v>
                </c:pt>
                <c:pt idx="387" formatCode="0.0">
                  <c:v>0.88135158999999996</c:v>
                </c:pt>
                <c:pt idx="388" formatCode="0.0">
                  <c:v>0.88921388999999995</c:v>
                </c:pt>
                <c:pt idx="389" formatCode="0.0">
                  <c:v>0.89592653</c:v>
                </c:pt>
                <c:pt idx="390" formatCode="0.0">
                  <c:v>0.90233492000000004</c:v>
                </c:pt>
                <c:pt idx="391" formatCode="0.0">
                  <c:v>0.91214172999999998</c:v>
                </c:pt>
                <c:pt idx="392" formatCode="0.0">
                  <c:v>0.91939656000000003</c:v>
                </c:pt>
                <c:pt idx="393" formatCode="0.0">
                  <c:v>0.92809478000000001</c:v>
                </c:pt>
                <c:pt idx="394" formatCode="0.0">
                  <c:v>0.93652031000000002</c:v>
                </c:pt>
                <c:pt idx="395" formatCode="0.0">
                  <c:v>0.94419204999999995</c:v>
                </c:pt>
                <c:pt idx="396" formatCode="0.0">
                  <c:v>0.95259442000000005</c:v>
                </c:pt>
                <c:pt idx="397" formatCode="0.0">
                  <c:v>0.96224016000000001</c:v>
                </c:pt>
                <c:pt idx="398" formatCode="0.0">
                  <c:v>0.96517852000000004</c:v>
                </c:pt>
                <c:pt idx="399" formatCode="0.0">
                  <c:v>0.96916546000000003</c:v>
                </c:pt>
                <c:pt idx="400" formatCode="0.0">
                  <c:v>0.97293973</c:v>
                </c:pt>
                <c:pt idx="401" formatCode="0.0">
                  <c:v>0.97467685000000004</c:v>
                </c:pt>
                <c:pt idx="402" formatCode="0.0">
                  <c:v>0.98193377000000004</c:v>
                </c:pt>
                <c:pt idx="403" formatCode="0.0">
                  <c:v>0.98497214</c:v>
                </c:pt>
                <c:pt idx="404" formatCode="0.0">
                  <c:v>0.98915805999999995</c:v>
                </c:pt>
                <c:pt idx="405" formatCode="0.0">
                  <c:v>0.99584647999999998</c:v>
                </c:pt>
                <c:pt idx="406" formatCode="0.0">
                  <c:v>0.99967866000000005</c:v>
                </c:pt>
                <c:pt idx="407" formatCode="0.0">
                  <c:v>1.00789577</c:v>
                </c:pt>
                <c:pt idx="408" formatCode="0.0">
                  <c:v>1.0143273100000001</c:v>
                </c:pt>
                <c:pt idx="409" formatCode="0.0">
                  <c:v>1.0175930799999999</c:v>
                </c:pt>
                <c:pt idx="410" formatCode="0.0">
                  <c:v>1.02598177</c:v>
                </c:pt>
                <c:pt idx="411" formatCode="0.0">
                  <c:v>1.0365013300000001</c:v>
                </c:pt>
                <c:pt idx="412" formatCode="0.0">
                  <c:v>1.0445131299999999</c:v>
                </c:pt>
                <c:pt idx="413" formatCode="0.0">
                  <c:v>1.05478421</c:v>
                </c:pt>
                <c:pt idx="414" formatCode="0.0">
                  <c:v>1.0633971600000001</c:v>
                </c:pt>
                <c:pt idx="415" formatCode="0.0">
                  <c:v>1.0709351899999999</c:v>
                </c:pt>
                <c:pt idx="416" formatCode="0.0">
                  <c:v>1.07913017</c:v>
                </c:pt>
                <c:pt idx="417" formatCode="0.0">
                  <c:v>1.08413516</c:v>
                </c:pt>
                <c:pt idx="418" formatCode="0.0">
                  <c:v>1.08777784</c:v>
                </c:pt>
                <c:pt idx="419" formatCode="0.0">
                  <c:v>1.0935387400000001</c:v>
                </c:pt>
                <c:pt idx="420" formatCode="0.0">
                  <c:v>1.0932671199999999</c:v>
                </c:pt>
                <c:pt idx="421" formatCode="0.0">
                  <c:v>1.0951832100000001</c:v>
                </c:pt>
                <c:pt idx="422" formatCode="0.0">
                  <c:v>1.0973340700000001</c:v>
                </c:pt>
                <c:pt idx="423" formatCode="0.0">
                  <c:v>1.0995954800000001</c:v>
                </c:pt>
                <c:pt idx="424" formatCode="0.0">
                  <c:v>1.1030939200000001</c:v>
                </c:pt>
                <c:pt idx="425" formatCode="0.0">
                  <c:v>1.1042099000000001</c:v>
                </c:pt>
                <c:pt idx="426" formatCode="0.0">
                  <c:v>1.10663238</c:v>
                </c:pt>
                <c:pt idx="427" formatCode="0.0">
                  <c:v>1.1065913199999999</c:v>
                </c:pt>
                <c:pt idx="428" formatCode="0.0">
                  <c:v>1.1088906199999999</c:v>
                </c:pt>
                <c:pt idx="429" formatCode="0.0">
                  <c:v>1.1111162400000001</c:v>
                </c:pt>
                <c:pt idx="430" formatCode="0.0">
                  <c:v>1.11811419</c:v>
                </c:pt>
                <c:pt idx="431" formatCode="0.0">
                  <c:v>1.1251741900000001</c:v>
                </c:pt>
                <c:pt idx="432" formatCode="0.0">
                  <c:v>1.1297033299999999</c:v>
                </c:pt>
                <c:pt idx="433" formatCode="0.0">
                  <c:v>1.1327775</c:v>
                </c:pt>
                <c:pt idx="434" formatCode="0.0">
                  <c:v>1.1405955699999999</c:v>
                </c:pt>
                <c:pt idx="435" formatCode="0.0">
                  <c:v>1.1470039400000001</c:v>
                </c:pt>
                <c:pt idx="436" formatCode="0.0">
                  <c:v>1.15470099</c:v>
                </c:pt>
                <c:pt idx="437" formatCode="0.0">
                  <c:v>1.16742093</c:v>
                </c:pt>
                <c:pt idx="438" formatCode="0.0">
                  <c:v>1.17626338</c:v>
                </c:pt>
                <c:pt idx="439" formatCode="0.0">
                  <c:v>1.18772521</c:v>
                </c:pt>
                <c:pt idx="440" formatCode="0.0">
                  <c:v>1.1981142</c:v>
                </c:pt>
                <c:pt idx="441" formatCode="0.0">
                  <c:v>1.2081210200000001</c:v>
                </c:pt>
                <c:pt idx="442" formatCode="0.0">
                  <c:v>1.21845318</c:v>
                </c:pt>
                <c:pt idx="443" formatCode="0.0">
                  <c:v>1.2319447800000001</c:v>
                </c:pt>
                <c:pt idx="444" formatCode="0.0">
                  <c:v>1.2439529899999999</c:v>
                </c:pt>
                <c:pt idx="445" formatCode="0.0">
                  <c:v>1.25918066</c:v>
                </c:pt>
                <c:pt idx="446" formatCode="0.0">
                  <c:v>1.26981283</c:v>
                </c:pt>
                <c:pt idx="447" formatCode="0.0">
                  <c:v>1.28063459</c:v>
                </c:pt>
                <c:pt idx="448" formatCode="0.0">
                  <c:v>1.2946661900000001</c:v>
                </c:pt>
                <c:pt idx="449" formatCode="0.0">
                  <c:v>1.3061847900000001</c:v>
                </c:pt>
                <c:pt idx="450" formatCode="0.0">
                  <c:v>1.31359749</c:v>
                </c:pt>
                <c:pt idx="451" formatCode="0.0">
                  <c:v>1.32443289</c:v>
                </c:pt>
                <c:pt idx="452" formatCode="0.0">
                  <c:v>1.33031169</c:v>
                </c:pt>
                <c:pt idx="453" formatCode="0.0">
                  <c:v>1.3390783900000001</c:v>
                </c:pt>
                <c:pt idx="454" formatCode="0.0">
                  <c:v>1.34870099</c:v>
                </c:pt>
                <c:pt idx="455" formatCode="0.0">
                  <c:v>1.35485989</c:v>
                </c:pt>
                <c:pt idx="456" formatCode="0.0">
                  <c:v>1.3614799</c:v>
                </c:pt>
                <c:pt idx="457" formatCode="0.0">
                  <c:v>1.3639371</c:v>
                </c:pt>
                <c:pt idx="458" formatCode="0.0">
                  <c:v>1.3704455</c:v>
                </c:pt>
                <c:pt idx="459" formatCode="0.0">
                  <c:v>1.3798280000000001</c:v>
                </c:pt>
                <c:pt idx="460" formatCode="0.0">
                  <c:v>1.3892916</c:v>
                </c:pt>
                <c:pt idx="461" formatCode="0.0">
                  <c:v>1.3926943000000001</c:v>
                </c:pt>
                <c:pt idx="462" formatCode="0.0">
                  <c:v>1.4024000999999999</c:v>
                </c:pt>
                <c:pt idx="463" formatCode="0.0">
                  <c:v>1.4134933999999999</c:v>
                </c:pt>
                <c:pt idx="464" formatCode="0.0">
                  <c:v>1.4247647000000001</c:v>
                </c:pt>
                <c:pt idx="465" formatCode="0.0">
                  <c:v>1.4325068999999999</c:v>
                </c:pt>
                <c:pt idx="466" formatCode="0.0">
                  <c:v>1.4387658000000001</c:v>
                </c:pt>
                <c:pt idx="467" formatCode="0.0">
                  <c:v>1.4476251</c:v>
                </c:pt>
                <c:pt idx="468" formatCode="0.0">
                  <c:v>1.4557610999999999</c:v>
                </c:pt>
                <c:pt idx="469" formatCode="0.0">
                  <c:v>1.4606861</c:v>
                </c:pt>
                <c:pt idx="470" formatCode="0.0">
                  <c:v>1.4654132</c:v>
                </c:pt>
                <c:pt idx="471" formatCode="0.0">
                  <c:v>1.4682915000000001</c:v>
                </c:pt>
                <c:pt idx="472" formatCode="0.0">
                  <c:v>1.4738335</c:v>
                </c:pt>
                <c:pt idx="473" formatCode="0.0">
                  <c:v>1.4796965</c:v>
                </c:pt>
                <c:pt idx="474" formatCode="0.0">
                  <c:v>1.4855574</c:v>
                </c:pt>
                <c:pt idx="475" formatCode="0.0">
                  <c:v>1.4891064000000001</c:v>
                </c:pt>
                <c:pt idx="476" formatCode="0.0">
                  <c:v>1.5004082000000001</c:v>
                </c:pt>
                <c:pt idx="477" formatCode="0.0">
                  <c:v>1.5084736999999999</c:v>
                </c:pt>
                <c:pt idx="478" formatCode="0.0">
                  <c:v>1.511911</c:v>
                </c:pt>
                <c:pt idx="479" formatCode="0.0">
                  <c:v>1.5261733</c:v>
                </c:pt>
                <c:pt idx="480" formatCode="0.0">
                  <c:v>1.5267459999999999</c:v>
                </c:pt>
                <c:pt idx="481" formatCode="0.0">
                  <c:v>1.5337944999999999</c:v>
                </c:pt>
                <c:pt idx="482" formatCode="0.0">
                  <c:v>1.5418874</c:v>
                </c:pt>
                <c:pt idx="483" formatCode="0.0">
                  <c:v>1.5541862</c:v>
                </c:pt>
                <c:pt idx="484" formatCode="0.0">
                  <c:v>1.5606103</c:v>
                </c:pt>
                <c:pt idx="485" formatCode="0.0">
                  <c:v>1.5727964000000001</c:v>
                </c:pt>
                <c:pt idx="486" formatCode="0.0">
                  <c:v>1.5845635</c:v>
                </c:pt>
                <c:pt idx="487" formatCode="0.0">
                  <c:v>1.5953261999999999</c:v>
                </c:pt>
                <c:pt idx="488" formatCode="0.0">
                  <c:v>1.5982866</c:v>
                </c:pt>
                <c:pt idx="489" formatCode="0.0">
                  <c:v>1.6063995</c:v>
                </c:pt>
                <c:pt idx="490" formatCode="0.0">
                  <c:v>1.6147807999999999</c:v>
                </c:pt>
                <c:pt idx="491" formatCode="0.00">
                  <c:v>1.6226757000000001</c:v>
                </c:pt>
                <c:pt idx="492" formatCode="0.0">
                  <c:v>1.6325677999999999</c:v>
                </c:pt>
                <c:pt idx="493" formatCode="0.0">
                  <c:v>1.6444318</c:v>
                </c:pt>
                <c:pt idx="494" formatCode="0.0">
                  <c:v>1.6581475999999999</c:v>
                </c:pt>
                <c:pt idx="495" formatCode="0.0">
                  <c:v>1.6657592999999999</c:v>
                </c:pt>
                <c:pt idx="496" formatCode="0.0">
                  <c:v>1.6746344</c:v>
                </c:pt>
                <c:pt idx="497" formatCode="0.0">
                  <c:v>1.6845139</c:v>
                </c:pt>
                <c:pt idx="498" formatCode="0.0">
                  <c:v>1.6903085</c:v>
                </c:pt>
                <c:pt idx="499" formatCode="0.0">
                  <c:v>1.698931</c:v>
                </c:pt>
                <c:pt idx="500" formatCode="0.0">
                  <c:v>1.707384</c:v>
                </c:pt>
                <c:pt idx="501" formatCode="0.0">
                  <c:v>1.7149999</c:v>
                </c:pt>
                <c:pt idx="502" formatCode="0.0">
                  <c:v>1.7290717</c:v>
                </c:pt>
                <c:pt idx="503" formatCode="0.0">
                  <c:v>1.7436456</c:v>
                </c:pt>
                <c:pt idx="504" formatCode="0.0">
                  <c:v>1.7528870999999999</c:v>
                </c:pt>
                <c:pt idx="505" formatCode="0.0">
                  <c:v>1.7563571</c:v>
                </c:pt>
                <c:pt idx="506" formatCode="0.0">
                  <c:v>1.7646363</c:v>
                </c:pt>
                <c:pt idx="507" formatCode="0.0">
                  <c:v>1.7720058999999999</c:v>
                </c:pt>
                <c:pt idx="508" formatCode="0.0">
                  <c:v>1.7850659</c:v>
                </c:pt>
                <c:pt idx="509" formatCode="0.0">
                  <c:v>1.7955833000000001</c:v>
                </c:pt>
                <c:pt idx="510" formatCode="0.0">
                  <c:v>1.8053764000000001</c:v>
                </c:pt>
                <c:pt idx="511" formatCode="0.0">
                  <c:v>1.8188774000000001</c:v>
                </c:pt>
                <c:pt idx="512" formatCode="0.0">
                  <c:v>1.8305286999999999</c:v>
                </c:pt>
                <c:pt idx="513" formatCode="0.0">
                  <c:v>1.8371582</c:v>
                </c:pt>
                <c:pt idx="514" formatCode="0.0">
                  <c:v>1.8459995</c:v>
                </c:pt>
                <c:pt idx="515" formatCode="0.00">
                  <c:v>1.8518403999999999</c:v>
                </c:pt>
                <c:pt idx="516" formatCode="0.0">
                  <c:v>1.8632474000000001</c:v>
                </c:pt>
                <c:pt idx="517" formatCode="0.0">
                  <c:v>1.8729488999999999</c:v>
                </c:pt>
                <c:pt idx="518" formatCode="0.0">
                  <c:v>1.882701</c:v>
                </c:pt>
                <c:pt idx="519" formatCode="0.0">
                  <c:v>1.890477</c:v>
                </c:pt>
                <c:pt idx="520" formatCode="0.0">
                  <c:v>1.8969159</c:v>
                </c:pt>
                <c:pt idx="521" formatCode="0.0">
                  <c:v>1.9039653999999999</c:v>
                </c:pt>
                <c:pt idx="522" formatCode="0.0">
                  <c:v>1.9107486</c:v>
                </c:pt>
                <c:pt idx="523" formatCode="0.0">
                  <c:v>1.9174118</c:v>
                </c:pt>
                <c:pt idx="524" formatCode="0.0">
                  <c:v>1.9205638</c:v>
                </c:pt>
                <c:pt idx="525" formatCode="0.0">
                  <c:v>1.9308358999999999</c:v>
                </c:pt>
                <c:pt idx="526" formatCode="0.0">
                  <c:v>1.9387350999999999</c:v>
                </c:pt>
                <c:pt idx="527" formatCode="0.0">
                  <c:v>1.9420018999999999</c:v>
                </c:pt>
                <c:pt idx="528" formatCode="0.0">
                  <c:v>1.9400195</c:v>
                </c:pt>
                <c:pt idx="529" formatCode="0.0">
                  <c:v>1.9407649</c:v>
                </c:pt>
                <c:pt idx="530" formatCode="0.0">
                  <c:v>1.9408658999999999</c:v>
                </c:pt>
                <c:pt idx="531" formatCode="0.0">
                  <c:v>1.9433431000000001</c:v>
                </c:pt>
                <c:pt idx="532" formatCode="0.0">
                  <c:v>1.9480964999999999</c:v>
                </c:pt>
                <c:pt idx="533" formatCode="0.0">
                  <c:v>1.9470848000000001</c:v>
                </c:pt>
                <c:pt idx="534" formatCode="0.0">
                  <c:v>1.9516613</c:v>
                </c:pt>
                <c:pt idx="535" formatCode="0.0">
                  <c:v>1.9526572</c:v>
                </c:pt>
                <c:pt idx="536" formatCode="0.0">
                  <c:v>1.952353</c:v>
                </c:pt>
                <c:pt idx="537" formatCode="0.0">
                  <c:v>1.9526057000000001</c:v>
                </c:pt>
                <c:pt idx="538" formatCode="0.0">
                  <c:v>1.9520287999999999</c:v>
                </c:pt>
                <c:pt idx="539" formatCode="0.0">
                  <c:v>1.9539260000000001</c:v>
                </c:pt>
                <c:pt idx="540" formatCode="0.0">
                  <c:v>1.9592902999999999</c:v>
                </c:pt>
                <c:pt idx="541" formatCode="0.0">
                  <c:v>1.9682390999999999</c:v>
                </c:pt>
                <c:pt idx="542" formatCode="0.0">
                  <c:v>1.9673246</c:v>
                </c:pt>
                <c:pt idx="543" formatCode="0.0">
                  <c:v>1.9718758999999999</c:v>
                </c:pt>
                <c:pt idx="544" formatCode="0.0">
                  <c:v>1.9705421000000001</c:v>
                </c:pt>
                <c:pt idx="545" formatCode="0.0">
                  <c:v>1.9740138</c:v>
                </c:pt>
                <c:pt idx="546" formatCode="0.0">
                  <c:v>1.9780061</c:v>
                </c:pt>
                <c:pt idx="547" formatCode="0.0">
                  <c:v>1.9770768000000001</c:v>
                </c:pt>
                <c:pt idx="548" formatCode="0.0">
                  <c:v>1.9846026999999999</c:v>
                </c:pt>
                <c:pt idx="549" formatCode="0.0">
                  <c:v>1.9951762</c:v>
                </c:pt>
                <c:pt idx="550" formatCode="0.0">
                  <c:v>1.9997863</c:v>
                </c:pt>
                <c:pt idx="551" formatCode="0.0">
                  <c:v>2.0141019999999998</c:v>
                </c:pt>
                <c:pt idx="552" formatCode="0.0">
                  <c:v>2.020947</c:v>
                </c:pt>
                <c:pt idx="553" formatCode="0.0">
                  <c:v>2.0239549999999999</c:v>
                </c:pt>
                <c:pt idx="554" formatCode="0.0">
                  <c:v>2.0350579999999998</c:v>
                </c:pt>
                <c:pt idx="555" formatCode="0.0">
                  <c:v>2.0478450000000001</c:v>
                </c:pt>
                <c:pt idx="556" formatCode="0.0">
                  <c:v>2.0600079999999998</c:v>
                </c:pt>
                <c:pt idx="557" formatCode="0.0">
                  <c:v>2.0728800000000001</c:v>
                </c:pt>
                <c:pt idx="558" formatCode="0.0">
                  <c:v>2.0866720000000001</c:v>
                </c:pt>
                <c:pt idx="559" formatCode="0.0">
                  <c:v>2.0996260000000002</c:v>
                </c:pt>
                <c:pt idx="560" formatCode="0.0">
                  <c:v>2.1124149999999999</c:v>
                </c:pt>
                <c:pt idx="561" formatCode="0.0">
                  <c:v>2.1214970000000002</c:v>
                </c:pt>
                <c:pt idx="562" formatCode="0.0">
                  <c:v>2.1373929999999999</c:v>
                </c:pt>
                <c:pt idx="563" formatCode="0.0">
                  <c:v>2.153095</c:v>
                </c:pt>
                <c:pt idx="564" formatCode="0.0">
                  <c:v>2.1612230000000001</c:v>
                </c:pt>
                <c:pt idx="565" formatCode="0.0">
                  <c:v>2.1739769999999998</c:v>
                </c:pt>
                <c:pt idx="566" formatCode="0.0">
                  <c:v>2.1958570000000002</c:v>
                </c:pt>
                <c:pt idx="567" formatCode="0.0">
                  <c:v>2.2089699999999999</c:v>
                </c:pt>
                <c:pt idx="568" formatCode="0.0">
                  <c:v>2.2216659999999999</c:v>
                </c:pt>
                <c:pt idx="569" formatCode="0.0">
                  <c:v>2.2380770000000001</c:v>
                </c:pt>
                <c:pt idx="570" formatCode="0.0">
                  <c:v>2.2477499999999999</c:v>
                </c:pt>
                <c:pt idx="571" formatCode="0.0">
                  <c:v>2.2668200000000001</c:v>
                </c:pt>
                <c:pt idx="572" formatCode="0.0">
                  <c:v>2.2833679999999998</c:v>
                </c:pt>
                <c:pt idx="573" formatCode="0.0">
                  <c:v>2.2985869999999999</c:v>
                </c:pt>
                <c:pt idx="574" formatCode="0.0">
                  <c:v>2.3136640000000002</c:v>
                </c:pt>
                <c:pt idx="575" formatCode="0.0">
                  <c:v>2.3302350000000001</c:v>
                </c:pt>
                <c:pt idx="576" formatCode="0.0">
                  <c:v>2.34423</c:v>
                </c:pt>
                <c:pt idx="577" formatCode="0.0">
                  <c:v>2.3535270000000001</c:v>
                </c:pt>
                <c:pt idx="578" formatCode="0.0">
                  <c:v>2.3624869999999998</c:v>
                </c:pt>
                <c:pt idx="579" formatCode="0.0">
                  <c:v>2.368957</c:v>
                </c:pt>
                <c:pt idx="580" formatCode="0.0">
                  <c:v>2.3845079999999998</c:v>
                </c:pt>
                <c:pt idx="581" formatCode="0.0">
                  <c:v>2.398406</c:v>
                </c:pt>
                <c:pt idx="582" formatCode="0.0">
                  <c:v>2.4084620000000001</c:v>
                </c:pt>
                <c:pt idx="583" formatCode="0.0">
                  <c:v>2.4203220000000001</c:v>
                </c:pt>
                <c:pt idx="584" formatCode="0.0">
                  <c:v>2.42849</c:v>
                </c:pt>
                <c:pt idx="585" formatCode="0.0">
                  <c:v>2.4345780000000001</c:v>
                </c:pt>
                <c:pt idx="586" formatCode="0.0">
                  <c:v>2.444248</c:v>
                </c:pt>
                <c:pt idx="587" formatCode="0.0">
                  <c:v>2.450628</c:v>
                </c:pt>
                <c:pt idx="588" formatCode="0.0">
                  <c:v>2.4603030000000001</c:v>
                </c:pt>
                <c:pt idx="589" formatCode="0.0">
                  <c:v>2.4805450000000002</c:v>
                </c:pt>
                <c:pt idx="590" formatCode="0.0">
                  <c:v>2.4913759999999998</c:v>
                </c:pt>
                <c:pt idx="591" formatCode="0.0">
                  <c:v>2.5070549999999998</c:v>
                </c:pt>
                <c:pt idx="592" formatCode="0.0">
                  <c:v>2.5235129999999999</c:v>
                </c:pt>
                <c:pt idx="593" formatCode="0.0">
                  <c:v>2.5291800000000002</c:v>
                </c:pt>
                <c:pt idx="594" formatCode="0.0">
                  <c:v>2.5438800000000001</c:v>
                </c:pt>
                <c:pt idx="595" formatCode="0.0">
                  <c:v>2.5556939999999999</c:v>
                </c:pt>
                <c:pt idx="596" formatCode="0.0">
                  <c:v>2.5628220000000002</c:v>
                </c:pt>
                <c:pt idx="597" formatCode="0.0">
                  <c:v>2.5814409999999999</c:v>
                </c:pt>
                <c:pt idx="598" formatCode="0.0">
                  <c:v>2.5932040000000001</c:v>
                </c:pt>
                <c:pt idx="599" formatCode="0.0">
                  <c:v>2.6037940000000002</c:v>
                </c:pt>
                <c:pt idx="600" formatCode="0.0">
                  <c:v>2.619164</c:v>
                </c:pt>
                <c:pt idx="601" formatCode="0.0">
                  <c:v>2.6243400000000001</c:v>
                </c:pt>
                <c:pt idx="602" formatCode="0.0">
                  <c:v>2.6373630000000001</c:v>
                </c:pt>
                <c:pt idx="603" formatCode="0.0">
                  <c:v>2.6459739999999998</c:v>
                </c:pt>
                <c:pt idx="604" formatCode="0.0">
                  <c:v>2.6532279999999999</c:v>
                </c:pt>
                <c:pt idx="605" formatCode="0.0">
                  <c:v>2.6630820000000002</c:v>
                </c:pt>
                <c:pt idx="606" formatCode="0.0">
                  <c:v>2.6764920000000001</c:v>
                </c:pt>
                <c:pt idx="607" formatCode="0.0">
                  <c:v>2.6856819999999999</c:v>
                </c:pt>
                <c:pt idx="608" formatCode="0.0">
                  <c:v>2.6992389999999999</c:v>
                </c:pt>
                <c:pt idx="609" formatCode="0.0">
                  <c:v>2.7088269999999999</c:v>
                </c:pt>
                <c:pt idx="610" formatCode="0.0">
                  <c:v>2.713158</c:v>
                </c:pt>
                <c:pt idx="611" formatCode="0.0">
                  <c:v>2.7261310000000001</c:v>
                </c:pt>
                <c:pt idx="612" formatCode="0.0">
                  <c:v>2.7335950000000002</c:v>
                </c:pt>
                <c:pt idx="613" formatCode="0.0">
                  <c:v>2.7399019999999998</c:v>
                </c:pt>
                <c:pt idx="614" formatCode="0.0">
                  <c:v>2.745082</c:v>
                </c:pt>
                <c:pt idx="615" formatCode="0.0">
                  <c:v>2.7592560000000002</c:v>
                </c:pt>
                <c:pt idx="616" formatCode="0.0">
                  <c:v>2.7700930000000001</c:v>
                </c:pt>
                <c:pt idx="617" formatCode="0.0">
                  <c:v>2.7867950000000001</c:v>
                </c:pt>
                <c:pt idx="618" formatCode="0.0">
                  <c:v>2.7967050000000002</c:v>
                </c:pt>
                <c:pt idx="619" formatCode="0.0">
                  <c:v>2.8019150000000002</c:v>
                </c:pt>
                <c:pt idx="620" formatCode="0.0">
                  <c:v>2.8103509999999998</c:v>
                </c:pt>
                <c:pt idx="621" formatCode="0.0">
                  <c:v>2.8223340000000001</c:v>
                </c:pt>
                <c:pt idx="622" formatCode="0.0">
                  <c:v>2.8350409999999999</c:v>
                </c:pt>
                <c:pt idx="623" formatCode="0.0">
                  <c:v>2.8529559999999998</c:v>
                </c:pt>
                <c:pt idx="624" formatCode="0.0">
                  <c:v>2.863229</c:v>
                </c:pt>
                <c:pt idx="625" formatCode="0.0">
                  <c:v>2.8800159999999999</c:v>
                </c:pt>
                <c:pt idx="626" formatCode="0.0">
                  <c:v>2.9032529999999999</c:v>
                </c:pt>
                <c:pt idx="627" formatCode="0.0">
                  <c:v>2.9195329999999999</c:v>
                </c:pt>
                <c:pt idx="628" formatCode="0.0">
                  <c:v>2.9366189999999999</c:v>
                </c:pt>
                <c:pt idx="629" formatCode="0.0">
                  <c:v>2.9534699999999998</c:v>
                </c:pt>
                <c:pt idx="630" formatCode="0.0">
                  <c:v>2.9740899999999999</c:v>
                </c:pt>
                <c:pt idx="631" formatCode="0.0">
                  <c:v>2.9987170000000001</c:v>
                </c:pt>
                <c:pt idx="632" formatCode="0.0">
                  <c:v>3.021379</c:v>
                </c:pt>
                <c:pt idx="633" formatCode="0.0">
                  <c:v>3.0351849999999998</c:v>
                </c:pt>
                <c:pt idx="634" formatCode="0.0">
                  <c:v>3.0583</c:v>
                </c:pt>
                <c:pt idx="635" formatCode="0.0">
                  <c:v>3.0869900000000001</c:v>
                </c:pt>
                <c:pt idx="636" formatCode="0.0">
                  <c:v>3.105286</c:v>
                </c:pt>
                <c:pt idx="637" formatCode="0.0">
                  <c:v>3.1352159999999998</c:v>
                </c:pt>
                <c:pt idx="638" formatCode="0.0">
                  <c:v>3.161181</c:v>
                </c:pt>
                <c:pt idx="639" formatCode="0.0">
                  <c:v>3.1748150000000002</c:v>
                </c:pt>
                <c:pt idx="640" formatCode="0.0">
                  <c:v>3.1964079999999999</c:v>
                </c:pt>
                <c:pt idx="641" formatCode="0.0">
                  <c:v>3.2167780000000001</c:v>
                </c:pt>
                <c:pt idx="642" formatCode="0.0">
                  <c:v>3.225873</c:v>
                </c:pt>
                <c:pt idx="643" formatCode="0.0">
                  <c:v>3.2447279999999998</c:v>
                </c:pt>
                <c:pt idx="644" formatCode="0.0">
                  <c:v>3.2599779999999998</c:v>
                </c:pt>
                <c:pt idx="645" formatCode="0.0">
                  <c:v>3.272837</c:v>
                </c:pt>
                <c:pt idx="646" formatCode="0.0">
                  <c:v>3.2852380000000001</c:v>
                </c:pt>
                <c:pt idx="647" formatCode="0.0">
                  <c:v>3.2875369999999999</c:v>
                </c:pt>
                <c:pt idx="648" formatCode="0.0">
                  <c:v>3.3018610000000002</c:v>
                </c:pt>
                <c:pt idx="649" formatCode="0.0">
                  <c:v>3.2990529999999998</c:v>
                </c:pt>
                <c:pt idx="650" formatCode="0.0">
                  <c:v>3.2999869999999998</c:v>
                </c:pt>
                <c:pt idx="651" formatCode="0.0">
                  <c:v>3.310495</c:v>
                </c:pt>
                <c:pt idx="652" formatCode="0.0">
                  <c:v>3.3228019999999998</c:v>
                </c:pt>
                <c:pt idx="653" formatCode="0.0">
                  <c:v>3.3293949999999999</c:v>
                </c:pt>
                <c:pt idx="654" formatCode="0.0">
                  <c:v>3.3373469999999998</c:v>
                </c:pt>
                <c:pt idx="655" formatCode="0.0">
                  <c:v>3.348166</c:v>
                </c:pt>
                <c:pt idx="656" formatCode="0.0">
                  <c:v>3.340935</c:v>
                </c:pt>
                <c:pt idx="657" formatCode="0.0">
                  <c:v>3.3616320000000002</c:v>
                </c:pt>
                <c:pt idx="658" formatCode="0.0">
                  <c:v>3.372662</c:v>
                </c:pt>
                <c:pt idx="659" formatCode="0.0">
                  <c:v>3.3789060000000002</c:v>
                </c:pt>
                <c:pt idx="660" formatCode="0.0">
                  <c:v>3.3837579999999998</c:v>
                </c:pt>
                <c:pt idx="661" formatCode="0.0">
                  <c:v>3.3890720000000001</c:v>
                </c:pt>
                <c:pt idx="662" formatCode="0.0">
                  <c:v>3.3938839999999999</c:v>
                </c:pt>
                <c:pt idx="663" formatCode="0.0">
                  <c:v>3.4037060000000001</c:v>
                </c:pt>
                <c:pt idx="664" formatCode="0.0">
                  <c:v>3.4080949999999999</c:v>
                </c:pt>
                <c:pt idx="665" formatCode="0.0">
                  <c:v>3.409068</c:v>
                </c:pt>
                <c:pt idx="666" formatCode="0.0">
                  <c:v>3.4254030000000002</c:v>
                </c:pt>
                <c:pt idx="667" formatCode="0.0">
                  <c:v>3.4378959999999998</c:v>
                </c:pt>
                <c:pt idx="668" formatCode="0.0">
                  <c:v>3.4491610000000001</c:v>
                </c:pt>
                <c:pt idx="669" formatCode="0.0">
                  <c:v>3.4451049999999999</c:v>
                </c:pt>
                <c:pt idx="670" formatCode="0.0">
                  <c:v>3.4482729999999999</c:v>
                </c:pt>
                <c:pt idx="671" formatCode="0.0">
                  <c:v>3.4590770000000002</c:v>
                </c:pt>
                <c:pt idx="672" formatCode="0.0">
                  <c:v>3.4718070000000001</c:v>
                </c:pt>
                <c:pt idx="673" formatCode="0.0">
                  <c:v>3.4777719999999999</c:v>
                </c:pt>
                <c:pt idx="674" formatCode="0.0">
                  <c:v>3.4862039999999999</c:v>
                </c:pt>
                <c:pt idx="675" formatCode="0.0">
                  <c:v>3.495708</c:v>
                </c:pt>
                <c:pt idx="676" formatCode="0.0">
                  <c:v>3.507695</c:v>
                </c:pt>
                <c:pt idx="677" formatCode="0.0">
                  <c:v>3.5198390000000002</c:v>
                </c:pt>
                <c:pt idx="678" formatCode="0.0">
                  <c:v>3.5343290000000001</c:v>
                </c:pt>
                <c:pt idx="679" formatCode="0.0">
                  <c:v>3.5441289999999999</c:v>
                </c:pt>
                <c:pt idx="680" formatCode="0.0">
                  <c:v>3.5648300000000002</c:v>
                </c:pt>
                <c:pt idx="681" formatCode="0.0">
                  <c:v>3.5813259999999998</c:v>
                </c:pt>
                <c:pt idx="682" formatCode="0.0">
                  <c:v>3.5918860000000001</c:v>
                </c:pt>
                <c:pt idx="683" formatCode="0.0">
                  <c:v>3.612457</c:v>
                </c:pt>
                <c:pt idx="684" formatCode="0.0">
                  <c:v>3.6255890000000002</c:v>
                </c:pt>
                <c:pt idx="685" formatCode="0.0">
                  <c:v>3.6489820000000002</c:v>
                </c:pt>
                <c:pt idx="686" formatCode="0.0">
                  <c:v>3.674366</c:v>
                </c:pt>
                <c:pt idx="687" formatCode="0.0">
                  <c:v>3.695306</c:v>
                </c:pt>
                <c:pt idx="688" formatCode="0.0">
                  <c:v>3.711325</c:v>
                </c:pt>
                <c:pt idx="689" formatCode="0.0">
                  <c:v>3.7313710000000002</c:v>
                </c:pt>
                <c:pt idx="690" formatCode="0.0">
                  <c:v>3.7494480000000001</c:v>
                </c:pt>
                <c:pt idx="691" formatCode="0.0">
                  <c:v>3.7587090000000001</c:v>
                </c:pt>
                <c:pt idx="692" formatCode="0.0">
                  <c:v>3.778343</c:v>
                </c:pt>
                <c:pt idx="693" formatCode="0.0">
                  <c:v>3.7940330000000002</c:v>
                </c:pt>
                <c:pt idx="694" formatCode="0.0">
                  <c:v>3.8170269999999999</c:v>
                </c:pt>
                <c:pt idx="695" formatCode="0.0">
                  <c:v>3.8466049999999998</c:v>
                </c:pt>
                <c:pt idx="696" formatCode="0.0">
                  <c:v>3.858406</c:v>
                </c:pt>
                <c:pt idx="697" formatCode="0.0">
                  <c:v>3.8710239999999998</c:v>
                </c:pt>
                <c:pt idx="698" formatCode="0.0">
                  <c:v>3.8910879999999999</c:v>
                </c:pt>
                <c:pt idx="699" formatCode="0.0">
                  <c:v>3.9115289999999998</c:v>
                </c:pt>
                <c:pt idx="700" formatCode="0.0">
                  <c:v>3.9284690000000002</c:v>
                </c:pt>
                <c:pt idx="701" formatCode="0.0">
                  <c:v>3.9583699999999999</c:v>
                </c:pt>
                <c:pt idx="702" formatCode="0.0">
                  <c:v>3.9821970000000002</c:v>
                </c:pt>
                <c:pt idx="703" formatCode="0.0">
                  <c:v>4.0115809999999996</c:v>
                </c:pt>
                <c:pt idx="704" formatCode="0.0">
                  <c:v>4.0313460000000001</c:v>
                </c:pt>
                <c:pt idx="705" formatCode="0.0">
                  <c:v>4.0477540000000003</c:v>
                </c:pt>
                <c:pt idx="706" formatCode="0.0">
                  <c:v>4.0672930000000003</c:v>
                </c:pt>
                <c:pt idx="707" formatCode="0.0">
                  <c:v>4.0857460000000003</c:v>
                </c:pt>
                <c:pt idx="708" formatCode="0.0">
                  <c:v>4.1110309999999997</c:v>
                </c:pt>
                <c:pt idx="709" formatCode="0.0">
                  <c:v>4.13002</c:v>
                </c:pt>
                <c:pt idx="710" formatCode="0.0">
                  <c:v>4.1528720000000003</c:v>
                </c:pt>
                <c:pt idx="711" formatCode="0.0">
                  <c:v>4.1689069999999999</c:v>
                </c:pt>
                <c:pt idx="712" formatCode="0.0">
                  <c:v>4.1971189999999998</c:v>
                </c:pt>
                <c:pt idx="713" formatCode="0.0">
                  <c:v>4.2127889999999999</c:v>
                </c:pt>
                <c:pt idx="714" formatCode="0.0">
                  <c:v>4.2231649999999998</c:v>
                </c:pt>
                <c:pt idx="715" formatCode="0.0">
                  <c:v>4.2432590000000001</c:v>
                </c:pt>
                <c:pt idx="716" formatCode="0.0">
                  <c:v>4.2561840000000002</c:v>
                </c:pt>
                <c:pt idx="717" formatCode="0.0">
                  <c:v>4.2688459999999999</c:v>
                </c:pt>
                <c:pt idx="718" formatCode="0.0">
                  <c:v>4.2819760000000002</c:v>
                </c:pt>
                <c:pt idx="719" formatCode="0.0">
                  <c:v>4.294359</c:v>
                </c:pt>
                <c:pt idx="720" formatCode="0.0">
                  <c:v>4.3046899999999999</c:v>
                </c:pt>
                <c:pt idx="721" formatCode="0.0">
                  <c:v>4.3138009999999998</c:v>
                </c:pt>
                <c:pt idx="722" formatCode="0.0">
                  <c:v>4.3259499999999997</c:v>
                </c:pt>
                <c:pt idx="723" formatCode="0.0">
                  <c:v>4.3328179999999996</c:v>
                </c:pt>
                <c:pt idx="724" formatCode="0.0">
                  <c:v>4.3507699999999998</c:v>
                </c:pt>
                <c:pt idx="725" formatCode="0.0">
                  <c:v>4.3607940000000003</c:v>
                </c:pt>
                <c:pt idx="726" formatCode="0.0">
                  <c:v>4.3709449999999999</c:v>
                </c:pt>
                <c:pt idx="727" formatCode="0.0">
                  <c:v>4.3831660000000001</c:v>
                </c:pt>
                <c:pt idx="728" formatCode="0.0">
                  <c:v>4.3908880000000003</c:v>
                </c:pt>
                <c:pt idx="729" formatCode="0.0">
                  <c:v>4.4107729999999998</c:v>
                </c:pt>
                <c:pt idx="730" formatCode="0.0">
                  <c:v>4.4316469999999999</c:v>
                </c:pt>
                <c:pt idx="731" formatCode="0.0">
                  <c:v>4.4397330000000004</c:v>
                </c:pt>
                <c:pt idx="732" formatCode="0.0">
                  <c:v>4.4534950000000002</c:v>
                </c:pt>
                <c:pt idx="733" formatCode="0.0">
                  <c:v>4.4742259999999998</c:v>
                </c:pt>
                <c:pt idx="734" formatCode="0.0">
                  <c:v>4.4729910000000004</c:v>
                </c:pt>
                <c:pt idx="735" formatCode="0.0">
                  <c:v>4.4833759999999998</c:v>
                </c:pt>
                <c:pt idx="736" formatCode="0.0">
                  <c:v>4.4898199999999999</c:v>
                </c:pt>
                <c:pt idx="737" formatCode="0.0">
                  <c:v>4.4916879999999999</c:v>
                </c:pt>
                <c:pt idx="738" formatCode="0.0">
                  <c:v>4.5030599999999996</c:v>
                </c:pt>
                <c:pt idx="739" formatCode="0.0">
                  <c:v>4.4979060000000004</c:v>
                </c:pt>
                <c:pt idx="740" formatCode="0.0">
                  <c:v>4.4945120000000003</c:v>
                </c:pt>
                <c:pt idx="741" formatCode="0.0">
                  <c:v>4.4756780000000003</c:v>
                </c:pt>
                <c:pt idx="742" formatCode="0.0">
                  <c:v>4.4334210000000001</c:v>
                </c:pt>
                <c:pt idx="743" formatCode="0.0">
                  <c:v>4.3915800000000003</c:v>
                </c:pt>
                <c:pt idx="744" formatCode="0.0">
                  <c:v>4.3591290000000003</c:v>
                </c:pt>
                <c:pt idx="745" formatCode="0.0">
                  <c:v>4.314648</c:v>
                </c:pt>
                <c:pt idx="746" formatCode="0.0">
                  <c:v>4.2702669999999996</c:v>
                </c:pt>
                <c:pt idx="747" formatCode="0.0">
                  <c:v>4.2312010000000004</c:v>
                </c:pt>
                <c:pt idx="748" formatCode="0.0">
                  <c:v>4.1809729999999998</c:v>
                </c:pt>
                <c:pt idx="749" formatCode="0.0">
                  <c:v>4.146871</c:v>
                </c:pt>
                <c:pt idx="750" formatCode="0.0">
                  <c:v>4.1112159999999998</c:v>
                </c:pt>
                <c:pt idx="751" formatCode="0.0">
                  <c:v>4.0817459999999999</c:v>
                </c:pt>
                <c:pt idx="752" formatCode="0.0">
                  <c:v>4.0558500000000004</c:v>
                </c:pt>
                <c:pt idx="753" formatCode="0.0">
                  <c:v>4.044613</c:v>
                </c:pt>
                <c:pt idx="754" formatCode="0.0">
                  <c:v>4.0484309999999999</c:v>
                </c:pt>
                <c:pt idx="755" formatCode="0.0">
                  <c:v>4.064476</c:v>
                </c:pt>
                <c:pt idx="756" formatCode="0.0">
                  <c:v>4.0688449999999996</c:v>
                </c:pt>
                <c:pt idx="757" formatCode="0.0">
                  <c:v>4.0803580000000004</c:v>
                </c:pt>
                <c:pt idx="758" formatCode="0.0">
                  <c:v>4.1125109999999996</c:v>
                </c:pt>
                <c:pt idx="759" formatCode="0.0">
                  <c:v>4.1389899999999997</c:v>
                </c:pt>
                <c:pt idx="760" formatCode="0.0">
                  <c:v>4.1568670000000001</c:v>
                </c:pt>
                <c:pt idx="761" formatCode="0.0">
                  <c:v>4.1710659999999997</c:v>
                </c:pt>
                <c:pt idx="762" formatCode="0.0">
                  <c:v>4.1849340000000002</c:v>
                </c:pt>
                <c:pt idx="763" formatCode="0.0">
                  <c:v>4.1941689999999996</c:v>
                </c:pt>
                <c:pt idx="764" formatCode="0.0">
                  <c:v>4.215522</c:v>
                </c:pt>
                <c:pt idx="765" formatCode="0.0">
                  <c:v>4.2321210000000002</c:v>
                </c:pt>
                <c:pt idx="766" formatCode="0.0">
                  <c:v>4.2585860000000002</c:v>
                </c:pt>
                <c:pt idx="767" formatCode="0.0">
                  <c:v>4.2849680000000001</c:v>
                </c:pt>
                <c:pt idx="768" formatCode="0.0">
                  <c:v>4.3059979999999998</c:v>
                </c:pt>
                <c:pt idx="769" formatCode="0.0">
                  <c:v>4.3323869999999998</c:v>
                </c:pt>
                <c:pt idx="770" formatCode="0.0">
                  <c:v>4.3587959999999999</c:v>
                </c:pt>
                <c:pt idx="771" formatCode="0.0">
                  <c:v>4.3832380000000004</c:v>
                </c:pt>
                <c:pt idx="772" formatCode="0.0">
                  <c:v>4.4096320000000002</c:v>
                </c:pt>
                <c:pt idx="773" formatCode="0.0">
                  <c:v>4.4397279999999997</c:v>
                </c:pt>
                <c:pt idx="774" formatCode="0.0">
                  <c:v>4.4624709999999999</c:v>
                </c:pt>
                <c:pt idx="775" formatCode="0.0">
                  <c:v>4.494453</c:v>
                </c:pt>
                <c:pt idx="776" formatCode="0.0">
                  <c:v>4.523479</c:v>
                </c:pt>
                <c:pt idx="777" formatCode="0.0">
                  <c:v>4.547752</c:v>
                </c:pt>
                <c:pt idx="778" formatCode="0.0">
                  <c:v>4.5731440000000001</c:v>
                </c:pt>
                <c:pt idx="779" formatCode="0.0">
                  <c:v>4.5983020000000003</c:v>
                </c:pt>
                <c:pt idx="780" formatCode="0.0">
                  <c:v>4.6178990000000004</c:v>
                </c:pt>
                <c:pt idx="781" formatCode="0.0">
                  <c:v>4.6529860000000003</c:v>
                </c:pt>
                <c:pt idx="782" formatCode="0.0">
                  <c:v>4.6800470000000001</c:v>
                </c:pt>
                <c:pt idx="783" formatCode="0.0">
                  <c:v>4.692221</c:v>
                </c:pt>
                <c:pt idx="784" formatCode="0.0">
                  <c:v>4.7188299999999996</c:v>
                </c:pt>
                <c:pt idx="785" formatCode="0.0">
                  <c:v>4.7311050000000003</c:v>
                </c:pt>
                <c:pt idx="786" formatCode="0.0">
                  <c:v>4.7424489999999997</c:v>
                </c:pt>
                <c:pt idx="787" formatCode="0.0">
                  <c:v>4.7657619999999996</c:v>
                </c:pt>
                <c:pt idx="788" formatCode="0.0">
                  <c:v>4.7763460000000002</c:v>
                </c:pt>
                <c:pt idx="789" formatCode="0.0">
                  <c:v>4.7962639999999999</c:v>
                </c:pt>
                <c:pt idx="790" formatCode="0.0">
                  <c:v>4.816109</c:v>
                </c:pt>
                <c:pt idx="791" formatCode="0.0">
                  <c:v>4.82639</c:v>
                </c:pt>
                <c:pt idx="792" formatCode="0.0">
                  <c:v>4.8467029999999998</c:v>
                </c:pt>
                <c:pt idx="793" formatCode="0.0">
                  <c:v>4.8482909999999997</c:v>
                </c:pt>
                <c:pt idx="794" formatCode="0.0">
                  <c:v>4.8558899999999996</c:v>
                </c:pt>
                <c:pt idx="795" formatCode="0.0">
                  <c:v>4.87148</c:v>
                </c:pt>
                <c:pt idx="796" formatCode="0.0">
                  <c:v>4.8900600000000001</c:v>
                </c:pt>
                <c:pt idx="797" formatCode="0.0">
                  <c:v>4.9038639999999996</c:v>
                </c:pt>
                <c:pt idx="798" formatCode="0.0">
                  <c:v>4.9303160000000004</c:v>
                </c:pt>
                <c:pt idx="799" formatCode="0.0">
                  <c:v>4.9475379999999998</c:v>
                </c:pt>
                <c:pt idx="800" formatCode="0.0">
                  <c:v>4.9582769999999998</c:v>
                </c:pt>
                <c:pt idx="801" formatCode="0.0">
                  <c:v>4.9747300000000001</c:v>
                </c:pt>
                <c:pt idx="802" formatCode="0.0">
                  <c:v>4.9876500000000004</c:v>
                </c:pt>
                <c:pt idx="803" formatCode="0.0">
                  <c:v>5.002745</c:v>
                </c:pt>
                <c:pt idx="804" formatCode="0.0">
                  <c:v>5.0106570000000001</c:v>
                </c:pt>
                <c:pt idx="805" formatCode="0.0">
                  <c:v>5.0170469999999998</c:v>
                </c:pt>
                <c:pt idx="806" formatCode="0.0">
                  <c:v>5.0282830000000001</c:v>
                </c:pt>
                <c:pt idx="807" formatCode="0.0">
                  <c:v>5.0512670000000002</c:v>
                </c:pt>
                <c:pt idx="808" formatCode="0.0">
                  <c:v>5.0734269999999997</c:v>
                </c:pt>
                <c:pt idx="809" formatCode="0.0">
                  <c:v>5.0920350000000001</c:v>
                </c:pt>
                <c:pt idx="810" formatCode="0.0">
                  <c:v>5.1129680000000004</c:v>
                </c:pt>
                <c:pt idx="811" formatCode="0.0">
                  <c:v>5.1293949999999997</c:v>
                </c:pt>
                <c:pt idx="812" formatCode="0.0">
                  <c:v>5.1545719999999999</c:v>
                </c:pt>
                <c:pt idx="813" formatCode="0.0">
                  <c:v>5.1773199999999999</c:v>
                </c:pt>
                <c:pt idx="814" formatCode="0.0">
                  <c:v>5.1925340000000002</c:v>
                </c:pt>
                <c:pt idx="815" formatCode="0.0">
                  <c:v>5.217301</c:v>
                </c:pt>
                <c:pt idx="816" formatCode="0.0">
                  <c:v>5.2322879999999996</c:v>
                </c:pt>
                <c:pt idx="817" formatCode="0.0">
                  <c:v>5.2405059999999999</c:v>
                </c:pt>
                <c:pt idx="818" formatCode="0.0">
                  <c:v>5.2539030000000002</c:v>
                </c:pt>
                <c:pt idx="819" formatCode="0.0">
                  <c:v>5.2621719999999996</c:v>
                </c:pt>
                <c:pt idx="820" formatCode="0.0">
                  <c:v>5.2678539999999998</c:v>
                </c:pt>
                <c:pt idx="821" formatCode="0.0">
                  <c:v>5.2844319999999998</c:v>
                </c:pt>
                <c:pt idx="822" formatCode="0.0">
                  <c:v>5.3007840000000002</c:v>
                </c:pt>
                <c:pt idx="823" formatCode="0.0">
                  <c:v>5.3073410000000001</c:v>
                </c:pt>
                <c:pt idx="824" formatCode="0.0">
                  <c:v>5.3185779999999996</c:v>
                </c:pt>
                <c:pt idx="825" formatCode="0.0">
                  <c:v>5.326613</c:v>
                </c:pt>
                <c:pt idx="826" formatCode="0.0">
                  <c:v>5.3336610000000002</c:v>
                </c:pt>
                <c:pt idx="827" formatCode="0.0">
                  <c:v>5.3502859999999997</c:v>
                </c:pt>
                <c:pt idx="828" formatCode="0.0">
                  <c:v>5.353688</c:v>
                </c:pt>
                <c:pt idx="829" formatCode="0.0">
                  <c:v>5.380096</c:v>
                </c:pt>
                <c:pt idx="830" formatCode="0.0">
                  <c:v>5.3945790000000002</c:v>
                </c:pt>
                <c:pt idx="831" formatCode="0.0">
                  <c:v>5.4058919999999997</c:v>
                </c:pt>
                <c:pt idx="832" formatCode="0.0">
                  <c:v>5.4109689999999997</c:v>
                </c:pt>
                <c:pt idx="833" formatCode="0.0">
                  <c:v>5.4257520000000001</c:v>
                </c:pt>
                <c:pt idx="834" formatCode="0.0">
                  <c:v>5.4280220000000003</c:v>
                </c:pt>
                <c:pt idx="835" formatCode="0.0">
                  <c:v>5.4416149999999996</c:v>
                </c:pt>
                <c:pt idx="836" formatCode="0.0">
                  <c:v>5.457414</c:v>
                </c:pt>
                <c:pt idx="837" formatCode="0.0">
                  <c:v>5.4639730000000002</c:v>
                </c:pt>
                <c:pt idx="838" formatCode="0.0">
                  <c:v>5.4849639999999997</c:v>
                </c:pt>
                <c:pt idx="839" formatCode="0.0">
                  <c:v>5.5059630000000004</c:v>
                </c:pt>
                <c:pt idx="840" formatCode="0.0">
                  <c:v>5.5261969999999998</c:v>
                </c:pt>
                <c:pt idx="841" formatCode="0.0">
                  <c:v>5.5295800000000002</c:v>
                </c:pt>
                <c:pt idx="842" formatCode="0.0">
                  <c:v>5.5518689999999999</c:v>
                </c:pt>
                <c:pt idx="843" formatCode="0.0">
                  <c:v>5.5665880000000003</c:v>
                </c:pt>
                <c:pt idx="844" formatCode="0.0">
                  <c:v>5.591126</c:v>
                </c:pt>
                <c:pt idx="845" formatCode="0.0">
                  <c:v>5.6081149999999997</c:v>
                </c:pt>
                <c:pt idx="846" formatCode="0.0">
                  <c:v>5.6214519999999997</c:v>
                </c:pt>
                <c:pt idx="847" formatCode="0.0">
                  <c:v>5.6400430000000004</c:v>
                </c:pt>
                <c:pt idx="848" formatCode="0.0">
                  <c:v>5.6611799999999999</c:v>
                </c:pt>
                <c:pt idx="849" formatCode="0.0">
                  <c:v>5.6839820000000003</c:v>
                </c:pt>
                <c:pt idx="850" formatCode="0.0">
                  <c:v>5.7144110000000001</c:v>
                </c:pt>
                <c:pt idx="851" formatCode="0.0">
                  <c:v>5.732863</c:v>
                </c:pt>
                <c:pt idx="852" formatCode="0.0">
                  <c:v>5.7551579999999998</c:v>
                </c:pt>
                <c:pt idx="853" formatCode="0.0">
                  <c:v>5.7721980000000004</c:v>
                </c:pt>
                <c:pt idx="854" formatCode="0.0">
                  <c:v>5.7975139999999996</c:v>
                </c:pt>
                <c:pt idx="855" formatCode="0.0">
                  <c:v>5.8121799999999997</c:v>
                </c:pt>
                <c:pt idx="856" formatCode="0.0">
                  <c:v>5.845885</c:v>
                </c:pt>
                <c:pt idx="857" formatCode="0.0">
                  <c:v>5.8715010000000003</c:v>
                </c:pt>
                <c:pt idx="858" formatCode="0.0">
                  <c:v>5.9014430000000004</c:v>
                </c:pt>
                <c:pt idx="859" formatCode="0.0">
                  <c:v>5.9320820000000003</c:v>
                </c:pt>
                <c:pt idx="860" formatCode="0.0">
                  <c:v>5.939781</c:v>
                </c:pt>
                <c:pt idx="861" formatCode="0.0">
                  <c:v>5.9676099999999996</c:v>
                </c:pt>
                <c:pt idx="862" formatCode="0.0">
                  <c:v>5.9888700000000004</c:v>
                </c:pt>
                <c:pt idx="863" formatCode="0.0">
                  <c:v>5.9874450000000001</c:v>
                </c:pt>
                <c:pt idx="864" formatCode="0.0">
                  <c:v>5.9991300000000001</c:v>
                </c:pt>
                <c:pt idx="865" formatCode="0.0">
                  <c:v>6.0054949999999998</c:v>
                </c:pt>
                <c:pt idx="866" formatCode="0.0">
                  <c:v>6.0102890000000002</c:v>
                </c:pt>
                <c:pt idx="867" formatCode="0.0">
                  <c:v>6.0359559999999997</c:v>
                </c:pt>
                <c:pt idx="868" formatCode="0.0">
                  <c:v>6.0509940000000002</c:v>
                </c:pt>
                <c:pt idx="869" formatCode="0.0">
                  <c:v>6.0581199999999997</c:v>
                </c:pt>
                <c:pt idx="870" formatCode="0.0">
                  <c:v>6.0808179999999998</c:v>
                </c:pt>
                <c:pt idx="871" formatCode="0.0">
                  <c:v>6.1011430000000004</c:v>
                </c:pt>
                <c:pt idx="872" formatCode="0.0">
                  <c:v>6.1157500000000002</c:v>
                </c:pt>
                <c:pt idx="873" formatCode="0.0">
                  <c:v>6.133159</c:v>
                </c:pt>
                <c:pt idx="874" formatCode="0.0">
                  <c:v>6.1454750000000002</c:v>
                </c:pt>
                <c:pt idx="875" formatCode="0.0">
                  <c:v>6.17502</c:v>
                </c:pt>
                <c:pt idx="876" formatCode="0.0">
                  <c:v>6.1983509999999997</c:v>
                </c:pt>
                <c:pt idx="877" formatCode="0.0">
                  <c:v>6.234623</c:v>
                </c:pt>
                <c:pt idx="878" formatCode="0.0">
                  <c:v>6.1990749999999997</c:v>
                </c:pt>
                <c:pt idx="879" formatCode="0.0">
                  <c:v>6.099329</c:v>
                </c:pt>
                <c:pt idx="880" formatCode="0.0">
                  <c:v>6.0601279999999997</c:v>
                </c:pt>
                <c:pt idx="881" formatCode="0.0">
                  <c:v>6.0780060000000002</c:v>
                </c:pt>
                <c:pt idx="882" formatCode="0.0">
                  <c:v>6.0992600000000001</c:v>
                </c:pt>
                <c:pt idx="883" formatCode="0.0">
                  <c:v>6.1043630000000002</c:v>
                </c:pt>
                <c:pt idx="884" formatCode="0.0">
                  <c:v>6.1444530000000004</c:v>
                </c:pt>
                <c:pt idx="885" formatCode="0.0">
                  <c:v>6.1780559999999998</c:v>
                </c:pt>
                <c:pt idx="886" formatCode="0.0">
                  <c:v>6.1925489999999996</c:v>
                </c:pt>
                <c:pt idx="887" formatCode="0.0">
                  <c:v>6.2196129999999998</c:v>
                </c:pt>
                <c:pt idx="888" formatCode="0.0">
                  <c:v>6.2585699999999997</c:v>
                </c:pt>
                <c:pt idx="889" formatCode="0.0">
                  <c:v>6.2731019999999997</c:v>
                </c:pt>
                <c:pt idx="890" formatCode="0.0">
                  <c:v>6.4303319999999999</c:v>
                </c:pt>
                <c:pt idx="891" formatCode="0.0">
                  <c:v>6.6533720000000001</c:v>
                </c:pt>
                <c:pt idx="892" formatCode="0.0">
                  <c:v>6.7938369999999999</c:v>
                </c:pt>
                <c:pt idx="893" formatCode="0.0">
                  <c:v>6.8995889999999997</c:v>
                </c:pt>
                <c:pt idx="894" formatCode="0.0">
                  <c:v>6.986637</c:v>
                </c:pt>
                <c:pt idx="895" formatCode="0.0">
                  <c:v>7.0736610000000004</c:v>
                </c:pt>
                <c:pt idx="896" formatCode="0.0">
                  <c:v>7.1509729999999996</c:v>
                </c:pt>
                <c:pt idx="897" formatCode="0.0">
                  <c:v>7.2342040000000001</c:v>
                </c:pt>
                <c:pt idx="898" formatCode="0.0">
                  <c:v>7.342937</c:v>
                </c:pt>
                <c:pt idx="899" formatCode="0.0">
                  <c:v>7.4413859999999996</c:v>
                </c:pt>
                <c:pt idx="900" formatCode="0.0">
                  <c:v>7.5110469999999996</c:v>
                </c:pt>
                <c:pt idx="901" formatCode="0.0">
                  <c:v>7.5975890000000001</c:v>
                </c:pt>
                <c:pt idx="902" formatCode="0.0">
                  <c:v>7.6444979999999996</c:v>
                </c:pt>
                <c:pt idx="903" formatCode="0.0">
                  <c:v>7.6964040000000002</c:v>
                </c:pt>
                <c:pt idx="904" formatCode="0.0">
                  <c:v>7.7567529999999998</c:v>
                </c:pt>
                <c:pt idx="905" formatCode="0.0">
                  <c:v>7.8165789999999999</c:v>
                </c:pt>
                <c:pt idx="906" formatCode="0.0">
                  <c:v>7.870317</c:v>
                </c:pt>
                <c:pt idx="907" formatCode="0.0">
                  <c:v>7.9396430000000002</c:v>
                </c:pt>
                <c:pt idx="908" formatCode="0.0">
                  <c:v>7.9949209999999997</c:v>
                </c:pt>
                <c:pt idx="909" formatCode="0.0">
                  <c:v>8.0449789999999997</c:v>
                </c:pt>
                <c:pt idx="910" formatCode="0.0">
                  <c:v>8.0841989999999999</c:v>
                </c:pt>
                <c:pt idx="911" formatCode="0.0">
                  <c:v>8.1207689999999992</c:v>
                </c:pt>
                <c:pt idx="912" formatCode="0.0">
                  <c:v>8.1601189999999999</c:v>
                </c:pt>
                <c:pt idx="1031" formatCode="0.000">
                  <c:v>#N/A</c:v>
                </c:pt>
              </c:numCache>
            </c:numRef>
          </c:val>
          <c:smooth val="0"/>
          <c:extLst>
            <c:ext xmlns:c16="http://schemas.microsoft.com/office/drawing/2014/chart" uri="{C3380CC4-5D6E-409C-BE32-E72D297353CC}">
              <c16:uniqueId val="{00000012-8274-4D17-978C-F5FD5F09CCBB}"/>
            </c:ext>
          </c:extLst>
        </c:ser>
        <c:ser>
          <c:idx val="7"/>
          <c:order val="6"/>
          <c:tx>
            <c:strRef>
              <c:f>'RS22'!$U$2</c:f>
              <c:strCache>
                <c:ptCount val="1"/>
                <c:pt idx="0">
                  <c:v>$8.160</c:v>
                </c:pt>
              </c:strCache>
            </c:strRef>
          </c:tx>
          <c:marker>
            <c:symbol val="none"/>
          </c:marker>
          <c:dLbls>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8274-4D17-978C-F5FD5F09CCBB}"/>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8274-4D17-978C-F5FD5F09CCBB}"/>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8274-4D17-978C-F5FD5F09CCBB}"/>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8274-4D17-978C-F5FD5F09CCBB}"/>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8274-4D17-978C-F5FD5F09CCBB}"/>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8274-4D17-978C-F5FD5F09CCBB}"/>
                </c:ext>
              </c:extLst>
            </c:dLbl>
            <c:dLbl>
              <c:idx val="877"/>
              <c:layout>
                <c:manualLayout>
                  <c:x val="-1.039292604736326E-16"/>
                  <c:y val="-6.209150326797385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8274-4D17-978C-F5FD5F09CCBB}"/>
                </c:ext>
              </c:extLst>
            </c:dLbl>
            <c:dLbl>
              <c:idx val="883"/>
              <c:layout>
                <c:manualLayout>
                  <c:x val="8.5034013605442185E-3"/>
                  <c:y val="0.5"/>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8274-4D17-978C-F5FD5F09CCBB}"/>
                </c:ext>
              </c:extLst>
            </c:dLbl>
            <c:dLbl>
              <c:idx val="892"/>
              <c:layout>
                <c:manualLayout>
                  <c:x val="1.2755102040816327E-2"/>
                  <c:y val="1.96078431372549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8274-4D17-978C-F5FD5F09CCBB}"/>
                </c:ext>
              </c:extLst>
            </c:dLbl>
            <c:dLbl>
              <c:idx val="910"/>
              <c:layout>
                <c:manualLayout>
                  <c:x val="-2.078585209472652E-16"/>
                  <c:y val="5.228758169934640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8274-4D17-978C-F5FD5F09CCBB}"/>
                </c:ext>
              </c:extLst>
            </c:dLbl>
            <c:dLbl>
              <c:idx val="911"/>
              <c:layout>
                <c:manualLayout>
                  <c:x val="-1.436265709156194E-3"/>
                  <c:y val="4.57516339869281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8274-4D17-978C-F5FD5F09CCBB}"/>
                </c:ext>
              </c:extLst>
            </c:dLbl>
            <c:dLbl>
              <c:idx val="912"/>
              <c:layout>
                <c:manualLayout>
                  <c:x val="-4.3087971274685813E-3"/>
                  <c:y val="5.228758169934640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630E-462A-A365-C47D7E2631F0}"/>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'RS22'!$U$3:$U$1034</c:f>
              <c:numCache>
                <c:formatCode>General</c:formatCode>
                <c:ptCount val="1032"/>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pt idx="888" formatCode="0.0">
                  <c:v>#N/A</c:v>
                </c:pt>
                <c:pt idx="889" formatCode="0.0">
                  <c:v>#N/A</c:v>
                </c:pt>
                <c:pt idx="890" formatCode="0.0">
                  <c:v>#N/A</c:v>
                </c:pt>
                <c:pt idx="891" formatCode="0.0">
                  <c:v>#N/A</c:v>
                </c:pt>
                <c:pt idx="892" formatCode="0.0">
                  <c:v>#N/A</c:v>
                </c:pt>
                <c:pt idx="893" formatCode="0.0">
                  <c:v>#N/A</c:v>
                </c:pt>
                <c:pt idx="894" formatCode="0.0">
                  <c:v>#N/A</c:v>
                </c:pt>
                <c:pt idx="895" formatCode="0.0">
                  <c:v>#N/A</c:v>
                </c:pt>
                <c:pt idx="896" formatCode="0.0">
                  <c:v>#N/A</c:v>
                </c:pt>
                <c:pt idx="897" formatCode="0.0">
                  <c:v>#N/A</c:v>
                </c:pt>
                <c:pt idx="898" formatCode="0.0">
                  <c:v>#N/A</c:v>
                </c:pt>
                <c:pt idx="899" formatCode="0.0">
                  <c:v>#N/A</c:v>
                </c:pt>
                <c:pt idx="900" formatCode="0.0">
                  <c:v>#N/A</c:v>
                </c:pt>
                <c:pt idx="901" formatCode="0.0">
                  <c:v>#N/A</c:v>
                </c:pt>
                <c:pt idx="902" formatCode="0.0">
                  <c:v>#N/A</c:v>
                </c:pt>
                <c:pt idx="903" formatCode="0.0">
                  <c:v>#N/A</c:v>
                </c:pt>
                <c:pt idx="904" formatCode="0.0">
                  <c:v>#N/A</c:v>
                </c:pt>
                <c:pt idx="905" formatCode="0.0">
                  <c:v>#N/A</c:v>
                </c:pt>
                <c:pt idx="906" formatCode="0.0">
                  <c:v>#N/A</c:v>
                </c:pt>
                <c:pt idx="907" formatCode="0.0">
                  <c:v>#N/A</c:v>
                </c:pt>
                <c:pt idx="908" formatCode="0.0">
                  <c:v>#N/A</c:v>
                </c:pt>
                <c:pt idx="909" formatCode="0.0">
                  <c:v>#N/A</c:v>
                </c:pt>
                <c:pt idx="910" formatCode="0.0">
                  <c:v>#N/A</c:v>
                </c:pt>
                <c:pt idx="911" formatCode="0.0">
                  <c:v>#N/A</c:v>
                </c:pt>
                <c:pt idx="912" formatCode="0.0">
                  <c:v>8.1601189999999999</c:v>
                </c:pt>
                <c:pt idx="913" formatCode="0.0">
                  <c:v>#N/A</c:v>
                </c:pt>
                <c:pt idx="914" formatCode="0.0">
                  <c:v>#N/A</c:v>
                </c:pt>
                <c:pt idx="915" formatCode="0.0">
                  <c:v>#N/A</c:v>
                </c:pt>
                <c:pt idx="916" formatCode="0.0">
                  <c:v>#N/A</c:v>
                </c:pt>
                <c:pt idx="917" formatCode="0.0">
                  <c:v>#N/A</c:v>
                </c:pt>
                <c:pt idx="918" formatCode="0.0">
                  <c:v>#N/A</c:v>
                </c:pt>
                <c:pt idx="919" formatCode="0.0">
                  <c:v>#N/A</c:v>
                </c:pt>
                <c:pt idx="920" formatCode="0.0">
                  <c:v>#N/A</c:v>
                </c:pt>
                <c:pt idx="921" formatCode="0.0">
                  <c:v>#N/A</c:v>
                </c:pt>
                <c:pt idx="922" formatCode="0.0">
                  <c:v>#N/A</c:v>
                </c:pt>
                <c:pt idx="923" formatCode="0.0">
                  <c:v>#N/A</c:v>
                </c:pt>
                <c:pt idx="924" formatCode="0.0">
                  <c:v>#N/A</c:v>
                </c:pt>
                <c:pt idx="925" formatCode="0.0">
                  <c:v>#N/A</c:v>
                </c:pt>
                <c:pt idx="926" formatCode="0.0">
                  <c:v>#N/A</c:v>
                </c:pt>
                <c:pt idx="927" formatCode="0.0">
                  <c:v>#N/A</c:v>
                </c:pt>
                <c:pt idx="928" formatCode="0.0">
                  <c:v>#N/A</c:v>
                </c:pt>
                <c:pt idx="929" formatCode="0.0">
                  <c:v>#N/A</c:v>
                </c:pt>
                <c:pt idx="930" formatCode="0.0">
                  <c:v>#N/A</c:v>
                </c:pt>
                <c:pt idx="931" formatCode="0.0">
                  <c:v>#N/A</c:v>
                </c:pt>
                <c:pt idx="932" formatCode="0.0">
                  <c:v>#N/A</c:v>
                </c:pt>
                <c:pt idx="933" formatCode="0.0">
                  <c:v>#N/A</c:v>
                </c:pt>
                <c:pt idx="934" formatCode="0.0">
                  <c:v>#N/A</c:v>
                </c:pt>
                <c:pt idx="935" formatCode="0.0">
                  <c:v>#N/A</c:v>
                </c:pt>
                <c:pt idx="936" formatCode="0.0">
                  <c:v>#N/A</c:v>
                </c:pt>
                <c:pt idx="937" formatCode="0.0">
                  <c:v>#N/A</c:v>
                </c:pt>
                <c:pt idx="938" formatCode="0.0">
                  <c:v>#N/A</c:v>
                </c:pt>
                <c:pt idx="939" formatCode="0.0">
                  <c:v>#N/A</c:v>
                </c:pt>
                <c:pt idx="940" formatCode="0.0">
                  <c:v>#N/A</c:v>
                </c:pt>
                <c:pt idx="941" formatCode="0.0">
                  <c:v>#N/A</c:v>
                </c:pt>
                <c:pt idx="942" formatCode="0.0">
                  <c:v>#N/A</c:v>
                </c:pt>
                <c:pt idx="943" formatCode="0.0">
                  <c:v>#N/A</c:v>
                </c:pt>
                <c:pt idx="944" formatCode="0.0">
                  <c:v>#N/A</c:v>
                </c:pt>
                <c:pt idx="945" formatCode="0.0">
                  <c:v>#N/A</c:v>
                </c:pt>
                <c:pt idx="946" formatCode="0.0">
                  <c:v>#N/A</c:v>
                </c:pt>
                <c:pt idx="947" formatCode="0.0">
                  <c:v>#N/A</c:v>
                </c:pt>
                <c:pt idx="948" formatCode="0.0">
                  <c:v>#N/A</c:v>
                </c:pt>
                <c:pt idx="949" formatCode="0.0">
                  <c:v>#N/A</c:v>
                </c:pt>
                <c:pt idx="950" formatCode="0.0">
                  <c:v>#N/A</c:v>
                </c:pt>
                <c:pt idx="951" formatCode="0.0">
                  <c:v>#N/A</c:v>
                </c:pt>
                <c:pt idx="952" formatCode="0.0">
                  <c:v>#N/A</c:v>
                </c:pt>
                <c:pt idx="953" formatCode="0.0">
                  <c:v>#N/A</c:v>
                </c:pt>
                <c:pt idx="954" formatCode="0.0">
                  <c:v>#N/A</c:v>
                </c:pt>
                <c:pt idx="955" formatCode="0.0">
                  <c:v>#N/A</c:v>
                </c:pt>
                <c:pt idx="956" formatCode="0.0">
                  <c:v>#N/A</c:v>
                </c:pt>
                <c:pt idx="957" formatCode="0.0">
                  <c:v>#N/A</c:v>
                </c:pt>
                <c:pt idx="958" formatCode="0.0">
                  <c:v>#N/A</c:v>
                </c:pt>
                <c:pt idx="959" formatCode="0.0">
                  <c:v>#N/A</c:v>
                </c:pt>
                <c:pt idx="960" formatCode="0.0">
                  <c:v>#N/A</c:v>
                </c:pt>
                <c:pt idx="961" formatCode="0.0">
                  <c:v>#N/A</c:v>
                </c:pt>
                <c:pt idx="962" formatCode="0.0">
                  <c:v>#N/A</c:v>
                </c:pt>
                <c:pt idx="963" formatCode="0.0">
                  <c:v>#N/A</c:v>
                </c:pt>
                <c:pt idx="964" formatCode="0.0">
                  <c:v>#N/A</c:v>
                </c:pt>
                <c:pt idx="965" formatCode="0.0">
                  <c:v>#N/A</c:v>
                </c:pt>
                <c:pt idx="966" formatCode="0.0">
                  <c:v>#N/A</c:v>
                </c:pt>
                <c:pt idx="967" formatCode="0.0">
                  <c:v>#N/A</c:v>
                </c:pt>
                <c:pt idx="968" formatCode="0.0">
                  <c:v>#N/A</c:v>
                </c:pt>
                <c:pt idx="969" formatCode="0.0">
                  <c:v>#N/A</c:v>
                </c:pt>
                <c:pt idx="970" formatCode="0.0">
                  <c:v>#N/A</c:v>
                </c:pt>
                <c:pt idx="971" formatCode="0.0">
                  <c:v>#N/A</c:v>
                </c:pt>
                <c:pt idx="972" formatCode="0.0">
                  <c:v>#N/A</c:v>
                </c:pt>
                <c:pt idx="973" formatCode="0.0">
                  <c:v>#N/A</c:v>
                </c:pt>
                <c:pt idx="974" formatCode="0.0">
                  <c:v>#N/A</c:v>
                </c:pt>
                <c:pt idx="975" formatCode="0.0">
                  <c:v>#N/A</c:v>
                </c:pt>
                <c:pt idx="976" formatCode="0.0">
                  <c:v>#N/A</c:v>
                </c:pt>
                <c:pt idx="977" formatCode="0.0">
                  <c:v>#N/A</c:v>
                </c:pt>
                <c:pt idx="978" formatCode="0.0">
                  <c:v>#N/A</c:v>
                </c:pt>
                <c:pt idx="979" formatCode="0.0">
                  <c:v>#N/A</c:v>
                </c:pt>
                <c:pt idx="980" formatCode="0.0">
                  <c:v>#N/A</c:v>
                </c:pt>
                <c:pt idx="981" formatCode="0.0">
                  <c:v>#N/A</c:v>
                </c:pt>
                <c:pt idx="982" formatCode="0.0">
                  <c:v>#N/A</c:v>
                </c:pt>
                <c:pt idx="983" formatCode="0.0">
                  <c:v>#N/A</c:v>
                </c:pt>
                <c:pt idx="984" formatCode="0.0">
                  <c:v>#N/A</c:v>
                </c:pt>
                <c:pt idx="985" formatCode="0.0">
                  <c:v>#N/A</c:v>
                </c:pt>
                <c:pt idx="986" formatCode="0.0">
                  <c:v>#N/A</c:v>
                </c:pt>
                <c:pt idx="987" formatCode="0.0">
                  <c:v>#N/A</c:v>
                </c:pt>
                <c:pt idx="988" formatCode="0.0">
                  <c:v>#N/A</c:v>
                </c:pt>
                <c:pt idx="989" formatCode="0.0">
                  <c:v>#N/A</c:v>
                </c:pt>
                <c:pt idx="990" formatCode="0.0">
                  <c:v>#N/A</c:v>
                </c:pt>
                <c:pt idx="991" formatCode="0.0">
                  <c:v>#N/A</c:v>
                </c:pt>
                <c:pt idx="992" formatCode="0.0">
                  <c:v>#N/A</c:v>
                </c:pt>
                <c:pt idx="993" formatCode="0.0">
                  <c:v>#N/A</c:v>
                </c:pt>
                <c:pt idx="994" formatCode="0.0">
                  <c:v>#N/A</c:v>
                </c:pt>
                <c:pt idx="995" formatCode="0.0">
                  <c:v>#N/A</c:v>
                </c:pt>
                <c:pt idx="996" formatCode="0.0">
                  <c:v>#N/A</c:v>
                </c:pt>
                <c:pt idx="997" formatCode="0.0">
                  <c:v>#N/A</c:v>
                </c:pt>
                <c:pt idx="998" formatCode="0.0">
                  <c:v>#N/A</c:v>
                </c:pt>
                <c:pt idx="999" formatCode="0.0">
                  <c:v>#N/A</c:v>
                </c:pt>
                <c:pt idx="1000" formatCode="0.0">
                  <c:v>#N/A</c:v>
                </c:pt>
                <c:pt idx="1001" formatCode="0.0">
                  <c:v>#N/A</c:v>
                </c:pt>
                <c:pt idx="1002" formatCode="0.0">
                  <c:v>#N/A</c:v>
                </c:pt>
                <c:pt idx="1003" formatCode="0.0">
                  <c:v>#N/A</c:v>
                </c:pt>
                <c:pt idx="1004" formatCode="0.0">
                  <c:v>#N/A</c:v>
                </c:pt>
                <c:pt idx="1005" formatCode="0.0">
                  <c:v>#N/A</c:v>
                </c:pt>
                <c:pt idx="1006" formatCode="0.0">
                  <c:v>#N/A</c:v>
                </c:pt>
                <c:pt idx="1007" formatCode="0.0">
                  <c:v>#N/A</c:v>
                </c:pt>
                <c:pt idx="1008" formatCode="0.0">
                  <c:v>#N/A</c:v>
                </c:pt>
                <c:pt idx="1009" formatCode="0.0">
                  <c:v>#N/A</c:v>
                </c:pt>
                <c:pt idx="1010" formatCode="0.0">
                  <c:v>#N/A</c:v>
                </c:pt>
                <c:pt idx="1011" formatCode="0.0">
                  <c:v>#N/A</c:v>
                </c:pt>
                <c:pt idx="1012" formatCode="0.0">
                  <c:v>#N/A</c:v>
                </c:pt>
                <c:pt idx="1013" formatCode="0.0">
                  <c:v>#N/A</c:v>
                </c:pt>
                <c:pt idx="1014" formatCode="0.0">
                  <c:v>#N/A</c:v>
                </c:pt>
                <c:pt idx="1015" formatCode="0.0">
                  <c:v>#N/A</c:v>
                </c:pt>
                <c:pt idx="1016" formatCode="0.0">
                  <c:v>#N/A</c:v>
                </c:pt>
                <c:pt idx="1017" formatCode="0.0">
                  <c:v>#N/A</c:v>
                </c:pt>
                <c:pt idx="1018" formatCode="0.0">
                  <c:v>#N/A</c:v>
                </c:pt>
                <c:pt idx="1019" formatCode="0.0">
                  <c:v>#N/A</c:v>
                </c:pt>
                <c:pt idx="1020" formatCode="0.0">
                  <c:v>#N/A</c:v>
                </c:pt>
                <c:pt idx="1021" formatCode="0.0">
                  <c:v>#N/A</c:v>
                </c:pt>
                <c:pt idx="1022" formatCode="0.0">
                  <c:v>#N/A</c:v>
                </c:pt>
                <c:pt idx="1023" formatCode="0.0">
                  <c:v>#N/A</c:v>
                </c:pt>
                <c:pt idx="1024" formatCode="0.0">
                  <c:v>#N/A</c:v>
                </c:pt>
                <c:pt idx="1025" formatCode="0.0">
                  <c:v>#N/A</c:v>
                </c:pt>
                <c:pt idx="1026" formatCode="0.0">
                  <c:v>#N/A</c:v>
                </c:pt>
                <c:pt idx="1027" formatCode="0.0">
                  <c:v>#N/A</c:v>
                </c:pt>
                <c:pt idx="1028" formatCode="0.0">
                  <c:v>#N/A</c:v>
                </c:pt>
                <c:pt idx="1029" formatCode="0.0">
                  <c:v>#N/A</c:v>
                </c:pt>
                <c:pt idx="1030" formatCode="0.0">
                  <c:v>#N/A</c:v>
                </c:pt>
                <c:pt idx="1031" formatCode="0.0">
                  <c:v>#N/A</c:v>
                </c:pt>
              </c:numCache>
            </c:numRef>
          </c:val>
          <c:smooth val="0"/>
          <c:extLst>
            <c:ext xmlns:c16="http://schemas.microsoft.com/office/drawing/2014/chart" uri="{C3380CC4-5D6E-409C-BE32-E72D297353CC}">
              <c16:uniqueId val="{0000001D-8274-4D17-978C-F5FD5F09CCBB}"/>
            </c:ext>
          </c:extLst>
        </c:ser>
        <c:ser>
          <c:idx val="9"/>
          <c:order val="9"/>
          <c:tx>
            <c:v>12 MMT Forecast</c:v>
          </c:tx>
          <c:spPr>
            <a:ln>
              <a:noFill/>
            </a:ln>
          </c:spPr>
          <c:marker>
            <c:symbol val="diamond"/>
            <c:size val="8"/>
            <c:spPr>
              <a:solidFill>
                <a:srgbClr val="08A685"/>
              </a:solidFill>
              <a:ln>
                <a:solidFill>
                  <a:srgbClr val="05715A"/>
                </a:solidFill>
              </a:ln>
            </c:spPr>
          </c:marker>
          <c:cat>
            <c:numRef>
              <c:f>'RS22'!$A$3:$A$1034</c:f>
              <c:numCache>
                <c:formatCode>mmm\-yy</c:formatCode>
                <c:ptCount val="1032"/>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numCache>
            </c:numRef>
          </c:cat>
          <c:val>
            <c:numRef>
              <c:f>'RS22'!$K$3:$K$1034</c:f>
              <c:numCache>
                <c:formatCode>General</c:formatCode>
                <c:ptCount val="1032"/>
                <c:pt idx="914" formatCode="0.00">
                  <c:v>8.2522355909999998</c:v>
                </c:pt>
                <c:pt idx="917" formatCode="0.00">
                  <c:v>8.2933903190000002</c:v>
                </c:pt>
                <c:pt idx="920" formatCode="0.00">
                  <c:v>8.3061514689999996</c:v>
                </c:pt>
                <c:pt idx="923" formatCode="0.00">
                  <c:v>8.3270299961759999</c:v>
                </c:pt>
                <c:pt idx="926" formatCode="0.00">
                  <c:v>8.2934967689550003</c:v>
                </c:pt>
                <c:pt idx="929" formatCode="0.00">
                  <c:v>8.2477766722455002</c:v>
                </c:pt>
                <c:pt idx="932" formatCode="0.00">
                  <c:v>8.2480084087170003</c:v>
                </c:pt>
                <c:pt idx="935" formatCode="0.00">
                  <c:v>8.2687407862027698</c:v>
                </c:pt>
                <c:pt idx="938" formatCode="0.00">
                  <c:v>8.3598447431066401</c:v>
                </c:pt>
                <c:pt idx="941" formatCode="0.00">
                  <c:v>8.4787144190683694</c:v>
                </c:pt>
                <c:pt idx="944" formatCode="0.00">
                  <c:v>8.5614327282482492</c:v>
                </c:pt>
                <c:pt idx="947" formatCode="0.00">
                  <c:v>8.6325653807956897</c:v>
                </c:pt>
                <c:pt idx="1031" formatCode="0.000">
                  <c:v>#N/A</c:v>
                </c:pt>
              </c:numCache>
            </c:numRef>
          </c:val>
          <c:smooth val="0"/>
          <c:extLst>
            <c:ext xmlns:c16="http://schemas.microsoft.com/office/drawing/2014/chart" uri="{C3380CC4-5D6E-409C-BE32-E72D297353CC}">
              <c16:uniqueId val="{0000001E-8274-4D17-978C-F5FD5F09CCBB}"/>
            </c:ext>
          </c:extLst>
        </c:ser>
        <c:dLbls>
          <c:showLegendKey val="0"/>
          <c:showVal val="0"/>
          <c:showCatName val="0"/>
          <c:showSerName val="0"/>
          <c:showPercent val="0"/>
          <c:showBubbleSize val="0"/>
        </c:dLbls>
        <c:marker val="1"/>
        <c:smooth val="0"/>
        <c:axId val="752798751"/>
        <c:axId val="307581152"/>
      </c:lineChart>
      <c:dateAx>
        <c:axId val="1385417216"/>
        <c:scaling>
          <c:orientation val="minMax"/>
          <c:max val="46387"/>
          <c:min val="36526"/>
        </c:scaling>
        <c:delete val="0"/>
        <c:axPos val="b"/>
        <c:numFmt formatCode="\'yy" sourceLinked="0"/>
        <c:majorTickMark val="out"/>
        <c:minorTickMark val="out"/>
        <c:tickLblPos val="nextTo"/>
        <c:spPr>
          <a:ln w="3175">
            <a:solidFill>
              <a:schemeClr val="bg1">
                <a:lumMod val="7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36"/>
          <c:min val="-54"/>
        </c:scaling>
        <c:delete val="0"/>
        <c:axPos val="l"/>
        <c:numFmt formatCode="0" sourceLinked="0"/>
        <c:majorTickMark val="out"/>
        <c:minorTickMark val="none"/>
        <c:tickLblPos val="nextTo"/>
        <c:spPr>
          <a:ln w="3175">
            <a:solidFill>
              <a:schemeClr val="bg1">
                <a:lumMod val="7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18"/>
      </c:valAx>
      <c:valAx>
        <c:axId val="307581152"/>
        <c:scaling>
          <c:orientation val="minMax"/>
          <c:max val="18"/>
          <c:min val="3"/>
        </c:scaling>
        <c:delete val="0"/>
        <c:axPos val="r"/>
        <c:numFmt formatCode="0" sourceLinked="0"/>
        <c:majorTickMark val="out"/>
        <c:minorTickMark val="none"/>
        <c:tickLblPos val="nextTo"/>
        <c:spPr>
          <a:ln>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3"/>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35996728434E-2"/>
          <c:y val="9.2372648993038556E-2"/>
          <c:w val="0.91359325605900943"/>
          <c:h val="0.83401828060966077"/>
        </c:manualLayout>
      </c:layout>
      <c:lineChart>
        <c:grouping val="standard"/>
        <c:varyColors val="0"/>
        <c:ser>
          <c:idx val="5"/>
          <c:order val="1"/>
          <c:tx>
            <c:v>Total Retail Sales</c:v>
          </c:tx>
          <c:spPr>
            <a:ln w="57150">
              <a:solidFill>
                <a:schemeClr val="tx2">
                  <a:lumMod val="75000"/>
                </a:schemeClr>
              </a:solidFill>
            </a:ln>
            <a:effectLst>
              <a:outerShdw blurRad="38100" dist="25400" dir="5400000" algn="ctr" rotWithShape="0">
                <a:schemeClr val="tx1">
                  <a:alpha val="95000"/>
                </a:schemeClr>
              </a:outerShdw>
            </a:effectLst>
          </c:spPr>
          <c:marker>
            <c:symbol val="none"/>
          </c:marker>
          <c:cat>
            <c:numRef>
              <c:f>'RS22'!$A$9:$A$1136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'RS22'!$I$9:$I$1136</c:f>
              <c:numCache>
                <c:formatCode>General</c:formatCode>
                <c:ptCount val="1128"/>
                <c:pt idx="0" formatCode="0.0">
                  <c:v>0</c:v>
                </c:pt>
                <c:pt idx="23" formatCode="0.0">
                  <c:v>9.1605006188000004</c:v>
                </c:pt>
                <c:pt idx="24" formatCode="0.0">
                  <c:v>7.7578902805999999</c:v>
                </c:pt>
                <c:pt idx="25" formatCode="0.0">
                  <c:v>6.9898094278</c:v>
                </c:pt>
                <c:pt idx="26" formatCode="0.0">
                  <c:v>5.7878827809000004</c:v>
                </c:pt>
                <c:pt idx="27" formatCode="0.0">
                  <c:v>5.3385749026999996</c:v>
                </c:pt>
                <c:pt idx="28" formatCode="0.0">
                  <c:v>5.0107172849000001</c:v>
                </c:pt>
                <c:pt idx="29" formatCode="0.0">
                  <c:v>4.1013883804000004</c:v>
                </c:pt>
                <c:pt idx="30" formatCode="0.0">
                  <c:v>2.7550357488000001</c:v>
                </c:pt>
                <c:pt idx="31" formatCode="0.0">
                  <c:v>2.0769768116999998</c:v>
                </c:pt>
                <c:pt idx="32" formatCode="0.0">
                  <c:v>1.5355132863000001</c:v>
                </c:pt>
                <c:pt idx="33" formatCode="0.0">
                  <c:v>0.91899985770000003</c:v>
                </c:pt>
                <c:pt idx="34" formatCode="0.0">
                  <c:v>0.65096780190000003</c:v>
                </c:pt>
                <c:pt idx="35" formatCode="0.0">
                  <c:v>0.1272220161</c:v>
                </c:pt>
                <c:pt idx="36" formatCode="0.0">
                  <c:v>0.54750656210000004</c:v>
                </c:pt>
                <c:pt idx="37" formatCode="0.0">
                  <c:v>0.80118459220000005</c:v>
                </c:pt>
                <c:pt idx="38" formatCode="0.0">
                  <c:v>1.3387385428</c:v>
                </c:pt>
                <c:pt idx="39" formatCode="0.0">
                  <c:v>0.90116344770000001</c:v>
                </c:pt>
                <c:pt idx="40" formatCode="0.0">
                  <c:v>1.4968721188</c:v>
                </c:pt>
                <c:pt idx="41" formatCode="0.0">
                  <c:v>2.3321653268999998</c:v>
                </c:pt>
                <c:pt idx="42" formatCode="0.0">
                  <c:v>4.3182383483000004</c:v>
                </c:pt>
                <c:pt idx="43" formatCode="0.0">
                  <c:v>5.9219936894999998</c:v>
                </c:pt>
                <c:pt idx="44" formatCode="0.0">
                  <c:v>7.0021163351000002</c:v>
                </c:pt>
                <c:pt idx="45" formatCode="0.0">
                  <c:v>7.9707665207999998</c:v>
                </c:pt>
                <c:pt idx="46" formatCode="0.0">
                  <c:v>8.5901130411000004</c:v>
                </c:pt>
                <c:pt idx="47" formatCode="0.0">
                  <c:v>10.0239922217</c:v>
                </c:pt>
                <c:pt idx="48" formatCode="0.0">
                  <c:v>11.673042988800001</c:v>
                </c:pt>
                <c:pt idx="49" formatCode="0.0">
                  <c:v>12.6947974767</c:v>
                </c:pt>
                <c:pt idx="50" formatCode="0.0">
                  <c:v>13.4111383981</c:v>
                </c:pt>
                <c:pt idx="51" formatCode="0.0">
                  <c:v>13.951668512399999</c:v>
                </c:pt>
                <c:pt idx="52" formatCode="0.0">
                  <c:v>13.7967594799</c:v>
                </c:pt>
                <c:pt idx="53" formatCode="0.0">
                  <c:v>13.171972798300001</c:v>
                </c:pt>
                <c:pt idx="54" formatCode="0.0">
                  <c:v>10.854163420900001</c:v>
                </c:pt>
                <c:pt idx="55" formatCode="0.0">
                  <c:v>8.9641834132000007</c:v>
                </c:pt>
                <c:pt idx="56" formatCode="0.0">
                  <c:v>7.6924090220999997</c:v>
                </c:pt>
                <c:pt idx="57" formatCode="0.0">
                  <c:v>7.6424781933999997</c:v>
                </c:pt>
                <c:pt idx="58" formatCode="0.0">
                  <c:v>7.6960016659999999</c:v>
                </c:pt>
                <c:pt idx="59" formatCode="0.0">
                  <c:v>6.3518911182000002</c:v>
                </c:pt>
                <c:pt idx="60" formatCode="0.0">
                  <c:v>4.0411366175000003</c:v>
                </c:pt>
                <c:pt idx="61" formatCode="0.0">
                  <c:v>2.784188656</c:v>
                </c:pt>
                <c:pt idx="62" formatCode="0.0">
                  <c:v>1.2137802175000001</c:v>
                </c:pt>
                <c:pt idx="63" formatCode="0.0">
                  <c:v>1.2727315678</c:v>
                </c:pt>
                <c:pt idx="64" formatCode="0.0">
                  <c:v>1.3424559178</c:v>
                </c:pt>
                <c:pt idx="65" formatCode="0.0">
                  <c:v>1.3116459904</c:v>
                </c:pt>
                <c:pt idx="66" formatCode="0.0">
                  <c:v>2.4218606415999999</c:v>
                </c:pt>
                <c:pt idx="67" formatCode="0.0">
                  <c:v>2.6709019559999998</c:v>
                </c:pt>
                <c:pt idx="68" formatCode="0.0">
                  <c:v>3.0673779059999999</c:v>
                </c:pt>
                <c:pt idx="69" formatCode="0.0">
                  <c:v>2.9824068272000002</c:v>
                </c:pt>
                <c:pt idx="70" formatCode="0.0">
                  <c:v>2.7077255485</c:v>
                </c:pt>
                <c:pt idx="71" formatCode="0.0">
                  <c:v>3.7112906412000002</c:v>
                </c:pt>
                <c:pt idx="72" formatCode="0.0">
                  <c:v>5.0077224123999997</c:v>
                </c:pt>
                <c:pt idx="73" formatCode="0.0">
                  <c:v>5.3597919998999997</c:v>
                </c:pt>
                <c:pt idx="74" formatCode="0.0">
                  <c:v>6.6151040648999997</c:v>
                </c:pt>
                <c:pt idx="75" formatCode="0.0">
                  <c:v>6.5209145505999997</c:v>
                </c:pt>
                <c:pt idx="76" formatCode="0.0">
                  <c:v>5.9992525569000001</c:v>
                </c:pt>
                <c:pt idx="77" formatCode="0.0">
                  <c:v>6.1115876671000002</c:v>
                </c:pt>
                <c:pt idx="78" formatCode="0.0">
                  <c:v>6.0596660964</c:v>
                </c:pt>
                <c:pt idx="79" formatCode="0.0">
                  <c:v>6.4122069993000004</c:v>
                </c:pt>
                <c:pt idx="80" formatCode="0.0">
                  <c:v>6.3665608354999996</c:v>
                </c:pt>
                <c:pt idx="81" formatCode="0.0">
                  <c:v>5.8294966130999999</c:v>
                </c:pt>
                <c:pt idx="82" formatCode="0.0">
                  <c:v>5.4156638402999997</c:v>
                </c:pt>
                <c:pt idx="83" formatCode="0.0">
                  <c:v>4.1451167018000001</c:v>
                </c:pt>
                <c:pt idx="84" formatCode="0.0">
                  <c:v>2.9591642246999998</c:v>
                </c:pt>
                <c:pt idx="85" formatCode="0.0">
                  <c:v>2.4430431315000001</c:v>
                </c:pt>
                <c:pt idx="86" formatCode="0.0">
                  <c:v>1.4453334705000001</c:v>
                </c:pt>
                <c:pt idx="87" formatCode="0.0">
                  <c:v>1.0834969923</c:v>
                </c:pt>
                <c:pt idx="88" formatCode="0.0">
                  <c:v>0.65489668180000005</c:v>
                </c:pt>
                <c:pt idx="89" formatCode="0.0">
                  <c:v>0.25119900109999999</c:v>
                </c:pt>
                <c:pt idx="90" formatCode="0.0">
                  <c:v>-0.33888528820000002</c:v>
                </c:pt>
                <c:pt idx="91" formatCode="0.0">
                  <c:v>-0.93524871629999995</c:v>
                </c:pt>
                <c:pt idx="92" formatCode="0.0">
                  <c:v>-1.1746776615000001</c:v>
                </c:pt>
                <c:pt idx="93" formatCode="0.0">
                  <c:v>-1.4272343463999999</c:v>
                </c:pt>
                <c:pt idx="94" formatCode="0.0">
                  <c:v>-1.0794026286</c:v>
                </c:pt>
                <c:pt idx="95" formatCode="0.0">
                  <c:v>2.9558881700000001E-2</c:v>
                </c:pt>
                <c:pt idx="96" formatCode="0.0">
                  <c:v>0.99761336050000005</c:v>
                </c:pt>
                <c:pt idx="97" formatCode="0.0">
                  <c:v>1.5581213652999999</c:v>
                </c:pt>
                <c:pt idx="98" formatCode="0.0">
                  <c:v>2.4917895295000001</c:v>
                </c:pt>
                <c:pt idx="99" formatCode="0.0">
                  <c:v>3.1501051604999999</c:v>
                </c:pt>
                <c:pt idx="100" formatCode="0.0">
                  <c:v>4.1186516017999999</c:v>
                </c:pt>
                <c:pt idx="101" formatCode="0.0">
                  <c:v>4.7010950021999998</c:v>
                </c:pt>
                <c:pt idx="102" formatCode="0.0">
                  <c:v>5.2914070321000004</c:v>
                </c:pt>
                <c:pt idx="103" formatCode="0.0">
                  <c:v>6.4830282103999997</c:v>
                </c:pt>
                <c:pt idx="104" formatCode="0.0">
                  <c:v>7.4961234684000004</c:v>
                </c:pt>
                <c:pt idx="105" formatCode="0.0">
                  <c:v>8.3582668535</c:v>
                </c:pt>
                <c:pt idx="106" formatCode="0.0">
                  <c:v>8.7949526485000007</c:v>
                </c:pt>
                <c:pt idx="107" formatCode="0.0">
                  <c:v>8.691034063</c:v>
                </c:pt>
                <c:pt idx="108" formatCode="0.0">
                  <c:v>8.4313336420000002</c:v>
                </c:pt>
                <c:pt idx="109" formatCode="0.0">
                  <c:v>8.5260974366000006</c:v>
                </c:pt>
                <c:pt idx="110" formatCode="0.0">
                  <c:v>8.4627607654000006</c:v>
                </c:pt>
                <c:pt idx="111" formatCode="0.0">
                  <c:v>7.3086375559999999</c:v>
                </c:pt>
                <c:pt idx="112" formatCode="0.0">
                  <c:v>7.0114171527</c:v>
                </c:pt>
                <c:pt idx="113" formatCode="0.0">
                  <c:v>6.9173885212000004</c:v>
                </c:pt>
                <c:pt idx="114" formatCode="0.0">
                  <c:v>6.3796138569999998</c:v>
                </c:pt>
                <c:pt idx="115" formatCode="0.0">
                  <c:v>5.7572562190000003</c:v>
                </c:pt>
                <c:pt idx="116" formatCode="0.0">
                  <c:v>4.6174371209</c:v>
                </c:pt>
                <c:pt idx="117" formatCode="0.0">
                  <c:v>4.2073888283</c:v>
                </c:pt>
                <c:pt idx="118" formatCode="0.0">
                  <c:v>3.8419371487</c:v>
                </c:pt>
                <c:pt idx="119" formatCode="0.0">
                  <c:v>3.2038738840000001</c:v>
                </c:pt>
                <c:pt idx="120" formatCode="0.0">
                  <c:v>3.4269648047999999</c:v>
                </c:pt>
                <c:pt idx="121" formatCode="0.0">
                  <c:v>3.1943009606000001</c:v>
                </c:pt>
                <c:pt idx="122" formatCode="0.0">
                  <c:v>2.5954471270999999</c:v>
                </c:pt>
                <c:pt idx="123" formatCode="0.0">
                  <c:v>3.7604826268</c:v>
                </c:pt>
                <c:pt idx="124" formatCode="0.0">
                  <c:v>3.9162057735000002</c:v>
                </c:pt>
                <c:pt idx="125" formatCode="0.0">
                  <c:v>3.6559359686000001</c:v>
                </c:pt>
                <c:pt idx="126" formatCode="0.0">
                  <c:v>4.3779258188999997</c:v>
                </c:pt>
                <c:pt idx="127" formatCode="0.0">
                  <c:v>4.6744854380999996</c:v>
                </c:pt>
                <c:pt idx="128" formatCode="0.0">
                  <c:v>5.1997031187999996</c:v>
                </c:pt>
                <c:pt idx="129" formatCode="0.0">
                  <c:v>5.3833498158999999</c:v>
                </c:pt>
                <c:pt idx="130" formatCode="0.0">
                  <c:v>5.3095455202000004</c:v>
                </c:pt>
                <c:pt idx="131" formatCode="0.0">
                  <c:v>5.4076826068999999</c:v>
                </c:pt>
                <c:pt idx="132" formatCode="0.0">
                  <c:v>5.1378804000000002</c:v>
                </c:pt>
                <c:pt idx="133" formatCode="0.0">
                  <c:v>4.7111127004000002</c:v>
                </c:pt>
                <c:pt idx="134" formatCode="0.0">
                  <c:v>4.5473605464000002</c:v>
                </c:pt>
                <c:pt idx="135" formatCode="0.0">
                  <c:v>3.6190292517999998</c:v>
                </c:pt>
                <c:pt idx="136" formatCode="0.0">
                  <c:v>3.1087381859000001</c:v>
                </c:pt>
                <c:pt idx="137" formatCode="0.0">
                  <c:v>2.5655574857999999</c:v>
                </c:pt>
                <c:pt idx="138" formatCode="0.0">
                  <c:v>1.6583362122</c:v>
                </c:pt>
                <c:pt idx="139" formatCode="0.0">
                  <c:v>0.74006749859999998</c:v>
                </c:pt>
                <c:pt idx="140" formatCode="0.0">
                  <c:v>0.31807295749999998</c:v>
                </c:pt>
                <c:pt idx="141" formatCode="0.0">
                  <c:v>0.1106208425</c:v>
                </c:pt>
                <c:pt idx="142" formatCode="0.0">
                  <c:v>-0.25559266949999998</c:v>
                </c:pt>
                <c:pt idx="143" formatCode="0.0">
                  <c:v>0.18001035379999999</c:v>
                </c:pt>
                <c:pt idx="144" formatCode="0.0">
                  <c:v>0.37399106240000002</c:v>
                </c:pt>
                <c:pt idx="145" formatCode="0.0">
                  <c:v>1.1085584882999999</c:v>
                </c:pt>
                <c:pt idx="146" formatCode="0.0">
                  <c:v>2.0497948077000001</c:v>
                </c:pt>
                <c:pt idx="147" formatCode="0.0">
                  <c:v>2.7970934824000002</c:v>
                </c:pt>
                <c:pt idx="148" formatCode="0.0">
                  <c:v>3.3399958984999998</c:v>
                </c:pt>
                <c:pt idx="149" formatCode="0.0">
                  <c:v>4.6618837846999996</c:v>
                </c:pt>
                <c:pt idx="150" formatCode="0.0">
                  <c:v>5.6668145259999996</c:v>
                </c:pt>
                <c:pt idx="151" formatCode="0.0">
                  <c:v>6.4556687302000002</c:v>
                </c:pt>
                <c:pt idx="152" formatCode="0.0">
                  <c:v>7.1011501933999996</c:v>
                </c:pt>
                <c:pt idx="153" formatCode="0.0">
                  <c:v>7.7544949243000003</c:v>
                </c:pt>
                <c:pt idx="154" formatCode="0.0">
                  <c:v>8.1047001877000007</c:v>
                </c:pt>
                <c:pt idx="155" formatCode="0.0">
                  <c:v>7.5268239622999999</c:v>
                </c:pt>
                <c:pt idx="156" formatCode="0.0">
                  <c:v>7.0644284260000001</c:v>
                </c:pt>
                <c:pt idx="157" formatCode="0.0">
                  <c:v>6.8599323348999999</c:v>
                </c:pt>
                <c:pt idx="158" formatCode="0.0">
                  <c:v>6.1140436262</c:v>
                </c:pt>
                <c:pt idx="159" formatCode="0.0">
                  <c:v>6.2159239990000001</c:v>
                </c:pt>
                <c:pt idx="160" formatCode="0.0">
                  <c:v>5.5544724898000002</c:v>
                </c:pt>
                <c:pt idx="161" formatCode="0.0">
                  <c:v>4.5883371557999997</c:v>
                </c:pt>
                <c:pt idx="162" formatCode="0.0">
                  <c:v>3.6053517909999999</c:v>
                </c:pt>
                <c:pt idx="163" formatCode="0.0">
                  <c:v>3.1384338000000001</c:v>
                </c:pt>
                <c:pt idx="164" formatCode="0.0">
                  <c:v>2.6925425000000001</c:v>
                </c:pt>
                <c:pt idx="165" formatCode="0.0">
                  <c:v>1.6499679561</c:v>
                </c:pt>
                <c:pt idx="166" formatCode="0.0">
                  <c:v>1.7150855548999999</c:v>
                </c:pt>
                <c:pt idx="167" formatCode="0.0">
                  <c:v>1.9078130787000001</c:v>
                </c:pt>
                <c:pt idx="168" formatCode="0.0">
                  <c:v>1.6426180605</c:v>
                </c:pt>
                <c:pt idx="169" formatCode="0.0">
                  <c:v>0.89199083619999997</c:v>
                </c:pt>
                <c:pt idx="170" formatCode="0.0">
                  <c:v>1.0249348391999999</c:v>
                </c:pt>
                <c:pt idx="171" formatCode="0.0">
                  <c:v>-0.5453465851</c:v>
                </c:pt>
                <c:pt idx="172" formatCode="0.0">
                  <c:v>-0.52712855089999999</c:v>
                </c:pt>
                <c:pt idx="173" formatCode="0.0">
                  <c:v>-0.62737003099999999</c:v>
                </c:pt>
                <c:pt idx="174" formatCode="0.0">
                  <c:v>-0.57309792179999997</c:v>
                </c:pt>
                <c:pt idx="175" formatCode="0.0">
                  <c:v>-0.53617501089999997</c:v>
                </c:pt>
                <c:pt idx="176" formatCode="0.0">
                  <c:v>-0.56740226660000004</c:v>
                </c:pt>
                <c:pt idx="177" formatCode="0.0">
                  <c:v>-0.30721070379999998</c:v>
                </c:pt>
                <c:pt idx="178" formatCode="0.0">
                  <c:v>-0.26503267889999998</c:v>
                </c:pt>
                <c:pt idx="179" formatCode="0.0">
                  <c:v>-0.25052438830000001</c:v>
                </c:pt>
                <c:pt idx="180" formatCode="0.0">
                  <c:v>0.52042943200000003</c:v>
                </c:pt>
                <c:pt idx="181" formatCode="0.0">
                  <c:v>1.3147048989000001</c:v>
                </c:pt>
                <c:pt idx="182" formatCode="0.0">
                  <c:v>1.5812040273000001</c:v>
                </c:pt>
                <c:pt idx="183" formatCode="0.0">
                  <c:v>3.2854083983</c:v>
                </c:pt>
                <c:pt idx="184" formatCode="0.0">
                  <c:v>4.0781446402999997</c:v>
                </c:pt>
                <c:pt idx="185" formatCode="0.0">
                  <c:v>4.7096721750999997</c:v>
                </c:pt>
                <c:pt idx="186" formatCode="0.0">
                  <c:v>5.3444553603999996</c:v>
                </c:pt>
                <c:pt idx="187" formatCode="0.0">
                  <c:v>5.9988918998000003</c:v>
                </c:pt>
                <c:pt idx="188" formatCode="0.0">
                  <c:v>6.2034090398000004</c:v>
                </c:pt>
                <c:pt idx="189" formatCode="0.0">
                  <c:v>6.9864795542999998</c:v>
                </c:pt>
                <c:pt idx="190" formatCode="0.0">
                  <c:v>7.3536141240999999</c:v>
                </c:pt>
                <c:pt idx="191" formatCode="0.0">
                  <c:v>7.5711200264</c:v>
                </c:pt>
                <c:pt idx="192" formatCode="0.0">
                  <c:v>7.5571043541999998</c:v>
                </c:pt>
                <c:pt idx="193" formatCode="0.0">
                  <c:v>7.5507483982999997</c:v>
                </c:pt>
                <c:pt idx="194" formatCode="0.0">
                  <c:v>7.2926043257000002</c:v>
                </c:pt>
                <c:pt idx="195" formatCode="0.0">
                  <c:v>6.9640863821999996</c:v>
                </c:pt>
                <c:pt idx="196" formatCode="0.0">
                  <c:v>6.5970095825000001</c:v>
                </c:pt>
                <c:pt idx="197" formatCode="0.0">
                  <c:v>6.1746323948999997</c:v>
                </c:pt>
                <c:pt idx="198" formatCode="0.0">
                  <c:v>6.2158038856999998</c:v>
                </c:pt>
                <c:pt idx="199" formatCode="0.0">
                  <c:v>5.9506176998000004</c:v>
                </c:pt>
                <c:pt idx="200" formatCode="0.0">
                  <c:v>5.7933903467999999</c:v>
                </c:pt>
                <c:pt idx="201" formatCode="0.0">
                  <c:v>5.3694974659000003</c:v>
                </c:pt>
                <c:pt idx="202" formatCode="0.0">
                  <c:v>4.8525462092999998</c:v>
                </c:pt>
                <c:pt idx="203" formatCode="0.0">
                  <c:v>4.7077360917000002</c:v>
                </c:pt>
                <c:pt idx="204" formatCode="0.0">
                  <c:v>4.5264615883000001</c:v>
                </c:pt>
                <c:pt idx="205" formatCode="0.0">
                  <c:v>4.7757256189000001</c:v>
                </c:pt>
                <c:pt idx="206" formatCode="0.0">
                  <c:v>4.8597488386999999</c:v>
                </c:pt>
                <c:pt idx="207" formatCode="0.0">
                  <c:v>4.5837601208000001</c:v>
                </c:pt>
                <c:pt idx="208" formatCode="0.0">
                  <c:v>4.6810184417</c:v>
                </c:pt>
                <c:pt idx="209" formatCode="0.0">
                  <c:v>5.0943074267000004</c:v>
                </c:pt>
                <c:pt idx="210" formatCode="0.0">
                  <c:v>5.1514565765000002</c:v>
                </c:pt>
                <c:pt idx="211" formatCode="0.0">
                  <c:v>4.9887263008999998</c:v>
                </c:pt>
                <c:pt idx="212" formatCode="0.0">
                  <c:v>5.6563647764000002</c:v>
                </c:pt>
                <c:pt idx="213" formatCode="0.0">
                  <c:v>5.6833982267999996</c:v>
                </c:pt>
                <c:pt idx="214" formatCode="0.0">
                  <c:v>5.5275148024999998</c:v>
                </c:pt>
                <c:pt idx="215" formatCode="0.0">
                  <c:v>6.1704292080999998</c:v>
                </c:pt>
                <c:pt idx="216" formatCode="0.0">
                  <c:v>6.3663825416000002</c:v>
                </c:pt>
                <c:pt idx="217" formatCode="0.0">
                  <c:v>5.9904395293999997</c:v>
                </c:pt>
                <c:pt idx="218" formatCode="0.0">
                  <c:v>6.1980037954</c:v>
                </c:pt>
                <c:pt idx="219" formatCode="0.0">
                  <c:v>6.8474400942000004</c:v>
                </c:pt>
                <c:pt idx="220" formatCode="0.0">
                  <c:v>6.8285340205000002</c:v>
                </c:pt>
                <c:pt idx="221" formatCode="0.0">
                  <c:v>6.8154762706999996</c:v>
                </c:pt>
                <c:pt idx="222" formatCode="0.0">
                  <c:v>6.9174851794999999</c:v>
                </c:pt>
                <c:pt idx="223" formatCode="0.0">
                  <c:v>7.0727813245000002</c:v>
                </c:pt>
                <c:pt idx="224" formatCode="0.0">
                  <c:v>6.7723549861999999</c:v>
                </c:pt>
                <c:pt idx="225" formatCode="0.0">
                  <c:v>7.2848590114</c:v>
                </c:pt>
                <c:pt idx="226" formatCode="0.0">
                  <c:v>8.5165356032999995</c:v>
                </c:pt>
                <c:pt idx="227" formatCode="0.0">
                  <c:v>8.4962519761999999</c:v>
                </c:pt>
                <c:pt idx="228" formatCode="0.0">
                  <c:v>8.4766961676000001</c:v>
                </c:pt>
                <c:pt idx="229" formatCode="0.0">
                  <c:v>8.7522716075999991</c:v>
                </c:pt>
                <c:pt idx="230" formatCode="0.0">
                  <c:v>9.2250923696000005</c:v>
                </c:pt>
                <c:pt idx="231" formatCode="0.0">
                  <c:v>8.9989591425000004</c:v>
                </c:pt>
                <c:pt idx="232" formatCode="0.0">
                  <c:v>8.8137031882999999</c:v>
                </c:pt>
                <c:pt idx="233" formatCode="0.0">
                  <c:v>8.9653702728999995</c:v>
                </c:pt>
                <c:pt idx="234" formatCode="0.0">
                  <c:v>8.6143759698999993</c:v>
                </c:pt>
                <c:pt idx="235" formatCode="0.0">
                  <c:v>8.9960330984999999</c:v>
                </c:pt>
                <c:pt idx="236" formatCode="0.0">
                  <c:v>9.2110576736999992</c:v>
                </c:pt>
                <c:pt idx="237" formatCode="0.0">
                  <c:v>8.5498452468000004</c:v>
                </c:pt>
                <c:pt idx="238" formatCode="0.0">
                  <c:v>7.5780286606000002</c:v>
                </c:pt>
                <c:pt idx="239" formatCode="0.0">
                  <c:v>6.9792080642999998</c:v>
                </c:pt>
                <c:pt idx="240" formatCode="0.0">
                  <c:v>6.1558729430000003</c:v>
                </c:pt>
                <c:pt idx="241" formatCode="0.0">
                  <c:v>5.2335762668000001</c:v>
                </c:pt>
                <c:pt idx="242" formatCode="0.0">
                  <c:v>3.9568459928999999</c:v>
                </c:pt>
                <c:pt idx="243" formatCode="0.0">
                  <c:v>2.5329643045000001</c:v>
                </c:pt>
                <c:pt idx="244" formatCode="0.0">
                  <c:v>2.2340236177000001</c:v>
                </c:pt>
                <c:pt idx="245" formatCode="0.0">
                  <c:v>1.4947539685</c:v>
                </c:pt>
                <c:pt idx="246" formatCode="0.0">
                  <c:v>0.79615592440000005</c:v>
                </c:pt>
                <c:pt idx="247" formatCode="0.0">
                  <c:v>-0.14464654330000001</c:v>
                </c:pt>
                <c:pt idx="248" formatCode="0.0">
                  <c:v>-0.83510401339999996</c:v>
                </c:pt>
                <c:pt idx="249" formatCode="0.0">
                  <c:v>-1.4645628352</c:v>
                </c:pt>
                <c:pt idx="250" formatCode="0.0">
                  <c:v>-1.7815387234</c:v>
                </c:pt>
                <c:pt idx="251" formatCode="0.0">
                  <c:v>-2.2591816038000001</c:v>
                </c:pt>
                <c:pt idx="252" formatCode="0.0">
                  <c:v>-1.4564068782999999</c:v>
                </c:pt>
                <c:pt idx="253" formatCode="0.0">
                  <c:v>-0.24676656150000001</c:v>
                </c:pt>
                <c:pt idx="254" formatCode="0.0">
                  <c:v>0.62641202009999997</c:v>
                </c:pt>
                <c:pt idx="255" formatCode="0.0">
                  <c:v>2.3454774505999998</c:v>
                </c:pt>
                <c:pt idx="256" formatCode="0.0">
                  <c:v>3.4014952270999999</c:v>
                </c:pt>
                <c:pt idx="257" formatCode="0.0">
                  <c:v>4.0586130216000003</c:v>
                </c:pt>
                <c:pt idx="258" formatCode="0.0">
                  <c:v>5.4302760050999996</c:v>
                </c:pt>
                <c:pt idx="259" formatCode="0.0">
                  <c:v>6.8558317555999997</c:v>
                </c:pt>
                <c:pt idx="260" formatCode="0.0">
                  <c:v>7.2963084050000004</c:v>
                </c:pt>
                <c:pt idx="261" formatCode="0.0">
                  <c:v>8.9388502416000009</c:v>
                </c:pt>
                <c:pt idx="262" formatCode="0.0">
                  <c:v>10.0851848219</c:v>
                </c:pt>
                <c:pt idx="263" formatCode="0.0">
                  <c:v>10.887173647499999</c:v>
                </c:pt>
                <c:pt idx="264" formatCode="0.0">
                  <c:v>11.239752966499999</c:v>
                </c:pt>
                <c:pt idx="265" formatCode="0.0">
                  <c:v>10.7126527101</c:v>
                </c:pt>
                <c:pt idx="266" formatCode="0.0">
                  <c:v>10.638439930200001</c:v>
                </c:pt>
                <c:pt idx="267" formatCode="0.0">
                  <c:v>10.244747370200001</c:v>
                </c:pt>
                <c:pt idx="268" formatCode="0.0">
                  <c:v>9.8914209359999994</c:v>
                </c:pt>
                <c:pt idx="269" formatCode="0.0">
                  <c:v>9.7437397345000001</c:v>
                </c:pt>
                <c:pt idx="270" formatCode="0.0">
                  <c:v>9.1121326173000003</c:v>
                </c:pt>
                <c:pt idx="271" formatCode="0.0">
                  <c:v>8.1192734779000002</c:v>
                </c:pt>
                <c:pt idx="272" formatCode="0.0">
                  <c:v>8.4501916737999991</c:v>
                </c:pt>
                <c:pt idx="273" formatCode="0.0">
                  <c:v>7.8863681049999999</c:v>
                </c:pt>
                <c:pt idx="274" formatCode="0.0">
                  <c:v>6.9271592997000004</c:v>
                </c:pt>
                <c:pt idx="275" formatCode="0.0">
                  <c:v>7.0553440984</c:v>
                </c:pt>
                <c:pt idx="276" formatCode="0.0">
                  <c:v>6.5843035156000003</c:v>
                </c:pt>
                <c:pt idx="277" formatCode="0.0">
                  <c:v>6.5159020199000004</c:v>
                </c:pt>
                <c:pt idx="278" formatCode="0.0">
                  <c:v>6.3995016504000004</c:v>
                </c:pt>
                <c:pt idx="279" formatCode="0.0">
                  <c:v>6.2256294188999997</c:v>
                </c:pt>
                <c:pt idx="280" formatCode="0.0">
                  <c:v>5.8536027863999998</c:v>
                </c:pt>
                <c:pt idx="281" formatCode="0.0">
                  <c:v>6.1055089419000002</c:v>
                </c:pt>
                <c:pt idx="282" formatCode="0.0">
                  <c:v>6.4729280449999997</c:v>
                </c:pt>
                <c:pt idx="283" formatCode="0.0">
                  <c:v>6.6896275074</c:v>
                </c:pt>
                <c:pt idx="284" formatCode="0.0">
                  <c:v>6.5076844798</c:v>
                </c:pt>
                <c:pt idx="285" formatCode="0.0">
                  <c:v>6.3738484342000001</c:v>
                </c:pt>
                <c:pt idx="286" formatCode="0.0">
                  <c:v>6.5192576631000003</c:v>
                </c:pt>
                <c:pt idx="287" formatCode="0.0">
                  <c:v>6.3774334252999996</c:v>
                </c:pt>
                <c:pt idx="288" formatCode="0.0">
                  <c:v>6.3500320667999999</c:v>
                </c:pt>
                <c:pt idx="289" formatCode="0.0">
                  <c:v>6.5711588645000001</c:v>
                </c:pt>
                <c:pt idx="290" formatCode="0.0">
                  <c:v>6.9552153359000002</c:v>
                </c:pt>
                <c:pt idx="291" formatCode="0.0">
                  <c:v>7.5384985518000001</c:v>
                </c:pt>
                <c:pt idx="292" formatCode="0.0">
                  <c:v>7.8132737937999996</c:v>
                </c:pt>
                <c:pt idx="293" formatCode="0.0">
                  <c:v>7.8836037135000003</c:v>
                </c:pt>
                <c:pt idx="294" formatCode="0.0">
                  <c:v>7.8585012771000002</c:v>
                </c:pt>
                <c:pt idx="295" formatCode="0.0">
                  <c:v>8.1431610590000005</c:v>
                </c:pt>
                <c:pt idx="296" formatCode="0.0">
                  <c:v>8.5256406236999993</c:v>
                </c:pt>
                <c:pt idx="297" formatCode="0.0">
                  <c:v>8.8395065868000007</c:v>
                </c:pt>
                <c:pt idx="298" formatCode="0.0">
                  <c:v>9.9141761052999993</c:v>
                </c:pt>
                <c:pt idx="299" formatCode="0.0">
                  <c:v>10.390673238</c:v>
                </c:pt>
                <c:pt idx="300" formatCode="0.0">
                  <c:v>10.499996294000001</c:v>
                </c:pt>
                <c:pt idx="301" formatCode="0.0">
                  <c:v>10.7498936428</c:v>
                </c:pt>
                <c:pt idx="302" formatCode="0.0">
                  <c:v>11.0333716106</c:v>
                </c:pt>
                <c:pt idx="303" formatCode="0.0">
                  <c:v>10.4422479186</c:v>
                </c:pt>
                <c:pt idx="304" formatCode="0.0">
                  <c:v>10.8710614393</c:v>
                </c:pt>
                <c:pt idx="305" formatCode="0.0">
                  <c:v>11.0632849071</c:v>
                </c:pt>
                <c:pt idx="306" formatCode="0.0">
                  <c:v>10.9216624186</c:v>
                </c:pt>
                <c:pt idx="307" formatCode="0.0">
                  <c:v>11.245406130199999</c:v>
                </c:pt>
                <c:pt idx="308" formatCode="0.0">
                  <c:v>11.186101835800001</c:v>
                </c:pt>
                <c:pt idx="309" formatCode="0.0">
                  <c:v>11.1913184873</c:v>
                </c:pt>
                <c:pt idx="310" formatCode="0.0">
                  <c:v>10.798126202000001</c:v>
                </c:pt>
                <c:pt idx="311" formatCode="0.0">
                  <c:v>10.7094875504</c:v>
                </c:pt>
                <c:pt idx="312" formatCode="0.0">
                  <c:v>11.4127970112</c:v>
                </c:pt>
                <c:pt idx="313" formatCode="0.0">
                  <c:v>11.4923225567</c:v>
                </c:pt>
                <c:pt idx="314" formatCode="0.0">
                  <c:v>11.5597569004</c:v>
                </c:pt>
                <c:pt idx="315" formatCode="0.0">
                  <c:v>12.3111378489</c:v>
                </c:pt>
                <c:pt idx="316" formatCode="0.0">
                  <c:v>12.3144928393</c:v>
                </c:pt>
                <c:pt idx="317" formatCode="0.0">
                  <c:v>12.3108272417</c:v>
                </c:pt>
                <c:pt idx="318" formatCode="0.0">
                  <c:v>12.6069676705</c:v>
                </c:pt>
                <c:pt idx="319" formatCode="0.0">
                  <c:v>12.5535086111</c:v>
                </c:pt>
                <c:pt idx="320" formatCode="0.0">
                  <c:v>12.2719615411</c:v>
                </c:pt>
                <c:pt idx="321" formatCode="0.0">
                  <c:v>12.346523726199999</c:v>
                </c:pt>
                <c:pt idx="322" formatCode="0.0">
                  <c:v>12.2550241492</c:v>
                </c:pt>
                <c:pt idx="323" formatCode="0.0">
                  <c:v>11.643150739099999</c:v>
                </c:pt>
                <c:pt idx="324" formatCode="0.0">
                  <c:v>10.7272830482</c:v>
                </c:pt>
                <c:pt idx="325" formatCode="0.0">
                  <c:v>9.9957486206000006</c:v>
                </c:pt>
                <c:pt idx="326" formatCode="0.0">
                  <c:v>8.9459924443999999</c:v>
                </c:pt>
                <c:pt idx="327" formatCode="0.0">
                  <c:v>8.3140771329999996</c:v>
                </c:pt>
                <c:pt idx="328" formatCode="0.0">
                  <c:v>7.9129743754000001</c:v>
                </c:pt>
                <c:pt idx="329" formatCode="0.0">
                  <c:v>7.2357844207999999</c:v>
                </c:pt>
                <c:pt idx="330" formatCode="0.0">
                  <c:v>7.1044012211999998</c:v>
                </c:pt>
                <c:pt idx="331" formatCode="0.0">
                  <c:v>7.0581446069</c:v>
                </c:pt>
                <c:pt idx="332" formatCode="0.0">
                  <c:v>6.9347550736999999</c:v>
                </c:pt>
                <c:pt idx="333" formatCode="0.0">
                  <c:v>6.4802756576</c:v>
                </c:pt>
                <c:pt idx="334" formatCode="0.0">
                  <c:v>5.9042513321000003</c:v>
                </c:pt>
                <c:pt idx="335" formatCode="0.0">
                  <c:v>5.8820627101999996</c:v>
                </c:pt>
                <c:pt idx="336" formatCode="0.0">
                  <c:v>6.1889465335000002</c:v>
                </c:pt>
                <c:pt idx="337" formatCode="0.0">
                  <c:v>6.5778598179000003</c:v>
                </c:pt>
                <c:pt idx="338" formatCode="0.0">
                  <c:v>6.8467463188000002</c:v>
                </c:pt>
                <c:pt idx="339" formatCode="0.0">
                  <c:v>6.5324226014000004</c:v>
                </c:pt>
                <c:pt idx="340" formatCode="0.0">
                  <c:v>6.5929960227000004</c:v>
                </c:pt>
                <c:pt idx="341" formatCode="0.0">
                  <c:v>6.8815969793000002</c:v>
                </c:pt>
                <c:pt idx="342" formatCode="0.0">
                  <c:v>6.7868079487999999</c:v>
                </c:pt>
                <c:pt idx="343" formatCode="0.0">
                  <c:v>6.1795939391000001</c:v>
                </c:pt>
                <c:pt idx="344" formatCode="0.0">
                  <c:v>6.4417177696000003</c:v>
                </c:pt>
                <c:pt idx="345" formatCode="0.0">
                  <c:v>6.9479823896999999</c:v>
                </c:pt>
                <c:pt idx="346" formatCode="0.0">
                  <c:v>7.4042913705000002</c:v>
                </c:pt>
                <c:pt idx="347" formatCode="0.0">
                  <c:v>8.5089636028999998</c:v>
                </c:pt>
                <c:pt idx="348" formatCode="0.0">
                  <c:v>8.8921664103999998</c:v>
                </c:pt>
                <c:pt idx="349" formatCode="0.0">
                  <c:v>9.2616528559999995</c:v>
                </c:pt>
                <c:pt idx="350" formatCode="0.0">
                  <c:v>10.0412240459</c:v>
                </c:pt>
                <c:pt idx="351" formatCode="0.0">
                  <c:v>11.293193566999999</c:v>
                </c:pt>
                <c:pt idx="352" formatCode="0.0">
                  <c:v>11.1226121023</c:v>
                </c:pt>
                <c:pt idx="353" formatCode="0.0">
                  <c:v>11.578076983500001</c:v>
                </c:pt>
                <c:pt idx="354" formatCode="0.0">
                  <c:v>11.878521645999999</c:v>
                </c:pt>
                <c:pt idx="355" formatCode="0.0">
                  <c:v>12.111423161799999</c:v>
                </c:pt>
                <c:pt idx="356" formatCode="0.0">
                  <c:v>12.1540918939</c:v>
                </c:pt>
                <c:pt idx="357" formatCode="0.0">
                  <c:v>11.826488320199999</c:v>
                </c:pt>
                <c:pt idx="358" formatCode="0.0">
                  <c:v>11.9700358855</c:v>
                </c:pt>
                <c:pt idx="359" formatCode="0.0">
                  <c:v>11.6060578169</c:v>
                </c:pt>
                <c:pt idx="360" formatCode="0.0">
                  <c:v>10.924691941800001</c:v>
                </c:pt>
                <c:pt idx="361" formatCode="0.0">
                  <c:v>10.5737507038</c:v>
                </c:pt>
                <c:pt idx="362" formatCode="0.0">
                  <c:v>10.371741227399999</c:v>
                </c:pt>
                <c:pt idx="363" formatCode="0.0">
                  <c:v>9.7407457983000008</c:v>
                </c:pt>
                <c:pt idx="364" formatCode="0.0">
                  <c:v>10.045715643499999</c:v>
                </c:pt>
                <c:pt idx="365" formatCode="0.0">
                  <c:v>9.8114729111999992</c:v>
                </c:pt>
                <c:pt idx="366" formatCode="0.0">
                  <c:v>9.4541808402999994</c:v>
                </c:pt>
                <c:pt idx="367" formatCode="0.0">
                  <c:v>9.8852200523999993</c:v>
                </c:pt>
                <c:pt idx="368" formatCode="0.0">
                  <c:v>9.9571410076000006</c:v>
                </c:pt>
                <c:pt idx="369" formatCode="0.0">
                  <c:v>10.181759185800001</c:v>
                </c:pt>
                <c:pt idx="370" formatCode="0.0">
                  <c:v>10.2798889714</c:v>
                </c:pt>
                <c:pt idx="371" formatCode="0.0">
                  <c:v>10.0714201575</c:v>
                </c:pt>
                <c:pt idx="372" formatCode="0.0">
                  <c:v>10.1924224001</c:v>
                </c:pt>
                <c:pt idx="373" formatCode="0.0">
                  <c:v>10.109682680700001</c:v>
                </c:pt>
                <c:pt idx="374" formatCode="0.0">
                  <c:v>10.087599208</c:v>
                </c:pt>
                <c:pt idx="375" formatCode="0.0">
                  <c:v>9.7877397972000004</c:v>
                </c:pt>
                <c:pt idx="376" formatCode="0.0">
                  <c:v>10.0423463217</c:v>
                </c:pt>
                <c:pt idx="377" formatCode="0.0">
                  <c:v>10.3466657308</c:v>
                </c:pt>
                <c:pt idx="378" formatCode="0.0">
                  <c:v>10.5535976479</c:v>
                </c:pt>
                <c:pt idx="379" formatCode="0.0">
                  <c:v>10.6239603027</c:v>
                </c:pt>
                <c:pt idx="380" formatCode="0.0">
                  <c:v>10.746517407300001</c:v>
                </c:pt>
                <c:pt idx="381" formatCode="0.0">
                  <c:v>10.8578075702</c:v>
                </c:pt>
                <c:pt idx="382" formatCode="0.0">
                  <c:v>11.0458769478</c:v>
                </c:pt>
                <c:pt idx="383" formatCode="0.0">
                  <c:v>11.3110369882</c:v>
                </c:pt>
                <c:pt idx="384" formatCode="0.0">
                  <c:v>12.0895924279</c:v>
                </c:pt>
                <c:pt idx="385" formatCode="0.0">
                  <c:v>12.5557310657</c:v>
                </c:pt>
                <c:pt idx="386" formatCode="0.0">
                  <c:v>12.6462640414</c:v>
                </c:pt>
                <c:pt idx="387" formatCode="0.0">
                  <c:v>13.026003102500001</c:v>
                </c:pt>
                <c:pt idx="388" formatCode="0.0">
                  <c:v>12.8190709667</c:v>
                </c:pt>
                <c:pt idx="389" formatCode="0.0">
                  <c:v>12.445723859299999</c:v>
                </c:pt>
                <c:pt idx="390" formatCode="0.0">
                  <c:v>12.3199219599</c:v>
                </c:pt>
                <c:pt idx="391" formatCode="0.0">
                  <c:v>12.358562303799999</c:v>
                </c:pt>
                <c:pt idx="392" formatCode="0.0">
                  <c:v>12.1689340252</c:v>
                </c:pt>
                <c:pt idx="393" formatCode="0.0">
                  <c:v>12.169174159100001</c:v>
                </c:pt>
                <c:pt idx="394" formatCode="0.0">
                  <c:v>11.931315940099999</c:v>
                </c:pt>
                <c:pt idx="395" formatCode="0.0">
                  <c:v>11.518260914600001</c:v>
                </c:pt>
                <c:pt idx="396" formatCode="0.0">
                  <c:v>11.2046263263</c:v>
                </c:pt>
                <c:pt idx="397" formatCode="0.0">
                  <c:v>11.264445562400001</c:v>
                </c:pt>
                <c:pt idx="398" formatCode="0.0">
                  <c:v>10.4918299764</c:v>
                </c:pt>
                <c:pt idx="399" formatCode="0.0">
                  <c:v>9.9635458760999995</c:v>
                </c:pt>
                <c:pt idx="400" formatCode="0.0">
                  <c:v>9.4157143675999997</c:v>
                </c:pt>
                <c:pt idx="401" formatCode="0.0">
                  <c:v>8.7898189597999998</c:v>
                </c:pt>
                <c:pt idx="402" formatCode="0.0">
                  <c:v>8.8214307388000002</c:v>
                </c:pt>
                <c:pt idx="403" formatCode="0.0">
                  <c:v>7.9845497256</c:v>
                </c:pt>
                <c:pt idx="404" formatCode="0.0">
                  <c:v>7.5877486424000002</c:v>
                </c:pt>
                <c:pt idx="405" formatCode="0.0">
                  <c:v>7.3000841572999997</c:v>
                </c:pt>
                <c:pt idx="406" formatCode="0.0">
                  <c:v>6.7439380999000003</c:v>
                </c:pt>
                <c:pt idx="407" formatCode="0.0">
                  <c:v>6.7469028149000003</c:v>
                </c:pt>
                <c:pt idx="408" formatCode="0.0">
                  <c:v>6.4805009040000003</c:v>
                </c:pt>
                <c:pt idx="409" formatCode="0.0">
                  <c:v>5.7525056945999999</c:v>
                </c:pt>
                <c:pt idx="410" formatCode="0.0">
                  <c:v>6.2996895122999996</c:v>
                </c:pt>
                <c:pt idx="411" formatCode="0.0">
                  <c:v>6.9478198284000001</c:v>
                </c:pt>
                <c:pt idx="412" formatCode="0.0">
                  <c:v>7.3564063417999996</c:v>
                </c:pt>
                <c:pt idx="413" formatCode="0.0">
                  <c:v>8.2188635135000006</c:v>
                </c:pt>
                <c:pt idx="414" formatCode="0.0">
                  <c:v>8.2962204262999997</c:v>
                </c:pt>
                <c:pt idx="415" formatCode="0.0">
                  <c:v>8.7274600476999993</c:v>
                </c:pt>
                <c:pt idx="416" formatCode="0.0">
                  <c:v>9.0958274150000005</c:v>
                </c:pt>
                <c:pt idx="417" formatCode="0.0">
                  <c:v>8.8656918282999992</c:v>
                </c:pt>
                <c:pt idx="418" formatCode="0.0">
                  <c:v>8.8127498889999991</c:v>
                </c:pt>
                <c:pt idx="419" formatCode="0.0">
                  <c:v>8.4972050233999994</c:v>
                </c:pt>
                <c:pt idx="420" formatCode="0.0">
                  <c:v>7.7824790106000004</c:v>
                </c:pt>
                <c:pt idx="421" formatCode="0.0">
                  <c:v>7.6248680857000002</c:v>
                </c:pt>
                <c:pt idx="422" formatCode="0.0">
                  <c:v>6.9545387731000003</c:v>
                </c:pt>
                <c:pt idx="423" formatCode="0.0">
                  <c:v>6.0872232550999996</c:v>
                </c:pt>
                <c:pt idx="424" formatCode="0.0">
                  <c:v>5.6084302166000004</c:v>
                </c:pt>
                <c:pt idx="425" formatCode="0.0">
                  <c:v>4.6858579727</c:v>
                </c:pt>
                <c:pt idx="426" formatCode="0.0">
                  <c:v>4.0657641026000002</c:v>
                </c:pt>
                <c:pt idx="427" formatCode="0.0">
                  <c:v>3.3294386376</c:v>
                </c:pt>
                <c:pt idx="428" formatCode="0.0">
                  <c:v>2.7578183639999998</c:v>
                </c:pt>
                <c:pt idx="429" formatCode="0.0">
                  <c:v>2.4887192108999998</c:v>
                </c:pt>
                <c:pt idx="430" formatCode="0.0">
                  <c:v>2.7888369191</c:v>
                </c:pt>
                <c:pt idx="431" formatCode="0.0">
                  <c:v>2.8929427776000001</c:v>
                </c:pt>
                <c:pt idx="432" formatCode="0.0">
                  <c:v>3.3327820194000002</c:v>
                </c:pt>
                <c:pt idx="433" formatCode="0.0">
                  <c:v>3.4326941515999998</c:v>
                </c:pt>
                <c:pt idx="434" formatCode="0.0">
                  <c:v>3.9424183739999998</c:v>
                </c:pt>
                <c:pt idx="435" formatCode="0.0">
                  <c:v>4.3114455143999999</c:v>
                </c:pt>
                <c:pt idx="436" formatCode="0.0">
                  <c:v>4.6783931145000004</c:v>
                </c:pt>
                <c:pt idx="437" formatCode="0.0">
                  <c:v>5.7245483852000003</c:v>
                </c:pt>
                <c:pt idx="438" formatCode="0.0">
                  <c:v>6.2921527742999999</c:v>
                </c:pt>
                <c:pt idx="439" formatCode="0.0">
                  <c:v>7.3318747882000004</c:v>
                </c:pt>
                <c:pt idx="440" formatCode="0.0">
                  <c:v>8.0462020680999995</c:v>
                </c:pt>
                <c:pt idx="441" formatCode="0.0">
                  <c:v>8.7303899005000005</c:v>
                </c:pt>
                <c:pt idx="442" formatCode="0.0">
                  <c:v>8.9739483584999995</c:v>
                </c:pt>
                <c:pt idx="443" formatCode="0.0">
                  <c:v>9.4892498377999992</c:v>
                </c:pt>
                <c:pt idx="444" formatCode="0.0">
                  <c:v>10.113244509899999</c:v>
                </c:pt>
                <c:pt idx="445" formatCode="0.0">
                  <c:v>11.1586926823</c:v>
                </c:pt>
                <c:pt idx="446" formatCode="0.0">
                  <c:v>11.3289287981</c:v>
                </c:pt>
                <c:pt idx="447" formatCode="0.0">
                  <c:v>11.6504089776</c:v>
                </c:pt>
                <c:pt idx="448" formatCode="0.0">
                  <c:v>12.1213371437</c:v>
                </c:pt>
                <c:pt idx="449" formatCode="0.0">
                  <c:v>11.8863604749</c:v>
                </c:pt>
                <c:pt idx="450" formatCode="0.0">
                  <c:v>11.6754557129</c:v>
                </c:pt>
                <c:pt idx="451" formatCode="0.0">
                  <c:v>11.510042798500001</c:v>
                </c:pt>
                <c:pt idx="452" formatCode="0.0">
                  <c:v>11.0337971121</c:v>
                </c:pt>
                <c:pt idx="453" formatCode="0.0">
                  <c:v>10.8397559376</c:v>
                </c:pt>
                <c:pt idx="454" formatCode="0.0">
                  <c:v>10.6896031901</c:v>
                </c:pt>
                <c:pt idx="455" formatCode="0.0">
                  <c:v>9.9773230094999992</c:v>
                </c:pt>
                <c:pt idx="456" formatCode="0.0">
                  <c:v>9.4478578326000004</c:v>
                </c:pt>
                <c:pt idx="457" formatCode="0.0">
                  <c:v>8.3194130379000004</c:v>
                </c:pt>
                <c:pt idx="458" formatCode="0.0">
                  <c:v>7.9250002537000004</c:v>
                </c:pt>
                <c:pt idx="459" formatCode="0.0">
                  <c:v>7.7456450711000002</c:v>
                </c:pt>
                <c:pt idx="460" formatCode="0.0">
                  <c:v>7.3088654611999999</c:v>
                </c:pt>
                <c:pt idx="461" formatCode="0.0">
                  <c:v>6.6230682413000004</c:v>
                </c:pt>
                <c:pt idx="462" formatCode="0.0">
                  <c:v>6.7602603290000003</c:v>
                </c:pt>
                <c:pt idx="463" formatCode="0.0">
                  <c:v>6.7244260296</c:v>
                </c:pt>
                <c:pt idx="464" formatCode="0.0">
                  <c:v>7.1000661506</c:v>
                </c:pt>
                <c:pt idx="465" formatCode="0.0">
                  <c:v>6.9770754794999998</c:v>
                </c:pt>
                <c:pt idx="466" formatCode="0.0">
                  <c:v>6.6778930739</c:v>
                </c:pt>
                <c:pt idx="467" formatCode="0.0">
                  <c:v>6.8468489387</c:v>
                </c:pt>
                <c:pt idx="468" formatCode="0.0">
                  <c:v>6.9249057586999996</c:v>
                </c:pt>
                <c:pt idx="469" formatCode="0.0">
                  <c:v>7.0933622964999996</c:v>
                </c:pt>
                <c:pt idx="470" formatCode="0.0">
                  <c:v>6.9296954895000002</c:v>
                </c:pt>
                <c:pt idx="471" formatCode="0.0">
                  <c:v>6.4111976275</c:v>
                </c:pt>
                <c:pt idx="472" formatCode="0.0">
                  <c:v>6.0852523689</c:v>
                </c:pt>
                <c:pt idx="473" formatCode="0.0">
                  <c:v>6.2470421540999999</c:v>
                </c:pt>
                <c:pt idx="474" formatCode="0.0">
                  <c:v>5.9296416192999999</c:v>
                </c:pt>
                <c:pt idx="475" formatCode="0.0">
                  <c:v>5.3493705735999999</c:v>
                </c:pt>
                <c:pt idx="476" formatCode="0.0">
                  <c:v>5.3091924582000001</c:v>
                </c:pt>
                <c:pt idx="477" formatCode="0.0">
                  <c:v>5.303066952</c:v>
                </c:pt>
                <c:pt idx="478" formatCode="0.0">
                  <c:v>5.0838850909</c:v>
                </c:pt>
                <c:pt idx="479" formatCode="0.0">
                  <c:v>5.4260042878999997</c:v>
                </c:pt>
                <c:pt idx="480" formatCode="0.0">
                  <c:v>4.8761366132999999</c:v>
                </c:pt>
                <c:pt idx="481" formatCode="0.0">
                  <c:v>5.0050726161999997</c:v>
                </c:pt>
                <c:pt idx="482" formatCode="0.0">
                  <c:v>5.2186100138000002</c:v>
                </c:pt>
                <c:pt idx="483" formatCode="0.0">
                  <c:v>5.8499759753999996</c:v>
                </c:pt>
                <c:pt idx="484" formatCode="0.0">
                  <c:v>5.8878292560999999</c:v>
                </c:pt>
                <c:pt idx="485" formatCode="0.0">
                  <c:v>6.2918240328000001</c:v>
                </c:pt>
                <c:pt idx="486" formatCode="0.0">
                  <c:v>6.6645758689000001</c:v>
                </c:pt>
                <c:pt idx="487" formatCode="0.0">
                  <c:v>7.1331235968</c:v>
                </c:pt>
                <c:pt idx="488" formatCode="0.0">
                  <c:v>6.5234514179999996</c:v>
                </c:pt>
                <c:pt idx="489" formatCode="0.0">
                  <c:v>6.4917141081</c:v>
                </c:pt>
                <c:pt idx="490" formatCode="0.0">
                  <c:v>6.8039586985999998</c:v>
                </c:pt>
                <c:pt idx="491" formatCode="0.0">
                  <c:v>6.3231613341999999</c:v>
                </c:pt>
                <c:pt idx="492" formatCode="0.0">
                  <c:v>6.9311987717000001</c:v>
                </c:pt>
                <c:pt idx="493" formatCode="0.0">
                  <c:v>7.2133066064999998</c:v>
                </c:pt>
                <c:pt idx="494" formatCode="0.0">
                  <c:v>7.5401225796000002</c:v>
                </c:pt>
                <c:pt idx="495" formatCode="0.0">
                  <c:v>7.1788759931000001</c:v>
                </c:pt>
                <c:pt idx="496" formatCode="0.0">
                  <c:v>7.3063787929000004</c:v>
                </c:pt>
                <c:pt idx="497" formatCode="0.0">
                  <c:v>7.1031126469999997</c:v>
                </c:pt>
                <c:pt idx="498" formatCode="0.0">
                  <c:v>6.6734466620999999</c:v>
                </c:pt>
                <c:pt idx="499" formatCode="0.0">
                  <c:v>6.4942705760999999</c:v>
                </c:pt>
                <c:pt idx="500" formatCode="0.0">
                  <c:v>6.8258971826000003</c:v>
                </c:pt>
                <c:pt idx="501" formatCode="0.0">
                  <c:v>6.7604851719000001</c:v>
                </c:pt>
                <c:pt idx="502" formatCode="0.0">
                  <c:v>7.0777965652999999</c:v>
                </c:pt>
                <c:pt idx="503" formatCode="0.0">
                  <c:v>7.4549646611</c:v>
                </c:pt>
                <c:pt idx="504" formatCode="0.0">
                  <c:v>7.3699420017000001</c:v>
                </c:pt>
                <c:pt idx="505" formatCode="0.0">
                  <c:v>6.8063205783000003</c:v>
                </c:pt>
                <c:pt idx="506" formatCode="0.0">
                  <c:v>6.4221484262999997</c:v>
                </c:pt>
                <c:pt idx="507" formatCode="0.0">
                  <c:v>6.3782684568999999</c:v>
                </c:pt>
                <c:pt idx="508" formatCode="0.0">
                  <c:v>6.5943647162000003</c:v>
                </c:pt>
                <c:pt idx="509" formatCode="0.0">
                  <c:v>6.5935579397000001</c:v>
                </c:pt>
                <c:pt idx="510" formatCode="0.0">
                  <c:v>6.8075088067999996</c:v>
                </c:pt>
                <c:pt idx="511" formatCode="0.0">
                  <c:v>7.0601101516</c:v>
                </c:pt>
                <c:pt idx="512" formatCode="0.0">
                  <c:v>7.2124782708000001</c:v>
                </c:pt>
                <c:pt idx="513" formatCode="0.0">
                  <c:v>7.1229333599000002</c:v>
                </c:pt>
                <c:pt idx="514" formatCode="0.0">
                  <c:v>6.7624610361000004</c:v>
                </c:pt>
                <c:pt idx="515" formatCode="0.0">
                  <c:v>6.2050912179999997</c:v>
                </c:pt>
                <c:pt idx="516" formatCode="0.0">
                  <c:v>6.2959160347000003</c:v>
                </c:pt>
                <c:pt idx="517" formatCode="0.0">
                  <c:v>6.6382741869000004</c:v>
                </c:pt>
                <c:pt idx="518" formatCode="0.0">
                  <c:v>6.6905968101999997</c:v>
                </c:pt>
                <c:pt idx="519" formatCode="0.0">
                  <c:v>6.6857057303999996</c:v>
                </c:pt>
                <c:pt idx="520" formatCode="0.0">
                  <c:v>6.2658751141</c:v>
                </c:pt>
                <c:pt idx="521" formatCode="0.0">
                  <c:v>6.0360385395999998</c:v>
                </c:pt>
                <c:pt idx="522" formatCode="0.0">
                  <c:v>5.8365779014000001</c:v>
                </c:pt>
                <c:pt idx="523" formatCode="0.0">
                  <c:v>5.4173194960000002</c:v>
                </c:pt>
                <c:pt idx="524" formatCode="0.0">
                  <c:v>4.9185298213999999</c:v>
                </c:pt>
                <c:pt idx="525" formatCode="0.0">
                  <c:v>5.0990546159000001</c:v>
                </c:pt>
                <c:pt idx="526" formatCode="0.0">
                  <c:v>5.0235983270000002</c:v>
                </c:pt>
                <c:pt idx="527" formatCode="0.0">
                  <c:v>4.8687511082999997</c:v>
                </c:pt>
                <c:pt idx="528" formatCode="0.0">
                  <c:v>4.1203385014</c:v>
                </c:pt>
                <c:pt idx="529" formatCode="0.0">
                  <c:v>3.6208142144000002</c:v>
                </c:pt>
                <c:pt idx="530" formatCode="0.0">
                  <c:v>3.0894390558999998</c:v>
                </c:pt>
                <c:pt idx="531" formatCode="0.0">
                  <c:v>2.7964423793000002</c:v>
                </c:pt>
                <c:pt idx="532" formatCode="0.0">
                  <c:v>2.6980953662</c:v>
                </c:pt>
                <c:pt idx="533" formatCode="0.0">
                  <c:v>2.2647155247000001</c:v>
                </c:pt>
                <c:pt idx="534" formatCode="0.0">
                  <c:v>2.1411869671999999</c:v>
                </c:pt>
                <c:pt idx="535" formatCode="0.0">
                  <c:v>1.8381758158999999</c:v>
                </c:pt>
                <c:pt idx="536" formatCode="0.0">
                  <c:v>1.6552014569</c:v>
                </c:pt>
                <c:pt idx="537" formatCode="0.0">
                  <c:v>1.1274805901</c:v>
                </c:pt>
                <c:pt idx="538" formatCode="0.0">
                  <c:v>0.68568934449999996</c:v>
                </c:pt>
                <c:pt idx="539" formatCode="0.0">
                  <c:v>0.61401072769999998</c:v>
                </c:pt>
                <c:pt idx="540" formatCode="0.0">
                  <c:v>0.99333022159999995</c:v>
                </c:pt>
                <c:pt idx="541" formatCode="0.0">
                  <c:v>1.4156377209</c:v>
                </c:pt>
                <c:pt idx="542" formatCode="0.0">
                  <c:v>1.3632420457000001</c:v>
                </c:pt>
                <c:pt idx="543" formatCode="0.0">
                  <c:v>1.4682327582000001</c:v>
                </c:pt>
                <c:pt idx="544" formatCode="0.0">
                  <c:v>1.1521811162</c:v>
                </c:pt>
                <c:pt idx="545" formatCode="0.0">
                  <c:v>1.3830419711999999</c:v>
                </c:pt>
                <c:pt idx="546" formatCode="0.0">
                  <c:v>1.3498653684999999</c:v>
                </c:pt>
                <c:pt idx="547" formatCode="0.0">
                  <c:v>1.2505830516000001</c:v>
                </c:pt>
                <c:pt idx="548" formatCode="0.0">
                  <c:v>1.6518375518999999</c:v>
                </c:pt>
                <c:pt idx="549" formatCode="0.0">
                  <c:v>2.1801892721999998</c:v>
                </c:pt>
                <c:pt idx="550" formatCode="0.0">
                  <c:v>2.4465571409</c:v>
                </c:pt>
                <c:pt idx="551" formatCode="0.0">
                  <c:v>3.0797481583000001</c:v>
                </c:pt>
                <c:pt idx="552" formatCode="0.0">
                  <c:v>3.1468894628999999</c:v>
                </c:pt>
                <c:pt idx="553" formatCode="0.0">
                  <c:v>2.8307485609</c:v>
                </c:pt>
                <c:pt idx="554" formatCode="0.0">
                  <c:v>3.4429193840000001</c:v>
                </c:pt>
                <c:pt idx="555" formatCode="0.0">
                  <c:v>3.8526308881000002</c:v>
                </c:pt>
                <c:pt idx="556" formatCode="0.0">
                  <c:v>4.5401668911000002</c:v>
                </c:pt>
                <c:pt idx="557" formatCode="0.0">
                  <c:v>5.0083844398000004</c:v>
                </c:pt>
                <c:pt idx="558" formatCode="0.0">
                  <c:v>5.4937090436</c:v>
                </c:pt>
                <c:pt idx="559" formatCode="0.0">
                  <c:v>6.1985047823999997</c:v>
                </c:pt>
                <c:pt idx="560" formatCode="0.0">
                  <c:v>6.4401958133999999</c:v>
                </c:pt>
                <c:pt idx="561" formatCode="0.0">
                  <c:v>6.3313104876999997</c:v>
                </c:pt>
                <c:pt idx="562" formatCode="0.0">
                  <c:v>6.8810702422999999</c:v>
                </c:pt>
                <c:pt idx="563" formatCode="0.0">
                  <c:v>6.9009911115999998</c:v>
                </c:pt>
                <c:pt idx="564" formatCode="0.0">
                  <c:v>6.9411023642999998</c:v>
                </c:pt>
                <c:pt idx="565" formatCode="0.0">
                  <c:v>7.4123189497000004</c:v>
                </c:pt>
                <c:pt idx="566" formatCode="0.0">
                  <c:v>7.9014455607</c:v>
                </c:pt>
                <c:pt idx="567" formatCode="0.0">
                  <c:v>7.8680271210999999</c:v>
                </c:pt>
                <c:pt idx="568" formatCode="0.0">
                  <c:v>7.8474452526</c:v>
                </c:pt>
                <c:pt idx="569" formatCode="0.0">
                  <c:v>7.9694434795999998</c:v>
                </c:pt>
                <c:pt idx="570" formatCode="0.0">
                  <c:v>7.7193732411999996</c:v>
                </c:pt>
                <c:pt idx="571" formatCode="0.0">
                  <c:v>7.9630372266</c:v>
                </c:pt>
                <c:pt idx="572" formatCode="0.0">
                  <c:v>8.0927753306000003</c:v>
                </c:pt>
                <c:pt idx="573" formatCode="0.0">
                  <c:v>8.3474075145000004</c:v>
                </c:pt>
                <c:pt idx="574" formatCode="0.0">
                  <c:v>8.2470093239000004</c:v>
                </c:pt>
                <c:pt idx="575" formatCode="0.0">
                  <c:v>8.2272263880000001</c:v>
                </c:pt>
                <c:pt idx="576" formatCode="0.0">
                  <c:v>8.4677518238000005</c:v>
                </c:pt>
                <c:pt idx="577" formatCode="0.0">
                  <c:v>8.2590570185000001</c:v>
                </c:pt>
                <c:pt idx="578" formatCode="0.0">
                  <c:v>7.5883812105999997</c:v>
                </c:pt>
                <c:pt idx="579" formatCode="0.0">
                  <c:v>7.2426062824999997</c:v>
                </c:pt>
                <c:pt idx="580" formatCode="0.0">
                  <c:v>7.3297246300000003</c:v>
                </c:pt>
                <c:pt idx="581" formatCode="0.0">
                  <c:v>7.1636945467000004</c:v>
                </c:pt>
                <c:pt idx="582" formatCode="0.0">
                  <c:v>7.1499054610000004</c:v>
                </c:pt>
                <c:pt idx="583" formatCode="0.0">
                  <c:v>6.7716889738999999</c:v>
                </c:pt>
                <c:pt idx="584" formatCode="0.0">
                  <c:v>6.3556115352000004</c:v>
                </c:pt>
                <c:pt idx="585" formatCode="0.0">
                  <c:v>5.9162868317999999</c:v>
                </c:pt>
                <c:pt idx="586" formatCode="0.0">
                  <c:v>5.6440347430999998</c:v>
                </c:pt>
                <c:pt idx="587" formatCode="0.0">
                  <c:v>5.1665604541999999</c:v>
                </c:pt>
                <c:pt idx="588" formatCode="0.0">
                  <c:v>4.9514339462999999</c:v>
                </c:pt>
                <c:pt idx="589" formatCode="0.0">
                  <c:v>5.3969213014999999</c:v>
                </c:pt>
                <c:pt idx="590" formatCode="0.0">
                  <c:v>5.4556490680999996</c:v>
                </c:pt>
                <c:pt idx="591" formatCode="0.0">
                  <c:v>5.8294852965999997</c:v>
                </c:pt>
                <c:pt idx="592" formatCode="0.0">
                  <c:v>5.8295044512</c:v>
                </c:pt>
                <c:pt idx="593" formatCode="0.0">
                  <c:v>5.4525380606000002</c:v>
                </c:pt>
                <c:pt idx="594" formatCode="0.0">
                  <c:v>5.6225923431</c:v>
                </c:pt>
                <c:pt idx="595" formatCode="0.0">
                  <c:v>5.5931400863</c:v>
                </c:pt>
                <c:pt idx="596" formatCode="0.0">
                  <c:v>5.5315031150999996</c:v>
                </c:pt>
                <c:pt idx="597" formatCode="0.0">
                  <c:v>6.0323801495999998</c:v>
                </c:pt>
                <c:pt idx="598" formatCode="0.0">
                  <c:v>6.0941442930000003</c:v>
                </c:pt>
                <c:pt idx="599" formatCode="0.0">
                  <c:v>6.2500714102000003</c:v>
                </c:pt>
                <c:pt idx="600" formatCode="0.0">
                  <c:v>6.4569689180000003</c:v>
                </c:pt>
                <c:pt idx="601" formatCode="0.0">
                  <c:v>5.7969115658000003</c:v>
                </c:pt>
                <c:pt idx="602" formatCode="0.0">
                  <c:v>5.8596935989999999</c:v>
                </c:pt>
                <c:pt idx="603" formatCode="0.0">
                  <c:v>5.5411229510000002</c:v>
                </c:pt>
                <c:pt idx="604" formatCode="0.0">
                  <c:v>5.1402548748000001</c:v>
                </c:pt>
                <c:pt idx="605" formatCode="0.0">
                  <c:v>5.2942851042000001</c:v>
                </c:pt>
                <c:pt idx="606" formatCode="0.0">
                  <c:v>5.2129817444000004</c:v>
                </c:pt>
                <c:pt idx="607" formatCode="0.0">
                  <c:v>5.0862114165000003</c:v>
                </c:pt>
                <c:pt idx="608" formatCode="0.0">
                  <c:v>5.3229213732999998</c:v>
                </c:pt>
                <c:pt idx="609" formatCode="0.0">
                  <c:v>4.9346857045999997</c:v>
                </c:pt>
                <c:pt idx="610" formatCode="0.0">
                  <c:v>4.6257062691000002</c:v>
                </c:pt>
                <c:pt idx="611" formatCode="0.0">
                  <c:v>4.6984131616999996</c:v>
                </c:pt>
                <c:pt idx="612" formatCode="0.0">
                  <c:v>4.3689894943000001</c:v>
                </c:pt>
                <c:pt idx="613" formatCode="0.0">
                  <c:v>4.4034690626000002</c:v>
                </c:pt>
                <c:pt idx="614" formatCode="0.0">
                  <c:v>4.0843448550000003</c:v>
                </c:pt>
                <c:pt idx="615" formatCode="0.0">
                  <c:v>4.2812967927000001</c:v>
                </c:pt>
                <c:pt idx="616" formatCode="0.0">
                  <c:v>4.4046346562999998</c:v>
                </c:pt>
                <c:pt idx="617" formatCode="0.0">
                  <c:v>4.6454821894</c:v>
                </c:pt>
                <c:pt idx="618" formatCode="0.0">
                  <c:v>4.4914387937000004</c:v>
                </c:pt>
                <c:pt idx="619" formatCode="0.0">
                  <c:v>4.3278764945999999</c:v>
                </c:pt>
                <c:pt idx="620" formatCode="0.0">
                  <c:v>4.1164194797000002</c:v>
                </c:pt>
                <c:pt idx="621" formatCode="0.0">
                  <c:v>4.1902639038</c:v>
                </c:pt>
                <c:pt idx="622" formatCode="0.0">
                  <c:v>4.4922927452000003</c:v>
                </c:pt>
                <c:pt idx="623" formatCode="0.0">
                  <c:v>4.6521975648999998</c:v>
                </c:pt>
                <c:pt idx="624" formatCode="0.0">
                  <c:v>4.7422533329999998</c:v>
                </c:pt>
                <c:pt idx="625" formatCode="0.0">
                  <c:v>5.1138325384999996</c:v>
                </c:pt>
                <c:pt idx="626" formatCode="0.0">
                  <c:v>5.7619772378</c:v>
                </c:pt>
                <c:pt idx="627" formatCode="0.0">
                  <c:v>5.8087035054999996</c:v>
                </c:pt>
                <c:pt idx="628" formatCode="0.0">
                  <c:v>6.0115671205999996</c:v>
                </c:pt>
                <c:pt idx="629" formatCode="0.0">
                  <c:v>5.9808848514999999</c:v>
                </c:pt>
                <c:pt idx="630" formatCode="0.0">
                  <c:v>6.3426425025000004</c:v>
                </c:pt>
                <c:pt idx="631" formatCode="0.0">
                  <c:v>7.0238390528999997</c:v>
                </c:pt>
                <c:pt idx="632" formatCode="0.0">
                  <c:v>7.508955287</c:v>
                </c:pt>
                <c:pt idx="633" formatCode="0.0">
                  <c:v>7.5416658694000001</c:v>
                </c:pt>
                <c:pt idx="634" formatCode="0.0">
                  <c:v>7.8749831130999999</c:v>
                </c:pt>
                <c:pt idx="635" formatCode="0.0">
                  <c:v>8.2032109853000001</c:v>
                </c:pt>
                <c:pt idx="636" formatCode="0.0">
                  <c:v>8.4539867400999995</c:v>
                </c:pt>
                <c:pt idx="637" formatCode="0.0">
                  <c:v>8.8610618828999996</c:v>
                </c:pt>
                <c:pt idx="638" formatCode="0.0">
                  <c:v>8.8841034521999998</c:v>
                </c:pt>
                <c:pt idx="639" formatCode="0.0">
                  <c:v>8.7439326769000001</c:v>
                </c:pt>
                <c:pt idx="640" formatCode="0.0">
                  <c:v>8.8465340582999996</c:v>
                </c:pt>
                <c:pt idx="641" formatCode="0.0">
                  <c:v>8.9152082126999996</c:v>
                </c:pt>
                <c:pt idx="642" formatCode="0.0">
                  <c:v>8.4658836819999994</c:v>
                </c:pt>
                <c:pt idx="643" formatCode="0.0">
                  <c:v>8.2038751905999998</c:v>
                </c:pt>
                <c:pt idx="644" formatCode="0.0">
                  <c:v>7.8970231803999997</c:v>
                </c:pt>
                <c:pt idx="645" formatCode="0.0">
                  <c:v>7.8299016368999999</c:v>
                </c:pt>
                <c:pt idx="646" formatCode="0.0">
                  <c:v>7.4203969525</c:v>
                </c:pt>
                <c:pt idx="647" formatCode="0.0">
                  <c:v>6.4965225025000004</c:v>
                </c:pt>
                <c:pt idx="648" formatCode="0.0">
                  <c:v>6.3303347904000002</c:v>
                </c:pt>
                <c:pt idx="649" formatCode="0.0">
                  <c:v>5.2257005576999997</c:v>
                </c:pt>
                <c:pt idx="650" formatCode="0.0">
                  <c:v>4.3909538871000002</c:v>
                </c:pt>
                <c:pt idx="651" formatCode="0.0">
                  <c:v>4.2736348416999999</c:v>
                </c:pt>
                <c:pt idx="652" formatCode="0.0">
                  <c:v>3.9542511468999999</c:v>
                </c:pt>
                <c:pt idx="653" formatCode="0.0">
                  <c:v>3.5009254600999999</c:v>
                </c:pt>
                <c:pt idx="654" formatCode="0.0">
                  <c:v>3.4556227105000001</c:v>
                </c:pt>
                <c:pt idx="655" formatCode="0.0">
                  <c:v>3.1878789222999999</c:v>
                </c:pt>
                <c:pt idx="656" formatCode="0.0">
                  <c:v>2.4833603170999998</c:v>
                </c:pt>
                <c:pt idx="657" formatCode="0.0">
                  <c:v>2.7130895916000002</c:v>
                </c:pt>
                <c:pt idx="658" formatCode="0.0">
                  <c:v>2.6611161809000001</c:v>
                </c:pt>
                <c:pt idx="659" formatCode="0.0">
                  <c:v>2.7792538912000002</c:v>
                </c:pt>
                <c:pt idx="660" formatCode="0.0">
                  <c:v>2.4803285176999998</c:v>
                </c:pt>
                <c:pt idx="661" formatCode="0.0">
                  <c:v>2.7286315193999999</c:v>
                </c:pt>
                <c:pt idx="662" formatCode="0.0">
                  <c:v>2.8453748453999999</c:v>
                </c:pt>
                <c:pt idx="663" formatCode="0.0">
                  <c:v>2.8156212288</c:v>
                </c:pt>
                <c:pt idx="664" formatCode="0.0">
                  <c:v>2.5668998634000002</c:v>
                </c:pt>
                <c:pt idx="665" formatCode="0.0">
                  <c:v>2.3930173499</c:v>
                </c:pt>
                <c:pt idx="666" formatCode="0.0">
                  <c:v>2.6385029785</c:v>
                </c:pt>
                <c:pt idx="667" formatCode="0.0">
                  <c:v>2.6799746488</c:v>
                </c:pt>
                <c:pt idx="668" formatCode="0.0">
                  <c:v>3.2393925652000002</c:v>
                </c:pt>
                <c:pt idx="669" formatCode="0.0">
                  <c:v>2.4831093944</c:v>
                </c:pt>
                <c:pt idx="670" formatCode="0.0">
                  <c:v>2.2418789667999999</c:v>
                </c:pt>
                <c:pt idx="671" formatCode="0.0">
                  <c:v>2.3726910426000001</c:v>
                </c:pt>
                <c:pt idx="672" formatCode="0.0">
                  <c:v>2.6021068881999998</c:v>
                </c:pt>
                <c:pt idx="673" formatCode="0.0">
                  <c:v>2.6172356325999999</c:v>
                </c:pt>
                <c:pt idx="674" formatCode="0.0">
                  <c:v>2.7201872543999999</c:v>
                </c:pt>
                <c:pt idx="675" formatCode="0.0">
                  <c:v>2.7029949119999999</c:v>
                </c:pt>
                <c:pt idx="676" formatCode="0.0">
                  <c:v>2.9224537461</c:v>
                </c:pt>
                <c:pt idx="677" formatCode="0.0">
                  <c:v>3.2493045019000002</c:v>
                </c:pt>
                <c:pt idx="678" formatCode="0.0">
                  <c:v>3.1799470018</c:v>
                </c:pt>
                <c:pt idx="679" formatCode="0.0">
                  <c:v>3.0900585707000001</c:v>
                </c:pt>
                <c:pt idx="680" formatCode="0.0">
                  <c:v>3.3535401797</c:v>
                </c:pt>
                <c:pt idx="681" formatCode="0.0">
                  <c:v>3.9540449419999999</c:v>
                </c:pt>
                <c:pt idx="682" formatCode="0.0">
                  <c:v>4.1647804567</c:v>
                </c:pt>
                <c:pt idx="683" formatCode="0.0">
                  <c:v>4.4341308388999998</c:v>
                </c:pt>
                <c:pt idx="684" formatCode="0.0">
                  <c:v>4.4294512915000004</c:v>
                </c:pt>
                <c:pt idx="685" formatCode="0.0">
                  <c:v>4.9229794247000003</c:v>
                </c:pt>
                <c:pt idx="686" formatCode="0.0">
                  <c:v>5.3973318829999997</c:v>
                </c:pt>
                <c:pt idx="687" formatCode="0.0">
                  <c:v>5.7098018483999997</c:v>
                </c:pt>
                <c:pt idx="688" formatCode="0.0">
                  <c:v>5.8052367721999998</c:v>
                </c:pt>
                <c:pt idx="689" formatCode="0.0">
                  <c:v>6.0097066939000001</c:v>
                </c:pt>
                <c:pt idx="690" formatCode="0.0">
                  <c:v>6.0865584386</c:v>
                </c:pt>
                <c:pt idx="691" formatCode="0.0">
                  <c:v>6.0545200245000004</c:v>
                </c:pt>
                <c:pt idx="692" formatCode="0.0">
                  <c:v>5.9894300709000001</c:v>
                </c:pt>
                <c:pt idx="693" formatCode="0.0">
                  <c:v>5.9393364356999996</c:v>
                </c:pt>
                <c:pt idx="694" formatCode="0.0">
                  <c:v>6.2680441416999999</c:v>
                </c:pt>
                <c:pt idx="695" formatCode="0.0">
                  <c:v>6.4816826885000003</c:v>
                </c:pt>
                <c:pt idx="696" formatCode="0.0">
                  <c:v>6.4214945488000001</c:v>
                </c:pt>
                <c:pt idx="697" formatCode="0.0">
                  <c:v>6.0850396082999998</c:v>
                </c:pt>
                <c:pt idx="698" formatCode="0.0">
                  <c:v>5.8982148211999998</c:v>
                </c:pt>
                <c:pt idx="699" formatCode="0.0">
                  <c:v>5.8512880935</c:v>
                </c:pt>
                <c:pt idx="700" formatCode="0.0">
                  <c:v>5.8508484165999999</c:v>
                </c:pt>
                <c:pt idx="701" formatCode="0.0">
                  <c:v>6.0835280115000003</c:v>
                </c:pt>
                <c:pt idx="702" formatCode="0.0">
                  <c:v>6.2075537518999999</c:v>
                </c:pt>
                <c:pt idx="703" formatCode="0.0">
                  <c:v>6.7276290875000004</c:v>
                </c:pt>
                <c:pt idx="704" formatCode="0.0">
                  <c:v>6.6961363751</c:v>
                </c:pt>
                <c:pt idx="705" formatCode="0.0">
                  <c:v>6.6873693507</c:v>
                </c:pt>
                <c:pt idx="706" formatCode="0.0">
                  <c:v>6.5565687640999997</c:v>
                </c:pt>
                <c:pt idx="707" formatCode="0.0">
                  <c:v>6.2169367532999997</c:v>
                </c:pt>
                <c:pt idx="708" formatCode="0.0">
                  <c:v>6.5473928871</c:v>
                </c:pt>
                <c:pt idx="709" formatCode="0.0">
                  <c:v>6.6906327628</c:v>
                </c:pt>
                <c:pt idx="710" formatCode="0.0">
                  <c:v>6.7277841055999996</c:v>
                </c:pt>
                <c:pt idx="711" formatCode="0.0">
                  <c:v>6.5799844509999996</c:v>
                </c:pt>
                <c:pt idx="712" formatCode="0.0">
                  <c:v>6.8385419358000004</c:v>
                </c:pt>
                <c:pt idx="713" formatCode="0.0">
                  <c:v>6.4273678305999997</c:v>
                </c:pt>
                <c:pt idx="714" formatCode="0.0">
                  <c:v>6.051132076</c:v>
                </c:pt>
                <c:pt idx="715" formatCode="0.0">
                  <c:v>5.7752292674000003</c:v>
                </c:pt>
                <c:pt idx="716" formatCode="0.0">
                  <c:v>5.5772439278999997</c:v>
                </c:pt>
                <c:pt idx="717" formatCode="0.0">
                  <c:v>5.4620908286000001</c:v>
                </c:pt>
                <c:pt idx="718" formatCode="0.0">
                  <c:v>5.2782772226999999</c:v>
                </c:pt>
                <c:pt idx="719" formatCode="0.0">
                  <c:v>5.1058729543999997</c:v>
                </c:pt>
                <c:pt idx="720" formatCode="0.0">
                  <c:v>4.7107161195999998</c:v>
                </c:pt>
                <c:pt idx="721" formatCode="0.0">
                  <c:v>4.4498815986000002</c:v>
                </c:pt>
                <c:pt idx="722" formatCode="0.0">
                  <c:v>4.1676699883000001</c:v>
                </c:pt>
                <c:pt idx="723" formatCode="0.0">
                  <c:v>3.9317499765999999</c:v>
                </c:pt>
                <c:pt idx="724" formatCode="0.0">
                  <c:v>3.6608683242</c:v>
                </c:pt>
                <c:pt idx="725" formatCode="0.0">
                  <c:v>3.5132307836000001</c:v>
                </c:pt>
                <c:pt idx="726" formatCode="0.0">
                  <c:v>3.4992712811</c:v>
                </c:pt>
                <c:pt idx="727" formatCode="0.0">
                  <c:v>3.2971590938999999</c:v>
                </c:pt>
                <c:pt idx="728" formatCode="0.0">
                  <c:v>3.1649007655000001</c:v>
                </c:pt>
                <c:pt idx="729" formatCode="0.0">
                  <c:v>3.3247158599</c:v>
                </c:pt>
                <c:pt idx="730" formatCode="0.0">
                  <c:v>3.4953722300000001</c:v>
                </c:pt>
                <c:pt idx="731" formatCode="0.0">
                  <c:v>3.3852316492000001</c:v>
                </c:pt>
                <c:pt idx="732" formatCode="0.0">
                  <c:v>3.4568110595000001</c:v>
                </c:pt>
                <c:pt idx="733" formatCode="0.0">
                  <c:v>3.7188780845</c:v>
                </c:pt>
                <c:pt idx="734" formatCode="0.0">
                  <c:v>3.3990452964000002</c:v>
                </c:pt>
                <c:pt idx="735" formatCode="0.0">
                  <c:v>3.4748286219</c:v>
                </c:pt>
                <c:pt idx="736" formatCode="0.0">
                  <c:v>3.1959859977999998</c:v>
                </c:pt>
                <c:pt idx="737" formatCode="0.0">
                  <c:v>3.0016093398999999</c:v>
                </c:pt>
                <c:pt idx="738" formatCode="0.0">
                  <c:v>3.0225729218000001</c:v>
                </c:pt>
                <c:pt idx="739" formatCode="0.0">
                  <c:v>2.6177425176</c:v>
                </c:pt>
                <c:pt idx="740" formatCode="0.0">
                  <c:v>2.3599782093999999</c:v>
                </c:pt>
                <c:pt idx="741" formatCode="0.0">
                  <c:v>1.4715107759999999</c:v>
                </c:pt>
                <c:pt idx="742" formatCode="0.0">
                  <c:v>4.0030264099999997E-2</c:v>
                </c:pt>
                <c:pt idx="743" formatCode="0.0">
                  <c:v>-1.0845922491</c:v>
                </c:pt>
                <c:pt idx="744" formatCode="0.0">
                  <c:v>-2.1189200841</c:v>
                </c:pt>
                <c:pt idx="745" formatCode="0.0">
                  <c:v>-3.5666057101000002</c:v>
                </c:pt>
                <c:pt idx="746" formatCode="0.0">
                  <c:v>-4.5321799216</c:v>
                </c:pt>
                <c:pt idx="747" formatCode="0.0">
                  <c:v>-5.6246676611000002</c:v>
                </c:pt>
                <c:pt idx="748" formatCode="0.0">
                  <c:v>-6.8788281044000001</c:v>
                </c:pt>
                <c:pt idx="749" formatCode="0.0">
                  <c:v>-7.6767798653000003</c:v>
                </c:pt>
                <c:pt idx="750" formatCode="0.0">
                  <c:v>-8.7017272698999992</c:v>
                </c:pt>
                <c:pt idx="751" formatCode="0.0">
                  <c:v>-9.2523054060999996</c:v>
                </c:pt>
                <c:pt idx="752" formatCode="0.0">
                  <c:v>-9.7599472423000009</c:v>
                </c:pt>
                <c:pt idx="753" formatCode="0.0">
                  <c:v>-9.6312782107999997</c:v>
                </c:pt>
                <c:pt idx="754" formatCode="0.0">
                  <c:v>-8.6838132447999996</c:v>
                </c:pt>
                <c:pt idx="755" formatCode="0.0">
                  <c:v>-7.4484354149999996</c:v>
                </c:pt>
                <c:pt idx="756" formatCode="0.0">
                  <c:v>-6.6592202249000003</c:v>
                </c:pt>
                <c:pt idx="757" formatCode="0.0">
                  <c:v>-5.4301069286999999</c:v>
                </c:pt>
                <c:pt idx="758" formatCode="0.0">
                  <c:v>-3.6942889051000001</c:v>
                </c:pt>
                <c:pt idx="759" formatCode="0.0">
                  <c:v>-2.1793103186999998</c:v>
                </c:pt>
                <c:pt idx="760" formatCode="0.0">
                  <c:v>-0.5765643547</c:v>
                </c:pt>
                <c:pt idx="761" formatCode="0.0">
                  <c:v>0.58345195689999996</c:v>
                </c:pt>
                <c:pt idx="762" formatCode="0.0">
                  <c:v>1.7930947923</c:v>
                </c:pt>
                <c:pt idx="763" formatCode="0.0">
                  <c:v>2.7542870133999999</c:v>
                </c:pt>
                <c:pt idx="764" formatCode="0.0">
                  <c:v>3.9368319833999998</c:v>
                </c:pt>
                <c:pt idx="765" formatCode="0.0">
                  <c:v>4.6359936043000003</c:v>
                </c:pt>
                <c:pt idx="766" formatCode="0.0">
                  <c:v>5.1910233865000004</c:v>
                </c:pt>
                <c:pt idx="767" formatCode="0.0">
                  <c:v>5.4248567341999996</c:v>
                </c:pt>
                <c:pt idx="768" formatCode="0.0">
                  <c:v>5.8285090732000002</c:v>
                </c:pt>
                <c:pt idx="769" formatCode="0.0">
                  <c:v>6.1766394027000002</c:v>
                </c:pt>
                <c:pt idx="770" formatCode="0.0">
                  <c:v>5.9886769907000001</c:v>
                </c:pt>
                <c:pt idx="771" formatCode="0.0">
                  <c:v>5.9011497973999996</c:v>
                </c:pt>
                <c:pt idx="772" formatCode="0.0">
                  <c:v>6.0806612287000004</c:v>
                </c:pt>
                <c:pt idx="773" formatCode="0.0">
                  <c:v>6.4410872424000001</c:v>
                </c:pt>
                <c:pt idx="774" formatCode="0.0">
                  <c:v>6.6318130703999998</c:v>
                </c:pt>
                <c:pt idx="775" formatCode="0.0">
                  <c:v>7.1595589017999997</c:v>
                </c:pt>
                <c:pt idx="776" formatCode="0.0">
                  <c:v>7.3053111809000004</c:v>
                </c:pt>
                <c:pt idx="777" formatCode="0.0">
                  <c:v>7.4579861965000003</c:v>
                </c:pt>
                <c:pt idx="778" formatCode="0.0">
                  <c:v>7.3864423542999997</c:v>
                </c:pt>
                <c:pt idx="779" formatCode="0.0">
                  <c:v>7.3123999992000002</c:v>
                </c:pt>
                <c:pt idx="780" formatCode="0.0">
                  <c:v>7.2434079160999998</c:v>
                </c:pt>
                <c:pt idx="781" formatCode="0.0">
                  <c:v>7.4000545195000003</c:v>
                </c:pt>
                <c:pt idx="782" formatCode="0.0">
                  <c:v>7.3701774526000001</c:v>
                </c:pt>
                <c:pt idx="783" formatCode="0.0">
                  <c:v>7.0491951383</c:v>
                </c:pt>
                <c:pt idx="784" formatCode="0.0">
                  <c:v>7.0118776351000003</c:v>
                </c:pt>
                <c:pt idx="785" formatCode="0.0">
                  <c:v>6.5629470993999997</c:v>
                </c:pt>
                <c:pt idx="786" formatCode="0.0">
                  <c:v>6.2740575793</c:v>
                </c:pt>
                <c:pt idx="787" formatCode="0.0">
                  <c:v>6.0365299181000003</c:v>
                </c:pt>
                <c:pt idx="788" formatCode="0.0">
                  <c:v>5.5901000093000004</c:v>
                </c:pt>
                <c:pt idx="789" formatCode="0.0">
                  <c:v>5.4645020219999996</c:v>
                </c:pt>
                <c:pt idx="790" formatCode="0.0">
                  <c:v>5.3128657220999997</c:v>
                </c:pt>
                <c:pt idx="791" formatCode="0.0">
                  <c:v>4.9602657676000002</c:v>
                </c:pt>
                <c:pt idx="792" formatCode="0.0">
                  <c:v>4.9547207507</c:v>
                </c:pt>
                <c:pt idx="793" formatCode="0.0">
                  <c:v>4.1974121564000004</c:v>
                </c:pt>
                <c:pt idx="794" formatCode="0.0">
                  <c:v>3.7572913262999998</c:v>
                </c:pt>
                <c:pt idx="795" formatCode="0.0">
                  <c:v>3.8203443528999999</c:v>
                </c:pt>
                <c:pt idx="796" formatCode="0.0">
                  <c:v>3.6286537127999998</c:v>
                </c:pt>
                <c:pt idx="797" formatCode="0.0">
                  <c:v>3.6515570886000002</c:v>
                </c:pt>
                <c:pt idx="798" formatCode="0.0">
                  <c:v>3.9613920992999998</c:v>
                </c:pt>
                <c:pt idx="799" formatCode="0.0">
                  <c:v>3.8142064164999998</c:v>
                </c:pt>
                <c:pt idx="800" formatCode="0.0">
                  <c:v>3.8089995991999999</c:v>
                </c:pt>
                <c:pt idx="801" formatCode="0.0">
                  <c:v>3.7209377964999999</c:v>
                </c:pt>
                <c:pt idx="802" formatCode="0.0">
                  <c:v>3.5618172263000001</c:v>
                </c:pt>
                <c:pt idx="803" formatCode="0.0">
                  <c:v>3.6539732594999998</c:v>
                </c:pt>
                <c:pt idx="804" formatCode="0.0">
                  <c:v>3.3827944480999999</c:v>
                </c:pt>
                <c:pt idx="805" formatCode="0.0">
                  <c:v>3.4807316639999999</c:v>
                </c:pt>
                <c:pt idx="806" formatCode="0.0">
                  <c:v>3.5501833855</c:v>
                </c:pt>
                <c:pt idx="807" formatCode="0.0">
                  <c:v>3.6906032663000001</c:v>
                </c:pt>
                <c:pt idx="808" formatCode="0.0">
                  <c:v>3.7497903910999999</c:v>
                </c:pt>
                <c:pt idx="809" formatCode="0.0">
                  <c:v>3.8371985845999999</c:v>
                </c:pt>
                <c:pt idx="810" formatCode="0.0">
                  <c:v>3.7046712624000002</c:v>
                </c:pt>
                <c:pt idx="811" formatCode="0.0">
                  <c:v>3.675706988</c:v>
                </c:pt>
                <c:pt idx="812" formatCode="0.0">
                  <c:v>3.9589357350999999</c:v>
                </c:pt>
                <c:pt idx="813" formatCode="0.0">
                  <c:v>4.0723818177000002</c:v>
                </c:pt>
                <c:pt idx="814" formatCode="0.0">
                  <c:v>4.1078263310000001</c:v>
                </c:pt>
                <c:pt idx="815" formatCode="0.0">
                  <c:v>4.2887654677000002</c:v>
                </c:pt>
                <c:pt idx="816" formatCode="0.0">
                  <c:v>4.4231924077000002</c:v>
                </c:pt>
                <c:pt idx="817" formatCode="0.0">
                  <c:v>4.4539945509000001</c:v>
                </c:pt>
                <c:pt idx="818" formatCode="0.0">
                  <c:v>4.4870187297999999</c:v>
                </c:pt>
                <c:pt idx="819" formatCode="0.0">
                  <c:v>4.1752890907999998</c:v>
                </c:pt>
                <c:pt idx="820" formatCode="0.0">
                  <c:v>3.8322617039</c:v>
                </c:pt>
                <c:pt idx="821" formatCode="0.0">
                  <c:v>3.7783911539999999</c:v>
                </c:pt>
                <c:pt idx="822" formatCode="0.0">
                  <c:v>3.6733263341</c:v>
                </c:pt>
                <c:pt idx="823" formatCode="0.0">
                  <c:v>3.4691420722999999</c:v>
                </c:pt>
                <c:pt idx="824" formatCode="0.0">
                  <c:v>3.1817578646000002</c:v>
                </c:pt>
                <c:pt idx="825" formatCode="0.0">
                  <c:v>2.8835961461999999</c:v>
                </c:pt>
                <c:pt idx="826" formatCode="0.0">
                  <c:v>2.7178830220000001</c:v>
                </c:pt>
                <c:pt idx="827" formatCode="0.0">
                  <c:v>2.5489232841999998</c:v>
                </c:pt>
                <c:pt idx="828" formatCode="0.0">
                  <c:v>2.3202086734999998</c:v>
                </c:pt>
                <c:pt idx="829" formatCode="0.0">
                  <c:v>2.6636740802999999</c:v>
                </c:pt>
                <c:pt idx="830" formatCode="0.0">
                  <c:v>2.6775522881999998</c:v>
                </c:pt>
                <c:pt idx="831" formatCode="0.0">
                  <c:v>2.7311916067999999</c:v>
                </c:pt>
                <c:pt idx="832" formatCode="0.0">
                  <c:v>2.7167609428000001</c:v>
                </c:pt>
                <c:pt idx="833" formatCode="0.0">
                  <c:v>2.6742703850999998</c:v>
                </c:pt>
                <c:pt idx="834" formatCode="0.0">
                  <c:v>2.4003619086999999</c:v>
                </c:pt>
                <c:pt idx="835" formatCode="0.0">
                  <c:v>2.5299674544999999</c:v>
                </c:pt>
                <c:pt idx="836" formatCode="0.0">
                  <c:v>2.6103969894999999</c:v>
                </c:pt>
                <c:pt idx="837" formatCode="0.0">
                  <c:v>2.5787493853000001</c:v>
                </c:pt>
                <c:pt idx="838" formatCode="0.0">
                  <c:v>2.8367569666999999</c:v>
                </c:pt>
                <c:pt idx="839" formatCode="0.0">
                  <c:v>2.9096949208999998</c:v>
                </c:pt>
                <c:pt idx="840" formatCode="0.0">
                  <c:v>3.2222460479000001</c:v>
                </c:pt>
                <c:pt idx="841" formatCode="0.0">
                  <c:v>2.7784634326000002</c:v>
                </c:pt>
                <c:pt idx="842" formatCode="0.0">
                  <c:v>2.9157048213999999</c:v>
                </c:pt>
                <c:pt idx="843" formatCode="0.0">
                  <c:v>2.9726084057</c:v>
                </c:pt>
                <c:pt idx="844" formatCode="0.0">
                  <c:v>3.3294775851999998</c:v>
                </c:pt>
                <c:pt idx="845" formatCode="0.0">
                  <c:v>3.3610640515000001</c:v>
                </c:pt>
                <c:pt idx="846" formatCode="0.0">
                  <c:v>3.5635448787000001</c:v>
                </c:pt>
                <c:pt idx="847" formatCode="0.0">
                  <c:v>3.6464909774000001</c:v>
                </c:pt>
                <c:pt idx="848" formatCode="0.0">
                  <c:v>3.7337464226999999</c:v>
                </c:pt>
                <c:pt idx="849" formatCode="0.0">
                  <c:v>4.0265389305000001</c:v>
                </c:pt>
                <c:pt idx="850" formatCode="0.0">
                  <c:v>4.1831997438000004</c:v>
                </c:pt>
                <c:pt idx="851" formatCode="0.0">
                  <c:v>4.1209866465999996</c:v>
                </c:pt>
                <c:pt idx="852" formatCode="0.0">
                  <c:v>4.1431928683999999</c:v>
                </c:pt>
                <c:pt idx="853" formatCode="0.0">
                  <c:v>4.3876388440999996</c:v>
                </c:pt>
                <c:pt idx="854" formatCode="0.0">
                  <c:v>4.4245460402000001</c:v>
                </c:pt>
                <c:pt idx="855" formatCode="0.0">
                  <c:v>4.4118946829999999</c:v>
                </c:pt>
                <c:pt idx="856" formatCode="0.0">
                  <c:v>4.5564882637000004</c:v>
                </c:pt>
                <c:pt idx="857" formatCode="0.0">
                  <c:v>4.6965156740999996</c:v>
                </c:pt>
                <c:pt idx="858" formatCode="0.0">
                  <c:v>4.9807594194</c:v>
                </c:pt>
                <c:pt idx="859" formatCode="0.0">
                  <c:v>5.1779569765</c:v>
                </c:pt>
                <c:pt idx="860" formatCode="0.0">
                  <c:v>4.9212531662999996</c:v>
                </c:pt>
                <c:pt idx="861" formatCode="0.0">
                  <c:v>4.9899524664000001</c:v>
                </c:pt>
                <c:pt idx="862" formatCode="0.0">
                  <c:v>4.8029271957999997</c:v>
                </c:pt>
                <c:pt idx="863" formatCode="0.0">
                  <c:v>4.4407480170999998</c:v>
                </c:pt>
                <c:pt idx="864" formatCode="0.0">
                  <c:v>4.2391885678000003</c:v>
                </c:pt>
                <c:pt idx="865" formatCode="0.0">
                  <c:v>4.0417359209999999</c:v>
                </c:pt>
                <c:pt idx="866" formatCode="0.0">
                  <c:v>3.6701075667</c:v>
                </c:pt>
                <c:pt idx="867" formatCode="0.0">
                  <c:v>3.8501216410999999</c:v>
                </c:pt>
                <c:pt idx="868" formatCode="0.0">
                  <c:v>3.5086047706999999</c:v>
                </c:pt>
                <c:pt idx="869" formatCode="0.0">
                  <c:v>3.1783865829</c:v>
                </c:pt>
                <c:pt idx="870" formatCode="0.0">
                  <c:v>3.0395108450000001</c:v>
                </c:pt>
                <c:pt idx="871" formatCode="0.0">
                  <c:v>2.8499437465000002</c:v>
                </c:pt>
                <c:pt idx="872" formatCode="0.0">
                  <c:v>2.9625503027</c:v>
                </c:pt>
                <c:pt idx="873" formatCode="0.0">
                  <c:v>2.7741256549000002</c:v>
                </c:pt>
                <c:pt idx="874" formatCode="0.0">
                  <c:v>2.6149340359000002</c:v>
                </c:pt>
                <c:pt idx="875" formatCode="0.0">
                  <c:v>3.1328053952000001</c:v>
                </c:pt>
                <c:pt idx="876" formatCode="0.0">
                  <c:v>3.3208315205000001</c:v>
                </c:pt>
                <c:pt idx="877" formatCode="0.0">
                  <c:v>3.8153058156999999</c:v>
                </c:pt>
                <c:pt idx="878" formatCode="0.0">
                  <c:v>3.1410469612999998</c:v>
                </c:pt>
                <c:pt idx="879" formatCode="0.0">
                  <c:v>1.0499248172</c:v>
                </c:pt>
                <c:pt idx="880" formatCode="0.0">
                  <c:v>0.15095040579999999</c:v>
                </c:pt>
                <c:pt idx="881" formatCode="0.0">
                  <c:v>0.32825364959999997</c:v>
                </c:pt>
                <c:pt idx="882" formatCode="0.0">
                  <c:v>0.30328156499999998</c:v>
                </c:pt>
                <c:pt idx="883" formatCode="0.0">
                  <c:v>5.2776996E-2</c:v>
                </c:pt>
                <c:pt idx="884" formatCode="0.0">
                  <c:v>0.46932919099999998</c:v>
                </c:pt>
                <c:pt idx="885" formatCode="0.0">
                  <c:v>0.73203711169999996</c:v>
                </c:pt>
                <c:pt idx="886" formatCode="0.0">
                  <c:v>0.76599449180000001</c:v>
                </c:pt>
                <c:pt idx="887" formatCode="0.0">
                  <c:v>0.72215150719999999</c:v>
                </c:pt>
                <c:pt idx="888" formatCode="0.0">
                  <c:v>0.97153258980000001</c:v>
                </c:pt>
                <c:pt idx="889" formatCode="0.0">
                  <c:v>0.61718246629999995</c:v>
                </c:pt>
                <c:pt idx="890" formatCode="0.0">
                  <c:v>3.7305081805999998</c:v>
                </c:pt>
                <c:pt idx="891" formatCode="0.0">
                  <c:v>9.0836713349</c:v>
                </c:pt>
                <c:pt idx="892" formatCode="0.0">
                  <c:v>12.1071535122</c:v>
                </c:pt>
                <c:pt idx="893" formatCode="0.0">
                  <c:v>13.517311434</c:v>
                </c:pt>
                <c:pt idx="894" formatCode="0.0">
                  <c:v>14.548928886400001</c:v>
                </c:pt>
                <c:pt idx="895" formatCode="0.0">
                  <c:v>15.8787739195</c:v>
                </c:pt>
                <c:pt idx="896" formatCode="0.0">
                  <c:v>16.3809536829</c:v>
                </c:pt>
                <c:pt idx="897" formatCode="0.0">
                  <c:v>17.0951509665</c:v>
                </c:pt>
                <c:pt idx="898" formatCode="0.0">
                  <c:v>18.576970485</c:v>
                </c:pt>
                <c:pt idx="899" formatCode="0.0">
                  <c:v>19.643874948400001</c:v>
                </c:pt>
                <c:pt idx="900" formatCode="0.0">
                  <c:v>20.012191283300002</c:v>
                </c:pt>
                <c:pt idx="901" formatCode="0.0">
                  <c:v>21.1137488279</c:v>
                </c:pt>
                <c:pt idx="902" formatCode="0.0">
                  <c:v>18.881855555800001</c:v>
                </c:pt>
                <c:pt idx="903" formatCode="0.0">
                  <c:v>15.676742559999999</c:v>
                </c:pt>
                <c:pt idx="904" formatCode="0.0">
                  <c:v>14.173375074999999</c:v>
                </c:pt>
                <c:pt idx="905" formatCode="0.0">
                  <c:v>13.290501796499999</c:v>
                </c:pt>
                <c:pt idx="906" formatCode="0.0">
                  <c:v>12.6481453093</c:v>
                </c:pt>
                <c:pt idx="907" formatCode="0.0">
                  <c:v>12.2423452297</c:v>
                </c:pt>
                <c:pt idx="908" formatCode="0.0">
                  <c:v>11.801862487799999</c:v>
                </c:pt>
                <c:pt idx="909" formatCode="0.0">
                  <c:v>11.207521933300001</c:v>
                </c:pt>
                <c:pt idx="910" formatCode="0.0">
                  <c:v>10.0948979951</c:v>
                </c:pt>
                <c:pt idx="911" formatCode="0.0">
                  <c:v>9.1297911437000003</c:v>
                </c:pt>
                <c:pt idx="912" formatCode="0.0">
                  <c:v>8.6415648842999992</c:v>
                </c:pt>
                <c:pt idx="1127" formatCode="0.0">
                  <c:v>#N/A</c:v>
                </c:pt>
              </c:numCache>
            </c:numRef>
          </c:val>
          <c:smooth val="0"/>
          <c:extLst>
            <c:ext xmlns:c16="http://schemas.microsoft.com/office/drawing/2014/chart" uri="{C3380CC4-5D6E-409C-BE32-E72D297353CC}">
              <c16:uniqueId val="{00000000-DE75-46F9-B6C4-05705C348605}"/>
            </c:ext>
          </c:extLst>
        </c:ser>
        <c:ser>
          <c:idx val="6"/>
          <c:order val="2"/>
          <c:tx>
            <c:strRef>
              <c:f>'RS22'!$N$7</c:f>
              <c:strCache>
                <c:ptCount val="1"/>
                <c:pt idx="0">
                  <c:v>8.6%</c:v>
                </c:pt>
              </c:strCache>
            </c:strRef>
          </c:tx>
          <c:marker>
            <c:symbol val="none"/>
          </c:marker>
          <c:dLbls>
            <c:dLbl>
              <c:idx val="355"/>
              <c:layout>
                <c:manualLayout>
                  <c:x val="-1.2926577042399173E-2"/>
                  <c:y val="-0.109649122807017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DE75-46F9-B6C4-05705C348605}"/>
                </c:ext>
              </c:extLst>
            </c:dLbl>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DE75-46F9-B6C4-05705C348605}"/>
                </c:ext>
              </c:extLst>
            </c:dLbl>
            <c:dLbl>
              <c:idx val="367"/>
              <c:layout>
                <c:manualLayout>
                  <c:x val="-1.0532644804980346E-16"/>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DE75-46F9-B6C4-05705C348605}"/>
                </c:ext>
              </c:extLst>
            </c:dLbl>
            <c:dLbl>
              <c:idx val="389"/>
              <c:layout>
                <c:manualLayout>
                  <c:x val="2.8725726760886944E-2"/>
                  <c:y val="-2.325890483785226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DE75-46F9-B6C4-05705C348605}"/>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DE75-46F9-B6C4-05705C348605}"/>
                </c:ext>
              </c:extLst>
            </c:dLbl>
            <c:dLbl>
              <c:idx val="391"/>
              <c:layout>
                <c:manualLayout>
                  <c:x val="7.1814316902217628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E75-46F9-B6C4-05705C348605}"/>
                </c:ext>
              </c:extLst>
            </c:dLbl>
            <c:dLbl>
              <c:idx val="392"/>
              <c:layout>
                <c:manualLayout>
                  <c:x val="-6.3196598873951612E-2"/>
                  <c:y val="-8.63902179691653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E75-46F9-B6C4-05705C348605}"/>
                </c:ext>
              </c:extLst>
            </c:dLbl>
            <c:dLbl>
              <c:idx val="820"/>
              <c:layout>
                <c:manualLayout>
                  <c:x val="7.18143169022165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E75-46F9-B6C4-05705C348605}"/>
                </c:ext>
              </c:extLst>
            </c:dLbl>
            <c:dLbl>
              <c:idx val="821"/>
              <c:layout>
                <c:manualLayout>
                  <c:x val="-1.0532644804980346E-16"/>
                  <c:y val="3.9872408293460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DE75-46F9-B6C4-05705C348605}"/>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E75-46F9-B6C4-05705C348605}"/>
                </c:ext>
              </c:extLst>
            </c:dLbl>
            <c:dLbl>
              <c:idx val="824"/>
              <c:layout>
                <c:manualLayout>
                  <c:x val="1.0054004366310468E-2"/>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DE75-46F9-B6C4-05705C348605}"/>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DE75-46F9-B6C4-05705C348605}"/>
                </c:ext>
              </c:extLst>
            </c:dLbl>
            <c:dLbl>
              <c:idx val="911"/>
              <c:layout>
                <c:manualLayout>
                  <c:x val="2.872531418312388E-3"/>
                  <c:y val="-9.803921568627450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DE75-46F9-B6C4-05705C348605}"/>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DE75-46F9-B6C4-05705C348605}"/>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'RS22'!$A$9:$A$1136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'RS22'!$N$9:$N$1136</c:f>
              <c:numCache>
                <c:formatCode>General</c:formatCode>
                <c:ptCount val="1128"/>
                <c:pt idx="912" formatCode="0.0">
                  <c:v>8.6415648842999992</c:v>
                </c:pt>
                <c:pt idx="1127" formatCode="0.0">
                  <c:v>#N/A</c:v>
                </c:pt>
              </c:numCache>
            </c:numRef>
          </c:val>
          <c:smooth val="0"/>
          <c:extLst>
            <c:ext xmlns:c16="http://schemas.microsoft.com/office/drawing/2014/chart" uri="{C3380CC4-5D6E-409C-BE32-E72D297353CC}">
              <c16:uniqueId val="{0000000E-DE75-46F9-B6C4-05705C348605}"/>
            </c:ext>
          </c:extLst>
        </c:ser>
        <c:ser>
          <c:idx val="1"/>
          <c:order val="5"/>
          <c:tx>
            <c:v>Retail Sales Forecast</c:v>
          </c:tx>
          <c:spPr>
            <a:ln w="19050">
              <a:noFill/>
            </a:ln>
          </c:spPr>
          <c:marker>
            <c:symbol val="circle"/>
            <c:size val="8"/>
            <c:spPr>
              <a:pattFill prst="narVert">
                <a:fgClr>
                  <a:schemeClr val="tx2">
                    <a:lumMod val="75000"/>
                  </a:schemeClr>
                </a:fgClr>
                <a:bgClr>
                  <a:schemeClr val="bg1"/>
                </a:bgClr>
              </a:pattFill>
              <a:ln>
                <a:solidFill>
                  <a:schemeClr val="tx2">
                    <a:lumMod val="75000"/>
                  </a:schemeClr>
                </a:solidFill>
              </a:ln>
            </c:spPr>
          </c:marker>
          <c:val>
            <c:numRef>
              <c:f>'RS22'!$T$8:$T$1136</c:f>
              <c:numCache>
                <c:formatCode>0.0</c:formatCode>
                <c:ptCount val="1129"/>
                <c:pt idx="1">
                  <c:v>0</c:v>
                </c:pt>
                <c:pt idx="915">
                  <c:v>7.95</c:v>
                </c:pt>
                <c:pt idx="918">
                  <c:v>6.1</c:v>
                </c:pt>
                <c:pt idx="921">
                  <c:v>3.9</c:v>
                </c:pt>
                <c:pt idx="924">
                  <c:v>2.1</c:v>
                </c:pt>
                <c:pt idx="927">
                  <c:v>0.5</c:v>
                </c:pt>
                <c:pt idx="930">
                  <c:v>-0.55000000000000004</c:v>
                </c:pt>
                <c:pt idx="933">
                  <c:v>-0.7</c:v>
                </c:pt>
                <c:pt idx="936">
                  <c:v>-0.7</c:v>
                </c:pt>
                <c:pt idx="939">
                  <c:v>0.8</c:v>
                </c:pt>
                <c:pt idx="942">
                  <c:v>2.8</c:v>
                </c:pt>
                <c:pt idx="945">
                  <c:v>3.8</c:v>
                </c:pt>
                <c:pt idx="948">
                  <c:v>4.4000000000000004</c:v>
                </c:pt>
                <c:pt idx="1128">
                  <c:v>#N/A</c:v>
                </c:pt>
              </c:numCache>
            </c:numRef>
          </c:val>
          <c:smooth val="0"/>
          <c:extLst>
            <c:ext xmlns:c16="http://schemas.microsoft.com/office/drawing/2014/chart" uri="{C3380CC4-5D6E-409C-BE32-E72D297353CC}">
              <c16:uniqueId val="{0000000F-DE75-46F9-B6C4-05705C348605}"/>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0"/>
          <c:order val="0"/>
          <c:tx>
            <c:v>0</c:v>
          </c:tx>
          <c:spPr>
            <a:ln w="28575">
              <a:solidFill>
                <a:schemeClr val="tx1"/>
              </a:solidFill>
            </a:ln>
          </c:spPr>
          <c:marker>
            <c:symbol val="none"/>
          </c:marker>
          <c:cat>
            <c:numRef>
              <c:f>'RS22'!$A$9:$A$1136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'RS22'!$B$9:$B$1136</c:f>
              <c:numCache>
                <c:formatCode>General</c:formatCode>
                <c:ptCount val="11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numCache>
            </c:numRef>
          </c:val>
          <c:smooth val="0"/>
          <c:extLst>
            <c:ext xmlns:c16="http://schemas.microsoft.com/office/drawing/2014/chart" uri="{C3380CC4-5D6E-409C-BE32-E72D297353CC}">
              <c16:uniqueId val="{00000010-DE75-46F9-B6C4-05705C348605}"/>
            </c:ext>
          </c:extLst>
        </c:ser>
        <c:ser>
          <c:idx val="3"/>
          <c:order val="3"/>
          <c:tx>
            <c:v>Indicator</c:v>
          </c:tx>
          <c:spPr>
            <a:ln w="57150">
              <a:solidFill>
                <a:srgbClr val="00B0F0"/>
              </a:solidFill>
            </a:ln>
            <a:effectLst>
              <a:outerShdw blurRad="38100" dist="25400" dir="5400000" algn="ctr" rotWithShape="0">
                <a:schemeClr val="tx1">
                  <a:alpha val="95000"/>
                </a:schemeClr>
              </a:outerShdw>
            </a:effectLst>
          </c:spPr>
          <c:marker>
            <c:symbol val="none"/>
          </c:marker>
          <c:cat>
            <c:numRef>
              <c:f>'RS22'!$A$9:$A$596</c:f>
              <c:numCache>
                <c:formatCode>mmm\-yy</c:formatCode>
                <c:ptCount val="58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numCache>
            </c:numRef>
          </c:cat>
          <c:val>
            <c:numRef>
              <c:f>'ITRLI shift 6'!$D$9:$D$1136</c:f>
              <c:numCache>
                <c:formatCode>General</c:formatCode>
                <c:ptCount val="1128"/>
                <c:pt idx="0" formatCode="0.0">
                  <c:v>0</c:v>
                </c:pt>
                <c:pt idx="384" formatCode="0.0">
                  <c:v>4.4266864935000001</c:v>
                </c:pt>
                <c:pt idx="385" formatCode="0.0">
                  <c:v>4.5133068707000001</c:v>
                </c:pt>
                <c:pt idx="386" formatCode="0.0">
                  <c:v>4.7860701191999997</c:v>
                </c:pt>
                <c:pt idx="387" formatCode="0.0">
                  <c:v>5.0023448626000002</c:v>
                </c:pt>
                <c:pt idx="388" formatCode="0.0">
                  <c:v>5.0320670166000001</c:v>
                </c:pt>
                <c:pt idx="389" formatCode="0.0">
                  <c:v>4.9003125426</c:v>
                </c:pt>
                <c:pt idx="390" formatCode="0.0">
                  <c:v>4.6392039262999996</c:v>
                </c:pt>
                <c:pt idx="391" formatCode="0.0">
                  <c:v>4.4451253342000001</c:v>
                </c:pt>
                <c:pt idx="392" formatCode="0.0">
                  <c:v>4.4198276524000004</c:v>
                </c:pt>
                <c:pt idx="393" formatCode="0.0">
                  <c:v>4.2625064719000001</c:v>
                </c:pt>
                <c:pt idx="394" formatCode="0.0">
                  <c:v>3.0080480108000001</c:v>
                </c:pt>
                <c:pt idx="395" formatCode="0.0">
                  <c:v>1.9219240040000001</c:v>
                </c:pt>
                <c:pt idx="396" formatCode="0.0">
                  <c:v>1.5142455530000001</c:v>
                </c:pt>
                <c:pt idx="397" formatCode="0.0">
                  <c:v>0.93646273079999998</c:v>
                </c:pt>
                <c:pt idx="398" formatCode="0.0">
                  <c:v>0.32655306119999999</c:v>
                </c:pt>
                <c:pt idx="399" formatCode="0.0">
                  <c:v>-7.5002710900000005E-2</c:v>
                </c:pt>
                <c:pt idx="400" formatCode="0.0">
                  <c:v>-0.52416651940000003</c:v>
                </c:pt>
                <c:pt idx="401" formatCode="0.0">
                  <c:v>-1.2179480488000001</c:v>
                </c:pt>
                <c:pt idx="402" formatCode="0.0">
                  <c:v>-1.9431552081000001</c:v>
                </c:pt>
                <c:pt idx="403" formatCode="0.0">
                  <c:v>-2.0834501673000001</c:v>
                </c:pt>
                <c:pt idx="404" formatCode="0.0">
                  <c:v>-1.8471033405999999</c:v>
                </c:pt>
                <c:pt idx="405" formatCode="0.0">
                  <c:v>-2.7792339443</c:v>
                </c:pt>
                <c:pt idx="406" formatCode="0.0">
                  <c:v>-4.2553643209000001</c:v>
                </c:pt>
                <c:pt idx="407" formatCode="0.0">
                  <c:v>-5.9448428254000003</c:v>
                </c:pt>
                <c:pt idx="408" formatCode="0.0">
                  <c:v>-6.7334715807999999</c:v>
                </c:pt>
                <c:pt idx="409" formatCode="0.0">
                  <c:v>-5.9342389406000002</c:v>
                </c:pt>
                <c:pt idx="410" formatCode="0.0">
                  <c:v>-4.5387244992999998</c:v>
                </c:pt>
                <c:pt idx="411" formatCode="0.0">
                  <c:v>-3.0798837952000002</c:v>
                </c:pt>
                <c:pt idx="412" formatCode="0.0">
                  <c:v>-1.9294574254000001</c:v>
                </c:pt>
                <c:pt idx="413" formatCode="0.0">
                  <c:v>-0.51098636620000004</c:v>
                </c:pt>
                <c:pt idx="414" formatCode="0.0">
                  <c:v>0.28285312950000002</c:v>
                </c:pt>
                <c:pt idx="415" formatCode="0.0">
                  <c:v>-7.7048270799999999E-2</c:v>
                </c:pt>
                <c:pt idx="416" formatCode="0.0">
                  <c:v>-0.75315447430000004</c:v>
                </c:pt>
                <c:pt idx="417" formatCode="0.0">
                  <c:v>-0.2487414124</c:v>
                </c:pt>
                <c:pt idx="418" formatCode="0.0">
                  <c:v>1.7585620846000001</c:v>
                </c:pt>
                <c:pt idx="419" formatCode="0.0">
                  <c:v>4.2227716974999998</c:v>
                </c:pt>
                <c:pt idx="420" formatCode="0.0">
                  <c:v>5.3964203226</c:v>
                </c:pt>
                <c:pt idx="421" formatCode="0.0">
                  <c:v>3.9539155696999999</c:v>
                </c:pt>
                <c:pt idx="422" formatCode="0.0">
                  <c:v>1.7539755852000001</c:v>
                </c:pt>
                <c:pt idx="423" formatCode="0.0">
                  <c:v>-0.95772573439999997</c:v>
                </c:pt>
                <c:pt idx="424" formatCode="0.0">
                  <c:v>-3.1838497345999999</c:v>
                </c:pt>
                <c:pt idx="425" formatCode="0.0">
                  <c:v>-4.6759413545999999</c:v>
                </c:pt>
                <c:pt idx="426" formatCode="0.0">
                  <c:v>-5.2060551440999996</c:v>
                </c:pt>
                <c:pt idx="427" formatCode="0.0">
                  <c:v>-5.0899004809999999</c:v>
                </c:pt>
                <c:pt idx="428" formatCode="0.0">
                  <c:v>-4.7156151632999999</c:v>
                </c:pt>
                <c:pt idx="429" formatCode="0.0">
                  <c:v>-4.6308123974999997</c:v>
                </c:pt>
                <c:pt idx="430" formatCode="0.0">
                  <c:v>-4.9760413124999996</c:v>
                </c:pt>
                <c:pt idx="431" formatCode="0.0">
                  <c:v>-5.3839946543000003</c:v>
                </c:pt>
                <c:pt idx="432" formatCode="0.0">
                  <c:v>-5.7207477503000002</c:v>
                </c:pt>
                <c:pt idx="433" formatCode="0.0">
                  <c:v>-5.7392513835000001</c:v>
                </c:pt>
                <c:pt idx="434" formatCode="0.0">
                  <c:v>-5.6089579041000004</c:v>
                </c:pt>
                <c:pt idx="435" formatCode="0.0">
                  <c:v>-4.8792308722</c:v>
                </c:pt>
                <c:pt idx="436" formatCode="0.0">
                  <c:v>-3.4962291590999999</c:v>
                </c:pt>
                <c:pt idx="437" formatCode="0.0">
                  <c:v>-2.3026394017</c:v>
                </c:pt>
                <c:pt idx="438" formatCode="0.0">
                  <c:v>-1.0425979602</c:v>
                </c:pt>
                <c:pt idx="439" formatCode="0.0">
                  <c:v>0.85431574099999996</c:v>
                </c:pt>
                <c:pt idx="440" formatCode="0.0">
                  <c:v>2.3690477535999999</c:v>
                </c:pt>
                <c:pt idx="441" formatCode="0.0">
                  <c:v>3.6515303971000002</c:v>
                </c:pt>
                <c:pt idx="442" formatCode="0.0">
                  <c:v>4.6878103090999996</c:v>
                </c:pt>
                <c:pt idx="443" formatCode="0.0">
                  <c:v>6.2572103926000002</c:v>
                </c:pt>
                <c:pt idx="444" formatCode="0.0">
                  <c:v>7.7152396016000004</c:v>
                </c:pt>
                <c:pt idx="445" formatCode="0.0">
                  <c:v>9.0732254132999994</c:v>
                </c:pt>
                <c:pt idx="446" formatCode="0.0">
                  <c:v>10.198199193700001</c:v>
                </c:pt>
                <c:pt idx="447" formatCode="0.0">
                  <c:v>10.9491371839</c:v>
                </c:pt>
                <c:pt idx="448" formatCode="0.0">
                  <c:v>11.303257848699999</c:v>
                </c:pt>
                <c:pt idx="449" formatCode="0.0">
                  <c:v>11.446446702999999</c:v>
                </c:pt>
                <c:pt idx="450" formatCode="0.0">
                  <c:v>11.2630989063</c:v>
                </c:pt>
                <c:pt idx="451" formatCode="0.0">
                  <c:v>10.2567542101</c:v>
                </c:pt>
                <c:pt idx="452" formatCode="0.0">
                  <c:v>9.3847822915000005</c:v>
                </c:pt>
                <c:pt idx="453" formatCode="0.0">
                  <c:v>8.7892402524000008</c:v>
                </c:pt>
                <c:pt idx="454" formatCode="0.0">
                  <c:v>8.4716601516000001</c:v>
                </c:pt>
                <c:pt idx="455" formatCode="0.0">
                  <c:v>7.8818019939999999</c:v>
                </c:pt>
                <c:pt idx="456" formatCode="0.0">
                  <c:v>7.1637445956999999</c:v>
                </c:pt>
                <c:pt idx="457" formatCode="0.0">
                  <c:v>6.2989863549000003</c:v>
                </c:pt>
                <c:pt idx="458" formatCode="0.0">
                  <c:v>5.6624752877000004</c:v>
                </c:pt>
                <c:pt idx="459" formatCode="0.0">
                  <c:v>4.9696054465000001</c:v>
                </c:pt>
                <c:pt idx="460" formatCode="0.0">
                  <c:v>4.2877934265000004</c:v>
                </c:pt>
                <c:pt idx="461" formatCode="0.0">
                  <c:v>3.8145100467000002</c:v>
                </c:pt>
                <c:pt idx="462" formatCode="0.0">
                  <c:v>3.4163488287999999</c:v>
                </c:pt>
                <c:pt idx="463" formatCode="0.0">
                  <c:v>3.1532005991999998</c:v>
                </c:pt>
                <c:pt idx="464" formatCode="0.0">
                  <c:v>2.9522324015999999</c:v>
                </c:pt>
                <c:pt idx="465" formatCode="0.0">
                  <c:v>2.7865884556</c:v>
                </c:pt>
                <c:pt idx="466" formatCode="0.0">
                  <c:v>2.3354535801999998</c:v>
                </c:pt>
                <c:pt idx="467" formatCode="0.0">
                  <c:v>2.1076764709</c:v>
                </c:pt>
                <c:pt idx="468" formatCode="0.0">
                  <c:v>2.0082135035999999</c:v>
                </c:pt>
                <c:pt idx="469" formatCode="0.0">
                  <c:v>2.1142984657000001</c:v>
                </c:pt>
                <c:pt idx="470" formatCode="0.0">
                  <c:v>2.1792617605000002</c:v>
                </c:pt>
                <c:pt idx="471" formatCode="0.0">
                  <c:v>2.5149909800999999</c:v>
                </c:pt>
                <c:pt idx="472" formatCode="0.0">
                  <c:v>2.7235101691999999</c:v>
                </c:pt>
                <c:pt idx="473" formatCode="0.0">
                  <c:v>2.7133016286</c:v>
                </c:pt>
                <c:pt idx="474" formatCode="0.0">
                  <c:v>2.9029188116000002</c:v>
                </c:pt>
                <c:pt idx="475" formatCode="0.0">
                  <c:v>2.8608337744000001</c:v>
                </c:pt>
                <c:pt idx="476" formatCode="0.0">
                  <c:v>2.7327591791999999</c:v>
                </c:pt>
                <c:pt idx="477" formatCode="0.0">
                  <c:v>2.4808466986000002</c:v>
                </c:pt>
                <c:pt idx="478" formatCode="0.0">
                  <c:v>2.8035527241999998</c:v>
                </c:pt>
                <c:pt idx="479" formatCode="0.0">
                  <c:v>3.1007996861999998</c:v>
                </c:pt>
                <c:pt idx="480" formatCode="0.0">
                  <c:v>3.3505263536999998</c:v>
                </c:pt>
                <c:pt idx="481" formatCode="0.0">
                  <c:v>3.2598327657000001</c:v>
                </c:pt>
                <c:pt idx="482" formatCode="0.0">
                  <c:v>3.4599048296000001</c:v>
                </c:pt>
                <c:pt idx="483" formatCode="0.0">
                  <c:v>3.5584662528000002</c:v>
                </c:pt>
                <c:pt idx="484" formatCode="0.0">
                  <c:v>3.5962997673000001</c:v>
                </c:pt>
                <c:pt idx="485" formatCode="0.0">
                  <c:v>3.6852827606999998</c:v>
                </c:pt>
                <c:pt idx="486" formatCode="0.0">
                  <c:v>3.7833105530000002</c:v>
                </c:pt>
                <c:pt idx="487" formatCode="0.0">
                  <c:v>3.9729423813999998</c:v>
                </c:pt>
                <c:pt idx="488" formatCode="0.0">
                  <c:v>4.3850877832000004</c:v>
                </c:pt>
                <c:pt idx="489" formatCode="0.0">
                  <c:v>5.0416809214000002</c:v>
                </c:pt>
                <c:pt idx="490" formatCode="0.0">
                  <c:v>5.2589806577999996</c:v>
                </c:pt>
                <c:pt idx="491" formatCode="0.0">
                  <c:v>5.4351743845999998</c:v>
                </c:pt>
                <c:pt idx="492" formatCode="0.0">
                  <c:v>5.6142823156999997</c:v>
                </c:pt>
                <c:pt idx="493" formatCode="0.0">
                  <c:v>6.0321557877999998</c:v>
                </c:pt>
                <c:pt idx="494" formatCode="0.0">
                  <c:v>6.2047463270999996</c:v>
                </c:pt>
                <c:pt idx="495" formatCode="0.0">
                  <c:v>6.3419748830999998</c:v>
                </c:pt>
                <c:pt idx="496" formatCode="0.0">
                  <c:v>6.0689744192999999</c:v>
                </c:pt>
                <c:pt idx="497" formatCode="0.0">
                  <c:v>5.5369144398000003</c:v>
                </c:pt>
                <c:pt idx="498" formatCode="0.0">
                  <c:v>4.7145050151000003</c:v>
                </c:pt>
                <c:pt idx="499" formatCode="0.0">
                  <c:v>4.1538448301999997</c:v>
                </c:pt>
                <c:pt idx="500" formatCode="0.0">
                  <c:v>3.7529595701999998</c:v>
                </c:pt>
                <c:pt idx="501" formatCode="0.0">
                  <c:v>3.3463159947999999</c:v>
                </c:pt>
                <c:pt idx="502" formatCode="0.0">
                  <c:v>3.2264872909000002</c:v>
                </c:pt>
                <c:pt idx="503" formatCode="0.0">
                  <c:v>2.9341721380000001</c:v>
                </c:pt>
                <c:pt idx="504" formatCode="0.0">
                  <c:v>2.9113483547999999</c:v>
                </c:pt>
                <c:pt idx="505" formatCode="0.0">
                  <c:v>2.7629856393000001</c:v>
                </c:pt>
                <c:pt idx="506" formatCode="0.0">
                  <c:v>2.3275872378</c:v>
                </c:pt>
                <c:pt idx="507" formatCode="0.0">
                  <c:v>1.8960256368999999</c:v>
                </c:pt>
                <c:pt idx="508" formatCode="0.0">
                  <c:v>1.8766948671999999</c:v>
                </c:pt>
                <c:pt idx="509" formatCode="0.0">
                  <c:v>2.1725914767000001</c:v>
                </c:pt>
                <c:pt idx="510" formatCode="0.0">
                  <c:v>2.6645625087</c:v>
                </c:pt>
                <c:pt idx="511" formatCode="0.0">
                  <c:v>2.7385058574999999</c:v>
                </c:pt>
                <c:pt idx="512" formatCode="0.0">
                  <c:v>2.3509259832999998</c:v>
                </c:pt>
                <c:pt idx="513" formatCode="0.0">
                  <c:v>1.7246009461</c:v>
                </c:pt>
                <c:pt idx="514" formatCode="0.0">
                  <c:v>1.1513844538</c:v>
                </c:pt>
                <c:pt idx="515" formatCode="0.0">
                  <c:v>0.71008985390000001</c:v>
                </c:pt>
                <c:pt idx="516" formatCode="0.0">
                  <c:v>-6.9734705999999994E-2</c:v>
                </c:pt>
                <c:pt idx="517" formatCode="0.0">
                  <c:v>-0.37734703180000001</c:v>
                </c:pt>
                <c:pt idx="518" formatCode="0.0">
                  <c:v>-0.25296888010000002</c:v>
                </c:pt>
                <c:pt idx="519" formatCode="0.0">
                  <c:v>0.1612644178</c:v>
                </c:pt>
                <c:pt idx="520" formatCode="0.0">
                  <c:v>0.15227493959999999</c:v>
                </c:pt>
                <c:pt idx="521" formatCode="0.0">
                  <c:v>0.1367116364</c:v>
                </c:pt>
                <c:pt idx="522" formatCode="0.0">
                  <c:v>2.7286123299999999E-2</c:v>
                </c:pt>
                <c:pt idx="523" formatCode="0.0">
                  <c:v>-4.7089684399999998E-2</c:v>
                </c:pt>
                <c:pt idx="524" formatCode="0.0">
                  <c:v>3.56986501E-2</c:v>
                </c:pt>
                <c:pt idx="525" formatCode="0.0">
                  <c:v>0.52015288390000003</c:v>
                </c:pt>
                <c:pt idx="526" formatCode="0.0">
                  <c:v>0.48592404909999998</c:v>
                </c:pt>
                <c:pt idx="527" formatCode="0.0">
                  <c:v>0.7329144916</c:v>
                </c:pt>
                <c:pt idx="528" formatCode="0.0">
                  <c:v>1.1605713898000001</c:v>
                </c:pt>
                <c:pt idx="529" formatCode="0.0">
                  <c:v>1.2201151822</c:v>
                </c:pt>
                <c:pt idx="530" formatCode="0.0">
                  <c:v>0.78331208259999996</c:v>
                </c:pt>
                <c:pt idx="531" formatCode="0.0">
                  <c:v>-8.6164890100000002E-2</c:v>
                </c:pt>
                <c:pt idx="532" formatCode="0.0">
                  <c:v>-0.92821915730000004</c:v>
                </c:pt>
                <c:pt idx="533" formatCode="0.0">
                  <c:v>-1.8741342422</c:v>
                </c:pt>
                <c:pt idx="534" formatCode="0.0">
                  <c:v>-2.5270085302999998</c:v>
                </c:pt>
                <c:pt idx="535" formatCode="0.0">
                  <c:v>-2.8419905501999998</c:v>
                </c:pt>
                <c:pt idx="536" formatCode="0.0">
                  <c:v>-2.954534513</c:v>
                </c:pt>
                <c:pt idx="537" formatCode="0.0">
                  <c:v>-2.9904496709999999</c:v>
                </c:pt>
                <c:pt idx="538" formatCode="0.0">
                  <c:v>-2.2532116170999998</c:v>
                </c:pt>
                <c:pt idx="539" formatCode="0.0">
                  <c:v>-1.5502492373000001</c:v>
                </c:pt>
                <c:pt idx="540" formatCode="0.0">
                  <c:v>-0.97053815700000001</c:v>
                </c:pt>
                <c:pt idx="541" formatCode="0.0">
                  <c:v>-0.44114207560000002</c:v>
                </c:pt>
                <c:pt idx="542" formatCode="0.0">
                  <c:v>-2.1767987200000002E-2</c:v>
                </c:pt>
                <c:pt idx="543" formatCode="0.0">
                  <c:v>0.8372763808</c:v>
                </c:pt>
                <c:pt idx="544" formatCode="0.0">
                  <c:v>1.6447850577000001</c:v>
                </c:pt>
                <c:pt idx="545" formatCode="0.0">
                  <c:v>1.9998821163</c:v>
                </c:pt>
                <c:pt idx="546" formatCode="0.0">
                  <c:v>2.3017559030000001</c:v>
                </c:pt>
                <c:pt idx="547" formatCode="0.0">
                  <c:v>2.6371232667000002</c:v>
                </c:pt>
                <c:pt idx="548" formatCode="0.0">
                  <c:v>3.5264079805000001</c:v>
                </c:pt>
                <c:pt idx="549" formatCode="0.0">
                  <c:v>4.1355101471999998</c:v>
                </c:pt>
                <c:pt idx="550" formatCode="0.0">
                  <c:v>3.9979191294</c:v>
                </c:pt>
                <c:pt idx="551" formatCode="0.0">
                  <c:v>3.4772756941999998</c:v>
                </c:pt>
                <c:pt idx="552" formatCode="0.0">
                  <c:v>3.0068692847</c:v>
                </c:pt>
                <c:pt idx="553" formatCode="0.0">
                  <c:v>2.5586127647999999</c:v>
                </c:pt>
                <c:pt idx="554" formatCode="0.0">
                  <c:v>2.4699518495000001</c:v>
                </c:pt>
                <c:pt idx="555" formatCode="0.0">
                  <c:v>2.1590999905000001</c:v>
                </c:pt>
                <c:pt idx="556" formatCode="0.0">
                  <c:v>2.3259142212000001</c:v>
                </c:pt>
                <c:pt idx="557" formatCode="0.0">
                  <c:v>3.4749523403000002</c:v>
                </c:pt>
                <c:pt idx="558" formatCode="0.0">
                  <c:v>4.6076689835</c:v>
                </c:pt>
                <c:pt idx="559" formatCode="0.0">
                  <c:v>4.9549794736999999</c:v>
                </c:pt>
                <c:pt idx="560" formatCode="0.0">
                  <c:v>4.4392299275999996</c:v>
                </c:pt>
                <c:pt idx="561" formatCode="0.0">
                  <c:v>3.6058286281999998</c:v>
                </c:pt>
                <c:pt idx="562" formatCode="0.0">
                  <c:v>3.0170888073</c:v>
                </c:pt>
                <c:pt idx="563" formatCode="0.0">
                  <c:v>2.7042531236</c:v>
                </c:pt>
                <c:pt idx="564" formatCode="0.0">
                  <c:v>2.6887655861000002</c:v>
                </c:pt>
                <c:pt idx="565" formatCode="0.0">
                  <c:v>2.8663068051999998</c:v>
                </c:pt>
                <c:pt idx="566" formatCode="0.0">
                  <c:v>3.2735422628999999</c:v>
                </c:pt>
                <c:pt idx="567" formatCode="0.0">
                  <c:v>3.6593326571000002</c:v>
                </c:pt>
                <c:pt idx="568" formatCode="0.0">
                  <c:v>3.9229754530999998</c:v>
                </c:pt>
                <c:pt idx="569" formatCode="0.0">
                  <c:v>3.8204697805999999</c:v>
                </c:pt>
                <c:pt idx="570" formatCode="0.0">
                  <c:v>3.6916462325000001</c:v>
                </c:pt>
                <c:pt idx="571" formatCode="0.0">
                  <c:v>3.8248077375</c:v>
                </c:pt>
                <c:pt idx="572" formatCode="0.0">
                  <c:v>3.8076362854000001</c:v>
                </c:pt>
                <c:pt idx="573" formatCode="0.0">
                  <c:v>4.1905610536999998</c:v>
                </c:pt>
                <c:pt idx="574" formatCode="0.0">
                  <c:v>4.6476746949000001</c:v>
                </c:pt>
                <c:pt idx="575" formatCode="0.0">
                  <c:v>4.9351663701000001</c:v>
                </c:pt>
                <c:pt idx="576" formatCode="0.0">
                  <c:v>4.9793943044000004</c:v>
                </c:pt>
                <c:pt idx="577" formatCode="0.0">
                  <c:v>4.9037935200999998</c:v>
                </c:pt>
                <c:pt idx="578" formatCode="0.0">
                  <c:v>4.8137899641999997</c:v>
                </c:pt>
                <c:pt idx="579" formatCode="0.0">
                  <c:v>4.8512464454000002</c:v>
                </c:pt>
                <c:pt idx="580" formatCode="0.0">
                  <c:v>4.7135371384999996</c:v>
                </c:pt>
                <c:pt idx="581" formatCode="0.0">
                  <c:v>4.3264108869999998</c:v>
                </c:pt>
                <c:pt idx="582" formatCode="0.0">
                  <c:v>3.8714554951000002</c:v>
                </c:pt>
                <c:pt idx="583" formatCode="0.0">
                  <c:v>3.4474990192999999</c:v>
                </c:pt>
                <c:pt idx="584" formatCode="0.0">
                  <c:v>3.2265021292</c:v>
                </c:pt>
                <c:pt idx="585" formatCode="0.0">
                  <c:v>2.8591684364000001</c:v>
                </c:pt>
                <c:pt idx="586" formatCode="0.0">
                  <c:v>2.2199022748999999</c:v>
                </c:pt>
                <c:pt idx="587" formatCode="0.0">
                  <c:v>1.8139147416000001</c:v>
                </c:pt>
                <c:pt idx="588" formatCode="0.0">
                  <c:v>1.6169857815999999</c:v>
                </c:pt>
                <c:pt idx="589" formatCode="0.0">
                  <c:v>1.8169518249000001</c:v>
                </c:pt>
                <c:pt idx="590" formatCode="0.0">
                  <c:v>1.8910493908999999</c:v>
                </c:pt>
                <c:pt idx="591" formatCode="0.0">
                  <c:v>1.7884728321000001</c:v>
                </c:pt>
                <c:pt idx="592" formatCode="0.0">
                  <c:v>1.5377640242999999</c:v>
                </c:pt>
                <c:pt idx="593" formatCode="0.0">
                  <c:v>1.2681800647999999</c:v>
                </c:pt>
                <c:pt idx="594" formatCode="0.0">
                  <c:v>1.0840046573</c:v>
                </c:pt>
                <c:pt idx="595" formatCode="0.0">
                  <c:v>0.86175504479999998</c:v>
                </c:pt>
                <c:pt idx="596" formatCode="0.0">
                  <c:v>0.8036190272</c:v>
                </c:pt>
                <c:pt idx="597" formatCode="0.0">
                  <c:v>1.1759515356000001</c:v>
                </c:pt>
                <c:pt idx="598" formatCode="0.0">
                  <c:v>1.8490165753000001</c:v>
                </c:pt>
                <c:pt idx="599" formatCode="0.0">
                  <c:v>2.4670757845</c:v>
                </c:pt>
                <c:pt idx="600" formatCode="0.0">
                  <c:v>2.9109149688999998</c:v>
                </c:pt>
                <c:pt idx="601" formatCode="0.0">
                  <c:v>2.5658753894999999</c:v>
                </c:pt>
                <c:pt idx="602" formatCode="0.0">
                  <c:v>2.1963481328999999</c:v>
                </c:pt>
                <c:pt idx="603" formatCode="0.0">
                  <c:v>2.3291473277999999</c:v>
                </c:pt>
                <c:pt idx="604" formatCode="0.0">
                  <c:v>2.4560439712000002</c:v>
                </c:pt>
                <c:pt idx="605" formatCode="0.0">
                  <c:v>3.1092621662000002</c:v>
                </c:pt>
                <c:pt idx="606" formatCode="0.0">
                  <c:v>3.7275191149000002</c:v>
                </c:pt>
                <c:pt idx="607" formatCode="0.0">
                  <c:v>4.2829763908</c:v>
                </c:pt>
                <c:pt idx="608" formatCode="0.0">
                  <c:v>4.6784079545999999</c:v>
                </c:pt>
                <c:pt idx="609" formatCode="0.0">
                  <c:v>4.7217102424000004</c:v>
                </c:pt>
                <c:pt idx="610" formatCode="0.0">
                  <c:v>4.5145167091999996</c:v>
                </c:pt>
                <c:pt idx="611" formatCode="0.0">
                  <c:v>4.3734722873000003</c:v>
                </c:pt>
                <c:pt idx="612" formatCode="0.0">
                  <c:v>4.3815551809000004</c:v>
                </c:pt>
                <c:pt idx="613" formatCode="0.0">
                  <c:v>4.7953108931999999</c:v>
                </c:pt>
                <c:pt idx="614" formatCode="0.0">
                  <c:v>5.1505664260000001</c:v>
                </c:pt>
                <c:pt idx="615" formatCode="0.0">
                  <c:v>5.2090556171999998</c:v>
                </c:pt>
                <c:pt idx="616" formatCode="0.0">
                  <c:v>5.2298844077000002</c:v>
                </c:pt>
                <c:pt idx="617" formatCode="0.0">
                  <c:v>5.0065548532999999</c:v>
                </c:pt>
                <c:pt idx="618" formatCode="0.0">
                  <c:v>4.5971654070000003</c:v>
                </c:pt>
                <c:pt idx="619" formatCode="0.0">
                  <c:v>4.0932803795000003</c:v>
                </c:pt>
                <c:pt idx="620" formatCode="0.0">
                  <c:v>3.9125219790000001</c:v>
                </c:pt>
                <c:pt idx="621" formatCode="0.0">
                  <c:v>3.9647838716999999</c:v>
                </c:pt>
                <c:pt idx="622" formatCode="0.0">
                  <c:v>4.0433154116000001</c:v>
                </c:pt>
                <c:pt idx="623" formatCode="0.0">
                  <c:v>3.6961981282999998</c:v>
                </c:pt>
                <c:pt idx="624" formatCode="0.0">
                  <c:v>3.0620333612000001</c:v>
                </c:pt>
                <c:pt idx="625" formatCode="0.0">
                  <c:v>2.3476870989999998</c:v>
                </c:pt>
                <c:pt idx="626" formatCode="0.0">
                  <c:v>1.9648939852</c:v>
                </c:pt>
                <c:pt idx="627" formatCode="0.0">
                  <c:v>1.4422446213</c:v>
                </c:pt>
                <c:pt idx="628" formatCode="0.0">
                  <c:v>1.1541697554000001</c:v>
                </c:pt>
                <c:pt idx="629" formatCode="0.0">
                  <c:v>1.3773882122000001</c:v>
                </c:pt>
                <c:pt idx="630" formatCode="0.0">
                  <c:v>1.6576438461</c:v>
                </c:pt>
                <c:pt idx="631" formatCode="0.0">
                  <c:v>2.2180827125000002</c:v>
                </c:pt>
                <c:pt idx="632" formatCode="0.0">
                  <c:v>2.4465419286999999</c:v>
                </c:pt>
                <c:pt idx="633" formatCode="0.0">
                  <c:v>2.4439323173999998</c:v>
                </c:pt>
                <c:pt idx="634" formatCode="0.0">
                  <c:v>2.4705117445</c:v>
                </c:pt>
                <c:pt idx="635" formatCode="0.0">
                  <c:v>2.7960430564999998</c:v>
                </c:pt>
                <c:pt idx="636" formatCode="0.0">
                  <c:v>3.4476005626999999</c:v>
                </c:pt>
                <c:pt idx="637" formatCode="0.0">
                  <c:v>3.7875357877</c:v>
                </c:pt>
                <c:pt idx="638" formatCode="0.0">
                  <c:v>4.0275090554000004</c:v>
                </c:pt>
                <c:pt idx="639" formatCode="0.0">
                  <c:v>4.1110590834999998</c:v>
                </c:pt>
                <c:pt idx="640" formatCode="0.0">
                  <c:v>4.4531717129999997</c:v>
                </c:pt>
                <c:pt idx="641" formatCode="0.0">
                  <c:v>4.3703427187999999</c:v>
                </c:pt>
                <c:pt idx="642" formatCode="0.0">
                  <c:v>4.3901612960999996</c:v>
                </c:pt>
                <c:pt idx="643" formatCode="0.0">
                  <c:v>4.0407148793000003</c:v>
                </c:pt>
                <c:pt idx="644" formatCode="0.0">
                  <c:v>3.3762549791000001</c:v>
                </c:pt>
                <c:pt idx="645" formatCode="0.0">
                  <c:v>3.0728002989999998</c:v>
                </c:pt>
                <c:pt idx="646" formatCode="0.0">
                  <c:v>3.0614204626000001</c:v>
                </c:pt>
                <c:pt idx="647" formatCode="0.0">
                  <c:v>2.6017526054000002</c:v>
                </c:pt>
                <c:pt idx="648" formatCode="0.0">
                  <c:v>1.7917094672</c:v>
                </c:pt>
                <c:pt idx="649" formatCode="0.0">
                  <c:v>1.4037268916000001</c:v>
                </c:pt>
                <c:pt idx="650" formatCode="0.0">
                  <c:v>0.96788818340000005</c:v>
                </c:pt>
                <c:pt idx="651" formatCode="0.0">
                  <c:v>0.73054111730000004</c:v>
                </c:pt>
                <c:pt idx="652" formatCode="0.0">
                  <c:v>0.21227463760000001</c:v>
                </c:pt>
                <c:pt idx="653" formatCode="0.0">
                  <c:v>-0.76945445670000001</c:v>
                </c:pt>
                <c:pt idx="654" formatCode="0.0">
                  <c:v>-1.9290966475</c:v>
                </c:pt>
                <c:pt idx="655" formatCode="0.0">
                  <c:v>-2.9848597297000001</c:v>
                </c:pt>
                <c:pt idx="656" formatCode="0.0">
                  <c:v>-3.6171462099</c:v>
                </c:pt>
                <c:pt idx="657" formatCode="0.0">
                  <c:v>-4.2249711807999999</c:v>
                </c:pt>
                <c:pt idx="658" formatCode="0.0">
                  <c:v>-5.0078408448999996</c:v>
                </c:pt>
                <c:pt idx="659" formatCode="0.0">
                  <c:v>-5.3487196422999999</c:v>
                </c:pt>
                <c:pt idx="660" formatCode="0.0">
                  <c:v>-5.2506661804999997</c:v>
                </c:pt>
                <c:pt idx="661" formatCode="0.0">
                  <c:v>-5.2829891594999996</c:v>
                </c:pt>
                <c:pt idx="662" formatCode="0.0">
                  <c:v>-5.1480154490999999</c:v>
                </c:pt>
                <c:pt idx="663" formatCode="0.0">
                  <c:v>-5.4200396623999998</c:v>
                </c:pt>
                <c:pt idx="664" formatCode="0.0">
                  <c:v>-6.1140931190999996</c:v>
                </c:pt>
                <c:pt idx="665" formatCode="0.0">
                  <c:v>-6.0418763078</c:v>
                </c:pt>
                <c:pt idx="666" formatCode="0.0">
                  <c:v>-5.0148966345000003</c:v>
                </c:pt>
                <c:pt idx="667" formatCode="0.0">
                  <c:v>-3.5938313913000002</c:v>
                </c:pt>
                <c:pt idx="668" formatCode="0.0">
                  <c:v>-2.3329960603000002</c:v>
                </c:pt>
                <c:pt idx="669" formatCode="0.0">
                  <c:v>-1.3644712918999999</c:v>
                </c:pt>
                <c:pt idx="670" formatCode="0.0">
                  <c:v>-0.50601057370000002</c:v>
                </c:pt>
                <c:pt idx="671" formatCode="0.0">
                  <c:v>0.13637612709999999</c:v>
                </c:pt>
                <c:pt idx="672" formatCode="0.0">
                  <c:v>0.35897715730000002</c:v>
                </c:pt>
                <c:pt idx="673" formatCode="0.0">
                  <c:v>0.1712967725</c:v>
                </c:pt>
                <c:pt idx="674" formatCode="0.0">
                  <c:v>-0.25239163460000003</c:v>
                </c:pt>
                <c:pt idx="675" formatCode="0.0">
                  <c:v>-3.66389669E-2</c:v>
                </c:pt>
                <c:pt idx="676" formatCode="0.0">
                  <c:v>0.77379290249999999</c:v>
                </c:pt>
                <c:pt idx="677" formatCode="0.0">
                  <c:v>1.2616620103</c:v>
                </c:pt>
                <c:pt idx="678" formatCode="0.0">
                  <c:v>1.1090746043999999</c:v>
                </c:pt>
                <c:pt idx="679" formatCode="0.0">
                  <c:v>0.66575658940000004</c:v>
                </c:pt>
                <c:pt idx="680" formatCode="0.0">
                  <c:v>3.3396487599999997E-2</c:v>
                </c:pt>
                <c:pt idx="681" formatCode="0.0">
                  <c:v>-0.83779908479999998</c:v>
                </c:pt>
                <c:pt idx="682" formatCode="0.0">
                  <c:v>-1.3386741738000001</c:v>
                </c:pt>
                <c:pt idx="683" formatCode="0.0">
                  <c:v>-1.2911404097000001</c:v>
                </c:pt>
                <c:pt idx="684" formatCode="0.0">
                  <c:v>-0.82301418199999998</c:v>
                </c:pt>
                <c:pt idx="685" formatCode="0.0">
                  <c:v>-8.521046E-4</c:v>
                </c:pt>
                <c:pt idx="686" formatCode="0.0">
                  <c:v>1.1299430413</c:v>
                </c:pt>
                <c:pt idx="687" formatCode="0.0">
                  <c:v>2.1134055819999999</c:v>
                </c:pt>
                <c:pt idx="688" formatCode="0.0">
                  <c:v>2.7288456935999998</c:v>
                </c:pt>
                <c:pt idx="689" formatCode="0.0">
                  <c:v>3.2322507244000001</c:v>
                </c:pt>
                <c:pt idx="690" formatCode="0.0">
                  <c:v>3.6162624617999999</c:v>
                </c:pt>
                <c:pt idx="691" formatCode="0.0">
                  <c:v>3.8270113436000002</c:v>
                </c:pt>
                <c:pt idx="692" formatCode="0.0">
                  <c:v>4.4443307750000001</c:v>
                </c:pt>
                <c:pt idx="693" formatCode="0.0">
                  <c:v>5.2686588616999996</c:v>
                </c:pt>
                <c:pt idx="694" formatCode="0.0">
                  <c:v>5.7541346717000001</c:v>
                </c:pt>
                <c:pt idx="695" formatCode="0.0">
                  <c:v>5.7868954656999998</c:v>
                </c:pt>
                <c:pt idx="696" formatCode="0.0">
                  <c:v>5.4215580915999997</c:v>
                </c:pt>
                <c:pt idx="697" formatCode="0.0">
                  <c:v>5.0443115634</c:v>
                </c:pt>
                <c:pt idx="698" formatCode="0.0">
                  <c:v>4.4193388764000003</c:v>
                </c:pt>
                <c:pt idx="699" formatCode="0.0">
                  <c:v>3.5906432967000002</c:v>
                </c:pt>
                <c:pt idx="700" formatCode="0.0">
                  <c:v>3.2583391885999999</c:v>
                </c:pt>
                <c:pt idx="701" formatCode="0.0">
                  <c:v>2.9528303254999999</c:v>
                </c:pt>
                <c:pt idx="702" formatCode="0.0">
                  <c:v>2.8206329808000001</c:v>
                </c:pt>
                <c:pt idx="703" formatCode="0.0">
                  <c:v>2.8682573046000002</c:v>
                </c:pt>
                <c:pt idx="704" formatCode="0.0">
                  <c:v>2.5151182399000001</c:v>
                </c:pt>
                <c:pt idx="705" formatCode="0.0">
                  <c:v>2.1056282395000001</c:v>
                </c:pt>
                <c:pt idx="706" formatCode="0.0">
                  <c:v>1.6868938954999999</c:v>
                </c:pt>
                <c:pt idx="707" formatCode="0.0">
                  <c:v>1.1612085364</c:v>
                </c:pt>
                <c:pt idx="708" formatCode="0.0">
                  <c:v>0.85551280740000002</c:v>
                </c:pt>
                <c:pt idx="709" formatCode="0.0">
                  <c:v>0.91184648810000002</c:v>
                </c:pt>
                <c:pt idx="710" formatCode="0.0">
                  <c:v>0.96902967289999997</c:v>
                </c:pt>
                <c:pt idx="711" formatCode="0.0">
                  <c:v>1.0625643041999999</c:v>
                </c:pt>
                <c:pt idx="712" formatCode="0.0">
                  <c:v>0.88145112910000001</c:v>
                </c:pt>
                <c:pt idx="713" formatCode="0.0">
                  <c:v>0.88888187129999996</c:v>
                </c:pt>
                <c:pt idx="714" formatCode="0.0">
                  <c:v>0.54506842389999999</c:v>
                </c:pt>
                <c:pt idx="715" formatCode="0.0">
                  <c:v>0.29139587950000001</c:v>
                </c:pt>
                <c:pt idx="716" formatCode="0.0">
                  <c:v>0.28453021319999999</c:v>
                </c:pt>
                <c:pt idx="717" formatCode="0.0">
                  <c:v>0.42859732039999998</c:v>
                </c:pt>
                <c:pt idx="718" formatCode="0.0">
                  <c:v>0.7108399822</c:v>
                </c:pt>
                <c:pt idx="719" formatCode="0.0">
                  <c:v>0.83071793869999999</c:v>
                </c:pt>
                <c:pt idx="720" formatCode="0.0">
                  <c:v>0.69251840590000002</c:v>
                </c:pt>
                <c:pt idx="721" formatCode="0.0">
                  <c:v>0.37843225949999998</c:v>
                </c:pt>
                <c:pt idx="722" formatCode="0.0">
                  <c:v>0.31455853049999999</c:v>
                </c:pt>
                <c:pt idx="723" formatCode="0.0">
                  <c:v>0.28420510980000002</c:v>
                </c:pt>
                <c:pt idx="724" formatCode="0.0">
                  <c:v>0.24268376629999999</c:v>
                </c:pt>
                <c:pt idx="725" formatCode="0.0">
                  <c:v>-9.4004889100000003E-2</c:v>
                </c:pt>
                <c:pt idx="726" formatCode="0.0">
                  <c:v>6.3810767599999998E-2</c:v>
                </c:pt>
                <c:pt idx="727" formatCode="0.0">
                  <c:v>-1.9122742599999999E-2</c:v>
                </c:pt>
                <c:pt idx="728" formatCode="0.0">
                  <c:v>-9.0715749999999998E-2</c:v>
                </c:pt>
                <c:pt idx="729" formatCode="0.0">
                  <c:v>-0.17601085329999999</c:v>
                </c:pt>
                <c:pt idx="730" formatCode="0.0">
                  <c:v>-0.33519688419999999</c:v>
                </c:pt>
                <c:pt idx="731" formatCode="0.0">
                  <c:v>-0.25787420249999998</c:v>
                </c:pt>
                <c:pt idx="732" formatCode="0.0">
                  <c:v>-7.4072260799999998E-2</c:v>
                </c:pt>
                <c:pt idx="733" formatCode="0.0">
                  <c:v>-0.1362134485</c:v>
                </c:pt>
                <c:pt idx="734" formatCode="0.0">
                  <c:v>-0.56015934779999998</c:v>
                </c:pt>
                <c:pt idx="735" formatCode="0.0">
                  <c:v>-0.76915388039999999</c:v>
                </c:pt>
                <c:pt idx="736" formatCode="0.0">
                  <c:v>-1.0056177622</c:v>
                </c:pt>
                <c:pt idx="737" formatCode="0.0">
                  <c:v>-1.3628313116999999</c:v>
                </c:pt>
                <c:pt idx="738" formatCode="0.0">
                  <c:v>-2.0982332799000001</c:v>
                </c:pt>
                <c:pt idx="739" formatCode="0.0">
                  <c:v>-2.6548644962000001</c:v>
                </c:pt>
                <c:pt idx="740" formatCode="0.0">
                  <c:v>-3.4268434481000001</c:v>
                </c:pt>
                <c:pt idx="741" formatCode="0.0">
                  <c:v>-4.2657341566999998</c:v>
                </c:pt>
                <c:pt idx="742" formatCode="0.0">
                  <c:v>-4.5990868944000001</c:v>
                </c:pt>
                <c:pt idx="743" formatCode="0.0">
                  <c:v>-4.8637969606000002</c:v>
                </c:pt>
                <c:pt idx="744" formatCode="0.0">
                  <c:v>-5.2873438964000004</c:v>
                </c:pt>
                <c:pt idx="745" formatCode="0.0">
                  <c:v>-5.5689111264999998</c:v>
                </c:pt>
                <c:pt idx="746" formatCode="0.0">
                  <c:v>-6.0776849796999999</c:v>
                </c:pt>
                <c:pt idx="747" formatCode="0.0">
                  <c:v>-7.1861526379000003</c:v>
                </c:pt>
                <c:pt idx="748" formatCode="0.0">
                  <c:v>-8.5757218416000001</c:v>
                </c:pt>
                <c:pt idx="749" formatCode="0.0">
                  <c:v>-9.7148883974999993</c:v>
                </c:pt>
                <c:pt idx="750" formatCode="0.0">
                  <c:v>-10.669333848500001</c:v>
                </c:pt>
                <c:pt idx="751" formatCode="0.0">
                  <c:v>-11.493132134</c:v>
                </c:pt>
                <c:pt idx="752" formatCode="0.0">
                  <c:v>-11.6055435034</c:v>
                </c:pt>
                <c:pt idx="753" formatCode="0.0">
                  <c:v>-11.5439384149</c:v>
                </c:pt>
                <c:pt idx="754" formatCode="0.0">
                  <c:v>-11.278105696900001</c:v>
                </c:pt>
                <c:pt idx="755" formatCode="0.0">
                  <c:v>-10.460516901</c:v>
                </c:pt>
                <c:pt idx="756" formatCode="0.0">
                  <c:v>-9.3441438347000005</c:v>
                </c:pt>
                <c:pt idx="757" formatCode="0.0">
                  <c:v>-7.9675610500999996</c:v>
                </c:pt>
                <c:pt idx="758" formatCode="0.0">
                  <c:v>-6.1378632838999998</c:v>
                </c:pt>
                <c:pt idx="759" formatCode="0.0">
                  <c:v>-3.9677561453000001</c:v>
                </c:pt>
                <c:pt idx="760" formatCode="0.0">
                  <c:v>-1.3108556371</c:v>
                </c:pt>
                <c:pt idx="761" formatCode="0.0">
                  <c:v>1.5219921535000001</c:v>
                </c:pt>
                <c:pt idx="762" formatCode="0.0">
                  <c:v>3.7385191646</c:v>
                </c:pt>
                <c:pt idx="763" formatCode="0.0">
                  <c:v>5.6486085654</c:v>
                </c:pt>
                <c:pt idx="764" formatCode="0.0">
                  <c:v>6.3205569533999997</c:v>
                </c:pt>
                <c:pt idx="765" formatCode="0.0">
                  <c:v>7.5515956396000004</c:v>
                </c:pt>
                <c:pt idx="766" formatCode="0.0">
                  <c:v>8.4469673060999995</c:v>
                </c:pt>
                <c:pt idx="767" formatCode="0.0">
                  <c:v>7.9745731620000004</c:v>
                </c:pt>
                <c:pt idx="768" formatCode="0.0">
                  <c:v>6.8418623701000003</c:v>
                </c:pt>
                <c:pt idx="769" formatCode="0.0">
                  <c:v>5.2235212046999999</c:v>
                </c:pt>
                <c:pt idx="770" formatCode="0.0">
                  <c:v>3.7528023389</c:v>
                </c:pt>
                <c:pt idx="771" formatCode="0.0">
                  <c:v>2.7778425812999998</c:v>
                </c:pt>
                <c:pt idx="772" formatCode="0.0">
                  <c:v>2.4793352290000001</c:v>
                </c:pt>
                <c:pt idx="773" formatCode="0.0">
                  <c:v>2.2103806272000002</c:v>
                </c:pt>
                <c:pt idx="774" formatCode="0.0">
                  <c:v>2.3129162140999999</c:v>
                </c:pt>
                <c:pt idx="775" formatCode="0.0">
                  <c:v>2.6813364447999999</c:v>
                </c:pt>
                <c:pt idx="776" formatCode="0.0">
                  <c:v>3.2081312333000001</c:v>
                </c:pt>
                <c:pt idx="777" formatCode="0.0">
                  <c:v>3.1127532600999999</c:v>
                </c:pt>
                <c:pt idx="778" formatCode="0.0">
                  <c:v>2.4358373524000001</c:v>
                </c:pt>
                <c:pt idx="779" formatCode="0.0">
                  <c:v>1.8517087146</c:v>
                </c:pt>
                <c:pt idx="780" formatCode="0.0">
                  <c:v>1.9569805162</c:v>
                </c:pt>
                <c:pt idx="781" formatCode="0.0">
                  <c:v>2.4095121041000001</c:v>
                </c:pt>
                <c:pt idx="782" formatCode="0.0">
                  <c:v>2.6787457196000002</c:v>
                </c:pt>
                <c:pt idx="783" formatCode="0.0">
                  <c:v>2.4357397394999998</c:v>
                </c:pt>
                <c:pt idx="784" formatCode="0.0">
                  <c:v>2.0384837756</c:v>
                </c:pt>
                <c:pt idx="785" formatCode="0.0">
                  <c:v>1.6820101131</c:v>
                </c:pt>
                <c:pt idx="786" formatCode="0.0">
                  <c:v>1.4941611414</c:v>
                </c:pt>
                <c:pt idx="787" formatCode="0.0">
                  <c:v>1.2547394994000001</c:v>
                </c:pt>
                <c:pt idx="788" formatCode="0.0">
                  <c:v>1.3264070023000001</c:v>
                </c:pt>
                <c:pt idx="789" formatCode="0.0">
                  <c:v>1.3656867953</c:v>
                </c:pt>
                <c:pt idx="790" formatCode="0.0">
                  <c:v>1.5595137139999999</c:v>
                </c:pt>
                <c:pt idx="791" formatCode="0.0">
                  <c:v>1.8189347788000001</c:v>
                </c:pt>
                <c:pt idx="792" formatCode="0.0">
                  <c:v>1.5276715621000001</c:v>
                </c:pt>
                <c:pt idx="793" formatCode="0.0">
                  <c:v>1.3437939056999999</c:v>
                </c:pt>
                <c:pt idx="794" formatCode="0.0">
                  <c:v>1.5871430423999999</c:v>
                </c:pt>
                <c:pt idx="795" formatCode="0.0">
                  <c:v>2.0597857425999999</c:v>
                </c:pt>
                <c:pt idx="796" formatCode="0.0">
                  <c:v>2.3118646181</c:v>
                </c:pt>
                <c:pt idx="797" formatCode="0.0">
                  <c:v>2.4164496029999998</c:v>
                </c:pt>
                <c:pt idx="798" formatCode="0.0">
                  <c:v>2.3950566718999999</c:v>
                </c:pt>
                <c:pt idx="799" formatCode="0.0">
                  <c:v>2.4814990861999999</c:v>
                </c:pt>
                <c:pt idx="800" formatCode="0.0">
                  <c:v>2.5396410692</c:v>
                </c:pt>
                <c:pt idx="801" formatCode="0.0">
                  <c:v>2.5524292548999998</c:v>
                </c:pt>
                <c:pt idx="802" formatCode="0.0">
                  <c:v>2.4393311464999998</c:v>
                </c:pt>
                <c:pt idx="803" formatCode="0.0">
                  <c:v>2.6323467965999998</c:v>
                </c:pt>
                <c:pt idx="804" formatCode="0.0">
                  <c:v>3.1038354407000002</c:v>
                </c:pt>
                <c:pt idx="805" formatCode="0.0">
                  <c:v>3.672802103</c:v>
                </c:pt>
                <c:pt idx="806" formatCode="0.0">
                  <c:v>3.8608235235000001</c:v>
                </c:pt>
                <c:pt idx="807" formatCode="0.0">
                  <c:v>3.9778675163999999</c:v>
                </c:pt>
                <c:pt idx="808" formatCode="0.0">
                  <c:v>3.7806443649000001</c:v>
                </c:pt>
                <c:pt idx="809" formatCode="0.0">
                  <c:v>3.7761915393000001</c:v>
                </c:pt>
                <c:pt idx="810" formatCode="0.0">
                  <c:v>3.6513085868999999</c:v>
                </c:pt>
                <c:pt idx="811" formatCode="0.0">
                  <c:v>2.9010205268</c:v>
                </c:pt>
                <c:pt idx="812" formatCode="0.0">
                  <c:v>2.4564672338000002</c:v>
                </c:pt>
                <c:pt idx="813" formatCode="0.0">
                  <c:v>2.4986112964</c:v>
                </c:pt>
                <c:pt idx="814" formatCode="0.0">
                  <c:v>2.6793524921</c:v>
                </c:pt>
                <c:pt idx="815" formatCode="0.0">
                  <c:v>2.578594893</c:v>
                </c:pt>
                <c:pt idx="816" formatCode="0.0">
                  <c:v>2.6287560825999998</c:v>
                </c:pt>
                <c:pt idx="817" formatCode="0.0">
                  <c:v>2.4399382484999999</c:v>
                </c:pt>
                <c:pt idx="818" formatCode="0.0">
                  <c:v>2.2834891575</c:v>
                </c:pt>
                <c:pt idx="819" formatCode="0.0">
                  <c:v>2.0059331514999998</c:v>
                </c:pt>
                <c:pt idx="820" formatCode="0.0">
                  <c:v>2.0071614842000001</c:v>
                </c:pt>
                <c:pt idx="821" formatCode="0.0">
                  <c:v>1.9505339645999999</c:v>
                </c:pt>
                <c:pt idx="822" formatCode="0.0">
                  <c:v>1.9062558439999999</c:v>
                </c:pt>
                <c:pt idx="823" formatCode="0.0">
                  <c:v>1.9601888060999999</c:v>
                </c:pt>
                <c:pt idx="824" formatCode="0.0">
                  <c:v>1.8360395779000001</c:v>
                </c:pt>
                <c:pt idx="825" formatCode="0.0">
                  <c:v>1.3802958234</c:v>
                </c:pt>
                <c:pt idx="826" formatCode="0.0">
                  <c:v>1.0937311547999999</c:v>
                </c:pt>
                <c:pt idx="827" formatCode="0.0">
                  <c:v>0.98461167469999999</c:v>
                </c:pt>
                <c:pt idx="828" formatCode="0.0">
                  <c:v>0.77583589100000006</c:v>
                </c:pt>
                <c:pt idx="829" formatCode="0.0">
                  <c:v>0.74536363309999998</c:v>
                </c:pt>
                <c:pt idx="830" formatCode="0.0">
                  <c:v>0.5363247726</c:v>
                </c:pt>
                <c:pt idx="831" formatCode="0.0">
                  <c:v>0.23739838299999999</c:v>
                </c:pt>
                <c:pt idx="832" formatCode="0.0">
                  <c:v>-4.0241242099999998E-2</c:v>
                </c:pt>
                <c:pt idx="833" formatCode="0.0">
                  <c:v>-0.33803362269999998</c:v>
                </c:pt>
                <c:pt idx="834" formatCode="0.0">
                  <c:v>-0.52442595189999996</c:v>
                </c:pt>
                <c:pt idx="835" formatCode="0.0">
                  <c:v>-0.43607966660000003</c:v>
                </c:pt>
                <c:pt idx="836" formatCode="0.0">
                  <c:v>-0.27316809980000001</c:v>
                </c:pt>
                <c:pt idx="837" formatCode="0.0">
                  <c:v>-0.23221702399999999</c:v>
                </c:pt>
                <c:pt idx="838" formatCode="0.0">
                  <c:v>-7.2458766800000005E-2</c:v>
                </c:pt>
                <c:pt idx="839" formatCode="0.0">
                  <c:v>7.7273672700000004E-2</c:v>
                </c:pt>
                <c:pt idx="840" formatCode="0.0">
                  <c:v>0.16716750450000001</c:v>
                </c:pt>
                <c:pt idx="841" formatCode="0.0">
                  <c:v>0.30289077310000001</c:v>
                </c:pt>
                <c:pt idx="842" formatCode="0.0">
                  <c:v>0.3567112388</c:v>
                </c:pt>
                <c:pt idx="843" formatCode="0.0">
                  <c:v>0.60068869229999999</c:v>
                </c:pt>
                <c:pt idx="844" formatCode="0.0">
                  <c:v>0.89420354530000001</c:v>
                </c:pt>
                <c:pt idx="845" formatCode="0.0">
                  <c:v>1.2606626166999999</c:v>
                </c:pt>
                <c:pt idx="846" formatCode="0.0">
                  <c:v>1.5618929956000001</c:v>
                </c:pt>
                <c:pt idx="847" formatCode="0.0">
                  <c:v>1.942989898</c:v>
                </c:pt>
                <c:pt idx="848" formatCode="0.0">
                  <c:v>2.1334289761999998</c:v>
                </c:pt>
                <c:pt idx="849" formatCode="0.0">
                  <c:v>2.4076091363000001</c:v>
                </c:pt>
                <c:pt idx="850" formatCode="0.0">
                  <c:v>2.3210834202999999</c:v>
                </c:pt>
                <c:pt idx="851" formatCode="0.0">
                  <c:v>2.3679082395000002</c:v>
                </c:pt>
                <c:pt idx="852" formatCode="0.0">
                  <c:v>2.5087907142999999</c:v>
                </c:pt>
                <c:pt idx="853" formatCode="0.0">
                  <c:v>2.4683773296</c:v>
                </c:pt>
                <c:pt idx="854" formatCode="0.0">
                  <c:v>2.6256112302000001</c:v>
                </c:pt>
                <c:pt idx="855" formatCode="0.0">
                  <c:v>2.7877265512</c:v>
                </c:pt>
                <c:pt idx="856" formatCode="0.0">
                  <c:v>3.0423958348000002</c:v>
                </c:pt>
                <c:pt idx="857" formatCode="0.0">
                  <c:v>3.2621117345999999</c:v>
                </c:pt>
                <c:pt idx="858" formatCode="0.0">
                  <c:v>3.2747570151000001</c:v>
                </c:pt>
                <c:pt idx="859" formatCode="0.0">
                  <c:v>3.2582355067000002</c:v>
                </c:pt>
                <c:pt idx="860" formatCode="0.0">
                  <c:v>3.1232708469000001</c:v>
                </c:pt>
                <c:pt idx="861" formatCode="0.0">
                  <c:v>2.9443872715000001</c:v>
                </c:pt>
                <c:pt idx="862" formatCode="0.0">
                  <c:v>2.8155880669000002</c:v>
                </c:pt>
                <c:pt idx="863" formatCode="0.0">
                  <c:v>2.5431634433000001</c:v>
                </c:pt>
                <c:pt idx="864" formatCode="0.0">
                  <c:v>2.3298564788</c:v>
                </c:pt>
                <c:pt idx="865" formatCode="0.0">
                  <c:v>2.3043753646999998</c:v>
                </c:pt>
                <c:pt idx="866" formatCode="0.0">
                  <c:v>2.4245291374</c:v>
                </c:pt>
                <c:pt idx="867" formatCode="0.0">
                  <c:v>2.3719067387999999</c:v>
                </c:pt>
                <c:pt idx="868" formatCode="0.0">
                  <c:v>1.7112177234999999</c:v>
                </c:pt>
                <c:pt idx="869" formatCode="0.0">
                  <c:v>1.1425074306</c:v>
                </c:pt>
                <c:pt idx="870" formatCode="0.0">
                  <c:v>0.58005556979999995</c:v>
                </c:pt>
                <c:pt idx="871" formatCode="0.0">
                  <c:v>9.1699735500000004E-2</c:v>
                </c:pt>
                <c:pt idx="872" formatCode="0.0">
                  <c:v>-0.11044687390000001</c:v>
                </c:pt>
                <c:pt idx="873" formatCode="0.0">
                  <c:v>9.8996826100000004E-2</c:v>
                </c:pt>
                <c:pt idx="874" formatCode="0.0">
                  <c:v>0.1847922253</c:v>
                </c:pt>
                <c:pt idx="875" formatCode="0.0">
                  <c:v>0.11971003650000001</c:v>
                </c:pt>
                <c:pt idx="876" formatCode="0.0">
                  <c:v>9.4696939399999999E-2</c:v>
                </c:pt>
                <c:pt idx="877" formatCode="0.0">
                  <c:v>-8.3433975600000002E-2</c:v>
                </c:pt>
                <c:pt idx="878" formatCode="0.0">
                  <c:v>-0.2317482599</c:v>
                </c:pt>
                <c:pt idx="879" formatCode="0.0">
                  <c:v>-0.438549943</c:v>
                </c:pt>
                <c:pt idx="880" formatCode="0.0">
                  <c:v>-0.3777553602</c:v>
                </c:pt>
                <c:pt idx="881" formatCode="0.0">
                  <c:v>-0.24218509120000001</c:v>
                </c:pt>
                <c:pt idx="882" formatCode="0.0">
                  <c:v>0.201292214</c:v>
                </c:pt>
                <c:pt idx="883" formatCode="0.0">
                  <c:v>0.61502075759999997</c:v>
                </c:pt>
                <c:pt idx="884" formatCode="0.0">
                  <c:v>0.80261937029999997</c:v>
                </c:pt>
                <c:pt idx="885" formatCode="0.0">
                  <c:v>-2.221542028</c:v>
                </c:pt>
                <c:pt idx="886" formatCode="0.0">
                  <c:v>-6.1060179915999999</c:v>
                </c:pt>
                <c:pt idx="887" formatCode="0.0">
                  <c:v>-9.8797681233999999</c:v>
                </c:pt>
                <c:pt idx="888" formatCode="0.0">
                  <c:v>-6.3185180703999997</c:v>
                </c:pt>
                <c:pt idx="889" formatCode="0.0">
                  <c:v>-2.4869720351</c:v>
                </c:pt>
                <c:pt idx="890" formatCode="0.0">
                  <c:v>-3.4906562100000003E-2</c:v>
                </c:pt>
                <c:pt idx="891" formatCode="0.0">
                  <c:v>1.5939807644999999</c:v>
                </c:pt>
                <c:pt idx="892" formatCode="0.0">
                  <c:v>2.7841521492000001</c:v>
                </c:pt>
                <c:pt idx="893" formatCode="0.0">
                  <c:v>3.6612902288</c:v>
                </c:pt>
                <c:pt idx="894" formatCode="0.0">
                  <c:v>4.2945350957999997</c:v>
                </c:pt>
                <c:pt idx="895" formatCode="0.0">
                  <c:v>5.0927751764</c:v>
                </c:pt>
                <c:pt idx="896" formatCode="0.0">
                  <c:v>5.2071064055000003</c:v>
                </c:pt>
                <c:pt idx="897" formatCode="0.0">
                  <c:v>8.9831740062000005</c:v>
                </c:pt>
                <c:pt idx="898" formatCode="0.0">
                  <c:v>14.5337090814</c:v>
                </c:pt>
                <c:pt idx="899" formatCode="0.0">
                  <c:v>20.439154069000001</c:v>
                </c:pt>
                <c:pt idx="900" formatCode="0.0">
                  <c:v>16.275035001599999</c:v>
                </c:pt>
                <c:pt idx="901" formatCode="0.0">
                  <c:v>12.0357835578</c:v>
                </c:pt>
                <c:pt idx="902" formatCode="0.0">
                  <c:v>9.5413539751999998</c:v>
                </c:pt>
                <c:pt idx="903" formatCode="0.0">
                  <c:v>7.9341511177999999</c:v>
                </c:pt>
                <c:pt idx="904" formatCode="0.0">
                  <c:v>7.2237835133999999</c:v>
                </c:pt>
                <c:pt idx="905" formatCode="0.0">
                  <c:v>6.9286827697</c:v>
                </c:pt>
                <c:pt idx="906" formatCode="0.0">
                  <c:v>6.3534522127999997</c:v>
                </c:pt>
                <c:pt idx="907" formatCode="0.0">
                  <c:v>5.1753682058999999</c:v>
                </c:pt>
                <c:pt idx="908" formatCode="0.0">
                  <c:v>4.7188561917999996</c:v>
                </c:pt>
                <c:pt idx="909" formatCode="0.0">
                  <c:v>3.7084356992999998</c:v>
                </c:pt>
                <c:pt idx="910" formatCode="0.0">
                  <c:v>2.2362873993000001</c:v>
                </c:pt>
                <c:pt idx="911" formatCode="0.0">
                  <c:v>1.1130930068</c:v>
                </c:pt>
                <c:pt idx="912" formatCode="0.0">
                  <c:v>-0.26270937799999999</c:v>
                </c:pt>
                <c:pt idx="913" formatCode="0.0">
                  <c:v>-1.3302377835000001</c:v>
                </c:pt>
                <c:pt idx="914" formatCode="0.0">
                  <c:v>-2.0882067958000001</c:v>
                </c:pt>
                <c:pt idx="915" formatCode="0.0">
                  <c:v>-2.4696618540999999</c:v>
                </c:pt>
                <c:pt idx="916" formatCode="0.0">
                  <c:v>-3.2042649288999998</c:v>
                </c:pt>
                <c:pt idx="917" formatCode="0.0">
                  <c:v>-4.2739851492999996</c:v>
                </c:pt>
                <c:pt idx="918" formatCode="0.0">
                  <c:v>-4.9833194499999998</c:v>
                </c:pt>
                <c:pt idx="1127" formatCode="0.0">
                  <c:v>#N/A</c:v>
                </c:pt>
              </c:numCache>
            </c:numRef>
          </c:val>
          <c:smooth val="0"/>
          <c:extLst>
            <c:ext xmlns:c16="http://schemas.microsoft.com/office/drawing/2014/chart" uri="{C3380CC4-5D6E-409C-BE32-E72D297353CC}">
              <c16:uniqueId val="{00000011-DE75-46F9-B6C4-05705C348605}"/>
            </c:ext>
          </c:extLst>
        </c:ser>
        <c:ser>
          <c:idx val="4"/>
          <c:order val="4"/>
          <c:tx>
            <c:strRef>
              <c:f>'ITRLI shift 6'!$L$7</c:f>
              <c:strCache>
                <c:ptCount val="1"/>
                <c:pt idx="0">
                  <c:v>-4.983</c:v>
                </c:pt>
              </c:strCache>
            </c:strRef>
          </c:tx>
          <c:marker>
            <c:symbol val="none"/>
          </c:marker>
          <c:dLbls>
            <c:dLbl>
              <c:idx val="367"/>
              <c:layout>
                <c:manualLayout>
                  <c:x val="-1.0532644804980346E-16"/>
                  <c:y val="1.32908027644870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DE75-46F9-B6C4-05705C348605}"/>
                </c:ext>
              </c:extLst>
            </c:dLbl>
            <c:dLbl>
              <c:idx val="373"/>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DE75-46F9-B6C4-05705C348605}"/>
                </c:ext>
              </c:extLst>
            </c:dLbl>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DE75-46F9-B6C4-05705C348605}"/>
                </c:ext>
              </c:extLst>
            </c:dLbl>
            <c:dLbl>
              <c:idx val="390"/>
              <c:layout>
                <c:manualLayout>
                  <c:x val="2.8725726760887049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DE75-46F9-B6C4-05705C348605}"/>
                </c:ext>
              </c:extLst>
            </c:dLbl>
            <c:dLbl>
              <c:idx val="392"/>
              <c:layout>
                <c:manualLayout>
                  <c:x val="2.8725726760885999E-3"/>
                  <c:y val="-3.322700691121743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DE75-46F9-B6C4-05705C348605}"/>
                </c:ext>
              </c:extLst>
            </c:dLbl>
            <c:dLbl>
              <c:idx val="397"/>
              <c:layout>
                <c:manualLayout>
                  <c:x val="-4.3088590141330575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DE75-46F9-B6C4-05705C348605}"/>
                </c:ext>
              </c:extLst>
            </c:dLbl>
            <c:dLbl>
              <c:idx val="419"/>
              <c:layout>
                <c:manualLayout>
                  <c:x val="-2.0108008732620936E-2"/>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DE75-46F9-B6C4-05705C348605}"/>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DE75-46F9-B6C4-05705C348605}"/>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DE75-46F9-B6C4-05705C348605}"/>
                </c:ext>
              </c:extLst>
            </c:dLbl>
            <c:dLbl>
              <c:idx val="833"/>
              <c:layout>
                <c:manualLayout>
                  <c:x val="-1.0532644804980346E-16"/>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DE75-46F9-B6C4-05705C348605}"/>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DE75-46F9-B6C4-05705C348605}"/>
                </c:ext>
              </c:extLst>
            </c:dLbl>
            <c:dLbl>
              <c:idx val="915"/>
              <c:layout>
                <c:manualLayout>
                  <c:x val="4.3088590141329526E-3"/>
                  <c:y val="2.65816055289738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DE75-46F9-B6C4-05705C348605}"/>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'RS22'!$A$9:$A$596</c:f>
              <c:numCache>
                <c:formatCode>mmm\-yy</c:formatCode>
                <c:ptCount val="58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numCache>
            </c:numRef>
          </c:cat>
          <c:val>
            <c:numRef>
              <c:f>'ITRLI shift 6'!$L$9:$L$1136</c:f>
              <c:numCache>
                <c:formatCode>General</c:formatCode>
                <c:ptCount val="1128"/>
                <c:pt idx="918" formatCode="0.0">
                  <c:v>-4.9833194499999998</c:v>
                </c:pt>
                <c:pt idx="1127" formatCode="0.0">
                  <c:v>#N/A</c:v>
                </c:pt>
              </c:numCache>
            </c:numRef>
          </c:val>
          <c:smooth val="0"/>
          <c:extLst>
            <c:ext xmlns:c16="http://schemas.microsoft.com/office/drawing/2014/chart" uri="{C3380CC4-5D6E-409C-BE32-E72D297353CC}">
              <c16:uniqueId val="{0000001E-DE75-46F9-B6C4-05705C348605}"/>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24"/>
          <c:min val="-16"/>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8"/>
      </c:valAx>
      <c:valAx>
        <c:axId val="415924863"/>
        <c:scaling>
          <c:orientation val="minMax"/>
          <c:max val="24"/>
          <c:min val="-16"/>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8"/>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1"/>
        <c:delete val="1"/>
      </c:legendEntry>
      <c:legendEntry>
        <c:idx val="3"/>
        <c:delete val="1"/>
      </c:legendEntry>
      <c:legendEntry>
        <c:idx val="5"/>
        <c:delete val="1"/>
      </c:legendEntry>
      <c:layout>
        <c:manualLayout>
          <c:xMode val="edge"/>
          <c:yMode val="edge"/>
          <c:x val="0.13070097117573054"/>
          <c:y val="0.6985034223663219"/>
          <c:w val="0.21650682043751771"/>
          <c:h val="0.2154030985361279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6207932643373043E-2"/>
          <c:y val="8.9049948301916801E-2"/>
          <c:w val="0.91359325605900943"/>
          <c:h val="0.8385533425968813"/>
        </c:manualLayout>
      </c:layout>
      <c:lineChart>
        <c:grouping val="standard"/>
        <c:varyColors val="0"/>
        <c:ser>
          <c:idx val="0"/>
          <c:order val="0"/>
          <c:tx>
            <c:v>0</c:v>
          </c:tx>
          <c:spPr>
            <a:ln w="25400">
              <a:solidFill>
                <a:schemeClr val="tx1"/>
              </a:solidFill>
            </a:ln>
          </c:spPr>
          <c:marker>
            <c:symbol val="none"/>
          </c:marker>
          <c:cat>
            <c:numRef>
              <c:f>RSHDWE!$A$3:$A$1430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RSHDWE!$B$3:$B$1430</c:f>
              <c:numCache>
                <c:formatCode>General</c:formatCode>
                <c:ptCount val="14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numCache>
            </c:numRef>
          </c:val>
          <c:smooth val="0"/>
          <c:extLst>
            <c:ext xmlns:c16="http://schemas.microsoft.com/office/drawing/2014/chart" uri="{C3380CC4-5D6E-409C-BE32-E72D297353CC}">
              <c16:uniqueId val="{00000000-571C-42A2-A39D-730D833E2782}"/>
            </c:ext>
          </c:extLst>
        </c:ser>
        <c:ser>
          <c:idx val="3"/>
          <c:order val="2"/>
          <c:tx>
            <c:v>3/12</c:v>
          </c:tx>
          <c:spPr>
            <a:ln w="38100">
              <a:solidFill>
                <a:srgbClr val="5F5F5F"/>
              </a:solidFill>
            </a:ln>
          </c:spPr>
          <c:marker>
            <c:symbol val="none"/>
          </c:marker>
          <c:cat>
            <c:numRef>
              <c:f>RSHDWE!$A$3:$A$1430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RSHDWE!$G$3:$G$1430</c:f>
              <c:numCache>
                <c:formatCode>General</c:formatCode>
                <c:ptCount val="1428"/>
                <c:pt idx="14" formatCode="0.0">
                  <c:v>1.8716577539999999</c:v>
                </c:pt>
                <c:pt idx="15" formatCode="0.0">
                  <c:v>1.0881010880999999</c:v>
                </c:pt>
                <c:pt idx="16" formatCode="0.0">
                  <c:v>2.9727244866000002</c:v>
                </c:pt>
                <c:pt idx="17" formatCode="0.0">
                  <c:v>3.2276657059999998</c:v>
                </c:pt>
                <c:pt idx="18" formatCode="0.0">
                  <c:v>3.7298671941000001</c:v>
                </c:pt>
                <c:pt idx="19" formatCode="0.0">
                  <c:v>2.8335301062</c:v>
                </c:pt>
                <c:pt idx="20" formatCode="0.0">
                  <c:v>2.3199023199000002</c:v>
                </c:pt>
                <c:pt idx="21" formatCode="0.0">
                  <c:v>1.2040753317999999</c:v>
                </c:pt>
                <c:pt idx="22" formatCode="0.0">
                  <c:v>2.4726134585000001</c:v>
                </c:pt>
                <c:pt idx="23" formatCode="0.0">
                  <c:v>2.8130671505999998</c:v>
                </c:pt>
                <c:pt idx="24" formatCode="0.0">
                  <c:v>5.4220779219999997</c:v>
                </c:pt>
                <c:pt idx="25" formatCode="0.0">
                  <c:v>5.8988764044000002</c:v>
                </c:pt>
                <c:pt idx="26" formatCode="0.0">
                  <c:v>7.4990626170999999</c:v>
                </c:pt>
                <c:pt idx="27" formatCode="0.0">
                  <c:v>9.0277777777000008</c:v>
                </c:pt>
                <c:pt idx="28" formatCode="0.0">
                  <c:v>6.2202380952</c:v>
                </c:pt>
                <c:pt idx="29" formatCode="0.0">
                  <c:v>5.6951423784999999</c:v>
                </c:pt>
                <c:pt idx="30" formatCode="0.0">
                  <c:v>2.6968128574999999</c:v>
                </c:pt>
                <c:pt idx="31" formatCode="0.0">
                  <c:v>5.2525832375999997</c:v>
                </c:pt>
                <c:pt idx="32" formatCode="0.0">
                  <c:v>5.3997613365000001</c:v>
                </c:pt>
                <c:pt idx="33" formatCode="0.0">
                  <c:v>7.2300183037999997</c:v>
                </c:pt>
                <c:pt idx="34" formatCode="0.0">
                  <c:v>6.4752596212000002</c:v>
                </c:pt>
                <c:pt idx="35" formatCode="0.0">
                  <c:v>5.6781406294999996</c:v>
                </c:pt>
                <c:pt idx="36" formatCode="0.0">
                  <c:v>0.70834616559999997</c:v>
                </c:pt>
                <c:pt idx="37" formatCode="0.0">
                  <c:v>-2.0225464190000002</c:v>
                </c:pt>
                <c:pt idx="38" formatCode="0.0">
                  <c:v>-3.2438088594000001</c:v>
                </c:pt>
                <c:pt idx="39" formatCode="0.0">
                  <c:v>-2.6751592355999998</c:v>
                </c:pt>
                <c:pt idx="40" formatCode="0.0">
                  <c:v>-0.53236200609999995</c:v>
                </c:pt>
                <c:pt idx="41" formatCode="0.0">
                  <c:v>1.1357633385999999</c:v>
                </c:pt>
                <c:pt idx="42" formatCode="0.0">
                  <c:v>3.474801061</c:v>
                </c:pt>
                <c:pt idx="43" formatCode="0.0">
                  <c:v>1.9634578674000001</c:v>
                </c:pt>
                <c:pt idx="44" formatCode="0.0">
                  <c:v>0.50948202659999997</c:v>
                </c:pt>
                <c:pt idx="45" formatCode="0.0">
                  <c:v>-1.507823613</c:v>
                </c:pt>
                <c:pt idx="46" formatCode="0.0">
                  <c:v>-0.34423407909999998</c:v>
                </c:pt>
                <c:pt idx="47" formatCode="0.0">
                  <c:v>-0.77951002219999999</c:v>
                </c:pt>
                <c:pt idx="48" formatCode="0.0">
                  <c:v>4.0061162078999999</c:v>
                </c:pt>
                <c:pt idx="49" formatCode="0.0">
                  <c:v>5.8544839255000003</c:v>
                </c:pt>
                <c:pt idx="50" formatCode="0.0">
                  <c:v>5.0829127613000002</c:v>
                </c:pt>
                <c:pt idx="51" formatCode="0.0">
                  <c:v>4.3193717277000001</c:v>
                </c:pt>
                <c:pt idx="52" formatCode="0.0">
                  <c:v>2.4225352112</c:v>
                </c:pt>
                <c:pt idx="53" formatCode="0.0">
                  <c:v>2.2199007573</c:v>
                </c:pt>
                <c:pt idx="54" formatCode="0.0">
                  <c:v>0.1025378108</c:v>
                </c:pt>
                <c:pt idx="55" formatCode="0.0">
                  <c:v>-0.42792190419999998</c:v>
                </c:pt>
                <c:pt idx="56" formatCode="0.0">
                  <c:v>-1.464376232</c:v>
                </c:pt>
                <c:pt idx="57" formatCode="0.0">
                  <c:v>-0.51993067589999997</c:v>
                </c:pt>
                <c:pt idx="58" formatCode="0.0">
                  <c:v>-1.1514104778000001</c:v>
                </c:pt>
                <c:pt idx="59" formatCode="0.0">
                  <c:v>0.42087542080000001</c:v>
                </c:pt>
                <c:pt idx="60" formatCode="0.0">
                  <c:v>-0.23522493380000001</c:v>
                </c:pt>
                <c:pt idx="61" formatCode="0.0">
                  <c:v>-1.0230179027999999</c:v>
                </c:pt>
                <c:pt idx="62" formatCode="0.0">
                  <c:v>-0.78902229840000004</c:v>
                </c:pt>
                <c:pt idx="63" formatCode="0.0">
                  <c:v>-3.0426599748999998</c:v>
                </c:pt>
                <c:pt idx="64" formatCode="0.0">
                  <c:v>-2.4202420241999998</c:v>
                </c:pt>
                <c:pt idx="65" formatCode="0.0">
                  <c:v>-2.2994379151</c:v>
                </c:pt>
                <c:pt idx="66" formatCode="0.0">
                  <c:v>-0.15364916770000001</c:v>
                </c:pt>
                <c:pt idx="67" formatCode="0.0">
                  <c:v>1.7190437817999999</c:v>
                </c:pt>
                <c:pt idx="68" formatCode="0.0">
                  <c:v>4.6584738496</c:v>
                </c:pt>
                <c:pt idx="69" formatCode="0.0">
                  <c:v>5.5749128919000004</c:v>
                </c:pt>
                <c:pt idx="70" formatCode="0.0">
                  <c:v>3.5818287711000001</c:v>
                </c:pt>
                <c:pt idx="71" formatCode="0.0">
                  <c:v>-0.13970382780000001</c:v>
                </c:pt>
                <c:pt idx="72" formatCode="0.0">
                  <c:v>-2.7114647804000001</c:v>
                </c:pt>
                <c:pt idx="73" formatCode="0.0">
                  <c:v>-1.1627906976</c:v>
                </c:pt>
                <c:pt idx="74" formatCode="0.0">
                  <c:v>2.9045643153</c:v>
                </c:pt>
                <c:pt idx="75" formatCode="0.0">
                  <c:v>7.5703655773999996</c:v>
                </c:pt>
                <c:pt idx="76" formatCode="0.0">
                  <c:v>8.3990980834000002</c:v>
                </c:pt>
                <c:pt idx="77" formatCode="0.0">
                  <c:v>8.8912133891000007</c:v>
                </c:pt>
                <c:pt idx="78" formatCode="0.0">
                  <c:v>7.5916901769000003</c:v>
                </c:pt>
                <c:pt idx="79" formatCode="0.0">
                  <c:v>7.7634011090000001</c:v>
                </c:pt>
                <c:pt idx="80" formatCode="0.0">
                  <c:v>7.8918623702000001</c:v>
                </c:pt>
                <c:pt idx="81" formatCode="0.0">
                  <c:v>7.1232123211999996</c:v>
                </c:pt>
                <c:pt idx="82" formatCode="0.0">
                  <c:v>7.0846218722999996</c:v>
                </c:pt>
                <c:pt idx="83" formatCode="0.0">
                  <c:v>8.3939563514</c:v>
                </c:pt>
                <c:pt idx="84" formatCode="0.0">
                  <c:v>11.4207815813</c:v>
                </c:pt>
                <c:pt idx="85" formatCode="0.0">
                  <c:v>13.071895424799999</c:v>
                </c:pt>
                <c:pt idx="86" formatCode="0.0">
                  <c:v>11.189516128999999</c:v>
                </c:pt>
                <c:pt idx="87" formatCode="0.0">
                  <c:v>8.8721804511000002</c:v>
                </c:pt>
                <c:pt idx="88" formatCode="0.0">
                  <c:v>6.8382735308999996</c:v>
                </c:pt>
                <c:pt idx="89" formatCode="0.0">
                  <c:v>4.3948126801000003</c:v>
                </c:pt>
                <c:pt idx="90" formatCode="0.0">
                  <c:v>3.0274135875999999</c:v>
                </c:pt>
                <c:pt idx="91" formatCode="0.0">
                  <c:v>1.127174712</c:v>
                </c:pt>
                <c:pt idx="92" formatCode="0.0">
                  <c:v>0.37965072129999999</c:v>
                </c:pt>
                <c:pt idx="93" formatCode="0.0">
                  <c:v>-0.56482670079999997</c:v>
                </c:pt>
                <c:pt idx="94" formatCode="0.0">
                  <c:v>1.5227093725</c:v>
                </c:pt>
                <c:pt idx="95" formatCode="0.0">
                  <c:v>2.3231801755000001</c:v>
                </c:pt>
                <c:pt idx="96" formatCode="0.0">
                  <c:v>1.7400761282999999</c:v>
                </c:pt>
                <c:pt idx="97" formatCode="0.0">
                  <c:v>0.69364161840000005</c:v>
                </c:pt>
                <c:pt idx="98" formatCode="0.0">
                  <c:v>3.2336053188</c:v>
                </c:pt>
                <c:pt idx="99" formatCode="0.0">
                  <c:v>4.1436464087999996</c:v>
                </c:pt>
                <c:pt idx="100" formatCode="0.0">
                  <c:v>5.3784375759999996</c:v>
                </c:pt>
                <c:pt idx="101" formatCode="0.0">
                  <c:v>5.0149528410000004</c:v>
                </c:pt>
                <c:pt idx="102" formatCode="0.0">
                  <c:v>5.9694585838999998</c:v>
                </c:pt>
                <c:pt idx="103" formatCode="0.0">
                  <c:v>7.0026653743000002</c:v>
                </c:pt>
                <c:pt idx="104" formatCode="0.0">
                  <c:v>5.7236510337000004</c:v>
                </c:pt>
                <c:pt idx="105" formatCode="0.0">
                  <c:v>5.2155951458000001</c:v>
                </c:pt>
                <c:pt idx="106" formatCode="0.0">
                  <c:v>2.1205068528000002</c:v>
                </c:pt>
                <c:pt idx="107" formatCode="0.0">
                  <c:v>1.0343087790000001</c:v>
                </c:pt>
                <c:pt idx="108" formatCode="0.0">
                  <c:v>0.80171031530000003</c:v>
                </c:pt>
                <c:pt idx="109" formatCode="0.0">
                  <c:v>1.2916188288999999</c:v>
                </c:pt>
                <c:pt idx="110" formatCode="0.0">
                  <c:v>0.58548009359999997</c:v>
                </c:pt>
                <c:pt idx="111" formatCode="0.0">
                  <c:v>0.37135278510000003</c:v>
                </c:pt>
                <c:pt idx="112" formatCode="0.0">
                  <c:v>1.1316397227999999</c:v>
                </c:pt>
                <c:pt idx="113" formatCode="0.0">
                  <c:v>2.1248630887000002</c:v>
                </c:pt>
                <c:pt idx="114" formatCode="0.0">
                  <c:v>2.2052401746000001</c:v>
                </c:pt>
                <c:pt idx="115" formatCode="0.0">
                  <c:v>0.97373188399999999</c:v>
                </c:pt>
                <c:pt idx="116" formatCode="0.0">
                  <c:v>0.47698545190000002</c:v>
                </c:pt>
                <c:pt idx="117" formatCode="0.0">
                  <c:v>1.5705521471999999</c:v>
                </c:pt>
                <c:pt idx="118" formatCode="0.0">
                  <c:v>3.8237528487999999</c:v>
                </c:pt>
                <c:pt idx="119" formatCode="0.0">
                  <c:v>5.5680399500000002</c:v>
                </c:pt>
                <c:pt idx="120" formatCode="0.0">
                  <c:v>6.0445387062</c:v>
                </c:pt>
                <c:pt idx="121" formatCode="0.0">
                  <c:v>4.8455653159000001</c:v>
                </c:pt>
                <c:pt idx="122" formatCode="0.0">
                  <c:v>3.0267753201000001</c:v>
                </c:pt>
                <c:pt idx="123" formatCode="0.0">
                  <c:v>3.5940803381999999</c:v>
                </c:pt>
                <c:pt idx="124" formatCode="0.0">
                  <c:v>3.0143868462999999</c:v>
                </c:pt>
                <c:pt idx="125" formatCode="0.0">
                  <c:v>3.3676533676</c:v>
                </c:pt>
                <c:pt idx="126" formatCode="0.0">
                  <c:v>3.3967101045999999</c:v>
                </c:pt>
                <c:pt idx="127" formatCode="0.0">
                  <c:v>3.6555281452999999</c:v>
                </c:pt>
                <c:pt idx="128" formatCode="0.0">
                  <c:v>3.1094232138</c:v>
                </c:pt>
                <c:pt idx="129" formatCode="0.0">
                  <c:v>1.2805025368</c:v>
                </c:pt>
                <c:pt idx="130" formatCode="0.0">
                  <c:v>0.56097560970000004</c:v>
                </c:pt>
                <c:pt idx="131" formatCode="0.0">
                  <c:v>0.73320719010000002</c:v>
                </c:pt>
                <c:pt idx="132" formatCode="0.0">
                  <c:v>1.0249999999999999</c:v>
                </c:pt>
                <c:pt idx="133" formatCode="0.0">
                  <c:v>1.4324324324</c:v>
                </c:pt>
                <c:pt idx="134" formatCode="0.0">
                  <c:v>2.6271186439999998</c:v>
                </c:pt>
                <c:pt idx="135" formatCode="0.0">
                  <c:v>0.51020408159999997</c:v>
                </c:pt>
                <c:pt idx="136" formatCode="0.0">
                  <c:v>1.4630902238000001</c:v>
                </c:pt>
                <c:pt idx="137" formatCode="0.0">
                  <c:v>1.8676073874000001</c:v>
                </c:pt>
                <c:pt idx="138" formatCode="0.0">
                  <c:v>4.1115702478999996</c:v>
                </c:pt>
                <c:pt idx="139" formatCode="0.0">
                  <c:v>4.6300302898999997</c:v>
                </c:pt>
                <c:pt idx="140" formatCode="0.0">
                  <c:v>7.2283609575999996</c:v>
                </c:pt>
                <c:pt idx="141" formatCode="0.0">
                  <c:v>8.3730916030000007</c:v>
                </c:pt>
                <c:pt idx="142" formatCode="0.0">
                  <c:v>7.7370846470999997</c:v>
                </c:pt>
                <c:pt idx="143" formatCode="0.0">
                  <c:v>5.0481333646</c:v>
                </c:pt>
                <c:pt idx="144" formatCode="0.0">
                  <c:v>3.0438010392999999</c:v>
                </c:pt>
                <c:pt idx="145" formatCode="0.0">
                  <c:v>2.8244071409</c:v>
                </c:pt>
                <c:pt idx="146" formatCode="0.0">
                  <c:v>3.3856317093000001</c:v>
                </c:pt>
                <c:pt idx="147" formatCode="0.0">
                  <c:v>6.4720812181999996</c:v>
                </c:pt>
                <c:pt idx="148" formatCode="0.0">
                  <c:v>6.1393926152000002</c:v>
                </c:pt>
                <c:pt idx="149" formatCode="0.0">
                  <c:v>5.377877368</c:v>
                </c:pt>
                <c:pt idx="150" formatCode="0.0">
                  <c:v>3.7110537804999999</c:v>
                </c:pt>
                <c:pt idx="151" formatCode="0.0">
                  <c:v>3.3085194375000002</c:v>
                </c:pt>
                <c:pt idx="152" formatCode="0.0">
                  <c:v>2.9411764704999999</c:v>
                </c:pt>
                <c:pt idx="153" formatCode="0.0">
                  <c:v>1.2987012987</c:v>
                </c:pt>
                <c:pt idx="154" formatCode="0.0">
                  <c:v>1.7559657811</c:v>
                </c:pt>
                <c:pt idx="155" formatCode="0.0">
                  <c:v>2.2798390701</c:v>
                </c:pt>
                <c:pt idx="156" formatCode="0.0">
                  <c:v>3.9145052833</c:v>
                </c:pt>
                <c:pt idx="157" formatCode="0.0">
                  <c:v>3.9388442601000002</c:v>
                </c:pt>
                <c:pt idx="158" formatCode="0.0">
                  <c:v>2.9020234291000002</c:v>
                </c:pt>
                <c:pt idx="159" formatCode="0.0">
                  <c:v>2.7175208580999999</c:v>
                </c:pt>
                <c:pt idx="160" formatCode="0.0">
                  <c:v>1.7085220255</c:v>
                </c:pt>
                <c:pt idx="161" formatCode="0.0">
                  <c:v>1.9137831045</c:v>
                </c:pt>
                <c:pt idx="162" formatCode="0.0">
                  <c:v>-0.57405281279999998</c:v>
                </c:pt>
                <c:pt idx="163" formatCode="0.0">
                  <c:v>0.1601281024</c:v>
                </c:pt>
                <c:pt idx="164" formatCode="0.0">
                  <c:v>0.16684045880000001</c:v>
                </c:pt>
                <c:pt idx="165" formatCode="0.0">
                  <c:v>4.7370708387000002</c:v>
                </c:pt>
                <c:pt idx="166" formatCode="0.0">
                  <c:v>6.4823008848999999</c:v>
                </c:pt>
                <c:pt idx="167" formatCode="0.0">
                  <c:v>7.9763986012999997</c:v>
                </c:pt>
                <c:pt idx="168" formatCode="0.0">
                  <c:v>7.5109775825999998</c:v>
                </c:pt>
                <c:pt idx="169" formatCode="0.0">
                  <c:v>7.8284717027999999</c:v>
                </c:pt>
                <c:pt idx="170" formatCode="0.0">
                  <c:v>8.0465717981000004</c:v>
                </c:pt>
                <c:pt idx="171" formatCode="0.0">
                  <c:v>6.4748201437999997</c:v>
                </c:pt>
                <c:pt idx="172" formatCode="0.0">
                  <c:v>7.5288403157000001</c:v>
                </c:pt>
                <c:pt idx="173" formatCode="0.0">
                  <c:v>6.9044006069000003</c:v>
                </c:pt>
                <c:pt idx="174" formatCode="0.0">
                  <c:v>8.4103156273999993</c:v>
                </c:pt>
                <c:pt idx="175" formatCode="0.0">
                  <c:v>7.0143884891999999</c:v>
                </c:pt>
                <c:pt idx="176" formatCode="0.0">
                  <c:v>5.6839475327000004</c:v>
                </c:pt>
                <c:pt idx="177" formatCode="0.0">
                  <c:v>3.2780082987000001</c:v>
                </c:pt>
                <c:pt idx="178" formatCode="0.0">
                  <c:v>2.701018076</c:v>
                </c:pt>
                <c:pt idx="179" formatCode="0.0">
                  <c:v>3.1167779801000002</c:v>
                </c:pt>
                <c:pt idx="180" formatCode="0.0">
                  <c:v>5.1590713671000001</c:v>
                </c:pt>
                <c:pt idx="181" formatCode="0.0">
                  <c:v>5.9190751444999998</c:v>
                </c:pt>
                <c:pt idx="182" formatCode="0.0">
                  <c:v>8.7404214559</c:v>
                </c:pt>
                <c:pt idx="183" formatCode="0.0">
                  <c:v>6.0810810809999998</c:v>
                </c:pt>
                <c:pt idx="184" formatCode="0.0">
                  <c:v>5.0065876152</c:v>
                </c:pt>
                <c:pt idx="185" formatCode="0.0">
                  <c:v>3.5131298793000001</c:v>
                </c:pt>
                <c:pt idx="186" formatCode="0.0">
                  <c:v>2.6628794603000001</c:v>
                </c:pt>
                <c:pt idx="187" formatCode="0.0">
                  <c:v>1.3258636788</c:v>
                </c:pt>
                <c:pt idx="188" formatCode="0.0">
                  <c:v>-0.51221434200000004</c:v>
                </c:pt>
                <c:pt idx="189" formatCode="0.0">
                  <c:v>0.26114905579999997</c:v>
                </c:pt>
                <c:pt idx="190" formatCode="0.0">
                  <c:v>-0.18207566250000001</c:v>
                </c:pt>
                <c:pt idx="191" formatCode="0.0">
                  <c:v>-0.21589793909999999</c:v>
                </c:pt>
                <c:pt idx="192" formatCode="0.0">
                  <c:v>-1.2060506950000001</c:v>
                </c:pt>
                <c:pt idx="193" formatCode="0.0">
                  <c:v>-1.9864658370999999</c:v>
                </c:pt>
                <c:pt idx="194" formatCode="0.0">
                  <c:v>-5.7035895177000002</c:v>
                </c:pt>
                <c:pt idx="195" formatCode="0.0">
                  <c:v>-4.2531333470000003</c:v>
                </c:pt>
                <c:pt idx="196" formatCode="0.0">
                  <c:v>-3.3518551711</c:v>
                </c:pt>
                <c:pt idx="197" formatCode="0.0">
                  <c:v>-0.37709976000000001</c:v>
                </c:pt>
                <c:pt idx="198" formatCode="0.0">
                  <c:v>0.25938094410000001</c:v>
                </c:pt>
                <c:pt idx="199" formatCode="0.0">
                  <c:v>-0.25801695530000002</c:v>
                </c:pt>
                <c:pt idx="200" formatCode="0.0">
                  <c:v>7.9207920700000004E-2</c:v>
                </c:pt>
                <c:pt idx="201" formatCode="0.0">
                  <c:v>-0.84151472650000003</c:v>
                </c:pt>
                <c:pt idx="202" formatCode="0.0">
                  <c:v>-1.4997973246</c:v>
                </c:pt>
                <c:pt idx="203" formatCode="0.0">
                  <c:v>-3.1471282453999998</c:v>
                </c:pt>
                <c:pt idx="204" formatCode="0.0">
                  <c:v>-5.0279329608000003</c:v>
                </c:pt>
                <c:pt idx="205" formatCode="0.0">
                  <c:v>-5.9242761691999997</c:v>
                </c:pt>
                <c:pt idx="206" formatCode="0.0">
                  <c:v>-5.1611396543000003</c:v>
                </c:pt>
                <c:pt idx="207" formatCode="0.0">
                  <c:v>-4.5708154505999996</c:v>
                </c:pt>
                <c:pt idx="208" formatCode="0.0">
                  <c:v>-4.0244807120999999</c:v>
                </c:pt>
                <c:pt idx="209" formatCode="0.0">
                  <c:v>-6.4005505849000004</c:v>
                </c:pt>
                <c:pt idx="210" formatCode="0.0">
                  <c:v>-8.4166954121999993</c:v>
                </c:pt>
                <c:pt idx="211" formatCode="0.0">
                  <c:v>-9.9778270509000002</c:v>
                </c:pt>
                <c:pt idx="212" formatCode="0.0">
                  <c:v>-9.7150771666000004</c:v>
                </c:pt>
                <c:pt idx="213" formatCode="0.0">
                  <c:v>-8.9513032935000005</c:v>
                </c:pt>
                <c:pt idx="214" formatCode="0.0">
                  <c:v>-8.6008230452000003</c:v>
                </c:pt>
                <c:pt idx="215" formatCode="0.0">
                  <c:v>-6.5190901705000002</c:v>
                </c:pt>
                <c:pt idx="216" formatCode="0.0">
                  <c:v>-5.5555555554999998</c:v>
                </c:pt>
                <c:pt idx="217" formatCode="0.0">
                  <c:v>-2.6988636363</c:v>
                </c:pt>
                <c:pt idx="218" formatCode="0.0">
                  <c:v>-1.2312238364000001</c:v>
                </c:pt>
                <c:pt idx="219" formatCode="0.0">
                  <c:v>0.4947155385</c:v>
                </c:pt>
                <c:pt idx="220" formatCode="0.0">
                  <c:v>-2.0869565216999999</c:v>
                </c:pt>
                <c:pt idx="221" formatCode="0.0">
                  <c:v>-3.1433823528999998</c:v>
                </c:pt>
                <c:pt idx="222" formatCode="0.0">
                  <c:v>-2.9566854990000002</c:v>
                </c:pt>
                <c:pt idx="223" formatCode="0.0">
                  <c:v>-0.86206896550000001</c:v>
                </c:pt>
                <c:pt idx="224" formatCode="0.0">
                  <c:v>0.1753232522</c:v>
                </c:pt>
                <c:pt idx="225" formatCode="0.0">
                  <c:v>-0.55481580109999995</c:v>
                </c:pt>
                <c:pt idx="226" formatCode="0.0">
                  <c:v>3.782080144</c:v>
                </c:pt>
                <c:pt idx="227" formatCode="0.0">
                  <c:v>5.4746904191999999</c:v>
                </c:pt>
                <c:pt idx="228" formatCode="0.0">
                  <c:v>7.3356401383999996</c:v>
                </c:pt>
                <c:pt idx="229" formatCode="0.0">
                  <c:v>3.6982968369</c:v>
                </c:pt>
                <c:pt idx="230" formatCode="0.0">
                  <c:v>1.2216404886000001</c:v>
                </c:pt>
                <c:pt idx="231" formatCode="0.0">
                  <c:v>0.3580219288</c:v>
                </c:pt>
                <c:pt idx="232" formatCode="0.0">
                  <c:v>4.1641997237000004</c:v>
                </c:pt>
                <c:pt idx="233" formatCode="0.0">
                  <c:v>8.1419624217000006</c:v>
                </c:pt>
                <c:pt idx="234" formatCode="0.0">
                  <c:v>10.809237337400001</c:v>
                </c:pt>
                <c:pt idx="235" formatCode="0.0">
                  <c:v>12.9606625258</c:v>
                </c:pt>
                <c:pt idx="236" formatCode="0.0">
                  <c:v>12.973091227299999</c:v>
                </c:pt>
                <c:pt idx="237" formatCode="0.0">
                  <c:v>14.037045302299999</c:v>
                </c:pt>
                <c:pt idx="238" formatCode="0.0">
                  <c:v>9.0021691973000006</c:v>
                </c:pt>
                <c:pt idx="239" formatCode="0.0">
                  <c:v>5.4376930997999997</c:v>
                </c:pt>
                <c:pt idx="240" formatCode="0.0">
                  <c:v>3.8684719534999998</c:v>
                </c:pt>
                <c:pt idx="241" formatCode="0.0">
                  <c:v>5.5373064289</c:v>
                </c:pt>
                <c:pt idx="242" formatCode="0.0">
                  <c:v>10.418719211799999</c:v>
                </c:pt>
                <c:pt idx="243" formatCode="0.0">
                  <c:v>11.0590858416</c:v>
                </c:pt>
                <c:pt idx="244" formatCode="0.0">
                  <c:v>10.4585070102</c:v>
                </c:pt>
                <c:pt idx="245" formatCode="0.0">
                  <c:v>6.3355563354999997</c:v>
                </c:pt>
                <c:pt idx="246" formatCode="0.0">
                  <c:v>2.8371278458</c:v>
                </c:pt>
                <c:pt idx="247" formatCode="0.0">
                  <c:v>-1.7045454545000001</c:v>
                </c:pt>
                <c:pt idx="248" formatCode="0.0">
                  <c:v>-3.5631293570000002</c:v>
                </c:pt>
                <c:pt idx="249" formatCode="0.0">
                  <c:v>-2.1135029354000001</c:v>
                </c:pt>
                <c:pt idx="250" formatCode="0.0">
                  <c:v>0.39800995020000002</c:v>
                </c:pt>
                <c:pt idx="251" formatCode="0.0">
                  <c:v>2.0707169368999998</c:v>
                </c:pt>
                <c:pt idx="252" formatCode="0.0">
                  <c:v>2.5656941858</c:v>
                </c:pt>
                <c:pt idx="253" formatCode="0.0">
                  <c:v>3.1347265450999999</c:v>
                </c:pt>
                <c:pt idx="254" formatCode="0.0">
                  <c:v>1.2045505242000001</c:v>
                </c:pt>
                <c:pt idx="255" formatCode="0.0">
                  <c:v>-0.90343304550000003</c:v>
                </c:pt>
                <c:pt idx="256" formatCode="0.0">
                  <c:v>-4.7512864493000002</c:v>
                </c:pt>
                <c:pt idx="257" formatCode="0.0">
                  <c:v>-3.4824228420000001</c:v>
                </c:pt>
                <c:pt idx="258" formatCode="0.0">
                  <c:v>-1.4305177111</c:v>
                </c:pt>
                <c:pt idx="259" formatCode="0.0">
                  <c:v>3.8224874136999998</c:v>
                </c:pt>
                <c:pt idx="260" formatCode="0.0">
                  <c:v>7.3293172689999997</c:v>
                </c:pt>
                <c:pt idx="261" formatCode="0.0">
                  <c:v>7.4570171931000004</c:v>
                </c:pt>
                <c:pt idx="262" formatCode="0.0">
                  <c:v>6.0059464815999997</c:v>
                </c:pt>
                <c:pt idx="263" formatCode="0.0">
                  <c:v>5.2440191386999997</c:v>
                </c:pt>
                <c:pt idx="264" formatCode="0.0">
                  <c:v>7.101069195</c:v>
                </c:pt>
                <c:pt idx="265" formatCode="0.0">
                  <c:v>9.5925846086999993</c:v>
                </c:pt>
                <c:pt idx="266" formatCode="0.0">
                  <c:v>12.320916905400001</c:v>
                </c:pt>
                <c:pt idx="267" formatCode="0.0">
                  <c:v>9.3800648298000002</c:v>
                </c:pt>
                <c:pt idx="268" formatCode="0.0">
                  <c:v>8.3378354041999998</c:v>
                </c:pt>
                <c:pt idx="269" formatCode="0.0">
                  <c:v>5.5916552667000001</c:v>
                </c:pt>
                <c:pt idx="270" formatCode="0.0">
                  <c:v>7.2563925361999999</c:v>
                </c:pt>
                <c:pt idx="271" formatCode="0.0">
                  <c:v>7.0402298849999996</c:v>
                </c:pt>
                <c:pt idx="272" formatCode="0.0">
                  <c:v>9.1113189897000009</c:v>
                </c:pt>
                <c:pt idx="273" formatCode="0.0">
                  <c:v>9.6558139533999991</c:v>
                </c:pt>
                <c:pt idx="274" formatCode="0.0">
                  <c:v>9.7606581898999991</c:v>
                </c:pt>
                <c:pt idx="275" formatCode="0.0">
                  <c:v>7.2740498271999998</c:v>
                </c:pt>
                <c:pt idx="276" formatCode="0.0">
                  <c:v>4.9726878884000003</c:v>
                </c:pt>
                <c:pt idx="277" formatCode="0.0">
                  <c:v>4.7206923681999999</c:v>
                </c:pt>
                <c:pt idx="278" formatCode="0.0">
                  <c:v>5.3767660910000004</c:v>
                </c:pt>
                <c:pt idx="279" formatCode="0.0">
                  <c:v>6.8345989997999999</c:v>
                </c:pt>
                <c:pt idx="280" formatCode="0.0">
                  <c:v>5.5518617021000001</c:v>
                </c:pt>
                <c:pt idx="281" formatCode="0.0">
                  <c:v>5.2469635627000004</c:v>
                </c:pt>
                <c:pt idx="282" formatCode="0.0">
                  <c:v>3.4471649484000002</c:v>
                </c:pt>
                <c:pt idx="283" formatCode="0.0">
                  <c:v>3.9093959731000001</c:v>
                </c:pt>
                <c:pt idx="284" formatCode="0.0">
                  <c:v>1.8175582990000001</c:v>
                </c:pt>
                <c:pt idx="285" formatCode="0.0">
                  <c:v>0.86528673219999996</c:v>
                </c:pt>
                <c:pt idx="286" formatCode="0.0">
                  <c:v>-0.88586030660000004</c:v>
                </c:pt>
                <c:pt idx="287" formatCode="0.0">
                  <c:v>0.2203763349</c:v>
                </c:pt>
                <c:pt idx="288" formatCode="0.0">
                  <c:v>0.44859142289999998</c:v>
                </c:pt>
                <c:pt idx="289" formatCode="0.0">
                  <c:v>2.6859504132000001</c:v>
                </c:pt>
                <c:pt idx="290" formatCode="0.0">
                  <c:v>4.9720670390999997</c:v>
                </c:pt>
                <c:pt idx="291" formatCode="0.0">
                  <c:v>4.9237170596000004</c:v>
                </c:pt>
                <c:pt idx="292" formatCode="0.0">
                  <c:v>3.3858267716000001</c:v>
                </c:pt>
                <c:pt idx="293" formatCode="0.0">
                  <c:v>2.3542083397</c:v>
                </c:pt>
                <c:pt idx="294" formatCode="0.0">
                  <c:v>2.1177203363000001</c:v>
                </c:pt>
                <c:pt idx="295" formatCode="0.0">
                  <c:v>3.1002745034000001</c:v>
                </c:pt>
                <c:pt idx="296" formatCode="0.0">
                  <c:v>2.9471202425</c:v>
                </c:pt>
                <c:pt idx="297" formatCode="0.0">
                  <c:v>2.4894869638000001</c:v>
                </c:pt>
                <c:pt idx="298" formatCode="0.0">
                  <c:v>1.5641113784</c:v>
                </c:pt>
                <c:pt idx="299" formatCode="0.0">
                  <c:v>2.5202976994999999</c:v>
                </c:pt>
                <c:pt idx="300" formatCode="0.0">
                  <c:v>3.3404787424000002</c:v>
                </c:pt>
                <c:pt idx="301" formatCode="0.0">
                  <c:v>1.6645326504</c:v>
                </c:pt>
                <c:pt idx="302" formatCode="0.0">
                  <c:v>-1.0111761575</c:v>
                </c:pt>
                <c:pt idx="303" formatCode="0.0">
                  <c:v>-0.77660277590000004</c:v>
                </c:pt>
                <c:pt idx="304" formatCode="0.0">
                  <c:v>2.8027418125999999</c:v>
                </c:pt>
                <c:pt idx="305" formatCode="0.0">
                  <c:v>5.5021046300999998</c:v>
                </c:pt>
                <c:pt idx="306" formatCode="0.0">
                  <c:v>6.8770966757999998</c:v>
                </c:pt>
                <c:pt idx="307" formatCode="0.0">
                  <c:v>6.8754894282999999</c:v>
                </c:pt>
                <c:pt idx="308" formatCode="0.0">
                  <c:v>8.0157042367999995</c:v>
                </c:pt>
                <c:pt idx="309" formatCode="0.0">
                  <c:v>9.7324798949000009</c:v>
                </c:pt>
                <c:pt idx="310" formatCode="0.0">
                  <c:v>11.795566085600001</c:v>
                </c:pt>
                <c:pt idx="311" formatCode="0.0">
                  <c:v>10.377825441300001</c:v>
                </c:pt>
                <c:pt idx="312" formatCode="0.0">
                  <c:v>10.2679343128</c:v>
                </c:pt>
                <c:pt idx="313" formatCode="0.0">
                  <c:v>9.2119467434000004</c:v>
                </c:pt>
                <c:pt idx="314" formatCode="0.0">
                  <c:v>10.8422939068</c:v>
                </c:pt>
                <c:pt idx="315" formatCode="0.0">
                  <c:v>10.5412156536</c:v>
                </c:pt>
                <c:pt idx="316" formatCode="0.0">
                  <c:v>12.149948140399999</c:v>
                </c:pt>
                <c:pt idx="317" formatCode="0.0">
                  <c:v>10.786548874299999</c:v>
                </c:pt>
                <c:pt idx="318" formatCode="0.0">
                  <c:v>10.8289342274</c:v>
                </c:pt>
                <c:pt idx="319" formatCode="0.0">
                  <c:v>8.4261430246</c:v>
                </c:pt>
                <c:pt idx="320" formatCode="0.0">
                  <c:v>6.7999394214000004</c:v>
                </c:pt>
                <c:pt idx="321" formatCode="0.0">
                  <c:v>5.9078671850999998</c:v>
                </c:pt>
                <c:pt idx="322" formatCode="0.0">
                  <c:v>5.4950045413000002</c:v>
                </c:pt>
                <c:pt idx="323" formatCode="0.0">
                  <c:v>5.3363228699</c:v>
                </c:pt>
                <c:pt idx="324" formatCode="0.0">
                  <c:v>5.4083712180000001</c:v>
                </c:pt>
                <c:pt idx="325" formatCode="0.0">
                  <c:v>4.5963756176999997</c:v>
                </c:pt>
                <c:pt idx="326" formatCode="0.0">
                  <c:v>3.7186742117999998</c:v>
                </c:pt>
                <c:pt idx="327" formatCode="0.0">
                  <c:v>3.1033443807999999</c:v>
                </c:pt>
                <c:pt idx="328" formatCode="0.0">
                  <c:v>2.5498744879999999</c:v>
                </c:pt>
                <c:pt idx="329" formatCode="0.0">
                  <c:v>2.9710610931999999</c:v>
                </c:pt>
                <c:pt idx="330" formatCode="0.0">
                  <c:v>3.2698249226999998</c:v>
                </c:pt>
                <c:pt idx="331" formatCode="0.0">
                  <c:v>4.5681848898000004</c:v>
                </c:pt>
                <c:pt idx="332" formatCode="0.0">
                  <c:v>6.2251843447999997</c:v>
                </c:pt>
                <c:pt idx="333" formatCode="0.0">
                  <c:v>6.538624488</c:v>
                </c:pt>
                <c:pt idx="334" formatCode="0.0">
                  <c:v>5.9836418424</c:v>
                </c:pt>
                <c:pt idx="335" formatCode="0.0">
                  <c:v>5.6903646941000003</c:v>
                </c:pt>
                <c:pt idx="336" formatCode="0.0">
                  <c:v>4.0452111838000002</c:v>
                </c:pt>
                <c:pt idx="337" formatCode="0.0">
                  <c:v>4.7724051030999997</c:v>
                </c:pt>
                <c:pt idx="338" formatCode="0.0">
                  <c:v>5.1130163678000002</c:v>
                </c:pt>
                <c:pt idx="339" formatCode="0.0">
                  <c:v>11.1776738749</c:v>
                </c:pt>
                <c:pt idx="340" formatCode="0.0">
                  <c:v>19.608348363800001</c:v>
                </c:pt>
                <c:pt idx="341" formatCode="0.0">
                  <c:v>29.5278541094</c:v>
                </c:pt>
                <c:pt idx="342" formatCode="0.0">
                  <c:v>32.348541510799997</c:v>
                </c:pt>
                <c:pt idx="343" formatCode="0.0">
                  <c:v>29.430011632399999</c:v>
                </c:pt>
                <c:pt idx="344" formatCode="0.0">
                  <c:v>25.6708049659</c:v>
                </c:pt>
                <c:pt idx="345" formatCode="0.0">
                  <c:v>21.367974549300001</c:v>
                </c:pt>
                <c:pt idx="346" formatCode="0.0">
                  <c:v>19.306796642199998</c:v>
                </c:pt>
                <c:pt idx="347" formatCode="0.0">
                  <c:v>19.038668098799999</c:v>
                </c:pt>
                <c:pt idx="348" formatCode="0.0">
                  <c:v>20.4545454545</c:v>
                </c:pt>
                <c:pt idx="349" formatCode="0.0">
                  <c:v>20.926037281999999</c:v>
                </c:pt>
                <c:pt idx="350" formatCode="0.0">
                  <c:v>21.222008008300001</c:v>
                </c:pt>
                <c:pt idx="351" formatCode="0.0">
                  <c:v>18.819818635800001</c:v>
                </c:pt>
                <c:pt idx="352" formatCode="0.0">
                  <c:v>9.9310641963999995</c:v>
                </c:pt>
                <c:pt idx="353" formatCode="0.0">
                  <c:v>1.7647058822999999</c:v>
                </c:pt>
                <c:pt idx="354" formatCode="0.0">
                  <c:v>-2.3829707073000002</c:v>
                </c:pt>
                <c:pt idx="355" formatCode="0.0">
                  <c:v>-0.76892350700000001</c:v>
                </c:pt>
                <c:pt idx="356" formatCode="0.0">
                  <c:v>0.74357340130000005</c:v>
                </c:pt>
                <c:pt idx="357" formatCode="0.0">
                  <c:v>2.1952817823999999</c:v>
                </c:pt>
                <c:pt idx="358" formatCode="0.0">
                  <c:v>6.2982296867000001</c:v>
                </c:pt>
                <c:pt idx="359" formatCode="0.0">
                  <c:v>7.7599819534999996</c:v>
                </c:pt>
                <c:pt idx="360" formatCode="0.0">
                  <c:v>8.6388987776999997</c:v>
                </c:pt>
                <c:pt idx="361" formatCode="0.0">
                  <c:v>7.2600696171000001</c:v>
                </c:pt>
                <c:pt idx="362" formatCode="0.0">
                  <c:v>5.3462197209999998</c:v>
                </c:pt>
                <c:pt idx="363" formatCode="0.0">
                  <c:v>3.5504922021</c:v>
                </c:pt>
                <c:pt idx="364" formatCode="0.0">
                  <c:v>4.1152263374000002</c:v>
                </c:pt>
                <c:pt idx="365" formatCode="0.0">
                  <c:v>6.2541457405000003</c:v>
                </c:pt>
                <c:pt idx="366" formatCode="0.0">
                  <c:v>8.7803936703000005</c:v>
                </c:pt>
                <c:pt idx="367" formatCode="0.0">
                  <c:v>9.8420046290999998</c:v>
                </c:pt>
                <c:pt idx="368" formatCode="0.0">
                  <c:v>10.143399409500001</c:v>
                </c:pt>
                <c:pt idx="369" formatCode="0.0">
                  <c:v>10.9757400876</c:v>
                </c:pt>
                <c:pt idx="370" formatCode="0.0">
                  <c:v>9.3626561331999998</c:v>
                </c:pt>
                <c:pt idx="371" formatCode="0.0">
                  <c:v>9.5248063637999998</c:v>
                </c:pt>
                <c:pt idx="491" formatCode="0.00">
                  <c:v>#N/A</c:v>
                </c:pt>
              </c:numCache>
            </c:numRef>
          </c:val>
          <c:smooth val="0"/>
          <c:extLst xmlns:c15="http://schemas.microsoft.com/office/drawing/2012/chart">
            <c:ext xmlns:c16="http://schemas.microsoft.com/office/drawing/2014/chart" uri="{C3380CC4-5D6E-409C-BE32-E72D297353CC}">
              <c16:uniqueId val="{00000001-571C-42A2-A39D-730D833E2782}"/>
            </c:ext>
          </c:extLst>
        </c:ser>
        <c:ser>
          <c:idx val="6"/>
          <c:order val="4"/>
          <c:tx>
            <c:v>12/12</c:v>
          </c:tx>
          <c:spPr>
            <a:ln w="57150">
              <a:solidFill>
                <a:srgbClr val="08A685"/>
              </a:solidFill>
            </a:ln>
            <a:effectLst>
              <a:outerShdw blurRad="38100" dist="25400" dir="5400000" algn="ctr" rotWithShape="0">
                <a:schemeClr val="tx1">
                  <a:alpha val="95000"/>
                </a:schemeClr>
              </a:outerShdw>
            </a:effectLst>
          </c:spPr>
          <c:marker>
            <c:symbol val="none"/>
          </c:marker>
          <c:cat>
            <c:numRef>
              <c:f>RSHDWE!$A$3:$A$1430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RSHDWE!$I$3:$I$1430</c:f>
              <c:numCache>
                <c:formatCode>General</c:formatCode>
                <c:ptCount val="1428"/>
                <c:pt idx="23" formatCode="0.0">
                  <c:v>2.6045777426000001</c:v>
                </c:pt>
                <c:pt idx="24" formatCode="0.0">
                  <c:v>2.9039112299999998</c:v>
                </c:pt>
                <c:pt idx="25" formatCode="0.0">
                  <c:v>3.466204506</c:v>
                </c:pt>
                <c:pt idx="26" formatCode="0.0">
                  <c:v>3.7817438477</c:v>
                </c:pt>
                <c:pt idx="27" formatCode="0.0">
                  <c:v>4.6946145390999998</c:v>
                </c:pt>
                <c:pt idx="28" formatCode="0.0">
                  <c:v>4.31553436</c:v>
                </c:pt>
                <c:pt idx="29" formatCode="0.0">
                  <c:v>4.4657470189000001</c:v>
                </c:pt>
                <c:pt idx="30" formatCode="0.0">
                  <c:v>4.3900543900000004</c:v>
                </c:pt>
                <c:pt idx="31" formatCode="0.0">
                  <c:v>4.9584852952</c:v>
                </c:pt>
                <c:pt idx="32" formatCode="0.0">
                  <c:v>5.2529635080999997</c:v>
                </c:pt>
                <c:pt idx="33" formatCode="0.0">
                  <c:v>5.9106050041999998</c:v>
                </c:pt>
                <c:pt idx="34" formatCode="0.0">
                  <c:v>5.9540336264000002</c:v>
                </c:pt>
                <c:pt idx="35" formatCode="0.0">
                  <c:v>5.9846153845999996</c:v>
                </c:pt>
                <c:pt idx="36" formatCode="0.0">
                  <c:v>4.7338635668000002</c:v>
                </c:pt>
                <c:pt idx="37" formatCode="0.0">
                  <c:v>4.1343079030999998</c:v>
                </c:pt>
                <c:pt idx="38" formatCode="0.0">
                  <c:v>3.6742424242</c:v>
                </c:pt>
                <c:pt idx="39" formatCode="0.0">
                  <c:v>2.0620875823999998</c:v>
                </c:pt>
                <c:pt idx="40" formatCode="0.0">
                  <c:v>2.3607884282999998</c:v>
                </c:pt>
                <c:pt idx="41" formatCode="0.0">
                  <c:v>2.4171888988000001</c:v>
                </c:pt>
                <c:pt idx="42" formatCode="0.0">
                  <c:v>2.2850762931999999</c:v>
                </c:pt>
                <c:pt idx="43" formatCode="0.0">
                  <c:v>1.5082064172</c:v>
                </c:pt>
                <c:pt idx="44" formatCode="0.0">
                  <c:v>1.1851306587999999</c:v>
                </c:pt>
                <c:pt idx="45" formatCode="0.0">
                  <c:v>0.1243417203</c:v>
                </c:pt>
                <c:pt idx="46" formatCode="0.0">
                  <c:v>-0.14558159840000001</c:v>
                </c:pt>
                <c:pt idx="47" formatCode="0.0">
                  <c:v>-0.43547684710000001</c:v>
                </c:pt>
                <c:pt idx="48" formatCode="0.0">
                  <c:v>0.91274187650000005</c:v>
                </c:pt>
                <c:pt idx="49" formatCode="0.0">
                  <c:v>1.5646706149</c:v>
                </c:pt>
                <c:pt idx="50" formatCode="0.0">
                  <c:v>1.2714651077000001</c:v>
                </c:pt>
                <c:pt idx="51" formatCode="0.0">
                  <c:v>2.5053265740000001</c:v>
                </c:pt>
                <c:pt idx="52" formatCode="0.0">
                  <c:v>2.335627471</c:v>
                </c:pt>
                <c:pt idx="53" formatCode="0.0">
                  <c:v>1.5734265733999999</c:v>
                </c:pt>
                <c:pt idx="54" formatCode="0.0">
                  <c:v>1.5572696841</c:v>
                </c:pt>
                <c:pt idx="55" formatCode="0.0">
                  <c:v>1.6824471959</c:v>
                </c:pt>
                <c:pt idx="56" formatCode="0.0">
                  <c:v>1.0621271642000001</c:v>
                </c:pt>
                <c:pt idx="57" formatCode="0.0">
                  <c:v>1.8189787420000001</c:v>
                </c:pt>
                <c:pt idx="58" formatCode="0.0">
                  <c:v>1.4798075521</c:v>
                </c:pt>
                <c:pt idx="59" formatCode="0.0">
                  <c:v>1.3777518588</c:v>
                </c:pt>
                <c:pt idx="60" formatCode="0.0">
                  <c:v>0.79594790150000005</c:v>
                </c:pt>
                <c:pt idx="61" formatCode="0.0">
                  <c:v>-1.43978115E-2</c:v>
                </c:pt>
                <c:pt idx="62" formatCode="0.0">
                  <c:v>0.1803881953</c:v>
                </c:pt>
                <c:pt idx="63" formatCode="0.0">
                  <c:v>-0.85292431189999995</c:v>
                </c:pt>
                <c:pt idx="64" formatCode="0.0">
                  <c:v>-1.2592115617999999</c:v>
                </c:pt>
                <c:pt idx="65" formatCode="0.0">
                  <c:v>-1.0757314974000001</c:v>
                </c:pt>
                <c:pt idx="66" formatCode="0.0">
                  <c:v>-0.92433361989999996</c:v>
                </c:pt>
                <c:pt idx="67" formatCode="0.0">
                  <c:v>-0.68762982589999999</c:v>
                </c:pt>
                <c:pt idx="68" formatCode="0.0">
                  <c:v>0.46789519140000002</c:v>
                </c:pt>
                <c:pt idx="69" formatCode="0.0">
                  <c:v>0.58114507100000001</c:v>
                </c:pt>
                <c:pt idx="70" formatCode="0.0">
                  <c:v>0.48128726379999998</c:v>
                </c:pt>
                <c:pt idx="71" formatCode="0.0">
                  <c:v>0.32357805420000002</c:v>
                </c:pt>
                <c:pt idx="72" formatCode="0.0">
                  <c:v>-2.15362526E-2</c:v>
                </c:pt>
                <c:pt idx="73" formatCode="0.0">
                  <c:v>0.45359637120000001</c:v>
                </c:pt>
                <c:pt idx="74" formatCode="0.0">
                  <c:v>1.0947853644000001</c:v>
                </c:pt>
                <c:pt idx="75" formatCode="0.0">
                  <c:v>2.3711414731999998</c:v>
                </c:pt>
                <c:pt idx="76" formatCode="0.0">
                  <c:v>3.2533874356000001</c:v>
                </c:pt>
                <c:pt idx="77" formatCode="0.0">
                  <c:v>4.2192257502999997</c:v>
                </c:pt>
                <c:pt idx="78" formatCode="0.0">
                  <c:v>4.5563028856000001</c:v>
                </c:pt>
                <c:pt idx="79" formatCode="0.0">
                  <c:v>4.8972232239000002</c:v>
                </c:pt>
                <c:pt idx="80" formatCode="0.0">
                  <c:v>5.0727233645999998</c:v>
                </c:pt>
                <c:pt idx="81" formatCode="0.0">
                  <c:v>4.9718239532000004</c:v>
                </c:pt>
                <c:pt idx="82" formatCode="0.0">
                  <c:v>5.7763797539999997</c:v>
                </c:pt>
                <c:pt idx="83" formatCode="0.0">
                  <c:v>7.2606077980999997</c:v>
                </c:pt>
                <c:pt idx="84" formatCode="0.0">
                  <c:v>8.3722266101000002</c:v>
                </c:pt>
                <c:pt idx="85" formatCode="0.0">
                  <c:v>8.9162844036000006</c:v>
                </c:pt>
                <c:pt idx="86" formatCode="0.0">
                  <c:v>8.9911655742000001</c:v>
                </c:pt>
                <c:pt idx="87" formatCode="0.0">
                  <c:v>8.6646423274999993</c:v>
                </c:pt>
                <c:pt idx="88" formatCode="0.0">
                  <c:v>8.4842105263000001</c:v>
                </c:pt>
                <c:pt idx="89" formatCode="0.0">
                  <c:v>7.6864218141</c:v>
                </c:pt>
                <c:pt idx="90" formatCode="0.0">
                  <c:v>7.3182541328999999</c:v>
                </c:pt>
                <c:pt idx="91" formatCode="0.0">
                  <c:v>6.6075357534999997</c:v>
                </c:pt>
                <c:pt idx="92" formatCode="0.0">
                  <c:v>5.6665530173000001</c:v>
                </c:pt>
                <c:pt idx="93" formatCode="0.0">
                  <c:v>5.2799673823999997</c:v>
                </c:pt>
                <c:pt idx="94" formatCode="0.0">
                  <c:v>5.1838334684999996</c:v>
                </c:pt>
                <c:pt idx="95" formatCode="0.0">
                  <c:v>4.1496825926999996</c:v>
                </c:pt>
                <c:pt idx="96" formatCode="0.0">
                  <c:v>3.0742728417</c:v>
                </c:pt>
                <c:pt idx="97" formatCode="0.0">
                  <c:v>2.5730455382000001</c:v>
                </c:pt>
                <c:pt idx="98" formatCode="0.0">
                  <c:v>2.5820368674999998</c:v>
                </c:pt>
                <c:pt idx="99" formatCode="0.0">
                  <c:v>2.0730439302999999</c:v>
                </c:pt>
                <c:pt idx="100" formatCode="0.0">
                  <c:v>2.2575845784999999</c:v>
                </c:pt>
                <c:pt idx="101" formatCode="0.0">
                  <c:v>2.7775983463</c:v>
                </c:pt>
                <c:pt idx="102" formatCode="0.0">
                  <c:v>2.9004189494000001</c:v>
                </c:pt>
                <c:pt idx="103" formatCode="0.0">
                  <c:v>3.8181231859999998</c:v>
                </c:pt>
                <c:pt idx="104" formatCode="0.0">
                  <c:v>4.1430046462999996</c:v>
                </c:pt>
                <c:pt idx="105" formatCode="0.0">
                  <c:v>4.3503517716999998</c:v>
                </c:pt>
                <c:pt idx="106" formatCode="0.0">
                  <c:v>3.9581057635999999</c:v>
                </c:pt>
                <c:pt idx="107" formatCode="0.0">
                  <c:v>3.8046965225</c:v>
                </c:pt>
                <c:pt idx="108" formatCode="0.0">
                  <c:v>4.1139037088999997</c:v>
                </c:pt>
                <c:pt idx="109" formatCode="0.0">
                  <c:v>4.0867389490999999</c:v>
                </c:pt>
                <c:pt idx="110" formatCode="0.0">
                  <c:v>3.2243675523999999</c:v>
                </c:pt>
                <c:pt idx="111" formatCode="0.0">
                  <c:v>3.2087604251999999</c:v>
                </c:pt>
                <c:pt idx="112" formatCode="0.0">
                  <c:v>2.9415485828999999</c:v>
                </c:pt>
                <c:pt idx="113" formatCode="0.0">
                  <c:v>2.4197096347999998</c:v>
                </c:pt>
                <c:pt idx="114" formatCode="0.0">
                  <c:v>2.1735045410999998</c:v>
                </c:pt>
                <c:pt idx="115" formatCode="0.0">
                  <c:v>1.3605019568000001</c:v>
                </c:pt>
                <c:pt idx="116" formatCode="0.0">
                  <c:v>1.1029867392999999</c:v>
                </c:pt>
                <c:pt idx="117" formatCode="0.0">
                  <c:v>1.2927568503</c:v>
                </c:pt>
                <c:pt idx="118" formatCode="0.0">
                  <c:v>1.7800852957</c:v>
                </c:pt>
                <c:pt idx="119" formatCode="0.0">
                  <c:v>2.2251066196</c:v>
                </c:pt>
                <c:pt idx="120" formatCode="0.0">
                  <c:v>2.5128110143</c:v>
                </c:pt>
                <c:pt idx="121" formatCode="0.0">
                  <c:v>2.5517751478999999</c:v>
                </c:pt>
                <c:pt idx="122" formatCode="0.0">
                  <c:v>2.7409099327000002</c:v>
                </c:pt>
                <c:pt idx="123" formatCode="0.0">
                  <c:v>3.2632163345</c:v>
                </c:pt>
                <c:pt idx="124" formatCode="0.0">
                  <c:v>3.0541387574000001</c:v>
                </c:pt>
                <c:pt idx="125" formatCode="0.0">
                  <c:v>3.0927835050999999</c:v>
                </c:pt>
                <c:pt idx="126" formatCode="0.0">
                  <c:v>3.5985777341</c:v>
                </c:pt>
                <c:pt idx="127" formatCode="0.0">
                  <c:v>3.7815641088</c:v>
                </c:pt>
                <c:pt idx="128" formatCode="0.0">
                  <c:v>3.7693062025000001</c:v>
                </c:pt>
                <c:pt idx="129" formatCode="0.0">
                  <c:v>3.5173424522999999</c:v>
                </c:pt>
                <c:pt idx="130" formatCode="0.0">
                  <c:v>2.9695755145999998</c:v>
                </c:pt>
                <c:pt idx="131" formatCode="0.0">
                  <c:v>2.5575911481000002</c:v>
                </c:pt>
                <c:pt idx="132" formatCode="0.0">
                  <c:v>2.3428089615999999</c:v>
                </c:pt>
                <c:pt idx="133" formatCode="0.0">
                  <c:v>2.2298353167</c:v>
                </c:pt>
                <c:pt idx="134" formatCode="0.0">
                  <c:v>2.4755152316000002</c:v>
                </c:pt>
                <c:pt idx="135" formatCode="0.0">
                  <c:v>1.6308243727</c:v>
                </c:pt>
                <c:pt idx="136" formatCode="0.0">
                  <c:v>1.8187239117</c:v>
                </c:pt>
                <c:pt idx="137" formatCode="0.0">
                  <c:v>2.0535714285000002</c:v>
                </c:pt>
                <c:pt idx="138" formatCode="0.0">
                  <c:v>1.8521806024</c:v>
                </c:pt>
                <c:pt idx="139" formatCode="0.0">
                  <c:v>2.1024035905999998</c:v>
                </c:pt>
                <c:pt idx="140" formatCode="0.0">
                  <c:v>3.1185399561999998</c:v>
                </c:pt>
                <c:pt idx="141" formatCode="0.0">
                  <c:v>3.6042944785</c:v>
                </c:pt>
                <c:pt idx="142" formatCode="0.0">
                  <c:v>3.8452465203999999</c:v>
                </c:pt>
                <c:pt idx="143" formatCode="0.0">
                  <c:v>4.1976182054000004</c:v>
                </c:pt>
                <c:pt idx="144" formatCode="0.0">
                  <c:v>4.0781498262999998</c:v>
                </c:pt>
                <c:pt idx="145" formatCode="0.0">
                  <c:v>4.1448644835000001</c:v>
                </c:pt>
                <c:pt idx="146" formatCode="0.0">
                  <c:v>4.3506303136</c:v>
                </c:pt>
                <c:pt idx="147" formatCode="0.0">
                  <c:v>5.4546523245999996</c:v>
                </c:pt>
                <c:pt idx="148" formatCode="0.0">
                  <c:v>5.3879941434000003</c:v>
                </c:pt>
                <c:pt idx="149" formatCode="0.0">
                  <c:v>5.3426655000999999</c:v>
                </c:pt>
                <c:pt idx="150" formatCode="0.0">
                  <c:v>5.3218684637999996</c:v>
                </c:pt>
                <c:pt idx="151" formatCode="0.0">
                  <c:v>5.008965238</c:v>
                </c:pt>
                <c:pt idx="152" formatCode="0.0">
                  <c:v>4.2327739274000002</c:v>
                </c:pt>
                <c:pt idx="153" formatCode="0.0">
                  <c:v>3.5529237601000001</c:v>
                </c:pt>
                <c:pt idx="154" formatCode="0.0">
                  <c:v>3.5495229441</c:v>
                </c:pt>
                <c:pt idx="155" formatCode="0.0">
                  <c:v>3.5419259929</c:v>
                </c:pt>
                <c:pt idx="156" formatCode="0.0">
                  <c:v>3.7543819969999999</c:v>
                </c:pt>
                <c:pt idx="157" formatCode="0.0">
                  <c:v>3.7879643220000001</c:v>
                </c:pt>
                <c:pt idx="158" formatCode="0.0">
                  <c:v>3.4387818171000002</c:v>
                </c:pt>
                <c:pt idx="159" formatCode="0.0">
                  <c:v>2.9151106404</c:v>
                </c:pt>
                <c:pt idx="160" formatCode="0.0">
                  <c:v>2.6285079188</c:v>
                </c:pt>
                <c:pt idx="161" formatCode="0.0">
                  <c:v>2.4749460162000001</c:v>
                </c:pt>
                <c:pt idx="162" formatCode="0.0">
                  <c:v>1.6879964695</c:v>
                </c:pt>
                <c:pt idx="163" formatCode="0.0">
                  <c:v>1.7681079592</c:v>
                </c:pt>
                <c:pt idx="164" formatCode="0.0">
                  <c:v>1.7474447741000001</c:v>
                </c:pt>
                <c:pt idx="165" formatCode="0.0">
                  <c:v>2.5567713201000002</c:v>
                </c:pt>
                <c:pt idx="166" formatCode="0.0">
                  <c:v>2.9397246749999999</c:v>
                </c:pt>
                <c:pt idx="167" formatCode="0.0">
                  <c:v>3.1748633878999999</c:v>
                </c:pt>
                <c:pt idx="168" formatCode="0.0">
                  <c:v>3.4168937329000002</c:v>
                </c:pt>
                <c:pt idx="169" formatCode="0.0">
                  <c:v>3.7965732933999998</c:v>
                </c:pt>
                <c:pt idx="170" formatCode="0.0">
                  <c:v>4.2533543375000002</c:v>
                </c:pt>
                <c:pt idx="171" formatCode="0.0">
                  <c:v>4.2894280762000001</c:v>
                </c:pt>
                <c:pt idx="172" formatCode="0.0">
                  <c:v>5.3443794670999996</c:v>
                </c:pt>
                <c:pt idx="173" formatCode="0.0">
                  <c:v>5.6624162523999999</c:v>
                </c:pt>
                <c:pt idx="174" formatCode="0.0">
                  <c:v>6.8297710751</c:v>
                </c:pt>
                <c:pt idx="175" formatCode="0.0">
                  <c:v>7.1985278197999998</c:v>
                </c:pt>
                <c:pt idx="176" formatCode="0.0">
                  <c:v>7.0911643983000001</c:v>
                </c:pt>
                <c:pt idx="177" formatCode="0.0">
                  <c:v>6.4282650653999998</c:v>
                </c:pt>
                <c:pt idx="178" formatCode="0.0">
                  <c:v>6.2176993978999997</c:v>
                </c:pt>
                <c:pt idx="179" formatCode="0.0">
                  <c:v>5.8365552670999996</c:v>
                </c:pt>
                <c:pt idx="180" formatCode="0.0">
                  <c:v>5.8702640037</c:v>
                </c:pt>
                <c:pt idx="181" formatCode="0.0">
                  <c:v>5.8114552219000002</c:v>
                </c:pt>
                <c:pt idx="182" formatCode="0.0">
                  <c:v>6.0233430596000002</c:v>
                </c:pt>
                <c:pt idx="183" formatCode="0.0">
                  <c:v>5.7852098047</c:v>
                </c:pt>
                <c:pt idx="184" formatCode="0.0">
                  <c:v>5.1554870212999999</c:v>
                </c:pt>
                <c:pt idx="185" formatCode="0.0">
                  <c:v>5.0623849456999999</c:v>
                </c:pt>
                <c:pt idx="186" formatCode="0.0">
                  <c:v>4.1994617376000001</c:v>
                </c:pt>
                <c:pt idx="187" formatCode="0.0">
                  <c:v>3.6504089669000002</c:v>
                </c:pt>
                <c:pt idx="188" formatCode="0.0">
                  <c:v>3.4847949971999999</c:v>
                </c:pt>
                <c:pt idx="189" formatCode="0.0">
                  <c:v>3.4355951840999999</c:v>
                </c:pt>
                <c:pt idx="190" formatCode="0.0">
                  <c:v>2.9293739966999999</c:v>
                </c:pt>
                <c:pt idx="191" formatCode="0.0">
                  <c:v>2.6322374016999999</c:v>
                </c:pt>
                <c:pt idx="192" formatCode="0.0">
                  <c:v>1.9063262157</c:v>
                </c:pt>
                <c:pt idx="193" formatCode="0.0">
                  <c:v>1.1737321710999999</c:v>
                </c:pt>
                <c:pt idx="194" formatCode="0.0">
                  <c:v>-0.48161981520000002</c:v>
                </c:pt>
                <c:pt idx="195" formatCode="0.0">
                  <c:v>-0.50564555710000003</c:v>
                </c:pt>
                <c:pt idx="196" formatCode="0.0">
                  <c:v>-1.0558216834</c:v>
                </c:pt>
                <c:pt idx="197" formatCode="0.0">
                  <c:v>-1.54774652</c:v>
                </c:pt>
                <c:pt idx="198" formatCode="0.0">
                  <c:v>-1.1598440544999999</c:v>
                </c:pt>
                <c:pt idx="199" formatCode="0.0">
                  <c:v>-1.4662185201</c:v>
                </c:pt>
                <c:pt idx="200" formatCode="0.0">
                  <c:v>-1.4035087718999999</c:v>
                </c:pt>
                <c:pt idx="201" formatCode="0.0">
                  <c:v>-1.426971217</c:v>
                </c:pt>
                <c:pt idx="202" formatCode="0.0">
                  <c:v>-1.7836257309000001</c:v>
                </c:pt>
                <c:pt idx="203" formatCode="0.0">
                  <c:v>-2.1307718562</c:v>
                </c:pt>
                <c:pt idx="204" formatCode="0.0">
                  <c:v>-2.3297841163999999</c:v>
                </c:pt>
                <c:pt idx="205" formatCode="0.0">
                  <c:v>-2.6481961915999999</c:v>
                </c:pt>
                <c:pt idx="206" formatCode="0.0">
                  <c:v>-1.9703703703</c:v>
                </c:pt>
                <c:pt idx="207" formatCode="0.0">
                  <c:v>-2.3831844869999999</c:v>
                </c:pt>
                <c:pt idx="208" formatCode="0.0">
                  <c:v>-2.8208675032000001</c:v>
                </c:pt>
                <c:pt idx="209" formatCode="0.0">
                  <c:v>-3.7027882142999999</c:v>
                </c:pt>
                <c:pt idx="210" formatCode="0.0">
                  <c:v>-4.8614535055000001</c:v>
                </c:pt>
                <c:pt idx="211" formatCode="0.0">
                  <c:v>-5.4231757958999998</c:v>
                </c:pt>
                <c:pt idx="212" formatCode="0.0">
                  <c:v>-6.1486753657</c:v>
                </c:pt>
                <c:pt idx="213" formatCode="0.0">
                  <c:v>-6.8527667984000002</c:v>
                </c:pt>
                <c:pt idx="214" formatCode="0.0">
                  <c:v>-7.1499454201999999</c:v>
                </c:pt>
                <c:pt idx="215" formatCode="0.0">
                  <c:v>-6.9998007174000003</c:v>
                </c:pt>
                <c:pt idx="216" formatCode="0.0">
                  <c:v>-6.9960494074000001</c:v>
                </c:pt>
                <c:pt idx="217" formatCode="0.0">
                  <c:v>-6.4812952533999999</c:v>
                </c:pt>
                <c:pt idx="218" formatCode="0.0">
                  <c:v>-6.2163115207999997</c:v>
                </c:pt>
                <c:pt idx="219" formatCode="0.0">
                  <c:v>-5.8835422563000002</c:v>
                </c:pt>
                <c:pt idx="220" formatCode="0.0">
                  <c:v>-5.9986782572999999</c:v>
                </c:pt>
                <c:pt idx="221" formatCode="0.0">
                  <c:v>-5.3031469787000001</c:v>
                </c:pt>
                <c:pt idx="222" formatCode="0.0">
                  <c:v>-4.3169568822000004</c:v>
                </c:pt>
                <c:pt idx="223" formatCode="0.0">
                  <c:v>-3.5648946735</c:v>
                </c:pt>
                <c:pt idx="224" formatCode="0.0">
                  <c:v>-2.8123025068</c:v>
                </c:pt>
                <c:pt idx="225" formatCode="0.0">
                  <c:v>-2.2012411816999999</c:v>
                </c:pt>
                <c:pt idx="226" formatCode="0.0">
                  <c:v>-0.51301234429999998</c:v>
                </c:pt>
                <c:pt idx="227" formatCode="0.0">
                  <c:v>0.20892484059999999</c:v>
                </c:pt>
                <c:pt idx="228" formatCode="0.0">
                  <c:v>0.84955371540000002</c:v>
                </c:pt>
                <c:pt idx="229" formatCode="0.0">
                  <c:v>0.91402763580000002</c:v>
                </c:pt>
                <c:pt idx="230" formatCode="0.0">
                  <c:v>0.74125799000000003</c:v>
                </c:pt>
                <c:pt idx="231" formatCode="0.0">
                  <c:v>0.81632653060000004</c:v>
                </c:pt>
                <c:pt idx="232" formatCode="0.0">
                  <c:v>2.6445297712000002</c:v>
                </c:pt>
                <c:pt idx="233" formatCode="0.0">
                  <c:v>4.0008673967000004</c:v>
                </c:pt>
                <c:pt idx="234" formatCode="0.0">
                  <c:v>4.6904620049999997</c:v>
                </c:pt>
                <c:pt idx="235" formatCode="0.0">
                  <c:v>6.2713426201000004</c:v>
                </c:pt>
                <c:pt idx="236" formatCode="0.0">
                  <c:v>7.1691774141</c:v>
                </c:pt>
                <c:pt idx="237" formatCode="0.0">
                  <c:v>8.2438442346999992</c:v>
                </c:pt>
                <c:pt idx="238" formatCode="0.0">
                  <c:v>7.5414943331000002</c:v>
                </c:pt>
                <c:pt idx="239" formatCode="0.0">
                  <c:v>7.1367475675999996</c:v>
                </c:pt>
                <c:pt idx="240" formatCode="0.0">
                  <c:v>7.3683088078000001</c:v>
                </c:pt>
                <c:pt idx="241" formatCode="0.0">
                  <c:v>7.9279663274000001</c:v>
                </c:pt>
                <c:pt idx="242" formatCode="0.0">
                  <c:v>9.1122367367999999</c:v>
                </c:pt>
                <c:pt idx="243" formatCode="0.0">
                  <c:v>9.9190283400000006</c:v>
                </c:pt>
                <c:pt idx="244" formatCode="0.0">
                  <c:v>9.6364594309000005</c:v>
                </c:pt>
                <c:pt idx="245" formatCode="0.0">
                  <c:v>8.5540033360999992</c:v>
                </c:pt>
                <c:pt idx="246" formatCode="0.0">
                  <c:v>7.5896321588999998</c:v>
                </c:pt>
                <c:pt idx="247" formatCode="0.0">
                  <c:v>5.6615321840000004</c:v>
                </c:pt>
                <c:pt idx="248" formatCode="0.0">
                  <c:v>4.3687111290000002</c:v>
                </c:pt>
                <c:pt idx="249" formatCode="0.0">
                  <c:v>3.6576811302999999</c:v>
                </c:pt>
                <c:pt idx="250" formatCode="0.0">
                  <c:v>3.5712501873</c:v>
                </c:pt>
                <c:pt idx="251" formatCode="0.0">
                  <c:v>3.5227783044000001</c:v>
                </c:pt>
                <c:pt idx="252" formatCode="0.0">
                  <c:v>3.3469063461999999</c:v>
                </c:pt>
                <c:pt idx="253" formatCode="0.0">
                  <c:v>3.0606703854999999</c:v>
                </c:pt>
                <c:pt idx="254" formatCode="0.0">
                  <c:v>1.6467943705999999</c:v>
                </c:pt>
                <c:pt idx="255" formatCode="0.0">
                  <c:v>0.64456721910000003</c:v>
                </c:pt>
                <c:pt idx="256" formatCode="0.0">
                  <c:v>-1.0043731077</c:v>
                </c:pt>
                <c:pt idx="257" formatCode="0.0">
                  <c:v>-1.1284513805</c:v>
                </c:pt>
                <c:pt idx="258" formatCode="0.0">
                  <c:v>-0.54337372569999998</c:v>
                </c:pt>
                <c:pt idx="259" formatCode="0.0">
                  <c:v>0.4296196176</c:v>
                </c:pt>
                <c:pt idx="260" formatCode="0.0">
                  <c:v>1.5212441257</c:v>
                </c:pt>
                <c:pt idx="261" formatCode="0.0">
                  <c:v>1.7788089712999999</c:v>
                </c:pt>
                <c:pt idx="262" formatCode="0.0">
                  <c:v>1.7939814813999999</c:v>
                </c:pt>
                <c:pt idx="263" formatCode="0.0">
                  <c:v>2.3232274545</c:v>
                </c:pt>
                <c:pt idx="264" formatCode="0.0">
                  <c:v>2.8637324620000002</c:v>
                </c:pt>
                <c:pt idx="265" formatCode="0.0">
                  <c:v>3.2380131244000001</c:v>
                </c:pt>
                <c:pt idx="266" formatCode="0.0">
                  <c:v>4.7449641843999997</c:v>
                </c:pt>
                <c:pt idx="267" formatCode="0.0">
                  <c:v>5.3161265468999996</c:v>
                </c:pt>
                <c:pt idx="268" formatCode="0.0">
                  <c:v>6.8737864076999999</c:v>
                </c:pt>
                <c:pt idx="269" formatCode="0.0">
                  <c:v>7.4065080134999999</c:v>
                </c:pt>
                <c:pt idx="270" formatCode="0.0">
                  <c:v>7.7745007977</c:v>
                </c:pt>
                <c:pt idx="271" formatCode="0.0">
                  <c:v>7.7048786349</c:v>
                </c:pt>
                <c:pt idx="272" formatCode="0.0">
                  <c:v>7.8596993557000001</c:v>
                </c:pt>
                <c:pt idx="273" formatCode="0.0">
                  <c:v>8.3301671731999996</c:v>
                </c:pt>
                <c:pt idx="274" formatCode="0.0">
                  <c:v>8.6317983702000003</c:v>
                </c:pt>
                <c:pt idx="275" formatCode="0.0">
                  <c:v>8.3517829383999995</c:v>
                </c:pt>
                <c:pt idx="276" formatCode="0.0">
                  <c:v>7.7821375185999999</c:v>
                </c:pt>
                <c:pt idx="277" formatCode="0.0">
                  <c:v>7.5024358556999999</c:v>
                </c:pt>
                <c:pt idx="278" formatCode="0.0">
                  <c:v>6.8294474021999996</c:v>
                </c:pt>
                <c:pt idx="279" formatCode="0.0">
                  <c:v>7.1876000182000004</c:v>
                </c:pt>
                <c:pt idx="280" formatCode="0.0">
                  <c:v>6.7587209302</c:v>
                </c:pt>
                <c:pt idx="281" formatCode="0.0">
                  <c:v>6.7148993895000002</c:v>
                </c:pt>
                <c:pt idx="282" formatCode="0.0">
                  <c:v>6.1280337354999999</c:v>
                </c:pt>
                <c:pt idx="283" formatCode="0.0">
                  <c:v>5.9309175294000003</c:v>
                </c:pt>
                <c:pt idx="284" formatCode="0.0">
                  <c:v>4.8845234933999997</c:v>
                </c:pt>
                <c:pt idx="285" formatCode="0.0">
                  <c:v>3.9368697939000001</c:v>
                </c:pt>
                <c:pt idx="286" formatCode="0.0">
                  <c:v>3.2926297426</c:v>
                </c:pt>
                <c:pt idx="287" formatCode="0.0">
                  <c:v>3.1171202504000002</c:v>
                </c:pt>
                <c:pt idx="288" formatCode="0.0">
                  <c:v>2.8560284301999999</c:v>
                </c:pt>
                <c:pt idx="289" formatCode="0.0">
                  <c:v>2.8398791540000001</c:v>
                </c:pt>
                <c:pt idx="290" formatCode="0.0">
                  <c:v>3.0503522942000001</c:v>
                </c:pt>
                <c:pt idx="291" formatCode="0.0">
                  <c:v>2.4484920871</c:v>
                </c:pt>
                <c:pt idx="292" formatCode="0.0">
                  <c:v>2.2932266848</c:v>
                </c:pt>
                <c:pt idx="293" formatCode="0.0">
                  <c:v>2.2838983050000001</c:v>
                </c:pt>
                <c:pt idx="294" formatCode="0.0">
                  <c:v>2.0966310183000001</c:v>
                </c:pt>
                <c:pt idx="295" formatCode="0.0">
                  <c:v>2.0979904788999999</c:v>
                </c:pt>
                <c:pt idx="296" formatCode="0.0">
                  <c:v>2.5647515396</c:v>
                </c:pt>
                <c:pt idx="297" formatCode="0.0">
                  <c:v>2.5012653955999999</c:v>
                </c:pt>
                <c:pt idx="298" formatCode="0.0">
                  <c:v>2.7063542325999999</c:v>
                </c:pt>
                <c:pt idx="299" formatCode="0.0">
                  <c:v>3.1367258316000002</c:v>
                </c:pt>
                <c:pt idx="300" formatCode="0.0">
                  <c:v>3.1812244553000002</c:v>
                </c:pt>
                <c:pt idx="301" formatCode="0.0">
                  <c:v>2.4718818197000001</c:v>
                </c:pt>
                <c:pt idx="302" formatCode="0.0">
                  <c:v>1.7510214290999999</c:v>
                </c:pt>
                <c:pt idx="303" formatCode="0.0">
                  <c:v>1.7654161635000001</c:v>
                </c:pt>
                <c:pt idx="304" formatCode="0.0">
                  <c:v>2.320841825</c:v>
                </c:pt>
                <c:pt idx="305" formatCode="0.0">
                  <c:v>2.6223124404</c:v>
                </c:pt>
                <c:pt idx="306" formatCode="0.0">
                  <c:v>3.0596613257</c:v>
                </c:pt>
                <c:pt idx="307" formatCode="0.0">
                  <c:v>3.3216422528999998</c:v>
                </c:pt>
                <c:pt idx="308" formatCode="0.0">
                  <c:v>3.8989882372000002</c:v>
                </c:pt>
                <c:pt idx="309" formatCode="0.0">
                  <c:v>4.8722274803000003</c:v>
                </c:pt>
                <c:pt idx="310" formatCode="0.0">
                  <c:v>5.8003781960999996</c:v>
                </c:pt>
                <c:pt idx="311" formatCode="0.0">
                  <c:v>5.8373870742999996</c:v>
                </c:pt>
                <c:pt idx="312" formatCode="0.0">
                  <c:v>6.4970597843000002</c:v>
                </c:pt>
                <c:pt idx="313" formatCode="0.0">
                  <c:v>7.5029692426999999</c:v>
                </c:pt>
                <c:pt idx="314" formatCode="0.0">
                  <c:v>8.5634679996000003</c:v>
                </c:pt>
                <c:pt idx="315" formatCode="0.0">
                  <c:v>9.2917638393999997</c:v>
                </c:pt>
                <c:pt idx="316" formatCode="0.0">
                  <c:v>10.0321125157</c:v>
                </c:pt>
                <c:pt idx="317" formatCode="0.0">
                  <c:v>10.015339899800001</c:v>
                </c:pt>
                <c:pt idx="318" formatCode="0.0">
                  <c:v>10.360758476599999</c:v>
                </c:pt>
                <c:pt idx="319" formatCode="0.0">
                  <c:v>10.399361022300001</c:v>
                </c:pt>
                <c:pt idx="320" formatCode="0.0">
                  <c:v>9.6587760272000001</c:v>
                </c:pt>
                <c:pt idx="321" formatCode="0.0">
                  <c:v>9.3427506376</c:v>
                </c:pt>
                <c:pt idx="322" formatCode="0.0">
                  <c:v>8.8199867893999997</c:v>
                </c:pt>
                <c:pt idx="323" formatCode="0.0">
                  <c:v>8.373566104</c:v>
                </c:pt>
                <c:pt idx="324" formatCode="0.0">
                  <c:v>8.1751600904000004</c:v>
                </c:pt>
                <c:pt idx="325" formatCode="0.0">
                  <c:v>7.7602956302999999</c:v>
                </c:pt>
                <c:pt idx="326" formatCode="0.0">
                  <c:v>6.7670591787000003</c:v>
                </c:pt>
                <c:pt idx="327" formatCode="0.0">
                  <c:v>6.3828990714999998</c:v>
                </c:pt>
                <c:pt idx="328" formatCode="0.0">
                  <c:v>5.2089105617999998</c:v>
                </c:pt>
                <c:pt idx="329" formatCode="0.0">
                  <c:v>4.6490294645999999</c:v>
                </c:pt>
                <c:pt idx="330" formatCode="0.0">
                  <c:v>4.3682428742999999</c:v>
                </c:pt>
                <c:pt idx="331" formatCode="0.0">
                  <c:v>4.2432354216999997</c:v>
                </c:pt>
                <c:pt idx="332" formatCode="0.0">
                  <c:v>4.5375785140999998</c:v>
                </c:pt>
                <c:pt idx="333" formatCode="0.0">
                  <c:v>4.5503480944000003</c:v>
                </c:pt>
                <c:pt idx="334" formatCode="0.0">
                  <c:v>4.3810475952000001</c:v>
                </c:pt>
                <c:pt idx="335" formatCode="0.0">
                  <c:v>4.6366584696000004</c:v>
                </c:pt>
                <c:pt idx="336" formatCode="0.0">
                  <c:v>4.2359363368</c:v>
                </c:pt>
                <c:pt idx="337" formatCode="0.0">
                  <c:v>4.4226825990999998</c:v>
                </c:pt>
                <c:pt idx="338" formatCode="0.0">
                  <c:v>4.9453851320000002</c:v>
                </c:pt>
                <c:pt idx="339" formatCode="0.0">
                  <c:v>6.1723616144999998</c:v>
                </c:pt>
                <c:pt idx="340" formatCode="0.0">
                  <c:v>9.0593068575999993</c:v>
                </c:pt>
                <c:pt idx="341" formatCode="0.0">
                  <c:v>12.384291725100001</c:v>
                </c:pt>
                <c:pt idx="342" formatCode="0.0">
                  <c:v>14.2827247044</c:v>
                </c:pt>
                <c:pt idx="343" formatCode="0.0">
                  <c:v>15.6817156539</c:v>
                </c:pt>
                <c:pt idx="344" formatCode="0.0">
                  <c:v>17.321040091099999</c:v>
                </c:pt>
                <c:pt idx="345" formatCode="0.0">
                  <c:v>17.999588110099999</c:v>
                </c:pt>
                <c:pt idx="346" formatCode="0.0">
                  <c:v>18.9094889512</c:v>
                </c:pt>
                <c:pt idx="347" formatCode="0.0">
                  <c:v>20.5483651226</c:v>
                </c:pt>
                <c:pt idx="348" formatCode="0.0">
                  <c:v>21.7744677956</c:v>
                </c:pt>
                <c:pt idx="349" formatCode="0.0">
                  <c:v>22.4024105359</c:v>
                </c:pt>
                <c:pt idx="350" formatCode="0.0">
                  <c:v>24.036647803800001</c:v>
                </c:pt>
                <c:pt idx="351" formatCode="0.0">
                  <c:v>23.433098008000002</c:v>
                </c:pt>
                <c:pt idx="352" formatCode="0.0">
                  <c:v>19.372806593899998</c:v>
                </c:pt>
                <c:pt idx="353" formatCode="0.0">
                  <c:v>15.459253712700001</c:v>
                </c:pt>
                <c:pt idx="354" formatCode="0.0">
                  <c:v>12.885307941100001</c:v>
                </c:pt>
                <c:pt idx="355" formatCode="0.0">
                  <c:v>10.988120950300001</c:v>
                </c:pt>
                <c:pt idx="356" formatCode="0.0">
                  <c:v>9.1302428255999999</c:v>
                </c:pt>
                <c:pt idx="357" formatCode="0.0">
                  <c:v>8.1767409389000001</c:v>
                </c:pt>
                <c:pt idx="358" formatCode="0.0">
                  <c:v>8.0317588170000001</c:v>
                </c:pt>
                <c:pt idx="359" formatCode="0.0">
                  <c:v>6.7018902041999997</c:v>
                </c:pt>
                <c:pt idx="360" formatCode="0.0">
                  <c:v>5.8867882375000002</c:v>
                </c:pt>
                <c:pt idx="361" formatCode="0.0">
                  <c:v>5.4876362228</c:v>
                </c:pt>
                <c:pt idx="362" formatCode="0.0">
                  <c:v>3.7421247011999998</c:v>
                </c:pt>
                <c:pt idx="363" formatCode="0.0">
                  <c:v>2.6771568969000001</c:v>
                </c:pt>
                <c:pt idx="364" formatCode="0.0">
                  <c:v>3.9971949509</c:v>
                </c:pt>
                <c:pt idx="365" formatCode="0.0">
                  <c:v>5.0125651903000001</c:v>
                </c:pt>
                <c:pt idx="366" formatCode="0.0">
                  <c:v>5.8397318049000004</c:v>
                </c:pt>
                <c:pt idx="367" formatCode="0.0">
                  <c:v>6.8569420794999996</c:v>
                </c:pt>
                <c:pt idx="368" formatCode="0.0">
                  <c:v>7.4089057906000004</c:v>
                </c:pt>
                <c:pt idx="369" formatCode="0.0">
                  <c:v>8.0292559627000006</c:v>
                </c:pt>
                <c:pt idx="370" formatCode="0.0">
                  <c:v>7.6130372263000003</c:v>
                </c:pt>
                <c:pt idx="371" formatCode="0.0">
                  <c:v>7.8617767774000002</c:v>
                </c:pt>
                <c:pt idx="491" formatCode="0.00">
                  <c:v>#N/A</c:v>
                </c:pt>
              </c:numCache>
            </c:numRef>
          </c:val>
          <c:smooth val="0"/>
          <c:extLst xmlns:c15="http://schemas.microsoft.com/office/drawing/2012/chart">
            <c:ext xmlns:c16="http://schemas.microsoft.com/office/drawing/2014/chart" uri="{C3380CC4-5D6E-409C-BE32-E72D297353CC}">
              <c16:uniqueId val="{00000002-571C-42A2-A39D-730D833E2782}"/>
            </c:ext>
          </c:extLst>
        </c:ser>
        <c:ser>
          <c:idx val="4"/>
          <c:order val="5"/>
          <c:tx>
            <c:strRef>
              <c:f>RSHDWE!$T$2</c:f>
              <c:strCache>
                <c:ptCount val="1"/>
                <c:pt idx="0">
                  <c:v>9.5%</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571C-42A2-A39D-730D833E2782}"/>
                </c:ext>
              </c:extLst>
            </c:dLbl>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571C-42A2-A39D-730D833E2782}"/>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571C-42A2-A39D-730D833E2782}"/>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571C-42A2-A39D-730D833E2782}"/>
                </c:ext>
              </c:extLst>
            </c:dLbl>
            <c:dLbl>
              <c:idx val="331"/>
              <c:layout>
                <c:manualLayout>
                  <c:x val="-2.8725726760887049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571C-42A2-A39D-730D833E2782}"/>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571C-42A2-A39D-730D833E2782}"/>
                </c:ext>
              </c:extLst>
            </c:dLbl>
            <c:dLbl>
              <c:idx val="343"/>
              <c:layout>
                <c:manualLayout>
                  <c:x val="4.3088590141331625E-3"/>
                  <c:y val="4.03650575376642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571C-42A2-A39D-730D833E2782}"/>
                </c:ext>
              </c:extLst>
            </c:dLbl>
            <c:dLbl>
              <c:idx val="370"/>
              <c:layout>
                <c:manualLayout>
                  <c:x val="-2.872531418312388E-3"/>
                  <c:y val="-3.26797385620915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571C-42A2-A39D-730D833E2782}"/>
                </c:ext>
              </c:extLst>
            </c:dLbl>
            <c:dLbl>
              <c:idx val="371"/>
              <c:layout>
                <c:manualLayout>
                  <c:x val="0"/>
                  <c:y val="-3.26797385620915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14FF-492A-A13D-EED8386B6A3B}"/>
                </c:ext>
              </c:extLst>
            </c:dLbl>
            <c:dLbl>
              <c:idx val="482"/>
              <c:layout>
                <c:manualLayout>
                  <c:x val="-1.039292604736326E-16"/>
                  <c:y val="8.16993464052287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571C-42A2-A39D-730D833E2782}"/>
                </c:ext>
              </c:extLst>
            </c:dLbl>
            <c:dLbl>
              <c:idx val="631"/>
              <c:layout>
                <c:manualLayout>
                  <c:x val="0"/>
                  <c:y val="4.319510898458260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571C-42A2-A39D-730D833E2782}"/>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RSHDWE!$A$3:$A$1430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RSHDWE!$T$3:$T$1430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9.5248063637999998</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815" formatCode="0.0">
                  <c:v>#N/A</c:v>
                </c:pt>
              </c:numCache>
            </c:numRef>
          </c:val>
          <c:smooth val="0"/>
          <c:extLst>
            <c:ext xmlns:c16="http://schemas.microsoft.com/office/drawing/2014/chart" uri="{C3380CC4-5D6E-409C-BE32-E72D297353CC}">
              <c16:uniqueId val="{0000000C-571C-42A2-A39D-730D833E2782}"/>
            </c:ext>
          </c:extLst>
        </c:ser>
        <c:ser>
          <c:idx val="7"/>
          <c:order val="6"/>
          <c:tx>
            <c:strRef>
              <c:f>RSHDWE!$V$2</c:f>
              <c:strCache>
                <c:ptCount val="1"/>
                <c:pt idx="0">
                  <c:v>7.9%</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571C-42A2-A39D-730D833E2782}"/>
                </c:ext>
              </c:extLst>
            </c:dLbl>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571C-42A2-A39D-730D833E2782}"/>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571C-42A2-A39D-730D833E2782}"/>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571C-42A2-A39D-730D833E2782}"/>
                </c:ext>
              </c:extLst>
            </c:dLbl>
            <c:dLbl>
              <c:idx val="234"/>
              <c:layout>
                <c:manualLayout>
                  <c:x val="1.0054004366310468E-2"/>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571C-42A2-A39D-730D833E2782}"/>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571C-42A2-A39D-730D833E2782}"/>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571C-42A2-A39D-730D833E2782}"/>
                </c:ext>
              </c:extLst>
            </c:dLbl>
            <c:dLbl>
              <c:idx val="331"/>
              <c:layout>
                <c:manualLayout>
                  <c:x val="-4.3088590141330575E-3"/>
                  <c:y val="-1.993620414673052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571C-42A2-A39D-730D833E2782}"/>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571C-42A2-A39D-730D833E2782}"/>
                </c:ext>
              </c:extLst>
            </c:dLbl>
            <c:dLbl>
              <c:idx val="343"/>
              <c:layout>
                <c:manualLayout>
                  <c:x val="5.7451453521774097E-3"/>
                  <c:y val="-2.1186795430475497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571C-42A2-A39D-730D833E2782}"/>
                </c:ext>
              </c:extLst>
            </c:dLbl>
            <c:dLbl>
              <c:idx val="370"/>
              <c:layout>
                <c:manualLayout>
                  <c:x val="-2.872531418312388E-3"/>
                  <c:y val="1.30718954248366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571C-42A2-A39D-730D833E2782}"/>
                </c:ext>
              </c:extLst>
            </c:dLbl>
            <c:dLbl>
              <c:idx val="371"/>
              <c:layout>
                <c:manualLayout>
                  <c:x val="0"/>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14FF-492A-A13D-EED8386B6A3B}"/>
                </c:ext>
              </c:extLst>
            </c:dLbl>
            <c:dLbl>
              <c:idx val="410"/>
              <c:layout>
                <c:manualLayout>
                  <c:x val="-2.5510204081632654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571C-42A2-A39D-730D833E2782}"/>
                </c:ext>
              </c:extLst>
            </c:dLbl>
            <c:dLbl>
              <c:idx val="482"/>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571C-42A2-A39D-730D833E2782}"/>
                </c:ext>
              </c:extLst>
            </c:dLbl>
            <c:dLbl>
              <c:idx val="631"/>
              <c:layout>
                <c:manualLayout>
                  <c:x val="0"/>
                  <c:y val="9.96810207336522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571C-42A2-A39D-730D833E2782}"/>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RSHDWE!$A$3:$A$1430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RSHDWE!$V$3:$V$1430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7.8617767774000002</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numCache>
            </c:numRef>
          </c:val>
          <c:smooth val="0"/>
          <c:extLst>
            <c:ext xmlns:c16="http://schemas.microsoft.com/office/drawing/2014/chart" uri="{C3380CC4-5D6E-409C-BE32-E72D297353CC}">
              <c16:uniqueId val="{0000001A-571C-42A2-A39D-730D833E2782}"/>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1"/>
          <c:order val="1"/>
          <c:tx>
            <c:v>3MMT</c:v>
          </c:tx>
          <c:spPr>
            <a:ln w="38100">
              <a:solidFill>
                <a:srgbClr val="5F5F5F"/>
              </a:solidFill>
            </a:ln>
          </c:spPr>
          <c:marker>
            <c:symbol val="none"/>
          </c:marker>
          <c:dLbls>
            <c:delete val="1"/>
          </c:dLbls>
          <c:cat>
            <c:numRef>
              <c:f>RSHDWE!$A$3:$A$1430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RSHDWE!$J$3:$J$1430</c:f>
              <c:numCache>
                <c:formatCode>General</c:formatCode>
                <c:ptCount val="1428"/>
                <c:pt idx="2" formatCode="0.0">
                  <c:v>10.472</c:v>
                </c:pt>
                <c:pt idx="3" formatCode="0.0">
                  <c:v>11.396000000000001</c:v>
                </c:pt>
                <c:pt idx="4" formatCode="0.0">
                  <c:v>13.052</c:v>
                </c:pt>
                <c:pt idx="5" formatCode="0.0">
                  <c:v>13.88</c:v>
                </c:pt>
                <c:pt idx="6" formatCode="0.0">
                  <c:v>14.156000000000001</c:v>
                </c:pt>
                <c:pt idx="7" formatCode="0.0">
                  <c:v>13.552</c:v>
                </c:pt>
                <c:pt idx="8" formatCode="0.0">
                  <c:v>13.103999999999999</c:v>
                </c:pt>
                <c:pt idx="9" formatCode="0.0">
                  <c:v>12.956</c:v>
                </c:pt>
                <c:pt idx="10" formatCode="0.0">
                  <c:v>12.78</c:v>
                </c:pt>
                <c:pt idx="11" formatCode="0.0">
                  <c:v>13.224</c:v>
                </c:pt>
                <c:pt idx="12" formatCode="0.0">
                  <c:v>12.32</c:v>
                </c:pt>
                <c:pt idx="13" formatCode="0.0">
                  <c:v>11.391999999999999</c:v>
                </c:pt>
                <c:pt idx="14" formatCode="0.0">
                  <c:v>10.667999999999999</c:v>
                </c:pt>
                <c:pt idx="15" formatCode="0.0">
                  <c:v>11.52</c:v>
                </c:pt>
                <c:pt idx="16" formatCode="0.0">
                  <c:v>13.44</c:v>
                </c:pt>
                <c:pt idx="17" formatCode="0.0">
                  <c:v>14.327999999999999</c:v>
                </c:pt>
                <c:pt idx="18" formatCode="0.0">
                  <c:v>14.683999999999999</c:v>
                </c:pt>
                <c:pt idx="19" formatCode="0.0">
                  <c:v>13.936</c:v>
                </c:pt>
                <c:pt idx="20" formatCode="0.0">
                  <c:v>13.407999999999999</c:v>
                </c:pt>
                <c:pt idx="21" formatCode="0.0">
                  <c:v>13.112</c:v>
                </c:pt>
                <c:pt idx="22" formatCode="0.0">
                  <c:v>13.096</c:v>
                </c:pt>
                <c:pt idx="23" formatCode="0.0">
                  <c:v>13.596</c:v>
                </c:pt>
                <c:pt idx="24" formatCode="0.0">
                  <c:v>12.988</c:v>
                </c:pt>
                <c:pt idx="25" formatCode="0.0">
                  <c:v>12.064</c:v>
                </c:pt>
                <c:pt idx="26" formatCode="0.0">
                  <c:v>11.468</c:v>
                </c:pt>
                <c:pt idx="27" formatCode="0.0">
                  <c:v>12.56</c:v>
                </c:pt>
                <c:pt idx="28" formatCode="0.0">
                  <c:v>14.276</c:v>
                </c:pt>
                <c:pt idx="29" formatCode="0.0">
                  <c:v>15.144</c:v>
                </c:pt>
                <c:pt idx="30" formatCode="0.0">
                  <c:v>15.08</c:v>
                </c:pt>
                <c:pt idx="31" formatCode="0.0">
                  <c:v>14.667999999999999</c:v>
                </c:pt>
                <c:pt idx="32" formatCode="0.0">
                  <c:v>14.132</c:v>
                </c:pt>
                <c:pt idx="33" formatCode="0.0">
                  <c:v>14.06</c:v>
                </c:pt>
                <c:pt idx="34" formatCode="0.0">
                  <c:v>13.944000000000001</c:v>
                </c:pt>
                <c:pt idx="35" formatCode="0.0">
                  <c:v>14.368</c:v>
                </c:pt>
                <c:pt idx="36" formatCode="0.0">
                  <c:v>13.08</c:v>
                </c:pt>
                <c:pt idx="37" formatCode="0.0">
                  <c:v>11.82</c:v>
                </c:pt>
                <c:pt idx="38" formatCode="0.0">
                  <c:v>11.096</c:v>
                </c:pt>
                <c:pt idx="39" formatCode="0.0">
                  <c:v>12.224</c:v>
                </c:pt>
                <c:pt idx="40" formatCode="0.0">
                  <c:v>14.2</c:v>
                </c:pt>
                <c:pt idx="41" formatCode="0.0">
                  <c:v>15.316000000000001</c:v>
                </c:pt>
                <c:pt idx="42" formatCode="0.0">
                  <c:v>15.603999999999999</c:v>
                </c:pt>
                <c:pt idx="43" formatCode="0.0">
                  <c:v>14.956</c:v>
                </c:pt>
                <c:pt idx="44" formatCode="0.0">
                  <c:v>14.204000000000001</c:v>
                </c:pt>
                <c:pt idx="45" formatCode="0.0">
                  <c:v>13.848000000000001</c:v>
                </c:pt>
                <c:pt idx="46" formatCode="0.0">
                  <c:v>13.896000000000001</c:v>
                </c:pt>
                <c:pt idx="47" formatCode="0.0">
                  <c:v>14.256</c:v>
                </c:pt>
                <c:pt idx="48" formatCode="0.0">
                  <c:v>13.603999999999999</c:v>
                </c:pt>
                <c:pt idx="49" formatCode="0.0">
                  <c:v>12.512</c:v>
                </c:pt>
                <c:pt idx="50" formatCode="0.0">
                  <c:v>11.66</c:v>
                </c:pt>
                <c:pt idx="51" formatCode="0.0">
                  <c:v>12.752000000000001</c:v>
                </c:pt>
                <c:pt idx="52" formatCode="0.0">
                  <c:v>14.544</c:v>
                </c:pt>
                <c:pt idx="53" formatCode="0.0">
                  <c:v>15.656000000000001</c:v>
                </c:pt>
                <c:pt idx="54" formatCode="0.0">
                  <c:v>15.62</c:v>
                </c:pt>
                <c:pt idx="55" formatCode="0.0">
                  <c:v>14.891999999999999</c:v>
                </c:pt>
                <c:pt idx="56" formatCode="0.0">
                  <c:v>13.996</c:v>
                </c:pt>
                <c:pt idx="57" formatCode="0.0">
                  <c:v>13.776</c:v>
                </c:pt>
                <c:pt idx="58" formatCode="0.0">
                  <c:v>13.736000000000001</c:v>
                </c:pt>
                <c:pt idx="59" formatCode="0.0">
                  <c:v>14.316000000000001</c:v>
                </c:pt>
                <c:pt idx="60" formatCode="0.0">
                  <c:v>13.571999999999999</c:v>
                </c:pt>
                <c:pt idx="61" formatCode="0.0">
                  <c:v>12.384</c:v>
                </c:pt>
                <c:pt idx="62" formatCode="0.0">
                  <c:v>11.568</c:v>
                </c:pt>
                <c:pt idx="63" formatCode="0.0">
                  <c:v>12.364000000000001</c:v>
                </c:pt>
                <c:pt idx="64" formatCode="0.0">
                  <c:v>14.192</c:v>
                </c:pt>
                <c:pt idx="65" formatCode="0.0">
                  <c:v>15.295999999999999</c:v>
                </c:pt>
                <c:pt idx="66" formatCode="0.0">
                  <c:v>15.596</c:v>
                </c:pt>
                <c:pt idx="67" formatCode="0.0">
                  <c:v>15.148</c:v>
                </c:pt>
                <c:pt idx="68" formatCode="0.0">
                  <c:v>14.648</c:v>
                </c:pt>
                <c:pt idx="69" formatCode="0.0">
                  <c:v>14.544</c:v>
                </c:pt>
                <c:pt idx="70" formatCode="0.0">
                  <c:v>14.228</c:v>
                </c:pt>
                <c:pt idx="71" formatCode="0.0">
                  <c:v>14.295999999999999</c:v>
                </c:pt>
                <c:pt idx="72" formatCode="0.0">
                  <c:v>13.204000000000001</c:v>
                </c:pt>
                <c:pt idx="73" formatCode="0.0">
                  <c:v>12.24</c:v>
                </c:pt>
                <c:pt idx="74" formatCode="0.0">
                  <c:v>11.904</c:v>
                </c:pt>
                <c:pt idx="75" formatCode="0.0">
                  <c:v>13.3</c:v>
                </c:pt>
                <c:pt idx="76" formatCode="0.0">
                  <c:v>15.384</c:v>
                </c:pt>
                <c:pt idx="77" formatCode="0.0">
                  <c:v>16.655999999999999</c:v>
                </c:pt>
                <c:pt idx="78" formatCode="0.0">
                  <c:v>16.78</c:v>
                </c:pt>
                <c:pt idx="79" formatCode="0.0">
                  <c:v>16.324000000000002</c:v>
                </c:pt>
                <c:pt idx="80" formatCode="0.0">
                  <c:v>15.804</c:v>
                </c:pt>
                <c:pt idx="81" formatCode="0.0">
                  <c:v>15.58</c:v>
                </c:pt>
                <c:pt idx="82" formatCode="0.0">
                  <c:v>15.236000000000001</c:v>
                </c:pt>
                <c:pt idx="83" formatCode="0.0">
                  <c:v>15.496</c:v>
                </c:pt>
                <c:pt idx="84" formatCode="0.0">
                  <c:v>14.712</c:v>
                </c:pt>
                <c:pt idx="85" formatCode="0.0">
                  <c:v>13.84</c:v>
                </c:pt>
                <c:pt idx="86" formatCode="0.0">
                  <c:v>13.236000000000001</c:v>
                </c:pt>
                <c:pt idx="87" formatCode="0.0">
                  <c:v>14.48</c:v>
                </c:pt>
                <c:pt idx="88" formatCode="0.0">
                  <c:v>16.436</c:v>
                </c:pt>
                <c:pt idx="89" formatCode="0.0">
                  <c:v>17.388000000000002</c:v>
                </c:pt>
                <c:pt idx="90" formatCode="0.0">
                  <c:v>17.288</c:v>
                </c:pt>
                <c:pt idx="91" formatCode="0.0">
                  <c:v>16.507999999999999</c:v>
                </c:pt>
                <c:pt idx="92" formatCode="0.0">
                  <c:v>15.864000000000001</c:v>
                </c:pt>
                <c:pt idx="93" formatCode="0.0">
                  <c:v>15.492000000000001</c:v>
                </c:pt>
                <c:pt idx="94" formatCode="0.0">
                  <c:v>15.468</c:v>
                </c:pt>
                <c:pt idx="95" formatCode="0.0">
                  <c:v>15.856</c:v>
                </c:pt>
                <c:pt idx="96" formatCode="0.0">
                  <c:v>14.968</c:v>
                </c:pt>
                <c:pt idx="97" formatCode="0.0">
                  <c:v>13.936</c:v>
                </c:pt>
                <c:pt idx="98" formatCode="0.0">
                  <c:v>13.664</c:v>
                </c:pt>
                <c:pt idx="99" formatCode="0.0">
                  <c:v>15.08</c:v>
                </c:pt>
                <c:pt idx="100" formatCode="0.0">
                  <c:v>17.32</c:v>
                </c:pt>
                <c:pt idx="101" formatCode="0.0">
                  <c:v>18.260000000000002</c:v>
                </c:pt>
                <c:pt idx="102" formatCode="0.0">
                  <c:v>18.32</c:v>
                </c:pt>
                <c:pt idx="103" formatCode="0.0">
                  <c:v>17.664000000000001</c:v>
                </c:pt>
                <c:pt idx="104" formatCode="0.0">
                  <c:v>16.771999999999998</c:v>
                </c:pt>
                <c:pt idx="105" formatCode="0.0">
                  <c:v>16.3</c:v>
                </c:pt>
                <c:pt idx="106" formatCode="0.0">
                  <c:v>15.795999999999999</c:v>
                </c:pt>
                <c:pt idx="107" formatCode="0.0">
                  <c:v>16.02</c:v>
                </c:pt>
                <c:pt idx="108" formatCode="0.0">
                  <c:v>15.087999999999999</c:v>
                </c:pt>
                <c:pt idx="109" formatCode="0.0">
                  <c:v>14.116</c:v>
                </c:pt>
                <c:pt idx="110" formatCode="0.0">
                  <c:v>13.744</c:v>
                </c:pt>
                <c:pt idx="111" formatCode="0.0">
                  <c:v>15.135999999999999</c:v>
                </c:pt>
                <c:pt idx="112" formatCode="0.0">
                  <c:v>17.515999999999998</c:v>
                </c:pt>
                <c:pt idx="113" formatCode="0.0">
                  <c:v>18.648</c:v>
                </c:pt>
                <c:pt idx="114" formatCode="0.0">
                  <c:v>18.724</c:v>
                </c:pt>
                <c:pt idx="115" formatCode="0.0">
                  <c:v>17.835999999999999</c:v>
                </c:pt>
                <c:pt idx="116" formatCode="0.0">
                  <c:v>16.852</c:v>
                </c:pt>
                <c:pt idx="117" formatCode="0.0">
                  <c:v>16.556000000000001</c:v>
                </c:pt>
                <c:pt idx="118" formatCode="0.0">
                  <c:v>16.399999999999999</c:v>
                </c:pt>
                <c:pt idx="119" formatCode="0.0">
                  <c:v>16.911999999999999</c:v>
                </c:pt>
                <c:pt idx="120" formatCode="0.0">
                  <c:v>16</c:v>
                </c:pt>
                <c:pt idx="121" formatCode="0.0">
                  <c:v>14.8</c:v>
                </c:pt>
                <c:pt idx="122" formatCode="0.0">
                  <c:v>14.16</c:v>
                </c:pt>
                <c:pt idx="123" formatCode="0.0">
                  <c:v>15.68</c:v>
                </c:pt>
                <c:pt idx="124" formatCode="0.0">
                  <c:v>18.044</c:v>
                </c:pt>
                <c:pt idx="125" formatCode="0.0">
                  <c:v>19.276</c:v>
                </c:pt>
                <c:pt idx="126" formatCode="0.0">
                  <c:v>19.36</c:v>
                </c:pt>
                <c:pt idx="127" formatCode="0.0">
                  <c:v>18.488</c:v>
                </c:pt>
                <c:pt idx="128" formatCode="0.0">
                  <c:v>17.376000000000001</c:v>
                </c:pt>
                <c:pt idx="129" formatCode="0.0">
                  <c:v>16.768000000000001</c:v>
                </c:pt>
                <c:pt idx="130" formatCode="0.0">
                  <c:v>16.492000000000001</c:v>
                </c:pt>
                <c:pt idx="131" formatCode="0.0">
                  <c:v>17.036000000000001</c:v>
                </c:pt>
                <c:pt idx="132" formatCode="0.0">
                  <c:v>16.164000000000001</c:v>
                </c:pt>
                <c:pt idx="133" formatCode="0.0">
                  <c:v>15.012</c:v>
                </c:pt>
                <c:pt idx="134" formatCode="0.0">
                  <c:v>14.532</c:v>
                </c:pt>
                <c:pt idx="135" formatCode="0.0">
                  <c:v>15.76</c:v>
                </c:pt>
                <c:pt idx="136" formatCode="0.0">
                  <c:v>18.308</c:v>
                </c:pt>
                <c:pt idx="137" formatCode="0.0">
                  <c:v>19.635999999999999</c:v>
                </c:pt>
                <c:pt idx="138" formatCode="0.0">
                  <c:v>20.155999999999999</c:v>
                </c:pt>
                <c:pt idx="139" formatCode="0.0">
                  <c:v>19.344000000000001</c:v>
                </c:pt>
                <c:pt idx="140" formatCode="0.0">
                  <c:v>18.632000000000001</c:v>
                </c:pt>
                <c:pt idx="141" formatCode="0.0">
                  <c:v>18.172000000000001</c:v>
                </c:pt>
                <c:pt idx="142" formatCode="0.0">
                  <c:v>17.768000000000001</c:v>
                </c:pt>
                <c:pt idx="143" formatCode="0.0">
                  <c:v>17.896000000000001</c:v>
                </c:pt>
                <c:pt idx="144" formatCode="0.0">
                  <c:v>16.655999999999999</c:v>
                </c:pt>
                <c:pt idx="145" formatCode="0.0">
                  <c:v>15.436</c:v>
                </c:pt>
                <c:pt idx="146" formatCode="0.0">
                  <c:v>15.023999999999999</c:v>
                </c:pt>
                <c:pt idx="147" formatCode="0.0">
                  <c:v>16.78</c:v>
                </c:pt>
                <c:pt idx="148" formatCode="0.0">
                  <c:v>19.431999999999999</c:v>
                </c:pt>
                <c:pt idx="149" formatCode="0.0">
                  <c:v>20.692</c:v>
                </c:pt>
                <c:pt idx="150" formatCode="0.0">
                  <c:v>20.904</c:v>
                </c:pt>
                <c:pt idx="151" formatCode="0.0">
                  <c:v>19.984000000000002</c:v>
                </c:pt>
                <c:pt idx="152" formatCode="0.0">
                  <c:v>19.18</c:v>
                </c:pt>
                <c:pt idx="153" formatCode="0.0">
                  <c:v>18.408000000000001</c:v>
                </c:pt>
                <c:pt idx="154" formatCode="0.0">
                  <c:v>18.079999999999998</c:v>
                </c:pt>
                <c:pt idx="155" formatCode="0.0">
                  <c:v>18.303999999999998</c:v>
                </c:pt>
                <c:pt idx="156" formatCode="0.0">
                  <c:v>17.308</c:v>
                </c:pt>
                <c:pt idx="157" formatCode="0.0">
                  <c:v>16.044</c:v>
                </c:pt>
                <c:pt idx="158" formatCode="0.0">
                  <c:v>15.46</c:v>
                </c:pt>
                <c:pt idx="159" formatCode="0.0">
                  <c:v>17.236000000000001</c:v>
                </c:pt>
                <c:pt idx="160" formatCode="0.0">
                  <c:v>19.763999999999999</c:v>
                </c:pt>
                <c:pt idx="161" formatCode="0.0">
                  <c:v>21.088000000000001</c:v>
                </c:pt>
                <c:pt idx="162" formatCode="0.0">
                  <c:v>20.783999999999999</c:v>
                </c:pt>
                <c:pt idx="163" formatCode="0.0">
                  <c:v>20.015999999999998</c:v>
                </c:pt>
                <c:pt idx="164" formatCode="0.0">
                  <c:v>19.212</c:v>
                </c:pt>
                <c:pt idx="165" formatCode="0.0">
                  <c:v>19.28</c:v>
                </c:pt>
                <c:pt idx="166" formatCode="0.0">
                  <c:v>19.251999999999999</c:v>
                </c:pt>
                <c:pt idx="167" formatCode="0.0">
                  <c:v>19.763999999999999</c:v>
                </c:pt>
                <c:pt idx="168" formatCode="0.0">
                  <c:v>18.608000000000001</c:v>
                </c:pt>
                <c:pt idx="169" formatCode="0.0">
                  <c:v>17.3</c:v>
                </c:pt>
                <c:pt idx="170" formatCode="0.0">
                  <c:v>16.704000000000001</c:v>
                </c:pt>
                <c:pt idx="171" formatCode="0.0">
                  <c:v>18.352</c:v>
                </c:pt>
                <c:pt idx="172" formatCode="0.0">
                  <c:v>21.251999999999999</c:v>
                </c:pt>
                <c:pt idx="173" formatCode="0.0">
                  <c:v>22.544</c:v>
                </c:pt>
                <c:pt idx="174" formatCode="0.0">
                  <c:v>22.532</c:v>
                </c:pt>
                <c:pt idx="175" formatCode="0.0">
                  <c:v>21.42</c:v>
                </c:pt>
                <c:pt idx="176" formatCode="0.0">
                  <c:v>20.303999999999998</c:v>
                </c:pt>
                <c:pt idx="177" formatCode="0.0">
                  <c:v>19.911999999999999</c:v>
                </c:pt>
                <c:pt idx="178" formatCode="0.0">
                  <c:v>19.771999999999998</c:v>
                </c:pt>
                <c:pt idx="179" formatCode="0.0">
                  <c:v>20.38</c:v>
                </c:pt>
                <c:pt idx="180" formatCode="0.0">
                  <c:v>19.568000000000001</c:v>
                </c:pt>
                <c:pt idx="181" formatCode="0.0">
                  <c:v>18.324000000000002</c:v>
                </c:pt>
                <c:pt idx="182" formatCode="0.0">
                  <c:v>18.164000000000001</c:v>
                </c:pt>
                <c:pt idx="183" formatCode="0.0">
                  <c:v>19.468</c:v>
                </c:pt>
                <c:pt idx="184" formatCode="0.0">
                  <c:v>22.315999999999999</c:v>
                </c:pt>
                <c:pt idx="185" formatCode="0.0">
                  <c:v>23.335999999999999</c:v>
                </c:pt>
                <c:pt idx="186" formatCode="0.0">
                  <c:v>23.132000000000001</c:v>
                </c:pt>
                <c:pt idx="187" formatCode="0.0">
                  <c:v>21.704000000000001</c:v>
                </c:pt>
                <c:pt idx="188" formatCode="0.0">
                  <c:v>20.2</c:v>
                </c:pt>
                <c:pt idx="189" formatCode="0.0">
                  <c:v>19.963999999999999</c:v>
                </c:pt>
                <c:pt idx="190" formatCode="0.0">
                  <c:v>19.736000000000001</c:v>
                </c:pt>
                <c:pt idx="191" formatCode="0.0">
                  <c:v>20.335999999999999</c:v>
                </c:pt>
                <c:pt idx="192" formatCode="0.0">
                  <c:v>19.332000000000001</c:v>
                </c:pt>
                <c:pt idx="193" formatCode="0.0">
                  <c:v>17.96</c:v>
                </c:pt>
                <c:pt idx="194" formatCode="0.0">
                  <c:v>17.128</c:v>
                </c:pt>
                <c:pt idx="195" formatCode="0.0">
                  <c:v>18.64</c:v>
                </c:pt>
                <c:pt idx="196" formatCode="0.0">
                  <c:v>21.568000000000001</c:v>
                </c:pt>
                <c:pt idx="197" formatCode="0.0">
                  <c:v>23.248000000000001</c:v>
                </c:pt>
                <c:pt idx="198" formatCode="0.0">
                  <c:v>23.192</c:v>
                </c:pt>
                <c:pt idx="199" formatCode="0.0">
                  <c:v>21.648</c:v>
                </c:pt>
                <c:pt idx="200" formatCode="0.0">
                  <c:v>20.216000000000001</c:v>
                </c:pt>
                <c:pt idx="201" formatCode="0.0">
                  <c:v>19.795999999999999</c:v>
                </c:pt>
                <c:pt idx="202" formatCode="0.0">
                  <c:v>19.440000000000001</c:v>
                </c:pt>
                <c:pt idx="203" formatCode="0.0">
                  <c:v>19.696000000000002</c:v>
                </c:pt>
                <c:pt idx="204" formatCode="0.0">
                  <c:v>18.36</c:v>
                </c:pt>
                <c:pt idx="205" formatCode="0.0">
                  <c:v>16.896000000000001</c:v>
                </c:pt>
                <c:pt idx="206" formatCode="0.0">
                  <c:v>16.244</c:v>
                </c:pt>
                <c:pt idx="207" formatCode="0.0">
                  <c:v>17.788</c:v>
                </c:pt>
                <c:pt idx="208" formatCode="0.0">
                  <c:v>20.7</c:v>
                </c:pt>
                <c:pt idx="209" formatCode="0.0">
                  <c:v>21.76</c:v>
                </c:pt>
                <c:pt idx="210" formatCode="0.0">
                  <c:v>21.24</c:v>
                </c:pt>
                <c:pt idx="211" formatCode="0.0">
                  <c:v>19.488</c:v>
                </c:pt>
                <c:pt idx="212" formatCode="0.0">
                  <c:v>18.251999999999999</c:v>
                </c:pt>
                <c:pt idx="213" formatCode="0.0">
                  <c:v>18.024000000000001</c:v>
                </c:pt>
                <c:pt idx="214" formatCode="0.0">
                  <c:v>17.768000000000001</c:v>
                </c:pt>
                <c:pt idx="215" formatCode="0.0">
                  <c:v>18.411999999999999</c:v>
                </c:pt>
                <c:pt idx="216" formatCode="0.0">
                  <c:v>17.34</c:v>
                </c:pt>
                <c:pt idx="217" formatCode="0.0">
                  <c:v>16.440000000000001</c:v>
                </c:pt>
                <c:pt idx="218" formatCode="0.0">
                  <c:v>16.044</c:v>
                </c:pt>
                <c:pt idx="219" formatCode="0.0">
                  <c:v>17.876000000000001</c:v>
                </c:pt>
                <c:pt idx="220" formatCode="0.0">
                  <c:v>20.268000000000001</c:v>
                </c:pt>
                <c:pt idx="221" formatCode="0.0">
                  <c:v>21.076000000000001</c:v>
                </c:pt>
                <c:pt idx="222" formatCode="0.0">
                  <c:v>20.611999999999998</c:v>
                </c:pt>
                <c:pt idx="223" formatCode="0.0">
                  <c:v>19.32</c:v>
                </c:pt>
                <c:pt idx="224" formatCode="0.0">
                  <c:v>18.283999999999999</c:v>
                </c:pt>
                <c:pt idx="225" formatCode="0.0">
                  <c:v>17.923999999999999</c:v>
                </c:pt>
                <c:pt idx="226" formatCode="0.0">
                  <c:v>18.440000000000001</c:v>
                </c:pt>
                <c:pt idx="227" formatCode="0.0">
                  <c:v>19.420000000000002</c:v>
                </c:pt>
                <c:pt idx="228" formatCode="0.0">
                  <c:v>18.611999999999998</c:v>
                </c:pt>
                <c:pt idx="229" formatCode="0.0">
                  <c:v>17.047999999999998</c:v>
                </c:pt>
                <c:pt idx="230" formatCode="0.0">
                  <c:v>16.239999999999998</c:v>
                </c:pt>
                <c:pt idx="231" formatCode="0.0">
                  <c:v>17.940000000000001</c:v>
                </c:pt>
                <c:pt idx="232" formatCode="0.0">
                  <c:v>21.111999999999998</c:v>
                </c:pt>
                <c:pt idx="233" formatCode="0.0">
                  <c:v>22.792000000000002</c:v>
                </c:pt>
                <c:pt idx="234" formatCode="0.0">
                  <c:v>22.84</c:v>
                </c:pt>
                <c:pt idx="235" formatCode="0.0">
                  <c:v>21.824000000000002</c:v>
                </c:pt>
                <c:pt idx="236" formatCode="0.0">
                  <c:v>20.655999999999999</c:v>
                </c:pt>
                <c:pt idx="237" formatCode="0.0">
                  <c:v>20.440000000000001</c:v>
                </c:pt>
                <c:pt idx="238" formatCode="0.0">
                  <c:v>20.100000000000001</c:v>
                </c:pt>
                <c:pt idx="239" formatCode="0.0">
                  <c:v>20.475999999999999</c:v>
                </c:pt>
                <c:pt idx="240" formatCode="0.0">
                  <c:v>19.332000000000001</c:v>
                </c:pt>
                <c:pt idx="241" formatCode="0.0">
                  <c:v>17.992000000000001</c:v>
                </c:pt>
                <c:pt idx="242" formatCode="0.0">
                  <c:v>17.931999999999999</c:v>
                </c:pt>
                <c:pt idx="243" formatCode="0.0">
                  <c:v>19.923999999999999</c:v>
                </c:pt>
                <c:pt idx="244" formatCode="0.0">
                  <c:v>23.32</c:v>
                </c:pt>
                <c:pt idx="245" formatCode="0.0">
                  <c:v>24.236000000000001</c:v>
                </c:pt>
                <c:pt idx="246" formatCode="0.0">
                  <c:v>23.488</c:v>
                </c:pt>
                <c:pt idx="247" formatCode="0.0">
                  <c:v>21.452000000000002</c:v>
                </c:pt>
                <c:pt idx="248" formatCode="0.0">
                  <c:v>19.920000000000002</c:v>
                </c:pt>
                <c:pt idx="249" formatCode="0.0">
                  <c:v>20.007999999999999</c:v>
                </c:pt>
                <c:pt idx="250" formatCode="0.0">
                  <c:v>20.18</c:v>
                </c:pt>
                <c:pt idx="251" formatCode="0.0">
                  <c:v>20.9</c:v>
                </c:pt>
                <c:pt idx="252" formatCode="0.0">
                  <c:v>19.827999999999999</c:v>
                </c:pt>
                <c:pt idx="253" formatCode="0.0">
                  <c:v>18.556000000000001</c:v>
                </c:pt>
                <c:pt idx="254" formatCode="0.0">
                  <c:v>18.148</c:v>
                </c:pt>
                <c:pt idx="255" formatCode="0.0">
                  <c:v>19.744</c:v>
                </c:pt>
                <c:pt idx="256" formatCode="0.0">
                  <c:v>22.212</c:v>
                </c:pt>
                <c:pt idx="257" formatCode="0.0">
                  <c:v>23.391999999999999</c:v>
                </c:pt>
                <c:pt idx="258" formatCode="0.0">
                  <c:v>23.152000000000001</c:v>
                </c:pt>
                <c:pt idx="259" formatCode="0.0">
                  <c:v>22.271999999999998</c:v>
                </c:pt>
                <c:pt idx="260" formatCode="0.0">
                  <c:v>21.38</c:v>
                </c:pt>
                <c:pt idx="261" formatCode="0.0">
                  <c:v>21.5</c:v>
                </c:pt>
                <c:pt idx="262" formatCode="0.0">
                  <c:v>21.391999999999999</c:v>
                </c:pt>
                <c:pt idx="263" formatCode="0.0">
                  <c:v>21.995999999999999</c:v>
                </c:pt>
                <c:pt idx="264" formatCode="0.0">
                  <c:v>21.236000000000001</c:v>
                </c:pt>
                <c:pt idx="265" formatCode="0.0">
                  <c:v>20.335999999999999</c:v>
                </c:pt>
                <c:pt idx="266" formatCode="0.0">
                  <c:v>20.384</c:v>
                </c:pt>
                <c:pt idx="267" formatCode="0.0">
                  <c:v>21.596</c:v>
                </c:pt>
                <c:pt idx="268" formatCode="0.0">
                  <c:v>24.064</c:v>
                </c:pt>
                <c:pt idx="269" formatCode="0.0">
                  <c:v>24.7</c:v>
                </c:pt>
                <c:pt idx="270" formatCode="0.0">
                  <c:v>24.832000000000001</c:v>
                </c:pt>
                <c:pt idx="271" formatCode="0.0">
                  <c:v>23.84</c:v>
                </c:pt>
                <c:pt idx="272" formatCode="0.0">
                  <c:v>23.327999999999999</c:v>
                </c:pt>
                <c:pt idx="273" formatCode="0.0">
                  <c:v>23.576000000000001</c:v>
                </c:pt>
                <c:pt idx="274" formatCode="0.0">
                  <c:v>23.48</c:v>
                </c:pt>
                <c:pt idx="275" formatCode="0.0">
                  <c:v>23.596</c:v>
                </c:pt>
                <c:pt idx="276" formatCode="0.0">
                  <c:v>22.292000000000002</c:v>
                </c:pt>
                <c:pt idx="277" formatCode="0.0">
                  <c:v>21.295999999999999</c:v>
                </c:pt>
                <c:pt idx="278" formatCode="0.0">
                  <c:v>21.48</c:v>
                </c:pt>
                <c:pt idx="279" formatCode="0.0">
                  <c:v>23.071999999999999</c:v>
                </c:pt>
                <c:pt idx="280" formatCode="0.0">
                  <c:v>25.4</c:v>
                </c:pt>
                <c:pt idx="281" formatCode="0.0">
                  <c:v>25.995999999999999</c:v>
                </c:pt>
                <c:pt idx="282" formatCode="0.0">
                  <c:v>25.687999999999999</c:v>
                </c:pt>
                <c:pt idx="283" formatCode="0.0">
                  <c:v>24.771999999999998</c:v>
                </c:pt>
                <c:pt idx="284" formatCode="0.0">
                  <c:v>23.751999999999999</c:v>
                </c:pt>
                <c:pt idx="285" formatCode="0.0">
                  <c:v>23.78</c:v>
                </c:pt>
                <c:pt idx="286" formatCode="0.0">
                  <c:v>23.271999999999998</c:v>
                </c:pt>
                <c:pt idx="287" formatCode="0.0">
                  <c:v>23.648</c:v>
                </c:pt>
                <c:pt idx="288" formatCode="0.0">
                  <c:v>22.391999999999999</c:v>
                </c:pt>
                <c:pt idx="289" formatCode="0.0">
                  <c:v>21.867999999999999</c:v>
                </c:pt>
                <c:pt idx="290" formatCode="0.0">
                  <c:v>22.547999999999998</c:v>
                </c:pt>
                <c:pt idx="291" formatCode="0.0">
                  <c:v>24.207999999999998</c:v>
                </c:pt>
                <c:pt idx="292" formatCode="0.0">
                  <c:v>26.26</c:v>
                </c:pt>
                <c:pt idx="293" formatCode="0.0">
                  <c:v>26.608000000000001</c:v>
                </c:pt>
                <c:pt idx="294" formatCode="0.0">
                  <c:v>26.231999999999999</c:v>
                </c:pt>
                <c:pt idx="295" formatCode="0.0">
                  <c:v>25.54</c:v>
                </c:pt>
                <c:pt idx="296" formatCode="0.0">
                  <c:v>24.452000000000002</c:v>
                </c:pt>
                <c:pt idx="297" formatCode="0.0">
                  <c:v>24.372</c:v>
                </c:pt>
                <c:pt idx="298" formatCode="0.0">
                  <c:v>23.635999999999999</c:v>
                </c:pt>
                <c:pt idx="299" formatCode="0.0">
                  <c:v>24.244</c:v>
                </c:pt>
                <c:pt idx="300" formatCode="0.0">
                  <c:v>23.14</c:v>
                </c:pt>
                <c:pt idx="301" formatCode="0.0">
                  <c:v>22.231999999999999</c:v>
                </c:pt>
                <c:pt idx="302" formatCode="0.0">
                  <c:v>22.32</c:v>
                </c:pt>
                <c:pt idx="303" formatCode="0.0">
                  <c:v>24.02</c:v>
                </c:pt>
                <c:pt idx="304" formatCode="0.0">
                  <c:v>26.995999999999999</c:v>
                </c:pt>
                <c:pt idx="305" formatCode="0.0">
                  <c:v>28.071999999999999</c:v>
                </c:pt>
                <c:pt idx="306" formatCode="0.0">
                  <c:v>28.036000000000001</c:v>
                </c:pt>
                <c:pt idx="307" formatCode="0.0">
                  <c:v>27.295999999999999</c:v>
                </c:pt>
                <c:pt idx="308" formatCode="0.0">
                  <c:v>26.411999999999999</c:v>
                </c:pt>
                <c:pt idx="309" formatCode="0.0">
                  <c:v>26.744</c:v>
                </c:pt>
                <c:pt idx="310" formatCode="0.0">
                  <c:v>26.423999999999999</c:v>
                </c:pt>
                <c:pt idx="311" formatCode="0.0">
                  <c:v>26.76</c:v>
                </c:pt>
                <c:pt idx="312" formatCode="0.0">
                  <c:v>25.515999999999998</c:v>
                </c:pt>
                <c:pt idx="313" formatCode="0.0">
                  <c:v>24.28</c:v>
                </c:pt>
                <c:pt idx="314" formatCode="0.0">
                  <c:v>24.74</c:v>
                </c:pt>
                <c:pt idx="315" formatCode="0.0">
                  <c:v>26.552</c:v>
                </c:pt>
                <c:pt idx="316" formatCode="0.0">
                  <c:v>30.276</c:v>
                </c:pt>
                <c:pt idx="317" formatCode="0.0">
                  <c:v>31.1</c:v>
                </c:pt>
                <c:pt idx="318" formatCode="0.0">
                  <c:v>31.071999999999999</c:v>
                </c:pt>
                <c:pt idx="319" formatCode="0.0">
                  <c:v>29.596</c:v>
                </c:pt>
                <c:pt idx="320" formatCode="0.0">
                  <c:v>28.207999999999998</c:v>
                </c:pt>
                <c:pt idx="321" formatCode="0.0">
                  <c:v>28.324000000000002</c:v>
                </c:pt>
                <c:pt idx="322" formatCode="0.0">
                  <c:v>27.876000000000001</c:v>
                </c:pt>
                <c:pt idx="323" formatCode="0.0">
                  <c:v>28.187999999999999</c:v>
                </c:pt>
                <c:pt idx="324" formatCode="0.0">
                  <c:v>26.896000000000001</c:v>
                </c:pt>
                <c:pt idx="325" formatCode="0.0">
                  <c:v>25.396000000000001</c:v>
                </c:pt>
                <c:pt idx="326" formatCode="0.0">
                  <c:v>25.66</c:v>
                </c:pt>
                <c:pt idx="327" formatCode="0.0">
                  <c:v>27.376000000000001</c:v>
                </c:pt>
                <c:pt idx="328" formatCode="0.0">
                  <c:v>31.047999999999998</c:v>
                </c:pt>
                <c:pt idx="329" formatCode="0.0">
                  <c:v>32.024000000000001</c:v>
                </c:pt>
                <c:pt idx="330" formatCode="0.0">
                  <c:v>32.088000000000001</c:v>
                </c:pt>
                <c:pt idx="331" formatCode="0.0">
                  <c:v>30.948</c:v>
                </c:pt>
                <c:pt idx="332" formatCode="0.0">
                  <c:v>29.963999999999999</c:v>
                </c:pt>
                <c:pt idx="333" formatCode="0.0">
                  <c:v>30.175999999999998</c:v>
                </c:pt>
                <c:pt idx="334" formatCode="0.0">
                  <c:v>29.544</c:v>
                </c:pt>
                <c:pt idx="335" formatCode="0.0">
                  <c:v>29.792000000000002</c:v>
                </c:pt>
                <c:pt idx="336" formatCode="0.0">
                  <c:v>27.984000000000002</c:v>
                </c:pt>
                <c:pt idx="337" formatCode="0.0">
                  <c:v>26.608000000000001</c:v>
                </c:pt>
                <c:pt idx="338" formatCode="0.0">
                  <c:v>26.972000000000001</c:v>
                </c:pt>
                <c:pt idx="339" formatCode="0.0">
                  <c:v>30.436</c:v>
                </c:pt>
                <c:pt idx="340" formatCode="0.0">
                  <c:v>37.136000000000003</c:v>
                </c:pt>
                <c:pt idx="341" formatCode="0.0">
                  <c:v>41.48</c:v>
                </c:pt>
                <c:pt idx="342" formatCode="0.0">
                  <c:v>42.468000000000004</c:v>
                </c:pt>
                <c:pt idx="343" formatCode="0.0">
                  <c:v>40.055999999999997</c:v>
                </c:pt>
                <c:pt idx="344" formatCode="0.0">
                  <c:v>37.655999999999999</c:v>
                </c:pt>
                <c:pt idx="345" formatCode="0.0">
                  <c:v>36.624000000000002</c:v>
                </c:pt>
                <c:pt idx="346" formatCode="0.0">
                  <c:v>35.247999999999998</c:v>
                </c:pt>
                <c:pt idx="347" formatCode="0.0">
                  <c:v>35.463999999999999</c:v>
                </c:pt>
                <c:pt idx="348" formatCode="0.0">
                  <c:v>33.707999999999998</c:v>
                </c:pt>
                <c:pt idx="349" formatCode="0.0">
                  <c:v>32.176000000000002</c:v>
                </c:pt>
                <c:pt idx="350" formatCode="0.0">
                  <c:v>32.695999999999998</c:v>
                </c:pt>
                <c:pt idx="351" formatCode="0.0">
                  <c:v>36.164000000000001</c:v>
                </c:pt>
                <c:pt idx="352" formatCode="0.0">
                  <c:v>40.823999999999998</c:v>
                </c:pt>
                <c:pt idx="353" formatCode="0.0">
                  <c:v>42.212000000000003</c:v>
                </c:pt>
                <c:pt idx="354" formatCode="0.0">
                  <c:v>41.456000000000003</c:v>
                </c:pt>
                <c:pt idx="355" formatCode="0.0">
                  <c:v>39.747999999999998</c:v>
                </c:pt>
                <c:pt idx="356" formatCode="0.0">
                  <c:v>37.936</c:v>
                </c:pt>
                <c:pt idx="357" formatCode="0.0">
                  <c:v>37.427999999999997</c:v>
                </c:pt>
                <c:pt idx="358" formatCode="0.0">
                  <c:v>37.468000000000004</c:v>
                </c:pt>
                <c:pt idx="359" formatCode="0.0">
                  <c:v>38.216000000000001</c:v>
                </c:pt>
                <c:pt idx="360" formatCode="0.0">
                  <c:v>36.619999999999997</c:v>
                </c:pt>
                <c:pt idx="361" formatCode="0.0">
                  <c:v>34.512</c:v>
                </c:pt>
                <c:pt idx="362" formatCode="0.0">
                  <c:v>34.444000000000003</c:v>
                </c:pt>
                <c:pt idx="363" formatCode="0.0">
                  <c:v>37.448</c:v>
                </c:pt>
                <c:pt idx="364" formatCode="0.0">
                  <c:v>42.503999999999998</c:v>
                </c:pt>
                <c:pt idx="365" formatCode="0.0">
                  <c:v>44.851999999999997</c:v>
                </c:pt>
                <c:pt idx="366" formatCode="0.0">
                  <c:v>45.095999999999997</c:v>
                </c:pt>
                <c:pt idx="367" formatCode="0.0">
                  <c:v>43.66</c:v>
                </c:pt>
                <c:pt idx="368" formatCode="0.0">
                  <c:v>41.783999999999999</c:v>
                </c:pt>
                <c:pt idx="369" formatCode="0.0">
                  <c:v>41.536000000000001</c:v>
                </c:pt>
                <c:pt idx="370" formatCode="0.0">
                  <c:v>40.975999999999999</c:v>
                </c:pt>
                <c:pt idx="371" formatCode="0.0">
                  <c:v>41.856000000000002</c:v>
                </c:pt>
                <c:pt idx="491" formatCode="0.00">
                  <c:v>#N/A</c:v>
                </c:pt>
              </c:numCache>
            </c:numRef>
          </c:val>
          <c:smooth val="0"/>
          <c:extLst>
            <c:ext xmlns:c16="http://schemas.microsoft.com/office/drawing/2014/chart" uri="{C3380CC4-5D6E-409C-BE32-E72D297353CC}">
              <c16:uniqueId val="{0000001B-571C-42A2-A39D-730D833E2782}"/>
            </c:ext>
          </c:extLst>
        </c:ser>
        <c:ser>
          <c:idx val="2"/>
          <c:order val="3"/>
          <c:tx>
            <c:v>12MMT</c:v>
          </c:tx>
          <c:spPr>
            <a:ln w="57150">
              <a:solidFill>
                <a:srgbClr val="08A685"/>
              </a:solidFill>
            </a:ln>
            <a:effectLst>
              <a:outerShdw blurRad="38100" dist="25400" dir="5400000" algn="ctr" rotWithShape="0">
                <a:schemeClr val="tx1">
                  <a:alpha val="95000"/>
                </a:schemeClr>
              </a:outerShdw>
            </a:effectLst>
          </c:spPr>
          <c:marker>
            <c:symbol val="none"/>
          </c:marker>
          <c:dLbls>
            <c:delete val="1"/>
          </c:dLbls>
          <c:cat>
            <c:numRef>
              <c:f>RSHDWE!$A$3:$A$1430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RSHDWE!$H$3:$H$1430</c:f>
              <c:numCache>
                <c:formatCode>General</c:formatCode>
                <c:ptCount val="1428"/>
                <c:pt idx="11" formatCode="0.0">
                  <c:v>12.67</c:v>
                </c:pt>
                <c:pt idx="12" formatCode="0.0">
                  <c:v>12.707000000000001</c:v>
                </c:pt>
                <c:pt idx="13" formatCode="0.0">
                  <c:v>12.694000000000001</c:v>
                </c:pt>
                <c:pt idx="14" formatCode="0.0">
                  <c:v>12.718999999999999</c:v>
                </c:pt>
                <c:pt idx="15" formatCode="0.0">
                  <c:v>12.738</c:v>
                </c:pt>
                <c:pt idx="16" formatCode="0.0">
                  <c:v>12.791</c:v>
                </c:pt>
                <c:pt idx="17" formatCode="0.0">
                  <c:v>12.831</c:v>
                </c:pt>
                <c:pt idx="18" formatCode="0.0">
                  <c:v>12.87</c:v>
                </c:pt>
                <c:pt idx="19" formatCode="0.0">
                  <c:v>12.887</c:v>
                </c:pt>
                <c:pt idx="20" formatCode="0.0">
                  <c:v>12.907</c:v>
                </c:pt>
                <c:pt idx="21" formatCode="0.0">
                  <c:v>12.909000000000001</c:v>
                </c:pt>
                <c:pt idx="22" formatCode="0.0">
                  <c:v>12.965999999999999</c:v>
                </c:pt>
                <c:pt idx="23" formatCode="0.0">
                  <c:v>13</c:v>
                </c:pt>
                <c:pt idx="24" formatCode="0.0">
                  <c:v>13.076000000000001</c:v>
                </c:pt>
                <c:pt idx="25" formatCode="0.0">
                  <c:v>13.134</c:v>
                </c:pt>
                <c:pt idx="26" formatCode="0.0">
                  <c:v>13.2</c:v>
                </c:pt>
                <c:pt idx="27" formatCode="0.0">
                  <c:v>13.336</c:v>
                </c:pt>
                <c:pt idx="28" formatCode="0.0">
                  <c:v>13.343</c:v>
                </c:pt>
                <c:pt idx="29" formatCode="0.0">
                  <c:v>13.404</c:v>
                </c:pt>
                <c:pt idx="30" formatCode="0.0">
                  <c:v>13.435</c:v>
                </c:pt>
                <c:pt idx="31" formatCode="0.0">
                  <c:v>13.526</c:v>
                </c:pt>
                <c:pt idx="32" formatCode="0.0">
                  <c:v>13.585000000000001</c:v>
                </c:pt>
                <c:pt idx="33" formatCode="0.0">
                  <c:v>13.672000000000001</c:v>
                </c:pt>
                <c:pt idx="34" formatCode="0.0">
                  <c:v>13.738</c:v>
                </c:pt>
                <c:pt idx="35" formatCode="0.0">
                  <c:v>13.778</c:v>
                </c:pt>
                <c:pt idx="36" formatCode="0.0">
                  <c:v>13.695</c:v>
                </c:pt>
                <c:pt idx="37" formatCode="0.0">
                  <c:v>13.677</c:v>
                </c:pt>
                <c:pt idx="38" formatCode="0.0">
                  <c:v>13.685</c:v>
                </c:pt>
                <c:pt idx="39" formatCode="0.0">
                  <c:v>13.611000000000001</c:v>
                </c:pt>
                <c:pt idx="40" formatCode="0.0">
                  <c:v>13.657999999999999</c:v>
                </c:pt>
                <c:pt idx="41" formatCode="0.0">
                  <c:v>13.728</c:v>
                </c:pt>
                <c:pt idx="42" formatCode="0.0">
                  <c:v>13.742000000000001</c:v>
                </c:pt>
                <c:pt idx="43" formatCode="0.0">
                  <c:v>13.73</c:v>
                </c:pt>
                <c:pt idx="44" formatCode="0.0">
                  <c:v>13.746</c:v>
                </c:pt>
                <c:pt idx="45" formatCode="0.0">
                  <c:v>13.689</c:v>
                </c:pt>
                <c:pt idx="46" formatCode="0.0">
                  <c:v>13.718</c:v>
                </c:pt>
                <c:pt idx="47" formatCode="0.0">
                  <c:v>13.718</c:v>
                </c:pt>
                <c:pt idx="48" formatCode="0.0">
                  <c:v>13.82</c:v>
                </c:pt>
                <c:pt idx="49" formatCode="0.0">
                  <c:v>13.891</c:v>
                </c:pt>
                <c:pt idx="50" formatCode="0.0">
                  <c:v>13.859</c:v>
                </c:pt>
                <c:pt idx="51" formatCode="0.0">
                  <c:v>13.952</c:v>
                </c:pt>
                <c:pt idx="52" formatCode="0.0">
                  <c:v>13.977</c:v>
                </c:pt>
                <c:pt idx="53" formatCode="0.0">
                  <c:v>13.944000000000001</c:v>
                </c:pt>
                <c:pt idx="54" formatCode="0.0">
                  <c:v>13.956</c:v>
                </c:pt>
                <c:pt idx="55" formatCode="0.0">
                  <c:v>13.961</c:v>
                </c:pt>
                <c:pt idx="56" formatCode="0.0">
                  <c:v>13.891999999999999</c:v>
                </c:pt>
                <c:pt idx="57" formatCode="0.0">
                  <c:v>13.938000000000001</c:v>
                </c:pt>
                <c:pt idx="58" formatCode="0.0">
                  <c:v>13.920999999999999</c:v>
                </c:pt>
                <c:pt idx="59" formatCode="0.0">
                  <c:v>13.907</c:v>
                </c:pt>
                <c:pt idx="60" formatCode="0.0">
                  <c:v>13.93</c:v>
                </c:pt>
                <c:pt idx="61" formatCode="0.0">
                  <c:v>13.888999999999999</c:v>
                </c:pt>
                <c:pt idx="62" formatCode="0.0">
                  <c:v>13.884</c:v>
                </c:pt>
                <c:pt idx="63" formatCode="0.0">
                  <c:v>13.833</c:v>
                </c:pt>
                <c:pt idx="64" formatCode="0.0">
                  <c:v>13.801</c:v>
                </c:pt>
                <c:pt idx="65" formatCode="0.0">
                  <c:v>13.794</c:v>
                </c:pt>
                <c:pt idx="66" formatCode="0.0">
                  <c:v>13.827</c:v>
                </c:pt>
                <c:pt idx="67" formatCode="0.0">
                  <c:v>13.865</c:v>
                </c:pt>
                <c:pt idx="68" formatCode="0.0">
                  <c:v>13.957000000000001</c:v>
                </c:pt>
                <c:pt idx="69" formatCode="0.0">
                  <c:v>14.019</c:v>
                </c:pt>
                <c:pt idx="70" formatCode="0.0">
                  <c:v>13.988</c:v>
                </c:pt>
                <c:pt idx="71" formatCode="0.0">
                  <c:v>13.952</c:v>
                </c:pt>
                <c:pt idx="72" formatCode="0.0">
                  <c:v>13.927</c:v>
                </c:pt>
                <c:pt idx="73" formatCode="0.0">
                  <c:v>13.952</c:v>
                </c:pt>
                <c:pt idx="74" formatCode="0.0">
                  <c:v>14.036</c:v>
                </c:pt>
                <c:pt idx="75" formatCode="0.0">
                  <c:v>14.161</c:v>
                </c:pt>
                <c:pt idx="76" formatCode="0.0">
                  <c:v>14.25</c:v>
                </c:pt>
                <c:pt idx="77" formatCode="0.0">
                  <c:v>14.375999999999999</c:v>
                </c:pt>
                <c:pt idx="78" formatCode="0.0">
                  <c:v>14.457000000000001</c:v>
                </c:pt>
                <c:pt idx="79" formatCode="0.0">
                  <c:v>14.544</c:v>
                </c:pt>
                <c:pt idx="80" formatCode="0.0">
                  <c:v>14.664999999999999</c:v>
                </c:pt>
                <c:pt idx="81" formatCode="0.0">
                  <c:v>14.715999999999999</c:v>
                </c:pt>
                <c:pt idx="82" formatCode="0.0">
                  <c:v>14.795999999999999</c:v>
                </c:pt>
                <c:pt idx="83" formatCode="0.0">
                  <c:v>14.965</c:v>
                </c:pt>
                <c:pt idx="84" formatCode="0.0">
                  <c:v>15.093</c:v>
                </c:pt>
                <c:pt idx="85" formatCode="0.0">
                  <c:v>15.196</c:v>
                </c:pt>
                <c:pt idx="86" formatCode="0.0">
                  <c:v>15.298</c:v>
                </c:pt>
                <c:pt idx="87" formatCode="0.0">
                  <c:v>15.388</c:v>
                </c:pt>
                <c:pt idx="88" formatCode="0.0">
                  <c:v>15.459</c:v>
                </c:pt>
                <c:pt idx="89" formatCode="0.0">
                  <c:v>15.481</c:v>
                </c:pt>
                <c:pt idx="90" formatCode="0.0">
                  <c:v>15.515000000000001</c:v>
                </c:pt>
                <c:pt idx="91" formatCode="0.0">
                  <c:v>15.505000000000001</c:v>
                </c:pt>
                <c:pt idx="92" formatCode="0.0">
                  <c:v>15.496</c:v>
                </c:pt>
                <c:pt idx="93" formatCode="0.0">
                  <c:v>15.493</c:v>
                </c:pt>
                <c:pt idx="94" formatCode="0.0">
                  <c:v>15.563000000000001</c:v>
                </c:pt>
                <c:pt idx="95" formatCode="0.0">
                  <c:v>15.586</c:v>
                </c:pt>
                <c:pt idx="96" formatCode="0.0">
                  <c:v>15.557</c:v>
                </c:pt>
                <c:pt idx="97" formatCode="0.0">
                  <c:v>15.587</c:v>
                </c:pt>
                <c:pt idx="98" formatCode="0.0">
                  <c:v>15.693</c:v>
                </c:pt>
                <c:pt idx="99" formatCode="0.0">
                  <c:v>15.707000000000001</c:v>
                </c:pt>
                <c:pt idx="100" formatCode="0.0">
                  <c:v>15.808</c:v>
                </c:pt>
                <c:pt idx="101" formatCode="0.0">
                  <c:v>15.911</c:v>
                </c:pt>
                <c:pt idx="102" formatCode="0.0">
                  <c:v>15.965</c:v>
                </c:pt>
                <c:pt idx="103" formatCode="0.0">
                  <c:v>16.097000000000001</c:v>
                </c:pt>
                <c:pt idx="104" formatCode="0.0">
                  <c:v>16.138000000000002</c:v>
                </c:pt>
                <c:pt idx="105" formatCode="0.0">
                  <c:v>16.167000000000002</c:v>
                </c:pt>
                <c:pt idx="106" formatCode="0.0">
                  <c:v>16.178999999999998</c:v>
                </c:pt>
                <c:pt idx="107" formatCode="0.0">
                  <c:v>16.178999999999998</c:v>
                </c:pt>
                <c:pt idx="108" formatCode="0.0">
                  <c:v>16.196999999999999</c:v>
                </c:pt>
                <c:pt idx="109" formatCode="0.0">
                  <c:v>16.224</c:v>
                </c:pt>
                <c:pt idx="110" formatCode="0.0">
                  <c:v>16.199000000000002</c:v>
                </c:pt>
                <c:pt idx="111" formatCode="0.0">
                  <c:v>16.210999999999999</c:v>
                </c:pt>
                <c:pt idx="112" formatCode="0.0">
                  <c:v>16.273</c:v>
                </c:pt>
                <c:pt idx="113" formatCode="0.0">
                  <c:v>16.295999999999999</c:v>
                </c:pt>
                <c:pt idx="114" formatCode="0.0">
                  <c:v>16.312000000000001</c:v>
                </c:pt>
                <c:pt idx="115" formatCode="0.0">
                  <c:v>16.315999999999999</c:v>
                </c:pt>
                <c:pt idx="116" formatCode="0.0">
                  <c:v>16.315999999999999</c:v>
                </c:pt>
                <c:pt idx="117" formatCode="0.0">
                  <c:v>16.376000000000001</c:v>
                </c:pt>
                <c:pt idx="118" formatCode="0.0">
                  <c:v>16.466999999999999</c:v>
                </c:pt>
                <c:pt idx="119" formatCode="0.0">
                  <c:v>16.539000000000001</c:v>
                </c:pt>
                <c:pt idx="120" formatCode="0.0">
                  <c:v>16.603999999999999</c:v>
                </c:pt>
                <c:pt idx="121" formatCode="0.0">
                  <c:v>16.638000000000002</c:v>
                </c:pt>
                <c:pt idx="122" formatCode="0.0">
                  <c:v>16.643000000000001</c:v>
                </c:pt>
                <c:pt idx="123" formatCode="0.0">
                  <c:v>16.739999999999998</c:v>
                </c:pt>
                <c:pt idx="124" formatCode="0.0">
                  <c:v>16.77</c:v>
                </c:pt>
                <c:pt idx="125" formatCode="0.0">
                  <c:v>16.8</c:v>
                </c:pt>
                <c:pt idx="126" formatCode="0.0">
                  <c:v>16.899000000000001</c:v>
                </c:pt>
                <c:pt idx="127" formatCode="0.0">
                  <c:v>16.933</c:v>
                </c:pt>
                <c:pt idx="128" formatCode="0.0">
                  <c:v>16.931000000000001</c:v>
                </c:pt>
                <c:pt idx="129" formatCode="0.0">
                  <c:v>16.952000000000002</c:v>
                </c:pt>
                <c:pt idx="130" formatCode="0.0">
                  <c:v>16.956</c:v>
                </c:pt>
                <c:pt idx="131" formatCode="0.0">
                  <c:v>16.962</c:v>
                </c:pt>
                <c:pt idx="132" formatCode="0.0">
                  <c:v>16.992999999999999</c:v>
                </c:pt>
                <c:pt idx="133" formatCode="0.0">
                  <c:v>17.009</c:v>
                </c:pt>
                <c:pt idx="134" formatCode="0.0">
                  <c:v>17.055</c:v>
                </c:pt>
                <c:pt idx="135" formatCode="0.0">
                  <c:v>17.013000000000002</c:v>
                </c:pt>
                <c:pt idx="136" formatCode="0.0">
                  <c:v>17.074999999999999</c:v>
                </c:pt>
                <c:pt idx="137" formatCode="0.0">
                  <c:v>17.145</c:v>
                </c:pt>
                <c:pt idx="138" formatCode="0.0">
                  <c:v>17.212</c:v>
                </c:pt>
                <c:pt idx="139" formatCode="0.0">
                  <c:v>17.289000000000001</c:v>
                </c:pt>
                <c:pt idx="140" formatCode="0.0">
                  <c:v>17.459</c:v>
                </c:pt>
                <c:pt idx="141" formatCode="0.0">
                  <c:v>17.562999999999999</c:v>
                </c:pt>
                <c:pt idx="142" formatCode="0.0">
                  <c:v>17.608000000000001</c:v>
                </c:pt>
                <c:pt idx="143" formatCode="0.0">
                  <c:v>17.673999999999999</c:v>
                </c:pt>
                <c:pt idx="144" formatCode="0.0">
                  <c:v>17.686</c:v>
                </c:pt>
                <c:pt idx="145" formatCode="0.0">
                  <c:v>17.713999999999999</c:v>
                </c:pt>
                <c:pt idx="146" formatCode="0.0">
                  <c:v>17.797000000000001</c:v>
                </c:pt>
                <c:pt idx="147" formatCode="0.0">
                  <c:v>17.940999999999999</c:v>
                </c:pt>
                <c:pt idx="148" formatCode="0.0">
                  <c:v>17.995000000000001</c:v>
                </c:pt>
                <c:pt idx="149" formatCode="0.0">
                  <c:v>18.061</c:v>
                </c:pt>
                <c:pt idx="150" formatCode="0.0">
                  <c:v>18.128</c:v>
                </c:pt>
                <c:pt idx="151" formatCode="0.0">
                  <c:v>18.155000000000001</c:v>
                </c:pt>
                <c:pt idx="152" formatCode="0.0">
                  <c:v>18.198</c:v>
                </c:pt>
                <c:pt idx="153" formatCode="0.0">
                  <c:v>18.187000000000001</c:v>
                </c:pt>
                <c:pt idx="154" formatCode="0.0">
                  <c:v>18.233000000000001</c:v>
                </c:pt>
                <c:pt idx="155" formatCode="0.0">
                  <c:v>18.3</c:v>
                </c:pt>
                <c:pt idx="156" formatCode="0.0">
                  <c:v>18.350000000000001</c:v>
                </c:pt>
                <c:pt idx="157" formatCode="0.0">
                  <c:v>18.385000000000002</c:v>
                </c:pt>
                <c:pt idx="158" formatCode="0.0">
                  <c:v>18.408999999999999</c:v>
                </c:pt>
                <c:pt idx="159" formatCode="0.0">
                  <c:v>18.463999999999999</c:v>
                </c:pt>
                <c:pt idx="160" formatCode="0.0">
                  <c:v>18.468</c:v>
                </c:pt>
                <c:pt idx="161" formatCode="0.0">
                  <c:v>18.507999999999999</c:v>
                </c:pt>
                <c:pt idx="162" formatCode="0.0">
                  <c:v>18.434000000000001</c:v>
                </c:pt>
                <c:pt idx="163" formatCode="0.0">
                  <c:v>18.475999999999999</c:v>
                </c:pt>
                <c:pt idx="164" formatCode="0.0">
                  <c:v>18.515999999999998</c:v>
                </c:pt>
                <c:pt idx="165" formatCode="0.0">
                  <c:v>18.652000000000001</c:v>
                </c:pt>
                <c:pt idx="166" formatCode="0.0">
                  <c:v>18.768999999999998</c:v>
                </c:pt>
                <c:pt idx="167" formatCode="0.0">
                  <c:v>18.881</c:v>
                </c:pt>
                <c:pt idx="168" formatCode="0.0">
                  <c:v>18.977</c:v>
                </c:pt>
                <c:pt idx="169" formatCode="0.0">
                  <c:v>19.082999999999998</c:v>
                </c:pt>
                <c:pt idx="170" formatCode="0.0">
                  <c:v>19.192</c:v>
                </c:pt>
                <c:pt idx="171" formatCode="0.0">
                  <c:v>19.256</c:v>
                </c:pt>
                <c:pt idx="172" formatCode="0.0">
                  <c:v>19.454999999999998</c:v>
                </c:pt>
                <c:pt idx="173" formatCode="0.0">
                  <c:v>19.556000000000001</c:v>
                </c:pt>
                <c:pt idx="174" formatCode="0.0">
                  <c:v>19.693000000000001</c:v>
                </c:pt>
                <c:pt idx="175" formatCode="0.0">
                  <c:v>19.806000000000001</c:v>
                </c:pt>
                <c:pt idx="176" formatCode="0.0">
                  <c:v>19.829000000000001</c:v>
                </c:pt>
                <c:pt idx="177" formatCode="0.0">
                  <c:v>19.850999999999999</c:v>
                </c:pt>
                <c:pt idx="178" formatCode="0.0">
                  <c:v>19.936</c:v>
                </c:pt>
                <c:pt idx="179" formatCode="0.0">
                  <c:v>19.983000000000001</c:v>
                </c:pt>
                <c:pt idx="180" formatCode="0.0">
                  <c:v>20.091000000000001</c:v>
                </c:pt>
                <c:pt idx="181" formatCode="0.0">
                  <c:v>20.192</c:v>
                </c:pt>
                <c:pt idx="182" formatCode="0.0">
                  <c:v>20.347999999999999</c:v>
                </c:pt>
                <c:pt idx="183" formatCode="0.0">
                  <c:v>20.37</c:v>
                </c:pt>
                <c:pt idx="184" formatCode="0.0">
                  <c:v>20.457999999999998</c:v>
                </c:pt>
                <c:pt idx="185" formatCode="0.0">
                  <c:v>20.545999999999999</c:v>
                </c:pt>
                <c:pt idx="186" formatCode="0.0">
                  <c:v>20.52</c:v>
                </c:pt>
                <c:pt idx="187" formatCode="0.0">
                  <c:v>20.529</c:v>
                </c:pt>
                <c:pt idx="188" formatCode="0.0">
                  <c:v>20.52</c:v>
                </c:pt>
                <c:pt idx="189" formatCode="0.0">
                  <c:v>20.533000000000001</c:v>
                </c:pt>
                <c:pt idx="190" formatCode="0.0">
                  <c:v>20.52</c:v>
                </c:pt>
                <c:pt idx="191" formatCode="0.0">
                  <c:v>20.509</c:v>
                </c:pt>
                <c:pt idx="192" formatCode="0.0">
                  <c:v>20.474</c:v>
                </c:pt>
                <c:pt idx="193" formatCode="0.0">
                  <c:v>20.428999999999998</c:v>
                </c:pt>
                <c:pt idx="194" formatCode="0.0">
                  <c:v>20.25</c:v>
                </c:pt>
                <c:pt idx="195" formatCode="0.0">
                  <c:v>20.266999999999999</c:v>
                </c:pt>
                <c:pt idx="196" formatCode="0.0">
                  <c:v>20.242000000000001</c:v>
                </c:pt>
                <c:pt idx="197" formatCode="0.0">
                  <c:v>20.228000000000002</c:v>
                </c:pt>
                <c:pt idx="198" formatCode="0.0">
                  <c:v>20.282</c:v>
                </c:pt>
                <c:pt idx="199" formatCode="0.0">
                  <c:v>20.228000000000002</c:v>
                </c:pt>
                <c:pt idx="200" formatCode="0.0">
                  <c:v>20.231999999999999</c:v>
                </c:pt>
                <c:pt idx="201" formatCode="0.0">
                  <c:v>20.239999999999998</c:v>
                </c:pt>
                <c:pt idx="202" formatCode="0.0">
                  <c:v>20.154</c:v>
                </c:pt>
                <c:pt idx="203" formatCode="0.0">
                  <c:v>20.071999999999999</c:v>
                </c:pt>
                <c:pt idx="204" formatCode="0.0">
                  <c:v>19.997</c:v>
                </c:pt>
                <c:pt idx="205" formatCode="0.0">
                  <c:v>19.888000000000002</c:v>
                </c:pt>
                <c:pt idx="206" formatCode="0.0">
                  <c:v>19.850999999999999</c:v>
                </c:pt>
                <c:pt idx="207" formatCode="0.0">
                  <c:v>19.783999999999999</c:v>
                </c:pt>
                <c:pt idx="208" formatCode="0.0">
                  <c:v>19.670999999999999</c:v>
                </c:pt>
                <c:pt idx="209" formatCode="0.0">
                  <c:v>19.478999999999999</c:v>
                </c:pt>
                <c:pt idx="210" formatCode="0.0">
                  <c:v>19.295999999999999</c:v>
                </c:pt>
                <c:pt idx="211" formatCode="0.0">
                  <c:v>19.131</c:v>
                </c:pt>
                <c:pt idx="212" formatCode="0.0">
                  <c:v>18.988</c:v>
                </c:pt>
                <c:pt idx="213" formatCode="0.0">
                  <c:v>18.853000000000002</c:v>
                </c:pt>
                <c:pt idx="214" formatCode="0.0">
                  <c:v>18.713000000000001</c:v>
                </c:pt>
                <c:pt idx="215" formatCode="0.0">
                  <c:v>18.667000000000002</c:v>
                </c:pt>
                <c:pt idx="216" formatCode="0.0">
                  <c:v>18.597999999999999</c:v>
                </c:pt>
                <c:pt idx="217" formatCode="0.0">
                  <c:v>18.599</c:v>
                </c:pt>
                <c:pt idx="218" formatCode="0.0">
                  <c:v>18.617000000000001</c:v>
                </c:pt>
                <c:pt idx="219" formatCode="0.0">
                  <c:v>18.62</c:v>
                </c:pt>
                <c:pt idx="220" formatCode="0.0">
                  <c:v>18.491</c:v>
                </c:pt>
                <c:pt idx="221" formatCode="0.0">
                  <c:v>18.446000000000002</c:v>
                </c:pt>
                <c:pt idx="222" formatCode="0.0">
                  <c:v>18.463000000000001</c:v>
                </c:pt>
                <c:pt idx="223" formatCode="0.0">
                  <c:v>18.449000000000002</c:v>
                </c:pt>
                <c:pt idx="224" formatCode="0.0">
                  <c:v>18.454000000000001</c:v>
                </c:pt>
                <c:pt idx="225" formatCode="0.0">
                  <c:v>18.437999999999999</c:v>
                </c:pt>
                <c:pt idx="226" formatCode="0.0">
                  <c:v>18.617000000000001</c:v>
                </c:pt>
                <c:pt idx="227" formatCode="0.0">
                  <c:v>18.706</c:v>
                </c:pt>
                <c:pt idx="228" formatCode="0.0">
                  <c:v>18.756</c:v>
                </c:pt>
                <c:pt idx="229" formatCode="0.0">
                  <c:v>18.768999999999998</c:v>
                </c:pt>
                <c:pt idx="230" formatCode="0.0">
                  <c:v>18.754999999999999</c:v>
                </c:pt>
                <c:pt idx="231" formatCode="0.0">
                  <c:v>18.771999999999998</c:v>
                </c:pt>
                <c:pt idx="232" formatCode="0.0">
                  <c:v>18.98</c:v>
                </c:pt>
                <c:pt idx="233" formatCode="0.0">
                  <c:v>19.184000000000001</c:v>
                </c:pt>
                <c:pt idx="234" formatCode="0.0">
                  <c:v>19.329000000000001</c:v>
                </c:pt>
                <c:pt idx="235" formatCode="0.0">
                  <c:v>19.606000000000002</c:v>
                </c:pt>
                <c:pt idx="236" formatCode="0.0">
                  <c:v>19.777000000000001</c:v>
                </c:pt>
                <c:pt idx="237" formatCode="0.0">
                  <c:v>19.957999999999998</c:v>
                </c:pt>
                <c:pt idx="238" formatCode="0.0">
                  <c:v>20.021000000000001</c:v>
                </c:pt>
                <c:pt idx="239" formatCode="0.0">
                  <c:v>20.041</c:v>
                </c:pt>
                <c:pt idx="240" formatCode="0.0">
                  <c:v>20.138000000000002</c:v>
                </c:pt>
                <c:pt idx="241" formatCode="0.0">
                  <c:v>20.257000000000001</c:v>
                </c:pt>
                <c:pt idx="242" formatCode="0.0">
                  <c:v>20.463999999999999</c:v>
                </c:pt>
                <c:pt idx="243" formatCode="0.0">
                  <c:v>20.634</c:v>
                </c:pt>
                <c:pt idx="244" formatCode="0.0">
                  <c:v>20.809000000000001</c:v>
                </c:pt>
                <c:pt idx="245" formatCode="0.0">
                  <c:v>20.824999999999999</c:v>
                </c:pt>
                <c:pt idx="246" formatCode="0.0">
                  <c:v>20.795999999999999</c:v>
                </c:pt>
                <c:pt idx="247" formatCode="0.0">
                  <c:v>20.716000000000001</c:v>
                </c:pt>
                <c:pt idx="248" formatCode="0.0">
                  <c:v>20.640999999999998</c:v>
                </c:pt>
                <c:pt idx="249" formatCode="0.0">
                  <c:v>20.687999999999999</c:v>
                </c:pt>
                <c:pt idx="250" formatCode="0.0">
                  <c:v>20.736000000000001</c:v>
                </c:pt>
                <c:pt idx="251" formatCode="0.0">
                  <c:v>20.747</c:v>
                </c:pt>
                <c:pt idx="252" formatCode="0.0">
                  <c:v>20.812000000000001</c:v>
                </c:pt>
                <c:pt idx="253" formatCode="0.0">
                  <c:v>20.876999999999999</c:v>
                </c:pt>
                <c:pt idx="254" formatCode="0.0">
                  <c:v>20.800999999999998</c:v>
                </c:pt>
                <c:pt idx="255" formatCode="0.0">
                  <c:v>20.766999999999999</c:v>
                </c:pt>
                <c:pt idx="256" formatCode="0.0">
                  <c:v>20.6</c:v>
                </c:pt>
                <c:pt idx="257" formatCode="0.0">
                  <c:v>20.59</c:v>
                </c:pt>
                <c:pt idx="258" formatCode="0.0">
                  <c:v>20.683</c:v>
                </c:pt>
                <c:pt idx="259" formatCode="0.0">
                  <c:v>20.805</c:v>
                </c:pt>
                <c:pt idx="260" formatCode="0.0">
                  <c:v>20.954999999999998</c:v>
                </c:pt>
                <c:pt idx="261" formatCode="0.0">
                  <c:v>21.056000000000001</c:v>
                </c:pt>
                <c:pt idx="262" formatCode="0.0">
                  <c:v>21.108000000000001</c:v>
                </c:pt>
                <c:pt idx="263" formatCode="0.0">
                  <c:v>21.228999999999999</c:v>
                </c:pt>
                <c:pt idx="264" formatCode="0.0">
                  <c:v>21.408000000000001</c:v>
                </c:pt>
                <c:pt idx="265" formatCode="0.0">
                  <c:v>21.553000000000001</c:v>
                </c:pt>
                <c:pt idx="266" formatCode="0.0">
                  <c:v>21.788</c:v>
                </c:pt>
                <c:pt idx="267" formatCode="0.0">
                  <c:v>21.870999999999999</c:v>
                </c:pt>
                <c:pt idx="268" formatCode="0.0">
                  <c:v>22.015999999999998</c:v>
                </c:pt>
                <c:pt idx="269" formatCode="0.0">
                  <c:v>22.114999999999998</c:v>
                </c:pt>
                <c:pt idx="270" formatCode="0.0">
                  <c:v>22.291</c:v>
                </c:pt>
                <c:pt idx="271" formatCode="0.0">
                  <c:v>22.408000000000001</c:v>
                </c:pt>
                <c:pt idx="272" formatCode="0.0">
                  <c:v>22.602</c:v>
                </c:pt>
                <c:pt idx="273" formatCode="0.0">
                  <c:v>22.81</c:v>
                </c:pt>
                <c:pt idx="274" formatCode="0.0">
                  <c:v>22.93</c:v>
                </c:pt>
                <c:pt idx="275" formatCode="0.0">
                  <c:v>23.001999999999999</c:v>
                </c:pt>
                <c:pt idx="276" formatCode="0.0">
                  <c:v>23.074000000000002</c:v>
                </c:pt>
                <c:pt idx="277" formatCode="0.0">
                  <c:v>23.17</c:v>
                </c:pt>
                <c:pt idx="278" formatCode="0.0">
                  <c:v>23.276</c:v>
                </c:pt>
                <c:pt idx="279" formatCode="0.0">
                  <c:v>23.443000000000001</c:v>
                </c:pt>
                <c:pt idx="280" formatCode="0.0">
                  <c:v>23.504000000000001</c:v>
                </c:pt>
                <c:pt idx="281" formatCode="0.0">
                  <c:v>23.6</c:v>
                </c:pt>
                <c:pt idx="282" formatCode="0.0">
                  <c:v>23.657</c:v>
                </c:pt>
                <c:pt idx="283" formatCode="0.0">
                  <c:v>23.736999999999998</c:v>
                </c:pt>
                <c:pt idx="284" formatCode="0.0">
                  <c:v>23.706</c:v>
                </c:pt>
                <c:pt idx="285" formatCode="0.0">
                  <c:v>23.707999999999998</c:v>
                </c:pt>
                <c:pt idx="286" formatCode="0.0">
                  <c:v>23.684999999999999</c:v>
                </c:pt>
                <c:pt idx="287" formatCode="0.0">
                  <c:v>23.719000000000001</c:v>
                </c:pt>
                <c:pt idx="288" formatCode="0.0">
                  <c:v>23.733000000000001</c:v>
                </c:pt>
                <c:pt idx="289" formatCode="0.0">
                  <c:v>23.827999999999999</c:v>
                </c:pt>
                <c:pt idx="290" formatCode="0.0">
                  <c:v>23.986000000000001</c:v>
                </c:pt>
                <c:pt idx="291" formatCode="0.0">
                  <c:v>24.016999999999999</c:v>
                </c:pt>
                <c:pt idx="292" formatCode="0.0">
                  <c:v>24.042999999999999</c:v>
                </c:pt>
                <c:pt idx="293" formatCode="0.0">
                  <c:v>24.138999999999999</c:v>
                </c:pt>
                <c:pt idx="294" formatCode="0.0">
                  <c:v>24.152999999999999</c:v>
                </c:pt>
                <c:pt idx="295" formatCode="0.0">
                  <c:v>24.234999999999999</c:v>
                </c:pt>
                <c:pt idx="296" formatCode="0.0">
                  <c:v>24.314</c:v>
                </c:pt>
                <c:pt idx="297" formatCode="0.0">
                  <c:v>24.300999999999998</c:v>
                </c:pt>
                <c:pt idx="298" formatCode="0.0">
                  <c:v>24.326000000000001</c:v>
                </c:pt>
                <c:pt idx="299" formatCode="0.0">
                  <c:v>24.463000000000001</c:v>
                </c:pt>
                <c:pt idx="300" formatCode="0.0">
                  <c:v>24.488</c:v>
                </c:pt>
                <c:pt idx="301" formatCode="0.0">
                  <c:v>24.417000000000002</c:v>
                </c:pt>
                <c:pt idx="302" formatCode="0.0">
                  <c:v>24.405999999999999</c:v>
                </c:pt>
                <c:pt idx="303" formatCode="0.0">
                  <c:v>24.440999999999999</c:v>
                </c:pt>
                <c:pt idx="304" formatCode="0.0">
                  <c:v>24.600999999999999</c:v>
                </c:pt>
                <c:pt idx="305" formatCode="0.0">
                  <c:v>24.771999999999998</c:v>
                </c:pt>
                <c:pt idx="306" formatCode="0.0">
                  <c:v>24.891999999999999</c:v>
                </c:pt>
                <c:pt idx="307" formatCode="0.0">
                  <c:v>25.04</c:v>
                </c:pt>
                <c:pt idx="308" formatCode="0.0">
                  <c:v>25.262</c:v>
                </c:pt>
                <c:pt idx="309" formatCode="0.0">
                  <c:v>25.484999999999999</c:v>
                </c:pt>
                <c:pt idx="310" formatCode="0.0">
                  <c:v>25.736999999999998</c:v>
                </c:pt>
                <c:pt idx="311" formatCode="0.0">
                  <c:v>25.890999999999998</c:v>
                </c:pt>
                <c:pt idx="312" formatCode="0.0">
                  <c:v>26.079000000000001</c:v>
                </c:pt>
                <c:pt idx="313" formatCode="0.0">
                  <c:v>26.248999999999999</c:v>
                </c:pt>
                <c:pt idx="314" formatCode="0.0">
                  <c:v>26.495999999999999</c:v>
                </c:pt>
                <c:pt idx="315" formatCode="0.0">
                  <c:v>26.712</c:v>
                </c:pt>
                <c:pt idx="316" formatCode="0.0">
                  <c:v>27.068999999999999</c:v>
                </c:pt>
                <c:pt idx="317" formatCode="0.0">
                  <c:v>27.253</c:v>
                </c:pt>
                <c:pt idx="318" formatCode="0.0">
                  <c:v>27.471</c:v>
                </c:pt>
                <c:pt idx="319" formatCode="0.0">
                  <c:v>27.643999999999998</c:v>
                </c:pt>
                <c:pt idx="320" formatCode="0.0">
                  <c:v>27.702000000000002</c:v>
                </c:pt>
                <c:pt idx="321" formatCode="0.0">
                  <c:v>27.866</c:v>
                </c:pt>
                <c:pt idx="322" formatCode="0.0">
                  <c:v>28.007000000000001</c:v>
                </c:pt>
                <c:pt idx="323" formatCode="0.0">
                  <c:v>28.059000000000001</c:v>
                </c:pt>
                <c:pt idx="324" formatCode="0.0">
                  <c:v>28.210999999999999</c:v>
                </c:pt>
                <c:pt idx="325" formatCode="0.0">
                  <c:v>28.286000000000001</c:v>
                </c:pt>
                <c:pt idx="326" formatCode="0.0">
                  <c:v>28.289000000000001</c:v>
                </c:pt>
                <c:pt idx="327" formatCode="0.0">
                  <c:v>28.417000000000002</c:v>
                </c:pt>
                <c:pt idx="328" formatCode="0.0">
                  <c:v>28.478999999999999</c:v>
                </c:pt>
                <c:pt idx="329" formatCode="0.0">
                  <c:v>28.52</c:v>
                </c:pt>
                <c:pt idx="330" formatCode="0.0">
                  <c:v>28.670999999999999</c:v>
                </c:pt>
                <c:pt idx="331" formatCode="0.0">
                  <c:v>28.817</c:v>
                </c:pt>
                <c:pt idx="332" formatCode="0.0">
                  <c:v>28.959</c:v>
                </c:pt>
                <c:pt idx="333" formatCode="0.0">
                  <c:v>29.134</c:v>
                </c:pt>
                <c:pt idx="334" formatCode="0.0">
                  <c:v>29.234000000000002</c:v>
                </c:pt>
                <c:pt idx="335" formatCode="0.0">
                  <c:v>29.36</c:v>
                </c:pt>
                <c:pt idx="336" formatCode="0.0">
                  <c:v>29.405999999999999</c:v>
                </c:pt>
                <c:pt idx="337" formatCode="0.0">
                  <c:v>29.536999999999999</c:v>
                </c:pt>
                <c:pt idx="338" formatCode="0.0">
                  <c:v>29.687999999999999</c:v>
                </c:pt>
                <c:pt idx="339" formatCode="0.0">
                  <c:v>30.170999999999999</c:v>
                </c:pt>
                <c:pt idx="340" formatCode="0.0">
                  <c:v>31.059000000000001</c:v>
                </c:pt>
                <c:pt idx="341" formatCode="0.0">
                  <c:v>32.052</c:v>
                </c:pt>
                <c:pt idx="342" formatCode="0.0">
                  <c:v>32.765999999999998</c:v>
                </c:pt>
                <c:pt idx="343" formatCode="0.0">
                  <c:v>33.335999999999999</c:v>
                </c:pt>
                <c:pt idx="344" formatCode="0.0">
                  <c:v>33.975000000000001</c:v>
                </c:pt>
                <c:pt idx="345" formatCode="0.0">
                  <c:v>34.378</c:v>
                </c:pt>
                <c:pt idx="346" formatCode="0.0">
                  <c:v>34.762</c:v>
                </c:pt>
                <c:pt idx="347" formatCode="0.0">
                  <c:v>35.393000000000001</c:v>
                </c:pt>
                <c:pt idx="348" formatCode="0.0">
                  <c:v>35.808999999999997</c:v>
                </c:pt>
                <c:pt idx="349" formatCode="0.0">
                  <c:v>36.154000000000003</c:v>
                </c:pt>
                <c:pt idx="350" formatCode="0.0">
                  <c:v>36.823999999999998</c:v>
                </c:pt>
                <c:pt idx="351" formatCode="0.0">
                  <c:v>37.241</c:v>
                </c:pt>
                <c:pt idx="352" formatCode="0.0">
                  <c:v>37.076000000000001</c:v>
                </c:pt>
                <c:pt idx="353" formatCode="0.0">
                  <c:v>37.006999999999998</c:v>
                </c:pt>
                <c:pt idx="354" formatCode="0.0">
                  <c:v>36.988</c:v>
                </c:pt>
                <c:pt idx="355" formatCode="0.0">
                  <c:v>36.999000000000002</c:v>
                </c:pt>
                <c:pt idx="356" formatCode="0.0">
                  <c:v>37.076999999999998</c:v>
                </c:pt>
                <c:pt idx="357" formatCode="0.0">
                  <c:v>37.189</c:v>
                </c:pt>
                <c:pt idx="358" formatCode="0.0">
                  <c:v>37.554000000000002</c:v>
                </c:pt>
                <c:pt idx="359" formatCode="0.0">
                  <c:v>37.765000000000001</c:v>
                </c:pt>
                <c:pt idx="360" formatCode="0.0">
                  <c:v>37.917000000000002</c:v>
                </c:pt>
                <c:pt idx="361" formatCode="0.0">
                  <c:v>38.137999999999998</c:v>
                </c:pt>
                <c:pt idx="362" formatCode="0.0">
                  <c:v>38.201999999999998</c:v>
                </c:pt>
                <c:pt idx="363" formatCode="0.0">
                  <c:v>38.238</c:v>
                </c:pt>
                <c:pt idx="364" formatCode="0.0">
                  <c:v>38.558</c:v>
                </c:pt>
                <c:pt idx="365" formatCode="0.0">
                  <c:v>38.862000000000002</c:v>
                </c:pt>
                <c:pt idx="366" formatCode="0.0">
                  <c:v>39.148000000000003</c:v>
                </c:pt>
                <c:pt idx="367" formatCode="0.0">
                  <c:v>39.536000000000001</c:v>
                </c:pt>
                <c:pt idx="368" formatCode="0.0">
                  <c:v>39.823999999999998</c:v>
                </c:pt>
                <c:pt idx="369" formatCode="0.0">
                  <c:v>40.174999999999997</c:v>
                </c:pt>
                <c:pt idx="370" formatCode="0.0">
                  <c:v>40.412999999999997</c:v>
                </c:pt>
                <c:pt idx="371" formatCode="0.0">
                  <c:v>40.734000000000002</c:v>
                </c:pt>
                <c:pt idx="491" formatCode="0.00">
                  <c:v>#N/A</c:v>
                </c:pt>
              </c:numCache>
            </c:numRef>
          </c:val>
          <c:smooth val="0"/>
          <c:extLst>
            <c:ext xmlns:c16="http://schemas.microsoft.com/office/drawing/2014/chart" uri="{C3380CC4-5D6E-409C-BE32-E72D297353CC}">
              <c16:uniqueId val="{0000001C-571C-42A2-A39D-730D833E2782}"/>
            </c:ext>
          </c:extLst>
        </c:ser>
        <c:ser>
          <c:idx val="5"/>
          <c:order val="7"/>
          <c:tx>
            <c:strRef>
              <c:f>RSHDWE!$U$2</c:f>
              <c:strCache>
                <c:ptCount val="1"/>
                <c:pt idx="0">
                  <c:v> $40.7 </c:v>
                </c:pt>
              </c:strCache>
            </c:strRef>
          </c:tx>
          <c:marker>
            <c:symbol val="none"/>
          </c:marker>
          <c:dLbls>
            <c:dLbl>
              <c:idx val="410"/>
              <c:layout>
                <c:manualLayout>
                  <c:x val="-0.11337868480725624"/>
                  <c:y val="0.1339869281045751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571C-42A2-A39D-730D833E2782}"/>
                </c:ext>
              </c:extLst>
            </c:dLbl>
            <c:dLbl>
              <c:idx val="631"/>
              <c:layout>
                <c:manualLayout>
                  <c:x val="-1.2926577042399173E-2"/>
                  <c:y val="7.9744816586921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571C-42A2-A39D-730D833E2782}"/>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RSHDWE!$A$3:$A$1430</c:f>
              <c:numCache>
                <c:formatCode>mmm\-yy</c:formatCode>
                <c:ptCount val="142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numCache>
            </c:numRef>
          </c:cat>
          <c:val>
            <c:numRef>
              <c:f>RSHDWE!$U$3:$U$1430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40.734000000000002</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numCache>
            </c:numRef>
          </c:val>
          <c:smooth val="0"/>
          <c:extLst>
            <c:ext xmlns:c16="http://schemas.microsoft.com/office/drawing/2014/chart" uri="{C3380CC4-5D6E-409C-BE32-E72D297353CC}">
              <c16:uniqueId val="{0000001F-571C-42A2-A39D-730D833E2782}"/>
            </c:ext>
          </c:extLst>
        </c:ser>
        <c:ser>
          <c:idx val="10"/>
          <c:order val="8"/>
          <c:marker>
            <c:symbol val="none"/>
          </c:marker>
          <c:dLbls>
            <c:spPr>
              <a:noFill/>
              <a:ln>
                <a:noFill/>
              </a:ln>
              <a:effectLst/>
            </c:spPr>
            <c:dLblPos val="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RSHDWE!$D$1</c:f>
              <c:strCache>
                <c:ptCount val="1"/>
                <c:pt idx="0">
                  <c:v>US Hardware Stores Retail Sales</c:v>
                </c:pt>
              </c:strCache>
            </c:strRef>
          </c:cat>
          <c:val>
            <c:numRef>
              <c:f>RSHDWE!$E$1</c:f>
              <c:numCache>
                <c:formatCode>0.000</c:formatCode>
                <c:ptCount val="1"/>
              </c:numCache>
            </c:numRef>
          </c:val>
          <c:smooth val="0"/>
          <c:extLst>
            <c:ext xmlns:c16="http://schemas.microsoft.com/office/drawing/2014/chart" uri="{C3380CC4-5D6E-409C-BE32-E72D297353CC}">
              <c16:uniqueId val="{00000020-571C-42A2-A39D-730D833E2782}"/>
            </c:ext>
          </c:extLst>
        </c:ser>
        <c:ser>
          <c:idx val="11"/>
          <c:order val="9"/>
          <c:marker>
            <c:symbol val="none"/>
          </c:marker>
          <c:dLbls>
            <c:spPr>
              <a:noFill/>
              <a:ln>
                <a:noFill/>
              </a:ln>
              <a:effectLst/>
            </c:spPr>
            <c:dLblPos val="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RSHDWE!$D$1</c:f>
              <c:strCache>
                <c:ptCount val="1"/>
                <c:pt idx="0">
                  <c:v>US Hardware Stores Retail Sales</c:v>
                </c:pt>
              </c:strCache>
            </c:strRef>
          </c:cat>
          <c:val>
            <c:numRef>
              <c:f>RSHDWE!$E$1</c:f>
              <c:numCache>
                <c:formatCode>0.000</c:formatCode>
                <c:ptCount val="1"/>
              </c:numCache>
            </c:numRef>
          </c:val>
          <c:smooth val="0"/>
          <c:extLst>
            <c:ext xmlns:c16="http://schemas.microsoft.com/office/drawing/2014/chart" uri="{C3380CC4-5D6E-409C-BE32-E72D297353CC}">
              <c16:uniqueId val="{00000021-571C-42A2-A39D-730D833E2782}"/>
            </c:ext>
          </c:extLst>
        </c:ser>
        <c:ser>
          <c:idx val="12"/>
          <c:order val="10"/>
          <c:marker>
            <c:symbol val="none"/>
          </c:marker>
          <c:dLbls>
            <c:spPr>
              <a:noFill/>
              <a:ln>
                <a:noFill/>
              </a:ln>
              <a:effectLst/>
            </c:spPr>
            <c:dLblPos val="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RSHDWE!$D$1</c:f>
              <c:strCache>
                <c:ptCount val="1"/>
                <c:pt idx="0">
                  <c:v>US Hardware Stores Retail Sales</c:v>
                </c:pt>
              </c:strCache>
            </c:strRef>
          </c:cat>
          <c:val>
            <c:numRef>
              <c:f>RSHDWE!$E$1</c:f>
              <c:numCache>
                <c:formatCode>0.000</c:formatCode>
                <c:ptCount val="1"/>
              </c:numCache>
            </c:numRef>
          </c:val>
          <c:smooth val="0"/>
          <c:extLst>
            <c:ext xmlns:c16="http://schemas.microsoft.com/office/drawing/2014/chart" uri="{C3380CC4-5D6E-409C-BE32-E72D297353CC}">
              <c16:uniqueId val="{00000022-571C-42A2-A39D-730D833E2782}"/>
            </c:ext>
          </c:extLst>
        </c:ser>
        <c:dLbls>
          <c:dLblPos val="r"/>
          <c:showLegendKey val="0"/>
          <c:showVal val="1"/>
          <c:showCatName val="0"/>
          <c:showSerName val="0"/>
          <c:showPercent val="0"/>
          <c:showBubbleSize val="0"/>
        </c:dLbls>
        <c:marker val="1"/>
        <c:smooth val="0"/>
        <c:axId val="752798751"/>
        <c:axId val="307581152"/>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25"/>
          <c:min val="-5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25"/>
      </c:valAx>
      <c:valAx>
        <c:axId val="307581152"/>
        <c:scaling>
          <c:orientation val="minMax"/>
          <c:max val="75"/>
          <c:min val="15"/>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2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35996728434E-2"/>
          <c:y val="9.2372648993038556E-2"/>
          <c:w val="0.91359325605900943"/>
          <c:h val="0.83401828060966077"/>
        </c:manualLayout>
      </c:layout>
      <c:lineChart>
        <c:grouping val="standard"/>
        <c:varyColors val="0"/>
        <c:ser>
          <c:idx val="5"/>
          <c:order val="1"/>
          <c:tx>
            <c:v>Total Retail Sales</c:v>
          </c:tx>
          <c:spPr>
            <a:ln w="57150">
              <a:solidFill>
                <a:schemeClr val="tx2">
                  <a:lumMod val="75000"/>
                </a:schemeClr>
              </a:solidFill>
            </a:ln>
            <a:effectLst>
              <a:outerShdw blurRad="38100" dist="25400" dir="5400000" algn="ctr" rotWithShape="0">
                <a:schemeClr val="tx1">
                  <a:alpha val="95000"/>
                </a:schemeClr>
              </a:outerShdw>
            </a:effectLst>
          </c:spPr>
          <c:marker>
            <c:symbol val="none"/>
          </c:marker>
          <c:cat>
            <c:numRef>
              <c:f>'RS22'!$A$9:$A$1136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'RS22'!$I$9:$I$1136</c:f>
              <c:numCache>
                <c:formatCode>General</c:formatCode>
                <c:ptCount val="1128"/>
                <c:pt idx="0" formatCode="0.0">
                  <c:v>0</c:v>
                </c:pt>
                <c:pt idx="23" formatCode="0.0">
                  <c:v>9.1605006188000004</c:v>
                </c:pt>
                <c:pt idx="24" formatCode="0.0">
                  <c:v>7.7578902805999999</c:v>
                </c:pt>
                <c:pt idx="25" formatCode="0.0">
                  <c:v>6.9898094278</c:v>
                </c:pt>
                <c:pt idx="26" formatCode="0.0">
                  <c:v>5.7878827809000004</c:v>
                </c:pt>
                <c:pt idx="27" formatCode="0.0">
                  <c:v>5.3385749026999996</c:v>
                </c:pt>
                <c:pt idx="28" formatCode="0.0">
                  <c:v>5.0107172849000001</c:v>
                </c:pt>
                <c:pt idx="29" formatCode="0.0">
                  <c:v>4.1013883804000004</c:v>
                </c:pt>
                <c:pt idx="30" formatCode="0.0">
                  <c:v>2.7550357488000001</c:v>
                </c:pt>
                <c:pt idx="31" formatCode="0.0">
                  <c:v>2.0769768116999998</c:v>
                </c:pt>
                <c:pt idx="32" formatCode="0.0">
                  <c:v>1.5355132863000001</c:v>
                </c:pt>
                <c:pt idx="33" formatCode="0.0">
                  <c:v>0.91899985770000003</c:v>
                </c:pt>
                <c:pt idx="34" formatCode="0.0">
                  <c:v>0.65096780190000003</c:v>
                </c:pt>
                <c:pt idx="35" formatCode="0.0">
                  <c:v>0.1272220161</c:v>
                </c:pt>
                <c:pt idx="36" formatCode="0.0">
                  <c:v>0.54750656210000004</c:v>
                </c:pt>
                <c:pt idx="37" formatCode="0.0">
                  <c:v>0.80118459220000005</c:v>
                </c:pt>
                <c:pt idx="38" formatCode="0.0">
                  <c:v>1.3387385428</c:v>
                </c:pt>
                <c:pt idx="39" formatCode="0.0">
                  <c:v>0.90116344770000001</c:v>
                </c:pt>
                <c:pt idx="40" formatCode="0.0">
                  <c:v>1.4968721188</c:v>
                </c:pt>
                <c:pt idx="41" formatCode="0.0">
                  <c:v>2.3321653268999998</c:v>
                </c:pt>
                <c:pt idx="42" formatCode="0.0">
                  <c:v>4.3182383483000004</c:v>
                </c:pt>
                <c:pt idx="43" formatCode="0.0">
                  <c:v>5.9219936894999998</c:v>
                </c:pt>
                <c:pt idx="44" formatCode="0.0">
                  <c:v>7.0021163351000002</c:v>
                </c:pt>
                <c:pt idx="45" formatCode="0.0">
                  <c:v>7.9707665207999998</c:v>
                </c:pt>
                <c:pt idx="46" formatCode="0.0">
                  <c:v>8.5901130411000004</c:v>
                </c:pt>
                <c:pt idx="47" formatCode="0.0">
                  <c:v>10.0239922217</c:v>
                </c:pt>
                <c:pt idx="48" formatCode="0.0">
                  <c:v>11.673042988800001</c:v>
                </c:pt>
                <c:pt idx="49" formatCode="0.0">
                  <c:v>12.6947974767</c:v>
                </c:pt>
                <c:pt idx="50" formatCode="0.0">
                  <c:v>13.4111383981</c:v>
                </c:pt>
                <c:pt idx="51" formatCode="0.0">
                  <c:v>13.951668512399999</c:v>
                </c:pt>
                <c:pt idx="52" formatCode="0.0">
                  <c:v>13.7967594799</c:v>
                </c:pt>
                <c:pt idx="53" formatCode="0.0">
                  <c:v>13.171972798300001</c:v>
                </c:pt>
                <c:pt idx="54" formatCode="0.0">
                  <c:v>10.854163420900001</c:v>
                </c:pt>
                <c:pt idx="55" formatCode="0.0">
                  <c:v>8.9641834132000007</c:v>
                </c:pt>
                <c:pt idx="56" formatCode="0.0">
                  <c:v>7.6924090220999997</c:v>
                </c:pt>
                <c:pt idx="57" formatCode="0.0">
                  <c:v>7.6424781933999997</c:v>
                </c:pt>
                <c:pt idx="58" formatCode="0.0">
                  <c:v>7.6960016659999999</c:v>
                </c:pt>
                <c:pt idx="59" formatCode="0.0">
                  <c:v>6.3518911182000002</c:v>
                </c:pt>
                <c:pt idx="60" formatCode="0.0">
                  <c:v>4.0411366175000003</c:v>
                </c:pt>
                <c:pt idx="61" formatCode="0.0">
                  <c:v>2.784188656</c:v>
                </c:pt>
                <c:pt idx="62" formatCode="0.0">
                  <c:v>1.2137802175000001</c:v>
                </c:pt>
                <c:pt idx="63" formatCode="0.0">
                  <c:v>1.2727315678</c:v>
                </c:pt>
                <c:pt idx="64" formatCode="0.0">
                  <c:v>1.3424559178</c:v>
                </c:pt>
                <c:pt idx="65" formatCode="0.0">
                  <c:v>1.3116459904</c:v>
                </c:pt>
                <c:pt idx="66" formatCode="0.0">
                  <c:v>2.4218606415999999</c:v>
                </c:pt>
                <c:pt idx="67" formatCode="0.0">
                  <c:v>2.6709019559999998</c:v>
                </c:pt>
                <c:pt idx="68" formatCode="0.0">
                  <c:v>3.0673779059999999</c:v>
                </c:pt>
                <c:pt idx="69" formatCode="0.0">
                  <c:v>2.9824068272000002</c:v>
                </c:pt>
                <c:pt idx="70" formatCode="0.0">
                  <c:v>2.7077255485</c:v>
                </c:pt>
                <c:pt idx="71" formatCode="0.0">
                  <c:v>3.7112906412000002</c:v>
                </c:pt>
                <c:pt idx="72" formatCode="0.0">
                  <c:v>5.0077224123999997</c:v>
                </c:pt>
                <c:pt idx="73" formatCode="0.0">
                  <c:v>5.3597919998999997</c:v>
                </c:pt>
                <c:pt idx="74" formatCode="0.0">
                  <c:v>6.6151040648999997</c:v>
                </c:pt>
                <c:pt idx="75" formatCode="0.0">
                  <c:v>6.5209145505999997</c:v>
                </c:pt>
                <c:pt idx="76" formatCode="0.0">
                  <c:v>5.9992525569000001</c:v>
                </c:pt>
                <c:pt idx="77" formatCode="0.0">
                  <c:v>6.1115876671000002</c:v>
                </c:pt>
                <c:pt idx="78" formatCode="0.0">
                  <c:v>6.0596660964</c:v>
                </c:pt>
                <c:pt idx="79" formatCode="0.0">
                  <c:v>6.4122069993000004</c:v>
                </c:pt>
                <c:pt idx="80" formatCode="0.0">
                  <c:v>6.3665608354999996</c:v>
                </c:pt>
                <c:pt idx="81" formatCode="0.0">
                  <c:v>5.8294966130999999</c:v>
                </c:pt>
                <c:pt idx="82" formatCode="0.0">
                  <c:v>5.4156638402999997</c:v>
                </c:pt>
                <c:pt idx="83" formatCode="0.0">
                  <c:v>4.1451167018000001</c:v>
                </c:pt>
                <c:pt idx="84" formatCode="0.0">
                  <c:v>2.9591642246999998</c:v>
                </c:pt>
                <c:pt idx="85" formatCode="0.0">
                  <c:v>2.4430431315000001</c:v>
                </c:pt>
                <c:pt idx="86" formatCode="0.0">
                  <c:v>1.4453334705000001</c:v>
                </c:pt>
                <c:pt idx="87" formatCode="0.0">
                  <c:v>1.0834969923</c:v>
                </c:pt>
                <c:pt idx="88" formatCode="0.0">
                  <c:v>0.65489668180000005</c:v>
                </c:pt>
                <c:pt idx="89" formatCode="0.0">
                  <c:v>0.25119900109999999</c:v>
                </c:pt>
                <c:pt idx="90" formatCode="0.0">
                  <c:v>-0.33888528820000002</c:v>
                </c:pt>
                <c:pt idx="91" formatCode="0.0">
                  <c:v>-0.93524871629999995</c:v>
                </c:pt>
                <c:pt idx="92" formatCode="0.0">
                  <c:v>-1.1746776615000001</c:v>
                </c:pt>
                <c:pt idx="93" formatCode="0.0">
                  <c:v>-1.4272343463999999</c:v>
                </c:pt>
                <c:pt idx="94" formatCode="0.0">
                  <c:v>-1.0794026286</c:v>
                </c:pt>
                <c:pt idx="95" formatCode="0.0">
                  <c:v>2.9558881700000001E-2</c:v>
                </c:pt>
                <c:pt idx="96" formatCode="0.0">
                  <c:v>0.99761336050000005</c:v>
                </c:pt>
                <c:pt idx="97" formatCode="0.0">
                  <c:v>1.5581213652999999</c:v>
                </c:pt>
                <c:pt idx="98" formatCode="0.0">
                  <c:v>2.4917895295000001</c:v>
                </c:pt>
                <c:pt idx="99" formatCode="0.0">
                  <c:v>3.1501051604999999</c:v>
                </c:pt>
                <c:pt idx="100" formatCode="0.0">
                  <c:v>4.1186516017999999</c:v>
                </c:pt>
                <c:pt idx="101" formatCode="0.0">
                  <c:v>4.7010950021999998</c:v>
                </c:pt>
                <c:pt idx="102" formatCode="0.0">
                  <c:v>5.2914070321000004</c:v>
                </c:pt>
                <c:pt idx="103" formatCode="0.0">
                  <c:v>6.4830282103999997</c:v>
                </c:pt>
                <c:pt idx="104" formatCode="0.0">
                  <c:v>7.4961234684000004</c:v>
                </c:pt>
                <c:pt idx="105" formatCode="0.0">
                  <c:v>8.3582668535</c:v>
                </c:pt>
                <c:pt idx="106" formatCode="0.0">
                  <c:v>8.7949526485000007</c:v>
                </c:pt>
                <c:pt idx="107" formatCode="0.0">
                  <c:v>8.691034063</c:v>
                </c:pt>
                <c:pt idx="108" formatCode="0.0">
                  <c:v>8.4313336420000002</c:v>
                </c:pt>
                <c:pt idx="109" formatCode="0.0">
                  <c:v>8.5260974366000006</c:v>
                </c:pt>
                <c:pt idx="110" formatCode="0.0">
                  <c:v>8.4627607654000006</c:v>
                </c:pt>
                <c:pt idx="111" formatCode="0.0">
                  <c:v>7.3086375559999999</c:v>
                </c:pt>
                <c:pt idx="112" formatCode="0.0">
                  <c:v>7.0114171527</c:v>
                </c:pt>
                <c:pt idx="113" formatCode="0.0">
                  <c:v>6.9173885212000004</c:v>
                </c:pt>
                <c:pt idx="114" formatCode="0.0">
                  <c:v>6.3796138569999998</c:v>
                </c:pt>
                <c:pt idx="115" formatCode="0.0">
                  <c:v>5.7572562190000003</c:v>
                </c:pt>
                <c:pt idx="116" formatCode="0.0">
                  <c:v>4.6174371209</c:v>
                </c:pt>
                <c:pt idx="117" formatCode="0.0">
                  <c:v>4.2073888283</c:v>
                </c:pt>
                <c:pt idx="118" formatCode="0.0">
                  <c:v>3.8419371487</c:v>
                </c:pt>
                <c:pt idx="119" formatCode="0.0">
                  <c:v>3.2038738840000001</c:v>
                </c:pt>
                <c:pt idx="120" formatCode="0.0">
                  <c:v>3.4269648047999999</c:v>
                </c:pt>
                <c:pt idx="121" formatCode="0.0">
                  <c:v>3.1943009606000001</c:v>
                </c:pt>
                <c:pt idx="122" formatCode="0.0">
                  <c:v>2.5954471270999999</c:v>
                </c:pt>
                <c:pt idx="123" formatCode="0.0">
                  <c:v>3.7604826268</c:v>
                </c:pt>
                <c:pt idx="124" formatCode="0.0">
                  <c:v>3.9162057735000002</c:v>
                </c:pt>
                <c:pt idx="125" formatCode="0.0">
                  <c:v>3.6559359686000001</c:v>
                </c:pt>
                <c:pt idx="126" formatCode="0.0">
                  <c:v>4.3779258188999997</c:v>
                </c:pt>
                <c:pt idx="127" formatCode="0.0">
                  <c:v>4.6744854380999996</c:v>
                </c:pt>
                <c:pt idx="128" formatCode="0.0">
                  <c:v>5.1997031187999996</c:v>
                </c:pt>
                <c:pt idx="129" formatCode="0.0">
                  <c:v>5.3833498158999999</c:v>
                </c:pt>
                <c:pt idx="130" formatCode="0.0">
                  <c:v>5.3095455202000004</c:v>
                </c:pt>
                <c:pt idx="131" formatCode="0.0">
                  <c:v>5.4076826068999999</c:v>
                </c:pt>
                <c:pt idx="132" formatCode="0.0">
                  <c:v>5.1378804000000002</c:v>
                </c:pt>
                <c:pt idx="133" formatCode="0.0">
                  <c:v>4.7111127004000002</c:v>
                </c:pt>
                <c:pt idx="134" formatCode="0.0">
                  <c:v>4.5473605464000002</c:v>
                </c:pt>
                <c:pt idx="135" formatCode="0.0">
                  <c:v>3.6190292517999998</c:v>
                </c:pt>
                <c:pt idx="136" formatCode="0.0">
                  <c:v>3.1087381859000001</c:v>
                </c:pt>
                <c:pt idx="137" formatCode="0.0">
                  <c:v>2.5655574857999999</c:v>
                </c:pt>
                <c:pt idx="138" formatCode="0.0">
                  <c:v>1.6583362122</c:v>
                </c:pt>
                <c:pt idx="139" formatCode="0.0">
                  <c:v>0.74006749859999998</c:v>
                </c:pt>
                <c:pt idx="140" formatCode="0.0">
                  <c:v>0.31807295749999998</c:v>
                </c:pt>
                <c:pt idx="141" formatCode="0.0">
                  <c:v>0.1106208425</c:v>
                </c:pt>
                <c:pt idx="142" formatCode="0.0">
                  <c:v>-0.25559266949999998</c:v>
                </c:pt>
                <c:pt idx="143" formatCode="0.0">
                  <c:v>0.18001035379999999</c:v>
                </c:pt>
                <c:pt idx="144" formatCode="0.0">
                  <c:v>0.37399106240000002</c:v>
                </c:pt>
                <c:pt idx="145" formatCode="0.0">
                  <c:v>1.1085584882999999</c:v>
                </c:pt>
                <c:pt idx="146" formatCode="0.0">
                  <c:v>2.0497948077000001</c:v>
                </c:pt>
                <c:pt idx="147" formatCode="0.0">
                  <c:v>2.7970934824000002</c:v>
                </c:pt>
                <c:pt idx="148" formatCode="0.0">
                  <c:v>3.3399958984999998</c:v>
                </c:pt>
                <c:pt idx="149" formatCode="0.0">
                  <c:v>4.6618837846999996</c:v>
                </c:pt>
                <c:pt idx="150" formatCode="0.0">
                  <c:v>5.6668145259999996</c:v>
                </c:pt>
                <c:pt idx="151" formatCode="0.0">
                  <c:v>6.4556687302000002</c:v>
                </c:pt>
                <c:pt idx="152" formatCode="0.0">
                  <c:v>7.1011501933999996</c:v>
                </c:pt>
                <c:pt idx="153" formatCode="0.0">
                  <c:v>7.7544949243000003</c:v>
                </c:pt>
                <c:pt idx="154" formatCode="0.0">
                  <c:v>8.1047001877000007</c:v>
                </c:pt>
                <c:pt idx="155" formatCode="0.0">
                  <c:v>7.5268239622999999</c:v>
                </c:pt>
                <c:pt idx="156" formatCode="0.0">
                  <c:v>7.0644284260000001</c:v>
                </c:pt>
                <c:pt idx="157" formatCode="0.0">
                  <c:v>6.8599323348999999</c:v>
                </c:pt>
                <c:pt idx="158" formatCode="0.0">
                  <c:v>6.1140436262</c:v>
                </c:pt>
                <c:pt idx="159" formatCode="0.0">
                  <c:v>6.2159239990000001</c:v>
                </c:pt>
                <c:pt idx="160" formatCode="0.0">
                  <c:v>5.5544724898000002</c:v>
                </c:pt>
                <c:pt idx="161" formatCode="0.0">
                  <c:v>4.5883371557999997</c:v>
                </c:pt>
                <c:pt idx="162" formatCode="0.0">
                  <c:v>3.6053517909999999</c:v>
                </c:pt>
                <c:pt idx="163" formatCode="0.0">
                  <c:v>3.1384338000000001</c:v>
                </c:pt>
                <c:pt idx="164" formatCode="0.0">
                  <c:v>2.6925425000000001</c:v>
                </c:pt>
                <c:pt idx="165" formatCode="0.0">
                  <c:v>1.6499679561</c:v>
                </c:pt>
                <c:pt idx="166" formatCode="0.0">
                  <c:v>1.7150855548999999</c:v>
                </c:pt>
                <c:pt idx="167" formatCode="0.0">
                  <c:v>1.9078130787000001</c:v>
                </c:pt>
                <c:pt idx="168" formatCode="0.0">
                  <c:v>1.6426180605</c:v>
                </c:pt>
                <c:pt idx="169" formatCode="0.0">
                  <c:v>0.89199083619999997</c:v>
                </c:pt>
                <c:pt idx="170" formatCode="0.0">
                  <c:v>1.0249348391999999</c:v>
                </c:pt>
                <c:pt idx="171" formatCode="0.0">
                  <c:v>-0.5453465851</c:v>
                </c:pt>
                <c:pt idx="172" formatCode="0.0">
                  <c:v>-0.52712855089999999</c:v>
                </c:pt>
                <c:pt idx="173" formatCode="0.0">
                  <c:v>-0.62737003099999999</c:v>
                </c:pt>
                <c:pt idx="174" formatCode="0.0">
                  <c:v>-0.57309792179999997</c:v>
                </c:pt>
                <c:pt idx="175" formatCode="0.0">
                  <c:v>-0.53617501089999997</c:v>
                </c:pt>
                <c:pt idx="176" formatCode="0.0">
                  <c:v>-0.56740226660000004</c:v>
                </c:pt>
                <c:pt idx="177" formatCode="0.0">
                  <c:v>-0.30721070379999998</c:v>
                </c:pt>
                <c:pt idx="178" formatCode="0.0">
                  <c:v>-0.26503267889999998</c:v>
                </c:pt>
                <c:pt idx="179" formatCode="0.0">
                  <c:v>-0.25052438830000001</c:v>
                </c:pt>
                <c:pt idx="180" formatCode="0.0">
                  <c:v>0.52042943200000003</c:v>
                </c:pt>
                <c:pt idx="181" formatCode="0.0">
                  <c:v>1.3147048989000001</c:v>
                </c:pt>
                <c:pt idx="182" formatCode="0.0">
                  <c:v>1.5812040273000001</c:v>
                </c:pt>
                <c:pt idx="183" formatCode="0.0">
                  <c:v>3.2854083983</c:v>
                </c:pt>
                <c:pt idx="184" formatCode="0.0">
                  <c:v>4.0781446402999997</c:v>
                </c:pt>
                <c:pt idx="185" formatCode="0.0">
                  <c:v>4.7096721750999997</c:v>
                </c:pt>
                <c:pt idx="186" formatCode="0.0">
                  <c:v>5.3444553603999996</c:v>
                </c:pt>
                <c:pt idx="187" formatCode="0.0">
                  <c:v>5.9988918998000003</c:v>
                </c:pt>
                <c:pt idx="188" formatCode="0.0">
                  <c:v>6.2034090398000004</c:v>
                </c:pt>
                <c:pt idx="189" formatCode="0.0">
                  <c:v>6.9864795542999998</c:v>
                </c:pt>
                <c:pt idx="190" formatCode="0.0">
                  <c:v>7.3536141240999999</c:v>
                </c:pt>
                <c:pt idx="191" formatCode="0.0">
                  <c:v>7.5711200264</c:v>
                </c:pt>
                <c:pt idx="192" formatCode="0.0">
                  <c:v>7.5571043541999998</c:v>
                </c:pt>
                <c:pt idx="193" formatCode="0.0">
                  <c:v>7.5507483982999997</c:v>
                </c:pt>
                <c:pt idx="194" formatCode="0.0">
                  <c:v>7.2926043257000002</c:v>
                </c:pt>
                <c:pt idx="195" formatCode="0.0">
                  <c:v>6.9640863821999996</c:v>
                </c:pt>
                <c:pt idx="196" formatCode="0.0">
                  <c:v>6.5970095825000001</c:v>
                </c:pt>
                <c:pt idx="197" formatCode="0.0">
                  <c:v>6.1746323948999997</c:v>
                </c:pt>
                <c:pt idx="198" formatCode="0.0">
                  <c:v>6.2158038856999998</c:v>
                </c:pt>
                <c:pt idx="199" formatCode="0.0">
                  <c:v>5.9506176998000004</c:v>
                </c:pt>
                <c:pt idx="200" formatCode="0.0">
                  <c:v>5.7933903467999999</c:v>
                </c:pt>
                <c:pt idx="201" formatCode="0.0">
                  <c:v>5.3694974659000003</c:v>
                </c:pt>
                <c:pt idx="202" formatCode="0.0">
                  <c:v>4.8525462092999998</c:v>
                </c:pt>
                <c:pt idx="203" formatCode="0.0">
                  <c:v>4.7077360917000002</c:v>
                </c:pt>
                <c:pt idx="204" formatCode="0.0">
                  <c:v>4.5264615883000001</c:v>
                </c:pt>
                <c:pt idx="205" formatCode="0.0">
                  <c:v>4.7757256189000001</c:v>
                </c:pt>
                <c:pt idx="206" formatCode="0.0">
                  <c:v>4.8597488386999999</c:v>
                </c:pt>
                <c:pt idx="207" formatCode="0.0">
                  <c:v>4.5837601208000001</c:v>
                </c:pt>
                <c:pt idx="208" formatCode="0.0">
                  <c:v>4.6810184417</c:v>
                </c:pt>
                <c:pt idx="209" formatCode="0.0">
                  <c:v>5.0943074267000004</c:v>
                </c:pt>
                <c:pt idx="210" formatCode="0.0">
                  <c:v>5.1514565765000002</c:v>
                </c:pt>
                <c:pt idx="211" formatCode="0.0">
                  <c:v>4.9887263008999998</c:v>
                </c:pt>
                <c:pt idx="212" formatCode="0.0">
                  <c:v>5.6563647764000002</c:v>
                </c:pt>
                <c:pt idx="213" formatCode="0.0">
                  <c:v>5.6833982267999996</c:v>
                </c:pt>
                <c:pt idx="214" formatCode="0.0">
                  <c:v>5.5275148024999998</c:v>
                </c:pt>
                <c:pt idx="215" formatCode="0.0">
                  <c:v>6.1704292080999998</c:v>
                </c:pt>
                <c:pt idx="216" formatCode="0.0">
                  <c:v>6.3663825416000002</c:v>
                </c:pt>
                <c:pt idx="217" formatCode="0.0">
                  <c:v>5.9904395293999997</c:v>
                </c:pt>
                <c:pt idx="218" formatCode="0.0">
                  <c:v>6.1980037954</c:v>
                </c:pt>
                <c:pt idx="219" formatCode="0.0">
                  <c:v>6.8474400942000004</c:v>
                </c:pt>
                <c:pt idx="220" formatCode="0.0">
                  <c:v>6.8285340205000002</c:v>
                </c:pt>
                <c:pt idx="221" formatCode="0.0">
                  <c:v>6.8154762706999996</c:v>
                </c:pt>
                <c:pt idx="222" formatCode="0.0">
                  <c:v>6.9174851794999999</c:v>
                </c:pt>
                <c:pt idx="223" formatCode="0.0">
                  <c:v>7.0727813245000002</c:v>
                </c:pt>
                <c:pt idx="224" formatCode="0.0">
                  <c:v>6.7723549861999999</c:v>
                </c:pt>
                <c:pt idx="225" formatCode="0.0">
                  <c:v>7.2848590114</c:v>
                </c:pt>
                <c:pt idx="226" formatCode="0.0">
                  <c:v>8.5165356032999995</c:v>
                </c:pt>
                <c:pt idx="227" formatCode="0.0">
                  <c:v>8.4962519761999999</c:v>
                </c:pt>
                <c:pt idx="228" formatCode="0.0">
                  <c:v>8.4766961676000001</c:v>
                </c:pt>
                <c:pt idx="229" formatCode="0.0">
                  <c:v>8.7522716075999991</c:v>
                </c:pt>
                <c:pt idx="230" formatCode="0.0">
                  <c:v>9.2250923696000005</c:v>
                </c:pt>
                <c:pt idx="231" formatCode="0.0">
                  <c:v>8.9989591425000004</c:v>
                </c:pt>
                <c:pt idx="232" formatCode="0.0">
                  <c:v>8.8137031882999999</c:v>
                </c:pt>
                <c:pt idx="233" formatCode="0.0">
                  <c:v>8.9653702728999995</c:v>
                </c:pt>
                <c:pt idx="234" formatCode="0.0">
                  <c:v>8.6143759698999993</c:v>
                </c:pt>
                <c:pt idx="235" formatCode="0.0">
                  <c:v>8.9960330984999999</c:v>
                </c:pt>
                <c:pt idx="236" formatCode="0.0">
                  <c:v>9.2110576736999992</c:v>
                </c:pt>
                <c:pt idx="237" formatCode="0.0">
                  <c:v>8.5498452468000004</c:v>
                </c:pt>
                <c:pt idx="238" formatCode="0.0">
                  <c:v>7.5780286606000002</c:v>
                </c:pt>
                <c:pt idx="239" formatCode="0.0">
                  <c:v>6.9792080642999998</c:v>
                </c:pt>
                <c:pt idx="240" formatCode="0.0">
                  <c:v>6.1558729430000003</c:v>
                </c:pt>
                <c:pt idx="241" formatCode="0.0">
                  <c:v>5.2335762668000001</c:v>
                </c:pt>
                <c:pt idx="242" formatCode="0.0">
                  <c:v>3.9568459928999999</c:v>
                </c:pt>
                <c:pt idx="243" formatCode="0.0">
                  <c:v>2.5329643045000001</c:v>
                </c:pt>
                <c:pt idx="244" formatCode="0.0">
                  <c:v>2.2340236177000001</c:v>
                </c:pt>
                <c:pt idx="245" formatCode="0.0">
                  <c:v>1.4947539685</c:v>
                </c:pt>
                <c:pt idx="246" formatCode="0.0">
                  <c:v>0.79615592440000005</c:v>
                </c:pt>
                <c:pt idx="247" formatCode="0.0">
                  <c:v>-0.14464654330000001</c:v>
                </c:pt>
                <c:pt idx="248" formatCode="0.0">
                  <c:v>-0.83510401339999996</c:v>
                </c:pt>
                <c:pt idx="249" formatCode="0.0">
                  <c:v>-1.4645628352</c:v>
                </c:pt>
                <c:pt idx="250" formatCode="0.0">
                  <c:v>-1.7815387234</c:v>
                </c:pt>
                <c:pt idx="251" formatCode="0.0">
                  <c:v>-2.2591816038000001</c:v>
                </c:pt>
                <c:pt idx="252" formatCode="0.0">
                  <c:v>-1.4564068782999999</c:v>
                </c:pt>
                <c:pt idx="253" formatCode="0.0">
                  <c:v>-0.24676656150000001</c:v>
                </c:pt>
                <c:pt idx="254" formatCode="0.0">
                  <c:v>0.62641202009999997</c:v>
                </c:pt>
                <c:pt idx="255" formatCode="0.0">
                  <c:v>2.3454774505999998</c:v>
                </c:pt>
                <c:pt idx="256" formatCode="0.0">
                  <c:v>3.4014952270999999</c:v>
                </c:pt>
                <c:pt idx="257" formatCode="0.0">
                  <c:v>4.0586130216000003</c:v>
                </c:pt>
                <c:pt idx="258" formatCode="0.0">
                  <c:v>5.4302760050999996</c:v>
                </c:pt>
                <c:pt idx="259" formatCode="0.0">
                  <c:v>6.8558317555999997</c:v>
                </c:pt>
                <c:pt idx="260" formatCode="0.0">
                  <c:v>7.2963084050000004</c:v>
                </c:pt>
                <c:pt idx="261" formatCode="0.0">
                  <c:v>8.9388502416000009</c:v>
                </c:pt>
                <c:pt idx="262" formatCode="0.0">
                  <c:v>10.0851848219</c:v>
                </c:pt>
                <c:pt idx="263" formatCode="0.0">
                  <c:v>10.887173647499999</c:v>
                </c:pt>
                <c:pt idx="264" formatCode="0.0">
                  <c:v>11.239752966499999</c:v>
                </c:pt>
                <c:pt idx="265" formatCode="0.0">
                  <c:v>10.7126527101</c:v>
                </c:pt>
                <c:pt idx="266" formatCode="0.0">
                  <c:v>10.638439930200001</c:v>
                </c:pt>
                <c:pt idx="267" formatCode="0.0">
                  <c:v>10.244747370200001</c:v>
                </c:pt>
                <c:pt idx="268" formatCode="0.0">
                  <c:v>9.8914209359999994</c:v>
                </c:pt>
                <c:pt idx="269" formatCode="0.0">
                  <c:v>9.7437397345000001</c:v>
                </c:pt>
                <c:pt idx="270" formatCode="0.0">
                  <c:v>9.1121326173000003</c:v>
                </c:pt>
                <c:pt idx="271" formatCode="0.0">
                  <c:v>8.1192734779000002</c:v>
                </c:pt>
                <c:pt idx="272" formatCode="0.0">
                  <c:v>8.4501916737999991</c:v>
                </c:pt>
                <c:pt idx="273" formatCode="0.0">
                  <c:v>7.8863681049999999</c:v>
                </c:pt>
                <c:pt idx="274" formatCode="0.0">
                  <c:v>6.9271592997000004</c:v>
                </c:pt>
                <c:pt idx="275" formatCode="0.0">
                  <c:v>7.0553440984</c:v>
                </c:pt>
                <c:pt idx="276" formatCode="0.0">
                  <c:v>6.5843035156000003</c:v>
                </c:pt>
                <c:pt idx="277" formatCode="0.0">
                  <c:v>6.5159020199000004</c:v>
                </c:pt>
                <c:pt idx="278" formatCode="0.0">
                  <c:v>6.3995016504000004</c:v>
                </c:pt>
                <c:pt idx="279" formatCode="0.0">
                  <c:v>6.2256294188999997</c:v>
                </c:pt>
                <c:pt idx="280" formatCode="0.0">
                  <c:v>5.8536027863999998</c:v>
                </c:pt>
                <c:pt idx="281" formatCode="0.0">
                  <c:v>6.1055089419000002</c:v>
                </c:pt>
                <c:pt idx="282" formatCode="0.0">
                  <c:v>6.4729280449999997</c:v>
                </c:pt>
                <c:pt idx="283" formatCode="0.0">
                  <c:v>6.6896275074</c:v>
                </c:pt>
                <c:pt idx="284" formatCode="0.0">
                  <c:v>6.5076844798</c:v>
                </c:pt>
                <c:pt idx="285" formatCode="0.0">
                  <c:v>6.3738484342000001</c:v>
                </c:pt>
                <c:pt idx="286" formatCode="0.0">
                  <c:v>6.5192576631000003</c:v>
                </c:pt>
                <c:pt idx="287" formatCode="0.0">
                  <c:v>6.3774334252999996</c:v>
                </c:pt>
                <c:pt idx="288" formatCode="0.0">
                  <c:v>6.3500320667999999</c:v>
                </c:pt>
                <c:pt idx="289" formatCode="0.0">
                  <c:v>6.5711588645000001</c:v>
                </c:pt>
                <c:pt idx="290" formatCode="0.0">
                  <c:v>6.9552153359000002</c:v>
                </c:pt>
                <c:pt idx="291" formatCode="0.0">
                  <c:v>7.5384985518000001</c:v>
                </c:pt>
                <c:pt idx="292" formatCode="0.0">
                  <c:v>7.8132737937999996</c:v>
                </c:pt>
                <c:pt idx="293" formatCode="0.0">
                  <c:v>7.8836037135000003</c:v>
                </c:pt>
                <c:pt idx="294" formatCode="0.0">
                  <c:v>7.8585012771000002</c:v>
                </c:pt>
                <c:pt idx="295" formatCode="0.0">
                  <c:v>8.1431610590000005</c:v>
                </c:pt>
                <c:pt idx="296" formatCode="0.0">
                  <c:v>8.5256406236999993</c:v>
                </c:pt>
                <c:pt idx="297" formatCode="0.0">
                  <c:v>8.8395065868000007</c:v>
                </c:pt>
                <c:pt idx="298" formatCode="0.0">
                  <c:v>9.9141761052999993</c:v>
                </c:pt>
                <c:pt idx="299" formatCode="0.0">
                  <c:v>10.390673238</c:v>
                </c:pt>
                <c:pt idx="300" formatCode="0.0">
                  <c:v>10.499996294000001</c:v>
                </c:pt>
                <c:pt idx="301" formatCode="0.0">
                  <c:v>10.7498936428</c:v>
                </c:pt>
                <c:pt idx="302" formatCode="0.0">
                  <c:v>11.0333716106</c:v>
                </c:pt>
                <c:pt idx="303" formatCode="0.0">
                  <c:v>10.4422479186</c:v>
                </c:pt>
                <c:pt idx="304" formatCode="0.0">
                  <c:v>10.8710614393</c:v>
                </c:pt>
                <c:pt idx="305" formatCode="0.0">
                  <c:v>11.0632849071</c:v>
                </c:pt>
                <c:pt idx="306" formatCode="0.0">
                  <c:v>10.9216624186</c:v>
                </c:pt>
                <c:pt idx="307" formatCode="0.0">
                  <c:v>11.245406130199999</c:v>
                </c:pt>
                <c:pt idx="308" formatCode="0.0">
                  <c:v>11.186101835800001</c:v>
                </c:pt>
                <c:pt idx="309" formatCode="0.0">
                  <c:v>11.1913184873</c:v>
                </c:pt>
                <c:pt idx="310" formatCode="0.0">
                  <c:v>10.798126202000001</c:v>
                </c:pt>
                <c:pt idx="311" formatCode="0.0">
                  <c:v>10.7094875504</c:v>
                </c:pt>
                <c:pt idx="312" formatCode="0.0">
                  <c:v>11.4127970112</c:v>
                </c:pt>
                <c:pt idx="313" formatCode="0.0">
                  <c:v>11.4923225567</c:v>
                </c:pt>
                <c:pt idx="314" formatCode="0.0">
                  <c:v>11.5597569004</c:v>
                </c:pt>
                <c:pt idx="315" formatCode="0.0">
                  <c:v>12.3111378489</c:v>
                </c:pt>
                <c:pt idx="316" formatCode="0.0">
                  <c:v>12.3144928393</c:v>
                </c:pt>
                <c:pt idx="317" formatCode="0.0">
                  <c:v>12.3108272417</c:v>
                </c:pt>
                <c:pt idx="318" formatCode="0.0">
                  <c:v>12.6069676705</c:v>
                </c:pt>
                <c:pt idx="319" formatCode="0.0">
                  <c:v>12.5535086111</c:v>
                </c:pt>
                <c:pt idx="320" formatCode="0.0">
                  <c:v>12.2719615411</c:v>
                </c:pt>
                <c:pt idx="321" formatCode="0.0">
                  <c:v>12.346523726199999</c:v>
                </c:pt>
                <c:pt idx="322" formatCode="0.0">
                  <c:v>12.2550241492</c:v>
                </c:pt>
                <c:pt idx="323" formatCode="0.0">
                  <c:v>11.643150739099999</c:v>
                </c:pt>
                <c:pt idx="324" formatCode="0.0">
                  <c:v>10.7272830482</c:v>
                </c:pt>
                <c:pt idx="325" formatCode="0.0">
                  <c:v>9.9957486206000006</c:v>
                </c:pt>
                <c:pt idx="326" formatCode="0.0">
                  <c:v>8.9459924443999999</c:v>
                </c:pt>
                <c:pt idx="327" formatCode="0.0">
                  <c:v>8.3140771329999996</c:v>
                </c:pt>
                <c:pt idx="328" formatCode="0.0">
                  <c:v>7.9129743754000001</c:v>
                </c:pt>
                <c:pt idx="329" formatCode="0.0">
                  <c:v>7.2357844207999999</c:v>
                </c:pt>
                <c:pt idx="330" formatCode="0.0">
                  <c:v>7.1044012211999998</c:v>
                </c:pt>
                <c:pt idx="331" formatCode="0.0">
                  <c:v>7.0581446069</c:v>
                </c:pt>
                <c:pt idx="332" formatCode="0.0">
                  <c:v>6.9347550736999999</c:v>
                </c:pt>
                <c:pt idx="333" formatCode="0.0">
                  <c:v>6.4802756576</c:v>
                </c:pt>
                <c:pt idx="334" formatCode="0.0">
                  <c:v>5.9042513321000003</c:v>
                </c:pt>
                <c:pt idx="335" formatCode="0.0">
                  <c:v>5.8820627101999996</c:v>
                </c:pt>
                <c:pt idx="336" formatCode="0.0">
                  <c:v>6.1889465335000002</c:v>
                </c:pt>
                <c:pt idx="337" formatCode="0.0">
                  <c:v>6.5778598179000003</c:v>
                </c:pt>
                <c:pt idx="338" formatCode="0.0">
                  <c:v>6.8467463188000002</c:v>
                </c:pt>
                <c:pt idx="339" formatCode="0.0">
                  <c:v>6.5324226014000004</c:v>
                </c:pt>
                <c:pt idx="340" formatCode="0.0">
                  <c:v>6.5929960227000004</c:v>
                </c:pt>
                <c:pt idx="341" formatCode="0.0">
                  <c:v>6.8815969793000002</c:v>
                </c:pt>
                <c:pt idx="342" formatCode="0.0">
                  <c:v>6.7868079487999999</c:v>
                </c:pt>
                <c:pt idx="343" formatCode="0.0">
                  <c:v>6.1795939391000001</c:v>
                </c:pt>
                <c:pt idx="344" formatCode="0.0">
                  <c:v>6.4417177696000003</c:v>
                </c:pt>
                <c:pt idx="345" formatCode="0.0">
                  <c:v>6.9479823896999999</c:v>
                </c:pt>
                <c:pt idx="346" formatCode="0.0">
                  <c:v>7.4042913705000002</c:v>
                </c:pt>
                <c:pt idx="347" formatCode="0.0">
                  <c:v>8.5089636028999998</c:v>
                </c:pt>
                <c:pt idx="348" formatCode="0.0">
                  <c:v>8.8921664103999998</c:v>
                </c:pt>
                <c:pt idx="349" formatCode="0.0">
                  <c:v>9.2616528559999995</c:v>
                </c:pt>
                <c:pt idx="350" formatCode="0.0">
                  <c:v>10.0412240459</c:v>
                </c:pt>
                <c:pt idx="351" formatCode="0.0">
                  <c:v>11.293193566999999</c:v>
                </c:pt>
                <c:pt idx="352" formatCode="0.0">
                  <c:v>11.1226121023</c:v>
                </c:pt>
                <c:pt idx="353" formatCode="0.0">
                  <c:v>11.578076983500001</c:v>
                </c:pt>
                <c:pt idx="354" formatCode="0.0">
                  <c:v>11.878521645999999</c:v>
                </c:pt>
                <c:pt idx="355" formatCode="0.0">
                  <c:v>12.111423161799999</c:v>
                </c:pt>
                <c:pt idx="356" formatCode="0.0">
                  <c:v>12.1540918939</c:v>
                </c:pt>
                <c:pt idx="357" formatCode="0.0">
                  <c:v>11.826488320199999</c:v>
                </c:pt>
                <c:pt idx="358" formatCode="0.0">
                  <c:v>11.9700358855</c:v>
                </c:pt>
                <c:pt idx="359" formatCode="0.0">
                  <c:v>11.6060578169</c:v>
                </c:pt>
                <c:pt idx="360" formatCode="0.0">
                  <c:v>10.924691941800001</c:v>
                </c:pt>
                <c:pt idx="361" formatCode="0.0">
                  <c:v>10.5737507038</c:v>
                </c:pt>
                <c:pt idx="362" formatCode="0.0">
                  <c:v>10.371741227399999</c:v>
                </c:pt>
                <c:pt idx="363" formatCode="0.0">
                  <c:v>9.7407457983000008</c:v>
                </c:pt>
                <c:pt idx="364" formatCode="0.0">
                  <c:v>10.045715643499999</c:v>
                </c:pt>
                <c:pt idx="365" formatCode="0.0">
                  <c:v>9.8114729111999992</c:v>
                </c:pt>
                <c:pt idx="366" formatCode="0.0">
                  <c:v>9.4541808402999994</c:v>
                </c:pt>
                <c:pt idx="367" formatCode="0.0">
                  <c:v>9.8852200523999993</c:v>
                </c:pt>
                <c:pt idx="368" formatCode="0.0">
                  <c:v>9.9571410076000006</c:v>
                </c:pt>
                <c:pt idx="369" formatCode="0.0">
                  <c:v>10.181759185800001</c:v>
                </c:pt>
                <c:pt idx="370" formatCode="0.0">
                  <c:v>10.2798889714</c:v>
                </c:pt>
                <c:pt idx="371" formatCode="0.0">
                  <c:v>10.0714201575</c:v>
                </c:pt>
                <c:pt idx="372" formatCode="0.0">
                  <c:v>10.1924224001</c:v>
                </c:pt>
                <c:pt idx="373" formatCode="0.0">
                  <c:v>10.109682680700001</c:v>
                </c:pt>
                <c:pt idx="374" formatCode="0.0">
                  <c:v>10.087599208</c:v>
                </c:pt>
                <c:pt idx="375" formatCode="0.0">
                  <c:v>9.7877397972000004</c:v>
                </c:pt>
                <c:pt idx="376" formatCode="0.0">
                  <c:v>10.0423463217</c:v>
                </c:pt>
                <c:pt idx="377" formatCode="0.0">
                  <c:v>10.3466657308</c:v>
                </c:pt>
                <c:pt idx="378" formatCode="0.0">
                  <c:v>10.5535976479</c:v>
                </c:pt>
                <c:pt idx="379" formatCode="0.0">
                  <c:v>10.6239603027</c:v>
                </c:pt>
                <c:pt idx="380" formatCode="0.0">
                  <c:v>10.746517407300001</c:v>
                </c:pt>
                <c:pt idx="381" formatCode="0.0">
                  <c:v>10.8578075702</c:v>
                </c:pt>
                <c:pt idx="382" formatCode="0.0">
                  <c:v>11.0458769478</c:v>
                </c:pt>
                <c:pt idx="383" formatCode="0.0">
                  <c:v>11.3110369882</c:v>
                </c:pt>
                <c:pt idx="384" formatCode="0.0">
                  <c:v>12.0895924279</c:v>
                </c:pt>
                <c:pt idx="385" formatCode="0.0">
                  <c:v>12.5557310657</c:v>
                </c:pt>
                <c:pt idx="386" formatCode="0.0">
                  <c:v>12.6462640414</c:v>
                </c:pt>
                <c:pt idx="387" formatCode="0.0">
                  <c:v>13.026003102500001</c:v>
                </c:pt>
                <c:pt idx="388" formatCode="0.0">
                  <c:v>12.8190709667</c:v>
                </c:pt>
                <c:pt idx="389" formatCode="0.0">
                  <c:v>12.445723859299999</c:v>
                </c:pt>
                <c:pt idx="390" formatCode="0.0">
                  <c:v>12.3199219599</c:v>
                </c:pt>
                <c:pt idx="391" formatCode="0.0">
                  <c:v>12.358562303799999</c:v>
                </c:pt>
                <c:pt idx="392" formatCode="0.0">
                  <c:v>12.1689340252</c:v>
                </c:pt>
                <c:pt idx="393" formatCode="0.0">
                  <c:v>12.169174159100001</c:v>
                </c:pt>
                <c:pt idx="394" formatCode="0.0">
                  <c:v>11.931315940099999</c:v>
                </c:pt>
                <c:pt idx="395" formatCode="0.0">
                  <c:v>11.518260914600001</c:v>
                </c:pt>
                <c:pt idx="396" formatCode="0.0">
                  <c:v>11.2046263263</c:v>
                </c:pt>
                <c:pt idx="397" formatCode="0.0">
                  <c:v>11.264445562400001</c:v>
                </c:pt>
                <c:pt idx="398" formatCode="0.0">
                  <c:v>10.4918299764</c:v>
                </c:pt>
                <c:pt idx="399" formatCode="0.0">
                  <c:v>9.9635458760999995</c:v>
                </c:pt>
                <c:pt idx="400" formatCode="0.0">
                  <c:v>9.4157143675999997</c:v>
                </c:pt>
                <c:pt idx="401" formatCode="0.0">
                  <c:v>8.7898189597999998</c:v>
                </c:pt>
                <c:pt idx="402" formatCode="0.0">
                  <c:v>8.8214307388000002</c:v>
                </c:pt>
                <c:pt idx="403" formatCode="0.0">
                  <c:v>7.9845497256</c:v>
                </c:pt>
                <c:pt idx="404" formatCode="0.0">
                  <c:v>7.5877486424000002</c:v>
                </c:pt>
                <c:pt idx="405" formatCode="0.0">
                  <c:v>7.3000841572999997</c:v>
                </c:pt>
                <c:pt idx="406" formatCode="0.0">
                  <c:v>6.7439380999000003</c:v>
                </c:pt>
                <c:pt idx="407" formatCode="0.0">
                  <c:v>6.7469028149000003</c:v>
                </c:pt>
                <c:pt idx="408" formatCode="0.0">
                  <c:v>6.4805009040000003</c:v>
                </c:pt>
                <c:pt idx="409" formatCode="0.0">
                  <c:v>5.7525056945999999</c:v>
                </c:pt>
                <c:pt idx="410" formatCode="0.0">
                  <c:v>6.2996895122999996</c:v>
                </c:pt>
                <c:pt idx="411" formatCode="0.0">
                  <c:v>6.9478198284000001</c:v>
                </c:pt>
                <c:pt idx="412" formatCode="0.0">
                  <c:v>7.3564063417999996</c:v>
                </c:pt>
                <c:pt idx="413" formatCode="0.0">
                  <c:v>8.2188635135000006</c:v>
                </c:pt>
                <c:pt idx="414" formatCode="0.0">
                  <c:v>8.2962204262999997</c:v>
                </c:pt>
                <c:pt idx="415" formatCode="0.0">
                  <c:v>8.7274600476999993</c:v>
                </c:pt>
                <c:pt idx="416" formatCode="0.0">
                  <c:v>9.0958274150000005</c:v>
                </c:pt>
                <c:pt idx="417" formatCode="0.0">
                  <c:v>8.8656918282999992</c:v>
                </c:pt>
                <c:pt idx="418" formatCode="0.0">
                  <c:v>8.8127498889999991</c:v>
                </c:pt>
                <c:pt idx="419" formatCode="0.0">
                  <c:v>8.4972050233999994</c:v>
                </c:pt>
                <c:pt idx="420" formatCode="0.0">
                  <c:v>7.7824790106000004</c:v>
                </c:pt>
                <c:pt idx="421" formatCode="0.0">
                  <c:v>7.6248680857000002</c:v>
                </c:pt>
                <c:pt idx="422" formatCode="0.0">
                  <c:v>6.9545387731000003</c:v>
                </c:pt>
                <c:pt idx="423" formatCode="0.0">
                  <c:v>6.0872232550999996</c:v>
                </c:pt>
                <c:pt idx="424" formatCode="0.0">
                  <c:v>5.6084302166000004</c:v>
                </c:pt>
                <c:pt idx="425" formatCode="0.0">
                  <c:v>4.6858579727</c:v>
                </c:pt>
                <c:pt idx="426" formatCode="0.0">
                  <c:v>4.0657641026000002</c:v>
                </c:pt>
                <c:pt idx="427" formatCode="0.0">
                  <c:v>3.3294386376</c:v>
                </c:pt>
                <c:pt idx="428" formatCode="0.0">
                  <c:v>2.7578183639999998</c:v>
                </c:pt>
                <c:pt idx="429" formatCode="0.0">
                  <c:v>2.4887192108999998</c:v>
                </c:pt>
                <c:pt idx="430" formatCode="0.0">
                  <c:v>2.7888369191</c:v>
                </c:pt>
                <c:pt idx="431" formatCode="0.0">
                  <c:v>2.8929427776000001</c:v>
                </c:pt>
                <c:pt idx="432" formatCode="0.0">
                  <c:v>3.3327820194000002</c:v>
                </c:pt>
                <c:pt idx="433" formatCode="0.0">
                  <c:v>3.4326941515999998</c:v>
                </c:pt>
                <c:pt idx="434" formatCode="0.0">
                  <c:v>3.9424183739999998</c:v>
                </c:pt>
                <c:pt idx="435" formatCode="0.0">
                  <c:v>4.3114455143999999</c:v>
                </c:pt>
                <c:pt idx="436" formatCode="0.0">
                  <c:v>4.6783931145000004</c:v>
                </c:pt>
                <c:pt idx="437" formatCode="0.0">
                  <c:v>5.7245483852000003</c:v>
                </c:pt>
                <c:pt idx="438" formatCode="0.0">
                  <c:v>6.2921527742999999</c:v>
                </c:pt>
                <c:pt idx="439" formatCode="0.0">
                  <c:v>7.3318747882000004</c:v>
                </c:pt>
                <c:pt idx="440" formatCode="0.0">
                  <c:v>8.0462020680999995</c:v>
                </c:pt>
                <c:pt idx="441" formatCode="0.0">
                  <c:v>8.7303899005000005</c:v>
                </c:pt>
                <c:pt idx="442" formatCode="0.0">
                  <c:v>8.9739483584999995</c:v>
                </c:pt>
                <c:pt idx="443" formatCode="0.0">
                  <c:v>9.4892498377999992</c:v>
                </c:pt>
                <c:pt idx="444" formatCode="0.0">
                  <c:v>10.113244509899999</c:v>
                </c:pt>
                <c:pt idx="445" formatCode="0.0">
                  <c:v>11.1586926823</c:v>
                </c:pt>
                <c:pt idx="446" formatCode="0.0">
                  <c:v>11.3289287981</c:v>
                </c:pt>
                <c:pt idx="447" formatCode="0.0">
                  <c:v>11.6504089776</c:v>
                </c:pt>
                <c:pt idx="448" formatCode="0.0">
                  <c:v>12.1213371437</c:v>
                </c:pt>
                <c:pt idx="449" formatCode="0.0">
                  <c:v>11.8863604749</c:v>
                </c:pt>
                <c:pt idx="450" formatCode="0.0">
                  <c:v>11.6754557129</c:v>
                </c:pt>
                <c:pt idx="451" formatCode="0.0">
                  <c:v>11.510042798500001</c:v>
                </c:pt>
                <c:pt idx="452" formatCode="0.0">
                  <c:v>11.0337971121</c:v>
                </c:pt>
                <c:pt idx="453" formatCode="0.0">
                  <c:v>10.8397559376</c:v>
                </c:pt>
                <c:pt idx="454" formatCode="0.0">
                  <c:v>10.6896031901</c:v>
                </c:pt>
                <c:pt idx="455" formatCode="0.0">
                  <c:v>9.9773230094999992</c:v>
                </c:pt>
                <c:pt idx="456" formatCode="0.0">
                  <c:v>9.4478578326000004</c:v>
                </c:pt>
                <c:pt idx="457" formatCode="0.0">
                  <c:v>8.3194130379000004</c:v>
                </c:pt>
                <c:pt idx="458" formatCode="0.0">
                  <c:v>7.9250002537000004</c:v>
                </c:pt>
                <c:pt idx="459" formatCode="0.0">
                  <c:v>7.7456450711000002</c:v>
                </c:pt>
                <c:pt idx="460" formatCode="0.0">
                  <c:v>7.3088654611999999</c:v>
                </c:pt>
                <c:pt idx="461" formatCode="0.0">
                  <c:v>6.6230682413000004</c:v>
                </c:pt>
                <c:pt idx="462" formatCode="0.0">
                  <c:v>6.7602603290000003</c:v>
                </c:pt>
                <c:pt idx="463" formatCode="0.0">
                  <c:v>6.7244260296</c:v>
                </c:pt>
                <c:pt idx="464" formatCode="0.0">
                  <c:v>7.1000661506</c:v>
                </c:pt>
                <c:pt idx="465" formatCode="0.0">
                  <c:v>6.9770754794999998</c:v>
                </c:pt>
                <c:pt idx="466" formatCode="0.0">
                  <c:v>6.6778930739</c:v>
                </c:pt>
                <c:pt idx="467" formatCode="0.0">
                  <c:v>6.8468489387</c:v>
                </c:pt>
                <c:pt idx="468" formatCode="0.0">
                  <c:v>6.9249057586999996</c:v>
                </c:pt>
                <c:pt idx="469" formatCode="0.0">
                  <c:v>7.0933622964999996</c:v>
                </c:pt>
                <c:pt idx="470" formatCode="0.0">
                  <c:v>6.9296954895000002</c:v>
                </c:pt>
                <c:pt idx="471" formatCode="0.0">
                  <c:v>6.4111976275</c:v>
                </c:pt>
                <c:pt idx="472" formatCode="0.0">
                  <c:v>6.0852523689</c:v>
                </c:pt>
                <c:pt idx="473" formatCode="0.0">
                  <c:v>6.2470421540999999</c:v>
                </c:pt>
                <c:pt idx="474" formatCode="0.0">
                  <c:v>5.9296416192999999</c:v>
                </c:pt>
                <c:pt idx="475" formatCode="0.0">
                  <c:v>5.3493705735999999</c:v>
                </c:pt>
                <c:pt idx="476" formatCode="0.0">
                  <c:v>5.3091924582000001</c:v>
                </c:pt>
                <c:pt idx="477" formatCode="0.0">
                  <c:v>5.303066952</c:v>
                </c:pt>
                <c:pt idx="478" formatCode="0.0">
                  <c:v>5.0838850909</c:v>
                </c:pt>
                <c:pt idx="479" formatCode="0.0">
                  <c:v>5.4260042878999997</c:v>
                </c:pt>
                <c:pt idx="480" formatCode="0.0">
                  <c:v>4.8761366132999999</c:v>
                </c:pt>
                <c:pt idx="481" formatCode="0.0">
                  <c:v>5.0050726161999997</c:v>
                </c:pt>
                <c:pt idx="482" formatCode="0.0">
                  <c:v>5.2186100138000002</c:v>
                </c:pt>
                <c:pt idx="483" formatCode="0.0">
                  <c:v>5.8499759753999996</c:v>
                </c:pt>
                <c:pt idx="484" formatCode="0.0">
                  <c:v>5.8878292560999999</c:v>
                </c:pt>
                <c:pt idx="485" formatCode="0.0">
                  <c:v>6.2918240328000001</c:v>
                </c:pt>
                <c:pt idx="486" formatCode="0.0">
                  <c:v>6.6645758689000001</c:v>
                </c:pt>
                <c:pt idx="487" formatCode="0.0">
                  <c:v>7.1331235968</c:v>
                </c:pt>
                <c:pt idx="488" formatCode="0.0">
                  <c:v>6.5234514179999996</c:v>
                </c:pt>
                <c:pt idx="489" formatCode="0.0">
                  <c:v>6.4917141081</c:v>
                </c:pt>
                <c:pt idx="490" formatCode="0.0">
                  <c:v>6.8039586985999998</c:v>
                </c:pt>
                <c:pt idx="491" formatCode="0.0">
                  <c:v>6.3231613341999999</c:v>
                </c:pt>
                <c:pt idx="492" formatCode="0.0">
                  <c:v>6.9311987717000001</c:v>
                </c:pt>
                <c:pt idx="493" formatCode="0.0">
                  <c:v>7.2133066064999998</c:v>
                </c:pt>
                <c:pt idx="494" formatCode="0.0">
                  <c:v>7.5401225796000002</c:v>
                </c:pt>
                <c:pt idx="495" formatCode="0.0">
                  <c:v>7.1788759931000001</c:v>
                </c:pt>
                <c:pt idx="496" formatCode="0.0">
                  <c:v>7.3063787929000004</c:v>
                </c:pt>
                <c:pt idx="497" formatCode="0.0">
                  <c:v>7.1031126469999997</c:v>
                </c:pt>
                <c:pt idx="498" formatCode="0.0">
                  <c:v>6.6734466620999999</c:v>
                </c:pt>
                <c:pt idx="499" formatCode="0.0">
                  <c:v>6.4942705760999999</c:v>
                </c:pt>
                <c:pt idx="500" formatCode="0.0">
                  <c:v>6.8258971826000003</c:v>
                </c:pt>
                <c:pt idx="501" formatCode="0.0">
                  <c:v>6.7604851719000001</c:v>
                </c:pt>
                <c:pt idx="502" formatCode="0.0">
                  <c:v>7.0777965652999999</c:v>
                </c:pt>
                <c:pt idx="503" formatCode="0.0">
                  <c:v>7.4549646611</c:v>
                </c:pt>
                <c:pt idx="504" formatCode="0.0">
                  <c:v>7.3699420017000001</c:v>
                </c:pt>
                <c:pt idx="505" formatCode="0.0">
                  <c:v>6.8063205783000003</c:v>
                </c:pt>
                <c:pt idx="506" formatCode="0.0">
                  <c:v>6.4221484262999997</c:v>
                </c:pt>
                <c:pt idx="507" formatCode="0.0">
                  <c:v>6.3782684568999999</c:v>
                </c:pt>
                <c:pt idx="508" formatCode="0.0">
                  <c:v>6.5943647162000003</c:v>
                </c:pt>
                <c:pt idx="509" formatCode="0.0">
                  <c:v>6.5935579397000001</c:v>
                </c:pt>
                <c:pt idx="510" formatCode="0.0">
                  <c:v>6.8075088067999996</c:v>
                </c:pt>
                <c:pt idx="511" formatCode="0.0">
                  <c:v>7.0601101516</c:v>
                </c:pt>
                <c:pt idx="512" formatCode="0.0">
                  <c:v>7.2124782708000001</c:v>
                </c:pt>
                <c:pt idx="513" formatCode="0.0">
                  <c:v>7.1229333599000002</c:v>
                </c:pt>
                <c:pt idx="514" formatCode="0.0">
                  <c:v>6.7624610361000004</c:v>
                </c:pt>
                <c:pt idx="515" formatCode="0.0">
                  <c:v>6.2050912179999997</c:v>
                </c:pt>
                <c:pt idx="516" formatCode="0.0">
                  <c:v>6.2959160347000003</c:v>
                </c:pt>
                <c:pt idx="517" formatCode="0.0">
                  <c:v>6.6382741869000004</c:v>
                </c:pt>
                <c:pt idx="518" formatCode="0.0">
                  <c:v>6.6905968101999997</c:v>
                </c:pt>
                <c:pt idx="519" formatCode="0.0">
                  <c:v>6.6857057303999996</c:v>
                </c:pt>
                <c:pt idx="520" formatCode="0.0">
                  <c:v>6.2658751141</c:v>
                </c:pt>
                <c:pt idx="521" formatCode="0.0">
                  <c:v>6.0360385395999998</c:v>
                </c:pt>
                <c:pt idx="522" formatCode="0.0">
                  <c:v>5.8365779014000001</c:v>
                </c:pt>
                <c:pt idx="523" formatCode="0.0">
                  <c:v>5.4173194960000002</c:v>
                </c:pt>
                <c:pt idx="524" formatCode="0.0">
                  <c:v>4.9185298213999999</c:v>
                </c:pt>
                <c:pt idx="525" formatCode="0.0">
                  <c:v>5.0990546159000001</c:v>
                </c:pt>
                <c:pt idx="526" formatCode="0.0">
                  <c:v>5.0235983270000002</c:v>
                </c:pt>
                <c:pt idx="527" formatCode="0.0">
                  <c:v>4.8687511082999997</c:v>
                </c:pt>
                <c:pt idx="528" formatCode="0.0">
                  <c:v>4.1203385014</c:v>
                </c:pt>
                <c:pt idx="529" formatCode="0.0">
                  <c:v>3.6208142144000002</c:v>
                </c:pt>
                <c:pt idx="530" formatCode="0.0">
                  <c:v>3.0894390558999998</c:v>
                </c:pt>
                <c:pt idx="531" formatCode="0.0">
                  <c:v>2.7964423793000002</c:v>
                </c:pt>
                <c:pt idx="532" formatCode="0.0">
                  <c:v>2.6980953662</c:v>
                </c:pt>
                <c:pt idx="533" formatCode="0.0">
                  <c:v>2.2647155247000001</c:v>
                </c:pt>
                <c:pt idx="534" formatCode="0.0">
                  <c:v>2.1411869671999999</c:v>
                </c:pt>
                <c:pt idx="535" formatCode="0.0">
                  <c:v>1.8381758158999999</c:v>
                </c:pt>
                <c:pt idx="536" formatCode="0.0">
                  <c:v>1.6552014569</c:v>
                </c:pt>
                <c:pt idx="537" formatCode="0.0">
                  <c:v>1.1274805901</c:v>
                </c:pt>
                <c:pt idx="538" formatCode="0.0">
                  <c:v>0.68568934449999996</c:v>
                </c:pt>
                <c:pt idx="539" formatCode="0.0">
                  <c:v>0.61401072769999998</c:v>
                </c:pt>
                <c:pt idx="540" formatCode="0.0">
                  <c:v>0.99333022159999995</c:v>
                </c:pt>
                <c:pt idx="541" formatCode="0.0">
                  <c:v>1.4156377209</c:v>
                </c:pt>
                <c:pt idx="542" formatCode="0.0">
                  <c:v>1.3632420457000001</c:v>
                </c:pt>
                <c:pt idx="543" formatCode="0.0">
                  <c:v>1.4682327582000001</c:v>
                </c:pt>
                <c:pt idx="544" formatCode="0.0">
                  <c:v>1.1521811162</c:v>
                </c:pt>
                <c:pt idx="545" formatCode="0.0">
                  <c:v>1.3830419711999999</c:v>
                </c:pt>
                <c:pt idx="546" formatCode="0.0">
                  <c:v>1.3498653684999999</c:v>
                </c:pt>
                <c:pt idx="547" formatCode="0.0">
                  <c:v>1.2505830516000001</c:v>
                </c:pt>
                <c:pt idx="548" formatCode="0.0">
                  <c:v>1.6518375518999999</c:v>
                </c:pt>
                <c:pt idx="549" formatCode="0.0">
                  <c:v>2.1801892721999998</c:v>
                </c:pt>
                <c:pt idx="550" formatCode="0.0">
                  <c:v>2.4465571409</c:v>
                </c:pt>
                <c:pt idx="551" formatCode="0.0">
                  <c:v>3.0797481583000001</c:v>
                </c:pt>
                <c:pt idx="552" formatCode="0.0">
                  <c:v>3.1468894628999999</c:v>
                </c:pt>
                <c:pt idx="553" formatCode="0.0">
                  <c:v>2.8307485609</c:v>
                </c:pt>
                <c:pt idx="554" formatCode="0.0">
                  <c:v>3.4429193840000001</c:v>
                </c:pt>
                <c:pt idx="555" formatCode="0.0">
                  <c:v>3.8526308881000002</c:v>
                </c:pt>
                <c:pt idx="556" formatCode="0.0">
                  <c:v>4.5401668911000002</c:v>
                </c:pt>
                <c:pt idx="557" formatCode="0.0">
                  <c:v>5.0083844398000004</c:v>
                </c:pt>
                <c:pt idx="558" formatCode="0.0">
                  <c:v>5.4937090436</c:v>
                </c:pt>
                <c:pt idx="559" formatCode="0.0">
                  <c:v>6.1985047823999997</c:v>
                </c:pt>
                <c:pt idx="560" formatCode="0.0">
                  <c:v>6.4401958133999999</c:v>
                </c:pt>
                <c:pt idx="561" formatCode="0.0">
                  <c:v>6.3313104876999997</c:v>
                </c:pt>
                <c:pt idx="562" formatCode="0.0">
                  <c:v>6.8810702422999999</c:v>
                </c:pt>
                <c:pt idx="563" formatCode="0.0">
                  <c:v>6.9009911115999998</c:v>
                </c:pt>
                <c:pt idx="564" formatCode="0.0">
                  <c:v>6.9411023642999998</c:v>
                </c:pt>
                <c:pt idx="565" formatCode="0.0">
                  <c:v>7.4123189497000004</c:v>
                </c:pt>
                <c:pt idx="566" formatCode="0.0">
                  <c:v>7.9014455607</c:v>
                </c:pt>
                <c:pt idx="567" formatCode="0.0">
                  <c:v>7.8680271210999999</c:v>
                </c:pt>
                <c:pt idx="568" formatCode="0.0">
                  <c:v>7.8474452526</c:v>
                </c:pt>
                <c:pt idx="569" formatCode="0.0">
                  <c:v>7.9694434795999998</c:v>
                </c:pt>
                <c:pt idx="570" formatCode="0.0">
                  <c:v>7.7193732411999996</c:v>
                </c:pt>
                <c:pt idx="571" formatCode="0.0">
                  <c:v>7.9630372266</c:v>
                </c:pt>
                <c:pt idx="572" formatCode="0.0">
                  <c:v>8.0927753306000003</c:v>
                </c:pt>
                <c:pt idx="573" formatCode="0.0">
                  <c:v>8.3474075145000004</c:v>
                </c:pt>
                <c:pt idx="574" formatCode="0.0">
                  <c:v>8.2470093239000004</c:v>
                </c:pt>
                <c:pt idx="575" formatCode="0.0">
                  <c:v>8.2272263880000001</c:v>
                </c:pt>
                <c:pt idx="576" formatCode="0.0">
                  <c:v>8.4677518238000005</c:v>
                </c:pt>
                <c:pt idx="577" formatCode="0.0">
                  <c:v>8.2590570185000001</c:v>
                </c:pt>
                <c:pt idx="578" formatCode="0.0">
                  <c:v>7.5883812105999997</c:v>
                </c:pt>
                <c:pt idx="579" formatCode="0.0">
                  <c:v>7.2426062824999997</c:v>
                </c:pt>
                <c:pt idx="580" formatCode="0.0">
                  <c:v>7.3297246300000003</c:v>
                </c:pt>
                <c:pt idx="581" formatCode="0.0">
                  <c:v>7.1636945467000004</c:v>
                </c:pt>
                <c:pt idx="582" formatCode="0.0">
                  <c:v>7.1499054610000004</c:v>
                </c:pt>
                <c:pt idx="583" formatCode="0.0">
                  <c:v>6.7716889738999999</c:v>
                </c:pt>
                <c:pt idx="584" formatCode="0.0">
                  <c:v>6.3556115352000004</c:v>
                </c:pt>
                <c:pt idx="585" formatCode="0.0">
                  <c:v>5.9162868317999999</c:v>
                </c:pt>
                <c:pt idx="586" formatCode="0.0">
                  <c:v>5.6440347430999998</c:v>
                </c:pt>
                <c:pt idx="587" formatCode="0.0">
                  <c:v>5.1665604541999999</c:v>
                </c:pt>
                <c:pt idx="588" formatCode="0.0">
                  <c:v>4.9514339462999999</c:v>
                </c:pt>
                <c:pt idx="589" formatCode="0.0">
                  <c:v>5.3969213014999999</c:v>
                </c:pt>
                <c:pt idx="590" formatCode="0.0">
                  <c:v>5.4556490680999996</c:v>
                </c:pt>
                <c:pt idx="591" formatCode="0.0">
                  <c:v>5.8294852965999997</c:v>
                </c:pt>
                <c:pt idx="592" formatCode="0.0">
                  <c:v>5.8295044512</c:v>
                </c:pt>
                <c:pt idx="593" formatCode="0.0">
                  <c:v>5.4525380606000002</c:v>
                </c:pt>
                <c:pt idx="594" formatCode="0.0">
                  <c:v>5.6225923431</c:v>
                </c:pt>
                <c:pt idx="595" formatCode="0.0">
                  <c:v>5.5931400863</c:v>
                </c:pt>
                <c:pt idx="596" formatCode="0.0">
                  <c:v>5.5315031150999996</c:v>
                </c:pt>
                <c:pt idx="597" formatCode="0.0">
                  <c:v>6.0323801495999998</c:v>
                </c:pt>
                <c:pt idx="598" formatCode="0.0">
                  <c:v>6.0941442930000003</c:v>
                </c:pt>
                <c:pt idx="599" formatCode="0.0">
                  <c:v>6.2500714102000003</c:v>
                </c:pt>
                <c:pt idx="600" formatCode="0.0">
                  <c:v>6.4569689180000003</c:v>
                </c:pt>
                <c:pt idx="601" formatCode="0.0">
                  <c:v>5.7969115658000003</c:v>
                </c:pt>
                <c:pt idx="602" formatCode="0.0">
                  <c:v>5.8596935989999999</c:v>
                </c:pt>
                <c:pt idx="603" formatCode="0.0">
                  <c:v>5.5411229510000002</c:v>
                </c:pt>
                <c:pt idx="604" formatCode="0.0">
                  <c:v>5.1402548748000001</c:v>
                </c:pt>
                <c:pt idx="605" formatCode="0.0">
                  <c:v>5.2942851042000001</c:v>
                </c:pt>
                <c:pt idx="606" formatCode="0.0">
                  <c:v>5.2129817444000004</c:v>
                </c:pt>
                <c:pt idx="607" formatCode="0.0">
                  <c:v>5.0862114165000003</c:v>
                </c:pt>
                <c:pt idx="608" formatCode="0.0">
                  <c:v>5.3229213732999998</c:v>
                </c:pt>
                <c:pt idx="609" formatCode="0.0">
                  <c:v>4.9346857045999997</c:v>
                </c:pt>
                <c:pt idx="610" formatCode="0.0">
                  <c:v>4.6257062691000002</c:v>
                </c:pt>
                <c:pt idx="611" formatCode="0.0">
                  <c:v>4.6984131616999996</c:v>
                </c:pt>
                <c:pt idx="612" formatCode="0.0">
                  <c:v>4.3689894943000001</c:v>
                </c:pt>
                <c:pt idx="613" formatCode="0.0">
                  <c:v>4.4034690626000002</c:v>
                </c:pt>
                <c:pt idx="614" formatCode="0.0">
                  <c:v>4.0843448550000003</c:v>
                </c:pt>
                <c:pt idx="615" formatCode="0.0">
                  <c:v>4.2812967927000001</c:v>
                </c:pt>
                <c:pt idx="616" formatCode="0.0">
                  <c:v>4.4046346562999998</c:v>
                </c:pt>
                <c:pt idx="617" formatCode="0.0">
                  <c:v>4.6454821894</c:v>
                </c:pt>
                <c:pt idx="618" formatCode="0.0">
                  <c:v>4.4914387937000004</c:v>
                </c:pt>
                <c:pt idx="619" formatCode="0.0">
                  <c:v>4.3278764945999999</c:v>
                </c:pt>
                <c:pt idx="620" formatCode="0.0">
                  <c:v>4.1164194797000002</c:v>
                </c:pt>
                <c:pt idx="621" formatCode="0.0">
                  <c:v>4.1902639038</c:v>
                </c:pt>
                <c:pt idx="622" formatCode="0.0">
                  <c:v>4.4922927452000003</c:v>
                </c:pt>
                <c:pt idx="623" formatCode="0.0">
                  <c:v>4.6521975648999998</c:v>
                </c:pt>
                <c:pt idx="624" formatCode="0.0">
                  <c:v>4.7422533329999998</c:v>
                </c:pt>
                <c:pt idx="625" formatCode="0.0">
                  <c:v>5.1138325384999996</c:v>
                </c:pt>
                <c:pt idx="626" formatCode="0.0">
                  <c:v>5.7619772378</c:v>
                </c:pt>
                <c:pt idx="627" formatCode="0.0">
                  <c:v>5.8087035054999996</c:v>
                </c:pt>
                <c:pt idx="628" formatCode="0.0">
                  <c:v>6.0115671205999996</c:v>
                </c:pt>
                <c:pt idx="629" formatCode="0.0">
                  <c:v>5.9808848514999999</c:v>
                </c:pt>
                <c:pt idx="630" formatCode="0.0">
                  <c:v>6.3426425025000004</c:v>
                </c:pt>
                <c:pt idx="631" formatCode="0.0">
                  <c:v>7.0238390528999997</c:v>
                </c:pt>
                <c:pt idx="632" formatCode="0.0">
                  <c:v>7.508955287</c:v>
                </c:pt>
                <c:pt idx="633" formatCode="0.0">
                  <c:v>7.5416658694000001</c:v>
                </c:pt>
                <c:pt idx="634" formatCode="0.0">
                  <c:v>7.8749831130999999</c:v>
                </c:pt>
                <c:pt idx="635" formatCode="0.0">
                  <c:v>8.2032109853000001</c:v>
                </c:pt>
                <c:pt idx="636" formatCode="0.0">
                  <c:v>8.4539867400999995</c:v>
                </c:pt>
                <c:pt idx="637" formatCode="0.0">
                  <c:v>8.8610618828999996</c:v>
                </c:pt>
                <c:pt idx="638" formatCode="0.0">
                  <c:v>8.8841034521999998</c:v>
                </c:pt>
                <c:pt idx="639" formatCode="0.0">
                  <c:v>8.7439326769000001</c:v>
                </c:pt>
                <c:pt idx="640" formatCode="0.0">
                  <c:v>8.8465340582999996</c:v>
                </c:pt>
                <c:pt idx="641" formatCode="0.0">
                  <c:v>8.9152082126999996</c:v>
                </c:pt>
                <c:pt idx="642" formatCode="0.0">
                  <c:v>8.4658836819999994</c:v>
                </c:pt>
                <c:pt idx="643" formatCode="0.0">
                  <c:v>8.2038751905999998</c:v>
                </c:pt>
                <c:pt idx="644" formatCode="0.0">
                  <c:v>7.8970231803999997</c:v>
                </c:pt>
                <c:pt idx="645" formatCode="0.0">
                  <c:v>7.8299016368999999</c:v>
                </c:pt>
                <c:pt idx="646" formatCode="0.0">
                  <c:v>7.4203969525</c:v>
                </c:pt>
                <c:pt idx="647" formatCode="0.0">
                  <c:v>6.4965225025000004</c:v>
                </c:pt>
                <c:pt idx="648" formatCode="0.0">
                  <c:v>6.3303347904000002</c:v>
                </c:pt>
                <c:pt idx="649" formatCode="0.0">
                  <c:v>5.2257005576999997</c:v>
                </c:pt>
                <c:pt idx="650" formatCode="0.0">
                  <c:v>4.3909538871000002</c:v>
                </c:pt>
                <c:pt idx="651" formatCode="0.0">
                  <c:v>4.2736348416999999</c:v>
                </c:pt>
                <c:pt idx="652" formatCode="0.0">
                  <c:v>3.9542511468999999</c:v>
                </c:pt>
                <c:pt idx="653" formatCode="0.0">
                  <c:v>3.5009254600999999</c:v>
                </c:pt>
                <c:pt idx="654" formatCode="0.0">
                  <c:v>3.4556227105000001</c:v>
                </c:pt>
                <c:pt idx="655" formatCode="0.0">
                  <c:v>3.1878789222999999</c:v>
                </c:pt>
                <c:pt idx="656" formatCode="0.0">
                  <c:v>2.4833603170999998</c:v>
                </c:pt>
                <c:pt idx="657" formatCode="0.0">
                  <c:v>2.7130895916000002</c:v>
                </c:pt>
                <c:pt idx="658" formatCode="0.0">
                  <c:v>2.6611161809000001</c:v>
                </c:pt>
                <c:pt idx="659" formatCode="0.0">
                  <c:v>2.7792538912000002</c:v>
                </c:pt>
                <c:pt idx="660" formatCode="0.0">
                  <c:v>2.4803285176999998</c:v>
                </c:pt>
                <c:pt idx="661" formatCode="0.0">
                  <c:v>2.7286315193999999</c:v>
                </c:pt>
                <c:pt idx="662" formatCode="0.0">
                  <c:v>2.8453748453999999</c:v>
                </c:pt>
                <c:pt idx="663" formatCode="0.0">
                  <c:v>2.8156212288</c:v>
                </c:pt>
                <c:pt idx="664" formatCode="0.0">
                  <c:v>2.5668998634000002</c:v>
                </c:pt>
                <c:pt idx="665" formatCode="0.0">
                  <c:v>2.3930173499</c:v>
                </c:pt>
                <c:pt idx="666" formatCode="0.0">
                  <c:v>2.6385029785</c:v>
                </c:pt>
                <c:pt idx="667" formatCode="0.0">
                  <c:v>2.6799746488</c:v>
                </c:pt>
                <c:pt idx="668" formatCode="0.0">
                  <c:v>3.2393925652000002</c:v>
                </c:pt>
                <c:pt idx="669" formatCode="0.0">
                  <c:v>2.4831093944</c:v>
                </c:pt>
                <c:pt idx="670" formatCode="0.0">
                  <c:v>2.2418789667999999</c:v>
                </c:pt>
                <c:pt idx="671" formatCode="0.0">
                  <c:v>2.3726910426000001</c:v>
                </c:pt>
                <c:pt idx="672" formatCode="0.0">
                  <c:v>2.6021068881999998</c:v>
                </c:pt>
                <c:pt idx="673" formatCode="0.0">
                  <c:v>2.6172356325999999</c:v>
                </c:pt>
                <c:pt idx="674" formatCode="0.0">
                  <c:v>2.7201872543999999</c:v>
                </c:pt>
                <c:pt idx="675" formatCode="0.0">
                  <c:v>2.7029949119999999</c:v>
                </c:pt>
                <c:pt idx="676" formatCode="0.0">
                  <c:v>2.9224537461</c:v>
                </c:pt>
                <c:pt idx="677" formatCode="0.0">
                  <c:v>3.2493045019000002</c:v>
                </c:pt>
                <c:pt idx="678" formatCode="0.0">
                  <c:v>3.1799470018</c:v>
                </c:pt>
                <c:pt idx="679" formatCode="0.0">
                  <c:v>3.0900585707000001</c:v>
                </c:pt>
                <c:pt idx="680" formatCode="0.0">
                  <c:v>3.3535401797</c:v>
                </c:pt>
                <c:pt idx="681" formatCode="0.0">
                  <c:v>3.9540449419999999</c:v>
                </c:pt>
                <c:pt idx="682" formatCode="0.0">
                  <c:v>4.1647804567</c:v>
                </c:pt>
                <c:pt idx="683" formatCode="0.0">
                  <c:v>4.4341308388999998</c:v>
                </c:pt>
                <c:pt idx="684" formatCode="0.0">
                  <c:v>4.4294512915000004</c:v>
                </c:pt>
                <c:pt idx="685" formatCode="0.0">
                  <c:v>4.9229794247000003</c:v>
                </c:pt>
                <c:pt idx="686" formatCode="0.0">
                  <c:v>5.3973318829999997</c:v>
                </c:pt>
                <c:pt idx="687" formatCode="0.0">
                  <c:v>5.7098018483999997</c:v>
                </c:pt>
                <c:pt idx="688" formatCode="0.0">
                  <c:v>5.8052367721999998</c:v>
                </c:pt>
                <c:pt idx="689" formatCode="0.0">
                  <c:v>6.0097066939000001</c:v>
                </c:pt>
                <c:pt idx="690" formatCode="0.0">
                  <c:v>6.0865584386</c:v>
                </c:pt>
                <c:pt idx="691" formatCode="0.0">
                  <c:v>6.0545200245000004</c:v>
                </c:pt>
                <c:pt idx="692" formatCode="0.0">
                  <c:v>5.9894300709000001</c:v>
                </c:pt>
                <c:pt idx="693" formatCode="0.0">
                  <c:v>5.9393364356999996</c:v>
                </c:pt>
                <c:pt idx="694" formatCode="0.0">
                  <c:v>6.2680441416999999</c:v>
                </c:pt>
                <c:pt idx="695" formatCode="0.0">
                  <c:v>6.4816826885000003</c:v>
                </c:pt>
                <c:pt idx="696" formatCode="0.0">
                  <c:v>6.4214945488000001</c:v>
                </c:pt>
                <c:pt idx="697" formatCode="0.0">
                  <c:v>6.0850396082999998</c:v>
                </c:pt>
                <c:pt idx="698" formatCode="0.0">
                  <c:v>5.8982148211999998</c:v>
                </c:pt>
                <c:pt idx="699" formatCode="0.0">
                  <c:v>5.8512880935</c:v>
                </c:pt>
                <c:pt idx="700" formatCode="0.0">
                  <c:v>5.8508484165999999</c:v>
                </c:pt>
                <c:pt idx="701" formatCode="0.0">
                  <c:v>6.0835280115000003</c:v>
                </c:pt>
                <c:pt idx="702" formatCode="0.0">
                  <c:v>6.2075537518999999</c:v>
                </c:pt>
                <c:pt idx="703" formatCode="0.0">
                  <c:v>6.7276290875000004</c:v>
                </c:pt>
                <c:pt idx="704" formatCode="0.0">
                  <c:v>6.6961363751</c:v>
                </c:pt>
                <c:pt idx="705" formatCode="0.0">
                  <c:v>6.6873693507</c:v>
                </c:pt>
                <c:pt idx="706" formatCode="0.0">
                  <c:v>6.5565687640999997</c:v>
                </c:pt>
                <c:pt idx="707" formatCode="0.0">
                  <c:v>6.2169367532999997</c:v>
                </c:pt>
                <c:pt idx="708" formatCode="0.0">
                  <c:v>6.5473928871</c:v>
                </c:pt>
                <c:pt idx="709" formatCode="0.0">
                  <c:v>6.6906327628</c:v>
                </c:pt>
                <c:pt idx="710" formatCode="0.0">
                  <c:v>6.7277841055999996</c:v>
                </c:pt>
                <c:pt idx="711" formatCode="0.0">
                  <c:v>6.5799844509999996</c:v>
                </c:pt>
                <c:pt idx="712" formatCode="0.0">
                  <c:v>6.8385419358000004</c:v>
                </c:pt>
                <c:pt idx="713" formatCode="0.0">
                  <c:v>6.4273678305999997</c:v>
                </c:pt>
                <c:pt idx="714" formatCode="0.0">
                  <c:v>6.051132076</c:v>
                </c:pt>
                <c:pt idx="715" formatCode="0.0">
                  <c:v>5.7752292674000003</c:v>
                </c:pt>
                <c:pt idx="716" formatCode="0.0">
                  <c:v>5.5772439278999997</c:v>
                </c:pt>
                <c:pt idx="717" formatCode="0.0">
                  <c:v>5.4620908286000001</c:v>
                </c:pt>
                <c:pt idx="718" formatCode="0.0">
                  <c:v>5.2782772226999999</c:v>
                </c:pt>
                <c:pt idx="719" formatCode="0.0">
                  <c:v>5.1058729543999997</c:v>
                </c:pt>
                <c:pt idx="720" formatCode="0.0">
                  <c:v>4.7107161195999998</c:v>
                </c:pt>
                <c:pt idx="721" formatCode="0.0">
                  <c:v>4.4498815986000002</c:v>
                </c:pt>
                <c:pt idx="722" formatCode="0.0">
                  <c:v>4.1676699883000001</c:v>
                </c:pt>
                <c:pt idx="723" formatCode="0.0">
                  <c:v>3.9317499765999999</c:v>
                </c:pt>
                <c:pt idx="724" formatCode="0.0">
                  <c:v>3.6608683242</c:v>
                </c:pt>
                <c:pt idx="725" formatCode="0.0">
                  <c:v>3.5132307836000001</c:v>
                </c:pt>
                <c:pt idx="726" formatCode="0.0">
                  <c:v>3.4992712811</c:v>
                </c:pt>
                <c:pt idx="727" formatCode="0.0">
                  <c:v>3.2971590938999999</c:v>
                </c:pt>
                <c:pt idx="728" formatCode="0.0">
                  <c:v>3.1649007655000001</c:v>
                </c:pt>
                <c:pt idx="729" formatCode="0.0">
                  <c:v>3.3247158599</c:v>
                </c:pt>
                <c:pt idx="730" formatCode="0.0">
                  <c:v>3.4953722300000001</c:v>
                </c:pt>
                <c:pt idx="731" formatCode="0.0">
                  <c:v>3.3852316492000001</c:v>
                </c:pt>
                <c:pt idx="732" formatCode="0.0">
                  <c:v>3.4568110595000001</c:v>
                </c:pt>
                <c:pt idx="733" formatCode="0.0">
                  <c:v>3.7188780845</c:v>
                </c:pt>
                <c:pt idx="734" formatCode="0.0">
                  <c:v>3.3990452964000002</c:v>
                </c:pt>
                <c:pt idx="735" formatCode="0.0">
                  <c:v>3.4748286219</c:v>
                </c:pt>
                <c:pt idx="736" formatCode="0.0">
                  <c:v>3.1959859977999998</c:v>
                </c:pt>
                <c:pt idx="737" formatCode="0.0">
                  <c:v>3.0016093398999999</c:v>
                </c:pt>
                <c:pt idx="738" formatCode="0.0">
                  <c:v>3.0225729218000001</c:v>
                </c:pt>
                <c:pt idx="739" formatCode="0.0">
                  <c:v>2.6177425176</c:v>
                </c:pt>
                <c:pt idx="740" formatCode="0.0">
                  <c:v>2.3599782093999999</c:v>
                </c:pt>
                <c:pt idx="741" formatCode="0.0">
                  <c:v>1.4715107759999999</c:v>
                </c:pt>
                <c:pt idx="742" formatCode="0.0">
                  <c:v>4.0030264099999997E-2</c:v>
                </c:pt>
                <c:pt idx="743" formatCode="0.0">
                  <c:v>-1.0845922491</c:v>
                </c:pt>
                <c:pt idx="744" formatCode="0.0">
                  <c:v>-2.1189200841</c:v>
                </c:pt>
                <c:pt idx="745" formatCode="0.0">
                  <c:v>-3.5666057101000002</c:v>
                </c:pt>
                <c:pt idx="746" formatCode="0.0">
                  <c:v>-4.5321799216</c:v>
                </c:pt>
                <c:pt idx="747" formatCode="0.0">
                  <c:v>-5.6246676611000002</c:v>
                </c:pt>
                <c:pt idx="748" formatCode="0.0">
                  <c:v>-6.8788281044000001</c:v>
                </c:pt>
                <c:pt idx="749" formatCode="0.0">
                  <c:v>-7.6767798653000003</c:v>
                </c:pt>
                <c:pt idx="750" formatCode="0.0">
                  <c:v>-8.7017272698999992</c:v>
                </c:pt>
                <c:pt idx="751" formatCode="0.0">
                  <c:v>-9.2523054060999996</c:v>
                </c:pt>
                <c:pt idx="752" formatCode="0.0">
                  <c:v>-9.7599472423000009</c:v>
                </c:pt>
                <c:pt idx="753" formatCode="0.0">
                  <c:v>-9.6312782107999997</c:v>
                </c:pt>
                <c:pt idx="754" formatCode="0.0">
                  <c:v>-8.6838132447999996</c:v>
                </c:pt>
                <c:pt idx="755" formatCode="0.0">
                  <c:v>-7.4484354149999996</c:v>
                </c:pt>
                <c:pt idx="756" formatCode="0.0">
                  <c:v>-6.6592202249000003</c:v>
                </c:pt>
                <c:pt idx="757" formatCode="0.0">
                  <c:v>-5.4301069286999999</c:v>
                </c:pt>
                <c:pt idx="758" formatCode="0.0">
                  <c:v>-3.6942889051000001</c:v>
                </c:pt>
                <c:pt idx="759" formatCode="0.0">
                  <c:v>-2.1793103186999998</c:v>
                </c:pt>
                <c:pt idx="760" formatCode="0.0">
                  <c:v>-0.5765643547</c:v>
                </c:pt>
                <c:pt idx="761" formatCode="0.0">
                  <c:v>0.58345195689999996</c:v>
                </c:pt>
                <c:pt idx="762" formatCode="0.0">
                  <c:v>1.7930947923</c:v>
                </c:pt>
                <c:pt idx="763" formatCode="0.0">
                  <c:v>2.7542870133999999</c:v>
                </c:pt>
                <c:pt idx="764" formatCode="0.0">
                  <c:v>3.9368319833999998</c:v>
                </c:pt>
                <c:pt idx="765" formatCode="0.0">
                  <c:v>4.6359936043000003</c:v>
                </c:pt>
                <c:pt idx="766" formatCode="0.0">
                  <c:v>5.1910233865000004</c:v>
                </c:pt>
                <c:pt idx="767" formatCode="0.0">
                  <c:v>5.4248567341999996</c:v>
                </c:pt>
                <c:pt idx="768" formatCode="0.0">
                  <c:v>5.8285090732000002</c:v>
                </c:pt>
                <c:pt idx="769" formatCode="0.0">
                  <c:v>6.1766394027000002</c:v>
                </c:pt>
                <c:pt idx="770" formatCode="0.0">
                  <c:v>5.9886769907000001</c:v>
                </c:pt>
                <c:pt idx="771" formatCode="0.0">
                  <c:v>5.9011497973999996</c:v>
                </c:pt>
                <c:pt idx="772" formatCode="0.0">
                  <c:v>6.0806612287000004</c:v>
                </c:pt>
                <c:pt idx="773" formatCode="0.0">
                  <c:v>6.4410872424000001</c:v>
                </c:pt>
                <c:pt idx="774" formatCode="0.0">
                  <c:v>6.6318130703999998</c:v>
                </c:pt>
                <c:pt idx="775" formatCode="0.0">
                  <c:v>7.1595589017999997</c:v>
                </c:pt>
                <c:pt idx="776" formatCode="0.0">
                  <c:v>7.3053111809000004</c:v>
                </c:pt>
                <c:pt idx="777" formatCode="0.0">
                  <c:v>7.4579861965000003</c:v>
                </c:pt>
                <c:pt idx="778" formatCode="0.0">
                  <c:v>7.3864423542999997</c:v>
                </c:pt>
                <c:pt idx="779" formatCode="0.0">
                  <c:v>7.3123999992000002</c:v>
                </c:pt>
                <c:pt idx="780" formatCode="0.0">
                  <c:v>7.2434079160999998</c:v>
                </c:pt>
                <c:pt idx="781" formatCode="0.0">
                  <c:v>7.4000545195000003</c:v>
                </c:pt>
                <c:pt idx="782" formatCode="0.0">
                  <c:v>7.3701774526000001</c:v>
                </c:pt>
                <c:pt idx="783" formatCode="0.0">
                  <c:v>7.0491951383</c:v>
                </c:pt>
                <c:pt idx="784" formatCode="0.0">
                  <c:v>7.0118776351000003</c:v>
                </c:pt>
                <c:pt idx="785" formatCode="0.0">
                  <c:v>6.5629470993999997</c:v>
                </c:pt>
                <c:pt idx="786" formatCode="0.0">
                  <c:v>6.2740575793</c:v>
                </c:pt>
                <c:pt idx="787" formatCode="0.0">
                  <c:v>6.0365299181000003</c:v>
                </c:pt>
                <c:pt idx="788" formatCode="0.0">
                  <c:v>5.5901000093000004</c:v>
                </c:pt>
                <c:pt idx="789" formatCode="0.0">
                  <c:v>5.4645020219999996</c:v>
                </c:pt>
                <c:pt idx="790" formatCode="0.0">
                  <c:v>5.3128657220999997</c:v>
                </c:pt>
                <c:pt idx="791" formatCode="0.0">
                  <c:v>4.9602657676000002</c:v>
                </c:pt>
                <c:pt idx="792" formatCode="0.0">
                  <c:v>4.9547207507</c:v>
                </c:pt>
                <c:pt idx="793" formatCode="0.0">
                  <c:v>4.1974121564000004</c:v>
                </c:pt>
                <c:pt idx="794" formatCode="0.0">
                  <c:v>3.7572913262999998</c:v>
                </c:pt>
                <c:pt idx="795" formatCode="0.0">
                  <c:v>3.8203443528999999</c:v>
                </c:pt>
                <c:pt idx="796" formatCode="0.0">
                  <c:v>3.6286537127999998</c:v>
                </c:pt>
                <c:pt idx="797" formatCode="0.0">
                  <c:v>3.6515570886000002</c:v>
                </c:pt>
                <c:pt idx="798" formatCode="0.0">
                  <c:v>3.9613920992999998</c:v>
                </c:pt>
                <c:pt idx="799" formatCode="0.0">
                  <c:v>3.8142064164999998</c:v>
                </c:pt>
                <c:pt idx="800" formatCode="0.0">
                  <c:v>3.8089995991999999</c:v>
                </c:pt>
                <c:pt idx="801" formatCode="0.0">
                  <c:v>3.7209377964999999</c:v>
                </c:pt>
                <c:pt idx="802" formatCode="0.0">
                  <c:v>3.5618172263000001</c:v>
                </c:pt>
                <c:pt idx="803" formatCode="0.0">
                  <c:v>3.6539732594999998</c:v>
                </c:pt>
                <c:pt idx="804" formatCode="0.0">
                  <c:v>3.3827944480999999</c:v>
                </c:pt>
                <c:pt idx="805" formatCode="0.0">
                  <c:v>3.4807316639999999</c:v>
                </c:pt>
                <c:pt idx="806" formatCode="0.0">
                  <c:v>3.5501833855</c:v>
                </c:pt>
                <c:pt idx="807" formatCode="0.0">
                  <c:v>3.6906032663000001</c:v>
                </c:pt>
                <c:pt idx="808" formatCode="0.0">
                  <c:v>3.7497903910999999</c:v>
                </c:pt>
                <c:pt idx="809" formatCode="0.0">
                  <c:v>3.8371985845999999</c:v>
                </c:pt>
                <c:pt idx="810" formatCode="0.0">
                  <c:v>3.7046712624000002</c:v>
                </c:pt>
                <c:pt idx="811" formatCode="0.0">
                  <c:v>3.675706988</c:v>
                </c:pt>
                <c:pt idx="812" formatCode="0.0">
                  <c:v>3.9589357350999999</c:v>
                </c:pt>
                <c:pt idx="813" formatCode="0.0">
                  <c:v>4.0723818177000002</c:v>
                </c:pt>
                <c:pt idx="814" formatCode="0.0">
                  <c:v>4.1078263310000001</c:v>
                </c:pt>
                <c:pt idx="815" formatCode="0.0">
                  <c:v>4.2887654677000002</c:v>
                </c:pt>
                <c:pt idx="816" formatCode="0.0">
                  <c:v>4.4231924077000002</c:v>
                </c:pt>
                <c:pt idx="817" formatCode="0.0">
                  <c:v>4.4539945509000001</c:v>
                </c:pt>
                <c:pt idx="818" formatCode="0.0">
                  <c:v>4.4870187297999999</c:v>
                </c:pt>
                <c:pt idx="819" formatCode="0.0">
                  <c:v>4.1752890907999998</c:v>
                </c:pt>
                <c:pt idx="820" formatCode="0.0">
                  <c:v>3.8322617039</c:v>
                </c:pt>
                <c:pt idx="821" formatCode="0.0">
                  <c:v>3.7783911539999999</c:v>
                </c:pt>
                <c:pt idx="822" formatCode="0.0">
                  <c:v>3.6733263341</c:v>
                </c:pt>
                <c:pt idx="823" formatCode="0.0">
                  <c:v>3.4691420722999999</c:v>
                </c:pt>
                <c:pt idx="824" formatCode="0.0">
                  <c:v>3.1817578646000002</c:v>
                </c:pt>
                <c:pt idx="825" formatCode="0.0">
                  <c:v>2.8835961461999999</c:v>
                </c:pt>
                <c:pt idx="826" formatCode="0.0">
                  <c:v>2.7178830220000001</c:v>
                </c:pt>
                <c:pt idx="827" formatCode="0.0">
                  <c:v>2.5489232841999998</c:v>
                </c:pt>
                <c:pt idx="828" formatCode="0.0">
                  <c:v>2.3202086734999998</c:v>
                </c:pt>
                <c:pt idx="829" formatCode="0.0">
                  <c:v>2.6636740802999999</c:v>
                </c:pt>
                <c:pt idx="830" formatCode="0.0">
                  <c:v>2.6775522881999998</c:v>
                </c:pt>
                <c:pt idx="831" formatCode="0.0">
                  <c:v>2.7311916067999999</c:v>
                </c:pt>
                <c:pt idx="832" formatCode="0.0">
                  <c:v>2.7167609428000001</c:v>
                </c:pt>
                <c:pt idx="833" formatCode="0.0">
                  <c:v>2.6742703850999998</c:v>
                </c:pt>
                <c:pt idx="834" formatCode="0.0">
                  <c:v>2.4003619086999999</c:v>
                </c:pt>
                <c:pt idx="835" formatCode="0.0">
                  <c:v>2.5299674544999999</c:v>
                </c:pt>
                <c:pt idx="836" formatCode="0.0">
                  <c:v>2.6103969894999999</c:v>
                </c:pt>
                <c:pt idx="837" formatCode="0.0">
                  <c:v>2.5787493853000001</c:v>
                </c:pt>
                <c:pt idx="838" formatCode="0.0">
                  <c:v>2.8367569666999999</c:v>
                </c:pt>
                <c:pt idx="839" formatCode="0.0">
                  <c:v>2.9096949208999998</c:v>
                </c:pt>
                <c:pt idx="840" formatCode="0.0">
                  <c:v>3.2222460479000001</c:v>
                </c:pt>
                <c:pt idx="841" formatCode="0.0">
                  <c:v>2.7784634326000002</c:v>
                </c:pt>
                <c:pt idx="842" formatCode="0.0">
                  <c:v>2.9157048213999999</c:v>
                </c:pt>
                <c:pt idx="843" formatCode="0.0">
                  <c:v>2.9726084057</c:v>
                </c:pt>
                <c:pt idx="844" formatCode="0.0">
                  <c:v>3.3294775851999998</c:v>
                </c:pt>
                <c:pt idx="845" formatCode="0.0">
                  <c:v>3.3610640515000001</c:v>
                </c:pt>
                <c:pt idx="846" formatCode="0.0">
                  <c:v>3.5635448787000001</c:v>
                </c:pt>
                <c:pt idx="847" formatCode="0.0">
                  <c:v>3.6464909774000001</c:v>
                </c:pt>
                <c:pt idx="848" formatCode="0.0">
                  <c:v>3.7337464226999999</c:v>
                </c:pt>
                <c:pt idx="849" formatCode="0.0">
                  <c:v>4.0265389305000001</c:v>
                </c:pt>
                <c:pt idx="850" formatCode="0.0">
                  <c:v>4.1831997438000004</c:v>
                </c:pt>
                <c:pt idx="851" formatCode="0.0">
                  <c:v>4.1209866465999996</c:v>
                </c:pt>
                <c:pt idx="852" formatCode="0.0">
                  <c:v>4.1431928683999999</c:v>
                </c:pt>
                <c:pt idx="853" formatCode="0.0">
                  <c:v>4.3876388440999996</c:v>
                </c:pt>
                <c:pt idx="854" formatCode="0.0">
                  <c:v>4.4245460402000001</c:v>
                </c:pt>
                <c:pt idx="855" formatCode="0.0">
                  <c:v>4.4118946829999999</c:v>
                </c:pt>
                <c:pt idx="856" formatCode="0.0">
                  <c:v>4.5564882637000004</c:v>
                </c:pt>
                <c:pt idx="857" formatCode="0.0">
                  <c:v>4.6965156740999996</c:v>
                </c:pt>
                <c:pt idx="858" formatCode="0.0">
                  <c:v>4.9807594194</c:v>
                </c:pt>
                <c:pt idx="859" formatCode="0.0">
                  <c:v>5.1779569765</c:v>
                </c:pt>
                <c:pt idx="860" formatCode="0.0">
                  <c:v>4.9212531662999996</c:v>
                </c:pt>
                <c:pt idx="861" formatCode="0.0">
                  <c:v>4.9899524664000001</c:v>
                </c:pt>
                <c:pt idx="862" formatCode="0.0">
                  <c:v>4.8029271957999997</c:v>
                </c:pt>
                <c:pt idx="863" formatCode="0.0">
                  <c:v>4.4407480170999998</c:v>
                </c:pt>
                <c:pt idx="864" formatCode="0.0">
                  <c:v>4.2391885678000003</c:v>
                </c:pt>
                <c:pt idx="865" formatCode="0.0">
                  <c:v>4.0417359209999999</c:v>
                </c:pt>
                <c:pt idx="866" formatCode="0.0">
                  <c:v>3.6701075667</c:v>
                </c:pt>
                <c:pt idx="867" formatCode="0.0">
                  <c:v>3.8501216410999999</c:v>
                </c:pt>
                <c:pt idx="868" formatCode="0.0">
                  <c:v>3.5086047706999999</c:v>
                </c:pt>
                <c:pt idx="869" formatCode="0.0">
                  <c:v>3.1783865829</c:v>
                </c:pt>
                <c:pt idx="870" formatCode="0.0">
                  <c:v>3.0395108450000001</c:v>
                </c:pt>
                <c:pt idx="871" formatCode="0.0">
                  <c:v>2.8499437465000002</c:v>
                </c:pt>
                <c:pt idx="872" formatCode="0.0">
                  <c:v>2.9625503027</c:v>
                </c:pt>
                <c:pt idx="873" formatCode="0.0">
                  <c:v>2.7741256549000002</c:v>
                </c:pt>
                <c:pt idx="874" formatCode="0.0">
                  <c:v>2.6149340359000002</c:v>
                </c:pt>
                <c:pt idx="875" formatCode="0.0">
                  <c:v>3.1328053952000001</c:v>
                </c:pt>
                <c:pt idx="876" formatCode="0.0">
                  <c:v>3.3208315205000001</c:v>
                </c:pt>
                <c:pt idx="877" formatCode="0.0">
                  <c:v>3.8153058156999999</c:v>
                </c:pt>
                <c:pt idx="878" formatCode="0.0">
                  <c:v>3.1410469612999998</c:v>
                </c:pt>
                <c:pt idx="879" formatCode="0.0">
                  <c:v>1.0499248172</c:v>
                </c:pt>
                <c:pt idx="880" formatCode="0.0">
                  <c:v>0.15095040579999999</c:v>
                </c:pt>
                <c:pt idx="881" formatCode="0.0">
                  <c:v>0.32825364959999997</c:v>
                </c:pt>
                <c:pt idx="882" formatCode="0.0">
                  <c:v>0.30328156499999998</c:v>
                </c:pt>
                <c:pt idx="883" formatCode="0.0">
                  <c:v>5.2776996E-2</c:v>
                </c:pt>
                <c:pt idx="884" formatCode="0.0">
                  <c:v>0.46932919099999998</c:v>
                </c:pt>
                <c:pt idx="885" formatCode="0.0">
                  <c:v>0.73203711169999996</c:v>
                </c:pt>
                <c:pt idx="886" formatCode="0.0">
                  <c:v>0.76599449180000001</c:v>
                </c:pt>
                <c:pt idx="887" formatCode="0.0">
                  <c:v>0.72215150719999999</c:v>
                </c:pt>
                <c:pt idx="888" formatCode="0.0">
                  <c:v>0.97153258980000001</c:v>
                </c:pt>
                <c:pt idx="889" formatCode="0.0">
                  <c:v>0.61718246629999995</c:v>
                </c:pt>
                <c:pt idx="890" formatCode="0.0">
                  <c:v>3.7305081805999998</c:v>
                </c:pt>
                <c:pt idx="891" formatCode="0.0">
                  <c:v>9.0836713349</c:v>
                </c:pt>
                <c:pt idx="892" formatCode="0.0">
                  <c:v>12.1071535122</c:v>
                </c:pt>
                <c:pt idx="893" formatCode="0.0">
                  <c:v>13.517311434</c:v>
                </c:pt>
                <c:pt idx="894" formatCode="0.0">
                  <c:v>14.548928886400001</c:v>
                </c:pt>
                <c:pt idx="895" formatCode="0.0">
                  <c:v>15.8787739195</c:v>
                </c:pt>
                <c:pt idx="896" formatCode="0.0">
                  <c:v>16.3809536829</c:v>
                </c:pt>
                <c:pt idx="897" formatCode="0.0">
                  <c:v>17.0951509665</c:v>
                </c:pt>
                <c:pt idx="898" formatCode="0.0">
                  <c:v>18.576970485</c:v>
                </c:pt>
                <c:pt idx="899" formatCode="0.0">
                  <c:v>19.643874948400001</c:v>
                </c:pt>
                <c:pt idx="900" formatCode="0.0">
                  <c:v>20.012191283300002</c:v>
                </c:pt>
                <c:pt idx="901" formatCode="0.0">
                  <c:v>21.1137488279</c:v>
                </c:pt>
                <c:pt idx="902" formatCode="0.0">
                  <c:v>18.881855555800001</c:v>
                </c:pt>
                <c:pt idx="903" formatCode="0.0">
                  <c:v>15.676742559999999</c:v>
                </c:pt>
                <c:pt idx="904" formatCode="0.0">
                  <c:v>14.173375074999999</c:v>
                </c:pt>
                <c:pt idx="905" formatCode="0.0">
                  <c:v>13.290501796499999</c:v>
                </c:pt>
                <c:pt idx="906" formatCode="0.0">
                  <c:v>12.6481453093</c:v>
                </c:pt>
                <c:pt idx="907" formatCode="0.0">
                  <c:v>12.2423452297</c:v>
                </c:pt>
                <c:pt idx="908" formatCode="0.0">
                  <c:v>11.801862487799999</c:v>
                </c:pt>
                <c:pt idx="909" formatCode="0.0">
                  <c:v>11.207521933300001</c:v>
                </c:pt>
                <c:pt idx="910" formatCode="0.0">
                  <c:v>10.0948979951</c:v>
                </c:pt>
                <c:pt idx="911" formatCode="0.0">
                  <c:v>9.1297911437000003</c:v>
                </c:pt>
                <c:pt idx="912" formatCode="0.0">
                  <c:v>8.6415648842999992</c:v>
                </c:pt>
                <c:pt idx="1127" formatCode="0.0">
                  <c:v>#N/A</c:v>
                </c:pt>
              </c:numCache>
            </c:numRef>
          </c:val>
          <c:smooth val="0"/>
          <c:extLst>
            <c:ext xmlns:c16="http://schemas.microsoft.com/office/drawing/2014/chart" uri="{C3380CC4-5D6E-409C-BE32-E72D297353CC}">
              <c16:uniqueId val="{00000000-D28B-4030-961D-AB2B47C9C2AC}"/>
            </c:ext>
          </c:extLst>
        </c:ser>
        <c:ser>
          <c:idx val="6"/>
          <c:order val="2"/>
          <c:tx>
            <c:strRef>
              <c:f>'RS22'!$N$7</c:f>
              <c:strCache>
                <c:ptCount val="1"/>
                <c:pt idx="0">
                  <c:v>8.6%</c:v>
                </c:pt>
              </c:strCache>
            </c:strRef>
          </c:tx>
          <c:marker>
            <c:symbol val="none"/>
          </c:marker>
          <c:dLbls>
            <c:dLbl>
              <c:idx val="355"/>
              <c:layout>
                <c:manualLayout>
                  <c:x val="-1.2926577042399173E-2"/>
                  <c:y val="-0.109649122807017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D28B-4030-961D-AB2B47C9C2AC}"/>
                </c:ext>
              </c:extLst>
            </c:dLbl>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D28B-4030-961D-AB2B47C9C2AC}"/>
                </c:ext>
              </c:extLst>
            </c:dLbl>
            <c:dLbl>
              <c:idx val="367"/>
              <c:layout>
                <c:manualLayout>
                  <c:x val="-1.0532644804980346E-16"/>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D28B-4030-961D-AB2B47C9C2AC}"/>
                </c:ext>
              </c:extLst>
            </c:dLbl>
            <c:dLbl>
              <c:idx val="389"/>
              <c:layout>
                <c:manualLayout>
                  <c:x val="2.8725726760886944E-2"/>
                  <c:y val="-2.325890483785226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D28B-4030-961D-AB2B47C9C2AC}"/>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D28B-4030-961D-AB2B47C9C2AC}"/>
                </c:ext>
              </c:extLst>
            </c:dLbl>
            <c:dLbl>
              <c:idx val="391"/>
              <c:layout>
                <c:manualLayout>
                  <c:x val="7.1814316902217628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28B-4030-961D-AB2B47C9C2AC}"/>
                </c:ext>
              </c:extLst>
            </c:dLbl>
            <c:dLbl>
              <c:idx val="392"/>
              <c:layout>
                <c:manualLayout>
                  <c:x val="-6.3196598873951612E-2"/>
                  <c:y val="-8.63902179691653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28B-4030-961D-AB2B47C9C2AC}"/>
                </c:ext>
              </c:extLst>
            </c:dLbl>
            <c:dLbl>
              <c:idx val="820"/>
              <c:layout>
                <c:manualLayout>
                  <c:x val="7.18143169022165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28B-4030-961D-AB2B47C9C2AC}"/>
                </c:ext>
              </c:extLst>
            </c:dLbl>
            <c:dLbl>
              <c:idx val="821"/>
              <c:layout>
                <c:manualLayout>
                  <c:x val="-1.0532644804980346E-16"/>
                  <c:y val="3.9872408293460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D28B-4030-961D-AB2B47C9C2AC}"/>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28B-4030-961D-AB2B47C9C2AC}"/>
                </c:ext>
              </c:extLst>
            </c:dLbl>
            <c:dLbl>
              <c:idx val="824"/>
              <c:layout>
                <c:manualLayout>
                  <c:x val="1.0054004366310468E-2"/>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D28B-4030-961D-AB2B47C9C2AC}"/>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D28B-4030-961D-AB2B47C9C2AC}"/>
                </c:ext>
              </c:extLst>
            </c:dLbl>
            <c:dLbl>
              <c:idx val="911"/>
              <c:layout>
                <c:manualLayout>
                  <c:x val="4.3087971274686871E-3"/>
                  <c:y val="-4.24836601307189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D28B-4030-961D-AB2B47C9C2AC}"/>
                </c:ext>
              </c:extLst>
            </c:dLbl>
            <c:dLbl>
              <c:idx val="912"/>
              <c:layout>
                <c:manualLayout>
                  <c:x val="7.1813285457808639E-3"/>
                  <c:y val="-1.633986928104581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80C-4630-AC61-20AB4C667EA2}"/>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D28B-4030-961D-AB2B47C9C2AC}"/>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'RS22'!$A$9:$A$1136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'RS22'!$N$9:$N$1136</c:f>
              <c:numCache>
                <c:formatCode>General</c:formatCode>
                <c:ptCount val="1128"/>
                <c:pt idx="912" formatCode="0.0">
                  <c:v>8.6415648842999992</c:v>
                </c:pt>
                <c:pt idx="1127" formatCode="0.0">
                  <c:v>#N/A</c:v>
                </c:pt>
              </c:numCache>
            </c:numRef>
          </c:val>
          <c:smooth val="0"/>
          <c:extLst>
            <c:ext xmlns:c16="http://schemas.microsoft.com/office/drawing/2014/chart" uri="{C3380CC4-5D6E-409C-BE32-E72D297353CC}">
              <c16:uniqueId val="{0000000E-D28B-4030-961D-AB2B47C9C2AC}"/>
            </c:ext>
          </c:extLst>
        </c:ser>
        <c:ser>
          <c:idx val="1"/>
          <c:order val="5"/>
          <c:tx>
            <c:v>Retail Sales Forecast</c:v>
          </c:tx>
          <c:spPr>
            <a:ln w="19050">
              <a:noFill/>
            </a:ln>
          </c:spPr>
          <c:marker>
            <c:symbol val="circle"/>
            <c:size val="8"/>
            <c:spPr>
              <a:pattFill prst="narVert">
                <a:fgClr>
                  <a:schemeClr val="tx2">
                    <a:lumMod val="75000"/>
                  </a:schemeClr>
                </a:fgClr>
                <a:bgClr>
                  <a:schemeClr val="bg1"/>
                </a:bgClr>
              </a:pattFill>
              <a:ln>
                <a:solidFill>
                  <a:schemeClr val="tx2">
                    <a:lumMod val="75000"/>
                  </a:schemeClr>
                </a:solidFill>
              </a:ln>
            </c:spPr>
          </c:marker>
          <c:val>
            <c:numRef>
              <c:f>'RS22'!$T$8:$T$1136</c:f>
              <c:numCache>
                <c:formatCode>0.0</c:formatCode>
                <c:ptCount val="1129"/>
                <c:pt idx="1">
                  <c:v>0</c:v>
                </c:pt>
                <c:pt idx="915">
                  <c:v>7.95</c:v>
                </c:pt>
                <c:pt idx="918">
                  <c:v>6.1</c:v>
                </c:pt>
                <c:pt idx="921">
                  <c:v>3.9</c:v>
                </c:pt>
                <c:pt idx="924">
                  <c:v>2.1</c:v>
                </c:pt>
                <c:pt idx="927">
                  <c:v>0.5</c:v>
                </c:pt>
                <c:pt idx="930">
                  <c:v>-0.55000000000000004</c:v>
                </c:pt>
                <c:pt idx="933">
                  <c:v>-0.7</c:v>
                </c:pt>
                <c:pt idx="936">
                  <c:v>-0.7</c:v>
                </c:pt>
                <c:pt idx="939">
                  <c:v>0.8</c:v>
                </c:pt>
                <c:pt idx="942">
                  <c:v>2.8</c:v>
                </c:pt>
                <c:pt idx="945">
                  <c:v>3.8</c:v>
                </c:pt>
                <c:pt idx="948">
                  <c:v>4.4000000000000004</c:v>
                </c:pt>
                <c:pt idx="1128">
                  <c:v>#N/A</c:v>
                </c:pt>
              </c:numCache>
            </c:numRef>
          </c:val>
          <c:smooth val="0"/>
          <c:extLst>
            <c:ext xmlns:c16="http://schemas.microsoft.com/office/drawing/2014/chart" uri="{C3380CC4-5D6E-409C-BE32-E72D297353CC}">
              <c16:uniqueId val="{0000000F-D28B-4030-961D-AB2B47C9C2AC}"/>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0"/>
          <c:order val="0"/>
          <c:tx>
            <c:v>0</c:v>
          </c:tx>
          <c:spPr>
            <a:ln w="28575">
              <a:solidFill>
                <a:schemeClr val="tx1"/>
              </a:solidFill>
            </a:ln>
          </c:spPr>
          <c:marker>
            <c:symbol val="none"/>
          </c:marker>
          <c:cat>
            <c:numRef>
              <c:f>'RS22'!$A$9:$A$1136</c:f>
              <c:numCache>
                <c:formatCode>mmm\-yy</c:formatCode>
                <c:ptCount val="112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pt idx="588">
                  <c:v>35065</c:v>
                </c:pt>
                <c:pt idx="589">
                  <c:v>35096</c:v>
                </c:pt>
                <c:pt idx="590">
                  <c:v>35125</c:v>
                </c:pt>
                <c:pt idx="591">
                  <c:v>35156</c:v>
                </c:pt>
                <c:pt idx="592">
                  <c:v>35186</c:v>
                </c:pt>
                <c:pt idx="593">
                  <c:v>35217</c:v>
                </c:pt>
                <c:pt idx="594">
                  <c:v>35247</c:v>
                </c:pt>
                <c:pt idx="595">
                  <c:v>35278</c:v>
                </c:pt>
                <c:pt idx="596">
                  <c:v>35309</c:v>
                </c:pt>
                <c:pt idx="597">
                  <c:v>35339</c:v>
                </c:pt>
                <c:pt idx="598">
                  <c:v>35370</c:v>
                </c:pt>
                <c:pt idx="599">
                  <c:v>35400</c:v>
                </c:pt>
                <c:pt idx="600">
                  <c:v>35431</c:v>
                </c:pt>
                <c:pt idx="601">
                  <c:v>35462</c:v>
                </c:pt>
                <c:pt idx="602">
                  <c:v>35490</c:v>
                </c:pt>
                <c:pt idx="603">
                  <c:v>35521</c:v>
                </c:pt>
                <c:pt idx="604">
                  <c:v>35551</c:v>
                </c:pt>
                <c:pt idx="605">
                  <c:v>35582</c:v>
                </c:pt>
                <c:pt idx="606">
                  <c:v>35612</c:v>
                </c:pt>
                <c:pt idx="607">
                  <c:v>35643</c:v>
                </c:pt>
                <c:pt idx="608">
                  <c:v>35674</c:v>
                </c:pt>
                <c:pt idx="609">
                  <c:v>35704</c:v>
                </c:pt>
                <c:pt idx="610">
                  <c:v>35735</c:v>
                </c:pt>
                <c:pt idx="611">
                  <c:v>35765</c:v>
                </c:pt>
                <c:pt idx="612">
                  <c:v>35796</c:v>
                </c:pt>
                <c:pt idx="613">
                  <c:v>35827</c:v>
                </c:pt>
                <c:pt idx="614">
                  <c:v>35855</c:v>
                </c:pt>
                <c:pt idx="615">
                  <c:v>35886</c:v>
                </c:pt>
                <c:pt idx="616">
                  <c:v>35916</c:v>
                </c:pt>
                <c:pt idx="617">
                  <c:v>35947</c:v>
                </c:pt>
                <c:pt idx="618">
                  <c:v>35977</c:v>
                </c:pt>
                <c:pt idx="619">
                  <c:v>36008</c:v>
                </c:pt>
                <c:pt idx="620">
                  <c:v>36039</c:v>
                </c:pt>
                <c:pt idx="621">
                  <c:v>36069</c:v>
                </c:pt>
                <c:pt idx="622">
                  <c:v>36100</c:v>
                </c:pt>
                <c:pt idx="623">
                  <c:v>36130</c:v>
                </c:pt>
                <c:pt idx="624">
                  <c:v>36161</c:v>
                </c:pt>
                <c:pt idx="625">
                  <c:v>36192</c:v>
                </c:pt>
                <c:pt idx="626">
                  <c:v>36220</c:v>
                </c:pt>
                <c:pt idx="627">
                  <c:v>36251</c:v>
                </c:pt>
                <c:pt idx="628">
                  <c:v>36281</c:v>
                </c:pt>
                <c:pt idx="629">
                  <c:v>36312</c:v>
                </c:pt>
                <c:pt idx="630">
                  <c:v>36342</c:v>
                </c:pt>
                <c:pt idx="631">
                  <c:v>36373</c:v>
                </c:pt>
                <c:pt idx="632">
                  <c:v>36404</c:v>
                </c:pt>
                <c:pt idx="633">
                  <c:v>36434</c:v>
                </c:pt>
                <c:pt idx="634">
                  <c:v>36465</c:v>
                </c:pt>
                <c:pt idx="635">
                  <c:v>36495</c:v>
                </c:pt>
                <c:pt idx="636">
                  <c:v>36526</c:v>
                </c:pt>
                <c:pt idx="637">
                  <c:v>36557</c:v>
                </c:pt>
                <c:pt idx="638">
                  <c:v>36586</c:v>
                </c:pt>
                <c:pt idx="639">
                  <c:v>36617</c:v>
                </c:pt>
                <c:pt idx="640">
                  <c:v>36647</c:v>
                </c:pt>
                <c:pt idx="641">
                  <c:v>36678</c:v>
                </c:pt>
                <c:pt idx="642">
                  <c:v>36708</c:v>
                </c:pt>
                <c:pt idx="643">
                  <c:v>36739</c:v>
                </c:pt>
                <c:pt idx="644">
                  <c:v>36770</c:v>
                </c:pt>
                <c:pt idx="645">
                  <c:v>36800</c:v>
                </c:pt>
                <c:pt idx="646">
                  <c:v>36831</c:v>
                </c:pt>
                <c:pt idx="647">
                  <c:v>36861</c:v>
                </c:pt>
                <c:pt idx="648">
                  <c:v>36892</c:v>
                </c:pt>
                <c:pt idx="649">
                  <c:v>36923</c:v>
                </c:pt>
                <c:pt idx="650">
                  <c:v>36951</c:v>
                </c:pt>
                <c:pt idx="651">
                  <c:v>36982</c:v>
                </c:pt>
                <c:pt idx="652">
                  <c:v>37012</c:v>
                </c:pt>
                <c:pt idx="653">
                  <c:v>37043</c:v>
                </c:pt>
                <c:pt idx="654">
                  <c:v>37073</c:v>
                </c:pt>
                <c:pt idx="655">
                  <c:v>37104</c:v>
                </c:pt>
                <c:pt idx="656">
                  <c:v>37135</c:v>
                </c:pt>
                <c:pt idx="657">
                  <c:v>37165</c:v>
                </c:pt>
                <c:pt idx="658">
                  <c:v>37196</c:v>
                </c:pt>
                <c:pt idx="659">
                  <c:v>37226</c:v>
                </c:pt>
                <c:pt idx="660">
                  <c:v>37257</c:v>
                </c:pt>
                <c:pt idx="661">
                  <c:v>37288</c:v>
                </c:pt>
                <c:pt idx="662">
                  <c:v>37316</c:v>
                </c:pt>
                <c:pt idx="663">
                  <c:v>37347</c:v>
                </c:pt>
                <c:pt idx="664">
                  <c:v>37377</c:v>
                </c:pt>
                <c:pt idx="665">
                  <c:v>37408</c:v>
                </c:pt>
                <c:pt idx="666">
                  <c:v>37438</c:v>
                </c:pt>
                <c:pt idx="667">
                  <c:v>37469</c:v>
                </c:pt>
                <c:pt idx="668">
                  <c:v>37500</c:v>
                </c:pt>
                <c:pt idx="669">
                  <c:v>37530</c:v>
                </c:pt>
                <c:pt idx="670">
                  <c:v>37561</c:v>
                </c:pt>
                <c:pt idx="671">
                  <c:v>37591</c:v>
                </c:pt>
                <c:pt idx="672">
                  <c:v>37622</c:v>
                </c:pt>
                <c:pt idx="673">
                  <c:v>37653</c:v>
                </c:pt>
                <c:pt idx="674">
                  <c:v>37681</c:v>
                </c:pt>
                <c:pt idx="675">
                  <c:v>37712</c:v>
                </c:pt>
                <c:pt idx="676">
                  <c:v>37742</c:v>
                </c:pt>
                <c:pt idx="677">
                  <c:v>37773</c:v>
                </c:pt>
                <c:pt idx="678">
                  <c:v>37803</c:v>
                </c:pt>
                <c:pt idx="679">
                  <c:v>37834</c:v>
                </c:pt>
                <c:pt idx="680">
                  <c:v>37865</c:v>
                </c:pt>
                <c:pt idx="681">
                  <c:v>37895</c:v>
                </c:pt>
                <c:pt idx="682">
                  <c:v>37926</c:v>
                </c:pt>
                <c:pt idx="683">
                  <c:v>37956</c:v>
                </c:pt>
                <c:pt idx="684">
                  <c:v>37987</c:v>
                </c:pt>
                <c:pt idx="685">
                  <c:v>38018</c:v>
                </c:pt>
                <c:pt idx="686">
                  <c:v>38047</c:v>
                </c:pt>
                <c:pt idx="687">
                  <c:v>38078</c:v>
                </c:pt>
                <c:pt idx="688">
                  <c:v>38108</c:v>
                </c:pt>
                <c:pt idx="689">
                  <c:v>38139</c:v>
                </c:pt>
                <c:pt idx="690">
                  <c:v>38169</c:v>
                </c:pt>
                <c:pt idx="691">
                  <c:v>38200</c:v>
                </c:pt>
                <c:pt idx="692">
                  <c:v>38231</c:v>
                </c:pt>
                <c:pt idx="693">
                  <c:v>38261</c:v>
                </c:pt>
                <c:pt idx="694">
                  <c:v>38292</c:v>
                </c:pt>
                <c:pt idx="695">
                  <c:v>38322</c:v>
                </c:pt>
                <c:pt idx="696">
                  <c:v>38353</c:v>
                </c:pt>
                <c:pt idx="697">
                  <c:v>38384</c:v>
                </c:pt>
                <c:pt idx="698">
                  <c:v>38412</c:v>
                </c:pt>
                <c:pt idx="699">
                  <c:v>38443</c:v>
                </c:pt>
                <c:pt idx="700">
                  <c:v>38473</c:v>
                </c:pt>
                <c:pt idx="701">
                  <c:v>38504</c:v>
                </c:pt>
                <c:pt idx="702">
                  <c:v>38534</c:v>
                </c:pt>
                <c:pt idx="703">
                  <c:v>38565</c:v>
                </c:pt>
                <c:pt idx="704">
                  <c:v>38596</c:v>
                </c:pt>
                <c:pt idx="705">
                  <c:v>38626</c:v>
                </c:pt>
                <c:pt idx="706">
                  <c:v>38657</c:v>
                </c:pt>
                <c:pt idx="707">
                  <c:v>38687</c:v>
                </c:pt>
                <c:pt idx="708">
                  <c:v>38718</c:v>
                </c:pt>
                <c:pt idx="709">
                  <c:v>38749</c:v>
                </c:pt>
                <c:pt idx="710">
                  <c:v>38777</c:v>
                </c:pt>
                <c:pt idx="711">
                  <c:v>38808</c:v>
                </c:pt>
                <c:pt idx="712">
                  <c:v>38838</c:v>
                </c:pt>
                <c:pt idx="713">
                  <c:v>38869</c:v>
                </c:pt>
                <c:pt idx="714">
                  <c:v>38899</c:v>
                </c:pt>
                <c:pt idx="715">
                  <c:v>38930</c:v>
                </c:pt>
                <c:pt idx="716">
                  <c:v>38961</c:v>
                </c:pt>
                <c:pt idx="717">
                  <c:v>38991</c:v>
                </c:pt>
                <c:pt idx="718">
                  <c:v>39022</c:v>
                </c:pt>
                <c:pt idx="719">
                  <c:v>39052</c:v>
                </c:pt>
                <c:pt idx="720">
                  <c:v>39083</c:v>
                </c:pt>
                <c:pt idx="721">
                  <c:v>39114</c:v>
                </c:pt>
                <c:pt idx="722">
                  <c:v>39142</c:v>
                </c:pt>
                <c:pt idx="723">
                  <c:v>39173</c:v>
                </c:pt>
                <c:pt idx="724">
                  <c:v>39203</c:v>
                </c:pt>
                <c:pt idx="725">
                  <c:v>39234</c:v>
                </c:pt>
                <c:pt idx="726">
                  <c:v>39264</c:v>
                </c:pt>
                <c:pt idx="727">
                  <c:v>39295</c:v>
                </c:pt>
                <c:pt idx="728">
                  <c:v>39326</c:v>
                </c:pt>
                <c:pt idx="729">
                  <c:v>39356</c:v>
                </c:pt>
                <c:pt idx="730">
                  <c:v>39387</c:v>
                </c:pt>
                <c:pt idx="731">
                  <c:v>39417</c:v>
                </c:pt>
                <c:pt idx="732">
                  <c:v>39448</c:v>
                </c:pt>
                <c:pt idx="733">
                  <c:v>39479</c:v>
                </c:pt>
                <c:pt idx="734">
                  <c:v>39508</c:v>
                </c:pt>
                <c:pt idx="735">
                  <c:v>39539</c:v>
                </c:pt>
                <c:pt idx="736">
                  <c:v>39569</c:v>
                </c:pt>
                <c:pt idx="737">
                  <c:v>39600</c:v>
                </c:pt>
                <c:pt idx="738">
                  <c:v>39630</c:v>
                </c:pt>
                <c:pt idx="739">
                  <c:v>39661</c:v>
                </c:pt>
                <c:pt idx="740">
                  <c:v>39692</c:v>
                </c:pt>
                <c:pt idx="741">
                  <c:v>39722</c:v>
                </c:pt>
                <c:pt idx="742">
                  <c:v>39753</c:v>
                </c:pt>
                <c:pt idx="743">
                  <c:v>39783</c:v>
                </c:pt>
                <c:pt idx="744">
                  <c:v>39814</c:v>
                </c:pt>
                <c:pt idx="745">
                  <c:v>39845</c:v>
                </c:pt>
                <c:pt idx="746">
                  <c:v>39873</c:v>
                </c:pt>
                <c:pt idx="747">
                  <c:v>39904</c:v>
                </c:pt>
                <c:pt idx="748">
                  <c:v>39934</c:v>
                </c:pt>
                <c:pt idx="749">
                  <c:v>39965</c:v>
                </c:pt>
                <c:pt idx="750">
                  <c:v>39995</c:v>
                </c:pt>
                <c:pt idx="751">
                  <c:v>40026</c:v>
                </c:pt>
                <c:pt idx="752">
                  <c:v>40057</c:v>
                </c:pt>
                <c:pt idx="753">
                  <c:v>40087</c:v>
                </c:pt>
                <c:pt idx="754">
                  <c:v>40118</c:v>
                </c:pt>
                <c:pt idx="755">
                  <c:v>40148</c:v>
                </c:pt>
                <c:pt idx="756">
                  <c:v>40179</c:v>
                </c:pt>
                <c:pt idx="757">
                  <c:v>40210</c:v>
                </c:pt>
                <c:pt idx="758">
                  <c:v>40238</c:v>
                </c:pt>
                <c:pt idx="759">
                  <c:v>40269</c:v>
                </c:pt>
                <c:pt idx="760">
                  <c:v>40299</c:v>
                </c:pt>
                <c:pt idx="761">
                  <c:v>40330</c:v>
                </c:pt>
                <c:pt idx="762">
                  <c:v>40360</c:v>
                </c:pt>
                <c:pt idx="763">
                  <c:v>40391</c:v>
                </c:pt>
                <c:pt idx="764">
                  <c:v>40422</c:v>
                </c:pt>
                <c:pt idx="765">
                  <c:v>40452</c:v>
                </c:pt>
                <c:pt idx="766">
                  <c:v>40483</c:v>
                </c:pt>
                <c:pt idx="767">
                  <c:v>40513</c:v>
                </c:pt>
                <c:pt idx="768">
                  <c:v>40544</c:v>
                </c:pt>
                <c:pt idx="769">
                  <c:v>40575</c:v>
                </c:pt>
                <c:pt idx="770">
                  <c:v>40603</c:v>
                </c:pt>
                <c:pt idx="771">
                  <c:v>40634</c:v>
                </c:pt>
                <c:pt idx="772">
                  <c:v>40664</c:v>
                </c:pt>
                <c:pt idx="773">
                  <c:v>40695</c:v>
                </c:pt>
                <c:pt idx="774">
                  <c:v>40725</c:v>
                </c:pt>
                <c:pt idx="775">
                  <c:v>40756</c:v>
                </c:pt>
                <c:pt idx="776">
                  <c:v>40787</c:v>
                </c:pt>
                <c:pt idx="777">
                  <c:v>40817</c:v>
                </c:pt>
                <c:pt idx="778">
                  <c:v>40848</c:v>
                </c:pt>
                <c:pt idx="779">
                  <c:v>40878</c:v>
                </c:pt>
                <c:pt idx="780">
                  <c:v>40909</c:v>
                </c:pt>
                <c:pt idx="781">
                  <c:v>40940</c:v>
                </c:pt>
                <c:pt idx="782">
                  <c:v>40969</c:v>
                </c:pt>
                <c:pt idx="783">
                  <c:v>41000</c:v>
                </c:pt>
                <c:pt idx="784">
                  <c:v>41030</c:v>
                </c:pt>
                <c:pt idx="785">
                  <c:v>41061</c:v>
                </c:pt>
                <c:pt idx="786">
                  <c:v>41091</c:v>
                </c:pt>
                <c:pt idx="787">
                  <c:v>41122</c:v>
                </c:pt>
                <c:pt idx="788">
                  <c:v>41153</c:v>
                </c:pt>
                <c:pt idx="789">
                  <c:v>41183</c:v>
                </c:pt>
                <c:pt idx="790">
                  <c:v>41214</c:v>
                </c:pt>
                <c:pt idx="791">
                  <c:v>41244</c:v>
                </c:pt>
                <c:pt idx="792">
                  <c:v>41275</c:v>
                </c:pt>
                <c:pt idx="793">
                  <c:v>41306</c:v>
                </c:pt>
                <c:pt idx="794">
                  <c:v>41334</c:v>
                </c:pt>
                <c:pt idx="795">
                  <c:v>41365</c:v>
                </c:pt>
                <c:pt idx="796">
                  <c:v>41395</c:v>
                </c:pt>
                <c:pt idx="797">
                  <c:v>41426</c:v>
                </c:pt>
                <c:pt idx="798">
                  <c:v>41456</c:v>
                </c:pt>
                <c:pt idx="799">
                  <c:v>41487</c:v>
                </c:pt>
                <c:pt idx="800">
                  <c:v>41518</c:v>
                </c:pt>
                <c:pt idx="801">
                  <c:v>41548</c:v>
                </c:pt>
                <c:pt idx="802">
                  <c:v>41579</c:v>
                </c:pt>
                <c:pt idx="803">
                  <c:v>41609</c:v>
                </c:pt>
                <c:pt idx="804">
                  <c:v>41640</c:v>
                </c:pt>
                <c:pt idx="805">
                  <c:v>41671</c:v>
                </c:pt>
                <c:pt idx="806">
                  <c:v>41699</c:v>
                </c:pt>
                <c:pt idx="807">
                  <c:v>41730</c:v>
                </c:pt>
                <c:pt idx="808">
                  <c:v>41760</c:v>
                </c:pt>
                <c:pt idx="809">
                  <c:v>41791</c:v>
                </c:pt>
                <c:pt idx="810">
                  <c:v>41821</c:v>
                </c:pt>
                <c:pt idx="811">
                  <c:v>41852</c:v>
                </c:pt>
                <c:pt idx="812">
                  <c:v>41883</c:v>
                </c:pt>
                <c:pt idx="813">
                  <c:v>41913</c:v>
                </c:pt>
                <c:pt idx="814">
                  <c:v>41944</c:v>
                </c:pt>
                <c:pt idx="815">
                  <c:v>41974</c:v>
                </c:pt>
                <c:pt idx="816">
                  <c:v>42005</c:v>
                </c:pt>
                <c:pt idx="817">
                  <c:v>42036</c:v>
                </c:pt>
                <c:pt idx="818">
                  <c:v>42064</c:v>
                </c:pt>
                <c:pt idx="819">
                  <c:v>42095</c:v>
                </c:pt>
                <c:pt idx="820">
                  <c:v>42125</c:v>
                </c:pt>
                <c:pt idx="821">
                  <c:v>42156</c:v>
                </c:pt>
                <c:pt idx="822">
                  <c:v>42186</c:v>
                </c:pt>
                <c:pt idx="823">
                  <c:v>42217</c:v>
                </c:pt>
                <c:pt idx="824">
                  <c:v>42248</c:v>
                </c:pt>
                <c:pt idx="825">
                  <c:v>42278</c:v>
                </c:pt>
                <c:pt idx="826">
                  <c:v>42309</c:v>
                </c:pt>
                <c:pt idx="827">
                  <c:v>42339</c:v>
                </c:pt>
                <c:pt idx="828">
                  <c:v>42370</c:v>
                </c:pt>
                <c:pt idx="829">
                  <c:v>42401</c:v>
                </c:pt>
                <c:pt idx="830">
                  <c:v>42430</c:v>
                </c:pt>
                <c:pt idx="831">
                  <c:v>42461</c:v>
                </c:pt>
                <c:pt idx="832">
                  <c:v>42491</c:v>
                </c:pt>
                <c:pt idx="833">
                  <c:v>42522</c:v>
                </c:pt>
                <c:pt idx="834">
                  <c:v>42552</c:v>
                </c:pt>
                <c:pt idx="835">
                  <c:v>42583</c:v>
                </c:pt>
                <c:pt idx="836">
                  <c:v>42614</c:v>
                </c:pt>
                <c:pt idx="837">
                  <c:v>42644</c:v>
                </c:pt>
                <c:pt idx="838">
                  <c:v>42675</c:v>
                </c:pt>
                <c:pt idx="839">
                  <c:v>42705</c:v>
                </c:pt>
                <c:pt idx="840">
                  <c:v>42736</c:v>
                </c:pt>
                <c:pt idx="841">
                  <c:v>42767</c:v>
                </c:pt>
                <c:pt idx="842">
                  <c:v>42795</c:v>
                </c:pt>
                <c:pt idx="843">
                  <c:v>42826</c:v>
                </c:pt>
                <c:pt idx="844">
                  <c:v>42856</c:v>
                </c:pt>
                <c:pt idx="845">
                  <c:v>42887</c:v>
                </c:pt>
                <c:pt idx="846">
                  <c:v>42917</c:v>
                </c:pt>
                <c:pt idx="847">
                  <c:v>42948</c:v>
                </c:pt>
                <c:pt idx="848">
                  <c:v>42979</c:v>
                </c:pt>
                <c:pt idx="849">
                  <c:v>43009</c:v>
                </c:pt>
                <c:pt idx="850">
                  <c:v>43040</c:v>
                </c:pt>
                <c:pt idx="851">
                  <c:v>43070</c:v>
                </c:pt>
                <c:pt idx="852">
                  <c:v>43101</c:v>
                </c:pt>
                <c:pt idx="853">
                  <c:v>43132</c:v>
                </c:pt>
                <c:pt idx="854">
                  <c:v>43160</c:v>
                </c:pt>
                <c:pt idx="855">
                  <c:v>43191</c:v>
                </c:pt>
                <c:pt idx="856">
                  <c:v>43221</c:v>
                </c:pt>
                <c:pt idx="857">
                  <c:v>43252</c:v>
                </c:pt>
                <c:pt idx="858">
                  <c:v>43282</c:v>
                </c:pt>
                <c:pt idx="859">
                  <c:v>43313</c:v>
                </c:pt>
                <c:pt idx="860">
                  <c:v>43344</c:v>
                </c:pt>
                <c:pt idx="861">
                  <c:v>43374</c:v>
                </c:pt>
                <c:pt idx="862">
                  <c:v>43405</c:v>
                </c:pt>
                <c:pt idx="863">
                  <c:v>43435</c:v>
                </c:pt>
                <c:pt idx="864">
                  <c:v>43466</c:v>
                </c:pt>
                <c:pt idx="865">
                  <c:v>43497</c:v>
                </c:pt>
                <c:pt idx="866">
                  <c:v>43525</c:v>
                </c:pt>
                <c:pt idx="867">
                  <c:v>43556</c:v>
                </c:pt>
                <c:pt idx="868">
                  <c:v>43586</c:v>
                </c:pt>
                <c:pt idx="869">
                  <c:v>43617</c:v>
                </c:pt>
                <c:pt idx="870">
                  <c:v>43647</c:v>
                </c:pt>
                <c:pt idx="871">
                  <c:v>43678</c:v>
                </c:pt>
                <c:pt idx="872">
                  <c:v>43709</c:v>
                </c:pt>
                <c:pt idx="873">
                  <c:v>43739</c:v>
                </c:pt>
                <c:pt idx="874">
                  <c:v>43770</c:v>
                </c:pt>
                <c:pt idx="875">
                  <c:v>43800</c:v>
                </c:pt>
                <c:pt idx="876">
                  <c:v>43831</c:v>
                </c:pt>
                <c:pt idx="877">
                  <c:v>43862</c:v>
                </c:pt>
                <c:pt idx="878">
                  <c:v>43891</c:v>
                </c:pt>
                <c:pt idx="879">
                  <c:v>43922</c:v>
                </c:pt>
                <c:pt idx="880">
                  <c:v>43952</c:v>
                </c:pt>
                <c:pt idx="881">
                  <c:v>43983</c:v>
                </c:pt>
                <c:pt idx="882">
                  <c:v>44013</c:v>
                </c:pt>
                <c:pt idx="883">
                  <c:v>44044</c:v>
                </c:pt>
                <c:pt idx="884">
                  <c:v>44075</c:v>
                </c:pt>
                <c:pt idx="885">
                  <c:v>44105</c:v>
                </c:pt>
                <c:pt idx="886">
                  <c:v>44136</c:v>
                </c:pt>
                <c:pt idx="887">
                  <c:v>44166</c:v>
                </c:pt>
                <c:pt idx="888">
                  <c:v>44197</c:v>
                </c:pt>
                <c:pt idx="889">
                  <c:v>44228</c:v>
                </c:pt>
                <c:pt idx="890">
                  <c:v>44256</c:v>
                </c:pt>
                <c:pt idx="891">
                  <c:v>44287</c:v>
                </c:pt>
                <c:pt idx="892">
                  <c:v>44317</c:v>
                </c:pt>
                <c:pt idx="893">
                  <c:v>44348</c:v>
                </c:pt>
                <c:pt idx="894">
                  <c:v>44378</c:v>
                </c:pt>
                <c:pt idx="895">
                  <c:v>44409</c:v>
                </c:pt>
                <c:pt idx="896">
                  <c:v>44440</c:v>
                </c:pt>
                <c:pt idx="897">
                  <c:v>44470</c:v>
                </c:pt>
                <c:pt idx="898">
                  <c:v>44501</c:v>
                </c:pt>
                <c:pt idx="899">
                  <c:v>44531</c:v>
                </c:pt>
                <c:pt idx="900">
                  <c:v>44562</c:v>
                </c:pt>
                <c:pt idx="901">
                  <c:v>44593</c:v>
                </c:pt>
                <c:pt idx="902">
                  <c:v>44621</c:v>
                </c:pt>
                <c:pt idx="903">
                  <c:v>44652</c:v>
                </c:pt>
                <c:pt idx="904">
                  <c:v>44682</c:v>
                </c:pt>
                <c:pt idx="905">
                  <c:v>44713</c:v>
                </c:pt>
                <c:pt idx="906">
                  <c:v>44743</c:v>
                </c:pt>
                <c:pt idx="907">
                  <c:v>44774</c:v>
                </c:pt>
                <c:pt idx="908">
                  <c:v>44805</c:v>
                </c:pt>
                <c:pt idx="909">
                  <c:v>44835</c:v>
                </c:pt>
                <c:pt idx="910">
                  <c:v>44866</c:v>
                </c:pt>
                <c:pt idx="911">
                  <c:v>44896</c:v>
                </c:pt>
                <c:pt idx="912">
                  <c:v>44927</c:v>
                </c:pt>
                <c:pt idx="913">
                  <c:v>44958</c:v>
                </c:pt>
                <c:pt idx="914">
                  <c:v>44986</c:v>
                </c:pt>
                <c:pt idx="915">
                  <c:v>45017</c:v>
                </c:pt>
                <c:pt idx="916">
                  <c:v>45047</c:v>
                </c:pt>
                <c:pt idx="917">
                  <c:v>45078</c:v>
                </c:pt>
                <c:pt idx="918">
                  <c:v>45108</c:v>
                </c:pt>
                <c:pt idx="919">
                  <c:v>45139</c:v>
                </c:pt>
                <c:pt idx="920">
                  <c:v>45170</c:v>
                </c:pt>
                <c:pt idx="921">
                  <c:v>45200</c:v>
                </c:pt>
                <c:pt idx="922">
                  <c:v>45231</c:v>
                </c:pt>
                <c:pt idx="923">
                  <c:v>45261</c:v>
                </c:pt>
                <c:pt idx="924">
                  <c:v>45292</c:v>
                </c:pt>
                <c:pt idx="925">
                  <c:v>45323</c:v>
                </c:pt>
                <c:pt idx="926">
                  <c:v>45352</c:v>
                </c:pt>
                <c:pt idx="927">
                  <c:v>45383</c:v>
                </c:pt>
                <c:pt idx="928">
                  <c:v>45413</c:v>
                </c:pt>
                <c:pt idx="929">
                  <c:v>45444</c:v>
                </c:pt>
                <c:pt idx="930">
                  <c:v>45474</c:v>
                </c:pt>
                <c:pt idx="931">
                  <c:v>45505</c:v>
                </c:pt>
                <c:pt idx="932">
                  <c:v>45536</c:v>
                </c:pt>
                <c:pt idx="933">
                  <c:v>45566</c:v>
                </c:pt>
                <c:pt idx="934">
                  <c:v>45597</c:v>
                </c:pt>
                <c:pt idx="935">
                  <c:v>45627</c:v>
                </c:pt>
                <c:pt idx="936">
                  <c:v>45658</c:v>
                </c:pt>
                <c:pt idx="937">
                  <c:v>45689</c:v>
                </c:pt>
                <c:pt idx="938">
                  <c:v>45717</c:v>
                </c:pt>
                <c:pt idx="939">
                  <c:v>45748</c:v>
                </c:pt>
                <c:pt idx="940">
                  <c:v>45778</c:v>
                </c:pt>
                <c:pt idx="941">
                  <c:v>45809</c:v>
                </c:pt>
                <c:pt idx="942">
                  <c:v>45839</c:v>
                </c:pt>
                <c:pt idx="943">
                  <c:v>45870</c:v>
                </c:pt>
                <c:pt idx="944">
                  <c:v>45901</c:v>
                </c:pt>
                <c:pt idx="945">
                  <c:v>45931</c:v>
                </c:pt>
                <c:pt idx="946">
                  <c:v>45962</c:v>
                </c:pt>
                <c:pt idx="947">
                  <c:v>45992</c:v>
                </c:pt>
                <c:pt idx="948">
                  <c:v>46023</c:v>
                </c:pt>
                <c:pt idx="949">
                  <c:v>46054</c:v>
                </c:pt>
                <c:pt idx="950">
                  <c:v>46082</c:v>
                </c:pt>
                <c:pt idx="951">
                  <c:v>46113</c:v>
                </c:pt>
                <c:pt idx="952">
                  <c:v>46143</c:v>
                </c:pt>
                <c:pt idx="953">
                  <c:v>46174</c:v>
                </c:pt>
                <c:pt idx="954">
                  <c:v>46204</c:v>
                </c:pt>
                <c:pt idx="955">
                  <c:v>46235</c:v>
                </c:pt>
                <c:pt idx="956">
                  <c:v>46266</c:v>
                </c:pt>
                <c:pt idx="957">
                  <c:v>46296</c:v>
                </c:pt>
                <c:pt idx="958">
                  <c:v>46327</c:v>
                </c:pt>
                <c:pt idx="959">
                  <c:v>46357</c:v>
                </c:pt>
                <c:pt idx="960">
                  <c:v>46388</c:v>
                </c:pt>
                <c:pt idx="961">
                  <c:v>46419</c:v>
                </c:pt>
                <c:pt idx="962">
                  <c:v>46447</c:v>
                </c:pt>
                <c:pt idx="963">
                  <c:v>46478</c:v>
                </c:pt>
                <c:pt idx="964">
                  <c:v>46508</c:v>
                </c:pt>
                <c:pt idx="965">
                  <c:v>46539</c:v>
                </c:pt>
                <c:pt idx="966">
                  <c:v>46569</c:v>
                </c:pt>
                <c:pt idx="967">
                  <c:v>46600</c:v>
                </c:pt>
                <c:pt idx="968">
                  <c:v>46631</c:v>
                </c:pt>
                <c:pt idx="969">
                  <c:v>46661</c:v>
                </c:pt>
                <c:pt idx="970">
                  <c:v>46692</c:v>
                </c:pt>
                <c:pt idx="971">
                  <c:v>46722</c:v>
                </c:pt>
                <c:pt idx="972">
                  <c:v>46753</c:v>
                </c:pt>
                <c:pt idx="973">
                  <c:v>46784</c:v>
                </c:pt>
                <c:pt idx="974">
                  <c:v>46813</c:v>
                </c:pt>
                <c:pt idx="975">
                  <c:v>46844</c:v>
                </c:pt>
                <c:pt idx="976">
                  <c:v>46874</c:v>
                </c:pt>
                <c:pt idx="977">
                  <c:v>46905</c:v>
                </c:pt>
                <c:pt idx="978">
                  <c:v>46935</c:v>
                </c:pt>
                <c:pt idx="979">
                  <c:v>46966</c:v>
                </c:pt>
                <c:pt idx="980">
                  <c:v>46997</c:v>
                </c:pt>
                <c:pt idx="981">
                  <c:v>47027</c:v>
                </c:pt>
                <c:pt idx="982">
                  <c:v>47058</c:v>
                </c:pt>
                <c:pt idx="983">
                  <c:v>47088</c:v>
                </c:pt>
                <c:pt idx="984">
                  <c:v>47119</c:v>
                </c:pt>
                <c:pt idx="985">
                  <c:v>47150</c:v>
                </c:pt>
                <c:pt idx="986">
                  <c:v>47178</c:v>
                </c:pt>
                <c:pt idx="987">
                  <c:v>47209</c:v>
                </c:pt>
                <c:pt idx="988">
                  <c:v>47239</c:v>
                </c:pt>
                <c:pt idx="989">
                  <c:v>47270</c:v>
                </c:pt>
                <c:pt idx="990">
                  <c:v>47300</c:v>
                </c:pt>
                <c:pt idx="991">
                  <c:v>47331</c:v>
                </c:pt>
                <c:pt idx="992">
                  <c:v>47362</c:v>
                </c:pt>
                <c:pt idx="993">
                  <c:v>47392</c:v>
                </c:pt>
                <c:pt idx="994">
                  <c:v>47423</c:v>
                </c:pt>
                <c:pt idx="995">
                  <c:v>47453</c:v>
                </c:pt>
                <c:pt idx="996">
                  <c:v>47484</c:v>
                </c:pt>
                <c:pt idx="997">
                  <c:v>47515</c:v>
                </c:pt>
                <c:pt idx="998">
                  <c:v>47543</c:v>
                </c:pt>
                <c:pt idx="999">
                  <c:v>47574</c:v>
                </c:pt>
                <c:pt idx="1000">
                  <c:v>47604</c:v>
                </c:pt>
                <c:pt idx="1001">
                  <c:v>47635</c:v>
                </c:pt>
                <c:pt idx="1002">
                  <c:v>47665</c:v>
                </c:pt>
                <c:pt idx="1003">
                  <c:v>47696</c:v>
                </c:pt>
                <c:pt idx="1004">
                  <c:v>47727</c:v>
                </c:pt>
                <c:pt idx="1005">
                  <c:v>47757</c:v>
                </c:pt>
                <c:pt idx="1006">
                  <c:v>47788</c:v>
                </c:pt>
                <c:pt idx="1007">
                  <c:v>47818</c:v>
                </c:pt>
                <c:pt idx="1008">
                  <c:v>47849</c:v>
                </c:pt>
                <c:pt idx="1009">
                  <c:v>47880</c:v>
                </c:pt>
                <c:pt idx="1010">
                  <c:v>47908</c:v>
                </c:pt>
                <c:pt idx="1011">
                  <c:v>47939</c:v>
                </c:pt>
                <c:pt idx="1012">
                  <c:v>47969</c:v>
                </c:pt>
                <c:pt idx="1013">
                  <c:v>48000</c:v>
                </c:pt>
                <c:pt idx="1014">
                  <c:v>48030</c:v>
                </c:pt>
                <c:pt idx="1015">
                  <c:v>48061</c:v>
                </c:pt>
                <c:pt idx="1016">
                  <c:v>48092</c:v>
                </c:pt>
                <c:pt idx="1017">
                  <c:v>48122</c:v>
                </c:pt>
                <c:pt idx="1018">
                  <c:v>48153</c:v>
                </c:pt>
                <c:pt idx="1019">
                  <c:v>48183</c:v>
                </c:pt>
                <c:pt idx="1020">
                  <c:v>48214</c:v>
                </c:pt>
                <c:pt idx="1021">
                  <c:v>48245</c:v>
                </c:pt>
                <c:pt idx="1022">
                  <c:v>48274</c:v>
                </c:pt>
                <c:pt idx="1023">
                  <c:v>48305</c:v>
                </c:pt>
                <c:pt idx="1024">
                  <c:v>48335</c:v>
                </c:pt>
                <c:pt idx="1025">
                  <c:v>48366</c:v>
                </c:pt>
                <c:pt idx="1026">
                  <c:v>48396</c:v>
                </c:pt>
                <c:pt idx="1027">
                  <c:v>48427</c:v>
                </c:pt>
                <c:pt idx="1028">
                  <c:v>48458</c:v>
                </c:pt>
                <c:pt idx="1029">
                  <c:v>48488</c:v>
                </c:pt>
                <c:pt idx="1030">
                  <c:v>48519</c:v>
                </c:pt>
                <c:pt idx="1031">
                  <c:v>48549</c:v>
                </c:pt>
                <c:pt idx="1032">
                  <c:v>48580</c:v>
                </c:pt>
                <c:pt idx="1033">
                  <c:v>48611</c:v>
                </c:pt>
                <c:pt idx="1034">
                  <c:v>48639</c:v>
                </c:pt>
                <c:pt idx="1035">
                  <c:v>48670</c:v>
                </c:pt>
                <c:pt idx="1036">
                  <c:v>48700</c:v>
                </c:pt>
                <c:pt idx="1037">
                  <c:v>48731</c:v>
                </c:pt>
                <c:pt idx="1038">
                  <c:v>48761</c:v>
                </c:pt>
                <c:pt idx="1039">
                  <c:v>48792</c:v>
                </c:pt>
                <c:pt idx="1040">
                  <c:v>48823</c:v>
                </c:pt>
                <c:pt idx="1041">
                  <c:v>48853</c:v>
                </c:pt>
                <c:pt idx="1042">
                  <c:v>48884</c:v>
                </c:pt>
                <c:pt idx="1043">
                  <c:v>48914</c:v>
                </c:pt>
                <c:pt idx="1044">
                  <c:v>48945</c:v>
                </c:pt>
                <c:pt idx="1045">
                  <c:v>48976</c:v>
                </c:pt>
                <c:pt idx="1046">
                  <c:v>49004</c:v>
                </c:pt>
                <c:pt idx="1047">
                  <c:v>49035</c:v>
                </c:pt>
                <c:pt idx="1048">
                  <c:v>49065</c:v>
                </c:pt>
                <c:pt idx="1049">
                  <c:v>49096</c:v>
                </c:pt>
                <c:pt idx="1050">
                  <c:v>49126</c:v>
                </c:pt>
                <c:pt idx="1051">
                  <c:v>49157</c:v>
                </c:pt>
                <c:pt idx="1052">
                  <c:v>49188</c:v>
                </c:pt>
                <c:pt idx="1053">
                  <c:v>49218</c:v>
                </c:pt>
                <c:pt idx="1054">
                  <c:v>49249</c:v>
                </c:pt>
                <c:pt idx="1055">
                  <c:v>49279</c:v>
                </c:pt>
                <c:pt idx="1056">
                  <c:v>49310</c:v>
                </c:pt>
                <c:pt idx="1057">
                  <c:v>49341</c:v>
                </c:pt>
                <c:pt idx="1058">
                  <c:v>49369</c:v>
                </c:pt>
                <c:pt idx="1059">
                  <c:v>49400</c:v>
                </c:pt>
                <c:pt idx="1060">
                  <c:v>49430</c:v>
                </c:pt>
                <c:pt idx="1061">
                  <c:v>49461</c:v>
                </c:pt>
                <c:pt idx="1062">
                  <c:v>49491</c:v>
                </c:pt>
                <c:pt idx="1063">
                  <c:v>49522</c:v>
                </c:pt>
                <c:pt idx="1064">
                  <c:v>49553</c:v>
                </c:pt>
                <c:pt idx="1065">
                  <c:v>49583</c:v>
                </c:pt>
                <c:pt idx="1066">
                  <c:v>49614</c:v>
                </c:pt>
                <c:pt idx="1067">
                  <c:v>49644</c:v>
                </c:pt>
                <c:pt idx="1068">
                  <c:v>49675</c:v>
                </c:pt>
                <c:pt idx="1069">
                  <c:v>49706</c:v>
                </c:pt>
                <c:pt idx="1070">
                  <c:v>49735</c:v>
                </c:pt>
                <c:pt idx="1071">
                  <c:v>49766</c:v>
                </c:pt>
                <c:pt idx="1072">
                  <c:v>49796</c:v>
                </c:pt>
                <c:pt idx="1073">
                  <c:v>49827</c:v>
                </c:pt>
                <c:pt idx="1074">
                  <c:v>49857</c:v>
                </c:pt>
                <c:pt idx="1075">
                  <c:v>49888</c:v>
                </c:pt>
                <c:pt idx="1076">
                  <c:v>49919</c:v>
                </c:pt>
                <c:pt idx="1077">
                  <c:v>49949</c:v>
                </c:pt>
                <c:pt idx="1078">
                  <c:v>49980</c:v>
                </c:pt>
                <c:pt idx="1079">
                  <c:v>50010</c:v>
                </c:pt>
                <c:pt idx="1080">
                  <c:v>50041</c:v>
                </c:pt>
                <c:pt idx="1081">
                  <c:v>50072</c:v>
                </c:pt>
                <c:pt idx="1082">
                  <c:v>50100</c:v>
                </c:pt>
                <c:pt idx="1083">
                  <c:v>50131</c:v>
                </c:pt>
                <c:pt idx="1084">
                  <c:v>50161</c:v>
                </c:pt>
                <c:pt idx="1085">
                  <c:v>50192</c:v>
                </c:pt>
                <c:pt idx="1086">
                  <c:v>50222</c:v>
                </c:pt>
                <c:pt idx="1087">
                  <c:v>50253</c:v>
                </c:pt>
                <c:pt idx="1088">
                  <c:v>50284</c:v>
                </c:pt>
                <c:pt idx="1089">
                  <c:v>50314</c:v>
                </c:pt>
                <c:pt idx="1090">
                  <c:v>50345</c:v>
                </c:pt>
                <c:pt idx="1091">
                  <c:v>50375</c:v>
                </c:pt>
                <c:pt idx="1092">
                  <c:v>50406</c:v>
                </c:pt>
                <c:pt idx="1093">
                  <c:v>50437</c:v>
                </c:pt>
                <c:pt idx="1094">
                  <c:v>50465</c:v>
                </c:pt>
                <c:pt idx="1095">
                  <c:v>50496</c:v>
                </c:pt>
                <c:pt idx="1096">
                  <c:v>50526</c:v>
                </c:pt>
                <c:pt idx="1097">
                  <c:v>50557</c:v>
                </c:pt>
                <c:pt idx="1098">
                  <c:v>50587</c:v>
                </c:pt>
                <c:pt idx="1099">
                  <c:v>50618</c:v>
                </c:pt>
                <c:pt idx="1100">
                  <c:v>50649</c:v>
                </c:pt>
                <c:pt idx="1101">
                  <c:v>50679</c:v>
                </c:pt>
                <c:pt idx="1102">
                  <c:v>50710</c:v>
                </c:pt>
                <c:pt idx="1103">
                  <c:v>50740</c:v>
                </c:pt>
                <c:pt idx="1104">
                  <c:v>50771</c:v>
                </c:pt>
                <c:pt idx="1105">
                  <c:v>50802</c:v>
                </c:pt>
                <c:pt idx="1106">
                  <c:v>50830</c:v>
                </c:pt>
                <c:pt idx="1107">
                  <c:v>50861</c:v>
                </c:pt>
                <c:pt idx="1108">
                  <c:v>50891</c:v>
                </c:pt>
                <c:pt idx="1109">
                  <c:v>50922</c:v>
                </c:pt>
                <c:pt idx="1110">
                  <c:v>50952</c:v>
                </c:pt>
                <c:pt idx="1111">
                  <c:v>50983</c:v>
                </c:pt>
                <c:pt idx="1112">
                  <c:v>51014</c:v>
                </c:pt>
                <c:pt idx="1113">
                  <c:v>51044</c:v>
                </c:pt>
                <c:pt idx="1114">
                  <c:v>51075</c:v>
                </c:pt>
                <c:pt idx="1115">
                  <c:v>51105</c:v>
                </c:pt>
                <c:pt idx="1116">
                  <c:v>51136</c:v>
                </c:pt>
                <c:pt idx="1117">
                  <c:v>51167</c:v>
                </c:pt>
                <c:pt idx="1118">
                  <c:v>51196</c:v>
                </c:pt>
                <c:pt idx="1119">
                  <c:v>51227</c:v>
                </c:pt>
                <c:pt idx="1120">
                  <c:v>51257</c:v>
                </c:pt>
                <c:pt idx="1121">
                  <c:v>51288</c:v>
                </c:pt>
                <c:pt idx="1122">
                  <c:v>51318</c:v>
                </c:pt>
                <c:pt idx="1123">
                  <c:v>51349</c:v>
                </c:pt>
                <c:pt idx="1124">
                  <c:v>51380</c:v>
                </c:pt>
                <c:pt idx="1125">
                  <c:v>51410</c:v>
                </c:pt>
                <c:pt idx="1126">
                  <c:v>51441</c:v>
                </c:pt>
                <c:pt idx="1127">
                  <c:v>51471</c:v>
                </c:pt>
              </c:numCache>
            </c:numRef>
          </c:cat>
          <c:val>
            <c:numRef>
              <c:f>'RS22'!$B$9:$B$1136</c:f>
              <c:numCache>
                <c:formatCode>General</c:formatCode>
                <c:ptCount val="11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numCache>
            </c:numRef>
          </c:val>
          <c:smooth val="0"/>
          <c:extLst>
            <c:ext xmlns:c16="http://schemas.microsoft.com/office/drawing/2014/chart" uri="{C3380CC4-5D6E-409C-BE32-E72D297353CC}">
              <c16:uniqueId val="{00000010-D28B-4030-961D-AB2B47C9C2AC}"/>
            </c:ext>
          </c:extLst>
        </c:ser>
        <c:ser>
          <c:idx val="3"/>
          <c:order val="3"/>
          <c:tx>
            <c:v>Building Supplies</c:v>
          </c:tx>
          <c:spPr>
            <a:ln w="57150">
              <a:solidFill>
                <a:srgbClr val="00B0F0"/>
              </a:solidFill>
            </a:ln>
            <a:effectLst>
              <a:outerShdw blurRad="38100" dist="25400" dir="5400000" algn="ctr" rotWithShape="0">
                <a:schemeClr val="tx1">
                  <a:alpha val="95000"/>
                </a:schemeClr>
              </a:outerShdw>
            </a:effectLst>
          </c:spPr>
          <c:marker>
            <c:symbol val="none"/>
          </c:marker>
          <c:cat>
            <c:numRef>
              <c:f>'RS22'!$A$9:$A$596</c:f>
              <c:numCache>
                <c:formatCode>mmm\-yy</c:formatCode>
                <c:ptCount val="58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numCache>
            </c:numRef>
          </c:cat>
          <c:val>
            <c:numRef>
              <c:f>'RSBMS shift 3'!$I$9:$I$1136</c:f>
              <c:numCache>
                <c:formatCode>General</c:formatCode>
                <c:ptCount val="1128"/>
                <c:pt idx="0" formatCode="0.0">
                  <c:v>0</c:v>
                </c:pt>
                <c:pt idx="566" formatCode="0.0">
                  <c:v>9.1655713183999996</c:v>
                </c:pt>
                <c:pt idx="567" formatCode="0.0">
                  <c:v>9.6437368686999996</c:v>
                </c:pt>
                <c:pt idx="568" formatCode="0.0">
                  <c:v>9.7834622570000001</c:v>
                </c:pt>
                <c:pt idx="569" formatCode="0.0">
                  <c:v>10.246772934799999</c:v>
                </c:pt>
                <c:pt idx="570" formatCode="0.0">
                  <c:v>10.4857740772</c:v>
                </c:pt>
                <c:pt idx="571" formatCode="0.0">
                  <c:v>10.768266965400001</c:v>
                </c:pt>
                <c:pt idx="572" formatCode="0.0">
                  <c:v>11.083002153300001</c:v>
                </c:pt>
                <c:pt idx="573" formatCode="0.0">
                  <c:v>11.182758321</c:v>
                </c:pt>
                <c:pt idx="574" formatCode="0.0">
                  <c:v>11.6318085225</c:v>
                </c:pt>
                <c:pt idx="575" formatCode="0.0">
                  <c:v>12.236106600099999</c:v>
                </c:pt>
                <c:pt idx="576" formatCode="0.0">
                  <c:v>12.896483163499999</c:v>
                </c:pt>
                <c:pt idx="577" formatCode="0.0">
                  <c:v>12.406494246999999</c:v>
                </c:pt>
                <c:pt idx="578" formatCode="0.0">
                  <c:v>12.184245926899999</c:v>
                </c:pt>
                <c:pt idx="579" formatCode="0.0">
                  <c:v>12.692342636199999</c:v>
                </c:pt>
                <c:pt idx="580" formatCode="0.0">
                  <c:v>13.0076955964</c:v>
                </c:pt>
                <c:pt idx="581" formatCode="0.0">
                  <c:v>12.4570796244</c:v>
                </c:pt>
                <c:pt idx="582" formatCode="0.0">
                  <c:v>11.480615781399999</c:v>
                </c:pt>
                <c:pt idx="583" formatCode="0.0">
                  <c:v>10.770529803900001</c:v>
                </c:pt>
                <c:pt idx="584" formatCode="0.0">
                  <c:v>10.015051339999999</c:v>
                </c:pt>
                <c:pt idx="585" formatCode="0.0">
                  <c:v>9.3349903858999994</c:v>
                </c:pt>
                <c:pt idx="586" formatCode="0.0">
                  <c:v>7.9397008161000002</c:v>
                </c:pt>
                <c:pt idx="587" formatCode="0.0">
                  <c:v>6.7289093317999997</c:v>
                </c:pt>
                <c:pt idx="588" formatCode="0.0">
                  <c:v>5.8568966424999997</c:v>
                </c:pt>
                <c:pt idx="589" formatCode="0.0">
                  <c:v>5.1627150509000002</c:v>
                </c:pt>
                <c:pt idx="590" formatCode="0.0">
                  <c:v>4.3886335206</c:v>
                </c:pt>
                <c:pt idx="591" formatCode="0.0">
                  <c:v>3.5942538844</c:v>
                </c:pt>
                <c:pt idx="592" formatCode="0.0">
                  <c:v>3.3081361085999998</c:v>
                </c:pt>
                <c:pt idx="593" formatCode="0.0">
                  <c:v>2.6741527507999998</c:v>
                </c:pt>
                <c:pt idx="594" formatCode="0.0">
                  <c:v>3.5636305795999998</c:v>
                </c:pt>
                <c:pt idx="595" formatCode="0.0">
                  <c:v>3.6847933954999998</c:v>
                </c:pt>
                <c:pt idx="596" formatCode="0.0">
                  <c:v>3.6588161135999999</c:v>
                </c:pt>
                <c:pt idx="597" formatCode="0.0">
                  <c:v>4.7068579720999999</c:v>
                </c:pt>
                <c:pt idx="598" formatCode="0.0">
                  <c:v>5.1986719502999996</c:v>
                </c:pt>
                <c:pt idx="599" formatCode="0.0">
                  <c:v>5.6525151623000003</c:v>
                </c:pt>
                <c:pt idx="600" formatCode="0.0">
                  <c:v>6.1954767473999999</c:v>
                </c:pt>
                <c:pt idx="601" formatCode="0.0">
                  <c:v>6.4501482710999998</c:v>
                </c:pt>
                <c:pt idx="602" formatCode="0.0">
                  <c:v>6.6830700286000004</c:v>
                </c:pt>
                <c:pt idx="603" formatCode="0.0">
                  <c:v>6.9518338238000004</c:v>
                </c:pt>
                <c:pt idx="604" formatCode="0.0">
                  <c:v>6.8776585255000002</c:v>
                </c:pt>
                <c:pt idx="605" formatCode="0.0">
                  <c:v>7.7937818867999997</c:v>
                </c:pt>
                <c:pt idx="606" formatCode="0.0">
                  <c:v>7.7190508435999998</c:v>
                </c:pt>
                <c:pt idx="607" formatCode="0.0">
                  <c:v>7.7277330041000001</c:v>
                </c:pt>
                <c:pt idx="608" formatCode="0.0">
                  <c:v>8.1504463914999992</c:v>
                </c:pt>
                <c:pt idx="609" formatCode="0.0">
                  <c:v>7.6359539821000002</c:v>
                </c:pt>
                <c:pt idx="610" formatCode="0.0">
                  <c:v>7.2874246619000003</c:v>
                </c:pt>
                <c:pt idx="611" formatCode="0.0">
                  <c:v>7.7914798206000002</c:v>
                </c:pt>
                <c:pt idx="612" formatCode="0.0">
                  <c:v>7.4897064238000004</c:v>
                </c:pt>
                <c:pt idx="613" formatCode="0.0">
                  <c:v>7.1656114628000003</c:v>
                </c:pt>
                <c:pt idx="614" formatCode="0.0">
                  <c:v>7.7200188763000002</c:v>
                </c:pt>
                <c:pt idx="615" formatCode="0.0">
                  <c:v>7.6278362108</c:v>
                </c:pt>
                <c:pt idx="616" formatCode="0.0">
                  <c:v>7.5941276471999997</c:v>
                </c:pt>
                <c:pt idx="617" formatCode="0.0">
                  <c:v>7.3276763767000004</c:v>
                </c:pt>
                <c:pt idx="618" formatCode="0.0">
                  <c:v>6.8755670771000004</c:v>
                </c:pt>
                <c:pt idx="619" formatCode="0.0">
                  <c:v>6.4156215394</c:v>
                </c:pt>
                <c:pt idx="620" formatCode="0.0">
                  <c:v>6.4787778494000001</c:v>
                </c:pt>
                <c:pt idx="621" formatCode="0.0">
                  <c:v>6.2575722015000004</c:v>
                </c:pt>
                <c:pt idx="622" formatCode="0.0">
                  <c:v>6.5159767955000003</c:v>
                </c:pt>
                <c:pt idx="623" formatCode="0.0">
                  <c:v>5.9200922253000003</c:v>
                </c:pt>
                <c:pt idx="624" formatCode="0.0">
                  <c:v>5.7171508296000004</c:v>
                </c:pt>
                <c:pt idx="625" formatCode="0.0">
                  <c:v>6.3152199599000003</c:v>
                </c:pt>
                <c:pt idx="626" formatCode="0.0">
                  <c:v>6.2523138434999996</c:v>
                </c:pt>
                <c:pt idx="627" formatCode="0.0">
                  <c:v>6.2199986477999998</c:v>
                </c:pt>
                <c:pt idx="628" formatCode="0.0">
                  <c:v>6.5626779840999996</c:v>
                </c:pt>
                <c:pt idx="629" formatCode="0.0">
                  <c:v>7.022299104</c:v>
                </c:pt>
                <c:pt idx="630" formatCode="0.0">
                  <c:v>7.4107538096000001</c:v>
                </c:pt>
                <c:pt idx="631" formatCode="0.0">
                  <c:v>8.0071874111000003</c:v>
                </c:pt>
                <c:pt idx="632" formatCode="0.0">
                  <c:v>7.9195444370999999</c:v>
                </c:pt>
                <c:pt idx="633" formatCode="0.0">
                  <c:v>8.0214191051999997</c:v>
                </c:pt>
                <c:pt idx="634" formatCode="0.0">
                  <c:v>8.5571914735999997</c:v>
                </c:pt>
                <c:pt idx="635" formatCode="0.0">
                  <c:v>8.7727288858999994</c:v>
                </c:pt>
                <c:pt idx="636" formatCode="0.0">
                  <c:v>8.8092334339999994</c:v>
                </c:pt>
                <c:pt idx="637" formatCode="0.0">
                  <c:v>9.2028989745000001</c:v>
                </c:pt>
                <c:pt idx="638" formatCode="0.0">
                  <c:v>9.1259632637999992</c:v>
                </c:pt>
                <c:pt idx="639" formatCode="0.0">
                  <c:v>9.4832225250000004</c:v>
                </c:pt>
                <c:pt idx="640" formatCode="0.0">
                  <c:v>9.6239720004000002</c:v>
                </c:pt>
                <c:pt idx="641" formatCode="0.0">
                  <c:v>9.6456580878999993</c:v>
                </c:pt>
                <c:pt idx="642" formatCode="0.0">
                  <c:v>9.0046858238999992</c:v>
                </c:pt>
                <c:pt idx="643" formatCode="0.0">
                  <c:v>9.4060182383999997</c:v>
                </c:pt>
                <c:pt idx="644" formatCode="0.0">
                  <c:v>9.2093923234999995</c:v>
                </c:pt>
                <c:pt idx="645" formatCode="0.0">
                  <c:v>8.7012506147999993</c:v>
                </c:pt>
                <c:pt idx="646" formatCode="0.0">
                  <c:v>8.1824697314999995</c:v>
                </c:pt>
                <c:pt idx="647" formatCode="0.0">
                  <c:v>7.6649500513</c:v>
                </c:pt>
                <c:pt idx="648" formatCode="0.0">
                  <c:v>7.6125035872</c:v>
                </c:pt>
                <c:pt idx="649" formatCode="0.0">
                  <c:v>6.2510043386999996</c:v>
                </c:pt>
                <c:pt idx="650" formatCode="0.0">
                  <c:v>5.1794418781999996</c:v>
                </c:pt>
                <c:pt idx="651" formatCode="0.0">
                  <c:v>4.6873843876999999</c:v>
                </c:pt>
                <c:pt idx="652" formatCode="0.0">
                  <c:v>3.6309495724</c:v>
                </c:pt>
                <c:pt idx="653" formatCode="0.0">
                  <c:v>2.3088023087999998</c:v>
                </c:pt>
                <c:pt idx="654" formatCode="0.0">
                  <c:v>2.8993163454999999</c:v>
                </c:pt>
                <c:pt idx="655" formatCode="0.0">
                  <c:v>2.2732392634999998</c:v>
                </c:pt>
                <c:pt idx="656" formatCode="0.0">
                  <c:v>2.0533368633000002</c:v>
                </c:pt>
                <c:pt idx="657" formatCode="0.0">
                  <c:v>2.5658884776000002</c:v>
                </c:pt>
                <c:pt idx="658" formatCode="0.0">
                  <c:v>2.5882864613000001</c:v>
                </c:pt>
                <c:pt idx="659" formatCode="0.0">
                  <c:v>2.6027355745</c:v>
                </c:pt>
                <c:pt idx="660" formatCode="0.0">
                  <c:v>2.9581064898</c:v>
                </c:pt>
                <c:pt idx="661" formatCode="0.0">
                  <c:v>3.8929219599999998</c:v>
                </c:pt>
                <c:pt idx="662" formatCode="0.0">
                  <c:v>4.7412331961999996</c:v>
                </c:pt>
                <c:pt idx="663" formatCode="0.0">
                  <c:v>5.1262375112000003</c:v>
                </c:pt>
                <c:pt idx="664" formatCode="0.0">
                  <c:v>5.7533830781999997</c:v>
                </c:pt>
                <c:pt idx="665" formatCode="0.0">
                  <c:v>6.2561516372000003</c:v>
                </c:pt>
                <c:pt idx="666" formatCode="0.0">
                  <c:v>6.3177603961999997</c:v>
                </c:pt>
                <c:pt idx="667" formatCode="0.0">
                  <c:v>6.1875488095</c:v>
                </c:pt>
                <c:pt idx="668" formatCode="0.0">
                  <c:v>5.9068572426000001</c:v>
                </c:pt>
                <c:pt idx="669" formatCode="0.0">
                  <c:v>5.8014404465</c:v>
                </c:pt>
                <c:pt idx="670" formatCode="0.0">
                  <c:v>5.3861132334999997</c:v>
                </c:pt>
                <c:pt idx="671" formatCode="0.0">
                  <c:v>5.9349109221000003</c:v>
                </c:pt>
                <c:pt idx="672" formatCode="0.0">
                  <c:v>5.5390209215999997</c:v>
                </c:pt>
                <c:pt idx="673" formatCode="0.0">
                  <c:v>5.0246989062000003</c:v>
                </c:pt>
                <c:pt idx="674" formatCode="0.0">
                  <c:v>4.9096705631999997</c:v>
                </c:pt>
                <c:pt idx="675" formatCode="0.0">
                  <c:v>4.6164632887000003</c:v>
                </c:pt>
                <c:pt idx="676" formatCode="0.0">
                  <c:v>4.0292181699</c:v>
                </c:pt>
                <c:pt idx="677" formatCode="0.0">
                  <c:v>4.1941814326999998</c:v>
                </c:pt>
                <c:pt idx="678" formatCode="0.0">
                  <c:v>3.2310751312999999</c:v>
                </c:pt>
                <c:pt idx="679" formatCode="0.0">
                  <c:v>2.8314695732000001</c:v>
                </c:pt>
                <c:pt idx="680" formatCode="0.0">
                  <c:v>3.4981275171999999</c:v>
                </c:pt>
                <c:pt idx="681" formatCode="0.0">
                  <c:v>3.7517510200999999</c:v>
                </c:pt>
                <c:pt idx="682" formatCode="0.0">
                  <c:v>4.0854893559000001</c:v>
                </c:pt>
                <c:pt idx="683" formatCode="0.0">
                  <c:v>4.5805393297999997</c:v>
                </c:pt>
                <c:pt idx="684" formatCode="0.0">
                  <c:v>5.2279410062</c:v>
                </c:pt>
                <c:pt idx="685" formatCode="0.0">
                  <c:v>5.5960856969000004</c:v>
                </c:pt>
                <c:pt idx="686" formatCode="0.0">
                  <c:v>6.3480735229</c:v>
                </c:pt>
                <c:pt idx="687" formatCode="0.0">
                  <c:v>6.4412474867</c:v>
                </c:pt>
                <c:pt idx="688" formatCode="0.0">
                  <c:v>7.6249247026000004</c:v>
                </c:pt>
                <c:pt idx="689" formatCode="0.0">
                  <c:v>9.2091816861000009</c:v>
                </c:pt>
                <c:pt idx="690" formatCode="0.0">
                  <c:v>10.883951296599999</c:v>
                </c:pt>
                <c:pt idx="691" formatCode="0.0">
                  <c:v>12.046927866000001</c:v>
                </c:pt>
                <c:pt idx="692" formatCode="0.0">
                  <c:v>12.962482533799999</c:v>
                </c:pt>
                <c:pt idx="693" formatCode="0.0">
                  <c:v>12.920006321800001</c:v>
                </c:pt>
                <c:pt idx="694" formatCode="0.0">
                  <c:v>13.653012156400001</c:v>
                </c:pt>
                <c:pt idx="695" formatCode="0.0">
                  <c:v>13.2957120639</c:v>
                </c:pt>
                <c:pt idx="696" formatCode="0.0">
                  <c:v>12.529648617099999</c:v>
                </c:pt>
                <c:pt idx="697" formatCode="0.0">
                  <c:v>13.189294199400001</c:v>
                </c:pt>
                <c:pt idx="698" formatCode="0.0">
                  <c:v>13.087790242000001</c:v>
                </c:pt>
                <c:pt idx="699" formatCode="0.0">
                  <c:v>13.485539809700001</c:v>
                </c:pt>
                <c:pt idx="700" formatCode="0.0">
                  <c:v>13.284170679200001</c:v>
                </c:pt>
                <c:pt idx="701" formatCode="0.0">
                  <c:v>11.912065225099999</c:v>
                </c:pt>
                <c:pt idx="702" formatCode="0.0">
                  <c:v>11.0658924346</c:v>
                </c:pt>
                <c:pt idx="703" formatCode="0.0">
                  <c:v>11.088015908399999</c:v>
                </c:pt>
                <c:pt idx="704" formatCode="0.0">
                  <c:v>10.2469469078</c:v>
                </c:pt>
                <c:pt idx="705" formatCode="0.0">
                  <c:v>9.9541322925000006</c:v>
                </c:pt>
                <c:pt idx="706" formatCode="0.0">
                  <c:v>9.7601771486000004</c:v>
                </c:pt>
                <c:pt idx="707" formatCode="0.0">
                  <c:v>9.7838193997000005</c:v>
                </c:pt>
                <c:pt idx="708" formatCode="0.0">
                  <c:v>10.5698464715</c:v>
                </c:pt>
                <c:pt idx="709" formatCode="0.0">
                  <c:v>10.289029853900001</c:v>
                </c:pt>
                <c:pt idx="710" formatCode="0.0">
                  <c:v>9.7258805512999995</c:v>
                </c:pt>
                <c:pt idx="711" formatCode="0.0">
                  <c:v>10.139161232399999</c:v>
                </c:pt>
                <c:pt idx="712" formatCode="0.0">
                  <c:v>10.3897867204</c:v>
                </c:pt>
                <c:pt idx="713" formatCode="0.0">
                  <c:v>10.966588051700001</c:v>
                </c:pt>
                <c:pt idx="714" formatCode="0.0">
                  <c:v>10.664546591900001</c:v>
                </c:pt>
                <c:pt idx="715" formatCode="0.0">
                  <c:v>10.3890268068</c:v>
                </c:pt>
                <c:pt idx="716" formatCode="0.0">
                  <c:v>9.9045036417999999</c:v>
                </c:pt>
                <c:pt idx="717" formatCode="0.0">
                  <c:v>9.6468928094000006</c:v>
                </c:pt>
                <c:pt idx="718" formatCode="0.0">
                  <c:v>8.9776567306999997</c:v>
                </c:pt>
                <c:pt idx="719" formatCode="0.0">
                  <c:v>7.6943962160000003</c:v>
                </c:pt>
                <c:pt idx="720" formatCode="0.0">
                  <c:v>6.6359678439999996</c:v>
                </c:pt>
                <c:pt idx="721" formatCode="0.0">
                  <c:v>5.3201780519000001</c:v>
                </c:pt>
                <c:pt idx="722" formatCode="0.0">
                  <c:v>4.4584164910000004</c:v>
                </c:pt>
                <c:pt idx="723" formatCode="0.0">
                  <c:v>2.7919911395999999</c:v>
                </c:pt>
                <c:pt idx="724" formatCode="0.0">
                  <c:v>1.0256480339</c:v>
                </c:pt>
                <c:pt idx="725" formatCode="0.0">
                  <c:v>-1.0434230222</c:v>
                </c:pt>
                <c:pt idx="726" formatCode="0.0">
                  <c:v>-2.0145836067</c:v>
                </c:pt>
                <c:pt idx="727" formatCode="0.0">
                  <c:v>-2.9862797959999998</c:v>
                </c:pt>
                <c:pt idx="728" formatCode="0.0">
                  <c:v>-3.8058152989999998</c:v>
                </c:pt>
                <c:pt idx="729" formatCode="0.0">
                  <c:v>-3.9982221278000001</c:v>
                </c:pt>
                <c:pt idx="730" formatCode="0.0">
                  <c:v>-4.7233370137000001</c:v>
                </c:pt>
                <c:pt idx="731" formatCode="0.0">
                  <c:v>-4.8730162942000002</c:v>
                </c:pt>
                <c:pt idx="732" formatCode="0.0">
                  <c:v>-5.1686511226</c:v>
                </c:pt>
                <c:pt idx="733" formatCode="0.0">
                  <c:v>-5.0700691206000004</c:v>
                </c:pt>
                <c:pt idx="734" formatCode="0.0">
                  <c:v>-5.1890227200999997</c:v>
                </c:pt>
                <c:pt idx="735" formatCode="0.0">
                  <c:v>-5.2480355530000002</c:v>
                </c:pt>
                <c:pt idx="736" formatCode="0.0">
                  <c:v>-4.7532085425000004</c:v>
                </c:pt>
                <c:pt idx="737" formatCode="0.0">
                  <c:v>-4.9019842176999999</c:v>
                </c:pt>
                <c:pt idx="738" formatCode="0.0">
                  <c:v>-4.4931935878000004</c:v>
                </c:pt>
                <c:pt idx="739" formatCode="0.0">
                  <c:v>-5.1517777914999998</c:v>
                </c:pt>
                <c:pt idx="740" formatCode="0.0">
                  <c:v>-5.2178001168000003</c:v>
                </c:pt>
                <c:pt idx="741" formatCode="0.0">
                  <c:v>-5.4590056317000002</c:v>
                </c:pt>
                <c:pt idx="742" formatCode="0.0">
                  <c:v>-6.0719614169999998</c:v>
                </c:pt>
                <c:pt idx="743" formatCode="0.0">
                  <c:v>-5.7182511176000004</c:v>
                </c:pt>
                <c:pt idx="744" formatCode="0.0">
                  <c:v>-6.0221875589999998</c:v>
                </c:pt>
                <c:pt idx="745" formatCode="0.0">
                  <c:v>-7.1238264844000003</c:v>
                </c:pt>
                <c:pt idx="746" formatCode="0.0">
                  <c:v>-7.3155608478999996</c:v>
                </c:pt>
                <c:pt idx="747" formatCode="0.0">
                  <c:v>-7.8569252460000003</c:v>
                </c:pt>
                <c:pt idx="748" formatCode="0.0">
                  <c:v>-8.7356199402999994</c:v>
                </c:pt>
                <c:pt idx="749" formatCode="0.0">
                  <c:v>-8.4806376905</c:v>
                </c:pt>
                <c:pt idx="750" formatCode="0.0">
                  <c:v>-9.6975319295000002</c:v>
                </c:pt>
                <c:pt idx="751" formatCode="0.0">
                  <c:v>-10.4302420451</c:v>
                </c:pt>
                <c:pt idx="752" formatCode="0.0">
                  <c:v>-10.922917008500001</c:v>
                </c:pt>
                <c:pt idx="753" formatCode="0.0">
                  <c:v>-12.205533019000001</c:v>
                </c:pt>
                <c:pt idx="754" formatCode="0.0">
                  <c:v>-12.515237708200001</c:v>
                </c:pt>
                <c:pt idx="755" formatCode="0.0">
                  <c:v>-13.5097348798</c:v>
                </c:pt>
                <c:pt idx="756" formatCode="0.0">
                  <c:v>-14.359878975899999</c:v>
                </c:pt>
                <c:pt idx="757" formatCode="0.0">
                  <c:v>-13.670626158299999</c:v>
                </c:pt>
                <c:pt idx="758" formatCode="0.0">
                  <c:v>-13.534943477600001</c:v>
                </c:pt>
                <c:pt idx="759" formatCode="0.0">
                  <c:v>-13.301064561800001</c:v>
                </c:pt>
                <c:pt idx="760" formatCode="0.0">
                  <c:v>-12.820722308400001</c:v>
                </c:pt>
                <c:pt idx="761" formatCode="0.0">
                  <c:v>-11.9131690245</c:v>
                </c:pt>
                <c:pt idx="762" formatCode="0.0">
                  <c:v>-10.144061925100001</c:v>
                </c:pt>
                <c:pt idx="763" formatCode="0.0">
                  <c:v>-8.7583144070000003</c:v>
                </c:pt>
                <c:pt idx="764" formatCode="0.0">
                  <c:v>-7.8817209583999999</c:v>
                </c:pt>
                <c:pt idx="765" formatCode="0.0">
                  <c:v>-6.6481567817</c:v>
                </c:pt>
                <c:pt idx="766" formatCode="0.0">
                  <c:v>-5.3050711479999997</c:v>
                </c:pt>
                <c:pt idx="767" formatCode="0.0">
                  <c:v>-4.2922144010999999</c:v>
                </c:pt>
                <c:pt idx="768" formatCode="0.0">
                  <c:v>-2.7841874492000001</c:v>
                </c:pt>
                <c:pt idx="769" formatCode="0.0">
                  <c:v>-1.6828804407</c:v>
                </c:pt>
                <c:pt idx="770" formatCode="0.0">
                  <c:v>-0.77459401949999995</c:v>
                </c:pt>
                <c:pt idx="771" formatCode="0.0">
                  <c:v>0.32326726080000001</c:v>
                </c:pt>
                <c:pt idx="772" formatCode="0.0">
                  <c:v>1.1611768853</c:v>
                </c:pt>
                <c:pt idx="773" formatCode="0.0">
                  <c:v>0.94824092169999996</c:v>
                </c:pt>
                <c:pt idx="774" formatCode="0.0">
                  <c:v>-0.21137433189999999</c:v>
                </c:pt>
                <c:pt idx="775" formatCode="0.0">
                  <c:v>0.3150277091</c:v>
                </c:pt>
                <c:pt idx="776" formatCode="0.0">
                  <c:v>0.89116656139999995</c:v>
                </c:pt>
                <c:pt idx="777" formatCode="0.0">
                  <c:v>1.4509879113999999</c:v>
                </c:pt>
                <c:pt idx="778" formatCode="0.0">
                  <c:v>2.2593705688000001</c:v>
                </c:pt>
                <c:pt idx="779" formatCode="0.0">
                  <c:v>2.9789325527999999</c:v>
                </c:pt>
                <c:pt idx="780" formatCode="0.0">
                  <c:v>3.4709495158000001</c:v>
                </c:pt>
                <c:pt idx="781" formatCode="0.0">
                  <c:v>3.2526037729000001</c:v>
                </c:pt>
                <c:pt idx="782" formatCode="0.0">
                  <c:v>3.0733855532000001</c:v>
                </c:pt>
                <c:pt idx="783" formatCode="0.0">
                  <c:v>3.5740964201000001</c:v>
                </c:pt>
                <c:pt idx="784" formatCode="0.0">
                  <c:v>4.3359728256999999</c:v>
                </c:pt>
                <c:pt idx="785" formatCode="0.0">
                  <c:v>5.0218398411000003</c:v>
                </c:pt>
                <c:pt idx="786" formatCode="0.0">
                  <c:v>6.0646834435999999</c:v>
                </c:pt>
                <c:pt idx="787" formatCode="0.0">
                  <c:v>6.2210564959000001</c:v>
                </c:pt>
                <c:pt idx="788" formatCode="0.0">
                  <c:v>5.5636567088</c:v>
                </c:pt>
                <c:pt idx="789" formatCode="0.0">
                  <c:v>5.4457947827000002</c:v>
                </c:pt>
                <c:pt idx="790" formatCode="0.0">
                  <c:v>4.7598906393</c:v>
                </c:pt>
                <c:pt idx="791" formatCode="0.0">
                  <c:v>4.0482140997</c:v>
                </c:pt>
                <c:pt idx="792" formatCode="0.0">
                  <c:v>4.2319173661000002</c:v>
                </c:pt>
                <c:pt idx="793" formatCode="0.0">
                  <c:v>4.3410285123000003</c:v>
                </c:pt>
                <c:pt idx="794" formatCode="0.0">
                  <c:v>4.0950100794999997</c:v>
                </c:pt>
                <c:pt idx="795" formatCode="0.0">
                  <c:v>3.8173477008000001</c:v>
                </c:pt>
                <c:pt idx="796" formatCode="0.0">
                  <c:v>2.8514168294000002</c:v>
                </c:pt>
                <c:pt idx="797" formatCode="0.0">
                  <c:v>1.8778987699</c:v>
                </c:pt>
                <c:pt idx="798" formatCode="0.0">
                  <c:v>2.6422883364</c:v>
                </c:pt>
                <c:pt idx="799" formatCode="0.0">
                  <c:v>3.0593124353999999</c:v>
                </c:pt>
                <c:pt idx="800" formatCode="0.0">
                  <c:v>3.8548535180000001</c:v>
                </c:pt>
                <c:pt idx="801" formatCode="0.0">
                  <c:v>4.8852670847999997</c:v>
                </c:pt>
                <c:pt idx="802" formatCode="0.0">
                  <c:v>5.3611045206999997</c:v>
                </c:pt>
                <c:pt idx="803" formatCode="0.0">
                  <c:v>6.2993636416000003</c:v>
                </c:pt>
                <c:pt idx="804" formatCode="0.0">
                  <c:v>6.2186301937000001</c:v>
                </c:pt>
                <c:pt idx="805" formatCode="0.0">
                  <c:v>5.9663418077000001</c:v>
                </c:pt>
                <c:pt idx="806" formatCode="0.0">
                  <c:v>6.4209500528000003</c:v>
                </c:pt>
                <c:pt idx="807" formatCode="0.0">
                  <c:v>6.1392691248000002</c:v>
                </c:pt>
                <c:pt idx="808" formatCode="0.0">
                  <c:v>6.2674197764999997</c:v>
                </c:pt>
                <c:pt idx="809" formatCode="0.0">
                  <c:v>6.9277779152000001</c:v>
                </c:pt>
                <c:pt idx="810" formatCode="0.0">
                  <c:v>5.9969733679999999</c:v>
                </c:pt>
                <c:pt idx="811" formatCode="0.0">
                  <c:v>5.2420413819</c:v>
                </c:pt>
                <c:pt idx="812" formatCode="0.0">
                  <c:v>5.4521271251999996</c:v>
                </c:pt>
                <c:pt idx="813" formatCode="0.0">
                  <c:v>4.8449080973000003</c:v>
                </c:pt>
                <c:pt idx="814" formatCode="0.0">
                  <c:v>4.4360780470999996</c:v>
                </c:pt>
                <c:pt idx="815" formatCode="0.0">
                  <c:v>4.5051548008999998</c:v>
                </c:pt>
                <c:pt idx="816" formatCode="0.0">
                  <c:v>4.4190120922</c:v>
                </c:pt>
                <c:pt idx="817" formatCode="0.0">
                  <c:v>4.5665782410000002</c:v>
                </c:pt>
                <c:pt idx="818" formatCode="0.0">
                  <c:v>4.8198474347999998</c:v>
                </c:pt>
                <c:pt idx="819" formatCode="0.0">
                  <c:v>5.0022269127000003</c:v>
                </c:pt>
                <c:pt idx="820" formatCode="0.0">
                  <c:v>5.1302881193000003</c:v>
                </c:pt>
                <c:pt idx="821" formatCode="0.0">
                  <c:v>5.5849935596</c:v>
                </c:pt>
                <c:pt idx="822" formatCode="0.0">
                  <c:v>5.7204099146000003</c:v>
                </c:pt>
                <c:pt idx="823" formatCode="0.0">
                  <c:v>5.2880720842000004</c:v>
                </c:pt>
                <c:pt idx="824" formatCode="0.0">
                  <c:v>4.8554825187999997</c:v>
                </c:pt>
                <c:pt idx="825" formatCode="0.0">
                  <c:v>4.6919064802000001</c:v>
                </c:pt>
                <c:pt idx="826" formatCode="0.0">
                  <c:v>4.6781258747000001</c:v>
                </c:pt>
                <c:pt idx="827" formatCode="0.0">
                  <c:v>4.0834559596000002</c:v>
                </c:pt>
                <c:pt idx="828" formatCode="0.0">
                  <c:v>3.7353701737999998</c:v>
                </c:pt>
                <c:pt idx="829" formatCode="0.0">
                  <c:v>3.9521524683</c:v>
                </c:pt>
                <c:pt idx="830" formatCode="0.0">
                  <c:v>4.1203340391000003</c:v>
                </c:pt>
                <c:pt idx="831" formatCode="0.0">
                  <c:v>3.9937887510999999</c:v>
                </c:pt>
                <c:pt idx="832" formatCode="0.0">
                  <c:v>4.7470986067999998</c:v>
                </c:pt>
                <c:pt idx="833" formatCode="0.0">
                  <c:v>4.7968471494999996</c:v>
                </c:pt>
                <c:pt idx="834" formatCode="0.0">
                  <c:v>4.7629621001000002</c:v>
                </c:pt>
                <c:pt idx="835" formatCode="0.0">
                  <c:v>5.4855659314</c:v>
                </c:pt>
                <c:pt idx="836" formatCode="0.0">
                  <c:v>5.8448142399999998</c:v>
                </c:pt>
                <c:pt idx="837" formatCode="0.0">
                  <c:v>5.3122080856</c:v>
                </c:pt>
                <c:pt idx="838" formatCode="0.0">
                  <c:v>5.7642063419999996</c:v>
                </c:pt>
                <c:pt idx="839" formatCode="0.0">
                  <c:v>5.8816316225999996</c:v>
                </c:pt>
                <c:pt idx="840" formatCode="0.0">
                  <c:v>5.7989913544</c:v>
                </c:pt>
                <c:pt idx="841" formatCode="0.0">
                  <c:v>5.7918973641999996</c:v>
                </c:pt>
                <c:pt idx="842" formatCode="0.0">
                  <c:v>4.8617209247000002</c:v>
                </c:pt>
                <c:pt idx="843" formatCode="0.0">
                  <c:v>4.9962936558999997</c:v>
                </c:pt>
                <c:pt idx="844" formatCode="0.0">
                  <c:v>3.9632272092999998</c:v>
                </c:pt>
                <c:pt idx="845" formatCode="0.0">
                  <c:v>3.2852706531</c:v>
                </c:pt>
                <c:pt idx="846" formatCode="0.0">
                  <c:v>2.8873315287999999</c:v>
                </c:pt>
                <c:pt idx="847" formatCode="0.0">
                  <c:v>2.950662136</c:v>
                </c:pt>
                <c:pt idx="848" formatCode="0.0">
                  <c:v>2.4690128754999998</c:v>
                </c:pt>
                <c:pt idx="849" formatCode="0.0">
                  <c:v>2.8016337418999999</c:v>
                </c:pt>
                <c:pt idx="850" formatCode="0.0">
                  <c:v>2.5519687299</c:v>
                </c:pt>
                <c:pt idx="851" formatCode="0.0">
                  <c:v>2.6320092104000001</c:v>
                </c:pt>
                <c:pt idx="852" formatCode="0.0">
                  <c:v>3.2918167641</c:v>
                </c:pt>
                <c:pt idx="853" formatCode="0.0">
                  <c:v>3.2265495059</c:v>
                </c:pt>
                <c:pt idx="854" formatCode="0.0">
                  <c:v>3.5656407439</c:v>
                </c:pt>
                <c:pt idx="855" formatCode="0.0">
                  <c:v>3.4928184409999998</c:v>
                </c:pt>
                <c:pt idx="856" formatCode="0.0">
                  <c:v>3.8229559821999999</c:v>
                </c:pt>
                <c:pt idx="857" formatCode="0.0">
                  <c:v>3.8836753356</c:v>
                </c:pt>
                <c:pt idx="858" formatCode="0.0">
                  <c:v>4.4988670094999996</c:v>
                </c:pt>
                <c:pt idx="859" formatCode="0.0">
                  <c:v>4.8242771810000002</c:v>
                </c:pt>
                <c:pt idx="860" formatCode="0.0">
                  <c:v>5.2452578566000003</c:v>
                </c:pt>
                <c:pt idx="861" formatCode="0.0">
                  <c:v>6.1542063107000002</c:v>
                </c:pt>
                <c:pt idx="862" formatCode="0.0">
                  <c:v>6.3396025254000001</c:v>
                </c:pt>
                <c:pt idx="863" formatCode="0.0">
                  <c:v>5.9809827250999996</c:v>
                </c:pt>
                <c:pt idx="864" formatCode="0.0">
                  <c:v>5.9647422585000003</c:v>
                </c:pt>
                <c:pt idx="865" formatCode="0.0">
                  <c:v>5.6856516545</c:v>
                </c:pt>
                <c:pt idx="866" formatCode="0.0">
                  <c:v>5.6339226964</c:v>
                </c:pt>
                <c:pt idx="867" formatCode="0.0">
                  <c:v>6.1055696268000004</c:v>
                </c:pt>
                <c:pt idx="868" formatCode="0.0">
                  <c:v>5.9056899137999999</c:v>
                </c:pt>
                <c:pt idx="869" formatCode="0.0">
                  <c:v>5.7696555487000003</c:v>
                </c:pt>
                <c:pt idx="870" formatCode="0.0">
                  <c:v>5.8175871975</c:v>
                </c:pt>
                <c:pt idx="871" formatCode="0.0">
                  <c:v>4.8287128237000001</c:v>
                </c:pt>
                <c:pt idx="872" formatCode="0.0">
                  <c:v>3.7603272895000002</c:v>
                </c:pt>
                <c:pt idx="873" formatCode="0.0">
                  <c:v>2.7396138202999998</c:v>
                </c:pt>
                <c:pt idx="874" formatCode="0.0">
                  <c:v>2.2323316820999999</c:v>
                </c:pt>
                <c:pt idx="875" formatCode="0.0">
                  <c:v>2.3418074319</c:v>
                </c:pt>
                <c:pt idx="876" formatCode="0.0">
                  <c:v>1.6655208562999999</c:v>
                </c:pt>
                <c:pt idx="877" formatCode="0.0">
                  <c:v>1.3572089499</c:v>
                </c:pt>
                <c:pt idx="878" formatCode="0.0">
                  <c:v>1.4181188231999999</c:v>
                </c:pt>
                <c:pt idx="879" formatCode="0.0">
                  <c:v>0.69951581439999999</c:v>
                </c:pt>
                <c:pt idx="880" formatCode="0.0">
                  <c:v>1.1447132685000001</c:v>
                </c:pt>
                <c:pt idx="881" formatCode="0.0">
                  <c:v>1.6504204363999999</c:v>
                </c:pt>
                <c:pt idx="882" formatCode="0.0">
                  <c:v>1.2316647477</c:v>
                </c:pt>
                <c:pt idx="883" formatCode="0.0">
                  <c:v>2.3323249915000002</c:v>
                </c:pt>
                <c:pt idx="884" formatCode="0.0">
                  <c:v>4.8406595766000002</c:v>
                </c:pt>
                <c:pt idx="885" formatCode="0.0">
                  <c:v>6.1782265656000002</c:v>
                </c:pt>
                <c:pt idx="886" formatCode="0.0">
                  <c:v>7.1618581787000002</c:v>
                </c:pt>
                <c:pt idx="887" formatCode="0.0">
                  <c:v>8.7385711313000005</c:v>
                </c:pt>
                <c:pt idx="888" formatCode="0.0">
                  <c:v>9.9671067728999994</c:v>
                </c:pt>
                <c:pt idx="889" formatCode="0.0">
                  <c:v>11.375827515299999</c:v>
                </c:pt>
                <c:pt idx="890" formatCode="0.0">
                  <c:v>12.603550115000001</c:v>
                </c:pt>
                <c:pt idx="891" formatCode="0.0">
                  <c:v>13.5632155818</c:v>
                </c:pt>
                <c:pt idx="892" formatCode="0.0">
                  <c:v>13.6974606087</c:v>
                </c:pt>
                <c:pt idx="893" formatCode="0.0">
                  <c:v>15.8238365137</c:v>
                </c:pt>
                <c:pt idx="894" formatCode="0.0">
                  <c:v>18.573893735799999</c:v>
                </c:pt>
                <c:pt idx="895" formatCode="0.0">
                  <c:v>18.522676715300001</c:v>
                </c:pt>
                <c:pt idx="896" formatCode="0.0">
                  <c:v>17.049478754999999</c:v>
                </c:pt>
                <c:pt idx="897" formatCode="0.0">
                  <c:v>16.022595672000001</c:v>
                </c:pt>
                <c:pt idx="898" formatCode="0.0">
                  <c:v>15.6571824049</c:v>
                </c:pt>
                <c:pt idx="899" formatCode="0.0">
                  <c:v>14.3549394701</c:v>
                </c:pt>
                <c:pt idx="900" formatCode="0.0">
                  <c:v>13.5983572118</c:v>
                </c:pt>
                <c:pt idx="901" formatCode="0.0">
                  <c:v>13.5470331139</c:v>
                </c:pt>
                <c:pt idx="902" formatCode="0.0">
                  <c:v>12.9602744075</c:v>
                </c:pt>
                <c:pt idx="903" formatCode="0.0">
                  <c:v>12.7446497164</c:v>
                </c:pt>
                <c:pt idx="904" formatCode="0.0">
                  <c:v>13.0886624605</c:v>
                </c:pt>
                <c:pt idx="905" formatCode="0.0">
                  <c:v>10.8635940348</c:v>
                </c:pt>
                <c:pt idx="906" formatCode="0.0">
                  <c:v>8.1476882995000004</c:v>
                </c:pt>
                <c:pt idx="907" formatCode="0.0">
                  <c:v>7.9274744543000004</c:v>
                </c:pt>
                <c:pt idx="908" formatCode="0.0">
                  <c:v>7.7994784177999996</c:v>
                </c:pt>
                <c:pt idx="909" formatCode="0.0">
                  <c:v>7.7970632819999999</c:v>
                </c:pt>
                <c:pt idx="910" formatCode="0.0">
                  <c:v>8.2850537195000005</c:v>
                </c:pt>
                <c:pt idx="911" formatCode="0.0">
                  <c:v>8.5416389828000003</c:v>
                </c:pt>
                <c:pt idx="912" formatCode="0.0">
                  <c:v>8.7343849507000009</c:v>
                </c:pt>
                <c:pt idx="913" formatCode="0.0">
                  <c:v>7.6416796869999999</c:v>
                </c:pt>
                <c:pt idx="914" formatCode="0.0">
                  <c:v>6.7728978382999996</c:v>
                </c:pt>
                <c:pt idx="1127" formatCode="0.0">
                  <c:v>#N/A</c:v>
                </c:pt>
              </c:numCache>
            </c:numRef>
          </c:val>
          <c:smooth val="0"/>
          <c:extLst>
            <c:ext xmlns:c16="http://schemas.microsoft.com/office/drawing/2014/chart" uri="{C3380CC4-5D6E-409C-BE32-E72D297353CC}">
              <c16:uniqueId val="{00000011-D28B-4030-961D-AB2B47C9C2AC}"/>
            </c:ext>
          </c:extLst>
        </c:ser>
        <c:ser>
          <c:idx val="4"/>
          <c:order val="4"/>
          <c:tx>
            <c:strRef>
              <c:f>'RSBMS shift 3'!$N$7</c:f>
              <c:strCache>
                <c:ptCount val="1"/>
                <c:pt idx="0">
                  <c:v>6.8%</c:v>
                </c:pt>
              </c:strCache>
            </c:strRef>
          </c:tx>
          <c:marker>
            <c:symbol val="none"/>
          </c:marker>
          <c:dLbls>
            <c:dLbl>
              <c:idx val="367"/>
              <c:layout>
                <c:manualLayout>
                  <c:x val="-1.0532644804980346E-16"/>
                  <c:y val="1.32908027644870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D28B-4030-961D-AB2B47C9C2AC}"/>
                </c:ext>
              </c:extLst>
            </c:dLbl>
            <c:dLbl>
              <c:idx val="373"/>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D28B-4030-961D-AB2B47C9C2AC}"/>
                </c:ext>
              </c:extLst>
            </c:dLbl>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D28B-4030-961D-AB2B47C9C2AC}"/>
                </c:ext>
              </c:extLst>
            </c:dLbl>
            <c:dLbl>
              <c:idx val="390"/>
              <c:layout>
                <c:manualLayout>
                  <c:x val="2.8725726760887049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D28B-4030-961D-AB2B47C9C2AC}"/>
                </c:ext>
              </c:extLst>
            </c:dLbl>
            <c:dLbl>
              <c:idx val="392"/>
              <c:layout>
                <c:manualLayout>
                  <c:x val="2.8725726760885999E-3"/>
                  <c:y val="-3.322700691121743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D28B-4030-961D-AB2B47C9C2AC}"/>
                </c:ext>
              </c:extLst>
            </c:dLbl>
            <c:dLbl>
              <c:idx val="397"/>
              <c:layout>
                <c:manualLayout>
                  <c:x val="-4.3088590141330575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D28B-4030-961D-AB2B47C9C2AC}"/>
                </c:ext>
              </c:extLst>
            </c:dLbl>
            <c:dLbl>
              <c:idx val="419"/>
              <c:layout>
                <c:manualLayout>
                  <c:x val="-2.0108008732620936E-2"/>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D28B-4030-961D-AB2B47C9C2AC}"/>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D28B-4030-961D-AB2B47C9C2AC}"/>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D28B-4030-961D-AB2B47C9C2AC}"/>
                </c:ext>
              </c:extLst>
            </c:dLbl>
            <c:dLbl>
              <c:idx val="833"/>
              <c:layout>
                <c:manualLayout>
                  <c:x val="-1.0532644804980346E-16"/>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D28B-4030-961D-AB2B47C9C2AC}"/>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D28B-4030-961D-AB2B47C9C2AC}"/>
                </c:ext>
              </c:extLst>
            </c:dLbl>
            <c:dLbl>
              <c:idx val="913"/>
              <c:layout>
                <c:manualLayout>
                  <c:x val="1.4362657091561939E-2"/>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D28B-4030-961D-AB2B47C9C2AC}"/>
                </c:ext>
              </c:extLst>
            </c:dLbl>
            <c:dLbl>
              <c:idx val="914"/>
              <c:layout>
                <c:manualLayout>
                  <c:x val="1.0053859964093357E-2"/>
                  <c:y val="3.267973856209090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080C-4630-AC61-20AB4C667EA2}"/>
                </c:ext>
              </c:extLst>
            </c:dLbl>
            <c:dLbl>
              <c:idx val="915"/>
              <c:layout>
                <c:manualLayout>
                  <c:x val="4.3088590141329526E-3"/>
                  <c:y val="2.65816055289738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D28B-4030-961D-AB2B47C9C2AC}"/>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'RS22'!$A$9:$A$596</c:f>
              <c:numCache>
                <c:formatCode>mmm\-yy</c:formatCode>
                <c:ptCount val="588"/>
                <c:pt idx="0">
                  <c:v>17168</c:v>
                </c:pt>
                <c:pt idx="1">
                  <c:v>17199</c:v>
                </c:pt>
                <c:pt idx="2">
                  <c:v>17227</c:v>
                </c:pt>
                <c:pt idx="3">
                  <c:v>17258</c:v>
                </c:pt>
                <c:pt idx="4">
                  <c:v>17288</c:v>
                </c:pt>
                <c:pt idx="5">
                  <c:v>17319</c:v>
                </c:pt>
                <c:pt idx="6">
                  <c:v>17349</c:v>
                </c:pt>
                <c:pt idx="7">
                  <c:v>17380</c:v>
                </c:pt>
                <c:pt idx="8">
                  <c:v>17411</c:v>
                </c:pt>
                <c:pt idx="9">
                  <c:v>17441</c:v>
                </c:pt>
                <c:pt idx="10">
                  <c:v>17472</c:v>
                </c:pt>
                <c:pt idx="11">
                  <c:v>17502</c:v>
                </c:pt>
                <c:pt idx="12">
                  <c:v>17533</c:v>
                </c:pt>
                <c:pt idx="13">
                  <c:v>17564</c:v>
                </c:pt>
                <c:pt idx="14">
                  <c:v>17593</c:v>
                </c:pt>
                <c:pt idx="15">
                  <c:v>17624</c:v>
                </c:pt>
                <c:pt idx="16">
                  <c:v>17654</c:v>
                </c:pt>
                <c:pt idx="17">
                  <c:v>17685</c:v>
                </c:pt>
                <c:pt idx="18">
                  <c:v>17715</c:v>
                </c:pt>
                <c:pt idx="19">
                  <c:v>17746</c:v>
                </c:pt>
                <c:pt idx="20">
                  <c:v>17777</c:v>
                </c:pt>
                <c:pt idx="21">
                  <c:v>17807</c:v>
                </c:pt>
                <c:pt idx="22">
                  <c:v>17838</c:v>
                </c:pt>
                <c:pt idx="23">
                  <c:v>17868</c:v>
                </c:pt>
                <c:pt idx="24">
                  <c:v>17899</c:v>
                </c:pt>
                <c:pt idx="25">
                  <c:v>17930</c:v>
                </c:pt>
                <c:pt idx="26">
                  <c:v>17958</c:v>
                </c:pt>
                <c:pt idx="27">
                  <c:v>17989</c:v>
                </c:pt>
                <c:pt idx="28">
                  <c:v>18019</c:v>
                </c:pt>
                <c:pt idx="29">
                  <c:v>18050</c:v>
                </c:pt>
                <c:pt idx="30">
                  <c:v>18080</c:v>
                </c:pt>
                <c:pt idx="31">
                  <c:v>18111</c:v>
                </c:pt>
                <c:pt idx="32">
                  <c:v>18142</c:v>
                </c:pt>
                <c:pt idx="33">
                  <c:v>18172</c:v>
                </c:pt>
                <c:pt idx="34">
                  <c:v>18203</c:v>
                </c:pt>
                <c:pt idx="35">
                  <c:v>18233</c:v>
                </c:pt>
                <c:pt idx="36">
                  <c:v>18264</c:v>
                </c:pt>
                <c:pt idx="37">
                  <c:v>18295</c:v>
                </c:pt>
                <c:pt idx="38">
                  <c:v>18323</c:v>
                </c:pt>
                <c:pt idx="39">
                  <c:v>18354</c:v>
                </c:pt>
                <c:pt idx="40">
                  <c:v>18384</c:v>
                </c:pt>
                <c:pt idx="41">
                  <c:v>18415</c:v>
                </c:pt>
                <c:pt idx="42">
                  <c:v>18445</c:v>
                </c:pt>
                <c:pt idx="43">
                  <c:v>18476</c:v>
                </c:pt>
                <c:pt idx="44">
                  <c:v>18507</c:v>
                </c:pt>
                <c:pt idx="45">
                  <c:v>18537</c:v>
                </c:pt>
                <c:pt idx="46">
                  <c:v>18568</c:v>
                </c:pt>
                <c:pt idx="47">
                  <c:v>18598</c:v>
                </c:pt>
                <c:pt idx="48">
                  <c:v>18629</c:v>
                </c:pt>
                <c:pt idx="49">
                  <c:v>18660</c:v>
                </c:pt>
                <c:pt idx="50">
                  <c:v>18688</c:v>
                </c:pt>
                <c:pt idx="51">
                  <c:v>18719</c:v>
                </c:pt>
                <c:pt idx="52">
                  <c:v>18749</c:v>
                </c:pt>
                <c:pt idx="53">
                  <c:v>18780</c:v>
                </c:pt>
                <c:pt idx="54">
                  <c:v>18810</c:v>
                </c:pt>
                <c:pt idx="55">
                  <c:v>18841</c:v>
                </c:pt>
                <c:pt idx="56">
                  <c:v>18872</c:v>
                </c:pt>
                <c:pt idx="57">
                  <c:v>18902</c:v>
                </c:pt>
                <c:pt idx="58">
                  <c:v>18933</c:v>
                </c:pt>
                <c:pt idx="59">
                  <c:v>18963</c:v>
                </c:pt>
                <c:pt idx="60">
                  <c:v>18994</c:v>
                </c:pt>
                <c:pt idx="61">
                  <c:v>19025</c:v>
                </c:pt>
                <c:pt idx="62">
                  <c:v>19054</c:v>
                </c:pt>
                <c:pt idx="63">
                  <c:v>19085</c:v>
                </c:pt>
                <c:pt idx="64">
                  <c:v>19115</c:v>
                </c:pt>
                <c:pt idx="65">
                  <c:v>19146</c:v>
                </c:pt>
                <c:pt idx="66">
                  <c:v>19176</c:v>
                </c:pt>
                <c:pt idx="67">
                  <c:v>19207</c:v>
                </c:pt>
                <c:pt idx="68">
                  <c:v>19238</c:v>
                </c:pt>
                <c:pt idx="69">
                  <c:v>19268</c:v>
                </c:pt>
                <c:pt idx="70">
                  <c:v>19299</c:v>
                </c:pt>
                <c:pt idx="71">
                  <c:v>19329</c:v>
                </c:pt>
                <c:pt idx="72">
                  <c:v>19360</c:v>
                </c:pt>
                <c:pt idx="73">
                  <c:v>19391</c:v>
                </c:pt>
                <c:pt idx="74">
                  <c:v>19419</c:v>
                </c:pt>
                <c:pt idx="75">
                  <c:v>19450</c:v>
                </c:pt>
                <c:pt idx="76">
                  <c:v>19480</c:v>
                </c:pt>
                <c:pt idx="77">
                  <c:v>19511</c:v>
                </c:pt>
                <c:pt idx="78">
                  <c:v>19541</c:v>
                </c:pt>
                <c:pt idx="79">
                  <c:v>19572</c:v>
                </c:pt>
                <c:pt idx="80">
                  <c:v>19603</c:v>
                </c:pt>
                <c:pt idx="81">
                  <c:v>19633</c:v>
                </c:pt>
                <c:pt idx="82">
                  <c:v>19664</c:v>
                </c:pt>
                <c:pt idx="83">
                  <c:v>19694</c:v>
                </c:pt>
                <c:pt idx="84">
                  <c:v>19725</c:v>
                </c:pt>
                <c:pt idx="85">
                  <c:v>19756</c:v>
                </c:pt>
                <c:pt idx="86">
                  <c:v>19784</c:v>
                </c:pt>
                <c:pt idx="87">
                  <c:v>19815</c:v>
                </c:pt>
                <c:pt idx="88">
                  <c:v>19845</c:v>
                </c:pt>
                <c:pt idx="89">
                  <c:v>19876</c:v>
                </c:pt>
                <c:pt idx="90">
                  <c:v>19906</c:v>
                </c:pt>
                <c:pt idx="91">
                  <c:v>19937</c:v>
                </c:pt>
                <c:pt idx="92">
                  <c:v>19968</c:v>
                </c:pt>
                <c:pt idx="93">
                  <c:v>19998</c:v>
                </c:pt>
                <c:pt idx="94">
                  <c:v>20029</c:v>
                </c:pt>
                <c:pt idx="95">
                  <c:v>20059</c:v>
                </c:pt>
                <c:pt idx="96">
                  <c:v>20090</c:v>
                </c:pt>
                <c:pt idx="97">
                  <c:v>20121</c:v>
                </c:pt>
                <c:pt idx="98">
                  <c:v>20149</c:v>
                </c:pt>
                <c:pt idx="99">
                  <c:v>20180</c:v>
                </c:pt>
                <c:pt idx="100">
                  <c:v>20210</c:v>
                </c:pt>
                <c:pt idx="101">
                  <c:v>20241</c:v>
                </c:pt>
                <c:pt idx="102">
                  <c:v>20271</c:v>
                </c:pt>
                <c:pt idx="103">
                  <c:v>20302</c:v>
                </c:pt>
                <c:pt idx="104">
                  <c:v>20333</c:v>
                </c:pt>
                <c:pt idx="105">
                  <c:v>20363</c:v>
                </c:pt>
                <c:pt idx="106">
                  <c:v>20394</c:v>
                </c:pt>
                <c:pt idx="107">
                  <c:v>20424</c:v>
                </c:pt>
                <c:pt idx="108">
                  <c:v>20455</c:v>
                </c:pt>
                <c:pt idx="109">
                  <c:v>20486</c:v>
                </c:pt>
                <c:pt idx="110">
                  <c:v>20515</c:v>
                </c:pt>
                <c:pt idx="111">
                  <c:v>20546</c:v>
                </c:pt>
                <c:pt idx="112">
                  <c:v>20576</c:v>
                </c:pt>
                <c:pt idx="113">
                  <c:v>20607</c:v>
                </c:pt>
                <c:pt idx="114">
                  <c:v>20637</c:v>
                </c:pt>
                <c:pt idx="115">
                  <c:v>20668</c:v>
                </c:pt>
                <c:pt idx="116">
                  <c:v>20699</c:v>
                </c:pt>
                <c:pt idx="117">
                  <c:v>20729</c:v>
                </c:pt>
                <c:pt idx="118">
                  <c:v>20760</c:v>
                </c:pt>
                <c:pt idx="119">
                  <c:v>20790</c:v>
                </c:pt>
                <c:pt idx="120">
                  <c:v>20821</c:v>
                </c:pt>
                <c:pt idx="121">
                  <c:v>20852</c:v>
                </c:pt>
                <c:pt idx="122">
                  <c:v>20880</c:v>
                </c:pt>
                <c:pt idx="123">
                  <c:v>20911</c:v>
                </c:pt>
                <c:pt idx="124">
                  <c:v>20941</c:v>
                </c:pt>
                <c:pt idx="125">
                  <c:v>20972</c:v>
                </c:pt>
                <c:pt idx="126">
                  <c:v>21002</c:v>
                </c:pt>
                <c:pt idx="127">
                  <c:v>21033</c:v>
                </c:pt>
                <c:pt idx="128">
                  <c:v>21064</c:v>
                </c:pt>
                <c:pt idx="129">
                  <c:v>21094</c:v>
                </c:pt>
                <c:pt idx="130">
                  <c:v>21125</c:v>
                </c:pt>
                <c:pt idx="131">
                  <c:v>21155</c:v>
                </c:pt>
                <c:pt idx="132">
                  <c:v>21186</c:v>
                </c:pt>
                <c:pt idx="133">
                  <c:v>21217</c:v>
                </c:pt>
                <c:pt idx="134">
                  <c:v>21245</c:v>
                </c:pt>
                <c:pt idx="135">
                  <c:v>21276</c:v>
                </c:pt>
                <c:pt idx="136">
                  <c:v>21306</c:v>
                </c:pt>
                <c:pt idx="137">
                  <c:v>21337</c:v>
                </c:pt>
                <c:pt idx="138">
                  <c:v>21367</c:v>
                </c:pt>
                <c:pt idx="139">
                  <c:v>21398</c:v>
                </c:pt>
                <c:pt idx="140">
                  <c:v>21429</c:v>
                </c:pt>
                <c:pt idx="141">
                  <c:v>21459</c:v>
                </c:pt>
                <c:pt idx="142">
                  <c:v>21490</c:v>
                </c:pt>
                <c:pt idx="143">
                  <c:v>21520</c:v>
                </c:pt>
                <c:pt idx="144">
                  <c:v>21551</c:v>
                </c:pt>
                <c:pt idx="145">
                  <c:v>21582</c:v>
                </c:pt>
                <c:pt idx="146">
                  <c:v>21610</c:v>
                </c:pt>
                <c:pt idx="147">
                  <c:v>21641</c:v>
                </c:pt>
                <c:pt idx="148">
                  <c:v>21671</c:v>
                </c:pt>
                <c:pt idx="149">
                  <c:v>21702</c:v>
                </c:pt>
                <c:pt idx="150">
                  <c:v>21732</c:v>
                </c:pt>
                <c:pt idx="151">
                  <c:v>21763</c:v>
                </c:pt>
                <c:pt idx="152">
                  <c:v>21794</c:v>
                </c:pt>
                <c:pt idx="153">
                  <c:v>21824</c:v>
                </c:pt>
                <c:pt idx="154">
                  <c:v>21855</c:v>
                </c:pt>
                <c:pt idx="155">
                  <c:v>21885</c:v>
                </c:pt>
                <c:pt idx="156">
                  <c:v>21916</c:v>
                </c:pt>
                <c:pt idx="157">
                  <c:v>21947</c:v>
                </c:pt>
                <c:pt idx="158">
                  <c:v>21976</c:v>
                </c:pt>
                <c:pt idx="159">
                  <c:v>22007</c:v>
                </c:pt>
                <c:pt idx="160">
                  <c:v>22037</c:v>
                </c:pt>
                <c:pt idx="161">
                  <c:v>22068</c:v>
                </c:pt>
                <c:pt idx="162">
                  <c:v>22098</c:v>
                </c:pt>
                <c:pt idx="163">
                  <c:v>22129</c:v>
                </c:pt>
                <c:pt idx="164">
                  <c:v>22160</c:v>
                </c:pt>
                <c:pt idx="165">
                  <c:v>22190</c:v>
                </c:pt>
                <c:pt idx="166">
                  <c:v>22221</c:v>
                </c:pt>
                <c:pt idx="167">
                  <c:v>22251</c:v>
                </c:pt>
                <c:pt idx="168">
                  <c:v>22282</c:v>
                </c:pt>
                <c:pt idx="169">
                  <c:v>22313</c:v>
                </c:pt>
                <c:pt idx="170">
                  <c:v>22341</c:v>
                </c:pt>
                <c:pt idx="171">
                  <c:v>22372</c:v>
                </c:pt>
                <c:pt idx="172">
                  <c:v>22402</c:v>
                </c:pt>
                <c:pt idx="173">
                  <c:v>22433</c:v>
                </c:pt>
                <c:pt idx="174">
                  <c:v>22463</c:v>
                </c:pt>
                <c:pt idx="175">
                  <c:v>22494</c:v>
                </c:pt>
                <c:pt idx="176">
                  <c:v>22525</c:v>
                </c:pt>
                <c:pt idx="177">
                  <c:v>22555</c:v>
                </c:pt>
                <c:pt idx="178">
                  <c:v>22586</c:v>
                </c:pt>
                <c:pt idx="179">
                  <c:v>22616</c:v>
                </c:pt>
                <c:pt idx="180">
                  <c:v>22647</c:v>
                </c:pt>
                <c:pt idx="181">
                  <c:v>22678</c:v>
                </c:pt>
                <c:pt idx="182">
                  <c:v>22706</c:v>
                </c:pt>
                <c:pt idx="183">
                  <c:v>22737</c:v>
                </c:pt>
                <c:pt idx="184">
                  <c:v>22767</c:v>
                </c:pt>
                <c:pt idx="185">
                  <c:v>22798</c:v>
                </c:pt>
                <c:pt idx="186">
                  <c:v>22828</c:v>
                </c:pt>
                <c:pt idx="187">
                  <c:v>22859</c:v>
                </c:pt>
                <c:pt idx="188">
                  <c:v>22890</c:v>
                </c:pt>
                <c:pt idx="189">
                  <c:v>22920</c:v>
                </c:pt>
                <c:pt idx="190">
                  <c:v>22951</c:v>
                </c:pt>
                <c:pt idx="191">
                  <c:v>22981</c:v>
                </c:pt>
                <c:pt idx="192">
                  <c:v>23012</c:v>
                </c:pt>
                <c:pt idx="193">
                  <c:v>23043</c:v>
                </c:pt>
                <c:pt idx="194">
                  <c:v>23071</c:v>
                </c:pt>
                <c:pt idx="195">
                  <c:v>23102</c:v>
                </c:pt>
                <c:pt idx="196">
                  <c:v>23132</c:v>
                </c:pt>
                <c:pt idx="197">
                  <c:v>23163</c:v>
                </c:pt>
                <c:pt idx="198">
                  <c:v>23193</c:v>
                </c:pt>
                <c:pt idx="199">
                  <c:v>23224</c:v>
                </c:pt>
                <c:pt idx="200">
                  <c:v>23255</c:v>
                </c:pt>
                <c:pt idx="201">
                  <c:v>23285</c:v>
                </c:pt>
                <c:pt idx="202">
                  <c:v>23316</c:v>
                </c:pt>
                <c:pt idx="203">
                  <c:v>23346</c:v>
                </c:pt>
                <c:pt idx="204">
                  <c:v>23377</c:v>
                </c:pt>
                <c:pt idx="205">
                  <c:v>23408</c:v>
                </c:pt>
                <c:pt idx="206">
                  <c:v>23437</c:v>
                </c:pt>
                <c:pt idx="207">
                  <c:v>23468</c:v>
                </c:pt>
                <c:pt idx="208">
                  <c:v>23498</c:v>
                </c:pt>
                <c:pt idx="209">
                  <c:v>23529</c:v>
                </c:pt>
                <c:pt idx="210">
                  <c:v>23559</c:v>
                </c:pt>
                <c:pt idx="211">
                  <c:v>23590</c:v>
                </c:pt>
                <c:pt idx="212">
                  <c:v>23621</c:v>
                </c:pt>
                <c:pt idx="213">
                  <c:v>23651</c:v>
                </c:pt>
                <c:pt idx="214">
                  <c:v>23682</c:v>
                </c:pt>
                <c:pt idx="215">
                  <c:v>23712</c:v>
                </c:pt>
                <c:pt idx="216">
                  <c:v>23743</c:v>
                </c:pt>
                <c:pt idx="217">
                  <c:v>23774</c:v>
                </c:pt>
                <c:pt idx="218">
                  <c:v>23802</c:v>
                </c:pt>
                <c:pt idx="219">
                  <c:v>23833</c:v>
                </c:pt>
                <c:pt idx="220">
                  <c:v>23863</c:v>
                </c:pt>
                <c:pt idx="221">
                  <c:v>23894</c:v>
                </c:pt>
                <c:pt idx="222">
                  <c:v>23924</c:v>
                </c:pt>
                <c:pt idx="223">
                  <c:v>23955</c:v>
                </c:pt>
                <c:pt idx="224">
                  <c:v>23986</c:v>
                </c:pt>
                <c:pt idx="225">
                  <c:v>24016</c:v>
                </c:pt>
                <c:pt idx="226">
                  <c:v>24047</c:v>
                </c:pt>
                <c:pt idx="227">
                  <c:v>24077</c:v>
                </c:pt>
                <c:pt idx="228">
                  <c:v>24108</c:v>
                </c:pt>
                <c:pt idx="229">
                  <c:v>24139</c:v>
                </c:pt>
                <c:pt idx="230">
                  <c:v>24167</c:v>
                </c:pt>
                <c:pt idx="231">
                  <c:v>24198</c:v>
                </c:pt>
                <c:pt idx="232">
                  <c:v>24228</c:v>
                </c:pt>
                <c:pt idx="233">
                  <c:v>24259</c:v>
                </c:pt>
                <c:pt idx="234">
                  <c:v>24289</c:v>
                </c:pt>
                <c:pt idx="235">
                  <c:v>24320</c:v>
                </c:pt>
                <c:pt idx="236">
                  <c:v>24351</c:v>
                </c:pt>
                <c:pt idx="237">
                  <c:v>24381</c:v>
                </c:pt>
                <c:pt idx="238">
                  <c:v>24412</c:v>
                </c:pt>
                <c:pt idx="239">
                  <c:v>24442</c:v>
                </c:pt>
                <c:pt idx="240">
                  <c:v>24473</c:v>
                </c:pt>
                <c:pt idx="241">
                  <c:v>24504</c:v>
                </c:pt>
                <c:pt idx="242">
                  <c:v>24532</c:v>
                </c:pt>
                <c:pt idx="243">
                  <c:v>24563</c:v>
                </c:pt>
                <c:pt idx="244">
                  <c:v>24593</c:v>
                </c:pt>
                <c:pt idx="245">
                  <c:v>24624</c:v>
                </c:pt>
                <c:pt idx="246">
                  <c:v>24654</c:v>
                </c:pt>
                <c:pt idx="247">
                  <c:v>24685</c:v>
                </c:pt>
                <c:pt idx="248">
                  <c:v>24716</c:v>
                </c:pt>
                <c:pt idx="249">
                  <c:v>24746</c:v>
                </c:pt>
                <c:pt idx="250">
                  <c:v>24777</c:v>
                </c:pt>
                <c:pt idx="251">
                  <c:v>24807</c:v>
                </c:pt>
                <c:pt idx="252">
                  <c:v>24838</c:v>
                </c:pt>
                <c:pt idx="253">
                  <c:v>24869</c:v>
                </c:pt>
                <c:pt idx="254">
                  <c:v>24898</c:v>
                </c:pt>
                <c:pt idx="255">
                  <c:v>24929</c:v>
                </c:pt>
                <c:pt idx="256">
                  <c:v>24959</c:v>
                </c:pt>
                <c:pt idx="257">
                  <c:v>24990</c:v>
                </c:pt>
                <c:pt idx="258">
                  <c:v>25020</c:v>
                </c:pt>
                <c:pt idx="259">
                  <c:v>25051</c:v>
                </c:pt>
                <c:pt idx="260">
                  <c:v>25082</c:v>
                </c:pt>
                <c:pt idx="261">
                  <c:v>25112</c:v>
                </c:pt>
                <c:pt idx="262">
                  <c:v>25143</c:v>
                </c:pt>
                <c:pt idx="263">
                  <c:v>25173</c:v>
                </c:pt>
                <c:pt idx="264">
                  <c:v>25204</c:v>
                </c:pt>
                <c:pt idx="265">
                  <c:v>25235</c:v>
                </c:pt>
                <c:pt idx="266">
                  <c:v>25263</c:v>
                </c:pt>
                <c:pt idx="267">
                  <c:v>25294</c:v>
                </c:pt>
                <c:pt idx="268">
                  <c:v>25324</c:v>
                </c:pt>
                <c:pt idx="269">
                  <c:v>25355</c:v>
                </c:pt>
                <c:pt idx="270">
                  <c:v>25385</c:v>
                </c:pt>
                <c:pt idx="271">
                  <c:v>25416</c:v>
                </c:pt>
                <c:pt idx="272">
                  <c:v>25447</c:v>
                </c:pt>
                <c:pt idx="273">
                  <c:v>25477</c:v>
                </c:pt>
                <c:pt idx="274">
                  <c:v>25508</c:v>
                </c:pt>
                <c:pt idx="275">
                  <c:v>25538</c:v>
                </c:pt>
                <c:pt idx="276">
                  <c:v>25569</c:v>
                </c:pt>
                <c:pt idx="277">
                  <c:v>25600</c:v>
                </c:pt>
                <c:pt idx="278">
                  <c:v>25628</c:v>
                </c:pt>
                <c:pt idx="279">
                  <c:v>25659</c:v>
                </c:pt>
                <c:pt idx="280">
                  <c:v>25689</c:v>
                </c:pt>
                <c:pt idx="281">
                  <c:v>25720</c:v>
                </c:pt>
                <c:pt idx="282">
                  <c:v>25750</c:v>
                </c:pt>
                <c:pt idx="283">
                  <c:v>25781</c:v>
                </c:pt>
                <c:pt idx="284">
                  <c:v>25812</c:v>
                </c:pt>
                <c:pt idx="285">
                  <c:v>25842</c:v>
                </c:pt>
                <c:pt idx="286">
                  <c:v>25873</c:v>
                </c:pt>
                <c:pt idx="287">
                  <c:v>25903</c:v>
                </c:pt>
                <c:pt idx="288">
                  <c:v>25934</c:v>
                </c:pt>
                <c:pt idx="289">
                  <c:v>25965</c:v>
                </c:pt>
                <c:pt idx="290">
                  <c:v>25993</c:v>
                </c:pt>
                <c:pt idx="291">
                  <c:v>26024</c:v>
                </c:pt>
                <c:pt idx="292">
                  <c:v>26054</c:v>
                </c:pt>
                <c:pt idx="293">
                  <c:v>26085</c:v>
                </c:pt>
                <c:pt idx="294">
                  <c:v>26115</c:v>
                </c:pt>
                <c:pt idx="295">
                  <c:v>26146</c:v>
                </c:pt>
                <c:pt idx="296">
                  <c:v>26177</c:v>
                </c:pt>
                <c:pt idx="297">
                  <c:v>26207</c:v>
                </c:pt>
                <c:pt idx="298">
                  <c:v>26238</c:v>
                </c:pt>
                <c:pt idx="299">
                  <c:v>26268</c:v>
                </c:pt>
                <c:pt idx="300">
                  <c:v>26299</c:v>
                </c:pt>
                <c:pt idx="301">
                  <c:v>26330</c:v>
                </c:pt>
                <c:pt idx="302">
                  <c:v>26359</c:v>
                </c:pt>
                <c:pt idx="303">
                  <c:v>26390</c:v>
                </c:pt>
                <c:pt idx="304">
                  <c:v>26420</c:v>
                </c:pt>
                <c:pt idx="305">
                  <c:v>26451</c:v>
                </c:pt>
                <c:pt idx="306">
                  <c:v>26481</c:v>
                </c:pt>
                <c:pt idx="307">
                  <c:v>26512</c:v>
                </c:pt>
                <c:pt idx="308">
                  <c:v>26543</c:v>
                </c:pt>
                <c:pt idx="309">
                  <c:v>26573</c:v>
                </c:pt>
                <c:pt idx="310">
                  <c:v>26604</c:v>
                </c:pt>
                <c:pt idx="311">
                  <c:v>26634</c:v>
                </c:pt>
                <c:pt idx="312">
                  <c:v>26665</c:v>
                </c:pt>
                <c:pt idx="313">
                  <c:v>26696</c:v>
                </c:pt>
                <c:pt idx="314">
                  <c:v>26724</c:v>
                </c:pt>
                <c:pt idx="315">
                  <c:v>26755</c:v>
                </c:pt>
                <c:pt idx="316">
                  <c:v>26785</c:v>
                </c:pt>
                <c:pt idx="317">
                  <c:v>26816</c:v>
                </c:pt>
                <c:pt idx="318">
                  <c:v>26846</c:v>
                </c:pt>
                <c:pt idx="319">
                  <c:v>26877</c:v>
                </c:pt>
                <c:pt idx="320">
                  <c:v>26908</c:v>
                </c:pt>
                <c:pt idx="321">
                  <c:v>26938</c:v>
                </c:pt>
                <c:pt idx="322">
                  <c:v>26969</c:v>
                </c:pt>
                <c:pt idx="323">
                  <c:v>26999</c:v>
                </c:pt>
                <c:pt idx="324">
                  <c:v>27030</c:v>
                </c:pt>
                <c:pt idx="325">
                  <c:v>27061</c:v>
                </c:pt>
                <c:pt idx="326">
                  <c:v>27089</c:v>
                </c:pt>
                <c:pt idx="327">
                  <c:v>27120</c:v>
                </c:pt>
                <c:pt idx="328">
                  <c:v>27150</c:v>
                </c:pt>
                <c:pt idx="329">
                  <c:v>27181</c:v>
                </c:pt>
                <c:pt idx="330">
                  <c:v>27211</c:v>
                </c:pt>
                <c:pt idx="331">
                  <c:v>27242</c:v>
                </c:pt>
                <c:pt idx="332">
                  <c:v>27273</c:v>
                </c:pt>
                <c:pt idx="333">
                  <c:v>27303</c:v>
                </c:pt>
                <c:pt idx="334">
                  <c:v>27334</c:v>
                </c:pt>
                <c:pt idx="335">
                  <c:v>27364</c:v>
                </c:pt>
                <c:pt idx="336">
                  <c:v>27395</c:v>
                </c:pt>
                <c:pt idx="337">
                  <c:v>27426</c:v>
                </c:pt>
                <c:pt idx="338">
                  <c:v>27454</c:v>
                </c:pt>
                <c:pt idx="339">
                  <c:v>27485</c:v>
                </c:pt>
                <c:pt idx="340">
                  <c:v>27515</c:v>
                </c:pt>
                <c:pt idx="341">
                  <c:v>27546</c:v>
                </c:pt>
                <c:pt idx="342">
                  <c:v>27576</c:v>
                </c:pt>
                <c:pt idx="343">
                  <c:v>27607</c:v>
                </c:pt>
                <c:pt idx="344">
                  <c:v>27638</c:v>
                </c:pt>
                <c:pt idx="345">
                  <c:v>27668</c:v>
                </c:pt>
                <c:pt idx="346">
                  <c:v>27699</c:v>
                </c:pt>
                <c:pt idx="347">
                  <c:v>27729</c:v>
                </c:pt>
                <c:pt idx="348">
                  <c:v>27760</c:v>
                </c:pt>
                <c:pt idx="349">
                  <c:v>27791</c:v>
                </c:pt>
                <c:pt idx="350">
                  <c:v>27820</c:v>
                </c:pt>
                <c:pt idx="351">
                  <c:v>27851</c:v>
                </c:pt>
                <c:pt idx="352">
                  <c:v>27881</c:v>
                </c:pt>
                <c:pt idx="353">
                  <c:v>27912</c:v>
                </c:pt>
                <c:pt idx="354">
                  <c:v>27942</c:v>
                </c:pt>
                <c:pt idx="355">
                  <c:v>27973</c:v>
                </c:pt>
                <c:pt idx="356">
                  <c:v>28004</c:v>
                </c:pt>
                <c:pt idx="357">
                  <c:v>28034</c:v>
                </c:pt>
                <c:pt idx="358">
                  <c:v>28065</c:v>
                </c:pt>
                <c:pt idx="359">
                  <c:v>28095</c:v>
                </c:pt>
                <c:pt idx="360">
                  <c:v>28126</c:v>
                </c:pt>
                <c:pt idx="361">
                  <c:v>28157</c:v>
                </c:pt>
                <c:pt idx="362">
                  <c:v>28185</c:v>
                </c:pt>
                <c:pt idx="363">
                  <c:v>28216</c:v>
                </c:pt>
                <c:pt idx="364">
                  <c:v>28246</c:v>
                </c:pt>
                <c:pt idx="365">
                  <c:v>28277</c:v>
                </c:pt>
                <c:pt idx="366">
                  <c:v>28307</c:v>
                </c:pt>
                <c:pt idx="367">
                  <c:v>28338</c:v>
                </c:pt>
                <c:pt idx="368">
                  <c:v>28369</c:v>
                </c:pt>
                <c:pt idx="369">
                  <c:v>28399</c:v>
                </c:pt>
                <c:pt idx="370">
                  <c:v>28430</c:v>
                </c:pt>
                <c:pt idx="371">
                  <c:v>28460</c:v>
                </c:pt>
                <c:pt idx="372">
                  <c:v>28491</c:v>
                </c:pt>
                <c:pt idx="373">
                  <c:v>28522</c:v>
                </c:pt>
                <c:pt idx="374">
                  <c:v>28550</c:v>
                </c:pt>
                <c:pt idx="375">
                  <c:v>28581</c:v>
                </c:pt>
                <c:pt idx="376">
                  <c:v>28611</c:v>
                </c:pt>
                <c:pt idx="377">
                  <c:v>28642</c:v>
                </c:pt>
                <c:pt idx="378">
                  <c:v>28672</c:v>
                </c:pt>
                <c:pt idx="379">
                  <c:v>28703</c:v>
                </c:pt>
                <c:pt idx="380">
                  <c:v>28734</c:v>
                </c:pt>
                <c:pt idx="381">
                  <c:v>28764</c:v>
                </c:pt>
                <c:pt idx="382">
                  <c:v>28795</c:v>
                </c:pt>
                <c:pt idx="383">
                  <c:v>28825</c:v>
                </c:pt>
                <c:pt idx="384">
                  <c:v>28856</c:v>
                </c:pt>
                <c:pt idx="385">
                  <c:v>28887</c:v>
                </c:pt>
                <c:pt idx="386">
                  <c:v>28915</c:v>
                </c:pt>
                <c:pt idx="387">
                  <c:v>28946</c:v>
                </c:pt>
                <c:pt idx="388">
                  <c:v>28976</c:v>
                </c:pt>
                <c:pt idx="389">
                  <c:v>29007</c:v>
                </c:pt>
                <c:pt idx="390">
                  <c:v>29037</c:v>
                </c:pt>
                <c:pt idx="391">
                  <c:v>29068</c:v>
                </c:pt>
                <c:pt idx="392">
                  <c:v>29099</c:v>
                </c:pt>
                <c:pt idx="393">
                  <c:v>29129</c:v>
                </c:pt>
                <c:pt idx="394">
                  <c:v>29160</c:v>
                </c:pt>
                <c:pt idx="395">
                  <c:v>29190</c:v>
                </c:pt>
                <c:pt idx="396">
                  <c:v>29221</c:v>
                </c:pt>
                <c:pt idx="397">
                  <c:v>29252</c:v>
                </c:pt>
                <c:pt idx="398">
                  <c:v>29281</c:v>
                </c:pt>
                <c:pt idx="399">
                  <c:v>29312</c:v>
                </c:pt>
                <c:pt idx="400">
                  <c:v>29342</c:v>
                </c:pt>
                <c:pt idx="401">
                  <c:v>29373</c:v>
                </c:pt>
                <c:pt idx="402">
                  <c:v>29403</c:v>
                </c:pt>
                <c:pt idx="403">
                  <c:v>29434</c:v>
                </c:pt>
                <c:pt idx="404">
                  <c:v>29465</c:v>
                </c:pt>
                <c:pt idx="405">
                  <c:v>29495</c:v>
                </c:pt>
                <c:pt idx="406">
                  <c:v>29526</c:v>
                </c:pt>
                <c:pt idx="407">
                  <c:v>29556</c:v>
                </c:pt>
                <c:pt idx="408">
                  <c:v>29587</c:v>
                </c:pt>
                <c:pt idx="409">
                  <c:v>29618</c:v>
                </c:pt>
                <c:pt idx="410">
                  <c:v>29646</c:v>
                </c:pt>
                <c:pt idx="411">
                  <c:v>29677</c:v>
                </c:pt>
                <c:pt idx="412">
                  <c:v>29707</c:v>
                </c:pt>
                <c:pt idx="413">
                  <c:v>29738</c:v>
                </c:pt>
                <c:pt idx="414">
                  <c:v>29768</c:v>
                </c:pt>
                <c:pt idx="415">
                  <c:v>29799</c:v>
                </c:pt>
                <c:pt idx="416">
                  <c:v>29830</c:v>
                </c:pt>
                <c:pt idx="417">
                  <c:v>29860</c:v>
                </c:pt>
                <c:pt idx="418">
                  <c:v>29891</c:v>
                </c:pt>
                <c:pt idx="419">
                  <c:v>29921</c:v>
                </c:pt>
                <c:pt idx="420">
                  <c:v>29952</c:v>
                </c:pt>
                <c:pt idx="421">
                  <c:v>29983</c:v>
                </c:pt>
                <c:pt idx="422">
                  <c:v>30011</c:v>
                </c:pt>
                <c:pt idx="423">
                  <c:v>30042</c:v>
                </c:pt>
                <c:pt idx="424">
                  <c:v>30072</c:v>
                </c:pt>
                <c:pt idx="425">
                  <c:v>30103</c:v>
                </c:pt>
                <c:pt idx="426">
                  <c:v>30133</c:v>
                </c:pt>
                <c:pt idx="427">
                  <c:v>30164</c:v>
                </c:pt>
                <c:pt idx="428">
                  <c:v>30195</c:v>
                </c:pt>
                <c:pt idx="429">
                  <c:v>30225</c:v>
                </c:pt>
                <c:pt idx="430">
                  <c:v>30256</c:v>
                </c:pt>
                <c:pt idx="431">
                  <c:v>30286</c:v>
                </c:pt>
                <c:pt idx="432">
                  <c:v>30317</c:v>
                </c:pt>
                <c:pt idx="433">
                  <c:v>30348</c:v>
                </c:pt>
                <c:pt idx="434">
                  <c:v>30376</c:v>
                </c:pt>
                <c:pt idx="435">
                  <c:v>30407</c:v>
                </c:pt>
                <c:pt idx="436">
                  <c:v>30437</c:v>
                </c:pt>
                <c:pt idx="437">
                  <c:v>30468</c:v>
                </c:pt>
                <c:pt idx="438">
                  <c:v>30498</c:v>
                </c:pt>
                <c:pt idx="439">
                  <c:v>30529</c:v>
                </c:pt>
                <c:pt idx="440">
                  <c:v>30560</c:v>
                </c:pt>
                <c:pt idx="441">
                  <c:v>30590</c:v>
                </c:pt>
                <c:pt idx="442">
                  <c:v>30621</c:v>
                </c:pt>
                <c:pt idx="443">
                  <c:v>30651</c:v>
                </c:pt>
                <c:pt idx="444">
                  <c:v>30682</c:v>
                </c:pt>
                <c:pt idx="445">
                  <c:v>30713</c:v>
                </c:pt>
                <c:pt idx="446">
                  <c:v>30742</c:v>
                </c:pt>
                <c:pt idx="447">
                  <c:v>30773</c:v>
                </c:pt>
                <c:pt idx="448">
                  <c:v>30803</c:v>
                </c:pt>
                <c:pt idx="449">
                  <c:v>30834</c:v>
                </c:pt>
                <c:pt idx="450">
                  <c:v>30864</c:v>
                </c:pt>
                <c:pt idx="451">
                  <c:v>30895</c:v>
                </c:pt>
                <c:pt idx="452">
                  <c:v>30926</c:v>
                </c:pt>
                <c:pt idx="453">
                  <c:v>30956</c:v>
                </c:pt>
                <c:pt idx="454">
                  <c:v>30987</c:v>
                </c:pt>
                <c:pt idx="455">
                  <c:v>31017</c:v>
                </c:pt>
                <c:pt idx="456">
                  <c:v>31048</c:v>
                </c:pt>
                <c:pt idx="457">
                  <c:v>31079</c:v>
                </c:pt>
                <c:pt idx="458">
                  <c:v>31107</c:v>
                </c:pt>
                <c:pt idx="459">
                  <c:v>31138</c:v>
                </c:pt>
                <c:pt idx="460">
                  <c:v>31168</c:v>
                </c:pt>
                <c:pt idx="461">
                  <c:v>31199</c:v>
                </c:pt>
                <c:pt idx="462">
                  <c:v>31229</c:v>
                </c:pt>
                <c:pt idx="463">
                  <c:v>31260</c:v>
                </c:pt>
                <c:pt idx="464">
                  <c:v>31291</c:v>
                </c:pt>
                <c:pt idx="465">
                  <c:v>31321</c:v>
                </c:pt>
                <c:pt idx="466">
                  <c:v>31352</c:v>
                </c:pt>
                <c:pt idx="467">
                  <c:v>31382</c:v>
                </c:pt>
                <c:pt idx="468">
                  <c:v>31413</c:v>
                </c:pt>
                <c:pt idx="469">
                  <c:v>31444</c:v>
                </c:pt>
                <c:pt idx="470">
                  <c:v>31472</c:v>
                </c:pt>
                <c:pt idx="471">
                  <c:v>31503</c:v>
                </c:pt>
                <c:pt idx="472">
                  <c:v>31533</c:v>
                </c:pt>
                <c:pt idx="473">
                  <c:v>31564</c:v>
                </c:pt>
                <c:pt idx="474">
                  <c:v>31594</c:v>
                </c:pt>
                <c:pt idx="475">
                  <c:v>31625</c:v>
                </c:pt>
                <c:pt idx="476">
                  <c:v>31656</c:v>
                </c:pt>
                <c:pt idx="477">
                  <c:v>31686</c:v>
                </c:pt>
                <c:pt idx="478">
                  <c:v>31717</c:v>
                </c:pt>
                <c:pt idx="479">
                  <c:v>31747</c:v>
                </c:pt>
                <c:pt idx="480">
                  <c:v>31778</c:v>
                </c:pt>
                <c:pt idx="481">
                  <c:v>31809</c:v>
                </c:pt>
                <c:pt idx="482">
                  <c:v>31837</c:v>
                </c:pt>
                <c:pt idx="483">
                  <c:v>31868</c:v>
                </c:pt>
                <c:pt idx="484">
                  <c:v>31898</c:v>
                </c:pt>
                <c:pt idx="485">
                  <c:v>31929</c:v>
                </c:pt>
                <c:pt idx="486">
                  <c:v>31959</c:v>
                </c:pt>
                <c:pt idx="487">
                  <c:v>31990</c:v>
                </c:pt>
                <c:pt idx="488">
                  <c:v>32021</c:v>
                </c:pt>
                <c:pt idx="489">
                  <c:v>32051</c:v>
                </c:pt>
                <c:pt idx="490">
                  <c:v>32082</c:v>
                </c:pt>
                <c:pt idx="491">
                  <c:v>32112</c:v>
                </c:pt>
                <c:pt idx="492">
                  <c:v>32143</c:v>
                </c:pt>
                <c:pt idx="493">
                  <c:v>32174</c:v>
                </c:pt>
                <c:pt idx="494">
                  <c:v>32203</c:v>
                </c:pt>
                <c:pt idx="495">
                  <c:v>32234</c:v>
                </c:pt>
                <c:pt idx="496">
                  <c:v>32264</c:v>
                </c:pt>
                <c:pt idx="497">
                  <c:v>32295</c:v>
                </c:pt>
                <c:pt idx="498">
                  <c:v>32325</c:v>
                </c:pt>
                <c:pt idx="499">
                  <c:v>32356</c:v>
                </c:pt>
                <c:pt idx="500">
                  <c:v>32387</c:v>
                </c:pt>
                <c:pt idx="501">
                  <c:v>32417</c:v>
                </c:pt>
                <c:pt idx="502">
                  <c:v>32448</c:v>
                </c:pt>
                <c:pt idx="503">
                  <c:v>32478</c:v>
                </c:pt>
                <c:pt idx="504">
                  <c:v>32509</c:v>
                </c:pt>
                <c:pt idx="505">
                  <c:v>32540</c:v>
                </c:pt>
                <c:pt idx="506">
                  <c:v>32568</c:v>
                </c:pt>
                <c:pt idx="507">
                  <c:v>32599</c:v>
                </c:pt>
                <c:pt idx="508">
                  <c:v>32629</c:v>
                </c:pt>
                <c:pt idx="509">
                  <c:v>32660</c:v>
                </c:pt>
                <c:pt idx="510">
                  <c:v>32690</c:v>
                </c:pt>
                <c:pt idx="511">
                  <c:v>32721</c:v>
                </c:pt>
                <c:pt idx="512">
                  <c:v>32752</c:v>
                </c:pt>
                <c:pt idx="513">
                  <c:v>32782</c:v>
                </c:pt>
                <c:pt idx="514">
                  <c:v>32813</c:v>
                </c:pt>
                <c:pt idx="515">
                  <c:v>32843</c:v>
                </c:pt>
                <c:pt idx="516">
                  <c:v>32874</c:v>
                </c:pt>
                <c:pt idx="517">
                  <c:v>32905</c:v>
                </c:pt>
                <c:pt idx="518">
                  <c:v>32933</c:v>
                </c:pt>
                <c:pt idx="519">
                  <c:v>32964</c:v>
                </c:pt>
                <c:pt idx="520">
                  <c:v>32994</c:v>
                </c:pt>
                <c:pt idx="521">
                  <c:v>33025</c:v>
                </c:pt>
                <c:pt idx="522">
                  <c:v>33055</c:v>
                </c:pt>
                <c:pt idx="523">
                  <c:v>33086</c:v>
                </c:pt>
                <c:pt idx="524">
                  <c:v>33117</c:v>
                </c:pt>
                <c:pt idx="525">
                  <c:v>33147</c:v>
                </c:pt>
                <c:pt idx="526">
                  <c:v>33178</c:v>
                </c:pt>
                <c:pt idx="527">
                  <c:v>33208</c:v>
                </c:pt>
                <c:pt idx="528">
                  <c:v>33239</c:v>
                </c:pt>
                <c:pt idx="529">
                  <c:v>33270</c:v>
                </c:pt>
                <c:pt idx="530">
                  <c:v>33298</c:v>
                </c:pt>
                <c:pt idx="531">
                  <c:v>33329</c:v>
                </c:pt>
                <c:pt idx="532">
                  <c:v>33359</c:v>
                </c:pt>
                <c:pt idx="533">
                  <c:v>33390</c:v>
                </c:pt>
                <c:pt idx="534">
                  <c:v>33420</c:v>
                </c:pt>
                <c:pt idx="535">
                  <c:v>33451</c:v>
                </c:pt>
                <c:pt idx="536">
                  <c:v>33482</c:v>
                </c:pt>
                <c:pt idx="537">
                  <c:v>33512</c:v>
                </c:pt>
                <c:pt idx="538">
                  <c:v>33543</c:v>
                </c:pt>
                <c:pt idx="539">
                  <c:v>33573</c:v>
                </c:pt>
                <c:pt idx="540">
                  <c:v>33604</c:v>
                </c:pt>
                <c:pt idx="541">
                  <c:v>33635</c:v>
                </c:pt>
                <c:pt idx="542">
                  <c:v>33664</c:v>
                </c:pt>
                <c:pt idx="543">
                  <c:v>33695</c:v>
                </c:pt>
                <c:pt idx="544">
                  <c:v>33725</c:v>
                </c:pt>
                <c:pt idx="545">
                  <c:v>33756</c:v>
                </c:pt>
                <c:pt idx="546">
                  <c:v>33786</c:v>
                </c:pt>
                <c:pt idx="547">
                  <c:v>33817</c:v>
                </c:pt>
                <c:pt idx="548">
                  <c:v>33848</c:v>
                </c:pt>
                <c:pt idx="549">
                  <c:v>33878</c:v>
                </c:pt>
                <c:pt idx="550">
                  <c:v>33909</c:v>
                </c:pt>
                <c:pt idx="551">
                  <c:v>33939</c:v>
                </c:pt>
                <c:pt idx="552">
                  <c:v>33970</c:v>
                </c:pt>
                <c:pt idx="553">
                  <c:v>34001</c:v>
                </c:pt>
                <c:pt idx="554">
                  <c:v>34029</c:v>
                </c:pt>
                <c:pt idx="555">
                  <c:v>34060</c:v>
                </c:pt>
                <c:pt idx="556">
                  <c:v>34090</c:v>
                </c:pt>
                <c:pt idx="557">
                  <c:v>34121</c:v>
                </c:pt>
                <c:pt idx="558">
                  <c:v>34151</c:v>
                </c:pt>
                <c:pt idx="559">
                  <c:v>34182</c:v>
                </c:pt>
                <c:pt idx="560">
                  <c:v>34213</c:v>
                </c:pt>
                <c:pt idx="561">
                  <c:v>34243</c:v>
                </c:pt>
                <c:pt idx="562">
                  <c:v>34274</c:v>
                </c:pt>
                <c:pt idx="563">
                  <c:v>34304</c:v>
                </c:pt>
                <c:pt idx="564">
                  <c:v>34335</c:v>
                </c:pt>
                <c:pt idx="565">
                  <c:v>34366</c:v>
                </c:pt>
                <c:pt idx="566">
                  <c:v>34394</c:v>
                </c:pt>
                <c:pt idx="567">
                  <c:v>34425</c:v>
                </c:pt>
                <c:pt idx="568">
                  <c:v>34455</c:v>
                </c:pt>
                <c:pt idx="569">
                  <c:v>34486</c:v>
                </c:pt>
                <c:pt idx="570">
                  <c:v>34516</c:v>
                </c:pt>
                <c:pt idx="571">
                  <c:v>34547</c:v>
                </c:pt>
                <c:pt idx="572">
                  <c:v>34578</c:v>
                </c:pt>
                <c:pt idx="573">
                  <c:v>34608</c:v>
                </c:pt>
                <c:pt idx="574">
                  <c:v>34639</c:v>
                </c:pt>
                <c:pt idx="575">
                  <c:v>34669</c:v>
                </c:pt>
                <c:pt idx="576">
                  <c:v>34700</c:v>
                </c:pt>
                <c:pt idx="577">
                  <c:v>34731</c:v>
                </c:pt>
                <c:pt idx="578">
                  <c:v>34759</c:v>
                </c:pt>
                <c:pt idx="579">
                  <c:v>34790</c:v>
                </c:pt>
                <c:pt idx="580">
                  <c:v>34820</c:v>
                </c:pt>
                <c:pt idx="581">
                  <c:v>34851</c:v>
                </c:pt>
                <c:pt idx="582">
                  <c:v>34881</c:v>
                </c:pt>
                <c:pt idx="583">
                  <c:v>34912</c:v>
                </c:pt>
                <c:pt idx="584">
                  <c:v>34943</c:v>
                </c:pt>
                <c:pt idx="585">
                  <c:v>34973</c:v>
                </c:pt>
                <c:pt idx="586">
                  <c:v>35004</c:v>
                </c:pt>
                <c:pt idx="587">
                  <c:v>35034</c:v>
                </c:pt>
              </c:numCache>
            </c:numRef>
          </c:cat>
          <c:val>
            <c:numRef>
              <c:f>'RSBMS shift 3'!$N$9:$N$1136</c:f>
              <c:numCache>
                <c:formatCode>General</c:formatCode>
                <c:ptCount val="1128"/>
                <c:pt idx="914" formatCode="0.0">
                  <c:v>6.7728978382999996</c:v>
                </c:pt>
                <c:pt idx="1127" formatCode="0.0">
                  <c:v>#N/A</c:v>
                </c:pt>
              </c:numCache>
            </c:numRef>
          </c:val>
          <c:smooth val="0"/>
          <c:extLst>
            <c:ext xmlns:c16="http://schemas.microsoft.com/office/drawing/2014/chart" uri="{C3380CC4-5D6E-409C-BE32-E72D297353CC}">
              <c16:uniqueId val="{0000001E-D28B-4030-961D-AB2B47C9C2AC}"/>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24"/>
          <c:min val="-24"/>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8"/>
      </c:valAx>
      <c:valAx>
        <c:axId val="415924863"/>
        <c:scaling>
          <c:orientation val="minMax"/>
          <c:max val="24"/>
          <c:min val="-24"/>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8"/>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1"/>
        <c:delete val="1"/>
      </c:legendEntry>
      <c:legendEntry>
        <c:idx val="3"/>
        <c:delete val="1"/>
      </c:legendEntry>
      <c:legendEntry>
        <c:idx val="5"/>
        <c:delete val="1"/>
      </c:legendEntry>
      <c:layout>
        <c:manualLayout>
          <c:xMode val="edge"/>
          <c:yMode val="edge"/>
          <c:x val="5.170630816959669E-2"/>
          <c:y val="0.6919675934646925"/>
          <c:w val="0.21650682043751771"/>
          <c:h val="0.2154030985361279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899073629239988E-2"/>
          <c:y val="9.2372648993038556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OPEESA!$B$9:$B$536</c:f>
              <c:numCache>
                <c:formatCode>General</c:formatCode>
                <c:ptCount val="5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numCache>
            </c:numRef>
          </c:val>
          <c:smooth val="0"/>
          <c:extLst>
            <c:ext xmlns:c16="http://schemas.microsoft.com/office/drawing/2014/chart" uri="{C3380CC4-5D6E-409C-BE32-E72D297353CC}">
              <c16:uniqueId val="{00000000-3A56-4E5B-A341-5E5BCDB30FFC}"/>
            </c:ext>
          </c:extLst>
        </c:ser>
        <c:ser>
          <c:idx val="5"/>
          <c:order val="1"/>
          <c:tx>
            <c:v>OPEESA</c:v>
          </c:tx>
          <c:spPr>
            <a:ln w="38100">
              <a:solidFill>
                <a:srgbClr val="386092">
                  <a:lumMod val="75000"/>
                </a:srgbClr>
              </a:solidFill>
            </a:ln>
            <a:effectLst/>
          </c:spPr>
          <c:marker>
            <c:symbol val="none"/>
          </c:marker>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OPEESA!$I$9:$I$536</c:f>
              <c:numCache>
                <c:formatCode>General</c:formatCode>
                <c:ptCount val="528"/>
                <c:pt idx="0" formatCode="0.0">
                  <c:v>0</c:v>
                </c:pt>
                <c:pt idx="176" formatCode="0.0">
                  <c:v>7.1772199410999997</c:v>
                </c:pt>
                <c:pt idx="177" formatCode="0.0">
                  <c:v>7.6014564975000001</c:v>
                </c:pt>
                <c:pt idx="178" formatCode="0.0">
                  <c:v>7.8534774626999999</c:v>
                </c:pt>
                <c:pt idx="179" formatCode="0.0">
                  <c:v>8.1949208083999991</c:v>
                </c:pt>
                <c:pt idx="180" formatCode="0.0">
                  <c:v>6.8254887050999997</c:v>
                </c:pt>
                <c:pt idx="181" formatCode="0.0">
                  <c:v>6.6940043288000002</c:v>
                </c:pt>
                <c:pt idx="182" formatCode="0.0">
                  <c:v>6.4903253343999996</c:v>
                </c:pt>
                <c:pt idx="183" formatCode="0.0">
                  <c:v>8.3901719253000007</c:v>
                </c:pt>
                <c:pt idx="184" formatCode="0.0">
                  <c:v>8.2920173478999999</c:v>
                </c:pt>
                <c:pt idx="185" formatCode="0.0">
                  <c:v>7.9537074496000004</c:v>
                </c:pt>
                <c:pt idx="186" formatCode="0.0">
                  <c:v>9.1409471731000007</c:v>
                </c:pt>
                <c:pt idx="187" formatCode="0.0">
                  <c:v>8.9409648358999991</c:v>
                </c:pt>
                <c:pt idx="188" formatCode="0.0">
                  <c:v>9.2282468077999997</c:v>
                </c:pt>
                <c:pt idx="189" formatCode="0.0">
                  <c:v>10.0384391403</c:v>
                </c:pt>
                <c:pt idx="190" formatCode="0.0">
                  <c:v>9.3304509418000006</c:v>
                </c:pt>
                <c:pt idx="191" formatCode="0.0">
                  <c:v>9.8294895498999999</c:v>
                </c:pt>
                <c:pt idx="192" formatCode="0.0">
                  <c:v>11.538916112900001</c:v>
                </c:pt>
                <c:pt idx="193" formatCode="0.0">
                  <c:v>11.058838167699999</c:v>
                </c:pt>
                <c:pt idx="194" formatCode="0.0">
                  <c:v>8.9538908935000006</c:v>
                </c:pt>
                <c:pt idx="195" formatCode="0.0">
                  <c:v>7.6922765226000003</c:v>
                </c:pt>
                <c:pt idx="196" formatCode="0.0">
                  <c:v>9.5795583602000001</c:v>
                </c:pt>
                <c:pt idx="197" formatCode="0.0">
                  <c:v>12.3801567984</c:v>
                </c:pt>
                <c:pt idx="198" formatCode="0.0">
                  <c:v>15.042588027600001</c:v>
                </c:pt>
                <c:pt idx="199" formatCode="0.0">
                  <c:v>16.367949766500001</c:v>
                </c:pt>
                <c:pt idx="200" formatCode="0.0">
                  <c:v>16.677164937000001</c:v>
                </c:pt>
                <c:pt idx="201" formatCode="0.0">
                  <c:v>14.9904982909</c:v>
                </c:pt>
                <c:pt idx="202" formatCode="0.0">
                  <c:v>15.2003063922</c:v>
                </c:pt>
                <c:pt idx="203" formatCode="0.0">
                  <c:v>13.0731341496</c:v>
                </c:pt>
                <c:pt idx="204" formatCode="0.0">
                  <c:v>11.3607674132</c:v>
                </c:pt>
                <c:pt idx="205" formatCode="0.0">
                  <c:v>10.8601828971</c:v>
                </c:pt>
                <c:pt idx="206" formatCode="0.0">
                  <c:v>14.6048980613</c:v>
                </c:pt>
                <c:pt idx="207" formatCode="0.0">
                  <c:v>15.3828042542</c:v>
                </c:pt>
                <c:pt idx="208" formatCode="0.0">
                  <c:v>11.7478134162</c:v>
                </c:pt>
                <c:pt idx="209" formatCode="0.0">
                  <c:v>9.2764965538999995</c:v>
                </c:pt>
                <c:pt idx="210" formatCode="0.0">
                  <c:v>5.6106537721</c:v>
                </c:pt>
                <c:pt idx="211" formatCode="0.0">
                  <c:v>3.1041326952000001</c:v>
                </c:pt>
                <c:pt idx="212" formatCode="0.0">
                  <c:v>2.6844763333000001</c:v>
                </c:pt>
                <c:pt idx="213" formatCode="0.0">
                  <c:v>2.6664835440000001</c:v>
                </c:pt>
                <c:pt idx="214" formatCode="0.0">
                  <c:v>2.5633145863000002</c:v>
                </c:pt>
                <c:pt idx="215" formatCode="0.0">
                  <c:v>4.0090879247000002</c:v>
                </c:pt>
                <c:pt idx="216" formatCode="0.0">
                  <c:v>3.8469275572999999</c:v>
                </c:pt>
                <c:pt idx="217" formatCode="0.0">
                  <c:v>4.7878261321000002</c:v>
                </c:pt>
                <c:pt idx="218" formatCode="0.0">
                  <c:v>2.3959721231</c:v>
                </c:pt>
                <c:pt idx="219" formatCode="0.0">
                  <c:v>1.7912155006999999</c:v>
                </c:pt>
                <c:pt idx="220" formatCode="0.0">
                  <c:v>2.4268441749999998</c:v>
                </c:pt>
                <c:pt idx="221" formatCode="0.0">
                  <c:v>2.8997741683</c:v>
                </c:pt>
                <c:pt idx="222" formatCode="0.0">
                  <c:v>4.0886890311000004</c:v>
                </c:pt>
                <c:pt idx="223" formatCode="0.0">
                  <c:v>4.9157225892999996</c:v>
                </c:pt>
                <c:pt idx="224" formatCode="0.0">
                  <c:v>4.3549393066000004</c:v>
                </c:pt>
                <c:pt idx="225" formatCode="0.0">
                  <c:v>4.4090461815999999</c:v>
                </c:pt>
                <c:pt idx="226" formatCode="0.0">
                  <c:v>4.2987538703999997</c:v>
                </c:pt>
                <c:pt idx="227" formatCode="0.0">
                  <c:v>3.4535898709000001</c:v>
                </c:pt>
                <c:pt idx="228" formatCode="0.0">
                  <c:v>3.4317505982999998</c:v>
                </c:pt>
                <c:pt idx="229" formatCode="0.0">
                  <c:v>4.0597247530000002</c:v>
                </c:pt>
                <c:pt idx="230" formatCode="0.0">
                  <c:v>5.7245796682999996</c:v>
                </c:pt>
                <c:pt idx="231" formatCode="0.0">
                  <c:v>4.5599627532999998</c:v>
                </c:pt>
                <c:pt idx="232" formatCode="0.0">
                  <c:v>4.7104152751999999</c:v>
                </c:pt>
                <c:pt idx="233" formatCode="0.0">
                  <c:v>3.7265060392999998</c:v>
                </c:pt>
                <c:pt idx="234" formatCode="0.0">
                  <c:v>1.6283222303</c:v>
                </c:pt>
                <c:pt idx="235" formatCode="0.0">
                  <c:v>3.3030749574999998</c:v>
                </c:pt>
                <c:pt idx="236" formatCode="0.0">
                  <c:v>3.9826355867999998</c:v>
                </c:pt>
                <c:pt idx="237" formatCode="0.0">
                  <c:v>4.0625624476000004</c:v>
                </c:pt>
                <c:pt idx="238" formatCode="0.0">
                  <c:v>4.4311667478999999</c:v>
                </c:pt>
                <c:pt idx="239" formatCode="0.0">
                  <c:v>4.4954611116000001</c:v>
                </c:pt>
                <c:pt idx="240" formatCode="0.0">
                  <c:v>5.7107965749999998</c:v>
                </c:pt>
                <c:pt idx="241" formatCode="0.0">
                  <c:v>3.3961852983999998</c:v>
                </c:pt>
                <c:pt idx="242" formatCode="0.0">
                  <c:v>2.2352183120000002</c:v>
                </c:pt>
                <c:pt idx="243" formatCode="0.0">
                  <c:v>3.0528958460000002</c:v>
                </c:pt>
                <c:pt idx="244" formatCode="0.0">
                  <c:v>4.3327836547</c:v>
                </c:pt>
                <c:pt idx="245" formatCode="0.0">
                  <c:v>5.1203338055999996</c:v>
                </c:pt>
                <c:pt idx="246" formatCode="0.0">
                  <c:v>7.2941982096000002</c:v>
                </c:pt>
                <c:pt idx="247" formatCode="0.0">
                  <c:v>5.7754269715</c:v>
                </c:pt>
                <c:pt idx="248" formatCode="0.0">
                  <c:v>5.2189359603999996</c:v>
                </c:pt>
                <c:pt idx="249" formatCode="0.0">
                  <c:v>5.8558289501000003</c:v>
                </c:pt>
                <c:pt idx="250" formatCode="0.0">
                  <c:v>5.8361198760999997</c:v>
                </c:pt>
                <c:pt idx="251" formatCode="0.0">
                  <c:v>6.4259310448000004</c:v>
                </c:pt>
                <c:pt idx="252" formatCode="0.0">
                  <c:v>5.4776197567000002</c:v>
                </c:pt>
                <c:pt idx="253" formatCode="0.0">
                  <c:v>6.1032209731</c:v>
                </c:pt>
                <c:pt idx="254" formatCode="0.0">
                  <c:v>5.1904723102999997</c:v>
                </c:pt>
                <c:pt idx="255" formatCode="0.0">
                  <c:v>4.3555347271000002</c:v>
                </c:pt>
                <c:pt idx="256" formatCode="0.0">
                  <c:v>4.4783010595999997</c:v>
                </c:pt>
                <c:pt idx="257" formatCode="0.0">
                  <c:v>5.4143814198999998</c:v>
                </c:pt>
                <c:pt idx="258" formatCode="0.0">
                  <c:v>4.9858102252999998</c:v>
                </c:pt>
                <c:pt idx="259" formatCode="0.0">
                  <c:v>4.8392581689999998</c:v>
                </c:pt>
                <c:pt idx="260" formatCode="0.0">
                  <c:v>5.1129299597999998</c:v>
                </c:pt>
                <c:pt idx="261" formatCode="0.0">
                  <c:v>4.8302488785</c:v>
                </c:pt>
                <c:pt idx="262" formatCode="0.0">
                  <c:v>4.724831419</c:v>
                </c:pt>
                <c:pt idx="263" formatCode="0.0">
                  <c:v>4.8837936899000001</c:v>
                </c:pt>
                <c:pt idx="264" formatCode="0.0">
                  <c:v>4.8895064009000002</c:v>
                </c:pt>
                <c:pt idx="265" formatCode="0.0">
                  <c:v>5.9394831563999997</c:v>
                </c:pt>
                <c:pt idx="266" formatCode="0.0">
                  <c:v>6.7127704989000003</c:v>
                </c:pt>
                <c:pt idx="267" formatCode="0.0">
                  <c:v>9.9148988478</c:v>
                </c:pt>
                <c:pt idx="268" formatCode="0.0">
                  <c:v>7.990388737</c:v>
                </c:pt>
                <c:pt idx="269" formatCode="0.0">
                  <c:v>5.4141969602</c:v>
                </c:pt>
                <c:pt idx="270" formatCode="0.0">
                  <c:v>6.1195127300000003</c:v>
                </c:pt>
                <c:pt idx="271" formatCode="0.0">
                  <c:v>6.0510785948999999</c:v>
                </c:pt>
                <c:pt idx="272" formatCode="0.0">
                  <c:v>6.2465191224999996</c:v>
                </c:pt>
                <c:pt idx="273" formatCode="0.0">
                  <c:v>5.8442876679999998</c:v>
                </c:pt>
                <c:pt idx="274" formatCode="0.0">
                  <c:v>4.9931480059000002</c:v>
                </c:pt>
                <c:pt idx="275" formatCode="0.0">
                  <c:v>3.8764287604000001</c:v>
                </c:pt>
                <c:pt idx="276" formatCode="0.0">
                  <c:v>2.0055512478000002</c:v>
                </c:pt>
                <c:pt idx="277" formatCode="0.0">
                  <c:v>-1.7688586998</c:v>
                </c:pt>
                <c:pt idx="278" formatCode="0.0">
                  <c:v>-4.6101104953999998</c:v>
                </c:pt>
                <c:pt idx="279" formatCode="0.0">
                  <c:v>-9.3530204437000002</c:v>
                </c:pt>
                <c:pt idx="280" formatCode="0.0">
                  <c:v>-9.9160260404000002</c:v>
                </c:pt>
                <c:pt idx="281" formatCode="0.0">
                  <c:v>-6.7868323673999997</c:v>
                </c:pt>
                <c:pt idx="282" formatCode="0.0">
                  <c:v>-7.8112152611000001</c:v>
                </c:pt>
                <c:pt idx="283" formatCode="0.0">
                  <c:v>-7.5139350977000001</c:v>
                </c:pt>
                <c:pt idx="284" formatCode="0.0">
                  <c:v>-7.4937214231000002</c:v>
                </c:pt>
                <c:pt idx="285" formatCode="0.0">
                  <c:v>-7.2430243703999997</c:v>
                </c:pt>
                <c:pt idx="286" formatCode="0.0">
                  <c:v>-5.9231624732999997</c:v>
                </c:pt>
                <c:pt idx="287" formatCode="0.0">
                  <c:v>-4.3304308301000001</c:v>
                </c:pt>
                <c:pt idx="288" formatCode="0.0">
                  <c:v>-0.98966057519999995</c:v>
                </c:pt>
                <c:pt idx="289" formatCode="0.0">
                  <c:v>3.4689498544999999</c:v>
                </c:pt>
                <c:pt idx="290" formatCode="0.0">
                  <c:v>11.723565796000001</c:v>
                </c:pt>
                <c:pt idx="291" formatCode="0.0">
                  <c:v>19.102919414199999</c:v>
                </c:pt>
                <c:pt idx="292" formatCode="0.0">
                  <c:v>20.5964090678</c:v>
                </c:pt>
                <c:pt idx="293" formatCode="0.0">
                  <c:v>18.103977373900001</c:v>
                </c:pt>
                <c:pt idx="294" formatCode="0.0">
                  <c:v>18.572070995499999</c:v>
                </c:pt>
                <c:pt idx="295" formatCode="0.0">
                  <c:v>19.030524162199999</c:v>
                </c:pt>
                <c:pt idx="296" formatCode="0.0">
                  <c:v>19.394360507599998</c:v>
                </c:pt>
                <c:pt idx="297" formatCode="0.0">
                  <c:v>19.306759714799998</c:v>
                </c:pt>
                <c:pt idx="298" formatCode="0.0">
                  <c:v>18.676800443299999</c:v>
                </c:pt>
                <c:pt idx="299" formatCode="0.0">
                  <c:v>16.402327053400001</c:v>
                </c:pt>
                <c:pt idx="300" formatCode="0.0">
                  <c:v>17.196840886099999</c:v>
                </c:pt>
                <c:pt idx="301" formatCode="0.0">
                  <c:v>18.278499118300001</c:v>
                </c:pt>
                <c:pt idx="302" formatCode="0.0">
                  <c:v>12.6259408323</c:v>
                </c:pt>
                <c:pt idx="303" formatCode="0.0">
                  <c:v>7.7725769777</c:v>
                </c:pt>
                <c:pt idx="304" formatCode="0.0">
                  <c:v>9.5601253521</c:v>
                </c:pt>
                <c:pt idx="305" formatCode="0.0">
                  <c:v>11.607993696399999</c:v>
                </c:pt>
                <c:pt idx="306" formatCode="0.0">
                  <c:v>12.3794574023</c:v>
                </c:pt>
                <c:pt idx="307" formatCode="0.0">
                  <c:v>13.5432553446</c:v>
                </c:pt>
                <c:pt idx="308" formatCode="0.0">
                  <c:v>14.557684443599999</c:v>
                </c:pt>
                <c:pt idx="309" formatCode="0.0">
                  <c:v>16.060262327299998</c:v>
                </c:pt>
                <c:pt idx="310" formatCode="0.0">
                  <c:v>16.899306277099999</c:v>
                </c:pt>
                <c:pt idx="311" formatCode="0.0">
                  <c:v>19.159559768400001</c:v>
                </c:pt>
                <c:pt idx="312" formatCode="0.0">
                  <c:v>17.3082778506</c:v>
                </c:pt>
                <c:pt idx="527" formatCode="0.0">
                  <c:v>#N/A</c:v>
                </c:pt>
              </c:numCache>
            </c:numRef>
          </c:val>
          <c:smooth val="0"/>
          <c:extLst>
            <c:ext xmlns:c16="http://schemas.microsoft.com/office/drawing/2014/chart" uri="{C3380CC4-5D6E-409C-BE32-E72D297353CC}">
              <c16:uniqueId val="{00000001-3A56-4E5B-A341-5E5BCDB30FFC}"/>
            </c:ext>
          </c:extLst>
        </c:ser>
        <c:ser>
          <c:idx val="6"/>
          <c:order val="2"/>
          <c:tx>
            <c:strRef>
              <c:f>OPEESA!$N$7</c:f>
              <c:strCache>
                <c:ptCount val="1"/>
                <c:pt idx="0">
                  <c:v>17.3%</c:v>
                </c:pt>
              </c:strCache>
            </c:strRef>
          </c:tx>
          <c:marker>
            <c:symbol val="none"/>
          </c:marker>
          <c:dLbls>
            <c:dLbl>
              <c:idx val="310"/>
              <c:layout>
                <c:manualLayout>
                  <c:x val="-5.8887739859818454E-2"/>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3A56-4E5B-A341-5E5BCDB30FFC}"/>
                </c:ext>
              </c:extLst>
            </c:dLbl>
            <c:dLbl>
              <c:idx val="355"/>
              <c:layout>
                <c:manualLayout>
                  <c:x val="-1.2926577042399173E-2"/>
                  <c:y val="-0.109649122807017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3A56-4E5B-A341-5E5BCDB30FFC}"/>
                </c:ext>
              </c:extLst>
            </c:dLbl>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3A56-4E5B-A341-5E5BCDB30FFC}"/>
                </c:ext>
              </c:extLst>
            </c:dLbl>
            <c:dLbl>
              <c:idx val="367"/>
              <c:layout>
                <c:manualLayout>
                  <c:x val="-1.0532644804980346E-16"/>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3A56-4E5B-A341-5E5BCDB30FFC}"/>
                </c:ext>
              </c:extLst>
            </c:dLbl>
            <c:dLbl>
              <c:idx val="389"/>
              <c:layout>
                <c:manualLayout>
                  <c:x val="2.8725726760886944E-2"/>
                  <c:y val="-2.325890483785226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3A56-4E5B-A341-5E5BCDB30FFC}"/>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3A56-4E5B-A341-5E5BCDB30FFC}"/>
                </c:ext>
              </c:extLst>
            </c:dLbl>
            <c:dLbl>
              <c:idx val="391"/>
              <c:layout>
                <c:manualLayout>
                  <c:x val="7.1814316902217628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3A56-4E5B-A341-5E5BCDB30FFC}"/>
                </c:ext>
              </c:extLst>
            </c:dLbl>
            <c:dLbl>
              <c:idx val="392"/>
              <c:layout>
                <c:manualLayout>
                  <c:x val="-6.3196598873951612E-2"/>
                  <c:y val="-8.63902179691653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3A56-4E5B-A341-5E5BCDB30FFC}"/>
                </c:ext>
              </c:extLst>
            </c:dLbl>
            <c:dLbl>
              <c:idx val="670"/>
              <c:layout>
                <c:manualLayout>
                  <c:x val="2.4416867746753994E-2"/>
                  <c:y val="-2.32589048378522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3A56-4E5B-A341-5E5BCDB30FFC}"/>
                </c:ext>
              </c:extLst>
            </c:dLbl>
            <c:dLbl>
              <c:idx val="820"/>
              <c:layout>
                <c:manualLayout>
                  <c:x val="7.18143169022165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3A56-4E5B-A341-5E5BCDB30FFC}"/>
                </c:ext>
              </c:extLst>
            </c:dLbl>
            <c:dLbl>
              <c:idx val="821"/>
              <c:layout>
                <c:manualLayout>
                  <c:x val="-1.0532644804980346E-16"/>
                  <c:y val="3.9872408293460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3A56-4E5B-A341-5E5BCDB30FFC}"/>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3A56-4E5B-A341-5E5BCDB30FFC}"/>
                </c:ext>
              </c:extLst>
            </c:dLbl>
            <c:dLbl>
              <c:idx val="824"/>
              <c:layout>
                <c:manualLayout>
                  <c:x val="1.0054004366310468E-2"/>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3A56-4E5B-A341-5E5BCDB30FFC}"/>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3A56-4E5B-A341-5E5BCDB30FFC}"/>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3A56-4E5B-A341-5E5BCDB30FFC}"/>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OPEESA!$N$9:$N$536</c:f>
              <c:numCache>
                <c:formatCode>General</c:formatCode>
                <c:ptCount val="528"/>
                <c:pt idx="312" formatCode="0.0">
                  <c:v>17.3082778506</c:v>
                </c:pt>
                <c:pt idx="527" formatCode="0.0">
                  <c:v>#N/A</c:v>
                </c:pt>
              </c:numCache>
            </c:numRef>
          </c:val>
          <c:smooth val="0"/>
          <c:extLst>
            <c:ext xmlns:c16="http://schemas.microsoft.com/office/drawing/2014/chart" uri="{C3380CC4-5D6E-409C-BE32-E72D297353CC}">
              <c16:uniqueId val="{00000011-3A56-4E5B-A341-5E5BCDB30FFC}"/>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Building Materials</c:v>
          </c:tx>
          <c:spPr>
            <a:ln w="57150">
              <a:solidFill>
                <a:srgbClr val="00B0F0"/>
              </a:solidFill>
            </a:ln>
            <a:effectLst>
              <a:outerShdw blurRad="38100" dist="25400" dir="5400000" algn="ctr" rotWithShape="0">
                <a:schemeClr val="tx1">
                  <a:alpha val="95000"/>
                </a:schemeClr>
              </a:outerShdw>
            </a:effectLst>
          </c:spPr>
          <c:marker>
            <c:symbol val="none"/>
          </c:marker>
          <c:cat>
            <c:numRef>
              <c:f>OPEESA!$A$9:$A$503</c:f>
              <c:numCache>
                <c:formatCode>mmm\-yy</c:formatCode>
                <c:ptCount val="495"/>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numCache>
            </c:numRef>
          </c:cat>
          <c:val>
            <c:numRef>
              <c:f>'RSBMS shift 6'!$I$9:$I$536</c:f>
              <c:numCache>
                <c:formatCode>General</c:formatCode>
                <c:ptCount val="528"/>
                <c:pt idx="0" formatCode="0.0">
                  <c:v>0</c:v>
                </c:pt>
                <c:pt idx="6" formatCode="0.0">
                  <c:v>6.9518338238000004</c:v>
                </c:pt>
                <c:pt idx="7" formatCode="0.0">
                  <c:v>6.8776585255000002</c:v>
                </c:pt>
                <c:pt idx="8" formatCode="0.0">
                  <c:v>7.7937818867999997</c:v>
                </c:pt>
                <c:pt idx="9" formatCode="0.0">
                  <c:v>7.7190508435999998</c:v>
                </c:pt>
                <c:pt idx="10" formatCode="0.0">
                  <c:v>7.7277330041000001</c:v>
                </c:pt>
                <c:pt idx="11" formatCode="0.0">
                  <c:v>8.1504463914999992</c:v>
                </c:pt>
                <c:pt idx="12" formatCode="0.0">
                  <c:v>7.6359539821000002</c:v>
                </c:pt>
                <c:pt idx="13" formatCode="0.0">
                  <c:v>7.2874246619000003</c:v>
                </c:pt>
                <c:pt idx="14" formatCode="0.0">
                  <c:v>7.7914798206000002</c:v>
                </c:pt>
                <c:pt idx="15" formatCode="0.0">
                  <c:v>7.4897064238000004</c:v>
                </c:pt>
                <c:pt idx="16" formatCode="0.0">
                  <c:v>7.1656114628000003</c:v>
                </c:pt>
                <c:pt idx="17" formatCode="0.0">
                  <c:v>7.7200188763000002</c:v>
                </c:pt>
                <c:pt idx="18" formatCode="0.0">
                  <c:v>7.6278362108</c:v>
                </c:pt>
                <c:pt idx="19" formatCode="0.0">
                  <c:v>7.5941276471999997</c:v>
                </c:pt>
                <c:pt idx="20" formatCode="0.0">
                  <c:v>7.3276763767000004</c:v>
                </c:pt>
                <c:pt idx="21" formatCode="0.0">
                  <c:v>6.8755670771000004</c:v>
                </c:pt>
                <c:pt idx="22" formatCode="0.0">
                  <c:v>6.4156215394</c:v>
                </c:pt>
                <c:pt idx="23" formatCode="0.0">
                  <c:v>6.4787778494000001</c:v>
                </c:pt>
                <c:pt idx="24" formatCode="0.0">
                  <c:v>6.2575722015000004</c:v>
                </c:pt>
                <c:pt idx="25" formatCode="0.0">
                  <c:v>6.5159767955000003</c:v>
                </c:pt>
                <c:pt idx="26" formatCode="0.0">
                  <c:v>5.9200922253000003</c:v>
                </c:pt>
                <c:pt idx="27" formatCode="0.0">
                  <c:v>5.7171508296000004</c:v>
                </c:pt>
                <c:pt idx="28" formatCode="0.0">
                  <c:v>6.3152199599000003</c:v>
                </c:pt>
                <c:pt idx="29" formatCode="0.0">
                  <c:v>6.2523138434999996</c:v>
                </c:pt>
                <c:pt idx="30" formatCode="0.0">
                  <c:v>6.2199986477999998</c:v>
                </c:pt>
                <c:pt idx="31" formatCode="0.0">
                  <c:v>6.5626779840999996</c:v>
                </c:pt>
                <c:pt idx="32" formatCode="0.0">
                  <c:v>7.022299104</c:v>
                </c:pt>
                <c:pt idx="33" formatCode="0.0">
                  <c:v>7.4107538096000001</c:v>
                </c:pt>
                <c:pt idx="34" formatCode="0.0">
                  <c:v>8.0071874111000003</c:v>
                </c:pt>
                <c:pt idx="35" formatCode="0.0">
                  <c:v>7.9195444370999999</c:v>
                </c:pt>
                <c:pt idx="36" formatCode="0.0">
                  <c:v>8.0214191051999997</c:v>
                </c:pt>
                <c:pt idx="37" formatCode="0.0">
                  <c:v>8.5571914735999997</c:v>
                </c:pt>
                <c:pt idx="38" formatCode="0.0">
                  <c:v>8.7727288858999994</c:v>
                </c:pt>
                <c:pt idx="39" formatCode="0.0">
                  <c:v>8.8092334339999994</c:v>
                </c:pt>
                <c:pt idx="40" formatCode="0.0">
                  <c:v>9.2028989745000001</c:v>
                </c:pt>
                <c:pt idx="41" formatCode="0.0">
                  <c:v>9.1259632637999992</c:v>
                </c:pt>
                <c:pt idx="42" formatCode="0.0">
                  <c:v>9.4832225250000004</c:v>
                </c:pt>
                <c:pt idx="43" formatCode="0.0">
                  <c:v>9.6239720004000002</c:v>
                </c:pt>
                <c:pt idx="44" formatCode="0.0">
                  <c:v>9.6456580878999993</c:v>
                </c:pt>
                <c:pt idx="45" formatCode="0.0">
                  <c:v>9.0046858238999992</c:v>
                </c:pt>
                <c:pt idx="46" formatCode="0.0">
                  <c:v>9.4060182383999997</c:v>
                </c:pt>
                <c:pt idx="47" formatCode="0.0">
                  <c:v>9.2093923234999995</c:v>
                </c:pt>
                <c:pt idx="48" formatCode="0.0">
                  <c:v>8.7012506147999993</c:v>
                </c:pt>
                <c:pt idx="49" formatCode="0.0">
                  <c:v>8.1824697314999995</c:v>
                </c:pt>
                <c:pt idx="50" formatCode="0.0">
                  <c:v>7.6649500513</c:v>
                </c:pt>
                <c:pt idx="51" formatCode="0.0">
                  <c:v>7.6125035872</c:v>
                </c:pt>
                <c:pt idx="52" formatCode="0.0">
                  <c:v>6.2510043386999996</c:v>
                </c:pt>
                <c:pt idx="53" formatCode="0.0">
                  <c:v>5.1794418781999996</c:v>
                </c:pt>
                <c:pt idx="54" formatCode="0.0">
                  <c:v>4.6873843876999999</c:v>
                </c:pt>
                <c:pt idx="55" formatCode="0.0">
                  <c:v>3.6309495724</c:v>
                </c:pt>
                <c:pt idx="56" formatCode="0.0">
                  <c:v>2.3088023087999998</c:v>
                </c:pt>
                <c:pt idx="57" formatCode="0.0">
                  <c:v>2.8993163454999999</c:v>
                </c:pt>
                <c:pt idx="58" formatCode="0.0">
                  <c:v>2.2732392634999998</c:v>
                </c:pt>
                <c:pt idx="59" formatCode="0.0">
                  <c:v>2.0533368633000002</c:v>
                </c:pt>
                <c:pt idx="60" formatCode="0.0">
                  <c:v>2.5658884776000002</c:v>
                </c:pt>
                <c:pt idx="61" formatCode="0.0">
                  <c:v>2.5882864613000001</c:v>
                </c:pt>
                <c:pt idx="62" formatCode="0.0">
                  <c:v>2.6027355745</c:v>
                </c:pt>
                <c:pt idx="63" formatCode="0.0">
                  <c:v>2.9581064898</c:v>
                </c:pt>
                <c:pt idx="64" formatCode="0.0">
                  <c:v>3.8929219599999998</c:v>
                </c:pt>
                <c:pt idx="65" formatCode="0.0">
                  <c:v>4.7412331961999996</c:v>
                </c:pt>
                <c:pt idx="66" formatCode="0.0">
                  <c:v>5.1262375112000003</c:v>
                </c:pt>
                <c:pt idx="67" formatCode="0.0">
                  <c:v>5.7533830781999997</c:v>
                </c:pt>
                <c:pt idx="68" formatCode="0.0">
                  <c:v>6.2561516372000003</c:v>
                </c:pt>
                <c:pt idx="69" formatCode="0.0">
                  <c:v>6.3177603961999997</c:v>
                </c:pt>
                <c:pt idx="70" formatCode="0.0">
                  <c:v>6.1875488095</c:v>
                </c:pt>
                <c:pt idx="71" formatCode="0.0">
                  <c:v>5.9068572426000001</c:v>
                </c:pt>
                <c:pt idx="72" formatCode="0.0">
                  <c:v>5.8014404465</c:v>
                </c:pt>
                <c:pt idx="73" formatCode="0.0">
                  <c:v>5.3861132334999997</c:v>
                </c:pt>
                <c:pt idx="74" formatCode="0.0">
                  <c:v>5.9349109221000003</c:v>
                </c:pt>
                <c:pt idx="75" formatCode="0.0">
                  <c:v>5.5390209215999997</c:v>
                </c:pt>
                <c:pt idx="76" formatCode="0.0">
                  <c:v>5.0246989062000003</c:v>
                </c:pt>
                <c:pt idx="77" formatCode="0.0">
                  <c:v>4.9096705631999997</c:v>
                </c:pt>
                <c:pt idx="78" formatCode="0.0">
                  <c:v>4.6164632887000003</c:v>
                </c:pt>
                <c:pt idx="79" formatCode="0.0">
                  <c:v>4.0292181699</c:v>
                </c:pt>
                <c:pt idx="80" formatCode="0.0">
                  <c:v>4.1941814326999998</c:v>
                </c:pt>
                <c:pt idx="81" formatCode="0.0">
                  <c:v>3.2310751312999999</c:v>
                </c:pt>
                <c:pt idx="82" formatCode="0.0">
                  <c:v>2.8314695732000001</c:v>
                </c:pt>
                <c:pt idx="83" formatCode="0.0">
                  <c:v>3.4981275171999999</c:v>
                </c:pt>
                <c:pt idx="84" formatCode="0.0">
                  <c:v>3.7517510200999999</c:v>
                </c:pt>
                <c:pt idx="85" formatCode="0.0">
                  <c:v>4.0854893559000001</c:v>
                </c:pt>
                <c:pt idx="86" formatCode="0.0">
                  <c:v>4.5805393297999997</c:v>
                </c:pt>
                <c:pt idx="87" formatCode="0.0">
                  <c:v>5.2279410062</c:v>
                </c:pt>
                <c:pt idx="88" formatCode="0.0">
                  <c:v>5.5960856969000004</c:v>
                </c:pt>
                <c:pt idx="89" formatCode="0.0">
                  <c:v>6.3480735229</c:v>
                </c:pt>
                <c:pt idx="90" formatCode="0.0">
                  <c:v>6.4412474867</c:v>
                </c:pt>
                <c:pt idx="91" formatCode="0.0">
                  <c:v>7.6249247026000004</c:v>
                </c:pt>
                <c:pt idx="92" formatCode="0.0">
                  <c:v>9.2091816861000009</c:v>
                </c:pt>
                <c:pt idx="93" formatCode="0.0">
                  <c:v>10.883951296599999</c:v>
                </c:pt>
                <c:pt idx="94" formatCode="0.0">
                  <c:v>12.046927866000001</c:v>
                </c:pt>
                <c:pt idx="95" formatCode="0.0">
                  <c:v>12.962482533799999</c:v>
                </c:pt>
                <c:pt idx="96" formatCode="0.0">
                  <c:v>12.920006321800001</c:v>
                </c:pt>
                <c:pt idx="97" formatCode="0.0">
                  <c:v>13.653012156400001</c:v>
                </c:pt>
                <c:pt idx="98" formatCode="0.0">
                  <c:v>13.2957120639</c:v>
                </c:pt>
                <c:pt idx="99" formatCode="0.0">
                  <c:v>12.529648617099999</c:v>
                </c:pt>
                <c:pt idx="100" formatCode="0.0">
                  <c:v>13.189294199400001</c:v>
                </c:pt>
                <c:pt idx="101" formatCode="0.0">
                  <c:v>13.087790242000001</c:v>
                </c:pt>
                <c:pt idx="102" formatCode="0.0">
                  <c:v>13.485539809700001</c:v>
                </c:pt>
                <c:pt idx="103" formatCode="0.0">
                  <c:v>13.284170679200001</c:v>
                </c:pt>
                <c:pt idx="104" formatCode="0.0">
                  <c:v>11.912065225099999</c:v>
                </c:pt>
                <c:pt idx="105" formatCode="0.0">
                  <c:v>11.0658924346</c:v>
                </c:pt>
                <c:pt idx="106" formatCode="0.0">
                  <c:v>11.088015908399999</c:v>
                </c:pt>
                <c:pt idx="107" formatCode="0.0">
                  <c:v>10.2469469078</c:v>
                </c:pt>
                <c:pt idx="108" formatCode="0.0">
                  <c:v>9.9541322925000006</c:v>
                </c:pt>
                <c:pt idx="109" formatCode="0.0">
                  <c:v>9.7601771486000004</c:v>
                </c:pt>
                <c:pt idx="110" formatCode="0.0">
                  <c:v>9.7838193997000005</c:v>
                </c:pt>
                <c:pt idx="111" formatCode="0.0">
                  <c:v>10.5698464715</c:v>
                </c:pt>
                <c:pt idx="112" formatCode="0.0">
                  <c:v>10.289029853900001</c:v>
                </c:pt>
                <c:pt idx="113" formatCode="0.0">
                  <c:v>9.7258805512999995</c:v>
                </c:pt>
                <c:pt idx="114" formatCode="0.0">
                  <c:v>10.139161232399999</c:v>
                </c:pt>
                <c:pt idx="115" formatCode="0.0">
                  <c:v>10.3897867204</c:v>
                </c:pt>
                <c:pt idx="116" formatCode="0.0">
                  <c:v>10.966588051700001</c:v>
                </c:pt>
                <c:pt idx="117" formatCode="0.0">
                  <c:v>10.664546591900001</c:v>
                </c:pt>
                <c:pt idx="118" formatCode="0.0">
                  <c:v>10.3890268068</c:v>
                </c:pt>
                <c:pt idx="119" formatCode="0.0">
                  <c:v>9.9045036417999999</c:v>
                </c:pt>
                <c:pt idx="120" formatCode="0.0">
                  <c:v>9.6468928094000006</c:v>
                </c:pt>
                <c:pt idx="121" formatCode="0.0">
                  <c:v>8.9776567306999997</c:v>
                </c:pt>
                <c:pt idx="122" formatCode="0.0">
                  <c:v>7.6943962160000003</c:v>
                </c:pt>
                <c:pt idx="123" formatCode="0.0">
                  <c:v>6.6359678439999996</c:v>
                </c:pt>
                <c:pt idx="124" formatCode="0.0">
                  <c:v>5.3201780519000001</c:v>
                </c:pt>
                <c:pt idx="125" formatCode="0.0">
                  <c:v>4.4584164910000004</c:v>
                </c:pt>
                <c:pt idx="126" formatCode="0.0">
                  <c:v>2.7919911395999999</c:v>
                </c:pt>
                <c:pt idx="127" formatCode="0.0">
                  <c:v>1.0256480339</c:v>
                </c:pt>
                <c:pt idx="128" formatCode="0.0">
                  <c:v>-1.0434230222</c:v>
                </c:pt>
                <c:pt idx="129" formatCode="0.0">
                  <c:v>-2.0145836067</c:v>
                </c:pt>
                <c:pt idx="130" formatCode="0.0">
                  <c:v>-2.9862797959999998</c:v>
                </c:pt>
                <c:pt idx="131" formatCode="0.0">
                  <c:v>-3.8058152989999998</c:v>
                </c:pt>
                <c:pt idx="132" formatCode="0.0">
                  <c:v>-3.9982221278000001</c:v>
                </c:pt>
                <c:pt idx="133" formatCode="0.0">
                  <c:v>-4.7233370137000001</c:v>
                </c:pt>
                <c:pt idx="134" formatCode="0.0">
                  <c:v>-4.8730162942000002</c:v>
                </c:pt>
                <c:pt idx="135" formatCode="0.0">
                  <c:v>-5.1686511226</c:v>
                </c:pt>
                <c:pt idx="136" formatCode="0.0">
                  <c:v>-5.0700691206000004</c:v>
                </c:pt>
                <c:pt idx="137" formatCode="0.0">
                  <c:v>-5.1890227200999997</c:v>
                </c:pt>
                <c:pt idx="138" formatCode="0.0">
                  <c:v>-5.2480355530000002</c:v>
                </c:pt>
                <c:pt idx="139" formatCode="0.0">
                  <c:v>-4.7532085425000004</c:v>
                </c:pt>
                <c:pt idx="140" formatCode="0.0">
                  <c:v>-4.9019842176999999</c:v>
                </c:pt>
                <c:pt idx="141" formatCode="0.0">
                  <c:v>-4.4931935878000004</c:v>
                </c:pt>
                <c:pt idx="142" formatCode="0.0">
                  <c:v>-5.1517777914999998</c:v>
                </c:pt>
                <c:pt idx="143" formatCode="0.0">
                  <c:v>-5.2178001168000003</c:v>
                </c:pt>
                <c:pt idx="144" formatCode="0.0">
                  <c:v>-5.4590056317000002</c:v>
                </c:pt>
                <c:pt idx="145" formatCode="0.0">
                  <c:v>-6.0719614169999998</c:v>
                </c:pt>
                <c:pt idx="146" formatCode="0.0">
                  <c:v>-5.7182511176000004</c:v>
                </c:pt>
                <c:pt idx="147" formatCode="0.0">
                  <c:v>-6.0221875589999998</c:v>
                </c:pt>
                <c:pt idx="148" formatCode="0.0">
                  <c:v>-7.1238264844000003</c:v>
                </c:pt>
                <c:pt idx="149" formatCode="0.0">
                  <c:v>-7.3155608478999996</c:v>
                </c:pt>
                <c:pt idx="150" formatCode="0.0">
                  <c:v>-7.8569252460000003</c:v>
                </c:pt>
                <c:pt idx="151" formatCode="0.0">
                  <c:v>-8.7356199402999994</c:v>
                </c:pt>
                <c:pt idx="152" formatCode="0.0">
                  <c:v>-8.4806376905</c:v>
                </c:pt>
                <c:pt idx="153" formatCode="0.0">
                  <c:v>-9.6975319295000002</c:v>
                </c:pt>
                <c:pt idx="154" formatCode="0.0">
                  <c:v>-10.4302420451</c:v>
                </c:pt>
                <c:pt idx="155" formatCode="0.0">
                  <c:v>-10.922917008500001</c:v>
                </c:pt>
                <c:pt idx="156" formatCode="0.0">
                  <c:v>-12.205533019000001</c:v>
                </c:pt>
                <c:pt idx="157" formatCode="0.0">
                  <c:v>-12.515237708200001</c:v>
                </c:pt>
                <c:pt idx="158" formatCode="0.0">
                  <c:v>-13.5097348798</c:v>
                </c:pt>
                <c:pt idx="159" formatCode="0.0">
                  <c:v>-14.359878975899999</c:v>
                </c:pt>
                <c:pt idx="160" formatCode="0.0">
                  <c:v>-13.670626158299999</c:v>
                </c:pt>
                <c:pt idx="161" formatCode="0.0">
                  <c:v>-13.534943477600001</c:v>
                </c:pt>
                <c:pt idx="162" formatCode="0.0">
                  <c:v>-13.301064561800001</c:v>
                </c:pt>
                <c:pt idx="163" formatCode="0.0">
                  <c:v>-12.820722308400001</c:v>
                </c:pt>
                <c:pt idx="164" formatCode="0.0">
                  <c:v>-11.9131690245</c:v>
                </c:pt>
                <c:pt idx="165" formatCode="0.0">
                  <c:v>-10.144061925100001</c:v>
                </c:pt>
                <c:pt idx="166" formatCode="0.0">
                  <c:v>-8.7583144070000003</c:v>
                </c:pt>
                <c:pt idx="167" formatCode="0.0">
                  <c:v>-7.8817209583999999</c:v>
                </c:pt>
                <c:pt idx="168" formatCode="0.0">
                  <c:v>-6.6481567817</c:v>
                </c:pt>
                <c:pt idx="169" formatCode="0.0">
                  <c:v>-5.3050711479999997</c:v>
                </c:pt>
                <c:pt idx="170" formatCode="0.0">
                  <c:v>-4.2922144010999999</c:v>
                </c:pt>
                <c:pt idx="171" formatCode="0.0">
                  <c:v>-2.7841874492000001</c:v>
                </c:pt>
                <c:pt idx="172" formatCode="0.0">
                  <c:v>-1.6828804407</c:v>
                </c:pt>
                <c:pt idx="173" formatCode="0.0">
                  <c:v>-0.77459401949999995</c:v>
                </c:pt>
                <c:pt idx="174" formatCode="0.0">
                  <c:v>0.32326726080000001</c:v>
                </c:pt>
                <c:pt idx="175" formatCode="0.0">
                  <c:v>1.1611768853</c:v>
                </c:pt>
                <c:pt idx="176" formatCode="0.0">
                  <c:v>0.94824092169999996</c:v>
                </c:pt>
                <c:pt idx="177" formatCode="0.0">
                  <c:v>-0.21137433189999999</c:v>
                </c:pt>
                <c:pt idx="178" formatCode="0.0">
                  <c:v>0.3150277091</c:v>
                </c:pt>
                <c:pt idx="179" formatCode="0.0">
                  <c:v>0.89116656139999995</c:v>
                </c:pt>
                <c:pt idx="180" formatCode="0.0">
                  <c:v>1.4509879113999999</c:v>
                </c:pt>
                <c:pt idx="181" formatCode="0.0">
                  <c:v>2.2593705688000001</c:v>
                </c:pt>
                <c:pt idx="182" formatCode="0.0">
                  <c:v>2.9789325527999999</c:v>
                </c:pt>
                <c:pt idx="183" formatCode="0.0">
                  <c:v>3.4709495158000001</c:v>
                </c:pt>
                <c:pt idx="184" formatCode="0.0">
                  <c:v>3.2526037729000001</c:v>
                </c:pt>
                <c:pt idx="185" formatCode="0.0">
                  <c:v>3.0733855532000001</c:v>
                </c:pt>
                <c:pt idx="186" formatCode="0.0">
                  <c:v>3.5740964201000001</c:v>
                </c:pt>
                <c:pt idx="187" formatCode="0.0">
                  <c:v>4.3359728256999999</c:v>
                </c:pt>
                <c:pt idx="188" formatCode="0.0">
                  <c:v>5.0218398411000003</c:v>
                </c:pt>
                <c:pt idx="189" formatCode="0.0">
                  <c:v>6.0646834435999999</c:v>
                </c:pt>
                <c:pt idx="190" formatCode="0.0">
                  <c:v>6.2210564959000001</c:v>
                </c:pt>
                <c:pt idx="191" formatCode="0.0">
                  <c:v>5.5636567088</c:v>
                </c:pt>
                <c:pt idx="192" formatCode="0.0">
                  <c:v>5.4457947827000002</c:v>
                </c:pt>
                <c:pt idx="193" formatCode="0.0">
                  <c:v>4.7598906393</c:v>
                </c:pt>
                <c:pt idx="194" formatCode="0.0">
                  <c:v>4.0482140997</c:v>
                </c:pt>
                <c:pt idx="195" formatCode="0.0">
                  <c:v>4.2319173661000002</c:v>
                </c:pt>
                <c:pt idx="196" formatCode="0.0">
                  <c:v>4.3410285123000003</c:v>
                </c:pt>
                <c:pt idx="197" formatCode="0.0">
                  <c:v>4.0950100794999997</c:v>
                </c:pt>
                <c:pt idx="198" formatCode="0.0">
                  <c:v>3.8173477008000001</c:v>
                </c:pt>
                <c:pt idx="199" formatCode="0.0">
                  <c:v>2.8514168294000002</c:v>
                </c:pt>
                <c:pt idx="200" formatCode="0.0">
                  <c:v>1.8778987699</c:v>
                </c:pt>
                <c:pt idx="201" formatCode="0.0">
                  <c:v>2.6422883364</c:v>
                </c:pt>
                <c:pt idx="202" formatCode="0.0">
                  <c:v>3.0593124353999999</c:v>
                </c:pt>
                <c:pt idx="203" formatCode="0.0">
                  <c:v>3.8548535180000001</c:v>
                </c:pt>
                <c:pt idx="204" formatCode="0.0">
                  <c:v>4.8852670847999997</c:v>
                </c:pt>
                <c:pt idx="205" formatCode="0.0">
                  <c:v>5.3611045206999997</c:v>
                </c:pt>
                <c:pt idx="206" formatCode="0.0">
                  <c:v>6.2993636416000003</c:v>
                </c:pt>
                <c:pt idx="207" formatCode="0.0">
                  <c:v>6.2186301937000001</c:v>
                </c:pt>
                <c:pt idx="208" formatCode="0.0">
                  <c:v>5.9663418077000001</c:v>
                </c:pt>
                <c:pt idx="209" formatCode="0.0">
                  <c:v>6.4209500528000003</c:v>
                </c:pt>
                <c:pt idx="210" formatCode="0.0">
                  <c:v>6.1392691248000002</c:v>
                </c:pt>
                <c:pt idx="211" formatCode="0.0">
                  <c:v>6.2674197764999997</c:v>
                </c:pt>
                <c:pt idx="212" formatCode="0.0">
                  <c:v>6.9277779152000001</c:v>
                </c:pt>
                <c:pt idx="213" formatCode="0.0">
                  <c:v>5.9969733679999999</c:v>
                </c:pt>
                <c:pt idx="214" formatCode="0.0">
                  <c:v>5.2420413819</c:v>
                </c:pt>
                <c:pt idx="215" formatCode="0.0">
                  <c:v>5.4521271251999996</c:v>
                </c:pt>
                <c:pt idx="216" formatCode="0.0">
                  <c:v>4.8449080973000003</c:v>
                </c:pt>
                <c:pt idx="217" formatCode="0.0">
                  <c:v>4.4360780470999996</c:v>
                </c:pt>
                <c:pt idx="218" formatCode="0.0">
                  <c:v>4.5051548008999998</c:v>
                </c:pt>
                <c:pt idx="219" formatCode="0.0">
                  <c:v>4.4190120922</c:v>
                </c:pt>
                <c:pt idx="220" formatCode="0.0">
                  <c:v>4.5665782410000002</c:v>
                </c:pt>
                <c:pt idx="221" formatCode="0.0">
                  <c:v>4.8198474347999998</c:v>
                </c:pt>
                <c:pt idx="222" formatCode="0.0">
                  <c:v>5.0022269127000003</c:v>
                </c:pt>
                <c:pt idx="223" formatCode="0.0">
                  <c:v>5.1302881193000003</c:v>
                </c:pt>
                <c:pt idx="224" formatCode="0.0">
                  <c:v>5.5849935596</c:v>
                </c:pt>
                <c:pt idx="225" formatCode="0.0">
                  <c:v>5.7204099146000003</c:v>
                </c:pt>
                <c:pt idx="226" formatCode="0.0">
                  <c:v>5.2880720842000004</c:v>
                </c:pt>
                <c:pt idx="227" formatCode="0.0">
                  <c:v>4.8554825187999997</c:v>
                </c:pt>
                <c:pt idx="228" formatCode="0.0">
                  <c:v>4.6919064802000001</c:v>
                </c:pt>
                <c:pt idx="229" formatCode="0.0">
                  <c:v>4.6781258747000001</c:v>
                </c:pt>
                <c:pt idx="230" formatCode="0.0">
                  <c:v>4.0834559596000002</c:v>
                </c:pt>
                <c:pt idx="231" formatCode="0.0">
                  <c:v>3.7353701737999998</c:v>
                </c:pt>
                <c:pt idx="232" formatCode="0.0">
                  <c:v>3.9521524683</c:v>
                </c:pt>
                <c:pt idx="233" formatCode="0.0">
                  <c:v>4.1203340391000003</c:v>
                </c:pt>
                <c:pt idx="234" formatCode="0.0">
                  <c:v>3.9937887510999999</c:v>
                </c:pt>
                <c:pt idx="235" formatCode="0.0">
                  <c:v>4.7470986067999998</c:v>
                </c:pt>
                <c:pt idx="236" formatCode="0.0">
                  <c:v>4.7968471494999996</c:v>
                </c:pt>
                <c:pt idx="237" formatCode="0.0">
                  <c:v>4.7629621001000002</c:v>
                </c:pt>
                <c:pt idx="238" formatCode="0.0">
                  <c:v>5.4855659314</c:v>
                </c:pt>
                <c:pt idx="239" formatCode="0.0">
                  <c:v>5.8448142399999998</c:v>
                </c:pt>
                <c:pt idx="240" formatCode="0.0">
                  <c:v>5.3122080856</c:v>
                </c:pt>
                <c:pt idx="241" formatCode="0.0">
                  <c:v>5.7642063419999996</c:v>
                </c:pt>
                <c:pt idx="242" formatCode="0.0">
                  <c:v>5.8816316225999996</c:v>
                </c:pt>
                <c:pt idx="243" formatCode="0.0">
                  <c:v>5.7989913544</c:v>
                </c:pt>
                <c:pt idx="244" formatCode="0.0">
                  <c:v>5.7918973641999996</c:v>
                </c:pt>
                <c:pt idx="245" formatCode="0.0">
                  <c:v>4.8617209247000002</c:v>
                </c:pt>
                <c:pt idx="246" formatCode="0.0">
                  <c:v>4.9962936558999997</c:v>
                </c:pt>
                <c:pt idx="247" formatCode="0.0">
                  <c:v>3.9632272092999998</c:v>
                </c:pt>
                <c:pt idx="248" formatCode="0.0">
                  <c:v>3.2852706531</c:v>
                </c:pt>
                <c:pt idx="249" formatCode="0.0">
                  <c:v>2.8873315287999999</c:v>
                </c:pt>
                <c:pt idx="250" formatCode="0.0">
                  <c:v>2.950662136</c:v>
                </c:pt>
                <c:pt idx="251" formatCode="0.0">
                  <c:v>2.4690128754999998</c:v>
                </c:pt>
                <c:pt idx="252" formatCode="0.0">
                  <c:v>2.8016337418999999</c:v>
                </c:pt>
                <c:pt idx="253" formatCode="0.0">
                  <c:v>2.5519687299</c:v>
                </c:pt>
                <c:pt idx="254" formatCode="0.0">
                  <c:v>2.6320092104000001</c:v>
                </c:pt>
                <c:pt idx="255" formatCode="0.0">
                  <c:v>3.2918167641</c:v>
                </c:pt>
                <c:pt idx="256" formatCode="0.0">
                  <c:v>3.2265495059</c:v>
                </c:pt>
                <c:pt idx="257" formatCode="0.0">
                  <c:v>3.5656407439</c:v>
                </c:pt>
                <c:pt idx="258" formatCode="0.0">
                  <c:v>3.4928184409999998</c:v>
                </c:pt>
                <c:pt idx="259" formatCode="0.0">
                  <c:v>3.8229559821999999</c:v>
                </c:pt>
                <c:pt idx="260" formatCode="0.0">
                  <c:v>3.8836753356</c:v>
                </c:pt>
                <c:pt idx="261" formatCode="0.0">
                  <c:v>4.4988670094999996</c:v>
                </c:pt>
                <c:pt idx="262" formatCode="0.0">
                  <c:v>4.8242771810000002</c:v>
                </c:pt>
                <c:pt idx="263" formatCode="0.0">
                  <c:v>5.2452578566000003</c:v>
                </c:pt>
                <c:pt idx="264" formatCode="0.0">
                  <c:v>6.1542063107000002</c:v>
                </c:pt>
                <c:pt idx="265" formatCode="0.0">
                  <c:v>6.3396025254000001</c:v>
                </c:pt>
                <c:pt idx="266" formatCode="0.0">
                  <c:v>5.9809827250999996</c:v>
                </c:pt>
                <c:pt idx="267" formatCode="0.0">
                  <c:v>5.9647422585000003</c:v>
                </c:pt>
                <c:pt idx="268" formatCode="0.0">
                  <c:v>5.6856516545</c:v>
                </c:pt>
                <c:pt idx="269" formatCode="0.0">
                  <c:v>5.6339226964</c:v>
                </c:pt>
                <c:pt idx="270" formatCode="0.0">
                  <c:v>6.1055696268000004</c:v>
                </c:pt>
                <c:pt idx="271" formatCode="0.0">
                  <c:v>5.9056899137999999</c:v>
                </c:pt>
                <c:pt idx="272" formatCode="0.0">
                  <c:v>5.7696555487000003</c:v>
                </c:pt>
                <c:pt idx="273" formatCode="0.0">
                  <c:v>5.8175871975</c:v>
                </c:pt>
                <c:pt idx="274" formatCode="0.0">
                  <c:v>4.8287128237000001</c:v>
                </c:pt>
                <c:pt idx="275" formatCode="0.0">
                  <c:v>3.7603272895000002</c:v>
                </c:pt>
                <c:pt idx="276" formatCode="0.0">
                  <c:v>2.7396138202999998</c:v>
                </c:pt>
                <c:pt idx="277" formatCode="0.0">
                  <c:v>2.2323316820999999</c:v>
                </c:pt>
                <c:pt idx="278" formatCode="0.0">
                  <c:v>2.3418074319</c:v>
                </c:pt>
                <c:pt idx="279" formatCode="0.0">
                  <c:v>1.6655208562999999</c:v>
                </c:pt>
                <c:pt idx="280" formatCode="0.0">
                  <c:v>1.3572089499</c:v>
                </c:pt>
                <c:pt idx="281" formatCode="0.0">
                  <c:v>1.4181188231999999</c:v>
                </c:pt>
                <c:pt idx="282" formatCode="0.0">
                  <c:v>0.69951581439999999</c:v>
                </c:pt>
                <c:pt idx="283" formatCode="0.0">
                  <c:v>1.1447132685000001</c:v>
                </c:pt>
                <c:pt idx="284" formatCode="0.0">
                  <c:v>1.6504204363999999</c:v>
                </c:pt>
                <c:pt idx="285" formatCode="0.0">
                  <c:v>1.2316647477</c:v>
                </c:pt>
                <c:pt idx="286" formatCode="0.0">
                  <c:v>2.3323249915000002</c:v>
                </c:pt>
                <c:pt idx="287" formatCode="0.0">
                  <c:v>4.8406595766000002</c:v>
                </c:pt>
                <c:pt idx="288" formatCode="0.0">
                  <c:v>6.1782265656000002</c:v>
                </c:pt>
                <c:pt idx="289" formatCode="0.0">
                  <c:v>7.1618581787000002</c:v>
                </c:pt>
                <c:pt idx="290" formatCode="0.0">
                  <c:v>8.7385711313000005</c:v>
                </c:pt>
                <c:pt idx="291" formatCode="0.0">
                  <c:v>9.9671067728999994</c:v>
                </c:pt>
                <c:pt idx="292" formatCode="0.0">
                  <c:v>11.375827515299999</c:v>
                </c:pt>
                <c:pt idx="293" formatCode="0.0">
                  <c:v>12.603550115000001</c:v>
                </c:pt>
                <c:pt idx="294" formatCode="0.0">
                  <c:v>13.5632155818</c:v>
                </c:pt>
                <c:pt idx="295" formatCode="0.0">
                  <c:v>13.6974606087</c:v>
                </c:pt>
                <c:pt idx="296" formatCode="0.0">
                  <c:v>15.8238365137</c:v>
                </c:pt>
                <c:pt idx="297" formatCode="0.0">
                  <c:v>18.573893735799999</c:v>
                </c:pt>
                <c:pt idx="298" formatCode="0.0">
                  <c:v>18.522676715300001</c:v>
                </c:pt>
                <c:pt idx="299" formatCode="0.0">
                  <c:v>17.049478754999999</c:v>
                </c:pt>
                <c:pt idx="300" formatCode="0.0">
                  <c:v>16.022595672000001</c:v>
                </c:pt>
                <c:pt idx="301" formatCode="0.0">
                  <c:v>15.6571824049</c:v>
                </c:pt>
                <c:pt idx="302" formatCode="0.0">
                  <c:v>14.3549394701</c:v>
                </c:pt>
                <c:pt idx="303" formatCode="0.0">
                  <c:v>13.5983572118</c:v>
                </c:pt>
                <c:pt idx="304" formatCode="0.0">
                  <c:v>13.5470331139</c:v>
                </c:pt>
                <c:pt idx="305" formatCode="0.0">
                  <c:v>12.9602744075</c:v>
                </c:pt>
                <c:pt idx="306" formatCode="0.0">
                  <c:v>12.7446497164</c:v>
                </c:pt>
                <c:pt idx="307" formatCode="0.0">
                  <c:v>13.0886624605</c:v>
                </c:pt>
                <c:pt idx="308" formatCode="0.0">
                  <c:v>10.8635940348</c:v>
                </c:pt>
                <c:pt idx="309" formatCode="0.0">
                  <c:v>8.1476882995000004</c:v>
                </c:pt>
                <c:pt idx="310" formatCode="0.0">
                  <c:v>7.9274744543000004</c:v>
                </c:pt>
                <c:pt idx="311" formatCode="0.0">
                  <c:v>7.7994784177999996</c:v>
                </c:pt>
                <c:pt idx="312" formatCode="0.0">
                  <c:v>7.7970632819999999</c:v>
                </c:pt>
                <c:pt idx="313" formatCode="0.0">
                  <c:v>8.2850537195000005</c:v>
                </c:pt>
                <c:pt idx="314" formatCode="0.0">
                  <c:v>8.5416389828000003</c:v>
                </c:pt>
                <c:pt idx="315" formatCode="0.0">
                  <c:v>8.7343849507000009</c:v>
                </c:pt>
                <c:pt idx="316" formatCode="0.0">
                  <c:v>7.6416796869999999</c:v>
                </c:pt>
                <c:pt idx="317" formatCode="0.0">
                  <c:v>6.7728978382999996</c:v>
                </c:pt>
                <c:pt idx="527" formatCode="0.0">
                  <c:v>#N/A</c:v>
                </c:pt>
              </c:numCache>
            </c:numRef>
          </c:val>
          <c:smooth val="0"/>
          <c:extLst>
            <c:ext xmlns:c16="http://schemas.microsoft.com/office/drawing/2014/chart" uri="{C3380CC4-5D6E-409C-BE32-E72D297353CC}">
              <c16:uniqueId val="{00000012-3A56-4E5B-A341-5E5BCDB30FFC}"/>
            </c:ext>
          </c:extLst>
        </c:ser>
        <c:ser>
          <c:idx val="4"/>
          <c:order val="4"/>
          <c:tx>
            <c:strRef>
              <c:f>'RSBMS shift 6'!$N$7</c:f>
              <c:strCache>
                <c:ptCount val="1"/>
                <c:pt idx="0">
                  <c:v>6.8%</c:v>
                </c:pt>
              </c:strCache>
            </c:strRef>
          </c:tx>
          <c:marker>
            <c:symbol val="none"/>
          </c:marker>
          <c:dLbls>
            <c:dLbl>
              <c:idx val="310"/>
              <c:layout>
                <c:manualLayout>
                  <c:x val="-1.0532644804980346E-16"/>
                  <c:y val="-2.99043062200957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3A56-4E5B-A341-5E5BCDB30FFC}"/>
                </c:ext>
              </c:extLst>
            </c:dLbl>
            <c:dLbl>
              <c:idx val="333"/>
              <c:layout>
                <c:manualLayout>
                  <c:x val="-1.2926577042399278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3A56-4E5B-A341-5E5BCDB30FFC}"/>
                </c:ext>
              </c:extLst>
            </c:dLbl>
            <c:dLbl>
              <c:idx val="367"/>
              <c:layout>
                <c:manualLayout>
                  <c:x val="-1.0532644804980346E-16"/>
                  <c:y val="1.32908027644870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3A56-4E5B-A341-5E5BCDB30FFC}"/>
                </c:ext>
              </c:extLst>
            </c:dLbl>
            <c:dLbl>
              <c:idx val="373"/>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3A56-4E5B-A341-5E5BCDB30FFC}"/>
                </c:ext>
              </c:extLst>
            </c:dLbl>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3A56-4E5B-A341-5E5BCDB30FFC}"/>
                </c:ext>
              </c:extLst>
            </c:dLbl>
            <c:dLbl>
              <c:idx val="390"/>
              <c:layout>
                <c:manualLayout>
                  <c:x val="2.8725726760887049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3A56-4E5B-A341-5E5BCDB30FFC}"/>
                </c:ext>
              </c:extLst>
            </c:dLbl>
            <c:dLbl>
              <c:idx val="392"/>
              <c:layout>
                <c:manualLayout>
                  <c:x val="2.8725726760885999E-3"/>
                  <c:y val="-3.322700691121743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3A56-4E5B-A341-5E5BCDB30FFC}"/>
                </c:ext>
              </c:extLst>
            </c:dLbl>
            <c:dLbl>
              <c:idx val="397"/>
              <c:layout>
                <c:manualLayout>
                  <c:x val="-4.3088590141330575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3A56-4E5B-A341-5E5BCDB30FFC}"/>
                </c:ext>
              </c:extLst>
            </c:dLbl>
            <c:dLbl>
              <c:idx val="419"/>
              <c:layout>
                <c:manualLayout>
                  <c:x val="-2.0108008732620936E-2"/>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3A56-4E5B-A341-5E5BCDB30FFC}"/>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3A56-4E5B-A341-5E5BCDB30FFC}"/>
                </c:ext>
              </c:extLst>
            </c:dLbl>
            <c:dLbl>
              <c:idx val="684"/>
              <c:layout>
                <c:manualLayout>
                  <c:x val="-5.7451453521774097E-3"/>
                  <c:y val="9.968102073365108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3A56-4E5B-A341-5E5BCDB30FFC}"/>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3A56-4E5B-A341-5E5BCDB30FFC}"/>
                </c:ext>
              </c:extLst>
            </c:dLbl>
            <c:dLbl>
              <c:idx val="833"/>
              <c:layout>
                <c:manualLayout>
                  <c:x val="-1.0532644804980346E-16"/>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3A56-4E5B-A341-5E5BCDB30FFC}"/>
                </c:ext>
              </c:extLst>
            </c:dLbl>
            <c:dLbl>
              <c:idx val="874"/>
              <c:layout>
                <c:manualLayout>
                  <c:x val="0"/>
                  <c:y val="-6.64540138224348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3A56-4E5B-A341-5E5BCDB30FFC}"/>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3A56-4E5B-A341-5E5BCDB30FFC}"/>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OPEESA!$A$9:$A$503</c:f>
              <c:numCache>
                <c:formatCode>mmm\-yy</c:formatCode>
                <c:ptCount val="495"/>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numCache>
            </c:numRef>
          </c:cat>
          <c:val>
            <c:numRef>
              <c:f>'RSBMS shift 6'!$N$9:$N$536</c:f>
              <c:numCache>
                <c:formatCode>General</c:formatCode>
                <c:ptCount val="528"/>
                <c:pt idx="317" formatCode="0.0">
                  <c:v>6.7728978382999996</c:v>
                </c:pt>
                <c:pt idx="527" formatCode="0.0">
                  <c:v>#N/A</c:v>
                </c:pt>
              </c:numCache>
            </c:numRef>
          </c:val>
          <c:smooth val="0"/>
          <c:extLst>
            <c:ext xmlns:c16="http://schemas.microsoft.com/office/drawing/2014/chart" uri="{C3380CC4-5D6E-409C-BE32-E72D297353CC}">
              <c16:uniqueId val="{00000022-3A56-4E5B-A341-5E5BCDB30FFC}"/>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5627"/>
          <c:min val="40909"/>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24"/>
          <c:min val="-16"/>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8"/>
      </c:valAx>
      <c:valAx>
        <c:axId val="415924863"/>
        <c:scaling>
          <c:orientation val="minMax"/>
          <c:max val="24"/>
          <c:min val="-16"/>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8"/>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5.6015167183729744E-2"/>
          <c:y val="0.7152264983025447"/>
          <c:w val="0.22028414041316191"/>
          <c:h val="0.1921441936982757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4771646305328691E-2"/>
          <c:y val="7.5759145537429851E-2"/>
          <c:w val="0.91359325605900943"/>
          <c:h val="0.8506317840652694"/>
        </c:manualLayout>
      </c:layout>
      <c:lineChart>
        <c:grouping val="standard"/>
        <c:varyColors val="0"/>
        <c:ser>
          <c:idx val="0"/>
          <c:order val="0"/>
          <c:tx>
            <c:v>0</c:v>
          </c:tx>
          <c:spPr>
            <a:ln w="25400">
              <a:solidFill>
                <a:schemeClr val="tx1"/>
              </a:solidFill>
            </a:ln>
          </c:spPr>
          <c:marker>
            <c:symbol val="none"/>
          </c:marker>
          <c:cat>
            <c:numRef>
              <c:f>HomeDepot!$A$3:$A$1430</c:f>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f>HomeDepot!$B$3:$B$1430</c:f>
              <c:numCache>
                <c:formatCode>General</c:formatCode>
                <c:ptCount val="14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numCache>
            </c:numRef>
          </c:val>
          <c:smooth val="0"/>
          <c:extLst>
            <c:ext xmlns:c16="http://schemas.microsoft.com/office/drawing/2014/chart" uri="{C3380CC4-5D6E-409C-BE32-E72D297353CC}">
              <c16:uniqueId val="{00000000-C600-4CF0-9B65-014E42C1C482}"/>
            </c:ext>
          </c:extLst>
        </c:ser>
        <c:ser>
          <c:idx val="3"/>
          <c:order val="2"/>
          <c:tx>
            <c:v>3/12</c:v>
          </c:tx>
          <c:spPr>
            <a:ln w="38100">
              <a:solidFill>
                <a:srgbClr val="5F5F5F"/>
              </a:solidFill>
            </a:ln>
          </c:spPr>
          <c:marker>
            <c:symbol val="none"/>
          </c:marker>
          <c:cat>
            <c:numRef>
              <c:f>HomeDepot!$A$3:$A$1430</c:f>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f>HomeDepot!$G$3:$G$1430</c:f>
              <c:numCache>
                <c:formatCode>General</c:formatCode>
                <c:ptCount val="1428"/>
                <c:pt idx="14" formatCode="0.0">
                  <c:v>24.261897707199999</c:v>
                </c:pt>
                <c:pt idx="15" formatCode="0.0">
                  <c:v>25.005851874600001</c:v>
                </c:pt>
                <c:pt idx="16" formatCode="0.0">
                  <c:v>25.6844524057</c:v>
                </c:pt>
                <c:pt idx="17" formatCode="0.0">
                  <c:v>26.305948580999999</c:v>
                </c:pt>
                <c:pt idx="18" formatCode="0.0">
                  <c:v>25.214589150999998</c:v>
                </c:pt>
                <c:pt idx="19" formatCode="0.0">
                  <c:v>24.114981134400001</c:v>
                </c:pt>
                <c:pt idx="20" formatCode="0.0">
                  <c:v>23.007030661000002</c:v>
                </c:pt>
                <c:pt idx="21" formatCode="0.0">
                  <c:v>22.655843614799998</c:v>
                </c:pt>
                <c:pt idx="22" formatCode="0.0">
                  <c:v>22.291769049900001</c:v>
                </c:pt>
                <c:pt idx="23" formatCode="0.0">
                  <c:v>21.914084306500001</c:v>
                </c:pt>
                <c:pt idx="24" formatCode="0.0">
                  <c:v>22.028725845899999</c:v>
                </c:pt>
                <c:pt idx="25" formatCode="0.0">
                  <c:v>22.132336198800001</c:v>
                </c:pt>
                <c:pt idx="26" formatCode="0.0">
                  <c:v>22.2264344646</c:v>
                </c:pt>
                <c:pt idx="27" formatCode="0.0">
                  <c:v>24.1610587258</c:v>
                </c:pt>
                <c:pt idx="28" formatCode="0.0">
                  <c:v>25.905759961299999</c:v>
                </c:pt>
                <c:pt idx="29" formatCode="0.0">
                  <c:v>27.487196878700001</c:v>
                </c:pt>
                <c:pt idx="30" formatCode="0.0">
                  <c:v>26.065880870099999</c:v>
                </c:pt>
                <c:pt idx="31" formatCode="0.0">
                  <c:v>24.6085427035</c:v>
                </c:pt>
                <c:pt idx="32" formatCode="0.0">
                  <c:v>23.1137953719</c:v>
                </c:pt>
                <c:pt idx="33" formatCode="0.0">
                  <c:v>26.003382517199999</c:v>
                </c:pt>
                <c:pt idx="34" formatCode="0.0">
                  <c:v>29.016529760499999</c:v>
                </c:pt>
                <c:pt idx="35" formatCode="0.0">
                  <c:v>32.161335478300003</c:v>
                </c:pt>
                <c:pt idx="36" formatCode="0.0">
                  <c:v>31.252117923899998</c:v>
                </c:pt>
                <c:pt idx="37" formatCode="0.0">
                  <c:v>30.431856716599999</c:v>
                </c:pt>
                <c:pt idx="38" formatCode="0.0">
                  <c:v>29.688105698499999</c:v>
                </c:pt>
                <c:pt idx="39" formatCode="0.0">
                  <c:v>27.447603483200002</c:v>
                </c:pt>
                <c:pt idx="40" formatCode="0.0">
                  <c:v>25.4860987488</c:v>
                </c:pt>
                <c:pt idx="41" formatCode="0.0">
                  <c:v>23.754532947200001</c:v>
                </c:pt>
                <c:pt idx="42" formatCode="0.0">
                  <c:v>24.5673960202</c:v>
                </c:pt>
                <c:pt idx="43" formatCode="0.0">
                  <c:v>25.420114826399999</c:v>
                </c:pt>
                <c:pt idx="44" formatCode="0.0">
                  <c:v>26.315694301499999</c:v>
                </c:pt>
                <c:pt idx="45" formatCode="0.0">
                  <c:v>22.720227706599999</c:v>
                </c:pt>
                <c:pt idx="46" formatCode="0.0">
                  <c:v>19.1425502855</c:v>
                </c:pt>
                <c:pt idx="47" formatCode="0.0">
                  <c:v>15.5825303415</c:v>
                </c:pt>
                <c:pt idx="48" formatCode="0.0">
                  <c:v>19.333437521699999</c:v>
                </c:pt>
                <c:pt idx="49" formatCode="0.0">
                  <c:v>22.7622317288</c:v>
                </c:pt>
                <c:pt idx="50" formatCode="0.0">
                  <c:v>25.908697368999999</c:v>
                </c:pt>
                <c:pt idx="51" formatCode="0.0">
                  <c:v>25.302487818300001</c:v>
                </c:pt>
                <c:pt idx="52" formatCode="0.0">
                  <c:v>24.7539945694</c:v>
                </c:pt>
                <c:pt idx="53" formatCode="0.0">
                  <c:v>24.2553495523</c:v>
                </c:pt>
                <c:pt idx="54" formatCode="0.0">
                  <c:v>24.120699550600001</c:v>
                </c:pt>
                <c:pt idx="55" formatCode="0.0">
                  <c:v>23.981323314800001</c:v>
                </c:pt>
                <c:pt idx="56" formatCode="0.0">
                  <c:v>23.8369675625</c:v>
                </c:pt>
                <c:pt idx="57" formatCode="0.0">
                  <c:v>24.721336773099999</c:v>
                </c:pt>
                <c:pt idx="58" formatCode="0.0">
                  <c:v>25.654311667999998</c:v>
                </c:pt>
                <c:pt idx="59" formatCode="0.0">
                  <c:v>26.6400125907</c:v>
                </c:pt>
                <c:pt idx="60" formatCode="0.0">
                  <c:v>26.271077552600001</c:v>
                </c:pt>
                <c:pt idx="61" formatCode="0.0">
                  <c:v>25.953549259999999</c:v>
                </c:pt>
                <c:pt idx="62" formatCode="0.0">
                  <c:v>25.677383124999999</c:v>
                </c:pt>
                <c:pt idx="63" formatCode="0.0">
                  <c:v>26.580299307499999</c:v>
                </c:pt>
                <c:pt idx="64" formatCode="0.0">
                  <c:v>27.404811760099999</c:v>
                </c:pt>
                <c:pt idx="65" formatCode="0.0">
                  <c:v>28.1607077036</c:v>
                </c:pt>
                <c:pt idx="66" formatCode="0.0">
                  <c:v>28.2020269424</c:v>
                </c:pt>
                <c:pt idx="67" formatCode="0.0">
                  <c:v>28.244891022600001</c:v>
                </c:pt>
                <c:pt idx="68" formatCode="0.0">
                  <c:v>28.2893882322</c:v>
                </c:pt>
                <c:pt idx="69" formatCode="0.0">
                  <c:v>27.6836158192</c:v>
                </c:pt>
                <c:pt idx="70" formatCode="0.0">
                  <c:v>27.0537924825</c:v>
                </c:pt>
                <c:pt idx="71" formatCode="0.0">
                  <c:v>26.398456875099999</c:v>
                </c:pt>
                <c:pt idx="72" formatCode="0.0">
                  <c:v>25.532640190799999</c:v>
                </c:pt>
                <c:pt idx="73" formatCode="0.0">
                  <c:v>24.783403544999999</c:v>
                </c:pt>
                <c:pt idx="74" formatCode="0.0">
                  <c:v>24.128686327</c:v>
                </c:pt>
                <c:pt idx="75" formatCode="0.0">
                  <c:v>22.964531498100001</c:v>
                </c:pt>
                <c:pt idx="76" formatCode="0.0">
                  <c:v>21.915878446299999</c:v>
                </c:pt>
                <c:pt idx="77" formatCode="0.0">
                  <c:v>20.9663503019</c:v>
                </c:pt>
                <c:pt idx="78" formatCode="0.0">
                  <c:v>19.6558118351</c:v>
                </c:pt>
                <c:pt idx="79" formatCode="0.0">
                  <c:v>18.297167467200001</c:v>
                </c:pt>
                <c:pt idx="80" formatCode="0.0">
                  <c:v>16.887718942900001</c:v>
                </c:pt>
                <c:pt idx="81" formatCode="0.0">
                  <c:v>15.987970132699999</c:v>
                </c:pt>
                <c:pt idx="82" formatCode="0.0">
                  <c:v>15.04340124</c:v>
                </c:pt>
                <c:pt idx="83" formatCode="0.0">
                  <c:v>14.0505777196</c:v>
                </c:pt>
                <c:pt idx="84" formatCode="0.0">
                  <c:v>12.4439918533</c:v>
                </c:pt>
                <c:pt idx="85" formatCode="0.0">
                  <c:v>11.0357347601</c:v>
                </c:pt>
                <c:pt idx="86" formatCode="0.0">
                  <c:v>9.7912167025999999</c:v>
                </c:pt>
                <c:pt idx="87" formatCode="0.0">
                  <c:v>11.8649905286</c:v>
                </c:pt>
                <c:pt idx="88" formatCode="0.0">
                  <c:v>13.7669197755</c:v>
                </c:pt>
                <c:pt idx="89" formatCode="0.0">
                  <c:v>15.5175146615</c:v>
                </c:pt>
                <c:pt idx="90" formatCode="0.0">
                  <c:v>15.38837987</c:v>
                </c:pt>
                <c:pt idx="91" formatCode="0.0">
                  <c:v>15.2514842612</c:v>
                </c:pt>
                <c:pt idx="92" formatCode="0.0">
                  <c:v>15.106106539600001</c:v>
                </c:pt>
                <c:pt idx="93" formatCode="0.0">
                  <c:v>19.411080976299999</c:v>
                </c:pt>
                <c:pt idx="94" formatCode="0.0">
                  <c:v>24.002956484199998</c:v>
                </c:pt>
                <c:pt idx="95" formatCode="0.0">
                  <c:v>28.911402083500001</c:v>
                </c:pt>
                <c:pt idx="96" formatCode="0.0">
                  <c:v>24.5486928696</c:v>
                </c:pt>
                <c:pt idx="97" formatCode="0.0">
                  <c:v>20.620715371500001</c:v>
                </c:pt>
                <c:pt idx="98" formatCode="0.0">
                  <c:v>17.0655737704</c:v>
                </c:pt>
                <c:pt idx="99" formatCode="0.0">
                  <c:v>15.0477216748</c:v>
                </c:pt>
                <c:pt idx="100" formatCode="0.0">
                  <c:v>13.2617527568</c:v>
                </c:pt>
                <c:pt idx="101" formatCode="0.0">
                  <c:v>11.669868276600001</c:v>
                </c:pt>
                <c:pt idx="102" formatCode="0.0">
                  <c:v>10.8103013595</c:v>
                </c:pt>
                <c:pt idx="103" formatCode="0.0">
                  <c:v>9.8969723477000002</c:v>
                </c:pt>
                <c:pt idx="104" formatCode="0.0">
                  <c:v>8.9246745428000001</c:v>
                </c:pt>
                <c:pt idx="105" formatCode="0.0">
                  <c:v>5.2338641241000001</c:v>
                </c:pt>
                <c:pt idx="106" formatCode="0.0">
                  <c:v>1.5795355767999999</c:v>
                </c:pt>
                <c:pt idx="107" formatCode="0.0">
                  <c:v>-2.0388493474999998</c:v>
                </c:pt>
                <c:pt idx="108" formatCode="0.0">
                  <c:v>0.65926608170000001</c:v>
                </c:pt>
                <c:pt idx="109" formatCode="0.0">
                  <c:v>3.2554931988</c:v>
                </c:pt>
                <c:pt idx="110" formatCode="0.0">
                  <c:v>5.7554964289999999</c:v>
                </c:pt>
                <c:pt idx="111" formatCode="0.0">
                  <c:v>7.4842220288999997</c:v>
                </c:pt>
                <c:pt idx="112" formatCode="0.0">
                  <c:v>9.0656759756999996</c:v>
                </c:pt>
                <c:pt idx="113" formatCode="0.0">
                  <c:v>10.5179087055</c:v>
                </c:pt>
                <c:pt idx="114" formatCode="0.0">
                  <c:v>11.794849986099999</c:v>
                </c:pt>
                <c:pt idx="115" formatCode="0.0">
                  <c:v>13.1735467751</c:v>
                </c:pt>
                <c:pt idx="116" formatCode="0.0">
                  <c:v>14.666666666599999</c:v>
                </c:pt>
                <c:pt idx="117" formatCode="0.0">
                  <c:v>14.6052225885</c:v>
                </c:pt>
                <c:pt idx="118" formatCode="0.0">
                  <c:v>14.539986797299999</c:v>
                </c:pt>
                <c:pt idx="119" formatCode="0.0">
                  <c:v>14.470597139100001</c:v>
                </c:pt>
                <c:pt idx="120" formatCode="0.0">
                  <c:v>15.097519865100001</c:v>
                </c:pt>
                <c:pt idx="121" formatCode="0.0">
                  <c:v>15.6698371755</c:v>
                </c:pt>
                <c:pt idx="122" formatCode="0.0">
                  <c:v>16.1943855932</c:v>
                </c:pt>
                <c:pt idx="123" formatCode="0.0">
                  <c:v>14.239475486</c:v>
                </c:pt>
                <c:pt idx="124" formatCode="0.0">
                  <c:v>12.505383501000001</c:v>
                </c:pt>
                <c:pt idx="125" formatCode="0.0">
                  <c:v>10.9566957585</c:v>
                </c:pt>
                <c:pt idx="126" formatCode="0.0">
                  <c:v>11.6326841144</c:v>
                </c:pt>
                <c:pt idx="127" formatCode="0.0">
                  <c:v>12.3454136954</c:v>
                </c:pt>
                <c:pt idx="128" formatCode="0.0">
                  <c:v>13.097963610000001</c:v>
                </c:pt>
                <c:pt idx="129" formatCode="0.0">
                  <c:v>12.4893938453</c:v>
                </c:pt>
                <c:pt idx="130" formatCode="0.0">
                  <c:v>11.8425546448</c:v>
                </c:pt>
                <c:pt idx="131" formatCode="0.0">
                  <c:v>11.1537190082</c:v>
                </c:pt>
                <c:pt idx="132" formatCode="0.0">
                  <c:v>10.0355648535</c:v>
                </c:pt>
                <c:pt idx="133" formatCode="0.0">
                  <c:v>9.0253857639999993</c:v>
                </c:pt>
                <c:pt idx="134" formatCode="0.0">
                  <c:v>8.1082621081999999</c:v>
                </c:pt>
                <c:pt idx="135" formatCode="0.0">
                  <c:v>9.4278968398000007</c:v>
                </c:pt>
                <c:pt idx="136" formatCode="0.0">
                  <c:v>10.6368540107</c:v>
                </c:pt>
                <c:pt idx="137" formatCode="0.0">
                  <c:v>11.7484969939</c:v>
                </c:pt>
                <c:pt idx="138" formatCode="0.0">
                  <c:v>11.3507803448</c:v>
                </c:pt>
                <c:pt idx="139" formatCode="0.0">
                  <c:v>10.936630495199999</c:v>
                </c:pt>
                <c:pt idx="140" formatCode="0.0">
                  <c:v>10.5050074579</c:v>
                </c:pt>
                <c:pt idx="141" formatCode="0.0">
                  <c:v>12.180808006399999</c:v>
                </c:pt>
                <c:pt idx="142" formatCode="0.0">
                  <c:v>13.981983357500001</c:v>
                </c:pt>
                <c:pt idx="143" formatCode="0.0">
                  <c:v>15.9231501308</c:v>
                </c:pt>
                <c:pt idx="144" formatCode="0.0">
                  <c:v>14.9095956043</c:v>
                </c:pt>
                <c:pt idx="145" formatCode="0.0">
                  <c:v>13.9760400306</c:v>
                </c:pt>
                <c:pt idx="146" formatCode="0.0">
                  <c:v>13.1133716333</c:v>
                </c:pt>
                <c:pt idx="147" formatCode="0.0">
                  <c:v>14.434615193100001</c:v>
                </c:pt>
                <c:pt idx="148" formatCode="0.0">
                  <c:v>15.6173820046</c:v>
                </c:pt>
                <c:pt idx="149" formatCode="0.0">
                  <c:v>16.682358215600001</c:v>
                </c:pt>
                <c:pt idx="150" formatCode="0.0">
                  <c:v>14.969244422599999</c:v>
                </c:pt>
                <c:pt idx="151" formatCode="0.0">
                  <c:v>13.1722916307</c:v>
                </c:pt>
                <c:pt idx="152" formatCode="0.0">
                  <c:v>11.2851908985</c:v>
                </c:pt>
                <c:pt idx="153" formatCode="0.0">
                  <c:v>4.2573429325000003</c:v>
                </c:pt>
                <c:pt idx="154" formatCode="0.0">
                  <c:v>-3.0658718729999999</c:v>
                </c:pt>
                <c:pt idx="155" formatCode="0.0">
                  <c:v>-10.703473754399999</c:v>
                </c:pt>
                <c:pt idx="156" formatCode="0.0">
                  <c:v>-11.725872367099999</c:v>
                </c:pt>
                <c:pt idx="157" formatCode="0.0">
                  <c:v>-12.683661534000001</c:v>
                </c:pt>
                <c:pt idx="158" formatCode="0.0">
                  <c:v>-13.582778062499999</c:v>
                </c:pt>
                <c:pt idx="159" formatCode="0.0">
                  <c:v>-14.026512734200001</c:v>
                </c:pt>
                <c:pt idx="160" formatCode="0.0">
                  <c:v>-14.4151374586</c:v>
                </c:pt>
                <c:pt idx="161" formatCode="0.0">
                  <c:v>-14.758318604399999</c:v>
                </c:pt>
                <c:pt idx="162" formatCode="0.0">
                  <c:v>-15.713962495100001</c:v>
                </c:pt>
                <c:pt idx="163" formatCode="0.0">
                  <c:v>-16.747465233500002</c:v>
                </c:pt>
                <c:pt idx="164" formatCode="0.0">
                  <c:v>-17.868745938899998</c:v>
                </c:pt>
                <c:pt idx="165" formatCode="0.0">
                  <c:v>-12.184417913200001</c:v>
                </c:pt>
                <c:pt idx="166" formatCode="0.0">
                  <c:v>-5.3842566202000004</c:v>
                </c:pt>
                <c:pt idx="167" formatCode="0.0">
                  <c:v>2.8960524046999998</c:v>
                </c:pt>
                <c:pt idx="168" formatCode="0.0">
                  <c:v>6.4721097614999996</c:v>
                </c:pt>
                <c:pt idx="169" formatCode="0.0">
                  <c:v>9.8981557940999991</c:v>
                </c:pt>
                <c:pt idx="170" formatCode="0.0">
                  <c:v>13.1834357813</c:v>
                </c:pt>
                <c:pt idx="171" formatCode="0.0">
                  <c:v>0.82494053339999995</c:v>
                </c:pt>
                <c:pt idx="172" formatCode="0.0">
                  <c:v>-10.1039481213</c:v>
                </c:pt>
                <c:pt idx="173" formatCode="0.0">
                  <c:v>-19.837728194699999</c:v>
                </c:pt>
                <c:pt idx="174" formatCode="0.0">
                  <c:v>-20.772145902399998</c:v>
                </c:pt>
                <c:pt idx="175" formatCode="0.0">
                  <c:v>-21.806838033399998</c:v>
                </c:pt>
                <c:pt idx="176" formatCode="0.0">
                  <c:v>-22.9588607594</c:v>
                </c:pt>
                <c:pt idx="177" formatCode="0.0">
                  <c:v>-18.6952549841</c:v>
                </c:pt>
                <c:pt idx="178" formatCode="0.0">
                  <c:v>-14.267718260400001</c:v>
                </c:pt>
                <c:pt idx="179" formatCode="0.0">
                  <c:v>-9.6666108224999991</c:v>
                </c:pt>
                <c:pt idx="180" formatCode="0.0">
                  <c:v>-9.4745180881</c:v>
                </c:pt>
                <c:pt idx="181" formatCode="0.0">
                  <c:v>-9.3022090867999996</c:v>
                </c:pt>
                <c:pt idx="182" formatCode="0.0">
                  <c:v>-9.1467771901999999</c:v>
                </c:pt>
                <c:pt idx="183" formatCode="0.0">
                  <c:v>-6.4250577251000003</c:v>
                </c:pt>
                <c:pt idx="184" formatCode="0.0">
                  <c:v>-3.3946851959000002</c:v>
                </c:pt>
                <c:pt idx="185" formatCode="0.0">
                  <c:v>0</c:v>
                </c:pt>
                <c:pt idx="186" formatCode="0.0">
                  <c:v>-7.7727952099999997E-2</c:v>
                </c:pt>
                <c:pt idx="187" formatCode="0.0">
                  <c:v>-0.16596450909999999</c:v>
                </c:pt>
                <c:pt idx="188" formatCode="0.0">
                  <c:v>-0.26699527620000002</c:v>
                </c:pt>
                <c:pt idx="189" formatCode="0.0">
                  <c:v>1.3417052214</c:v>
                </c:pt>
                <c:pt idx="190" formatCode="0.0">
                  <c:v>2.8429055132999999</c:v>
                </c:pt>
                <c:pt idx="191" formatCode="0.0">
                  <c:v>4.2470326408999997</c:v>
                </c:pt>
                <c:pt idx="192" formatCode="0.0">
                  <c:v>3.3311942126999998</c:v>
                </c:pt>
                <c:pt idx="193" formatCode="0.0">
                  <c:v>2.5129791229</c:v>
                </c:pt>
                <c:pt idx="194" formatCode="0.0">
                  <c:v>1.7775680352000001</c:v>
                </c:pt>
                <c:pt idx="195" formatCode="0.0">
                  <c:v>-0.90655509059999995</c:v>
                </c:pt>
                <c:pt idx="196" formatCode="0.0">
                  <c:v>-3.7171251303999999</c:v>
                </c:pt>
                <c:pt idx="197" formatCode="0.0">
                  <c:v>-6.6632928475000002</c:v>
                </c:pt>
                <c:pt idx="198" formatCode="0.0">
                  <c:v>-3.6141694590000002</c:v>
                </c:pt>
                <c:pt idx="199" formatCode="0.0">
                  <c:v>-0.14705882349999999</c:v>
                </c:pt>
                <c:pt idx="200" formatCode="0.0">
                  <c:v>3.8303130148000002</c:v>
                </c:pt>
                <c:pt idx="201" formatCode="0.0">
                  <c:v>2.3413552468000001</c:v>
                </c:pt>
                <c:pt idx="202" formatCode="0.0">
                  <c:v>0.99391228720000002</c:v>
                </c:pt>
                <c:pt idx="203" formatCode="0.0">
                  <c:v>-0.23127557369999999</c:v>
                </c:pt>
                <c:pt idx="204" formatCode="0.0">
                  <c:v>1.4001806684</c:v>
                </c:pt>
                <c:pt idx="205" formatCode="0.0">
                  <c:v>2.8823878022999998</c:v>
                </c:pt>
                <c:pt idx="206" formatCode="0.0">
                  <c:v>4.2349304482000001</c:v>
                </c:pt>
                <c:pt idx="207" formatCode="0.0">
                  <c:v>1.9108969846999999</c:v>
                </c:pt>
                <c:pt idx="208" formatCode="0.0">
                  <c:v>-0.66149635029999998</c:v>
                </c:pt>
                <c:pt idx="209" formatCode="0.0">
                  <c:v>-3.5243086932000001</c:v>
                </c:pt>
                <c:pt idx="210" formatCode="0.0">
                  <c:v>3.1288800595000001</c:v>
                </c:pt>
                <c:pt idx="211" formatCode="0.0">
                  <c:v>10.200422616299999</c:v>
                </c:pt>
                <c:pt idx="212" formatCode="0.0">
                  <c:v>17.731059103500002</c:v>
                </c:pt>
                <c:pt idx="213" formatCode="0.0">
                  <c:v>19.351686634299998</c:v>
                </c:pt>
                <c:pt idx="214" formatCode="0.0">
                  <c:v>20.85947431</c:v>
                </c:pt>
                <c:pt idx="215" formatCode="0.0">
                  <c:v>22.265810746500001</c:v>
                </c:pt>
                <c:pt idx="216" formatCode="0.0">
                  <c:v>10.0037119524</c:v>
                </c:pt>
                <c:pt idx="217" formatCode="0.0">
                  <c:v>-0.79946934780000001</c:v>
                </c:pt>
                <c:pt idx="218" formatCode="0.0">
                  <c:v>-10.3894820086</c:v>
                </c:pt>
                <c:pt idx="219" formatCode="0.0">
                  <c:v>-3.4916250574999999</c:v>
                </c:pt>
                <c:pt idx="220" formatCode="0.0">
                  <c:v>4.5197091465000003</c:v>
                </c:pt>
                <c:pt idx="221" formatCode="0.0">
                  <c:v>13.937804421099999</c:v>
                </c:pt>
                <c:pt idx="222" formatCode="0.0">
                  <c:v>11.5980415763</c:v>
                </c:pt>
                <c:pt idx="223" formatCode="0.0">
                  <c:v>9.4208793337000003</c:v>
                </c:pt>
                <c:pt idx="224" formatCode="0.0">
                  <c:v>7.3899371068999997</c:v>
                </c:pt>
                <c:pt idx="225" formatCode="0.0">
                  <c:v>8.1586160253000006</c:v>
                </c:pt>
                <c:pt idx="226" formatCode="0.0">
                  <c:v>8.8552622650000004</c:v>
                </c:pt>
                <c:pt idx="227" formatCode="0.0">
                  <c:v>9.4895478852000004</c:v>
                </c:pt>
                <c:pt idx="228" formatCode="0.0">
                  <c:v>8.8476463639999992</c:v>
                </c:pt>
                <c:pt idx="229" formatCode="0.0">
                  <c:v>8.1506246699999991</c:v>
                </c:pt>
                <c:pt idx="230" formatCode="0.0">
                  <c:v>7.3910645338999998</c:v>
                </c:pt>
                <c:pt idx="231" formatCode="0.0">
                  <c:v>3.9078266612000001</c:v>
                </c:pt>
                <c:pt idx="232" formatCode="0.0">
                  <c:v>0.43938339859999997</c:v>
                </c:pt>
                <c:pt idx="233" formatCode="0.0">
                  <c:v>-3.0143593115999998</c:v>
                </c:pt>
                <c:pt idx="234" formatCode="0.0">
                  <c:v>-0.96554948210000002</c:v>
                </c:pt>
                <c:pt idx="235" formatCode="0.0">
                  <c:v>1.0195773001999999</c:v>
                </c:pt>
                <c:pt idx="236" formatCode="0.0">
                  <c:v>2.9439447813999999</c:v>
                </c:pt>
                <c:pt idx="237" formatCode="0.0">
                  <c:v>3.9740003290999999</c:v>
                </c:pt>
                <c:pt idx="238" formatCode="0.0">
                  <c:v>4.8949632215000003</c:v>
                </c:pt>
                <c:pt idx="239" formatCode="0.0">
                  <c:v>5.7232927803000004</c:v>
                </c:pt>
                <c:pt idx="240" formatCode="0.0">
                  <c:v>5.6173853737000004</c:v>
                </c:pt>
                <c:pt idx="241" formatCode="0.0">
                  <c:v>5.5009599426999998</c:v>
                </c:pt>
                <c:pt idx="242" formatCode="0.0">
                  <c:v>5.3723677452</c:v>
                </c:pt>
                <c:pt idx="243" formatCode="0.0">
                  <c:v>6.2822233208</c:v>
                </c:pt>
                <c:pt idx="244" formatCode="0.0">
                  <c:v>7.2509204913999996</c:v>
                </c:pt>
                <c:pt idx="245" formatCode="0.0">
                  <c:v>8.2843580469999996</c:v>
                </c:pt>
                <c:pt idx="246" formatCode="0.0">
                  <c:v>7.5092140379999996</c:v>
                </c:pt>
                <c:pt idx="247" formatCode="0.0">
                  <c:v>6.7881548974000001</c:v>
                </c:pt>
                <c:pt idx="248" formatCode="0.0">
                  <c:v>6.1157108751000004</c:v>
                </c:pt>
                <c:pt idx="249" formatCode="0.0">
                  <c:v>5.4221729840000004</c:v>
                </c:pt>
                <c:pt idx="250" formatCode="0.0">
                  <c:v>4.8136207639000004</c:v>
                </c:pt>
                <c:pt idx="251" formatCode="0.0">
                  <c:v>4.2753349291999996</c:v>
                </c:pt>
                <c:pt idx="252" formatCode="0.0">
                  <c:v>4.9003492911000004</c:v>
                </c:pt>
                <c:pt idx="253" formatCode="0.0">
                  <c:v>5.5888839195999998</c:v>
                </c:pt>
                <c:pt idx="254" formatCode="0.0">
                  <c:v>6.3511405732000004</c:v>
                </c:pt>
                <c:pt idx="255" formatCode="0.0">
                  <c:v>7.3495697245000002</c:v>
                </c:pt>
                <c:pt idx="256" formatCode="0.0">
                  <c:v>8.3939496939999998</c:v>
                </c:pt>
                <c:pt idx="257" formatCode="0.0">
                  <c:v>9.4875273978999992</c:v>
                </c:pt>
                <c:pt idx="258" formatCode="0.0">
                  <c:v>9.3000084437999995</c:v>
                </c:pt>
                <c:pt idx="259" formatCode="0.0">
                  <c:v>9.1231294302000006</c:v>
                </c:pt>
                <c:pt idx="260" formatCode="0.0">
                  <c:v>8.9560097648999992</c:v>
                </c:pt>
                <c:pt idx="261" formatCode="0.0">
                  <c:v>8.0842503489999995</c:v>
                </c:pt>
                <c:pt idx="262" formatCode="0.0">
                  <c:v>7.3098130376999997</c:v>
                </c:pt>
                <c:pt idx="263" formatCode="0.0">
                  <c:v>6.6172620725</c:v>
                </c:pt>
                <c:pt idx="264" formatCode="0.0">
                  <c:v>6.4650167186000003</c:v>
                </c:pt>
                <c:pt idx="265" formatCode="0.0">
                  <c:v>6.2993851051999998</c:v>
                </c:pt>
                <c:pt idx="266" formatCode="0.0">
                  <c:v>6.1185205553999999</c:v>
                </c:pt>
                <c:pt idx="267" formatCode="0.0">
                  <c:v>6.0308273235999996</c:v>
                </c:pt>
                <c:pt idx="268" formatCode="0.0">
                  <c:v>5.9408269178999999</c:v>
                </c:pt>
                <c:pt idx="269" formatCode="0.0">
                  <c:v>5.8484270733999999</c:v>
                </c:pt>
                <c:pt idx="270" formatCode="0.0">
                  <c:v>5.5298043941000001</c:v>
                </c:pt>
                <c:pt idx="271" formatCode="0.0">
                  <c:v>5.2282569469000002</c:v>
                </c:pt>
                <c:pt idx="272" formatCode="0.0">
                  <c:v>4.9424479395000001</c:v>
                </c:pt>
                <c:pt idx="273" formatCode="0.0">
                  <c:v>5.3975220845000003</c:v>
                </c:pt>
                <c:pt idx="274" formatCode="0.0">
                  <c:v>5.8079940822999996</c:v>
                </c:pt>
                <c:pt idx="275" formatCode="0.0">
                  <c:v>6.1801148382999997</c:v>
                </c:pt>
                <c:pt idx="276" formatCode="0.0">
                  <c:v>6.7597045914000002</c:v>
                </c:pt>
                <c:pt idx="277" formatCode="0.0">
                  <c:v>7.3921406979000004</c:v>
                </c:pt>
                <c:pt idx="278" formatCode="0.0">
                  <c:v>8.0849961129000008</c:v>
                </c:pt>
                <c:pt idx="279" formatCode="0.0">
                  <c:v>7.9106764940999996</c:v>
                </c:pt>
                <c:pt idx="280" formatCode="0.0">
                  <c:v>7.7314705185000001</c:v>
                </c:pt>
                <c:pt idx="281" formatCode="0.0">
                  <c:v>7.5471698112999999</c:v>
                </c:pt>
                <c:pt idx="282" formatCode="0.0">
                  <c:v>6.4596418793000003</c:v>
                </c:pt>
                <c:pt idx="283" formatCode="0.0">
                  <c:v>5.4243294608000001</c:v>
                </c:pt>
                <c:pt idx="284" formatCode="0.0">
                  <c:v>4.4375601791000001</c:v>
                </c:pt>
                <c:pt idx="285" formatCode="0.0">
                  <c:v>5.8973142510000001</c:v>
                </c:pt>
                <c:pt idx="286" formatCode="0.0">
                  <c:v>7.2032258466999997</c:v>
                </c:pt>
                <c:pt idx="287" formatCode="0.0">
                  <c:v>8.3783976092000003</c:v>
                </c:pt>
                <c:pt idx="288" formatCode="0.0">
                  <c:v>7.3681100908000001</c:v>
                </c:pt>
                <c:pt idx="289" formatCode="0.0">
                  <c:v>6.2781473899</c:v>
                </c:pt>
                <c:pt idx="290" formatCode="0.0">
                  <c:v>5.0986973546999996</c:v>
                </c:pt>
                <c:pt idx="291" formatCode="0.0">
                  <c:v>6.9791032663000001</c:v>
                </c:pt>
                <c:pt idx="292" formatCode="0.0">
                  <c:v>8.9185624793000002</c:v>
                </c:pt>
                <c:pt idx="293" formatCode="0.0">
                  <c:v>10.919901184900001</c:v>
                </c:pt>
                <c:pt idx="294" formatCode="0.0">
                  <c:v>9.1455448131000008</c:v>
                </c:pt>
                <c:pt idx="295" formatCode="0.0">
                  <c:v>7.4223674044000001</c:v>
                </c:pt>
                <c:pt idx="296" formatCode="0.0">
                  <c:v>5.7481861545999999</c:v>
                </c:pt>
                <c:pt idx="297" formatCode="0.0">
                  <c:v>4.0369849546000003</c:v>
                </c:pt>
                <c:pt idx="298" formatCode="0.0">
                  <c:v>2.5456196942</c:v>
                </c:pt>
                <c:pt idx="299" formatCode="0.0">
                  <c:v>1.2342842136000001</c:v>
                </c:pt>
                <c:pt idx="300" formatCode="0.0">
                  <c:v>1.9179621222000001</c:v>
                </c:pt>
                <c:pt idx="301" formatCode="0.0">
                  <c:v>2.6701337474</c:v>
                </c:pt>
                <c:pt idx="302" formatCode="0.0">
                  <c:v>3.5016348566</c:v>
                </c:pt>
                <c:pt idx="303" formatCode="0.0">
                  <c:v>1.4324546431</c:v>
                </c:pt>
                <c:pt idx="304" formatCode="0.0">
                  <c:v>-0.62686040050000003</c:v>
                </c:pt>
                <c:pt idx="305" formatCode="0.0">
                  <c:v>-2.6763806575000002</c:v>
                </c:pt>
                <c:pt idx="306" formatCode="0.0">
                  <c:v>0.58087521890000005</c:v>
                </c:pt>
                <c:pt idx="307" formatCode="0.0">
                  <c:v>3.8471729776000001</c:v>
                </c:pt>
                <c:pt idx="308" formatCode="0.0">
                  <c:v>7.1225503203000002</c:v>
                </c:pt>
                <c:pt idx="309" formatCode="0.0">
                  <c:v>13.124244925199999</c:v>
                </c:pt>
                <c:pt idx="310" formatCode="0.0">
                  <c:v>18.5182661624</c:v>
                </c:pt>
                <c:pt idx="311" formatCode="0.0">
                  <c:v>23.392457602299999</c:v>
                </c:pt>
                <c:pt idx="312" formatCode="0.0">
                  <c:v>23.330446226700001</c:v>
                </c:pt>
                <c:pt idx="313" formatCode="0.0">
                  <c:v>23.263176408500001</c:v>
                </c:pt>
                <c:pt idx="314" formatCode="0.0">
                  <c:v>23.189949674899999</c:v>
                </c:pt>
                <c:pt idx="315" formatCode="0.0">
                  <c:v>23.8133818616</c:v>
                </c:pt>
                <c:pt idx="316" formatCode="0.0">
                  <c:v>24.459618972600001</c:v>
                </c:pt>
                <c:pt idx="317" formatCode="0.0">
                  <c:v>25.129935613899999</c:v>
                </c:pt>
                <c:pt idx="318" formatCode="0.0">
                  <c:v>27.808679093999999</c:v>
                </c:pt>
                <c:pt idx="319" formatCode="0.0">
                  <c:v>30.326116011700002</c:v>
                </c:pt>
                <c:pt idx="320" formatCode="0.0">
                  <c:v>32.6963906581</c:v>
                </c:pt>
                <c:pt idx="321" formatCode="0.0">
                  <c:v>22.781343512399999</c:v>
                </c:pt>
                <c:pt idx="322" formatCode="0.0">
                  <c:v>14.7270183776</c:v>
                </c:pt>
                <c:pt idx="323" formatCode="0.0">
                  <c:v>8.0545554883000001</c:v>
                </c:pt>
                <c:pt idx="324" formatCode="0.0">
                  <c:v>8.5861257546999994</c:v>
                </c:pt>
                <c:pt idx="325" formatCode="0.0">
                  <c:v>9.1633769322000003</c:v>
                </c:pt>
                <c:pt idx="326" formatCode="0.0">
                  <c:v>9.7924618320000008</c:v>
                </c:pt>
                <c:pt idx="327" formatCode="0.0">
                  <c:v>10.0933224608</c:v>
                </c:pt>
                <c:pt idx="328" formatCode="0.0">
                  <c:v>10.402006975400001</c:v>
                </c:pt>
                <c:pt idx="329" formatCode="0.0">
                  <c:v>10.7188245869</c:v>
                </c:pt>
                <c:pt idx="330" formatCode="0.0">
                  <c:v>8.1590245240999995</c:v>
                </c:pt>
                <c:pt idx="331" formatCode="0.0">
                  <c:v>5.8492835232999996</c:v>
                </c:pt>
                <c:pt idx="332" formatCode="0.0">
                  <c:v>3.7546666665999999</c:v>
                </c:pt>
                <c:pt idx="333" formatCode="0.0">
                  <c:v>4.7279491551000001</c:v>
                </c:pt>
                <c:pt idx="334" formatCode="0.0">
                  <c:v>5.6424133092000002</c:v>
                </c:pt>
                <c:pt idx="335" formatCode="0.0">
                  <c:v>6.5032345931000002</c:v>
                </c:pt>
                <c:pt idx="336" formatCode="0.0">
                  <c:v>6.2155624243999998</c:v>
                </c:pt>
                <c:pt idx="337" formatCode="0.0">
                  <c:v>5.9063420415000003</c:v>
                </c:pt>
                <c:pt idx="338" formatCode="0.0">
                  <c:v>5.5730581204999998</c:v>
                </c:pt>
                <c:pt idx="339" formatCode="0.0">
                  <c:v>3.8268455271000001</c:v>
                </c:pt>
                <c:pt idx="340" formatCode="0.0">
                  <c:v>2.0451144488000002</c:v>
                </c:pt>
                <c:pt idx="341" formatCode="0.0">
                  <c:v>0.22677006629999999</c:v>
                </c:pt>
                <c:pt idx="460" formatCode="0.0">
                  <c:v>#N/A</c:v>
                </c:pt>
              </c:numCache>
            </c:numRef>
          </c:val>
          <c:smooth val="0"/>
          <c:extLst xmlns:c15="http://schemas.microsoft.com/office/drawing/2012/chart">
            <c:ext xmlns:c16="http://schemas.microsoft.com/office/drawing/2014/chart" uri="{C3380CC4-5D6E-409C-BE32-E72D297353CC}">
              <c16:uniqueId val="{00000001-C600-4CF0-9B65-014E42C1C482}"/>
            </c:ext>
          </c:extLst>
        </c:ser>
        <c:ser>
          <c:idx val="6"/>
          <c:order val="4"/>
          <c:tx>
            <c:v>12/12</c:v>
          </c:tx>
          <c:spPr>
            <a:ln w="57150">
              <a:solidFill>
                <a:srgbClr val="08A685"/>
              </a:solidFill>
            </a:ln>
            <a:effectLst>
              <a:outerShdw blurRad="38100" dist="25400" dir="5400000" algn="ctr" rotWithShape="0">
                <a:srgbClr val="000000">
                  <a:alpha val="95000"/>
                </a:srgbClr>
              </a:outerShdw>
            </a:effectLst>
          </c:spPr>
          <c:marker>
            <c:symbol val="none"/>
          </c:marker>
          <c:cat>
            <c:numRef>
              <c:f>HomeDepot!$A$3:$A$1430</c:f>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f>HomeDepot!$I$3:$I$1430</c:f>
              <c:numCache>
                <c:formatCode>General</c:formatCode>
                <c:ptCount val="1428"/>
                <c:pt idx="23" formatCode="0.0">
                  <c:v>23.8947177143</c:v>
                </c:pt>
                <c:pt idx="24" formatCode="0.0">
                  <c:v>23.711038657</c:v>
                </c:pt>
                <c:pt idx="25" formatCode="0.0">
                  <c:v>23.533948081199998</c:v>
                </c:pt>
                <c:pt idx="26" formatCode="0.0">
                  <c:v>23.363097743899999</c:v>
                </c:pt>
                <c:pt idx="27" formatCode="0.0">
                  <c:v>23.547405688800001</c:v>
                </c:pt>
                <c:pt idx="28" formatCode="0.0">
                  <c:v>23.723992284600001</c:v>
                </c:pt>
                <c:pt idx="29" formatCode="0.0">
                  <c:v>23.893332790399999</c:v>
                </c:pt>
                <c:pt idx="30" formatCode="0.0">
                  <c:v>23.887832964600001</c:v>
                </c:pt>
                <c:pt idx="31" formatCode="0.0">
                  <c:v>23.882521609400001</c:v>
                </c:pt>
                <c:pt idx="32" formatCode="0.0">
                  <c:v>23.877389200100001</c:v>
                </c:pt>
                <c:pt idx="33" formatCode="0.0">
                  <c:v>24.701192372200001</c:v>
                </c:pt>
                <c:pt idx="34" formatCode="0.0">
                  <c:v>25.500701056600001</c:v>
                </c:pt>
                <c:pt idx="35" formatCode="0.0">
                  <c:v>26.276974327200001</c:v>
                </c:pt>
                <c:pt idx="36" formatCode="0.0">
                  <c:v>26.898449372999998</c:v>
                </c:pt>
                <c:pt idx="37" formatCode="0.0">
                  <c:v>27.499382260499999</c:v>
                </c:pt>
                <c:pt idx="38" formatCode="0.0">
                  <c:v>28.080774927499998</c:v>
                </c:pt>
                <c:pt idx="39" formatCode="0.0">
                  <c:v>27.671537455100001</c:v>
                </c:pt>
                <c:pt idx="40" formatCode="0.0">
                  <c:v>27.280588179900001</c:v>
                </c:pt>
                <c:pt idx="41" formatCode="0.0">
                  <c:v>26.9067279876</c:v>
                </c:pt>
                <c:pt idx="42" formatCode="0.0">
                  <c:v>27.137340287400001</c:v>
                </c:pt>
                <c:pt idx="43" formatCode="0.0">
                  <c:v>27.360069294599999</c:v>
                </c:pt>
                <c:pt idx="44" formatCode="0.0">
                  <c:v>27.5753124419</c:v>
                </c:pt>
                <c:pt idx="45" formatCode="0.0">
                  <c:v>26.2108602914</c:v>
                </c:pt>
                <c:pt idx="46" formatCode="0.0">
                  <c:v>24.9037749998</c:v>
                </c:pt>
                <c:pt idx="47" formatCode="0.0">
                  <c:v>23.650513168300002</c:v>
                </c:pt>
                <c:pt idx="48" formatCode="0.0">
                  <c:v>23.4241065412</c:v>
                </c:pt>
                <c:pt idx="49" formatCode="0.0">
                  <c:v>23.207282467700001</c:v>
                </c:pt>
                <c:pt idx="50" formatCode="0.0">
                  <c:v>22.999445190100001</c:v>
                </c:pt>
                <c:pt idx="51" formatCode="0.0">
                  <c:v>23.065796625000001</c:v>
                </c:pt>
                <c:pt idx="52" formatCode="0.0">
                  <c:v>23.129581412299999</c:v>
                </c:pt>
                <c:pt idx="53" formatCode="0.0">
                  <c:v>23.190945653100002</c:v>
                </c:pt>
                <c:pt idx="54" formatCode="0.0">
                  <c:v>23.022749423099999</c:v>
                </c:pt>
                <c:pt idx="55" formatCode="0.0">
                  <c:v>22.8608810761</c:v>
                </c:pt>
                <c:pt idx="56" formatCode="0.0">
                  <c:v>22.704990103899998</c:v>
                </c:pt>
                <c:pt idx="57" formatCode="0.0">
                  <c:v>23.5209499304</c:v>
                </c:pt>
                <c:pt idx="58" formatCode="0.0">
                  <c:v>24.319322249300001</c:v>
                </c:pt>
                <c:pt idx="59" formatCode="0.0">
                  <c:v>25.100669629399999</c:v>
                </c:pt>
                <c:pt idx="60" formatCode="0.0">
                  <c:v>25.094403086500002</c:v>
                </c:pt>
                <c:pt idx="61" formatCode="0.0">
                  <c:v>25.0883801827</c:v>
                </c:pt>
                <c:pt idx="62" formatCode="0.0">
                  <c:v>25.0825869801</c:v>
                </c:pt>
                <c:pt idx="63" formatCode="0.0">
                  <c:v>25.470989422399999</c:v>
                </c:pt>
                <c:pt idx="64" formatCode="0.0">
                  <c:v>25.843972813499999</c:v>
                </c:pt>
                <c:pt idx="65" formatCode="0.0">
                  <c:v>26.2024374563</c:v>
                </c:pt>
                <c:pt idx="66" formatCode="0.0">
                  <c:v>26.572701734100001</c:v>
                </c:pt>
                <c:pt idx="67" formatCode="0.0">
                  <c:v>26.929993207700001</c:v>
                </c:pt>
                <c:pt idx="68" formatCode="0.0">
                  <c:v>27.274981923599999</c:v>
                </c:pt>
                <c:pt idx="69" formatCode="0.0">
                  <c:v>27.243902326499999</c:v>
                </c:pt>
                <c:pt idx="70" formatCode="0.0">
                  <c:v>27.213887511900001</c:v>
                </c:pt>
                <c:pt idx="71" formatCode="0.0">
                  <c:v>27.184883682399999</c:v>
                </c:pt>
                <c:pt idx="72" formatCode="0.0">
                  <c:v>27.005168349800002</c:v>
                </c:pt>
                <c:pt idx="73" formatCode="0.0">
                  <c:v>26.832423262399999</c:v>
                </c:pt>
                <c:pt idx="74" formatCode="0.0">
                  <c:v>26.666250624</c:v>
                </c:pt>
                <c:pt idx="75" formatCode="0.0">
                  <c:v>25.938680970299998</c:v>
                </c:pt>
                <c:pt idx="76" formatCode="0.0">
                  <c:v>25.244222063300001</c:v>
                </c:pt>
                <c:pt idx="77" formatCode="0.0">
                  <c:v>24.5806639487</c:v>
                </c:pt>
                <c:pt idx="78" formatCode="0.0">
                  <c:v>23.5869503222</c:v>
                </c:pt>
                <c:pt idx="79" formatCode="0.0">
                  <c:v>22.633549396500001</c:v>
                </c:pt>
                <c:pt idx="80" formatCode="0.0">
                  <c:v>21.7180568486</c:v>
                </c:pt>
                <c:pt idx="81" formatCode="0.0">
                  <c:v>20.782273257300002</c:v>
                </c:pt>
                <c:pt idx="82" formatCode="0.0">
                  <c:v>19.878115463899999</c:v>
                </c:pt>
                <c:pt idx="83" formatCode="0.0">
                  <c:v>19.004006868899999</c:v>
                </c:pt>
                <c:pt idx="84" formatCode="0.0">
                  <c:v>17.741908021299999</c:v>
                </c:pt>
                <c:pt idx="85" formatCode="0.0">
                  <c:v>16.5253883064</c:v>
                </c:pt>
                <c:pt idx="86" formatCode="0.0">
                  <c:v>15.352022466299999</c:v>
                </c:pt>
                <c:pt idx="87" formatCode="0.0">
                  <c:v>14.896466051899999</c:v>
                </c:pt>
                <c:pt idx="88" formatCode="0.0">
                  <c:v>14.456704397699999</c:v>
                </c:pt>
                <c:pt idx="89" formatCode="0.0">
                  <c:v>14.031930062400001</c:v>
                </c:pt>
                <c:pt idx="90" formatCode="0.0">
                  <c:v>13.9103614309</c:v>
                </c:pt>
                <c:pt idx="91" formatCode="0.0">
                  <c:v>13.791872659999999</c:v>
                </c:pt>
                <c:pt idx="92" formatCode="0.0">
                  <c:v>13.676348174299999</c:v>
                </c:pt>
                <c:pt idx="93" formatCode="0.0">
                  <c:v>14.8348138685</c:v>
                </c:pt>
                <c:pt idx="94" formatCode="0.0">
                  <c:v>15.971307706399999</c:v>
                </c:pt>
                <c:pt idx="95" formatCode="0.0">
                  <c:v>17.086448904600001</c:v>
                </c:pt>
                <c:pt idx="96" formatCode="0.0">
                  <c:v>17.670749519099999</c:v>
                </c:pt>
                <c:pt idx="97" formatCode="0.0">
                  <c:v>18.245928689199999</c:v>
                </c:pt>
                <c:pt idx="98" formatCode="0.0">
                  <c:v>18.812198351300001</c:v>
                </c:pt>
                <c:pt idx="99" formatCode="0.0">
                  <c:v>18.373164087700001</c:v>
                </c:pt>
                <c:pt idx="100" formatCode="0.0">
                  <c:v>17.9460365389</c:v>
                </c:pt>
                <c:pt idx="101" formatCode="0.0">
                  <c:v>17.530337815599999</c:v>
                </c:pt>
                <c:pt idx="102" formatCode="0.0">
                  <c:v>16.9471153846</c:v>
                </c:pt>
                <c:pt idx="103" formatCode="0.0">
                  <c:v>16.3774693005</c:v>
                </c:pt>
                <c:pt idx="104" formatCode="0.0">
                  <c:v>15.820930968900001</c:v>
                </c:pt>
                <c:pt idx="105" formatCode="0.0">
                  <c:v>13.376970292799999</c:v>
                </c:pt>
                <c:pt idx="106" formatCode="0.0">
                  <c:v>11.0268089371</c:v>
                </c:pt>
                <c:pt idx="107" formatCode="0.0">
                  <c:v>8.7651485444000006</c:v>
                </c:pt>
                <c:pt idx="108" formatCode="0.0">
                  <c:v>7.8787767065000001</c:v>
                </c:pt>
                <c:pt idx="109" formatCode="0.0">
                  <c:v>7.0147976920000001</c:v>
                </c:pt>
                <c:pt idx="110" formatCode="0.0">
                  <c:v>6.1723735058000004</c:v>
                </c:pt>
                <c:pt idx="111" formatCode="0.0">
                  <c:v>6.1166269289999997</c:v>
                </c:pt>
                <c:pt idx="112" formatCode="0.0">
                  <c:v>6.0619939285999997</c:v>
                </c:pt>
                <c:pt idx="113" formatCode="0.0">
                  <c:v>6.0084414678</c:v>
                </c:pt>
                <c:pt idx="114" formatCode="0.0">
                  <c:v>6.5083086018999996</c:v>
                </c:pt>
                <c:pt idx="115" formatCode="0.0">
                  <c:v>7.0013763045999999</c:v>
                </c:pt>
                <c:pt idx="116" formatCode="0.0">
                  <c:v>7.4877823723999999</c:v>
                </c:pt>
                <c:pt idx="117" formatCode="0.0">
                  <c:v>8.7471689932000007</c:v>
                </c:pt>
                <c:pt idx="118" formatCode="0.0">
                  <c:v>10.0105133244</c:v>
                </c:pt>
                <c:pt idx="119" formatCode="0.0">
                  <c:v>11.277834051499999</c:v>
                </c:pt>
                <c:pt idx="120" formatCode="0.0">
                  <c:v>12.1500543964</c:v>
                </c:pt>
                <c:pt idx="121" formatCode="0.0">
                  <c:v>13.014145193699999</c:v>
                </c:pt>
                <c:pt idx="122" formatCode="0.0">
                  <c:v>13.8702195737</c:v>
                </c:pt>
                <c:pt idx="123" formatCode="0.0">
                  <c:v>13.8822595699</c:v>
                </c:pt>
                <c:pt idx="124" formatCode="0.0">
                  <c:v>13.8940713388</c:v>
                </c:pt>
                <c:pt idx="125" formatCode="0.0">
                  <c:v>13.905661308599999</c:v>
                </c:pt>
                <c:pt idx="126" formatCode="0.0">
                  <c:v>13.7732698708</c:v>
                </c:pt>
                <c:pt idx="127" formatCode="0.0">
                  <c:v>13.643891118899999</c:v>
                </c:pt>
                <c:pt idx="128" formatCode="0.0">
                  <c:v>13.5174233753</c:v>
                </c:pt>
                <c:pt idx="129" formatCode="0.0">
                  <c:v>13.2638072855</c:v>
                </c:pt>
                <c:pt idx="130" formatCode="0.0">
                  <c:v>13.0152283209</c:v>
                </c:pt>
                <c:pt idx="131" formatCode="0.0">
                  <c:v>12.7715378918</c:v>
                </c:pt>
                <c:pt idx="132" formatCode="0.0">
                  <c:v>12.0933090901</c:v>
                </c:pt>
                <c:pt idx="133" formatCode="0.0">
                  <c:v>11.431724691399999</c:v>
                </c:pt>
                <c:pt idx="134" formatCode="0.0">
                  <c:v>10.7861794177</c:v>
                </c:pt>
                <c:pt idx="135" formatCode="0.0">
                  <c:v>10.865393581499999</c:v>
                </c:pt>
                <c:pt idx="136" formatCode="0.0">
                  <c:v>10.943089905100001</c:v>
                </c:pt>
                <c:pt idx="137" formatCode="0.0">
                  <c:v>11.0193115999</c:v>
                </c:pt>
                <c:pt idx="138" formatCode="0.0">
                  <c:v>10.808917773999999</c:v>
                </c:pt>
                <c:pt idx="139" formatCode="0.0">
                  <c:v>10.602838050000001</c:v>
                </c:pt>
                <c:pt idx="140" formatCode="0.0">
                  <c:v>10.400941084199999</c:v>
                </c:pt>
                <c:pt idx="141" formatCode="0.0">
                  <c:v>10.7782018267</c:v>
                </c:pt>
                <c:pt idx="142" formatCode="0.0">
                  <c:v>11.149612812699999</c:v>
                </c:pt>
                <c:pt idx="143" formatCode="0.0">
                  <c:v>11.515309053999999</c:v>
                </c:pt>
                <c:pt idx="144" formatCode="0.0">
                  <c:v>11.9236084366</c:v>
                </c:pt>
                <c:pt idx="145" formatCode="0.0">
                  <c:v>12.3266765108</c:v>
                </c:pt>
                <c:pt idx="146" formatCode="0.0">
                  <c:v>12.7246131755</c:v>
                </c:pt>
                <c:pt idx="147" formatCode="0.0">
                  <c:v>13.2016503169</c:v>
                </c:pt>
                <c:pt idx="148" formatCode="0.0">
                  <c:v>13.668885081899999</c:v>
                </c:pt>
                <c:pt idx="149" formatCode="0.0">
                  <c:v>14.1266165335</c:v>
                </c:pt>
                <c:pt idx="150" formatCode="0.0">
                  <c:v>14.1654984992</c:v>
                </c:pt>
                <c:pt idx="151" formatCode="0.0">
                  <c:v>14.2037266021</c:v>
                </c:pt>
                <c:pt idx="152" formatCode="0.0">
                  <c:v>14.241317198100001</c:v>
                </c:pt>
                <c:pt idx="153" formatCode="0.0">
                  <c:v>12.0905263421</c:v>
                </c:pt>
                <c:pt idx="154" formatCode="0.0">
                  <c:v>9.9873478433000002</c:v>
                </c:pt>
                <c:pt idx="155" formatCode="0.0">
                  <c:v>7.9302180072999997</c:v>
                </c:pt>
                <c:pt idx="156" formatCode="0.0">
                  <c:v>5.6630812763999998</c:v>
                </c:pt>
                <c:pt idx="157" formatCode="0.0">
                  <c:v>3.4411584351000002</c:v>
                </c:pt>
                <c:pt idx="158" formatCode="0.0">
                  <c:v>1.2631102751000001</c:v>
                </c:pt>
                <c:pt idx="159" formatCode="0.0">
                  <c:v>-1.7124332272</c:v>
                </c:pt>
                <c:pt idx="160" formatCode="0.0">
                  <c:v>-4.6026233526000002</c:v>
                </c:pt>
                <c:pt idx="161" formatCode="0.0">
                  <c:v>-7.4110807113000003</c:v>
                </c:pt>
                <c:pt idx="162" formatCode="0.0">
                  <c:v>-9.7811307678000006</c:v>
                </c:pt>
                <c:pt idx="163" formatCode="0.0">
                  <c:v>-12.1097512712</c:v>
                </c:pt>
                <c:pt idx="164" formatCode="0.0">
                  <c:v>-14.398019120300001</c:v>
                </c:pt>
                <c:pt idx="165" formatCode="0.0">
                  <c:v>-13.5439784853</c:v>
                </c:pt>
                <c:pt idx="166" formatCode="0.0">
                  <c:v>-12.676543451200001</c:v>
                </c:pt>
                <c:pt idx="167" formatCode="0.0">
                  <c:v>-11.795396419399999</c:v>
                </c:pt>
                <c:pt idx="168" formatCode="0.0">
                  <c:v>-9.8735680625000004</c:v>
                </c:pt>
                <c:pt idx="169" formatCode="0.0">
                  <c:v>-7.9083283286999997</c:v>
                </c:pt>
                <c:pt idx="170" formatCode="0.0">
                  <c:v>-5.8981895132000002</c:v>
                </c:pt>
                <c:pt idx="171" formatCode="0.0">
                  <c:v>-6.2111331707000002</c:v>
                </c:pt>
                <c:pt idx="172" formatCode="0.0">
                  <c:v>-6.5337901719999998</c:v>
                </c:pt>
                <c:pt idx="173" formatCode="0.0">
                  <c:v>-6.8666198795</c:v>
                </c:pt>
                <c:pt idx="174" formatCode="0.0">
                  <c:v>-7.0800561094000001</c:v>
                </c:pt>
                <c:pt idx="175" formatCode="0.0">
                  <c:v>-7.3009723585000001</c:v>
                </c:pt>
                <c:pt idx="176" formatCode="0.0">
                  <c:v>-7.5297688536000003</c:v>
                </c:pt>
                <c:pt idx="177" formatCode="0.0">
                  <c:v>-8.4776474851000003</c:v>
                </c:pt>
                <c:pt idx="178" formatCode="0.0">
                  <c:v>-9.4214128890000008</c:v>
                </c:pt>
                <c:pt idx="179" formatCode="0.0">
                  <c:v>-10.361091780700001</c:v>
                </c:pt>
                <c:pt idx="180" formatCode="0.0">
                  <c:v>-12.1089615242</c:v>
                </c:pt>
                <c:pt idx="181" formatCode="0.0">
                  <c:v>-13.820871409</c:v>
                </c:pt>
                <c:pt idx="182" formatCode="0.0">
                  <c:v>-15.497919868</c:v>
                </c:pt>
                <c:pt idx="183" formatCode="0.0">
                  <c:v>-13.920281001799999</c:v>
                </c:pt>
                <c:pt idx="184" formatCode="0.0">
                  <c:v>-12.2826129245</c:v>
                </c:pt>
                <c:pt idx="185" formatCode="0.0">
                  <c:v>-10.581423018900001</c:v>
                </c:pt>
                <c:pt idx="186" formatCode="0.0">
                  <c:v>-8.8501300696000005</c:v>
                </c:pt>
                <c:pt idx="187" formatCode="0.0">
                  <c:v>-7.0497662908000001</c:v>
                </c:pt>
                <c:pt idx="188" formatCode="0.0">
                  <c:v>-5.176114127</c:v>
                </c:pt>
                <c:pt idx="189" formatCode="0.0">
                  <c:v>-4.0785156690999997</c:v>
                </c:pt>
                <c:pt idx="190" formatCode="0.0">
                  <c:v>-2.9628573464999999</c:v>
                </c:pt>
                <c:pt idx="191" formatCode="0.0">
                  <c:v>-1.8286897264999999</c:v>
                </c:pt>
                <c:pt idx="192" formatCode="0.0">
                  <c:v>-0.75306886439999998</c:v>
                </c:pt>
                <c:pt idx="193" formatCode="0.0">
                  <c:v>0.34271654109999999</c:v>
                </c:pt>
                <c:pt idx="194" formatCode="0.0">
                  <c:v>1.4592388892999999</c:v>
                </c:pt>
                <c:pt idx="195" formatCode="0.0">
                  <c:v>0.87524764180000003</c:v>
                </c:pt>
                <c:pt idx="196" formatCode="0.0">
                  <c:v>0.2912563943</c:v>
                </c:pt>
                <c:pt idx="197" formatCode="0.0">
                  <c:v>-0.29273485310000003</c:v>
                </c:pt>
                <c:pt idx="198" formatCode="0.0">
                  <c:v>1.478743E-3</c:v>
                </c:pt>
                <c:pt idx="199" formatCode="0.0">
                  <c:v>0.29580547829999998</c:v>
                </c:pt>
                <c:pt idx="200" formatCode="0.0">
                  <c:v>0.59024541779999995</c:v>
                </c:pt>
                <c:pt idx="201" formatCode="0.0">
                  <c:v>0.23146783030000001</c:v>
                </c:pt>
                <c:pt idx="202" formatCode="0.0">
                  <c:v>-0.12489530829999999</c:v>
                </c:pt>
                <c:pt idx="203" formatCode="0.0">
                  <c:v>-0.47886828920000002</c:v>
                </c:pt>
                <c:pt idx="204" formatCode="0.0">
                  <c:v>-0.2426936066</c:v>
                </c:pt>
                <c:pt idx="205" formatCode="0.0">
                  <c:v>-7.2979914999999999E-3</c:v>
                </c:pt>
                <c:pt idx="206" formatCode="0.0">
                  <c:v>0.2273224043</c:v>
                </c:pt>
                <c:pt idx="207" formatCode="0.0">
                  <c:v>0.52176461959999998</c:v>
                </c:pt>
                <c:pt idx="208" formatCode="0.0">
                  <c:v>0.81963588109999996</c:v>
                </c:pt>
                <c:pt idx="209" formatCode="0.0">
                  <c:v>1.1209964412</c:v>
                </c:pt>
                <c:pt idx="210" formatCode="0.0">
                  <c:v>2.1648478395000001</c:v>
                </c:pt>
                <c:pt idx="211" formatCode="0.0">
                  <c:v>3.2029729251000001</c:v>
                </c:pt>
                <c:pt idx="212" formatCode="0.0">
                  <c:v>4.2354186887000003</c:v>
                </c:pt>
                <c:pt idx="213" formatCode="0.0">
                  <c:v>6.0920301046000001</c:v>
                </c:pt>
                <c:pt idx="214" formatCode="0.0">
                  <c:v>7.9493516937999997</c:v>
                </c:pt>
                <c:pt idx="215" formatCode="0.0">
                  <c:v>9.8073838638000002</c:v>
                </c:pt>
                <c:pt idx="216" formatCode="0.0">
                  <c:v>8.3395619910000001</c:v>
                </c:pt>
                <c:pt idx="217" formatCode="0.0">
                  <c:v>6.8834814932999997</c:v>
                </c:pt>
                <c:pt idx="218" formatCode="0.0">
                  <c:v>5.4390020499</c:v>
                </c:pt>
                <c:pt idx="219" formatCode="0.0">
                  <c:v>6.8235499955999996</c:v>
                </c:pt>
                <c:pt idx="220" formatCode="0.0">
                  <c:v>8.2159933324000001</c:v>
                </c:pt>
                <c:pt idx="221" formatCode="0.0">
                  <c:v>9.6163997888000008</c:v>
                </c:pt>
                <c:pt idx="222" formatCode="0.0">
                  <c:v>8.8329232401999995</c:v>
                </c:pt>
                <c:pt idx="223" formatCode="0.0">
                  <c:v>8.0694634963999992</c:v>
                </c:pt>
                <c:pt idx="224" formatCode="0.0">
                  <c:v>7.3252631280999996</c:v>
                </c:pt>
                <c:pt idx="225" formatCode="0.0">
                  <c:v>6.3693502172000001</c:v>
                </c:pt>
                <c:pt idx="226" formatCode="0.0">
                  <c:v>5.4459718523999996</c:v>
                </c:pt>
                <c:pt idx="227" formatCode="0.0">
                  <c:v>4.5534948542000002</c:v>
                </c:pt>
                <c:pt idx="228" formatCode="0.0">
                  <c:v>6.1487126302000004</c:v>
                </c:pt>
                <c:pt idx="229" formatCode="0.0">
                  <c:v>7.7744596389999998</c:v>
                </c:pt>
                <c:pt idx="230" formatCode="0.0">
                  <c:v>9.4316207495000004</c:v>
                </c:pt>
                <c:pt idx="231" formatCode="0.0">
                  <c:v>8.0701371259000005</c:v>
                </c:pt>
                <c:pt idx="232" formatCode="0.0">
                  <c:v>6.7360266629999996</c:v>
                </c:pt>
                <c:pt idx="233" formatCode="0.0">
                  <c:v>5.4284720550000003</c:v>
                </c:pt>
                <c:pt idx="234" formatCode="0.0">
                  <c:v>5.0629937315999998</c:v>
                </c:pt>
                <c:pt idx="235" formatCode="0.0">
                  <c:v>4.7017550044999998</c:v>
                </c:pt>
                <c:pt idx="236" formatCode="0.0">
                  <c:v>4.3446825292</c:v>
                </c:pt>
                <c:pt idx="237" formatCode="0.0">
                  <c:v>4.0197773741000002</c:v>
                </c:pt>
                <c:pt idx="238" formatCode="0.0">
                  <c:v>3.7003369034000002</c:v>
                </c:pt>
                <c:pt idx="239" formatCode="0.0">
                  <c:v>3.3862243982</c:v>
                </c:pt>
                <c:pt idx="240" formatCode="0.0">
                  <c:v>3.2420584012</c:v>
                </c:pt>
                <c:pt idx="241" formatCode="0.0">
                  <c:v>3.0995243847</c:v>
                </c:pt>
                <c:pt idx="242" formatCode="0.0">
                  <c:v>2.9585947934000001</c:v>
                </c:pt>
                <c:pt idx="243" formatCode="0.0">
                  <c:v>3.8141586958999998</c:v>
                </c:pt>
                <c:pt idx="244" formatCode="0.0">
                  <c:v>4.6736938046000001</c:v>
                </c:pt>
                <c:pt idx="245" formatCode="0.0">
                  <c:v>5.5372278333000002</c:v>
                </c:pt>
                <c:pt idx="246" formatCode="0.0">
                  <c:v>5.7945392173999997</c:v>
                </c:pt>
                <c:pt idx="247" formatCode="0.0">
                  <c:v>6.0506309931000004</c:v>
                </c:pt>
                <c:pt idx="248" formatCode="0.0">
                  <c:v>6.3055118109999997</c:v>
                </c:pt>
                <c:pt idx="249" formatCode="0.0">
                  <c:v>6.1583700200999996</c:v>
                </c:pt>
                <c:pt idx="250" formatCode="0.0">
                  <c:v>6.0128041611</c:v>
                </c:pt>
                <c:pt idx="251" formatCode="0.0">
                  <c:v>5.8687890508000002</c:v>
                </c:pt>
                <c:pt idx="252" formatCode="0.0">
                  <c:v>5.9492754219000004</c:v>
                </c:pt>
                <c:pt idx="253" formatCode="0.0">
                  <c:v>6.0290719588000004</c:v>
                </c:pt>
                <c:pt idx="254" formatCode="0.0">
                  <c:v>6.1081874922999999</c:v>
                </c:pt>
                <c:pt idx="255" formatCode="0.0">
                  <c:v>6.2146182419000002</c:v>
                </c:pt>
                <c:pt idx="256" formatCode="0.0">
                  <c:v>6.3197910199000003</c:v>
                </c:pt>
                <c:pt idx="257" formatCode="0.0">
                  <c:v>6.4237279984000004</c:v>
                </c:pt>
                <c:pt idx="258" formatCode="0.0">
                  <c:v>6.6589027326999997</c:v>
                </c:pt>
                <c:pt idx="259" formatCode="0.0">
                  <c:v>6.891829671</c:v>
                </c:pt>
                <c:pt idx="260" formatCode="0.0">
                  <c:v>7.1225408864000004</c:v>
                </c:pt>
                <c:pt idx="261" formatCode="0.0">
                  <c:v>7.3399224103999998</c:v>
                </c:pt>
                <c:pt idx="262" formatCode="0.0">
                  <c:v>7.5555694891999998</c:v>
                </c:pt>
                <c:pt idx="263" formatCode="0.0">
                  <c:v>7.7695027985999996</c:v>
                </c:pt>
                <c:pt idx="264" formatCode="0.0">
                  <c:v>7.7426144770000001</c:v>
                </c:pt>
                <c:pt idx="265" formatCode="0.0">
                  <c:v>7.7159969088000002</c:v>
                </c:pt>
                <c:pt idx="266" formatCode="0.0">
                  <c:v>7.6896460248</c:v>
                </c:pt>
                <c:pt idx="267" formatCode="0.0">
                  <c:v>7.4106314499000003</c:v>
                </c:pt>
                <c:pt idx="268" formatCode="0.0">
                  <c:v>7.1354634695000003</c:v>
                </c:pt>
                <c:pt idx="269" formatCode="0.0">
                  <c:v>6.8640630825000004</c:v>
                </c:pt>
                <c:pt idx="270" formatCode="0.0">
                  <c:v>6.5370866177</c:v>
                </c:pt>
                <c:pt idx="271" formatCode="0.0">
                  <c:v>6.2146536006000002</c:v>
                </c:pt>
                <c:pt idx="272" formatCode="0.0">
                  <c:v>5.8966699856</c:v>
                </c:pt>
                <c:pt idx="273" formatCode="0.0">
                  <c:v>5.8585917825999996</c:v>
                </c:pt>
                <c:pt idx="274" formatCode="0.0">
                  <c:v>5.8209694813999997</c:v>
                </c:pt>
                <c:pt idx="275" formatCode="0.0">
                  <c:v>5.7837949431000002</c:v>
                </c:pt>
                <c:pt idx="276" formatCode="0.0">
                  <c:v>5.9495231298000002</c:v>
                </c:pt>
                <c:pt idx="277" formatCode="0.0">
                  <c:v>6.1136640013000001</c:v>
                </c:pt>
                <c:pt idx="278" formatCode="0.0">
                  <c:v>6.2762402536000002</c:v>
                </c:pt>
                <c:pt idx="279" formatCode="0.0">
                  <c:v>6.4084654729999997</c:v>
                </c:pt>
                <c:pt idx="280" formatCode="0.0">
                  <c:v>6.5395423240000001</c:v>
                </c:pt>
                <c:pt idx="281" formatCode="0.0">
                  <c:v>6.6694857022000003</c:v>
                </c:pt>
                <c:pt idx="282" formatCode="0.0">
                  <c:v>6.6203362465</c:v>
                </c:pt>
                <c:pt idx="283" formatCode="0.0">
                  <c:v>6.5715734088</c:v>
                </c:pt>
                <c:pt idx="284" formatCode="0.0">
                  <c:v>6.5231926452</c:v>
                </c:pt>
                <c:pt idx="285" formatCode="0.0">
                  <c:v>6.7352040885999997</c:v>
                </c:pt>
                <c:pt idx="286" formatCode="0.0">
                  <c:v>6.9448270162999997</c:v>
                </c:pt>
                <c:pt idx="287" formatCode="0.0">
                  <c:v>7.1521015652999997</c:v>
                </c:pt>
                <c:pt idx="288" formatCode="0.0">
                  <c:v>6.9037898889999996</c:v>
                </c:pt>
                <c:pt idx="289" formatCode="0.0">
                  <c:v>6.6586210159999997</c:v>
                </c:pt>
                <c:pt idx="290" formatCode="0.0">
                  <c:v>6.4165356551999997</c:v>
                </c:pt>
                <c:pt idx="291" formatCode="0.0">
                  <c:v>6.6919428112999997</c:v>
                </c:pt>
                <c:pt idx="292" formatCode="0.0">
                  <c:v>6.9642833414999998</c:v>
                </c:pt>
                <c:pt idx="293" formatCode="0.0">
                  <c:v>7.2336081820000002</c:v>
                </c:pt>
                <c:pt idx="294" formatCode="0.0">
                  <c:v>7.3314854561000002</c:v>
                </c:pt>
                <c:pt idx="295" formatCode="0.0">
                  <c:v>7.4286820280999999</c:v>
                </c:pt>
                <c:pt idx="296" formatCode="0.0">
                  <c:v>7.5252049743000002</c:v>
                </c:pt>
                <c:pt idx="297" formatCode="0.0">
                  <c:v>6.8256949782999996</c:v>
                </c:pt>
                <c:pt idx="298" formatCode="0.0">
                  <c:v>6.1367924224000001</c:v>
                </c:pt>
                <c:pt idx="299" formatCode="0.0">
                  <c:v>5.4582578437000002</c:v>
                </c:pt>
                <c:pt idx="300" formatCode="0.0">
                  <c:v>5.3231201051000001</c:v>
                </c:pt>
                <c:pt idx="301" formatCode="0.0">
                  <c:v>5.1890754304</c:v>
                </c:pt>
                <c:pt idx="302" formatCode="0.0">
                  <c:v>5.0561106112000003</c:v>
                </c:pt>
                <c:pt idx="303" formatCode="0.0">
                  <c:v>3.9762925297999998</c:v>
                </c:pt>
                <c:pt idx="304" formatCode="0.0">
                  <c:v>2.9139661056000001</c:v>
                </c:pt>
                <c:pt idx="305" formatCode="0.0">
                  <c:v>1.8687097399999999</c:v>
                </c:pt>
                <c:pt idx="306" formatCode="0.0">
                  <c:v>1.996975859</c:v>
                </c:pt>
                <c:pt idx="307" formatCode="0.0">
                  <c:v>2.1241186402999999</c:v>
                </c:pt>
                <c:pt idx="308" formatCode="0.0">
                  <c:v>2.2501527767999998</c:v>
                </c:pt>
                <c:pt idx="309" formatCode="0.0">
                  <c:v>4.3241913589000003</c:v>
                </c:pt>
                <c:pt idx="310" formatCode="0.0">
                  <c:v>6.3934988154000001</c:v>
                </c:pt>
                <c:pt idx="311" formatCode="0.0">
                  <c:v>8.4580913163999991</c:v>
                </c:pt>
                <c:pt idx="312" formatCode="0.0">
                  <c:v>10.063753927900001</c:v>
                </c:pt>
                <c:pt idx="313" formatCode="0.0">
                  <c:v>11.6605048194</c:v>
                </c:pt>
                <c:pt idx="314" formatCode="0.0">
                  <c:v>13.248417978199999</c:v>
                </c:pt>
                <c:pt idx="315" formatCode="0.0">
                  <c:v>15.4411565434</c:v>
                </c:pt>
                <c:pt idx="316" formatCode="0.0">
                  <c:v>17.643277889</c:v>
                </c:pt>
                <c:pt idx="317" formatCode="0.0">
                  <c:v>19.8548423678</c:v>
                </c:pt>
                <c:pt idx="318" formatCode="0.0">
                  <c:v>21.9561334399</c:v>
                </c:pt>
                <c:pt idx="319" formatCode="0.0">
                  <c:v>24.033812452700001</c:v>
                </c:pt>
                <c:pt idx="320" formatCode="0.0">
                  <c:v>26.088275173</c:v>
                </c:pt>
                <c:pt idx="321" formatCode="0.0">
                  <c:v>24.332656043499998</c:v>
                </c:pt>
                <c:pt idx="322" formatCode="0.0">
                  <c:v>22.649255859</c:v>
                </c:pt>
                <c:pt idx="323" formatCode="0.0">
                  <c:v>21.033708241799999</c:v>
                </c:pt>
                <c:pt idx="324" formatCode="0.0">
                  <c:v>19.8376465614</c:v>
                </c:pt>
                <c:pt idx="325" formatCode="0.0">
                  <c:v>18.682335797899999</c:v>
                </c:pt>
                <c:pt idx="326" formatCode="0.0">
                  <c:v>17.565728203999999</c:v>
                </c:pt>
                <c:pt idx="327" formatCode="0.0">
                  <c:v>16.480859322000001</c:v>
                </c:pt>
                <c:pt idx="328" formatCode="0.0">
                  <c:v>15.4320496805</c:v>
                </c:pt>
                <c:pt idx="329" formatCode="0.0">
                  <c:v>14.4175308455</c:v>
                </c:pt>
                <c:pt idx="330" formatCode="0.0">
                  <c:v>12.1579505387</c:v>
                </c:pt>
                <c:pt idx="331" formatCode="0.0">
                  <c:v>9.9990357030000006</c:v>
                </c:pt>
                <c:pt idx="332" formatCode="0.0">
                  <c:v>7.9342058718999997</c:v>
                </c:pt>
                <c:pt idx="333" formatCode="0.0">
                  <c:v>7.7857251558999998</c:v>
                </c:pt>
                <c:pt idx="334" formatCode="0.0">
                  <c:v>7.6393602676999999</c:v>
                </c:pt>
                <c:pt idx="335" formatCode="0.0">
                  <c:v>7.4950663018999997</c:v>
                </c:pt>
                <c:pt idx="336" formatCode="0.0">
                  <c:v>7.1564546685000003</c:v>
                </c:pt>
                <c:pt idx="337" formatCode="0.0">
                  <c:v>6.8228997322999998</c:v>
                </c:pt>
                <c:pt idx="338" formatCode="0.0">
                  <c:v>6.4942890607999999</c:v>
                </c:pt>
                <c:pt idx="339" formatCode="0.0">
                  <c:v>5.6877652247999997</c:v>
                </c:pt>
                <c:pt idx="340" formatCode="0.0">
                  <c:v>4.8936364059999997</c:v>
                </c:pt>
                <c:pt idx="341" formatCode="0.0">
                  <c:v>4.1116190450000003</c:v>
                </c:pt>
                <c:pt idx="460" formatCode="0.0">
                  <c:v>#N/A</c:v>
                </c:pt>
              </c:numCache>
            </c:numRef>
          </c:val>
          <c:smooth val="0"/>
          <c:extLst xmlns:c15="http://schemas.microsoft.com/office/drawing/2012/chart">
            <c:ext xmlns:c16="http://schemas.microsoft.com/office/drawing/2014/chart" uri="{C3380CC4-5D6E-409C-BE32-E72D297353CC}">
              <c16:uniqueId val="{00000002-C600-4CF0-9B65-014E42C1C482}"/>
            </c:ext>
          </c:extLst>
        </c:ser>
        <c:ser>
          <c:idx val="4"/>
          <c:order val="5"/>
          <c:tx>
            <c:strRef>
              <c:f>HomeDepot!$T$2</c:f>
              <c:strCache>
                <c:ptCount val="1"/>
                <c:pt idx="0">
                  <c:v>0.2%</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C600-4CF0-9B65-014E42C1C482}"/>
                </c:ext>
              </c:extLst>
            </c:dLbl>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C600-4CF0-9B65-014E42C1C482}"/>
                </c:ext>
              </c:extLst>
            </c:dLbl>
            <c:dLbl>
              <c:idx val="158"/>
              <c:layout>
                <c:manualLayout>
                  <c:x val="1.4362863380442473E-3"/>
                  <c:y val="5.980861244019126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C600-4CF0-9B65-014E42C1C482}"/>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C600-4CF0-9B65-014E42C1C482}"/>
                </c:ext>
              </c:extLst>
            </c:dLbl>
            <c:dLbl>
              <c:idx val="223"/>
              <c:layout>
                <c:manualLayout>
                  <c:x val="0"/>
                  <c:y val="-4.31951089845827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C600-4CF0-9B65-014E42C1C482}"/>
                </c:ext>
              </c:extLst>
            </c:dLbl>
            <c:dLbl>
              <c:idx val="224"/>
              <c:layout>
                <c:manualLayout>
                  <c:x val="5.745145352177409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C600-4CF0-9B65-014E42C1C482}"/>
                </c:ext>
              </c:extLst>
            </c:dLbl>
            <c:dLbl>
              <c:idx val="248"/>
              <c:layout>
                <c:manualLayout>
                  <c:x val="5.7451453521774097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C600-4CF0-9B65-014E42C1C482}"/>
                </c:ext>
              </c:extLst>
            </c:dLbl>
            <c:dLbl>
              <c:idx val="258"/>
              <c:layout>
                <c:manualLayout>
                  <c:x val="1.723543605653223E-2"/>
                  <c:y val="-5.64859117490696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C600-4CF0-9B65-014E42C1C482}"/>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C600-4CF0-9B65-014E42C1C482}"/>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C600-4CF0-9B65-014E42C1C482}"/>
                </c:ext>
              </c:extLst>
            </c:dLbl>
            <c:dLbl>
              <c:idx val="341"/>
              <c:layout>
                <c:manualLayout>
                  <c:x val="1.4362657091560886E-3"/>
                  <c:y val="-4.901960784313728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6C6A-40EB-A931-EEACDE784D01}"/>
                </c:ext>
              </c:extLst>
            </c:dLbl>
            <c:dLbl>
              <c:idx val="343"/>
              <c:layout>
                <c:manualLayout>
                  <c:x val="4.3088590141331625E-3"/>
                  <c:y val="4.03650575376642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C600-4CF0-9B65-014E42C1C482}"/>
                </c:ext>
              </c:extLst>
            </c:dLbl>
            <c:dLbl>
              <c:idx val="346"/>
              <c:layout>
                <c:manualLayout>
                  <c:x val="0"/>
                  <c:y val="-8.971291866028707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C600-4CF0-9B65-014E42C1C482}"/>
                </c:ext>
              </c:extLst>
            </c:dLbl>
            <c:dLbl>
              <c:idx val="349"/>
              <c:layout>
                <c:manualLayout>
                  <c:x val="-1.0532644804980346E-16"/>
                  <c:y val="5.316321105794783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C600-4CF0-9B65-014E42C1C482}"/>
                </c:ext>
              </c:extLst>
            </c:dLbl>
            <c:dLbl>
              <c:idx val="482"/>
              <c:layout>
                <c:manualLayout>
                  <c:x val="-1.039292604736326E-16"/>
                  <c:y val="8.16993464052287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C600-4CF0-9B65-014E42C1C482}"/>
                </c:ext>
              </c:extLst>
            </c:dLbl>
            <c:dLbl>
              <c:idx val="631"/>
              <c:layout>
                <c:manualLayout>
                  <c:x val="0"/>
                  <c:y val="4.319510898458260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C600-4CF0-9B65-014E42C1C482}"/>
                </c:ext>
              </c:extLst>
            </c:dLbl>
            <c:dLbl>
              <c:idx val="679"/>
              <c:layout>
                <c:manualLayout>
                  <c:x val="0"/>
                  <c:y val="8.639021796916528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C600-4CF0-9B65-014E42C1C482}"/>
                </c:ext>
              </c:extLst>
            </c:dLbl>
            <c:dLbl>
              <c:idx val="754"/>
              <c:layout>
                <c:manualLayout>
                  <c:x val="-1.0532644804980346E-16"/>
                  <c:y val="-4.65178096757044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C600-4CF0-9B65-014E42C1C482}"/>
                </c:ext>
              </c:extLst>
            </c:dLbl>
            <c:dLbl>
              <c:idx val="756"/>
              <c:layout>
                <c:manualLayout>
                  <c:x val="2.8725726760887049E-3"/>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C600-4CF0-9B65-014E42C1C482}"/>
                </c:ext>
              </c:extLst>
            </c:dLbl>
            <c:dLbl>
              <c:idx val="764"/>
              <c:layout>
                <c:manualLayout>
                  <c:x val="0"/>
                  <c:y val="-4.984051036682618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C600-4CF0-9B65-014E42C1C482}"/>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HomeDepot!$A$3:$A$1430</c:f>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f>HomeDepot!$T$3:$T$1430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0.22677006629999999</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numCache>
            </c:numRef>
          </c:val>
          <c:smooth val="0"/>
          <c:extLst>
            <c:ext xmlns:c16="http://schemas.microsoft.com/office/drawing/2014/chart" uri="{C3380CC4-5D6E-409C-BE32-E72D297353CC}">
              <c16:uniqueId val="{00000016-C600-4CF0-9B65-014E42C1C482}"/>
            </c:ext>
          </c:extLst>
        </c:ser>
        <c:ser>
          <c:idx val="7"/>
          <c:order val="6"/>
          <c:tx>
            <c:strRef>
              <c:f>HomeDepot!$V$2</c:f>
              <c:strCache>
                <c:ptCount val="1"/>
                <c:pt idx="0">
                  <c:v>4.1%</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C600-4CF0-9B65-014E42C1C482}"/>
                </c:ext>
              </c:extLst>
            </c:dLbl>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C600-4CF0-9B65-014E42C1C482}"/>
                </c:ext>
              </c:extLst>
            </c:dLbl>
            <c:dLbl>
              <c:idx val="158"/>
              <c:layout>
                <c:manualLayout>
                  <c:x val="2.8725726760887049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C600-4CF0-9B65-014E42C1C482}"/>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C600-4CF0-9B65-014E42C1C482}"/>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C600-4CF0-9B65-014E42C1C482}"/>
                </c:ext>
              </c:extLst>
            </c:dLbl>
            <c:dLbl>
              <c:idx val="223"/>
              <c:layout>
                <c:manualLayout>
                  <c:x val="0"/>
                  <c:y val="-0.106326422115895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C600-4CF0-9B65-014E42C1C482}"/>
                </c:ext>
              </c:extLst>
            </c:dLbl>
            <c:dLbl>
              <c:idx val="234"/>
              <c:layout>
                <c:manualLayout>
                  <c:x val="1.0054004366310468E-2"/>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C600-4CF0-9B65-014E42C1C482}"/>
                </c:ext>
              </c:extLst>
            </c:dLbl>
            <c:dLbl>
              <c:idx val="244"/>
              <c:layout>
                <c:manualLayout>
                  <c:x val="2.8725726760885999E-3"/>
                  <c:y val="2.99043062200956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C600-4CF0-9B65-014E42C1C482}"/>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C600-4CF0-9B65-014E42C1C482}"/>
                </c:ext>
              </c:extLst>
            </c:dLbl>
            <c:dLbl>
              <c:idx val="283"/>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C600-4CF0-9B65-014E42C1C482}"/>
                </c:ext>
              </c:extLst>
            </c:dLbl>
            <c:dLbl>
              <c:idx val="295"/>
              <c:layout>
                <c:manualLayout>
                  <c:x val="0"/>
                  <c:y val="-3.322700691121746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C600-4CF0-9B65-014E42C1C482}"/>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C600-4CF0-9B65-014E42C1C482}"/>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C600-4CF0-9B65-014E42C1C482}"/>
                </c:ext>
              </c:extLst>
            </c:dLbl>
            <c:dLbl>
              <c:idx val="338"/>
              <c:layout>
                <c:manualLayout>
                  <c:x val="-1.0532493528214745E-16"/>
                  <c:y val="-5.88235294117647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748F-4322-931F-26910A637F44}"/>
                </c:ext>
              </c:extLst>
            </c:dLbl>
            <c:dLbl>
              <c:idx val="341"/>
              <c:layout>
                <c:manualLayout>
                  <c:x val="-2.8725314183124929E-3"/>
                  <c:y val="-8.4967320261437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C6A-40EB-A931-EEACDE784D01}"/>
                </c:ext>
              </c:extLst>
            </c:dLbl>
            <c:dLbl>
              <c:idx val="343"/>
              <c:layout>
                <c:manualLayout>
                  <c:x val="5.7451453521774097E-3"/>
                  <c:y val="-2.1186795430475497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C600-4CF0-9B65-014E42C1C482}"/>
                </c:ext>
              </c:extLst>
            </c:dLbl>
            <c:dLbl>
              <c:idx val="346"/>
              <c:layout>
                <c:manualLayout>
                  <c:x val="0"/>
                  <c:y val="-4.65178096757044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C600-4CF0-9B65-014E42C1C482}"/>
                </c:ext>
              </c:extLst>
            </c:dLbl>
            <c:dLbl>
              <c:idx val="349"/>
              <c:layout>
                <c:manualLayout>
                  <c:x val="-1.0532644804980346E-16"/>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C600-4CF0-9B65-014E42C1C482}"/>
                </c:ext>
              </c:extLst>
            </c:dLbl>
            <c:dLbl>
              <c:idx val="410"/>
              <c:layout>
                <c:manualLayout>
                  <c:x val="-2.5510204081632654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C600-4CF0-9B65-014E42C1C482}"/>
                </c:ext>
              </c:extLst>
            </c:dLbl>
            <c:dLbl>
              <c:idx val="430"/>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8-C600-4CF0-9B65-014E42C1C482}"/>
                </c:ext>
              </c:extLst>
            </c:dLbl>
            <c:dLbl>
              <c:idx val="482"/>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C600-4CF0-9B65-014E42C1C482}"/>
                </c:ext>
              </c:extLst>
            </c:dLbl>
            <c:dLbl>
              <c:idx val="631"/>
              <c:layout>
                <c:manualLayout>
                  <c:x val="0"/>
                  <c:y val="9.96810207336522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C600-4CF0-9B65-014E42C1C482}"/>
                </c:ext>
              </c:extLst>
            </c:dLbl>
            <c:dLbl>
              <c:idx val="679"/>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C600-4CF0-9B65-014E42C1C482}"/>
                </c:ext>
              </c:extLst>
            </c:dLbl>
            <c:dLbl>
              <c:idx val="754"/>
              <c:layout>
                <c:manualLayout>
                  <c:x val="-5.7451453521775156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C600-4CF0-9B65-014E42C1C482}"/>
                </c:ext>
              </c:extLst>
            </c:dLbl>
            <c:dLbl>
              <c:idx val="756"/>
              <c:layout>
                <c:manualLayout>
                  <c:x val="-5.7451453521774097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D-C600-4CF0-9B65-014E42C1C482}"/>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HomeDepot!$A$3:$A$1430</c:f>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f>HomeDepot!$V$3:$V$1430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4.1116190450000003</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numCache>
            </c:numRef>
          </c:val>
          <c:smooth val="0"/>
          <c:extLst>
            <c:ext xmlns:c16="http://schemas.microsoft.com/office/drawing/2014/chart" uri="{C3380CC4-5D6E-409C-BE32-E72D297353CC}">
              <c16:uniqueId val="{0000002E-C600-4CF0-9B65-014E42C1C482}"/>
            </c:ext>
          </c:extLst>
        </c:ser>
        <c:dLbls>
          <c:showLegendKey val="0"/>
          <c:showVal val="0"/>
          <c:showCatName val="0"/>
          <c:showSerName val="0"/>
          <c:showPercent val="0"/>
          <c:showBubbleSize val="0"/>
        </c:dLbls>
        <c:marker val="1"/>
        <c:smooth val="0"/>
        <c:axId val="1385417216"/>
        <c:axId val="1106967296"/>
        <c:extLst>
          <c:ext xmlns:c15="http://schemas.microsoft.com/office/drawing/2012/chart" uri="{02D57815-91ED-43cb-92C2-25804820EDAC}">
            <c15:filteredLineSeries>
              <c15:ser>
                <c:idx val="8"/>
                <c:order val="8"/>
                <c:tx>
                  <c:v>12/12 Forecast</c:v>
                </c:tx>
                <c:spPr>
                  <a:ln>
                    <a:noFill/>
                  </a:ln>
                </c:spPr>
                <c:marker>
                  <c:symbol val="circle"/>
                  <c:size val="8"/>
                  <c:spPr>
                    <a:solidFill>
                      <a:srgbClr val="08A685"/>
                    </a:solidFill>
                    <a:ln>
                      <a:solidFill>
                        <a:srgbClr val="05715A"/>
                      </a:solidFill>
                    </a:ln>
                  </c:spPr>
                </c:marker>
                <c:cat>
                  <c:numRef>
                    <c:extLst>
                      <c:ext uri="{02D57815-91ED-43cb-92C2-25804820EDAC}">
                        <c15:formulaRef>
                          <c15:sqref>HomeDepot!$A$3:$A$1430</c15:sqref>
                        </c15:formulaRef>
                      </c:ext>
                    </c:extLst>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extLst>
                      <c:ext uri="{02D57815-91ED-43cb-92C2-25804820EDAC}">
                        <c15:formulaRef>
                          <c15:sqref>HomeDepot!$M$3:$M$1430</c15:sqref>
                        </c15:formulaRef>
                      </c:ext>
                    </c:extLst>
                    <c:numCache>
                      <c:formatCode>General</c:formatCode>
                      <c:ptCount val="1428"/>
                      <c:pt idx="460" formatCode="0.0">
                        <c:v>#N/A</c:v>
                      </c:pt>
                    </c:numCache>
                  </c:numRef>
                </c:val>
                <c:smooth val="0"/>
                <c:extLst>
                  <c:ext xmlns:c16="http://schemas.microsoft.com/office/drawing/2014/chart" uri="{C3380CC4-5D6E-409C-BE32-E72D297353CC}">
                    <c16:uniqueId val="{00000037-C600-4CF0-9B65-014E42C1C482}"/>
                  </c:ext>
                </c:extLst>
              </c15:ser>
            </c15:filteredLineSeries>
          </c:ext>
        </c:extLst>
      </c:lineChart>
      <c:lineChart>
        <c:grouping val="standard"/>
        <c:varyColors val="0"/>
        <c:ser>
          <c:idx val="1"/>
          <c:order val="1"/>
          <c:tx>
            <c:v>3MMT</c:v>
          </c:tx>
          <c:spPr>
            <a:ln w="38100">
              <a:solidFill>
                <a:srgbClr val="5F5F5F"/>
              </a:solidFill>
            </a:ln>
          </c:spPr>
          <c:marker>
            <c:symbol val="none"/>
          </c:marker>
          <c:dLbls>
            <c:delete val="1"/>
          </c:dLbls>
          <c:cat>
            <c:numRef>
              <c:f>HomeDepot!$A$3:$A$1430</c:f>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f>HomeDepot!$J$3:$J$1430</c:f>
              <c:numCache>
                <c:formatCode>General</c:formatCode>
                <c:ptCount val="1428"/>
                <c:pt idx="2" formatCode="0.0">
                  <c:v>11.488515999600001</c:v>
                </c:pt>
                <c:pt idx="3" formatCode="0.0">
                  <c:v>12.0417253332</c:v>
                </c:pt>
                <c:pt idx="4" formatCode="0.0">
                  <c:v>12.5949346664</c:v>
                </c:pt>
                <c:pt idx="5" formatCode="0.0">
                  <c:v>13.148144</c:v>
                </c:pt>
                <c:pt idx="6" formatCode="0.0">
                  <c:v>13.098829333199999</c:v>
                </c:pt>
                <c:pt idx="7" formatCode="0.0">
                  <c:v>13.0495146664</c:v>
                </c:pt>
                <c:pt idx="8" formatCode="0.0">
                  <c:v>13.0002</c:v>
                </c:pt>
                <c:pt idx="9" formatCode="0.0">
                  <c:v>12.770109333200001</c:v>
                </c:pt>
                <c:pt idx="10" formatCode="0.0">
                  <c:v>12.5400186664</c:v>
                </c:pt>
                <c:pt idx="11" formatCode="0.0">
                  <c:v>12.309927999599999</c:v>
                </c:pt>
                <c:pt idx="12" formatCode="0.0">
                  <c:v>12.965234666400001</c:v>
                </c:pt>
                <c:pt idx="13" formatCode="0.0">
                  <c:v>13.6205413332</c:v>
                </c:pt>
                <c:pt idx="14" formatCode="0.0">
                  <c:v>14.275848</c:v>
                </c:pt>
                <c:pt idx="15" formatCode="0.0">
                  <c:v>15.052861333199999</c:v>
                </c:pt>
                <c:pt idx="16" formatCode="0.0">
                  <c:v>15.8298746664</c:v>
                </c:pt>
                <c:pt idx="17" formatCode="0.0">
                  <c:v>16.606887999600001</c:v>
                </c:pt>
                <c:pt idx="18" formatCode="0.0">
                  <c:v>16.401645333200001</c:v>
                </c:pt>
                <c:pt idx="19" formatCode="0.0">
                  <c:v>16.196402666400001</c:v>
                </c:pt>
                <c:pt idx="20" formatCode="0.0">
                  <c:v>15.991160000000001</c:v>
                </c:pt>
                <c:pt idx="21" formatCode="0.0">
                  <c:v>15.663285333199999</c:v>
                </c:pt>
                <c:pt idx="22" formatCode="0.0">
                  <c:v>15.3354106664</c:v>
                </c:pt>
                <c:pt idx="23" formatCode="0.0">
                  <c:v>15.007536</c:v>
                </c:pt>
                <c:pt idx="24" formatCode="0.0">
                  <c:v>15.8213106664</c:v>
                </c:pt>
                <c:pt idx="25" formatCode="0.0">
                  <c:v>16.635085333199999</c:v>
                </c:pt>
                <c:pt idx="26" formatCode="0.0">
                  <c:v>17.44886</c:v>
                </c:pt>
                <c:pt idx="27" formatCode="0.0">
                  <c:v>18.689792000000001</c:v>
                </c:pt>
                <c:pt idx="28" formatCode="0.0">
                  <c:v>19.930724000000001</c:v>
                </c:pt>
                <c:pt idx="29" formatCode="0.0">
                  <c:v>21.171655999999999</c:v>
                </c:pt>
                <c:pt idx="30" formatCode="0.0">
                  <c:v>20.6768786664</c:v>
                </c:pt>
                <c:pt idx="31" formatCode="0.0">
                  <c:v>20.182101333199999</c:v>
                </c:pt>
                <c:pt idx="32" formatCode="0.0">
                  <c:v>19.6873239996</c:v>
                </c:pt>
                <c:pt idx="33" formatCode="0.0">
                  <c:v>19.736269333199999</c:v>
                </c:pt>
                <c:pt idx="34" formatCode="0.0">
                  <c:v>19.785214666400002</c:v>
                </c:pt>
                <c:pt idx="35" formatCode="0.0">
                  <c:v>19.834160000000001</c:v>
                </c:pt>
                <c:pt idx="36" formatCode="0.0">
                  <c:v>20.765805333199999</c:v>
                </c:pt>
                <c:pt idx="37" formatCode="0.0">
                  <c:v>21.697450666400002</c:v>
                </c:pt>
                <c:pt idx="38" formatCode="0.0">
                  <c:v>22.629096000000001</c:v>
                </c:pt>
                <c:pt idx="39" formatCode="0.0">
                  <c:v>23.819692</c:v>
                </c:pt>
                <c:pt idx="40" formatCode="0.0">
                  <c:v>25.010287999999999</c:v>
                </c:pt>
                <c:pt idx="41" formatCode="0.0">
                  <c:v>26.200883999999999</c:v>
                </c:pt>
                <c:pt idx="42" formatCode="0.0">
                  <c:v>25.756649333199999</c:v>
                </c:pt>
                <c:pt idx="43" formatCode="0.0">
                  <c:v>25.312414666399999</c:v>
                </c:pt>
                <c:pt idx="44" formatCode="0.0">
                  <c:v>24.868179999599999</c:v>
                </c:pt>
                <c:pt idx="45" formatCode="0.0">
                  <c:v>24.220394666400001</c:v>
                </c:pt>
                <c:pt idx="46" formatCode="0.0">
                  <c:v>23.572609333199999</c:v>
                </c:pt>
                <c:pt idx="47" formatCode="0.0">
                  <c:v>22.924824000000001</c:v>
                </c:pt>
                <c:pt idx="48" formatCode="0.0">
                  <c:v>24.7805493332</c:v>
                </c:pt>
                <c:pt idx="49" formatCode="0.0">
                  <c:v>26.636274666399999</c:v>
                </c:pt>
                <c:pt idx="50" formatCode="0.0">
                  <c:v>28.491999999600001</c:v>
                </c:pt>
                <c:pt idx="51" formatCode="0.0">
                  <c:v>29.846666666400001</c:v>
                </c:pt>
                <c:pt idx="52" formatCode="0.0">
                  <c:v>31.201333333200001</c:v>
                </c:pt>
                <c:pt idx="53" formatCode="0.0">
                  <c:v>32.555999999999997</c:v>
                </c:pt>
                <c:pt idx="54" formatCode="0.0">
                  <c:v>31.969333333200002</c:v>
                </c:pt>
                <c:pt idx="55" formatCode="0.0">
                  <c:v>31.382666666399999</c:v>
                </c:pt>
                <c:pt idx="56" formatCode="0.0">
                  <c:v>30.795999999599999</c:v>
                </c:pt>
                <c:pt idx="57" formatCode="0.0">
                  <c:v>30.207999999599998</c:v>
                </c:pt>
                <c:pt idx="58" formatCode="0.0">
                  <c:v>29.619999999600001</c:v>
                </c:pt>
                <c:pt idx="59" formatCode="0.0">
                  <c:v>29.0319999996</c:v>
                </c:pt>
                <c:pt idx="60" formatCode="0.0">
                  <c:v>31.2906666664</c:v>
                </c:pt>
                <c:pt idx="61" formatCode="0.0">
                  <c:v>33.549333333200003</c:v>
                </c:pt>
                <c:pt idx="62" formatCode="0.0">
                  <c:v>35.808</c:v>
                </c:pt>
                <c:pt idx="63" formatCode="0.0">
                  <c:v>37.78</c:v>
                </c:pt>
                <c:pt idx="64" formatCode="0.0">
                  <c:v>39.752000000000002</c:v>
                </c:pt>
                <c:pt idx="65" formatCode="0.0">
                  <c:v>41.723999999999997</c:v>
                </c:pt>
                <c:pt idx="66" formatCode="0.0">
                  <c:v>40.985333333200003</c:v>
                </c:pt>
                <c:pt idx="67" formatCode="0.0">
                  <c:v>40.246666666400003</c:v>
                </c:pt>
                <c:pt idx="68" formatCode="0.0">
                  <c:v>39.507999999600003</c:v>
                </c:pt>
                <c:pt idx="69" formatCode="0.0">
                  <c:v>38.570666666400001</c:v>
                </c:pt>
                <c:pt idx="70" formatCode="0.0">
                  <c:v>37.6333333332</c:v>
                </c:pt>
                <c:pt idx="71" formatCode="0.0">
                  <c:v>36.695999999999998</c:v>
                </c:pt>
                <c:pt idx="72" formatCode="0.0">
                  <c:v>39.28</c:v>
                </c:pt>
                <c:pt idx="73" formatCode="0.0">
                  <c:v>41.863999999999997</c:v>
                </c:pt>
                <c:pt idx="74" formatCode="0.0">
                  <c:v>44.448</c:v>
                </c:pt>
                <c:pt idx="75" formatCode="0.0">
                  <c:v>46.456000000000003</c:v>
                </c:pt>
                <c:pt idx="76" formatCode="0.0">
                  <c:v>48.463999999999999</c:v>
                </c:pt>
                <c:pt idx="77" formatCode="0.0">
                  <c:v>50.472000000000001</c:v>
                </c:pt>
                <c:pt idx="78" formatCode="0.0">
                  <c:v>49.041333333200001</c:v>
                </c:pt>
                <c:pt idx="79" formatCode="0.0">
                  <c:v>47.6106666664</c:v>
                </c:pt>
                <c:pt idx="80" formatCode="0.0">
                  <c:v>46.1799999996</c:v>
                </c:pt>
                <c:pt idx="81" formatCode="0.0">
                  <c:v>44.737333333199999</c:v>
                </c:pt>
                <c:pt idx="82" formatCode="0.0">
                  <c:v>43.294666666399998</c:v>
                </c:pt>
                <c:pt idx="83" formatCode="0.0">
                  <c:v>41.851999999999997</c:v>
                </c:pt>
                <c:pt idx="84" formatCode="0.0">
                  <c:v>44.167999999999999</c:v>
                </c:pt>
                <c:pt idx="85" formatCode="0.0">
                  <c:v>46.484000000000002</c:v>
                </c:pt>
                <c:pt idx="86" formatCode="0.0">
                  <c:v>48.8</c:v>
                </c:pt>
                <c:pt idx="87" formatCode="0.0">
                  <c:v>51.968000000000004</c:v>
                </c:pt>
                <c:pt idx="88" formatCode="0.0">
                  <c:v>55.136000000000003</c:v>
                </c:pt>
                <c:pt idx="89" formatCode="0.0">
                  <c:v>58.304000000000002</c:v>
                </c:pt>
                <c:pt idx="90" formatCode="0.0">
                  <c:v>56.588000000000001</c:v>
                </c:pt>
                <c:pt idx="91" formatCode="0.0">
                  <c:v>54.872</c:v>
                </c:pt>
                <c:pt idx="92" formatCode="0.0">
                  <c:v>53.155999999999999</c:v>
                </c:pt>
                <c:pt idx="93" formatCode="0.0">
                  <c:v>53.421333333200003</c:v>
                </c:pt>
                <c:pt idx="94" formatCode="0.0">
                  <c:v>53.686666666400001</c:v>
                </c:pt>
                <c:pt idx="95" formatCode="0.0">
                  <c:v>53.951999999999998</c:v>
                </c:pt>
                <c:pt idx="96" formatCode="0.0">
                  <c:v>55.010666666399999</c:v>
                </c:pt>
                <c:pt idx="97" formatCode="0.0">
                  <c:v>56.069333333199999</c:v>
                </c:pt>
                <c:pt idx="98" formatCode="0.0">
                  <c:v>57.128</c:v>
                </c:pt>
                <c:pt idx="99" formatCode="0.0">
                  <c:v>59.787999999999997</c:v>
                </c:pt>
                <c:pt idx="100" formatCode="0.0">
                  <c:v>62.448</c:v>
                </c:pt>
                <c:pt idx="101" formatCode="0.0">
                  <c:v>65.108000000000004</c:v>
                </c:pt>
                <c:pt idx="102" formatCode="0.0">
                  <c:v>62.705333333200002</c:v>
                </c:pt>
                <c:pt idx="103" formatCode="0.0">
                  <c:v>60.3026666664</c:v>
                </c:pt>
                <c:pt idx="104" formatCode="0.0">
                  <c:v>57.9</c:v>
                </c:pt>
                <c:pt idx="105" formatCode="0.0">
                  <c:v>56.217333333200003</c:v>
                </c:pt>
                <c:pt idx="106" formatCode="0.0">
                  <c:v>54.5346666664</c:v>
                </c:pt>
                <c:pt idx="107" formatCode="0.0">
                  <c:v>52.851999999599997</c:v>
                </c:pt>
                <c:pt idx="108" formatCode="0.0">
                  <c:v>55.373333333200002</c:v>
                </c:pt>
                <c:pt idx="109" formatCode="0.0">
                  <c:v>57.894666666399999</c:v>
                </c:pt>
                <c:pt idx="110" formatCode="0.0">
                  <c:v>60.415999999999997</c:v>
                </c:pt>
                <c:pt idx="111" formatCode="0.0">
                  <c:v>64.262666666399994</c:v>
                </c:pt>
                <c:pt idx="112" formatCode="0.0">
                  <c:v>68.109333333199999</c:v>
                </c:pt>
                <c:pt idx="113" formatCode="0.0">
                  <c:v>71.955999999599996</c:v>
                </c:pt>
                <c:pt idx="114" formatCode="0.0">
                  <c:v>70.101333333200003</c:v>
                </c:pt>
                <c:pt idx="115" formatCode="0.0">
                  <c:v>68.246666666400003</c:v>
                </c:pt>
                <c:pt idx="116" formatCode="0.0">
                  <c:v>66.391999999999996</c:v>
                </c:pt>
                <c:pt idx="117" formatCode="0.0">
                  <c:v>64.427999999999997</c:v>
                </c:pt>
                <c:pt idx="118" formatCode="0.0">
                  <c:v>62.463999999999999</c:v>
                </c:pt>
                <c:pt idx="119" formatCode="0.0">
                  <c:v>60.5</c:v>
                </c:pt>
                <c:pt idx="120" formatCode="0.0">
                  <c:v>63.733333333200001</c:v>
                </c:pt>
                <c:pt idx="121" formatCode="0.0">
                  <c:v>66.966666666400002</c:v>
                </c:pt>
                <c:pt idx="122" formatCode="0.0">
                  <c:v>70.2</c:v>
                </c:pt>
                <c:pt idx="123" formatCode="0.0">
                  <c:v>73.413333333200001</c:v>
                </c:pt>
                <c:pt idx="124" formatCode="0.0">
                  <c:v>76.626666666399998</c:v>
                </c:pt>
                <c:pt idx="125" formatCode="0.0">
                  <c:v>79.839999999599996</c:v>
                </c:pt>
                <c:pt idx="126" formatCode="0.0">
                  <c:v>78.255999999599993</c:v>
                </c:pt>
                <c:pt idx="127" formatCode="0.0">
                  <c:v>76.671999999600004</c:v>
                </c:pt>
                <c:pt idx="128" formatCode="0.0">
                  <c:v>75.087999999600001</c:v>
                </c:pt>
                <c:pt idx="129" formatCode="0.0">
                  <c:v>72.474666666399997</c:v>
                </c:pt>
                <c:pt idx="130" formatCode="0.0">
                  <c:v>69.861333333199994</c:v>
                </c:pt>
                <c:pt idx="131" formatCode="0.0">
                  <c:v>67.248000000000005</c:v>
                </c:pt>
                <c:pt idx="132" formatCode="0.0">
                  <c:v>70.129333333199995</c:v>
                </c:pt>
                <c:pt idx="133" formatCode="0.0">
                  <c:v>73.010666666399999</c:v>
                </c:pt>
                <c:pt idx="134" formatCode="0.0">
                  <c:v>75.891999999600003</c:v>
                </c:pt>
                <c:pt idx="135" formatCode="0.0">
                  <c:v>80.334666666399997</c:v>
                </c:pt>
                <c:pt idx="136" formatCode="0.0">
                  <c:v>84.777333333200005</c:v>
                </c:pt>
                <c:pt idx="137" formatCode="0.0">
                  <c:v>89.22</c:v>
                </c:pt>
                <c:pt idx="138" formatCode="0.0">
                  <c:v>87.138666666399999</c:v>
                </c:pt>
                <c:pt idx="139" formatCode="0.0">
                  <c:v>85.057333333200006</c:v>
                </c:pt>
                <c:pt idx="140" formatCode="0.0">
                  <c:v>82.975999999999999</c:v>
                </c:pt>
                <c:pt idx="141" formatCode="0.0">
                  <c:v>81.3026666664</c:v>
                </c:pt>
                <c:pt idx="142" formatCode="0.0">
                  <c:v>79.629333333199995</c:v>
                </c:pt>
                <c:pt idx="143" formatCode="0.0">
                  <c:v>77.955999999599996</c:v>
                </c:pt>
                <c:pt idx="144" formatCode="0.0">
                  <c:v>80.585333333199998</c:v>
                </c:pt>
                <c:pt idx="145" formatCode="0.0">
                  <c:v>83.214666666400007</c:v>
                </c:pt>
                <c:pt idx="146" formatCode="0.0">
                  <c:v>85.843999999999994</c:v>
                </c:pt>
                <c:pt idx="147" formatCode="0.0">
                  <c:v>91.930666666400001</c:v>
                </c:pt>
                <c:pt idx="148" formatCode="0.0">
                  <c:v>98.0173333332</c:v>
                </c:pt>
                <c:pt idx="149" formatCode="0.0">
                  <c:v>104.10399999960001</c:v>
                </c:pt>
                <c:pt idx="150" formatCode="0.0">
                  <c:v>100.1826666664</c:v>
                </c:pt>
                <c:pt idx="151" formatCode="0.0">
                  <c:v>96.2613333332</c:v>
                </c:pt>
                <c:pt idx="152" formatCode="0.0">
                  <c:v>92.34</c:v>
                </c:pt>
                <c:pt idx="153" formatCode="0.0">
                  <c:v>84.763999999999996</c:v>
                </c:pt>
                <c:pt idx="154" formatCode="0.0">
                  <c:v>77.188000000000002</c:v>
                </c:pt>
                <c:pt idx="155" formatCode="0.0">
                  <c:v>69.611999999999995</c:v>
                </c:pt>
                <c:pt idx="156" formatCode="0.0">
                  <c:v>71.135999999999996</c:v>
                </c:pt>
                <c:pt idx="157" formatCode="0.0">
                  <c:v>72.66</c:v>
                </c:pt>
                <c:pt idx="158" formatCode="0.0">
                  <c:v>74.183999999999997</c:v>
                </c:pt>
                <c:pt idx="159" formatCode="0.0">
                  <c:v>79.036000000000001</c:v>
                </c:pt>
                <c:pt idx="160" formatCode="0.0">
                  <c:v>83.888000000000005</c:v>
                </c:pt>
                <c:pt idx="161" formatCode="0.0">
                  <c:v>88.74</c:v>
                </c:pt>
                <c:pt idx="162" formatCode="0.0">
                  <c:v>84.44</c:v>
                </c:pt>
                <c:pt idx="163" formatCode="0.0">
                  <c:v>80.14</c:v>
                </c:pt>
                <c:pt idx="164" formatCode="0.0">
                  <c:v>75.84</c:v>
                </c:pt>
                <c:pt idx="165" formatCode="0.0">
                  <c:v>74.436000000000007</c:v>
                </c:pt>
                <c:pt idx="166" formatCode="0.0">
                  <c:v>73.031999999999996</c:v>
                </c:pt>
                <c:pt idx="167" formatCode="0.0">
                  <c:v>71.628</c:v>
                </c:pt>
                <c:pt idx="168" formatCode="0.0">
                  <c:v>75.739999999999995</c:v>
                </c:pt>
                <c:pt idx="169" formatCode="0.0">
                  <c:v>79.852000000000004</c:v>
                </c:pt>
                <c:pt idx="170" formatCode="0.0">
                  <c:v>83.963999999999999</c:v>
                </c:pt>
                <c:pt idx="171" formatCode="0.0">
                  <c:v>79.688000000000002</c:v>
                </c:pt>
                <c:pt idx="172" formatCode="0.0">
                  <c:v>75.412000000000006</c:v>
                </c:pt>
                <c:pt idx="173" formatCode="0.0">
                  <c:v>71.135999999999996</c:v>
                </c:pt>
                <c:pt idx="174" formatCode="0.0">
                  <c:v>66.900000000000006</c:v>
                </c:pt>
                <c:pt idx="175" formatCode="0.0">
                  <c:v>62.664000000000001</c:v>
                </c:pt>
                <c:pt idx="176" formatCode="0.0">
                  <c:v>58.427999999999997</c:v>
                </c:pt>
                <c:pt idx="177" formatCode="0.0">
                  <c:v>60.52</c:v>
                </c:pt>
                <c:pt idx="178" formatCode="0.0">
                  <c:v>62.612000000000002</c:v>
                </c:pt>
                <c:pt idx="179" formatCode="0.0">
                  <c:v>64.703999999999994</c:v>
                </c:pt>
                <c:pt idx="180" formatCode="0.0">
                  <c:v>68.563999999999993</c:v>
                </c:pt>
                <c:pt idx="181" formatCode="0.0">
                  <c:v>72.424000000000007</c:v>
                </c:pt>
                <c:pt idx="182" formatCode="0.0">
                  <c:v>76.284000000000006</c:v>
                </c:pt>
                <c:pt idx="183" formatCode="0.0">
                  <c:v>74.567999999999998</c:v>
                </c:pt>
                <c:pt idx="184" formatCode="0.0">
                  <c:v>72.852000000000004</c:v>
                </c:pt>
                <c:pt idx="185" formatCode="0.0">
                  <c:v>71.135999999999996</c:v>
                </c:pt>
                <c:pt idx="186" formatCode="0.0">
                  <c:v>66.847999999999999</c:v>
                </c:pt>
                <c:pt idx="187" formatCode="0.0">
                  <c:v>62.56</c:v>
                </c:pt>
                <c:pt idx="188" formatCode="0.0">
                  <c:v>58.271999999999998</c:v>
                </c:pt>
                <c:pt idx="189" formatCode="0.0">
                  <c:v>61.332000000000001</c:v>
                </c:pt>
                <c:pt idx="190" formatCode="0.0">
                  <c:v>64.391999999999996</c:v>
                </c:pt>
                <c:pt idx="191" formatCode="0.0">
                  <c:v>67.451999999999998</c:v>
                </c:pt>
                <c:pt idx="192" formatCode="0.0">
                  <c:v>70.847999999999999</c:v>
                </c:pt>
                <c:pt idx="193" formatCode="0.0">
                  <c:v>74.244</c:v>
                </c:pt>
                <c:pt idx="194" formatCode="0.0">
                  <c:v>77.64</c:v>
                </c:pt>
                <c:pt idx="195" formatCode="0.0">
                  <c:v>73.891999999999996</c:v>
                </c:pt>
                <c:pt idx="196" formatCode="0.0">
                  <c:v>70.144000000000005</c:v>
                </c:pt>
                <c:pt idx="197" formatCode="0.0">
                  <c:v>66.396000000000001</c:v>
                </c:pt>
                <c:pt idx="198" formatCode="0.0">
                  <c:v>64.432000000000002</c:v>
                </c:pt>
                <c:pt idx="199" formatCode="0.0">
                  <c:v>62.468000000000004</c:v>
                </c:pt>
                <c:pt idx="200" formatCode="0.0">
                  <c:v>60.503999999999998</c:v>
                </c:pt>
                <c:pt idx="201" formatCode="0.0">
                  <c:v>62.768000000000001</c:v>
                </c:pt>
                <c:pt idx="202" formatCode="0.0">
                  <c:v>65.031999999999996</c:v>
                </c:pt>
                <c:pt idx="203" formatCode="0.0">
                  <c:v>67.296000000000006</c:v>
                </c:pt>
                <c:pt idx="204" formatCode="0.0">
                  <c:v>71.84</c:v>
                </c:pt>
                <c:pt idx="205" formatCode="0.0">
                  <c:v>76.384</c:v>
                </c:pt>
                <c:pt idx="206" formatCode="0.0">
                  <c:v>80.927999999999997</c:v>
                </c:pt>
                <c:pt idx="207" formatCode="0.0">
                  <c:v>75.304000000000002</c:v>
                </c:pt>
                <c:pt idx="208" formatCode="0.0">
                  <c:v>69.680000000000007</c:v>
                </c:pt>
                <c:pt idx="209" formatCode="0.0">
                  <c:v>64.055999999999997</c:v>
                </c:pt>
                <c:pt idx="210" formatCode="0.0">
                  <c:v>66.447999999999993</c:v>
                </c:pt>
                <c:pt idx="211" formatCode="0.0">
                  <c:v>68.84</c:v>
                </c:pt>
                <c:pt idx="212" formatCode="0.0">
                  <c:v>71.231999999999999</c:v>
                </c:pt>
                <c:pt idx="213" formatCode="0.0">
                  <c:v>74.914666666399995</c:v>
                </c:pt>
                <c:pt idx="214" formatCode="0.0">
                  <c:v>78.597333333199998</c:v>
                </c:pt>
                <c:pt idx="215" formatCode="0.0">
                  <c:v>82.28</c:v>
                </c:pt>
                <c:pt idx="216" formatCode="0.0">
                  <c:v>79.026666666400004</c:v>
                </c:pt>
                <c:pt idx="217" formatCode="0.0">
                  <c:v>75.7733333332</c:v>
                </c:pt>
                <c:pt idx="218" formatCode="0.0">
                  <c:v>72.519999999600003</c:v>
                </c:pt>
                <c:pt idx="219" formatCode="0.0">
                  <c:v>72.6746666664</c:v>
                </c:pt>
                <c:pt idx="220" formatCode="0.0">
                  <c:v>72.829333333199997</c:v>
                </c:pt>
                <c:pt idx="221" formatCode="0.0">
                  <c:v>72.983999999999995</c:v>
                </c:pt>
                <c:pt idx="222" formatCode="0.0">
                  <c:v>74.154666666400004</c:v>
                </c:pt>
                <c:pt idx="223" formatCode="0.0">
                  <c:v>75.325333333200007</c:v>
                </c:pt>
                <c:pt idx="224" formatCode="0.0">
                  <c:v>76.495999999999995</c:v>
                </c:pt>
                <c:pt idx="225" formatCode="0.0">
                  <c:v>81.026666666400004</c:v>
                </c:pt>
                <c:pt idx="226" formatCode="0.0">
                  <c:v>85.557333333200006</c:v>
                </c:pt>
                <c:pt idx="227" formatCode="0.0">
                  <c:v>90.087999999600001</c:v>
                </c:pt>
                <c:pt idx="228" formatCode="0.0">
                  <c:v>86.018666666399994</c:v>
                </c:pt>
                <c:pt idx="229" formatCode="0.0">
                  <c:v>81.949333333200002</c:v>
                </c:pt>
                <c:pt idx="230" formatCode="0.0">
                  <c:v>77.88</c:v>
                </c:pt>
                <c:pt idx="231" formatCode="0.0">
                  <c:v>75.514666666400004</c:v>
                </c:pt>
                <c:pt idx="232" formatCode="0.0">
                  <c:v>73.149333333200005</c:v>
                </c:pt>
                <c:pt idx="233" formatCode="0.0">
                  <c:v>70.784000000000006</c:v>
                </c:pt>
                <c:pt idx="234" formatCode="0.0">
                  <c:v>73.438666666399996</c:v>
                </c:pt>
                <c:pt idx="235" formatCode="0.0">
                  <c:v>76.093333333199993</c:v>
                </c:pt>
                <c:pt idx="236" formatCode="0.0">
                  <c:v>78.747999999599998</c:v>
                </c:pt>
                <c:pt idx="237" formatCode="0.0">
                  <c:v>84.246666666400003</c:v>
                </c:pt>
                <c:pt idx="238" formatCode="0.0">
                  <c:v>89.745333333199994</c:v>
                </c:pt>
                <c:pt idx="239" formatCode="0.0">
                  <c:v>95.244</c:v>
                </c:pt>
                <c:pt idx="240" formatCode="0.0">
                  <c:v>90.850666666400002</c:v>
                </c:pt>
                <c:pt idx="241" formatCode="0.0">
                  <c:v>86.457333333199998</c:v>
                </c:pt>
                <c:pt idx="242" formatCode="0.0">
                  <c:v>82.063999999999993</c:v>
                </c:pt>
                <c:pt idx="243" formatCode="0.0">
                  <c:v>80.258666666400003</c:v>
                </c:pt>
                <c:pt idx="244" formatCode="0.0">
                  <c:v>78.453333333200007</c:v>
                </c:pt>
                <c:pt idx="245" formatCode="0.0">
                  <c:v>76.647999999600003</c:v>
                </c:pt>
                <c:pt idx="246" formatCode="0.0">
                  <c:v>78.953333333200007</c:v>
                </c:pt>
                <c:pt idx="247" formatCode="0.0">
                  <c:v>81.258666666400003</c:v>
                </c:pt>
                <c:pt idx="248" formatCode="0.0">
                  <c:v>83.563999999999993</c:v>
                </c:pt>
                <c:pt idx="249" formatCode="0.0">
                  <c:v>88.814666666400001</c:v>
                </c:pt>
                <c:pt idx="250" formatCode="0.0">
                  <c:v>94.065333333200002</c:v>
                </c:pt>
                <c:pt idx="251" formatCode="0.0">
                  <c:v>99.315999999599995</c:v>
                </c:pt>
                <c:pt idx="252" formatCode="0.0">
                  <c:v>95.3026666664</c:v>
                </c:pt>
                <c:pt idx="253" formatCode="0.0">
                  <c:v>91.289333333200005</c:v>
                </c:pt>
                <c:pt idx="254" formatCode="0.0">
                  <c:v>87.275999999999996</c:v>
                </c:pt>
                <c:pt idx="255" formatCode="0.0">
                  <c:v>86.1573333332</c:v>
                </c:pt>
                <c:pt idx="256" formatCode="0.0">
                  <c:v>85.038666666400005</c:v>
                </c:pt>
                <c:pt idx="257" formatCode="0.0">
                  <c:v>83.919999999599995</c:v>
                </c:pt>
                <c:pt idx="258" formatCode="0.0">
                  <c:v>86.295999999599999</c:v>
                </c:pt>
                <c:pt idx="259" formatCode="0.0">
                  <c:v>88.671999999600004</c:v>
                </c:pt>
                <c:pt idx="260" formatCode="0.0">
                  <c:v>91.047999999599995</c:v>
                </c:pt>
                <c:pt idx="261" formatCode="0.0">
                  <c:v>95.994666666399993</c:v>
                </c:pt>
                <c:pt idx="262" formatCode="0.0">
                  <c:v>100.94133333320001</c:v>
                </c:pt>
                <c:pt idx="263" formatCode="0.0">
                  <c:v>105.88800000000001</c:v>
                </c:pt>
                <c:pt idx="264" formatCode="0.0">
                  <c:v>101.464</c:v>
                </c:pt>
                <c:pt idx="265" formatCode="0.0">
                  <c:v>97.04</c:v>
                </c:pt>
                <c:pt idx="266" formatCode="0.0">
                  <c:v>92.616</c:v>
                </c:pt>
                <c:pt idx="267" formatCode="0.0">
                  <c:v>91.353333333199998</c:v>
                </c:pt>
                <c:pt idx="268" formatCode="0.0">
                  <c:v>90.090666666399997</c:v>
                </c:pt>
                <c:pt idx="269" formatCode="0.0">
                  <c:v>88.827999999599996</c:v>
                </c:pt>
                <c:pt idx="270" formatCode="0.0">
                  <c:v>91.067999999600005</c:v>
                </c:pt>
                <c:pt idx="271" formatCode="0.0">
                  <c:v>93.3079999996</c:v>
                </c:pt>
                <c:pt idx="272" formatCode="0.0">
                  <c:v>95.547999999599995</c:v>
                </c:pt>
                <c:pt idx="273" formatCode="0.0">
                  <c:v>101.17599999959999</c:v>
                </c:pt>
                <c:pt idx="274" formatCode="0.0">
                  <c:v>106.80399999959999</c:v>
                </c:pt>
                <c:pt idx="275" formatCode="0.0">
                  <c:v>112.4319999996</c:v>
                </c:pt>
                <c:pt idx="276" formatCode="0.0">
                  <c:v>108.3226666664</c:v>
                </c:pt>
                <c:pt idx="277" formatCode="0.0">
                  <c:v>104.2133333332</c:v>
                </c:pt>
                <c:pt idx="278" formatCode="0.0">
                  <c:v>100.104</c:v>
                </c:pt>
                <c:pt idx="279" formatCode="0.0">
                  <c:v>98.58</c:v>
                </c:pt>
                <c:pt idx="280" formatCode="0.0">
                  <c:v>97.055999999999997</c:v>
                </c:pt>
                <c:pt idx="281" formatCode="0.0">
                  <c:v>95.531999999999996</c:v>
                </c:pt>
                <c:pt idx="282" formatCode="0.0">
                  <c:v>96.950666666399997</c:v>
                </c:pt>
                <c:pt idx="283" formatCode="0.0">
                  <c:v>98.369333333200004</c:v>
                </c:pt>
                <c:pt idx="284" formatCode="0.0">
                  <c:v>99.787999999999997</c:v>
                </c:pt>
                <c:pt idx="285" formatCode="0.0">
                  <c:v>107.1426666664</c:v>
                </c:pt>
                <c:pt idx="286" formatCode="0.0">
                  <c:v>114.4973333332</c:v>
                </c:pt>
                <c:pt idx="287" formatCode="0.0">
                  <c:v>121.8519999996</c:v>
                </c:pt>
                <c:pt idx="288" formatCode="0.0">
                  <c:v>116.30399999959999</c:v>
                </c:pt>
                <c:pt idx="289" formatCode="0.0">
                  <c:v>110.75599999959999</c:v>
                </c:pt>
                <c:pt idx="290" formatCode="0.0">
                  <c:v>105.20799999960001</c:v>
                </c:pt>
                <c:pt idx="291" formatCode="0.0">
                  <c:v>105.4599999996</c:v>
                </c:pt>
                <c:pt idx="292" formatCode="0.0">
                  <c:v>105.7119999996</c:v>
                </c:pt>
                <c:pt idx="293" formatCode="0.0">
                  <c:v>105.96399999960001</c:v>
                </c:pt>
                <c:pt idx="294" formatCode="0.0">
                  <c:v>105.8173333332</c:v>
                </c:pt>
                <c:pt idx="295" formatCode="0.0">
                  <c:v>105.6706666664</c:v>
                </c:pt>
                <c:pt idx="296" formatCode="0.0">
                  <c:v>105.524</c:v>
                </c:pt>
                <c:pt idx="297" formatCode="0.0">
                  <c:v>111.468</c:v>
                </c:pt>
                <c:pt idx="298" formatCode="0.0">
                  <c:v>117.41200000000001</c:v>
                </c:pt>
                <c:pt idx="299" formatCode="0.0">
                  <c:v>123.35599999999999</c:v>
                </c:pt>
                <c:pt idx="300" formatCode="0.0">
                  <c:v>118.5346666664</c:v>
                </c:pt>
                <c:pt idx="301" formatCode="0.0">
                  <c:v>113.7133333332</c:v>
                </c:pt>
                <c:pt idx="302" formatCode="0.0">
                  <c:v>108.8919999996</c:v>
                </c:pt>
                <c:pt idx="303" formatCode="0.0">
                  <c:v>106.97066666640001</c:v>
                </c:pt>
                <c:pt idx="304" formatCode="0.0">
                  <c:v>105.0493333332</c:v>
                </c:pt>
                <c:pt idx="305" formatCode="0.0">
                  <c:v>103.128</c:v>
                </c:pt>
                <c:pt idx="306" formatCode="0.0">
                  <c:v>106.432</c:v>
                </c:pt>
                <c:pt idx="307" formatCode="0.0">
                  <c:v>109.736</c:v>
                </c:pt>
                <c:pt idx="308" formatCode="0.0">
                  <c:v>113.04</c:v>
                </c:pt>
                <c:pt idx="309" formatCode="0.0">
                  <c:v>126.0973333332</c:v>
                </c:pt>
                <c:pt idx="310" formatCode="0.0">
                  <c:v>139.1546666664</c:v>
                </c:pt>
                <c:pt idx="311" formatCode="0.0">
                  <c:v>152.21199999960001</c:v>
                </c:pt>
                <c:pt idx="312" formatCode="0.0">
                  <c:v>146.18933333320001</c:v>
                </c:pt>
                <c:pt idx="313" formatCode="0.0">
                  <c:v>140.1666666664</c:v>
                </c:pt>
                <c:pt idx="314" formatCode="0.0">
                  <c:v>134.14400000000001</c:v>
                </c:pt>
                <c:pt idx="315" formatCode="0.0">
                  <c:v>132.44399999999999</c:v>
                </c:pt>
                <c:pt idx="316" formatCode="0.0">
                  <c:v>130.744</c:v>
                </c:pt>
                <c:pt idx="317" formatCode="0.0">
                  <c:v>129.04400000000001</c:v>
                </c:pt>
                <c:pt idx="318" formatCode="0.0">
                  <c:v>136.02933333319999</c:v>
                </c:pt>
                <c:pt idx="319" formatCode="0.0">
                  <c:v>143.01466666639999</c:v>
                </c:pt>
                <c:pt idx="320" formatCode="0.0">
                  <c:v>150</c:v>
                </c:pt>
                <c:pt idx="321" formatCode="0.0">
                  <c:v>154.82400000000001</c:v>
                </c:pt>
                <c:pt idx="322" formatCode="0.0">
                  <c:v>159.648</c:v>
                </c:pt>
                <c:pt idx="323" formatCode="0.0">
                  <c:v>164.47200000000001</c:v>
                </c:pt>
                <c:pt idx="324" formatCode="0.0">
                  <c:v>158.7413333332</c:v>
                </c:pt>
                <c:pt idx="325" formatCode="0.0">
                  <c:v>153.0106666664</c:v>
                </c:pt>
                <c:pt idx="326" formatCode="0.0">
                  <c:v>147.27999999959999</c:v>
                </c:pt>
                <c:pt idx="327" formatCode="0.0">
                  <c:v>145.8119999996</c:v>
                </c:pt>
                <c:pt idx="328" formatCode="0.0">
                  <c:v>144.34399999959999</c:v>
                </c:pt>
                <c:pt idx="329" formatCode="0.0">
                  <c:v>142.8759999996</c:v>
                </c:pt>
                <c:pt idx="330" formatCode="0.0">
                  <c:v>147.12799999960001</c:v>
                </c:pt>
                <c:pt idx="331" formatCode="0.0">
                  <c:v>151.37999999959999</c:v>
                </c:pt>
                <c:pt idx="332" formatCode="0.0">
                  <c:v>155.6319999996</c:v>
                </c:pt>
                <c:pt idx="333" formatCode="0.0">
                  <c:v>162.1439999996</c:v>
                </c:pt>
                <c:pt idx="334" formatCode="0.0">
                  <c:v>168.6559999996</c:v>
                </c:pt>
                <c:pt idx="335" formatCode="0.0">
                  <c:v>175.1679999996</c:v>
                </c:pt>
                <c:pt idx="336" formatCode="0.0">
                  <c:v>168.6079999996</c:v>
                </c:pt>
                <c:pt idx="337" formatCode="0.0">
                  <c:v>162.04799999959999</c:v>
                </c:pt>
                <c:pt idx="338" formatCode="0.0">
                  <c:v>155.48799999959999</c:v>
                </c:pt>
                <c:pt idx="339" formatCode="0.0">
                  <c:v>151.39199999959999</c:v>
                </c:pt>
                <c:pt idx="340" formatCode="0.0">
                  <c:v>147.29599999960001</c:v>
                </c:pt>
                <c:pt idx="341" formatCode="0.0">
                  <c:v>143.19999999960001</c:v>
                </c:pt>
                <c:pt idx="460" formatCode="0.0">
                  <c:v>#N/A</c:v>
                </c:pt>
              </c:numCache>
            </c:numRef>
          </c:val>
          <c:smooth val="0"/>
          <c:extLst>
            <c:ext xmlns:c16="http://schemas.microsoft.com/office/drawing/2014/chart" uri="{C3380CC4-5D6E-409C-BE32-E72D297353CC}">
              <c16:uniqueId val="{0000002F-C600-4CF0-9B65-014E42C1C482}"/>
            </c:ext>
          </c:extLst>
        </c:ser>
        <c:ser>
          <c:idx val="2"/>
          <c:order val="3"/>
          <c:tx>
            <c:v>12MMT</c:v>
          </c:tx>
          <c:spPr>
            <a:ln w="57150">
              <a:solidFill>
                <a:srgbClr val="08A685"/>
              </a:solidFill>
            </a:ln>
            <a:effectLst>
              <a:outerShdw blurRad="38100" dist="25400" dir="5400000" algn="ctr" rotWithShape="0">
                <a:srgbClr val="000000">
                  <a:alpha val="95000"/>
                </a:srgbClr>
              </a:outerShdw>
            </a:effectLst>
          </c:spPr>
          <c:marker>
            <c:symbol val="none"/>
          </c:marker>
          <c:dLbls>
            <c:delete val="1"/>
          </c:dLbls>
          <c:cat>
            <c:numRef>
              <c:f>HomeDepot!$A$3:$A$1430</c:f>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f>HomeDepot!$H$3:$H$1430</c:f>
              <c:numCache>
                <c:formatCode>General</c:formatCode>
                <c:ptCount val="1428"/>
                <c:pt idx="11" formatCode="0.0">
                  <c:v>12.486696999899999</c:v>
                </c:pt>
                <c:pt idx="12" formatCode="0.0">
                  <c:v>12.718974666599999</c:v>
                </c:pt>
                <c:pt idx="13" formatCode="0.0">
                  <c:v>12.951252333299999</c:v>
                </c:pt>
                <c:pt idx="14" formatCode="0.0">
                  <c:v>13.183529999999999</c:v>
                </c:pt>
                <c:pt idx="15" formatCode="0.0">
                  <c:v>13.4717586666</c:v>
                </c:pt>
                <c:pt idx="16" formatCode="0.0">
                  <c:v>13.7599873333</c:v>
                </c:pt>
                <c:pt idx="17" formatCode="0.0">
                  <c:v>14.0482159999</c:v>
                </c:pt>
                <c:pt idx="18" formatCode="0.0">
                  <c:v>14.2974626666</c:v>
                </c:pt>
                <c:pt idx="19" formatCode="0.0">
                  <c:v>14.546709333300001</c:v>
                </c:pt>
                <c:pt idx="20" formatCode="0.0">
                  <c:v>14.7959559999</c:v>
                </c:pt>
                <c:pt idx="21" formatCode="0.0">
                  <c:v>15.020756666600001</c:v>
                </c:pt>
                <c:pt idx="22" formatCode="0.0">
                  <c:v>15.245557333300001</c:v>
                </c:pt>
                <c:pt idx="23" formatCode="0.0">
                  <c:v>15.470357999999999</c:v>
                </c:pt>
                <c:pt idx="24" formatCode="0.0">
                  <c:v>15.734775666599999</c:v>
                </c:pt>
                <c:pt idx="25" formatCode="0.0">
                  <c:v>15.999193333299999</c:v>
                </c:pt>
                <c:pt idx="26" formatCode="0.0">
                  <c:v>16.263611000000001</c:v>
                </c:pt>
                <c:pt idx="27" formatCode="0.0">
                  <c:v>16.6440083333</c:v>
                </c:pt>
                <c:pt idx="28" formatCode="0.0">
                  <c:v>17.0244056666</c:v>
                </c:pt>
                <c:pt idx="29" formatCode="0.0">
                  <c:v>17.404803000000001</c:v>
                </c:pt>
                <c:pt idx="30" formatCode="0.0">
                  <c:v>17.712816666599998</c:v>
                </c:pt>
                <c:pt idx="31" formatCode="0.0">
                  <c:v>18.020830333300001</c:v>
                </c:pt>
                <c:pt idx="32" formatCode="0.0">
                  <c:v>18.328844</c:v>
                </c:pt>
                <c:pt idx="33" formatCode="0.0">
                  <c:v>18.7310626666</c:v>
                </c:pt>
                <c:pt idx="34" formatCode="0.0">
                  <c:v>19.133281333300001</c:v>
                </c:pt>
                <c:pt idx="35" formatCode="0.0">
                  <c:v>19.535499999999999</c:v>
                </c:pt>
                <c:pt idx="36" formatCode="0.0">
                  <c:v>19.967186333299999</c:v>
                </c:pt>
                <c:pt idx="37" formatCode="0.0">
                  <c:v>20.398872666599999</c:v>
                </c:pt>
                <c:pt idx="38" formatCode="0.0">
                  <c:v>20.830559000000001</c:v>
                </c:pt>
                <c:pt idx="39" formatCode="0.0">
                  <c:v>21.249661333300001</c:v>
                </c:pt>
                <c:pt idx="40" formatCode="0.0">
                  <c:v>21.6687636666</c:v>
                </c:pt>
                <c:pt idx="41" formatCode="0.0">
                  <c:v>22.087865999999998</c:v>
                </c:pt>
                <c:pt idx="42" formatCode="0.0">
                  <c:v>22.519604000000001</c:v>
                </c:pt>
                <c:pt idx="43" formatCode="0.0">
                  <c:v>22.951342</c:v>
                </c:pt>
                <c:pt idx="44" formatCode="0.0">
                  <c:v>23.38308</c:v>
                </c:pt>
                <c:pt idx="45" formatCode="0.0">
                  <c:v>23.640635333300001</c:v>
                </c:pt>
                <c:pt idx="46" formatCode="0.0">
                  <c:v>23.898190666600001</c:v>
                </c:pt>
                <c:pt idx="47" formatCode="0.0">
                  <c:v>24.155745999899999</c:v>
                </c:pt>
                <c:pt idx="48" formatCode="0.0">
                  <c:v>24.644321333299999</c:v>
                </c:pt>
                <c:pt idx="49" formatCode="0.0">
                  <c:v>25.132896666600001</c:v>
                </c:pt>
                <c:pt idx="50" formatCode="0.0">
                  <c:v>25.621471999899999</c:v>
                </c:pt>
                <c:pt idx="51" formatCode="0.0">
                  <c:v>26.151064999900001</c:v>
                </c:pt>
                <c:pt idx="52" formatCode="0.0">
                  <c:v>26.680657999899999</c:v>
                </c:pt>
                <c:pt idx="53" formatCode="0.0">
                  <c:v>27.210250999900001</c:v>
                </c:pt>
                <c:pt idx="54" formatCode="0.0">
                  <c:v>27.7042359999</c:v>
                </c:pt>
                <c:pt idx="55" formatCode="0.0">
                  <c:v>28.198220999899998</c:v>
                </c:pt>
                <c:pt idx="56" formatCode="0.0">
                  <c:v>28.692205999900001</c:v>
                </c:pt>
                <c:pt idx="57" formatCode="0.0">
                  <c:v>29.2011373333</c:v>
                </c:pt>
                <c:pt idx="58" formatCode="0.0">
                  <c:v>29.710068666600002</c:v>
                </c:pt>
                <c:pt idx="59" formatCode="0.0">
                  <c:v>30.218999999899999</c:v>
                </c:pt>
                <c:pt idx="60" formatCode="0.0">
                  <c:v>30.8286666666</c:v>
                </c:pt>
                <c:pt idx="61" formatCode="0.0">
                  <c:v>31.438333333300001</c:v>
                </c:pt>
                <c:pt idx="62" formatCode="0.0">
                  <c:v>32.0479999999</c:v>
                </c:pt>
                <c:pt idx="63" formatCode="0.0">
                  <c:v>32.811999999900003</c:v>
                </c:pt>
                <c:pt idx="64" formatCode="0.0">
                  <c:v>33.575999999899999</c:v>
                </c:pt>
                <c:pt idx="65" formatCode="0.0">
                  <c:v>34.339999999900002</c:v>
                </c:pt>
                <c:pt idx="66" formatCode="0.0">
                  <c:v>35.065999999900001</c:v>
                </c:pt>
                <c:pt idx="67" formatCode="0.0">
                  <c:v>35.7919999999</c:v>
                </c:pt>
                <c:pt idx="68" formatCode="0.0">
                  <c:v>36.517999999899999</c:v>
                </c:pt>
                <c:pt idx="69" formatCode="0.0">
                  <c:v>37.156666666600003</c:v>
                </c:pt>
                <c:pt idx="70" formatCode="0.0">
                  <c:v>37.7953333333</c:v>
                </c:pt>
                <c:pt idx="71" formatCode="0.0">
                  <c:v>38.433999999900003</c:v>
                </c:pt>
                <c:pt idx="72" formatCode="0.0">
                  <c:v>39.153999999900002</c:v>
                </c:pt>
                <c:pt idx="73" formatCode="0.0">
                  <c:v>39.873999999900001</c:v>
                </c:pt>
                <c:pt idx="74" formatCode="0.0">
                  <c:v>40.593999999899999</c:v>
                </c:pt>
                <c:pt idx="75" formatCode="0.0">
                  <c:v>41.322999999899999</c:v>
                </c:pt>
                <c:pt idx="76" formatCode="0.0">
                  <c:v>42.051999999899998</c:v>
                </c:pt>
                <c:pt idx="77" formatCode="0.0">
                  <c:v>42.780999999899997</c:v>
                </c:pt>
                <c:pt idx="78" formatCode="0.0">
                  <c:v>43.336999999900002</c:v>
                </c:pt>
                <c:pt idx="79" formatCode="0.0">
                  <c:v>43.892999999899999</c:v>
                </c:pt>
                <c:pt idx="80" formatCode="0.0">
                  <c:v>44.448999999900003</c:v>
                </c:pt>
                <c:pt idx="81" formatCode="0.0">
                  <c:v>44.878666666599997</c:v>
                </c:pt>
                <c:pt idx="82" formatCode="0.0">
                  <c:v>45.308333333299998</c:v>
                </c:pt>
                <c:pt idx="83" formatCode="0.0">
                  <c:v>45.738</c:v>
                </c:pt>
                <c:pt idx="84" formatCode="0.0">
                  <c:v>46.100666666599999</c:v>
                </c:pt>
                <c:pt idx="85" formatCode="0.0">
                  <c:v>46.4633333333</c:v>
                </c:pt>
                <c:pt idx="86" formatCode="0.0">
                  <c:v>46.826000000000001</c:v>
                </c:pt>
                <c:pt idx="87" formatCode="0.0">
                  <c:v>47.478666666599999</c:v>
                </c:pt>
                <c:pt idx="88" formatCode="0.0">
                  <c:v>48.131333333299999</c:v>
                </c:pt>
                <c:pt idx="89" formatCode="0.0">
                  <c:v>48.783999999999999</c:v>
                </c:pt>
                <c:pt idx="90" formatCode="0.0">
                  <c:v>49.365333333300001</c:v>
                </c:pt>
                <c:pt idx="91" formatCode="0.0">
                  <c:v>49.946666666600002</c:v>
                </c:pt>
                <c:pt idx="92" formatCode="0.0">
                  <c:v>50.527999999999999</c:v>
                </c:pt>
                <c:pt idx="93" formatCode="0.0">
                  <c:v>51.5363333333</c:v>
                </c:pt>
                <c:pt idx="94" formatCode="0.0">
                  <c:v>52.544666666600001</c:v>
                </c:pt>
                <c:pt idx="95" formatCode="0.0">
                  <c:v>53.552999999999997</c:v>
                </c:pt>
                <c:pt idx="96" formatCode="0.0">
                  <c:v>54.247</c:v>
                </c:pt>
                <c:pt idx="97" formatCode="0.0">
                  <c:v>54.941000000000003</c:v>
                </c:pt>
                <c:pt idx="98" formatCode="0.0">
                  <c:v>55.634999999999998</c:v>
                </c:pt>
                <c:pt idx="99" formatCode="0.0">
                  <c:v>56.201999999999998</c:v>
                </c:pt>
                <c:pt idx="100" formatCode="0.0">
                  <c:v>56.768999999999998</c:v>
                </c:pt>
                <c:pt idx="101" formatCode="0.0">
                  <c:v>57.335999999999999</c:v>
                </c:pt>
                <c:pt idx="102" formatCode="0.0">
                  <c:v>57.7313333333</c:v>
                </c:pt>
                <c:pt idx="103" formatCode="0.0">
                  <c:v>58.126666666600002</c:v>
                </c:pt>
                <c:pt idx="104" formatCode="0.0">
                  <c:v>58.521999999999998</c:v>
                </c:pt>
                <c:pt idx="105" formatCode="0.0">
                  <c:v>58.430333333299998</c:v>
                </c:pt>
                <c:pt idx="106" formatCode="0.0">
                  <c:v>58.338666666599998</c:v>
                </c:pt>
                <c:pt idx="107" formatCode="0.0">
                  <c:v>58.247</c:v>
                </c:pt>
                <c:pt idx="108" formatCode="0.0">
                  <c:v>58.521000000000001</c:v>
                </c:pt>
                <c:pt idx="109" formatCode="0.0">
                  <c:v>58.795000000000002</c:v>
                </c:pt>
                <c:pt idx="110" formatCode="0.0">
                  <c:v>59.069000000000003</c:v>
                </c:pt>
                <c:pt idx="111" formatCode="0.0">
                  <c:v>59.6396666666</c:v>
                </c:pt>
                <c:pt idx="112" formatCode="0.0">
                  <c:v>60.210333333299999</c:v>
                </c:pt>
                <c:pt idx="113" formatCode="0.0">
                  <c:v>60.780999999899997</c:v>
                </c:pt>
                <c:pt idx="114" formatCode="0.0">
                  <c:v>61.488666666599997</c:v>
                </c:pt>
                <c:pt idx="115" formatCode="0.0">
                  <c:v>62.196333333299997</c:v>
                </c:pt>
                <c:pt idx="116" formatCode="0.0">
                  <c:v>62.904000000000003</c:v>
                </c:pt>
                <c:pt idx="117" formatCode="0.0">
                  <c:v>63.541333333300003</c:v>
                </c:pt>
                <c:pt idx="118" formatCode="0.0">
                  <c:v>64.178666666599995</c:v>
                </c:pt>
                <c:pt idx="119" formatCode="0.0">
                  <c:v>64.816000000000003</c:v>
                </c:pt>
                <c:pt idx="120" formatCode="0.0">
                  <c:v>65.631333333300006</c:v>
                </c:pt>
                <c:pt idx="121" formatCode="0.0">
                  <c:v>66.446666666599995</c:v>
                </c:pt>
                <c:pt idx="122" formatCode="0.0">
                  <c:v>67.262</c:v>
                </c:pt>
                <c:pt idx="123" formatCode="0.0">
                  <c:v>67.918999999999997</c:v>
                </c:pt>
                <c:pt idx="124" formatCode="0.0">
                  <c:v>68.575999999999993</c:v>
                </c:pt>
                <c:pt idx="125" formatCode="0.0">
                  <c:v>69.233000000000004</c:v>
                </c:pt>
                <c:pt idx="126" formatCode="0.0">
                  <c:v>69.957666666600005</c:v>
                </c:pt>
                <c:pt idx="127" formatCode="0.0">
                  <c:v>70.682333333299994</c:v>
                </c:pt>
                <c:pt idx="128" formatCode="0.0">
                  <c:v>71.406999999899995</c:v>
                </c:pt>
                <c:pt idx="129" formatCode="0.0">
                  <c:v>71.9693333333</c:v>
                </c:pt>
                <c:pt idx="130" formatCode="0.0">
                  <c:v>72.531666666600003</c:v>
                </c:pt>
                <c:pt idx="131" formatCode="0.0">
                  <c:v>73.093999999900007</c:v>
                </c:pt>
                <c:pt idx="132" formatCode="0.0">
                  <c:v>73.568333333300004</c:v>
                </c:pt>
                <c:pt idx="133" formatCode="0.0">
                  <c:v>74.042666666599999</c:v>
                </c:pt>
                <c:pt idx="134" formatCode="0.0">
                  <c:v>74.516999999899994</c:v>
                </c:pt>
                <c:pt idx="135" formatCode="0.0">
                  <c:v>75.298666666599999</c:v>
                </c:pt>
                <c:pt idx="136" formatCode="0.0">
                  <c:v>76.080333333300004</c:v>
                </c:pt>
                <c:pt idx="137" formatCode="0.0">
                  <c:v>76.861999999899993</c:v>
                </c:pt>
                <c:pt idx="138" formatCode="0.0">
                  <c:v>77.519333333299997</c:v>
                </c:pt>
                <c:pt idx="139" formatCode="0.0">
                  <c:v>78.176666666599999</c:v>
                </c:pt>
                <c:pt idx="140" formatCode="0.0">
                  <c:v>78.834000000000003</c:v>
                </c:pt>
                <c:pt idx="141" formatCode="0.0">
                  <c:v>79.726333333300005</c:v>
                </c:pt>
                <c:pt idx="142" formatCode="0.0">
                  <c:v>80.618666666600006</c:v>
                </c:pt>
                <c:pt idx="143" formatCode="0.0">
                  <c:v>81.510999999899994</c:v>
                </c:pt>
                <c:pt idx="144" formatCode="0.0">
                  <c:v>82.340333333299995</c:v>
                </c:pt>
                <c:pt idx="145" formatCode="0.0">
                  <c:v>83.169666666599994</c:v>
                </c:pt>
                <c:pt idx="146" formatCode="0.0">
                  <c:v>83.998999999999995</c:v>
                </c:pt>
                <c:pt idx="147" formatCode="0.0">
                  <c:v>85.239333333299996</c:v>
                </c:pt>
                <c:pt idx="148" formatCode="0.0">
                  <c:v>86.479666666599996</c:v>
                </c:pt>
                <c:pt idx="149" formatCode="0.0">
                  <c:v>87.72</c:v>
                </c:pt>
                <c:pt idx="150" formatCode="0.0">
                  <c:v>88.500333333300006</c:v>
                </c:pt>
                <c:pt idx="151" formatCode="0.0">
                  <c:v>89.280666666599998</c:v>
                </c:pt>
                <c:pt idx="152" formatCode="0.0">
                  <c:v>90.060999999900005</c:v>
                </c:pt>
                <c:pt idx="153" formatCode="0.0">
                  <c:v>89.365666666600006</c:v>
                </c:pt>
                <c:pt idx="154" formatCode="0.0">
                  <c:v>88.670333333299993</c:v>
                </c:pt>
                <c:pt idx="155" formatCode="0.0">
                  <c:v>87.974999999999994</c:v>
                </c:pt>
                <c:pt idx="156" formatCode="0.0">
                  <c:v>87.003333333300006</c:v>
                </c:pt>
                <c:pt idx="157" formatCode="0.0">
                  <c:v>86.031666666600003</c:v>
                </c:pt>
                <c:pt idx="158" formatCode="0.0">
                  <c:v>85.0599999999</c:v>
                </c:pt>
                <c:pt idx="159" formatCode="0.0">
                  <c:v>83.779666666599994</c:v>
                </c:pt>
                <c:pt idx="160" formatCode="0.0">
                  <c:v>82.499333333300001</c:v>
                </c:pt>
                <c:pt idx="161" formatCode="0.0">
                  <c:v>81.218999999999994</c:v>
                </c:pt>
                <c:pt idx="162" formatCode="0.0">
                  <c:v>79.843999999999994</c:v>
                </c:pt>
                <c:pt idx="163" formatCode="0.0">
                  <c:v>78.468999999999994</c:v>
                </c:pt>
                <c:pt idx="164" formatCode="0.0">
                  <c:v>77.093999999999994</c:v>
                </c:pt>
                <c:pt idx="165" formatCode="0.0">
                  <c:v>77.262</c:v>
                </c:pt>
                <c:pt idx="166" formatCode="0.0">
                  <c:v>77.430000000000007</c:v>
                </c:pt>
                <c:pt idx="167" formatCode="0.0">
                  <c:v>77.597999999999999</c:v>
                </c:pt>
                <c:pt idx="168" formatCode="0.0">
                  <c:v>78.412999999999997</c:v>
                </c:pt>
                <c:pt idx="169" formatCode="0.0">
                  <c:v>79.227999999999994</c:v>
                </c:pt>
                <c:pt idx="170" formatCode="0.0">
                  <c:v>80.043000000000006</c:v>
                </c:pt>
                <c:pt idx="171" formatCode="0.0">
                  <c:v>78.575999999999993</c:v>
                </c:pt>
                <c:pt idx="172" formatCode="0.0">
                  <c:v>77.108999999999995</c:v>
                </c:pt>
                <c:pt idx="173" formatCode="0.0">
                  <c:v>75.641999999999996</c:v>
                </c:pt>
                <c:pt idx="174" formatCode="0.0">
                  <c:v>74.191000000000003</c:v>
                </c:pt>
                <c:pt idx="175" formatCode="0.0">
                  <c:v>72.739999999999995</c:v>
                </c:pt>
                <c:pt idx="176" formatCode="0.0">
                  <c:v>71.289000000000001</c:v>
                </c:pt>
                <c:pt idx="177" formatCode="0.0">
                  <c:v>70.712000000000003</c:v>
                </c:pt>
                <c:pt idx="178" formatCode="0.0">
                  <c:v>70.135000000000005</c:v>
                </c:pt>
                <c:pt idx="179" formatCode="0.0">
                  <c:v>69.558000000000007</c:v>
                </c:pt>
                <c:pt idx="180" formatCode="0.0">
                  <c:v>68.918000000000006</c:v>
                </c:pt>
                <c:pt idx="181" formatCode="0.0">
                  <c:v>68.278000000000006</c:v>
                </c:pt>
                <c:pt idx="182" formatCode="0.0">
                  <c:v>67.638000000000005</c:v>
                </c:pt>
                <c:pt idx="183" formatCode="0.0">
                  <c:v>67.638000000000005</c:v>
                </c:pt>
                <c:pt idx="184" formatCode="0.0">
                  <c:v>67.638000000000005</c:v>
                </c:pt>
                <c:pt idx="185" formatCode="0.0">
                  <c:v>67.638000000000005</c:v>
                </c:pt>
                <c:pt idx="186" formatCode="0.0">
                  <c:v>67.625</c:v>
                </c:pt>
                <c:pt idx="187" formatCode="0.0">
                  <c:v>67.611999999999995</c:v>
                </c:pt>
                <c:pt idx="188" formatCode="0.0">
                  <c:v>67.599000000000004</c:v>
                </c:pt>
                <c:pt idx="189" formatCode="0.0">
                  <c:v>67.828000000000003</c:v>
                </c:pt>
                <c:pt idx="190" formatCode="0.0">
                  <c:v>68.057000000000002</c:v>
                </c:pt>
                <c:pt idx="191" formatCode="0.0">
                  <c:v>68.286000000000001</c:v>
                </c:pt>
                <c:pt idx="192" formatCode="0.0">
                  <c:v>68.399000000000001</c:v>
                </c:pt>
                <c:pt idx="193" formatCode="0.0">
                  <c:v>68.512</c:v>
                </c:pt>
                <c:pt idx="194" formatCode="0.0">
                  <c:v>68.625</c:v>
                </c:pt>
                <c:pt idx="195" formatCode="0.0">
                  <c:v>68.23</c:v>
                </c:pt>
                <c:pt idx="196" formatCode="0.0">
                  <c:v>67.834999999999994</c:v>
                </c:pt>
                <c:pt idx="197" formatCode="0.0">
                  <c:v>67.44</c:v>
                </c:pt>
                <c:pt idx="198" formatCode="0.0">
                  <c:v>67.626000000000005</c:v>
                </c:pt>
                <c:pt idx="199" formatCode="0.0">
                  <c:v>67.811999999999998</c:v>
                </c:pt>
                <c:pt idx="200" formatCode="0.0">
                  <c:v>67.998000000000005</c:v>
                </c:pt>
                <c:pt idx="201" formatCode="0.0">
                  <c:v>67.984999999999999</c:v>
                </c:pt>
                <c:pt idx="202" formatCode="0.0">
                  <c:v>67.971999999999994</c:v>
                </c:pt>
                <c:pt idx="203" formatCode="0.0">
                  <c:v>67.959000000000003</c:v>
                </c:pt>
                <c:pt idx="204" formatCode="0.0">
                  <c:v>68.233000000000004</c:v>
                </c:pt>
                <c:pt idx="205" formatCode="0.0">
                  <c:v>68.507000000000005</c:v>
                </c:pt>
                <c:pt idx="206" formatCode="0.0">
                  <c:v>68.781000000000006</c:v>
                </c:pt>
                <c:pt idx="207" formatCode="0.0">
                  <c:v>68.585999999999999</c:v>
                </c:pt>
                <c:pt idx="208" formatCode="0.0">
                  <c:v>68.391000000000005</c:v>
                </c:pt>
                <c:pt idx="209" formatCode="0.0">
                  <c:v>68.195999999999998</c:v>
                </c:pt>
                <c:pt idx="210" formatCode="0.0">
                  <c:v>69.09</c:v>
                </c:pt>
                <c:pt idx="211" formatCode="0.0">
                  <c:v>69.983999999999995</c:v>
                </c:pt>
                <c:pt idx="212" formatCode="0.0">
                  <c:v>70.878</c:v>
                </c:pt>
                <c:pt idx="213" formatCode="0.0">
                  <c:v>72.126666666600002</c:v>
                </c:pt>
                <c:pt idx="214" formatCode="0.0">
                  <c:v>73.375333333300006</c:v>
                </c:pt>
                <c:pt idx="215" formatCode="0.0">
                  <c:v>74.623999999999995</c:v>
                </c:pt>
                <c:pt idx="216" formatCode="0.0">
                  <c:v>73.923333333299993</c:v>
                </c:pt>
                <c:pt idx="217" formatCode="0.0">
                  <c:v>73.222666666600006</c:v>
                </c:pt>
                <c:pt idx="218" formatCode="0.0">
                  <c:v>72.522000000000006</c:v>
                </c:pt>
                <c:pt idx="219" formatCode="0.0">
                  <c:v>73.266000000000005</c:v>
                </c:pt>
                <c:pt idx="220" formatCode="0.0">
                  <c:v>74.010000000000005</c:v>
                </c:pt>
                <c:pt idx="221" formatCode="0.0">
                  <c:v>74.754000000000005</c:v>
                </c:pt>
                <c:pt idx="222" formatCode="0.0">
                  <c:v>75.192666666600005</c:v>
                </c:pt>
                <c:pt idx="223" formatCode="0.0">
                  <c:v>75.631333333300006</c:v>
                </c:pt>
                <c:pt idx="224" formatCode="0.0">
                  <c:v>76.069999999999993</c:v>
                </c:pt>
                <c:pt idx="225" formatCode="0.0">
                  <c:v>76.720666666599996</c:v>
                </c:pt>
                <c:pt idx="226" formatCode="0.0">
                  <c:v>77.371333333300001</c:v>
                </c:pt>
                <c:pt idx="227" formatCode="0.0">
                  <c:v>78.021999999900004</c:v>
                </c:pt>
                <c:pt idx="228" formatCode="0.0">
                  <c:v>78.468666666600001</c:v>
                </c:pt>
                <c:pt idx="229" formatCode="0.0">
                  <c:v>78.915333333299998</c:v>
                </c:pt>
                <c:pt idx="230" formatCode="0.0">
                  <c:v>79.361999999999995</c:v>
                </c:pt>
                <c:pt idx="231" formatCode="0.0">
                  <c:v>79.178666666599995</c:v>
                </c:pt>
                <c:pt idx="232" formatCode="0.0">
                  <c:v>78.995333333299996</c:v>
                </c:pt>
                <c:pt idx="233" formatCode="0.0">
                  <c:v>78.811999999999998</c:v>
                </c:pt>
                <c:pt idx="234" formatCode="0.0">
                  <c:v>78.999666666600007</c:v>
                </c:pt>
                <c:pt idx="235" formatCode="0.0">
                  <c:v>79.187333333300003</c:v>
                </c:pt>
                <c:pt idx="236" formatCode="0.0">
                  <c:v>79.374999999899998</c:v>
                </c:pt>
                <c:pt idx="237" formatCode="0.0">
                  <c:v>79.804666666599999</c:v>
                </c:pt>
                <c:pt idx="238" formatCode="0.0">
                  <c:v>80.2343333333</c:v>
                </c:pt>
                <c:pt idx="239" formatCode="0.0">
                  <c:v>80.664000000000001</c:v>
                </c:pt>
                <c:pt idx="240" formatCode="0.0">
                  <c:v>81.012666666599998</c:v>
                </c:pt>
                <c:pt idx="241" formatCode="0.0">
                  <c:v>81.361333333299996</c:v>
                </c:pt>
                <c:pt idx="242" formatCode="0.0">
                  <c:v>81.709999999999994</c:v>
                </c:pt>
                <c:pt idx="243" formatCode="0.0">
                  <c:v>82.198666666600005</c:v>
                </c:pt>
                <c:pt idx="244" formatCode="0.0">
                  <c:v>82.687333333300003</c:v>
                </c:pt>
                <c:pt idx="245" formatCode="0.0">
                  <c:v>83.1759999999</c:v>
                </c:pt>
                <c:pt idx="246" formatCode="0.0">
                  <c:v>83.577333333300004</c:v>
                </c:pt>
                <c:pt idx="247" formatCode="0.0">
                  <c:v>83.978666666600006</c:v>
                </c:pt>
                <c:pt idx="248" formatCode="0.0">
                  <c:v>84.38</c:v>
                </c:pt>
                <c:pt idx="249" formatCode="0.0">
                  <c:v>84.7193333333</c:v>
                </c:pt>
                <c:pt idx="250" formatCode="0.0">
                  <c:v>85.058666666600004</c:v>
                </c:pt>
                <c:pt idx="251" formatCode="0.0">
                  <c:v>85.397999999999996</c:v>
                </c:pt>
                <c:pt idx="252" formatCode="0.0">
                  <c:v>85.832333333299999</c:v>
                </c:pt>
                <c:pt idx="253" formatCode="0.0">
                  <c:v>86.266666666600003</c:v>
                </c:pt>
                <c:pt idx="254" formatCode="0.0">
                  <c:v>86.700999999900006</c:v>
                </c:pt>
                <c:pt idx="255" formatCode="0.0">
                  <c:v>87.3069999999</c:v>
                </c:pt>
                <c:pt idx="256" formatCode="0.0">
                  <c:v>87.912999999899995</c:v>
                </c:pt>
                <c:pt idx="257" formatCode="0.0">
                  <c:v>88.518999999900004</c:v>
                </c:pt>
                <c:pt idx="258" formatCode="0.0">
                  <c:v>89.142666666599993</c:v>
                </c:pt>
                <c:pt idx="259" formatCode="0.0">
                  <c:v>89.766333333299997</c:v>
                </c:pt>
                <c:pt idx="260" formatCode="0.0">
                  <c:v>90.389999999899999</c:v>
                </c:pt>
                <c:pt idx="261" formatCode="0.0">
                  <c:v>90.937666666599995</c:v>
                </c:pt>
                <c:pt idx="262" formatCode="0.0">
                  <c:v>91.485333333300005</c:v>
                </c:pt>
                <c:pt idx="263" formatCode="0.0">
                  <c:v>92.032999999899999</c:v>
                </c:pt>
                <c:pt idx="264" formatCode="0.0">
                  <c:v>92.477999999900007</c:v>
                </c:pt>
                <c:pt idx="265" formatCode="0.0">
                  <c:v>92.9229999999</c:v>
                </c:pt>
                <c:pt idx="266" formatCode="0.0">
                  <c:v>93.367999999899993</c:v>
                </c:pt>
                <c:pt idx="267" formatCode="0.0">
                  <c:v>93.776999999899999</c:v>
                </c:pt>
                <c:pt idx="268" formatCode="0.0">
                  <c:v>94.185999999900005</c:v>
                </c:pt>
                <c:pt idx="269" formatCode="0.0">
                  <c:v>94.594999999899997</c:v>
                </c:pt>
                <c:pt idx="270" formatCode="0.0">
                  <c:v>94.969999999899997</c:v>
                </c:pt>
                <c:pt idx="271" formatCode="0.0">
                  <c:v>95.344999999899997</c:v>
                </c:pt>
                <c:pt idx="272" formatCode="0.0">
                  <c:v>95.719999999899997</c:v>
                </c:pt>
                <c:pt idx="273" formatCode="0.0">
                  <c:v>96.265333333300006</c:v>
                </c:pt>
                <c:pt idx="274" formatCode="0.0">
                  <c:v>96.8106666666</c:v>
                </c:pt>
                <c:pt idx="275" formatCode="0.0">
                  <c:v>97.355999999900007</c:v>
                </c:pt>
                <c:pt idx="276" formatCode="0.0">
                  <c:v>97.979999999900002</c:v>
                </c:pt>
                <c:pt idx="277" formatCode="0.0">
                  <c:v>98.603999999899997</c:v>
                </c:pt>
                <c:pt idx="278" formatCode="0.0">
                  <c:v>99.227999999900007</c:v>
                </c:pt>
                <c:pt idx="279" formatCode="0.0">
                  <c:v>99.786666666599999</c:v>
                </c:pt>
                <c:pt idx="280" formatCode="0.0">
                  <c:v>100.3453333333</c:v>
                </c:pt>
                <c:pt idx="281" formatCode="0.0">
                  <c:v>100.90399999989999</c:v>
                </c:pt>
                <c:pt idx="282" formatCode="0.0">
                  <c:v>101.2573333333</c:v>
                </c:pt>
                <c:pt idx="283" formatCode="0.0">
                  <c:v>101.6106666666</c:v>
                </c:pt>
                <c:pt idx="284" formatCode="0.0">
                  <c:v>101.964</c:v>
                </c:pt>
                <c:pt idx="285" formatCode="0.0">
                  <c:v>102.74899999989999</c:v>
                </c:pt>
                <c:pt idx="286" formatCode="0.0">
                  <c:v>103.5339999999</c:v>
                </c:pt>
                <c:pt idx="287" formatCode="0.0">
                  <c:v>104.3189999999</c:v>
                </c:pt>
                <c:pt idx="288" formatCode="0.0">
                  <c:v>104.74433333330001</c:v>
                </c:pt>
                <c:pt idx="289" formatCode="0.0">
                  <c:v>105.16966666659999</c:v>
                </c:pt>
                <c:pt idx="290" formatCode="0.0">
                  <c:v>105.5949999999</c:v>
                </c:pt>
                <c:pt idx="291" formatCode="0.0">
                  <c:v>106.4643333333</c:v>
                </c:pt>
                <c:pt idx="292" formatCode="0.0">
                  <c:v>107.3336666666</c:v>
                </c:pt>
                <c:pt idx="293" formatCode="0.0">
                  <c:v>108.2029999999</c:v>
                </c:pt>
                <c:pt idx="294" formatCode="0.0">
                  <c:v>108.6809999999</c:v>
                </c:pt>
                <c:pt idx="295" formatCode="0.0">
                  <c:v>109.1589999999</c:v>
                </c:pt>
                <c:pt idx="296" formatCode="0.0">
                  <c:v>109.6369999999</c:v>
                </c:pt>
                <c:pt idx="297" formatCode="0.0">
                  <c:v>109.76233333330001</c:v>
                </c:pt>
                <c:pt idx="298" formatCode="0.0">
                  <c:v>109.8876666666</c:v>
                </c:pt>
                <c:pt idx="299" formatCode="0.0">
                  <c:v>110.01300000000001</c:v>
                </c:pt>
                <c:pt idx="300" formatCode="0.0">
                  <c:v>110.32</c:v>
                </c:pt>
                <c:pt idx="301" formatCode="0.0">
                  <c:v>110.627</c:v>
                </c:pt>
                <c:pt idx="302" formatCode="0.0">
                  <c:v>110.934</c:v>
                </c:pt>
                <c:pt idx="303" formatCode="0.0">
                  <c:v>110.6976666666</c:v>
                </c:pt>
                <c:pt idx="304" formatCode="0.0">
                  <c:v>110.4613333333</c:v>
                </c:pt>
                <c:pt idx="305" formatCode="0.0">
                  <c:v>110.22499999999999</c:v>
                </c:pt>
                <c:pt idx="306" formatCode="0.0">
                  <c:v>110.8513333333</c:v>
                </c:pt>
                <c:pt idx="307" formatCode="0.0">
                  <c:v>111.4776666666</c:v>
                </c:pt>
                <c:pt idx="308" formatCode="0.0">
                  <c:v>112.104</c:v>
                </c:pt>
                <c:pt idx="309" formatCode="0.0">
                  <c:v>114.50866666660001</c:v>
                </c:pt>
                <c:pt idx="310" formatCode="0.0">
                  <c:v>116.9133333333</c:v>
                </c:pt>
                <c:pt idx="311" formatCode="0.0">
                  <c:v>119.3179999999</c:v>
                </c:pt>
                <c:pt idx="312" formatCode="0.0">
                  <c:v>121.4223333333</c:v>
                </c:pt>
                <c:pt idx="313" formatCode="0.0">
                  <c:v>123.52666666659999</c:v>
                </c:pt>
                <c:pt idx="314" formatCode="0.0">
                  <c:v>125.631</c:v>
                </c:pt>
                <c:pt idx="315" formatCode="0.0">
                  <c:v>127.7906666666</c:v>
                </c:pt>
                <c:pt idx="316" formatCode="0.0">
                  <c:v>129.95033333329999</c:v>
                </c:pt>
                <c:pt idx="317" formatCode="0.0">
                  <c:v>132.11000000000001</c:v>
                </c:pt>
                <c:pt idx="318" formatCode="0.0">
                  <c:v>135.19</c:v>
                </c:pt>
                <c:pt idx="319" formatCode="0.0">
                  <c:v>138.27000000000001</c:v>
                </c:pt>
                <c:pt idx="320" formatCode="0.0">
                  <c:v>141.35</c:v>
                </c:pt>
                <c:pt idx="321" formatCode="0.0">
                  <c:v>142.37166666659999</c:v>
                </c:pt>
                <c:pt idx="322" formatCode="0.0">
                  <c:v>143.39333333330001</c:v>
                </c:pt>
                <c:pt idx="323" formatCode="0.0">
                  <c:v>144.41499999999999</c:v>
                </c:pt>
                <c:pt idx="324" formatCode="0.0">
                  <c:v>145.5096666666</c:v>
                </c:pt>
                <c:pt idx="325" formatCode="0.0">
                  <c:v>146.60433333329999</c:v>
                </c:pt>
                <c:pt idx="326" formatCode="0.0">
                  <c:v>147.69900000000001</c:v>
                </c:pt>
                <c:pt idx="327" formatCode="0.0">
                  <c:v>148.85166666660001</c:v>
                </c:pt>
                <c:pt idx="328" formatCode="0.0">
                  <c:v>150.0043333333</c:v>
                </c:pt>
                <c:pt idx="329" formatCode="0.0">
                  <c:v>151.15699999989999</c:v>
                </c:pt>
                <c:pt idx="330" formatCode="0.0">
                  <c:v>151.62633333330001</c:v>
                </c:pt>
                <c:pt idx="331" formatCode="0.0">
                  <c:v>152.09566666660001</c:v>
                </c:pt>
                <c:pt idx="332" formatCode="0.0">
                  <c:v>152.56499999990001</c:v>
                </c:pt>
                <c:pt idx="333" formatCode="0.0">
                  <c:v>153.45633333329999</c:v>
                </c:pt>
                <c:pt idx="334" formatCode="0.0">
                  <c:v>154.34766666659999</c:v>
                </c:pt>
                <c:pt idx="335" formatCode="0.0">
                  <c:v>155.23899999989999</c:v>
                </c:pt>
                <c:pt idx="336" formatCode="0.0">
                  <c:v>155.92299999989999</c:v>
                </c:pt>
                <c:pt idx="337" formatCode="0.0">
                  <c:v>156.60699999990001</c:v>
                </c:pt>
                <c:pt idx="338" formatCode="0.0">
                  <c:v>157.29099999990001</c:v>
                </c:pt>
                <c:pt idx="339" formatCode="0.0">
                  <c:v>157.3179999999</c:v>
                </c:pt>
                <c:pt idx="340" formatCode="0.0">
                  <c:v>157.34499999990001</c:v>
                </c:pt>
                <c:pt idx="341" formatCode="0.0">
                  <c:v>157.3719999999</c:v>
                </c:pt>
                <c:pt idx="460" formatCode="0.0">
                  <c:v>#N/A</c:v>
                </c:pt>
              </c:numCache>
            </c:numRef>
          </c:val>
          <c:smooth val="0"/>
          <c:extLst>
            <c:ext xmlns:c16="http://schemas.microsoft.com/office/drawing/2014/chart" uri="{C3380CC4-5D6E-409C-BE32-E72D297353CC}">
              <c16:uniqueId val="{00000030-C600-4CF0-9B65-014E42C1C482}"/>
            </c:ext>
          </c:extLst>
        </c:ser>
        <c:ser>
          <c:idx val="5"/>
          <c:order val="7"/>
          <c:tx>
            <c:strRef>
              <c:f>HomeDepot!$U$2</c:f>
              <c:strCache>
                <c:ptCount val="1"/>
                <c:pt idx="0">
                  <c:v> $157.4 </c:v>
                </c:pt>
              </c:strCache>
            </c:strRef>
          </c:tx>
          <c:marker>
            <c:symbol val="none"/>
          </c:marker>
          <c:dLbls>
            <c:dLbl>
              <c:idx val="158"/>
              <c:layout>
                <c:manualLayout>
                  <c:x val="4.3088590141329526E-3"/>
                  <c:y val="2.325890483785208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1-C600-4CF0-9B65-014E42C1C482}"/>
                </c:ext>
              </c:extLst>
            </c:dLbl>
            <c:dLbl>
              <c:idx val="244"/>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2-C600-4CF0-9B65-014E42C1C482}"/>
                </c:ext>
              </c:extLst>
            </c:dLbl>
            <c:dLbl>
              <c:idx val="410"/>
              <c:layout>
                <c:manualLayout>
                  <c:x val="-0.11337868480725624"/>
                  <c:y val="0.1339869281045751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3-C600-4CF0-9B65-014E42C1C482}"/>
                </c:ext>
              </c:extLst>
            </c:dLbl>
            <c:dLbl>
              <c:idx val="631"/>
              <c:layout>
                <c:manualLayout>
                  <c:x val="-1.2926577042399173E-2"/>
                  <c:y val="7.9744816586921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4-C600-4CF0-9B65-014E42C1C482}"/>
                </c:ext>
              </c:extLst>
            </c:dLbl>
            <c:dLbl>
              <c:idx val="679"/>
              <c:layout>
                <c:manualLayout>
                  <c:x val="0"/>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5-C600-4CF0-9B65-014E42C1C482}"/>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HomeDepot!$A$3:$A$1430</c:f>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f>HomeDepot!$U$3:$U$1430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157.3719999999</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numCache>
            </c:numRef>
          </c:val>
          <c:smooth val="0"/>
          <c:extLst>
            <c:ext xmlns:c16="http://schemas.microsoft.com/office/drawing/2014/chart" uri="{C3380CC4-5D6E-409C-BE32-E72D297353CC}">
              <c16:uniqueId val="{00000036-C600-4CF0-9B65-014E42C1C482}"/>
            </c:ext>
          </c:extLst>
        </c:ser>
        <c:dLbls>
          <c:dLblPos val="r"/>
          <c:showLegendKey val="0"/>
          <c:showVal val="1"/>
          <c:showCatName val="0"/>
          <c:showSerName val="0"/>
          <c:showPercent val="0"/>
          <c:showBubbleSize val="0"/>
        </c:dLbls>
        <c:marker val="1"/>
        <c:smooth val="0"/>
        <c:axId val="752798751"/>
        <c:axId val="307581152"/>
        <c:extLst>
          <c:ext xmlns:c15="http://schemas.microsoft.com/office/drawing/2012/chart" uri="{02D57815-91ED-43cb-92C2-25804820EDAC}">
            <c15:filteredLineSeries>
              <c15:ser>
                <c:idx val="9"/>
                <c:order val="9"/>
                <c:tx>
                  <c:v>12 MMT Forecast</c:v>
                </c:tx>
                <c:spPr>
                  <a:ln>
                    <a:noFill/>
                  </a:ln>
                </c:spPr>
                <c:marker>
                  <c:symbol val="diamond"/>
                  <c:size val="8"/>
                  <c:spPr>
                    <a:solidFill>
                      <a:srgbClr val="08A685"/>
                    </a:solidFill>
                    <a:ln>
                      <a:solidFill>
                        <a:srgbClr val="05715A"/>
                      </a:solidFill>
                    </a:ln>
                  </c:spPr>
                </c:marker>
                <c:dLbls>
                  <c:delete val="1"/>
                </c:dLbls>
                <c:cat>
                  <c:numRef>
                    <c:extLst>
                      <c:ext uri="{02D57815-91ED-43cb-92C2-25804820EDAC}">
                        <c15:formulaRef>
                          <c15:sqref>HomeDepot!$A$3:$A$1430</c15:sqref>
                        </c15:formulaRef>
                      </c:ext>
                    </c:extLst>
                    <c:numCache>
                      <c:formatCode>mmm\-yy</c:formatCode>
                      <c:ptCount val="1428"/>
                      <c:pt idx="0">
                        <c:v>34547</c:v>
                      </c:pt>
                      <c:pt idx="1">
                        <c:v>34578</c:v>
                      </c:pt>
                      <c:pt idx="2">
                        <c:v>34608</c:v>
                      </c:pt>
                      <c:pt idx="3">
                        <c:v>34639</c:v>
                      </c:pt>
                      <c:pt idx="4">
                        <c:v>34669</c:v>
                      </c:pt>
                      <c:pt idx="5">
                        <c:v>34700</c:v>
                      </c:pt>
                      <c:pt idx="6">
                        <c:v>34731</c:v>
                      </c:pt>
                      <c:pt idx="7">
                        <c:v>34759</c:v>
                      </c:pt>
                      <c:pt idx="8">
                        <c:v>34790</c:v>
                      </c:pt>
                      <c:pt idx="9">
                        <c:v>34820</c:v>
                      </c:pt>
                      <c:pt idx="10">
                        <c:v>34851</c:v>
                      </c:pt>
                      <c:pt idx="11">
                        <c:v>34881</c:v>
                      </c:pt>
                      <c:pt idx="12">
                        <c:v>34912</c:v>
                      </c:pt>
                      <c:pt idx="13">
                        <c:v>34943</c:v>
                      </c:pt>
                      <c:pt idx="14">
                        <c:v>34973</c:v>
                      </c:pt>
                      <c:pt idx="15">
                        <c:v>35004</c:v>
                      </c:pt>
                      <c:pt idx="16">
                        <c:v>35034</c:v>
                      </c:pt>
                      <c:pt idx="17">
                        <c:v>35065</c:v>
                      </c:pt>
                      <c:pt idx="18">
                        <c:v>35096</c:v>
                      </c:pt>
                      <c:pt idx="19">
                        <c:v>35125</c:v>
                      </c:pt>
                      <c:pt idx="20">
                        <c:v>35156</c:v>
                      </c:pt>
                      <c:pt idx="21">
                        <c:v>35186</c:v>
                      </c:pt>
                      <c:pt idx="22">
                        <c:v>35217</c:v>
                      </c:pt>
                      <c:pt idx="23">
                        <c:v>35247</c:v>
                      </c:pt>
                      <c:pt idx="24">
                        <c:v>35278</c:v>
                      </c:pt>
                      <c:pt idx="25">
                        <c:v>35309</c:v>
                      </c:pt>
                      <c:pt idx="26">
                        <c:v>35339</c:v>
                      </c:pt>
                      <c:pt idx="27">
                        <c:v>35370</c:v>
                      </c:pt>
                      <c:pt idx="28">
                        <c:v>35400</c:v>
                      </c:pt>
                      <c:pt idx="29">
                        <c:v>35431</c:v>
                      </c:pt>
                      <c:pt idx="30">
                        <c:v>35462</c:v>
                      </c:pt>
                      <c:pt idx="31">
                        <c:v>35490</c:v>
                      </c:pt>
                      <c:pt idx="32">
                        <c:v>35521</c:v>
                      </c:pt>
                      <c:pt idx="33">
                        <c:v>35551</c:v>
                      </c:pt>
                      <c:pt idx="34">
                        <c:v>35582</c:v>
                      </c:pt>
                      <c:pt idx="35">
                        <c:v>35612</c:v>
                      </c:pt>
                      <c:pt idx="36">
                        <c:v>35643</c:v>
                      </c:pt>
                      <c:pt idx="37">
                        <c:v>35674</c:v>
                      </c:pt>
                      <c:pt idx="38">
                        <c:v>35704</c:v>
                      </c:pt>
                      <c:pt idx="39">
                        <c:v>35735</c:v>
                      </c:pt>
                      <c:pt idx="40">
                        <c:v>35765</c:v>
                      </c:pt>
                      <c:pt idx="41">
                        <c:v>35796</c:v>
                      </c:pt>
                      <c:pt idx="42">
                        <c:v>35827</c:v>
                      </c:pt>
                      <c:pt idx="43">
                        <c:v>35855</c:v>
                      </c:pt>
                      <c:pt idx="44">
                        <c:v>35886</c:v>
                      </c:pt>
                      <c:pt idx="45">
                        <c:v>35916</c:v>
                      </c:pt>
                      <c:pt idx="46">
                        <c:v>35947</c:v>
                      </c:pt>
                      <c:pt idx="47">
                        <c:v>35977</c:v>
                      </c:pt>
                      <c:pt idx="48">
                        <c:v>36008</c:v>
                      </c:pt>
                      <c:pt idx="49">
                        <c:v>36039</c:v>
                      </c:pt>
                      <c:pt idx="50">
                        <c:v>36069</c:v>
                      </c:pt>
                      <c:pt idx="51">
                        <c:v>36100</c:v>
                      </c:pt>
                      <c:pt idx="52">
                        <c:v>36130</c:v>
                      </c:pt>
                      <c:pt idx="53">
                        <c:v>36161</c:v>
                      </c:pt>
                      <c:pt idx="54">
                        <c:v>36192</c:v>
                      </c:pt>
                      <c:pt idx="55">
                        <c:v>36220</c:v>
                      </c:pt>
                      <c:pt idx="56">
                        <c:v>36251</c:v>
                      </c:pt>
                      <c:pt idx="57">
                        <c:v>36281</c:v>
                      </c:pt>
                      <c:pt idx="58">
                        <c:v>36312</c:v>
                      </c:pt>
                      <c:pt idx="59">
                        <c:v>36342</c:v>
                      </c:pt>
                      <c:pt idx="60">
                        <c:v>36373</c:v>
                      </c:pt>
                      <c:pt idx="61">
                        <c:v>36404</c:v>
                      </c:pt>
                      <c:pt idx="62">
                        <c:v>36434</c:v>
                      </c:pt>
                      <c:pt idx="63">
                        <c:v>36465</c:v>
                      </c:pt>
                      <c:pt idx="64">
                        <c:v>36495</c:v>
                      </c:pt>
                      <c:pt idx="65">
                        <c:v>36526</c:v>
                      </c:pt>
                      <c:pt idx="66">
                        <c:v>36557</c:v>
                      </c:pt>
                      <c:pt idx="67">
                        <c:v>36586</c:v>
                      </c:pt>
                      <c:pt idx="68">
                        <c:v>36617</c:v>
                      </c:pt>
                      <c:pt idx="69">
                        <c:v>36647</c:v>
                      </c:pt>
                      <c:pt idx="70">
                        <c:v>36678</c:v>
                      </c:pt>
                      <c:pt idx="71">
                        <c:v>36708</c:v>
                      </c:pt>
                      <c:pt idx="72">
                        <c:v>36739</c:v>
                      </c:pt>
                      <c:pt idx="73">
                        <c:v>36770</c:v>
                      </c:pt>
                      <c:pt idx="74">
                        <c:v>36800</c:v>
                      </c:pt>
                      <c:pt idx="75">
                        <c:v>36831</c:v>
                      </c:pt>
                      <c:pt idx="76">
                        <c:v>36861</c:v>
                      </c:pt>
                      <c:pt idx="77">
                        <c:v>36892</c:v>
                      </c:pt>
                      <c:pt idx="78">
                        <c:v>36923</c:v>
                      </c:pt>
                      <c:pt idx="79">
                        <c:v>36951</c:v>
                      </c:pt>
                      <c:pt idx="80">
                        <c:v>36982</c:v>
                      </c:pt>
                      <c:pt idx="81">
                        <c:v>37012</c:v>
                      </c:pt>
                      <c:pt idx="82">
                        <c:v>37043</c:v>
                      </c:pt>
                      <c:pt idx="83">
                        <c:v>37073</c:v>
                      </c:pt>
                      <c:pt idx="84">
                        <c:v>37104</c:v>
                      </c:pt>
                      <c:pt idx="85">
                        <c:v>37135</c:v>
                      </c:pt>
                      <c:pt idx="86">
                        <c:v>37165</c:v>
                      </c:pt>
                      <c:pt idx="87">
                        <c:v>37196</c:v>
                      </c:pt>
                      <c:pt idx="88">
                        <c:v>37226</c:v>
                      </c:pt>
                      <c:pt idx="89">
                        <c:v>37257</c:v>
                      </c:pt>
                      <c:pt idx="90">
                        <c:v>37288</c:v>
                      </c:pt>
                      <c:pt idx="91">
                        <c:v>37316</c:v>
                      </c:pt>
                      <c:pt idx="92">
                        <c:v>37347</c:v>
                      </c:pt>
                      <c:pt idx="93">
                        <c:v>37377</c:v>
                      </c:pt>
                      <c:pt idx="94">
                        <c:v>37408</c:v>
                      </c:pt>
                      <c:pt idx="95">
                        <c:v>37438</c:v>
                      </c:pt>
                      <c:pt idx="96">
                        <c:v>37469</c:v>
                      </c:pt>
                      <c:pt idx="97">
                        <c:v>37500</c:v>
                      </c:pt>
                      <c:pt idx="98">
                        <c:v>37530</c:v>
                      </c:pt>
                      <c:pt idx="99">
                        <c:v>37561</c:v>
                      </c:pt>
                      <c:pt idx="100">
                        <c:v>37591</c:v>
                      </c:pt>
                      <c:pt idx="101">
                        <c:v>37622</c:v>
                      </c:pt>
                      <c:pt idx="102">
                        <c:v>37653</c:v>
                      </c:pt>
                      <c:pt idx="103">
                        <c:v>37681</c:v>
                      </c:pt>
                      <c:pt idx="104">
                        <c:v>37712</c:v>
                      </c:pt>
                      <c:pt idx="105">
                        <c:v>37742</c:v>
                      </c:pt>
                      <c:pt idx="106">
                        <c:v>37773</c:v>
                      </c:pt>
                      <c:pt idx="107">
                        <c:v>37803</c:v>
                      </c:pt>
                      <c:pt idx="108">
                        <c:v>37834</c:v>
                      </c:pt>
                      <c:pt idx="109">
                        <c:v>37865</c:v>
                      </c:pt>
                      <c:pt idx="110">
                        <c:v>37895</c:v>
                      </c:pt>
                      <c:pt idx="111">
                        <c:v>37926</c:v>
                      </c:pt>
                      <c:pt idx="112">
                        <c:v>37956</c:v>
                      </c:pt>
                      <c:pt idx="113">
                        <c:v>37987</c:v>
                      </c:pt>
                      <c:pt idx="114">
                        <c:v>38018</c:v>
                      </c:pt>
                      <c:pt idx="115">
                        <c:v>38047</c:v>
                      </c:pt>
                      <c:pt idx="116">
                        <c:v>38078</c:v>
                      </c:pt>
                      <c:pt idx="117">
                        <c:v>38108</c:v>
                      </c:pt>
                      <c:pt idx="118">
                        <c:v>38139</c:v>
                      </c:pt>
                      <c:pt idx="119">
                        <c:v>38169</c:v>
                      </c:pt>
                      <c:pt idx="120">
                        <c:v>38200</c:v>
                      </c:pt>
                      <c:pt idx="121">
                        <c:v>38231</c:v>
                      </c:pt>
                      <c:pt idx="122">
                        <c:v>38261</c:v>
                      </c:pt>
                      <c:pt idx="123">
                        <c:v>38292</c:v>
                      </c:pt>
                      <c:pt idx="124">
                        <c:v>38322</c:v>
                      </c:pt>
                      <c:pt idx="125">
                        <c:v>38353</c:v>
                      </c:pt>
                      <c:pt idx="126">
                        <c:v>38384</c:v>
                      </c:pt>
                      <c:pt idx="127">
                        <c:v>38412</c:v>
                      </c:pt>
                      <c:pt idx="128">
                        <c:v>38443</c:v>
                      </c:pt>
                      <c:pt idx="129">
                        <c:v>38473</c:v>
                      </c:pt>
                      <c:pt idx="130">
                        <c:v>38504</c:v>
                      </c:pt>
                      <c:pt idx="131">
                        <c:v>38534</c:v>
                      </c:pt>
                      <c:pt idx="132">
                        <c:v>38565</c:v>
                      </c:pt>
                      <c:pt idx="133">
                        <c:v>38596</c:v>
                      </c:pt>
                      <c:pt idx="134">
                        <c:v>38626</c:v>
                      </c:pt>
                      <c:pt idx="135">
                        <c:v>38657</c:v>
                      </c:pt>
                      <c:pt idx="136">
                        <c:v>38687</c:v>
                      </c:pt>
                      <c:pt idx="137">
                        <c:v>38718</c:v>
                      </c:pt>
                      <c:pt idx="138">
                        <c:v>38749</c:v>
                      </c:pt>
                      <c:pt idx="139">
                        <c:v>38777</c:v>
                      </c:pt>
                      <c:pt idx="140">
                        <c:v>38808</c:v>
                      </c:pt>
                      <c:pt idx="141">
                        <c:v>38838</c:v>
                      </c:pt>
                      <c:pt idx="142">
                        <c:v>38869</c:v>
                      </c:pt>
                      <c:pt idx="143">
                        <c:v>38899</c:v>
                      </c:pt>
                      <c:pt idx="144">
                        <c:v>38930</c:v>
                      </c:pt>
                      <c:pt idx="145">
                        <c:v>38961</c:v>
                      </c:pt>
                      <c:pt idx="146">
                        <c:v>38991</c:v>
                      </c:pt>
                      <c:pt idx="147">
                        <c:v>39022</c:v>
                      </c:pt>
                      <c:pt idx="148">
                        <c:v>39052</c:v>
                      </c:pt>
                      <c:pt idx="149">
                        <c:v>39083</c:v>
                      </c:pt>
                      <c:pt idx="150">
                        <c:v>39114</c:v>
                      </c:pt>
                      <c:pt idx="151">
                        <c:v>39142</c:v>
                      </c:pt>
                      <c:pt idx="152">
                        <c:v>39173</c:v>
                      </c:pt>
                      <c:pt idx="153">
                        <c:v>39203</c:v>
                      </c:pt>
                      <c:pt idx="154">
                        <c:v>39234</c:v>
                      </c:pt>
                      <c:pt idx="155">
                        <c:v>39264</c:v>
                      </c:pt>
                      <c:pt idx="156">
                        <c:v>39295</c:v>
                      </c:pt>
                      <c:pt idx="157">
                        <c:v>39326</c:v>
                      </c:pt>
                      <c:pt idx="158">
                        <c:v>39356</c:v>
                      </c:pt>
                      <c:pt idx="159">
                        <c:v>39387</c:v>
                      </c:pt>
                      <c:pt idx="160">
                        <c:v>39417</c:v>
                      </c:pt>
                      <c:pt idx="161">
                        <c:v>39448</c:v>
                      </c:pt>
                      <c:pt idx="162">
                        <c:v>39479</c:v>
                      </c:pt>
                      <c:pt idx="163">
                        <c:v>39508</c:v>
                      </c:pt>
                      <c:pt idx="164">
                        <c:v>39539</c:v>
                      </c:pt>
                      <c:pt idx="165">
                        <c:v>39569</c:v>
                      </c:pt>
                      <c:pt idx="166">
                        <c:v>39600</c:v>
                      </c:pt>
                      <c:pt idx="167">
                        <c:v>39630</c:v>
                      </c:pt>
                      <c:pt idx="168">
                        <c:v>39661</c:v>
                      </c:pt>
                      <c:pt idx="169">
                        <c:v>39692</c:v>
                      </c:pt>
                      <c:pt idx="170">
                        <c:v>39722</c:v>
                      </c:pt>
                      <c:pt idx="171">
                        <c:v>39753</c:v>
                      </c:pt>
                      <c:pt idx="172">
                        <c:v>39783</c:v>
                      </c:pt>
                      <c:pt idx="173">
                        <c:v>39814</c:v>
                      </c:pt>
                      <c:pt idx="174">
                        <c:v>39845</c:v>
                      </c:pt>
                      <c:pt idx="175">
                        <c:v>39873</c:v>
                      </c:pt>
                      <c:pt idx="176">
                        <c:v>39904</c:v>
                      </c:pt>
                      <c:pt idx="177">
                        <c:v>39934</c:v>
                      </c:pt>
                      <c:pt idx="178">
                        <c:v>39965</c:v>
                      </c:pt>
                      <c:pt idx="179">
                        <c:v>39995</c:v>
                      </c:pt>
                      <c:pt idx="180">
                        <c:v>40026</c:v>
                      </c:pt>
                      <c:pt idx="181">
                        <c:v>40057</c:v>
                      </c:pt>
                      <c:pt idx="182">
                        <c:v>40087</c:v>
                      </c:pt>
                      <c:pt idx="183">
                        <c:v>40118</c:v>
                      </c:pt>
                      <c:pt idx="184">
                        <c:v>40148</c:v>
                      </c:pt>
                      <c:pt idx="185">
                        <c:v>40179</c:v>
                      </c:pt>
                      <c:pt idx="186">
                        <c:v>40210</c:v>
                      </c:pt>
                      <c:pt idx="187">
                        <c:v>40238</c:v>
                      </c:pt>
                      <c:pt idx="188">
                        <c:v>40269</c:v>
                      </c:pt>
                      <c:pt idx="189">
                        <c:v>40299</c:v>
                      </c:pt>
                      <c:pt idx="190">
                        <c:v>40330</c:v>
                      </c:pt>
                      <c:pt idx="191">
                        <c:v>40360</c:v>
                      </c:pt>
                      <c:pt idx="192">
                        <c:v>40391</c:v>
                      </c:pt>
                      <c:pt idx="193">
                        <c:v>40422</c:v>
                      </c:pt>
                      <c:pt idx="194">
                        <c:v>40452</c:v>
                      </c:pt>
                      <c:pt idx="195">
                        <c:v>40483</c:v>
                      </c:pt>
                      <c:pt idx="196">
                        <c:v>40513</c:v>
                      </c:pt>
                      <c:pt idx="197">
                        <c:v>40544</c:v>
                      </c:pt>
                      <c:pt idx="198">
                        <c:v>40575</c:v>
                      </c:pt>
                      <c:pt idx="199">
                        <c:v>40603</c:v>
                      </c:pt>
                      <c:pt idx="200">
                        <c:v>40634</c:v>
                      </c:pt>
                      <c:pt idx="201">
                        <c:v>40664</c:v>
                      </c:pt>
                      <c:pt idx="202">
                        <c:v>40695</c:v>
                      </c:pt>
                      <c:pt idx="203">
                        <c:v>40725</c:v>
                      </c:pt>
                      <c:pt idx="204">
                        <c:v>40756</c:v>
                      </c:pt>
                      <c:pt idx="205">
                        <c:v>40787</c:v>
                      </c:pt>
                      <c:pt idx="206">
                        <c:v>40817</c:v>
                      </c:pt>
                      <c:pt idx="207">
                        <c:v>40848</c:v>
                      </c:pt>
                      <c:pt idx="208">
                        <c:v>40878</c:v>
                      </c:pt>
                      <c:pt idx="209">
                        <c:v>40909</c:v>
                      </c:pt>
                      <c:pt idx="210">
                        <c:v>40940</c:v>
                      </c:pt>
                      <c:pt idx="211">
                        <c:v>40969</c:v>
                      </c:pt>
                      <c:pt idx="212">
                        <c:v>41000</c:v>
                      </c:pt>
                      <c:pt idx="213">
                        <c:v>41030</c:v>
                      </c:pt>
                      <c:pt idx="214">
                        <c:v>41061</c:v>
                      </c:pt>
                      <c:pt idx="215">
                        <c:v>41091</c:v>
                      </c:pt>
                      <c:pt idx="216">
                        <c:v>41122</c:v>
                      </c:pt>
                      <c:pt idx="217">
                        <c:v>41153</c:v>
                      </c:pt>
                      <c:pt idx="218">
                        <c:v>41183</c:v>
                      </c:pt>
                      <c:pt idx="219">
                        <c:v>41214</c:v>
                      </c:pt>
                      <c:pt idx="220">
                        <c:v>41244</c:v>
                      </c:pt>
                      <c:pt idx="221">
                        <c:v>41275</c:v>
                      </c:pt>
                      <c:pt idx="222">
                        <c:v>41306</c:v>
                      </c:pt>
                      <c:pt idx="223">
                        <c:v>41334</c:v>
                      </c:pt>
                      <c:pt idx="224">
                        <c:v>41365</c:v>
                      </c:pt>
                      <c:pt idx="225">
                        <c:v>41395</c:v>
                      </c:pt>
                      <c:pt idx="226">
                        <c:v>41426</c:v>
                      </c:pt>
                      <c:pt idx="227">
                        <c:v>41456</c:v>
                      </c:pt>
                      <c:pt idx="228">
                        <c:v>41487</c:v>
                      </c:pt>
                      <c:pt idx="229">
                        <c:v>41518</c:v>
                      </c:pt>
                      <c:pt idx="230">
                        <c:v>41548</c:v>
                      </c:pt>
                      <c:pt idx="231">
                        <c:v>41579</c:v>
                      </c:pt>
                      <c:pt idx="232">
                        <c:v>41609</c:v>
                      </c:pt>
                      <c:pt idx="233">
                        <c:v>41640</c:v>
                      </c:pt>
                      <c:pt idx="234">
                        <c:v>41671</c:v>
                      </c:pt>
                      <c:pt idx="235">
                        <c:v>41699</c:v>
                      </c:pt>
                      <c:pt idx="236">
                        <c:v>41730</c:v>
                      </c:pt>
                      <c:pt idx="237">
                        <c:v>41760</c:v>
                      </c:pt>
                      <c:pt idx="238">
                        <c:v>41791</c:v>
                      </c:pt>
                      <c:pt idx="239">
                        <c:v>41821</c:v>
                      </c:pt>
                      <c:pt idx="240">
                        <c:v>41852</c:v>
                      </c:pt>
                      <c:pt idx="241">
                        <c:v>41883</c:v>
                      </c:pt>
                      <c:pt idx="242">
                        <c:v>41913</c:v>
                      </c:pt>
                      <c:pt idx="243">
                        <c:v>41944</c:v>
                      </c:pt>
                      <c:pt idx="244">
                        <c:v>41974</c:v>
                      </c:pt>
                      <c:pt idx="245">
                        <c:v>42005</c:v>
                      </c:pt>
                      <c:pt idx="246">
                        <c:v>42036</c:v>
                      </c:pt>
                      <c:pt idx="247">
                        <c:v>42064</c:v>
                      </c:pt>
                      <c:pt idx="248">
                        <c:v>42095</c:v>
                      </c:pt>
                      <c:pt idx="249">
                        <c:v>42125</c:v>
                      </c:pt>
                      <c:pt idx="250">
                        <c:v>42156</c:v>
                      </c:pt>
                      <c:pt idx="251">
                        <c:v>42186</c:v>
                      </c:pt>
                      <c:pt idx="252">
                        <c:v>42217</c:v>
                      </c:pt>
                      <c:pt idx="253">
                        <c:v>42248</c:v>
                      </c:pt>
                      <c:pt idx="254">
                        <c:v>42278</c:v>
                      </c:pt>
                      <c:pt idx="255">
                        <c:v>42309</c:v>
                      </c:pt>
                      <c:pt idx="256">
                        <c:v>42339</c:v>
                      </c:pt>
                      <c:pt idx="257">
                        <c:v>42370</c:v>
                      </c:pt>
                      <c:pt idx="258">
                        <c:v>42401</c:v>
                      </c:pt>
                      <c:pt idx="259">
                        <c:v>42430</c:v>
                      </c:pt>
                      <c:pt idx="260">
                        <c:v>42461</c:v>
                      </c:pt>
                      <c:pt idx="261">
                        <c:v>42491</c:v>
                      </c:pt>
                      <c:pt idx="262">
                        <c:v>42522</c:v>
                      </c:pt>
                      <c:pt idx="263">
                        <c:v>42552</c:v>
                      </c:pt>
                      <c:pt idx="264">
                        <c:v>42583</c:v>
                      </c:pt>
                      <c:pt idx="265">
                        <c:v>42614</c:v>
                      </c:pt>
                      <c:pt idx="266">
                        <c:v>42644</c:v>
                      </c:pt>
                      <c:pt idx="267">
                        <c:v>42675</c:v>
                      </c:pt>
                      <c:pt idx="268">
                        <c:v>42705</c:v>
                      </c:pt>
                      <c:pt idx="269">
                        <c:v>42736</c:v>
                      </c:pt>
                      <c:pt idx="270">
                        <c:v>42767</c:v>
                      </c:pt>
                      <c:pt idx="271">
                        <c:v>42795</c:v>
                      </c:pt>
                      <c:pt idx="272">
                        <c:v>42826</c:v>
                      </c:pt>
                      <c:pt idx="273">
                        <c:v>42856</c:v>
                      </c:pt>
                      <c:pt idx="274">
                        <c:v>42887</c:v>
                      </c:pt>
                      <c:pt idx="275">
                        <c:v>42917</c:v>
                      </c:pt>
                      <c:pt idx="276">
                        <c:v>42948</c:v>
                      </c:pt>
                      <c:pt idx="277">
                        <c:v>42979</c:v>
                      </c:pt>
                      <c:pt idx="278">
                        <c:v>43009</c:v>
                      </c:pt>
                      <c:pt idx="279">
                        <c:v>43040</c:v>
                      </c:pt>
                      <c:pt idx="280">
                        <c:v>43070</c:v>
                      </c:pt>
                      <c:pt idx="281">
                        <c:v>43101</c:v>
                      </c:pt>
                      <c:pt idx="282">
                        <c:v>43132</c:v>
                      </c:pt>
                      <c:pt idx="283">
                        <c:v>43160</c:v>
                      </c:pt>
                      <c:pt idx="284">
                        <c:v>43191</c:v>
                      </c:pt>
                      <c:pt idx="285">
                        <c:v>43221</c:v>
                      </c:pt>
                      <c:pt idx="286">
                        <c:v>43252</c:v>
                      </c:pt>
                      <c:pt idx="287">
                        <c:v>43282</c:v>
                      </c:pt>
                      <c:pt idx="288">
                        <c:v>43313</c:v>
                      </c:pt>
                      <c:pt idx="289">
                        <c:v>43344</c:v>
                      </c:pt>
                      <c:pt idx="290">
                        <c:v>43374</c:v>
                      </c:pt>
                      <c:pt idx="291">
                        <c:v>43405</c:v>
                      </c:pt>
                      <c:pt idx="292">
                        <c:v>43435</c:v>
                      </c:pt>
                      <c:pt idx="293">
                        <c:v>43466</c:v>
                      </c:pt>
                      <c:pt idx="294">
                        <c:v>43497</c:v>
                      </c:pt>
                      <c:pt idx="295">
                        <c:v>43525</c:v>
                      </c:pt>
                      <c:pt idx="296">
                        <c:v>43556</c:v>
                      </c:pt>
                      <c:pt idx="297">
                        <c:v>43586</c:v>
                      </c:pt>
                      <c:pt idx="298">
                        <c:v>43617</c:v>
                      </c:pt>
                      <c:pt idx="299">
                        <c:v>43647</c:v>
                      </c:pt>
                      <c:pt idx="300">
                        <c:v>43678</c:v>
                      </c:pt>
                      <c:pt idx="301">
                        <c:v>43709</c:v>
                      </c:pt>
                      <c:pt idx="302">
                        <c:v>43739</c:v>
                      </c:pt>
                      <c:pt idx="303">
                        <c:v>43770</c:v>
                      </c:pt>
                      <c:pt idx="304">
                        <c:v>43800</c:v>
                      </c:pt>
                      <c:pt idx="305">
                        <c:v>43831</c:v>
                      </c:pt>
                      <c:pt idx="306">
                        <c:v>43862</c:v>
                      </c:pt>
                      <c:pt idx="307">
                        <c:v>43891</c:v>
                      </c:pt>
                      <c:pt idx="308">
                        <c:v>43922</c:v>
                      </c:pt>
                      <c:pt idx="309">
                        <c:v>43952</c:v>
                      </c:pt>
                      <c:pt idx="310">
                        <c:v>43983</c:v>
                      </c:pt>
                      <c:pt idx="311">
                        <c:v>44013</c:v>
                      </c:pt>
                      <c:pt idx="312">
                        <c:v>44044</c:v>
                      </c:pt>
                      <c:pt idx="313">
                        <c:v>44075</c:v>
                      </c:pt>
                      <c:pt idx="314">
                        <c:v>44105</c:v>
                      </c:pt>
                      <c:pt idx="315">
                        <c:v>44136</c:v>
                      </c:pt>
                      <c:pt idx="316">
                        <c:v>44166</c:v>
                      </c:pt>
                      <c:pt idx="317">
                        <c:v>44197</c:v>
                      </c:pt>
                      <c:pt idx="318">
                        <c:v>44228</c:v>
                      </c:pt>
                      <c:pt idx="319">
                        <c:v>44256</c:v>
                      </c:pt>
                      <c:pt idx="320">
                        <c:v>44287</c:v>
                      </c:pt>
                      <c:pt idx="321">
                        <c:v>44317</c:v>
                      </c:pt>
                      <c:pt idx="322">
                        <c:v>44348</c:v>
                      </c:pt>
                      <c:pt idx="323">
                        <c:v>44378</c:v>
                      </c:pt>
                      <c:pt idx="324">
                        <c:v>44409</c:v>
                      </c:pt>
                      <c:pt idx="325">
                        <c:v>44440</c:v>
                      </c:pt>
                      <c:pt idx="326">
                        <c:v>44470</c:v>
                      </c:pt>
                      <c:pt idx="327">
                        <c:v>44501</c:v>
                      </c:pt>
                      <c:pt idx="328">
                        <c:v>44531</c:v>
                      </c:pt>
                      <c:pt idx="329">
                        <c:v>44562</c:v>
                      </c:pt>
                      <c:pt idx="330">
                        <c:v>44593</c:v>
                      </c:pt>
                      <c:pt idx="331">
                        <c:v>44621</c:v>
                      </c:pt>
                      <c:pt idx="332">
                        <c:v>44652</c:v>
                      </c:pt>
                      <c:pt idx="333">
                        <c:v>44682</c:v>
                      </c:pt>
                      <c:pt idx="334">
                        <c:v>44713</c:v>
                      </c:pt>
                      <c:pt idx="335">
                        <c:v>44743</c:v>
                      </c:pt>
                      <c:pt idx="336">
                        <c:v>44774</c:v>
                      </c:pt>
                      <c:pt idx="337">
                        <c:v>44805</c:v>
                      </c:pt>
                      <c:pt idx="338">
                        <c:v>44835</c:v>
                      </c:pt>
                      <c:pt idx="339">
                        <c:v>44866</c:v>
                      </c:pt>
                      <c:pt idx="340">
                        <c:v>44896</c:v>
                      </c:pt>
                      <c:pt idx="341">
                        <c:v>44927</c:v>
                      </c:pt>
                      <c:pt idx="342">
                        <c:v>44958</c:v>
                      </c:pt>
                      <c:pt idx="343">
                        <c:v>44986</c:v>
                      </c:pt>
                      <c:pt idx="344">
                        <c:v>45017</c:v>
                      </c:pt>
                      <c:pt idx="345">
                        <c:v>45047</c:v>
                      </c:pt>
                      <c:pt idx="346">
                        <c:v>45078</c:v>
                      </c:pt>
                      <c:pt idx="347">
                        <c:v>45108</c:v>
                      </c:pt>
                      <c:pt idx="348">
                        <c:v>45139</c:v>
                      </c:pt>
                      <c:pt idx="349">
                        <c:v>45170</c:v>
                      </c:pt>
                      <c:pt idx="350">
                        <c:v>45200</c:v>
                      </c:pt>
                      <c:pt idx="351">
                        <c:v>45231</c:v>
                      </c:pt>
                      <c:pt idx="352">
                        <c:v>45261</c:v>
                      </c:pt>
                      <c:pt idx="353">
                        <c:v>45292</c:v>
                      </c:pt>
                      <c:pt idx="354">
                        <c:v>45323</c:v>
                      </c:pt>
                      <c:pt idx="355">
                        <c:v>45352</c:v>
                      </c:pt>
                      <c:pt idx="356">
                        <c:v>45383</c:v>
                      </c:pt>
                      <c:pt idx="357">
                        <c:v>45413</c:v>
                      </c:pt>
                      <c:pt idx="358">
                        <c:v>45444</c:v>
                      </c:pt>
                      <c:pt idx="359">
                        <c:v>45474</c:v>
                      </c:pt>
                      <c:pt idx="360">
                        <c:v>45505</c:v>
                      </c:pt>
                      <c:pt idx="361">
                        <c:v>45536</c:v>
                      </c:pt>
                      <c:pt idx="362">
                        <c:v>45566</c:v>
                      </c:pt>
                      <c:pt idx="363">
                        <c:v>45597</c:v>
                      </c:pt>
                      <c:pt idx="364">
                        <c:v>45627</c:v>
                      </c:pt>
                      <c:pt idx="365">
                        <c:v>45658</c:v>
                      </c:pt>
                      <c:pt idx="366">
                        <c:v>45689</c:v>
                      </c:pt>
                      <c:pt idx="367">
                        <c:v>45717</c:v>
                      </c:pt>
                      <c:pt idx="368">
                        <c:v>45748</c:v>
                      </c:pt>
                      <c:pt idx="369">
                        <c:v>45778</c:v>
                      </c:pt>
                      <c:pt idx="370">
                        <c:v>45809</c:v>
                      </c:pt>
                      <c:pt idx="371">
                        <c:v>45839</c:v>
                      </c:pt>
                      <c:pt idx="372">
                        <c:v>45870</c:v>
                      </c:pt>
                      <c:pt idx="373">
                        <c:v>45901</c:v>
                      </c:pt>
                      <c:pt idx="374">
                        <c:v>45931</c:v>
                      </c:pt>
                      <c:pt idx="375">
                        <c:v>45962</c:v>
                      </c:pt>
                      <c:pt idx="376">
                        <c:v>45992</c:v>
                      </c:pt>
                      <c:pt idx="377">
                        <c:v>46023</c:v>
                      </c:pt>
                      <c:pt idx="378">
                        <c:v>46054</c:v>
                      </c:pt>
                      <c:pt idx="379">
                        <c:v>46082</c:v>
                      </c:pt>
                      <c:pt idx="380">
                        <c:v>46113</c:v>
                      </c:pt>
                      <c:pt idx="381">
                        <c:v>46143</c:v>
                      </c:pt>
                      <c:pt idx="382">
                        <c:v>46174</c:v>
                      </c:pt>
                      <c:pt idx="383">
                        <c:v>46204</c:v>
                      </c:pt>
                      <c:pt idx="384">
                        <c:v>46235</c:v>
                      </c:pt>
                      <c:pt idx="385">
                        <c:v>46266</c:v>
                      </c:pt>
                      <c:pt idx="386">
                        <c:v>46296</c:v>
                      </c:pt>
                      <c:pt idx="387">
                        <c:v>46327</c:v>
                      </c:pt>
                      <c:pt idx="388">
                        <c:v>46357</c:v>
                      </c:pt>
                      <c:pt idx="389">
                        <c:v>46388</c:v>
                      </c:pt>
                      <c:pt idx="390">
                        <c:v>46419</c:v>
                      </c:pt>
                      <c:pt idx="391">
                        <c:v>46447</c:v>
                      </c:pt>
                      <c:pt idx="392">
                        <c:v>46478</c:v>
                      </c:pt>
                      <c:pt idx="393">
                        <c:v>46508</c:v>
                      </c:pt>
                      <c:pt idx="394">
                        <c:v>46539</c:v>
                      </c:pt>
                      <c:pt idx="395">
                        <c:v>46569</c:v>
                      </c:pt>
                      <c:pt idx="396">
                        <c:v>46600</c:v>
                      </c:pt>
                      <c:pt idx="397">
                        <c:v>46631</c:v>
                      </c:pt>
                      <c:pt idx="398">
                        <c:v>46661</c:v>
                      </c:pt>
                      <c:pt idx="399">
                        <c:v>46692</c:v>
                      </c:pt>
                      <c:pt idx="400">
                        <c:v>46722</c:v>
                      </c:pt>
                      <c:pt idx="401">
                        <c:v>46753</c:v>
                      </c:pt>
                      <c:pt idx="402">
                        <c:v>46784</c:v>
                      </c:pt>
                      <c:pt idx="403">
                        <c:v>46813</c:v>
                      </c:pt>
                      <c:pt idx="404">
                        <c:v>46844</c:v>
                      </c:pt>
                      <c:pt idx="405">
                        <c:v>46874</c:v>
                      </c:pt>
                      <c:pt idx="406">
                        <c:v>46905</c:v>
                      </c:pt>
                      <c:pt idx="407">
                        <c:v>46935</c:v>
                      </c:pt>
                      <c:pt idx="408">
                        <c:v>46966</c:v>
                      </c:pt>
                      <c:pt idx="409">
                        <c:v>46997</c:v>
                      </c:pt>
                      <c:pt idx="410">
                        <c:v>47027</c:v>
                      </c:pt>
                      <c:pt idx="411">
                        <c:v>47058</c:v>
                      </c:pt>
                      <c:pt idx="412">
                        <c:v>47088</c:v>
                      </c:pt>
                      <c:pt idx="413">
                        <c:v>47119</c:v>
                      </c:pt>
                      <c:pt idx="414">
                        <c:v>47150</c:v>
                      </c:pt>
                      <c:pt idx="415">
                        <c:v>47178</c:v>
                      </c:pt>
                      <c:pt idx="416">
                        <c:v>47209</c:v>
                      </c:pt>
                      <c:pt idx="417">
                        <c:v>47239</c:v>
                      </c:pt>
                      <c:pt idx="418">
                        <c:v>47270</c:v>
                      </c:pt>
                      <c:pt idx="419">
                        <c:v>47300</c:v>
                      </c:pt>
                      <c:pt idx="420">
                        <c:v>47331</c:v>
                      </c:pt>
                      <c:pt idx="421">
                        <c:v>47362</c:v>
                      </c:pt>
                      <c:pt idx="422">
                        <c:v>47392</c:v>
                      </c:pt>
                      <c:pt idx="423">
                        <c:v>47423</c:v>
                      </c:pt>
                      <c:pt idx="424">
                        <c:v>47453</c:v>
                      </c:pt>
                      <c:pt idx="425">
                        <c:v>47484</c:v>
                      </c:pt>
                      <c:pt idx="426">
                        <c:v>47515</c:v>
                      </c:pt>
                      <c:pt idx="427">
                        <c:v>47543</c:v>
                      </c:pt>
                      <c:pt idx="428">
                        <c:v>47574</c:v>
                      </c:pt>
                      <c:pt idx="429">
                        <c:v>47604</c:v>
                      </c:pt>
                      <c:pt idx="430">
                        <c:v>47635</c:v>
                      </c:pt>
                      <c:pt idx="431">
                        <c:v>47665</c:v>
                      </c:pt>
                      <c:pt idx="432">
                        <c:v>47696</c:v>
                      </c:pt>
                      <c:pt idx="433">
                        <c:v>47727</c:v>
                      </c:pt>
                      <c:pt idx="434">
                        <c:v>47757</c:v>
                      </c:pt>
                      <c:pt idx="435">
                        <c:v>47788</c:v>
                      </c:pt>
                      <c:pt idx="436">
                        <c:v>47818</c:v>
                      </c:pt>
                      <c:pt idx="437">
                        <c:v>47849</c:v>
                      </c:pt>
                      <c:pt idx="438">
                        <c:v>47880</c:v>
                      </c:pt>
                      <c:pt idx="439">
                        <c:v>47908</c:v>
                      </c:pt>
                      <c:pt idx="440">
                        <c:v>47939</c:v>
                      </c:pt>
                      <c:pt idx="441">
                        <c:v>47969</c:v>
                      </c:pt>
                      <c:pt idx="442">
                        <c:v>48000</c:v>
                      </c:pt>
                      <c:pt idx="443">
                        <c:v>48030</c:v>
                      </c:pt>
                      <c:pt idx="444">
                        <c:v>48061</c:v>
                      </c:pt>
                      <c:pt idx="445">
                        <c:v>48092</c:v>
                      </c:pt>
                      <c:pt idx="446">
                        <c:v>48122</c:v>
                      </c:pt>
                      <c:pt idx="447">
                        <c:v>48153</c:v>
                      </c:pt>
                      <c:pt idx="448">
                        <c:v>48183</c:v>
                      </c:pt>
                      <c:pt idx="449">
                        <c:v>48214</c:v>
                      </c:pt>
                      <c:pt idx="450">
                        <c:v>48245</c:v>
                      </c:pt>
                      <c:pt idx="451">
                        <c:v>48274</c:v>
                      </c:pt>
                      <c:pt idx="452">
                        <c:v>48305</c:v>
                      </c:pt>
                      <c:pt idx="453">
                        <c:v>48335</c:v>
                      </c:pt>
                      <c:pt idx="454">
                        <c:v>48366</c:v>
                      </c:pt>
                      <c:pt idx="455">
                        <c:v>48396</c:v>
                      </c:pt>
                      <c:pt idx="456">
                        <c:v>48427</c:v>
                      </c:pt>
                      <c:pt idx="457">
                        <c:v>48458</c:v>
                      </c:pt>
                      <c:pt idx="458">
                        <c:v>48488</c:v>
                      </c:pt>
                      <c:pt idx="459">
                        <c:v>48519</c:v>
                      </c:pt>
                      <c:pt idx="460">
                        <c:v>48549</c:v>
                      </c:pt>
                    </c:numCache>
                  </c:numRef>
                </c:cat>
                <c:val>
                  <c:numRef>
                    <c:extLst>
                      <c:ext uri="{02D57815-91ED-43cb-92C2-25804820EDAC}">
                        <c15:formulaRef>
                          <c15:sqref>HomeDepot!$K$3:$K$1430</c15:sqref>
                        </c15:formulaRef>
                      </c:ext>
                    </c:extLst>
                    <c:numCache>
                      <c:formatCode>General</c:formatCode>
                      <c:ptCount val="1428"/>
                      <c:pt idx="460" formatCode="0.0">
                        <c:v>#N/A</c:v>
                      </c:pt>
                    </c:numCache>
                  </c:numRef>
                </c:val>
                <c:smooth val="0"/>
                <c:extLst>
                  <c:ext xmlns:c16="http://schemas.microsoft.com/office/drawing/2014/chart" uri="{C3380CC4-5D6E-409C-BE32-E72D297353CC}">
                    <c16:uniqueId val="{00000038-C600-4CF0-9B65-014E42C1C482}"/>
                  </c:ext>
                </c:extLst>
              </c15:ser>
            </c15:filteredLineSeries>
          </c:ext>
        </c:extLst>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35"/>
          <c:min val="-7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35"/>
      </c:valAx>
      <c:valAx>
        <c:axId val="307581152"/>
        <c:scaling>
          <c:orientation val="minMax"/>
          <c:max val="270"/>
          <c:min val="30"/>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8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899073629239988E-2"/>
          <c:y val="9.2372648993038556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OPEESA!$B$9:$B$536</c:f>
              <c:numCache>
                <c:formatCode>General</c:formatCode>
                <c:ptCount val="5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numCache>
            </c:numRef>
          </c:val>
          <c:smooth val="0"/>
          <c:extLst>
            <c:ext xmlns:c16="http://schemas.microsoft.com/office/drawing/2014/chart" uri="{C3380CC4-5D6E-409C-BE32-E72D297353CC}">
              <c16:uniqueId val="{00000000-B8D7-476A-ADAF-12D2B09A01FC}"/>
            </c:ext>
          </c:extLst>
        </c:ser>
        <c:ser>
          <c:idx val="5"/>
          <c:order val="1"/>
          <c:tx>
            <c:v>OPEESA</c:v>
          </c:tx>
          <c:spPr>
            <a:ln w="38100">
              <a:solidFill>
                <a:schemeClr val="tx2">
                  <a:lumMod val="75000"/>
                </a:schemeClr>
              </a:solidFill>
            </a:ln>
            <a:effectLst/>
          </c:spPr>
          <c:marker>
            <c:symbol val="none"/>
          </c:marker>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OPEESA!$I$9:$I$536</c:f>
              <c:numCache>
                <c:formatCode>General</c:formatCode>
                <c:ptCount val="528"/>
                <c:pt idx="0" formatCode="0.0">
                  <c:v>0</c:v>
                </c:pt>
                <c:pt idx="176" formatCode="0.0">
                  <c:v>7.1772199410999997</c:v>
                </c:pt>
                <c:pt idx="177" formatCode="0.0">
                  <c:v>7.6014564975000001</c:v>
                </c:pt>
                <c:pt idx="178" formatCode="0.0">
                  <c:v>7.8534774626999999</c:v>
                </c:pt>
                <c:pt idx="179" formatCode="0.0">
                  <c:v>8.1949208083999991</c:v>
                </c:pt>
                <c:pt idx="180" formatCode="0.0">
                  <c:v>6.8254887050999997</c:v>
                </c:pt>
                <c:pt idx="181" formatCode="0.0">
                  <c:v>6.6940043288000002</c:v>
                </c:pt>
                <c:pt idx="182" formatCode="0.0">
                  <c:v>6.4903253343999996</c:v>
                </c:pt>
                <c:pt idx="183" formatCode="0.0">
                  <c:v>8.3901719253000007</c:v>
                </c:pt>
                <c:pt idx="184" formatCode="0.0">
                  <c:v>8.2920173478999999</c:v>
                </c:pt>
                <c:pt idx="185" formatCode="0.0">
                  <c:v>7.9537074496000004</c:v>
                </c:pt>
                <c:pt idx="186" formatCode="0.0">
                  <c:v>9.1409471731000007</c:v>
                </c:pt>
                <c:pt idx="187" formatCode="0.0">
                  <c:v>8.9409648358999991</c:v>
                </c:pt>
                <c:pt idx="188" formatCode="0.0">
                  <c:v>9.2282468077999997</c:v>
                </c:pt>
                <c:pt idx="189" formatCode="0.0">
                  <c:v>10.0384391403</c:v>
                </c:pt>
                <c:pt idx="190" formatCode="0.0">
                  <c:v>9.3304509418000006</c:v>
                </c:pt>
                <c:pt idx="191" formatCode="0.0">
                  <c:v>9.8294895498999999</c:v>
                </c:pt>
                <c:pt idx="192" formatCode="0.0">
                  <c:v>11.538916112900001</c:v>
                </c:pt>
                <c:pt idx="193" formatCode="0.0">
                  <c:v>11.058838167699999</c:v>
                </c:pt>
                <c:pt idx="194" formatCode="0.0">
                  <c:v>8.9538908935000006</c:v>
                </c:pt>
                <c:pt idx="195" formatCode="0.0">
                  <c:v>7.6922765226000003</c:v>
                </c:pt>
                <c:pt idx="196" formatCode="0.0">
                  <c:v>9.5795583602000001</c:v>
                </c:pt>
                <c:pt idx="197" formatCode="0.0">
                  <c:v>12.3801567984</c:v>
                </c:pt>
                <c:pt idx="198" formatCode="0.0">
                  <c:v>15.042588027600001</c:v>
                </c:pt>
                <c:pt idx="199" formatCode="0.0">
                  <c:v>16.367949766500001</c:v>
                </c:pt>
                <c:pt idx="200" formatCode="0.0">
                  <c:v>16.677164937000001</c:v>
                </c:pt>
                <c:pt idx="201" formatCode="0.0">
                  <c:v>14.9904982909</c:v>
                </c:pt>
                <c:pt idx="202" formatCode="0.0">
                  <c:v>15.2003063922</c:v>
                </c:pt>
                <c:pt idx="203" formatCode="0.0">
                  <c:v>13.0731341496</c:v>
                </c:pt>
                <c:pt idx="204" formatCode="0.0">
                  <c:v>11.3607674132</c:v>
                </c:pt>
                <c:pt idx="205" formatCode="0.0">
                  <c:v>10.8601828971</c:v>
                </c:pt>
                <c:pt idx="206" formatCode="0.0">
                  <c:v>14.6048980613</c:v>
                </c:pt>
                <c:pt idx="207" formatCode="0.0">
                  <c:v>15.3828042542</c:v>
                </c:pt>
                <c:pt idx="208" formatCode="0.0">
                  <c:v>11.7478134162</c:v>
                </c:pt>
                <c:pt idx="209" formatCode="0.0">
                  <c:v>9.2764965538999995</c:v>
                </c:pt>
                <c:pt idx="210" formatCode="0.0">
                  <c:v>5.6106537721</c:v>
                </c:pt>
                <c:pt idx="211" formatCode="0.0">
                  <c:v>3.1041326952000001</c:v>
                </c:pt>
                <c:pt idx="212" formatCode="0.0">
                  <c:v>2.6844763333000001</c:v>
                </c:pt>
                <c:pt idx="213" formatCode="0.0">
                  <c:v>2.6664835440000001</c:v>
                </c:pt>
                <c:pt idx="214" formatCode="0.0">
                  <c:v>2.5633145863000002</c:v>
                </c:pt>
                <c:pt idx="215" formatCode="0.0">
                  <c:v>4.0090879247000002</c:v>
                </c:pt>
                <c:pt idx="216" formatCode="0.0">
                  <c:v>3.8469275572999999</c:v>
                </c:pt>
                <c:pt idx="217" formatCode="0.0">
                  <c:v>4.7878261321000002</c:v>
                </c:pt>
                <c:pt idx="218" formatCode="0.0">
                  <c:v>2.3959721231</c:v>
                </c:pt>
                <c:pt idx="219" formatCode="0.0">
                  <c:v>1.7912155006999999</c:v>
                </c:pt>
                <c:pt idx="220" formatCode="0.0">
                  <c:v>2.4268441749999998</c:v>
                </c:pt>
                <c:pt idx="221" formatCode="0.0">
                  <c:v>2.8997741683</c:v>
                </c:pt>
                <c:pt idx="222" formatCode="0.0">
                  <c:v>4.0886890311000004</c:v>
                </c:pt>
                <c:pt idx="223" formatCode="0.0">
                  <c:v>4.9157225892999996</c:v>
                </c:pt>
                <c:pt idx="224" formatCode="0.0">
                  <c:v>4.3549393066000004</c:v>
                </c:pt>
                <c:pt idx="225" formatCode="0.0">
                  <c:v>4.4090461815999999</c:v>
                </c:pt>
                <c:pt idx="226" formatCode="0.0">
                  <c:v>4.2987538703999997</c:v>
                </c:pt>
                <c:pt idx="227" formatCode="0.0">
                  <c:v>3.4535898709000001</c:v>
                </c:pt>
                <c:pt idx="228" formatCode="0.0">
                  <c:v>3.4317505982999998</c:v>
                </c:pt>
                <c:pt idx="229" formatCode="0.0">
                  <c:v>4.0597247530000002</c:v>
                </c:pt>
                <c:pt idx="230" formatCode="0.0">
                  <c:v>5.7245796682999996</c:v>
                </c:pt>
                <c:pt idx="231" formatCode="0.0">
                  <c:v>4.5599627532999998</c:v>
                </c:pt>
                <c:pt idx="232" formatCode="0.0">
                  <c:v>4.7104152751999999</c:v>
                </c:pt>
                <c:pt idx="233" formatCode="0.0">
                  <c:v>3.7265060392999998</c:v>
                </c:pt>
                <c:pt idx="234" formatCode="0.0">
                  <c:v>1.6283222303</c:v>
                </c:pt>
                <c:pt idx="235" formatCode="0.0">
                  <c:v>3.3030749574999998</c:v>
                </c:pt>
                <c:pt idx="236" formatCode="0.0">
                  <c:v>3.9826355867999998</c:v>
                </c:pt>
                <c:pt idx="237" formatCode="0.0">
                  <c:v>4.0625624476000004</c:v>
                </c:pt>
                <c:pt idx="238" formatCode="0.0">
                  <c:v>4.4311667478999999</c:v>
                </c:pt>
                <c:pt idx="239" formatCode="0.0">
                  <c:v>4.4954611116000001</c:v>
                </c:pt>
                <c:pt idx="240" formatCode="0.0">
                  <c:v>5.7107965749999998</c:v>
                </c:pt>
                <c:pt idx="241" formatCode="0.0">
                  <c:v>3.3961852983999998</c:v>
                </c:pt>
                <c:pt idx="242" formatCode="0.0">
                  <c:v>2.2352183120000002</c:v>
                </c:pt>
                <c:pt idx="243" formatCode="0.0">
                  <c:v>3.0528958460000002</c:v>
                </c:pt>
                <c:pt idx="244" formatCode="0.0">
                  <c:v>4.3327836547</c:v>
                </c:pt>
                <c:pt idx="245" formatCode="0.0">
                  <c:v>5.1203338055999996</c:v>
                </c:pt>
                <c:pt idx="246" formatCode="0.0">
                  <c:v>7.2941982096000002</c:v>
                </c:pt>
                <c:pt idx="247" formatCode="0.0">
                  <c:v>5.7754269715</c:v>
                </c:pt>
                <c:pt idx="248" formatCode="0.0">
                  <c:v>5.2189359603999996</c:v>
                </c:pt>
                <c:pt idx="249" formatCode="0.0">
                  <c:v>5.8558289501000003</c:v>
                </c:pt>
                <c:pt idx="250" formatCode="0.0">
                  <c:v>5.8361198760999997</c:v>
                </c:pt>
                <c:pt idx="251" formatCode="0.0">
                  <c:v>6.4259310448000004</c:v>
                </c:pt>
                <c:pt idx="252" formatCode="0.0">
                  <c:v>5.4776197567000002</c:v>
                </c:pt>
                <c:pt idx="253" formatCode="0.0">
                  <c:v>6.1032209731</c:v>
                </c:pt>
                <c:pt idx="254" formatCode="0.0">
                  <c:v>5.1904723102999997</c:v>
                </c:pt>
                <c:pt idx="255" formatCode="0.0">
                  <c:v>4.3555347271000002</c:v>
                </c:pt>
                <c:pt idx="256" formatCode="0.0">
                  <c:v>4.4783010595999997</c:v>
                </c:pt>
                <c:pt idx="257" formatCode="0.0">
                  <c:v>5.4143814198999998</c:v>
                </c:pt>
                <c:pt idx="258" formatCode="0.0">
                  <c:v>4.9858102252999998</c:v>
                </c:pt>
                <c:pt idx="259" formatCode="0.0">
                  <c:v>4.8392581689999998</c:v>
                </c:pt>
                <c:pt idx="260" formatCode="0.0">
                  <c:v>5.1129299597999998</c:v>
                </c:pt>
                <c:pt idx="261" formatCode="0.0">
                  <c:v>4.8302488785</c:v>
                </c:pt>
                <c:pt idx="262" formatCode="0.0">
                  <c:v>4.724831419</c:v>
                </c:pt>
                <c:pt idx="263" formatCode="0.0">
                  <c:v>4.8837936899000001</c:v>
                </c:pt>
                <c:pt idx="264" formatCode="0.0">
                  <c:v>4.8895064009000002</c:v>
                </c:pt>
                <c:pt idx="265" formatCode="0.0">
                  <c:v>5.9394831563999997</c:v>
                </c:pt>
                <c:pt idx="266" formatCode="0.0">
                  <c:v>6.7127704989000003</c:v>
                </c:pt>
                <c:pt idx="267" formatCode="0.0">
                  <c:v>9.9148988478</c:v>
                </c:pt>
                <c:pt idx="268" formatCode="0.0">
                  <c:v>7.990388737</c:v>
                </c:pt>
                <c:pt idx="269" formatCode="0.0">
                  <c:v>5.4141969602</c:v>
                </c:pt>
                <c:pt idx="270" formatCode="0.0">
                  <c:v>6.1195127300000003</c:v>
                </c:pt>
                <c:pt idx="271" formatCode="0.0">
                  <c:v>6.0510785948999999</c:v>
                </c:pt>
                <c:pt idx="272" formatCode="0.0">
                  <c:v>6.2465191224999996</c:v>
                </c:pt>
                <c:pt idx="273" formatCode="0.0">
                  <c:v>5.8442876679999998</c:v>
                </c:pt>
                <c:pt idx="274" formatCode="0.0">
                  <c:v>4.9931480059000002</c:v>
                </c:pt>
                <c:pt idx="275" formatCode="0.0">
                  <c:v>3.8764287604000001</c:v>
                </c:pt>
                <c:pt idx="276" formatCode="0.0">
                  <c:v>2.0055512478000002</c:v>
                </c:pt>
                <c:pt idx="277" formatCode="0.0">
                  <c:v>-1.7688586998</c:v>
                </c:pt>
                <c:pt idx="278" formatCode="0.0">
                  <c:v>-4.6101104953999998</c:v>
                </c:pt>
                <c:pt idx="279" formatCode="0.0">
                  <c:v>-9.3530204437000002</c:v>
                </c:pt>
                <c:pt idx="280" formatCode="0.0">
                  <c:v>-9.9160260404000002</c:v>
                </c:pt>
                <c:pt idx="281" formatCode="0.0">
                  <c:v>-6.7868323673999997</c:v>
                </c:pt>
                <c:pt idx="282" formatCode="0.0">
                  <c:v>-7.8112152611000001</c:v>
                </c:pt>
                <c:pt idx="283" formatCode="0.0">
                  <c:v>-7.5139350977000001</c:v>
                </c:pt>
                <c:pt idx="284" formatCode="0.0">
                  <c:v>-7.4937214231000002</c:v>
                </c:pt>
                <c:pt idx="285" formatCode="0.0">
                  <c:v>-7.2430243703999997</c:v>
                </c:pt>
                <c:pt idx="286" formatCode="0.0">
                  <c:v>-5.9231624732999997</c:v>
                </c:pt>
                <c:pt idx="287" formatCode="0.0">
                  <c:v>-4.3304308301000001</c:v>
                </c:pt>
                <c:pt idx="288" formatCode="0.0">
                  <c:v>-0.98966057519999995</c:v>
                </c:pt>
                <c:pt idx="289" formatCode="0.0">
                  <c:v>3.4689498544999999</c:v>
                </c:pt>
                <c:pt idx="290" formatCode="0.0">
                  <c:v>11.723565796000001</c:v>
                </c:pt>
                <c:pt idx="291" formatCode="0.0">
                  <c:v>19.102919414199999</c:v>
                </c:pt>
                <c:pt idx="292" formatCode="0.0">
                  <c:v>20.5964090678</c:v>
                </c:pt>
                <c:pt idx="293" formatCode="0.0">
                  <c:v>18.103977373900001</c:v>
                </c:pt>
                <c:pt idx="294" formatCode="0.0">
                  <c:v>18.572070995499999</c:v>
                </c:pt>
                <c:pt idx="295" formatCode="0.0">
                  <c:v>19.030524162199999</c:v>
                </c:pt>
                <c:pt idx="296" formatCode="0.0">
                  <c:v>19.394360507599998</c:v>
                </c:pt>
                <c:pt idx="297" formatCode="0.0">
                  <c:v>19.306759714799998</c:v>
                </c:pt>
                <c:pt idx="298" formatCode="0.0">
                  <c:v>18.676800443299999</c:v>
                </c:pt>
                <c:pt idx="299" formatCode="0.0">
                  <c:v>16.402327053400001</c:v>
                </c:pt>
                <c:pt idx="300" formatCode="0.0">
                  <c:v>17.196840886099999</c:v>
                </c:pt>
                <c:pt idx="301" formatCode="0.0">
                  <c:v>18.278499118300001</c:v>
                </c:pt>
                <c:pt idx="302" formatCode="0.0">
                  <c:v>12.6259408323</c:v>
                </c:pt>
                <c:pt idx="303" formatCode="0.0">
                  <c:v>7.7725769777</c:v>
                </c:pt>
                <c:pt idx="304" formatCode="0.0">
                  <c:v>9.5601253521</c:v>
                </c:pt>
                <c:pt idx="305" formatCode="0.0">
                  <c:v>11.607993696399999</c:v>
                </c:pt>
                <c:pt idx="306" formatCode="0.0">
                  <c:v>12.3794574023</c:v>
                </c:pt>
                <c:pt idx="307" formatCode="0.0">
                  <c:v>13.5432553446</c:v>
                </c:pt>
                <c:pt idx="308" formatCode="0.0">
                  <c:v>14.557684443599999</c:v>
                </c:pt>
                <c:pt idx="309" formatCode="0.0">
                  <c:v>16.060262327299998</c:v>
                </c:pt>
                <c:pt idx="310" formatCode="0.0">
                  <c:v>16.899306277099999</c:v>
                </c:pt>
                <c:pt idx="311" formatCode="0.0">
                  <c:v>19.159559768400001</c:v>
                </c:pt>
                <c:pt idx="312" formatCode="0.0">
                  <c:v>17.3082778506</c:v>
                </c:pt>
                <c:pt idx="527" formatCode="0.0">
                  <c:v>#N/A</c:v>
                </c:pt>
              </c:numCache>
            </c:numRef>
          </c:val>
          <c:smooth val="0"/>
          <c:extLst>
            <c:ext xmlns:c16="http://schemas.microsoft.com/office/drawing/2014/chart" uri="{C3380CC4-5D6E-409C-BE32-E72D297353CC}">
              <c16:uniqueId val="{00000001-B8D7-476A-ADAF-12D2B09A01FC}"/>
            </c:ext>
          </c:extLst>
        </c:ser>
        <c:ser>
          <c:idx val="6"/>
          <c:order val="2"/>
          <c:tx>
            <c:strRef>
              <c:f>OPEESA!$N$7</c:f>
              <c:strCache>
                <c:ptCount val="1"/>
                <c:pt idx="0">
                  <c:v>17.3%</c:v>
                </c:pt>
              </c:strCache>
            </c:strRef>
          </c:tx>
          <c:marker>
            <c:symbol val="none"/>
          </c:marker>
          <c:dLbls>
            <c:dLbl>
              <c:idx val="310"/>
              <c:layout>
                <c:manualLayout>
                  <c:x val="-5.8887739859818454E-2"/>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B8D7-476A-ADAF-12D2B09A01FC}"/>
                </c:ext>
              </c:extLst>
            </c:dLbl>
            <c:dLbl>
              <c:idx val="355"/>
              <c:layout>
                <c:manualLayout>
                  <c:x val="-1.2926577042399173E-2"/>
                  <c:y val="-0.109649122807017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B8D7-476A-ADAF-12D2B09A01FC}"/>
                </c:ext>
              </c:extLst>
            </c:dLbl>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B8D7-476A-ADAF-12D2B09A01FC}"/>
                </c:ext>
              </c:extLst>
            </c:dLbl>
            <c:dLbl>
              <c:idx val="367"/>
              <c:layout>
                <c:manualLayout>
                  <c:x val="-1.0532644804980346E-16"/>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B8D7-476A-ADAF-12D2B09A01FC}"/>
                </c:ext>
              </c:extLst>
            </c:dLbl>
            <c:dLbl>
              <c:idx val="389"/>
              <c:layout>
                <c:manualLayout>
                  <c:x val="2.8725726760886944E-2"/>
                  <c:y val="-2.325890483785226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B8D7-476A-ADAF-12D2B09A01FC}"/>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B8D7-476A-ADAF-12D2B09A01FC}"/>
                </c:ext>
              </c:extLst>
            </c:dLbl>
            <c:dLbl>
              <c:idx val="391"/>
              <c:layout>
                <c:manualLayout>
                  <c:x val="7.1814316902217628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B8D7-476A-ADAF-12D2B09A01FC}"/>
                </c:ext>
              </c:extLst>
            </c:dLbl>
            <c:dLbl>
              <c:idx val="392"/>
              <c:layout>
                <c:manualLayout>
                  <c:x val="-6.3196598873951612E-2"/>
                  <c:y val="-8.63902179691653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B8D7-476A-ADAF-12D2B09A01FC}"/>
                </c:ext>
              </c:extLst>
            </c:dLbl>
            <c:dLbl>
              <c:idx val="670"/>
              <c:layout>
                <c:manualLayout>
                  <c:x val="2.4416867746753994E-2"/>
                  <c:y val="-2.32589048378522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B8D7-476A-ADAF-12D2B09A01FC}"/>
                </c:ext>
              </c:extLst>
            </c:dLbl>
            <c:dLbl>
              <c:idx val="820"/>
              <c:layout>
                <c:manualLayout>
                  <c:x val="7.18143169022165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B8D7-476A-ADAF-12D2B09A01FC}"/>
                </c:ext>
              </c:extLst>
            </c:dLbl>
            <c:dLbl>
              <c:idx val="821"/>
              <c:layout>
                <c:manualLayout>
                  <c:x val="-1.0532644804980346E-16"/>
                  <c:y val="3.9872408293460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B8D7-476A-ADAF-12D2B09A01FC}"/>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B8D7-476A-ADAF-12D2B09A01FC}"/>
                </c:ext>
              </c:extLst>
            </c:dLbl>
            <c:dLbl>
              <c:idx val="824"/>
              <c:layout>
                <c:manualLayout>
                  <c:x val="1.0054004366310468E-2"/>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B8D7-476A-ADAF-12D2B09A01FC}"/>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B8D7-476A-ADAF-12D2B09A01FC}"/>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B8D7-476A-ADAF-12D2B09A01FC}"/>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OPEESA!$N$9:$N$536</c:f>
              <c:numCache>
                <c:formatCode>General</c:formatCode>
                <c:ptCount val="528"/>
                <c:pt idx="312" formatCode="0.0">
                  <c:v>17.3082778506</c:v>
                </c:pt>
                <c:pt idx="527" formatCode="0.0">
                  <c:v>#N/A</c:v>
                </c:pt>
              </c:numCache>
            </c:numRef>
          </c:val>
          <c:smooth val="0"/>
          <c:extLst>
            <c:ext xmlns:c16="http://schemas.microsoft.com/office/drawing/2014/chart" uri="{C3380CC4-5D6E-409C-BE32-E72D297353CC}">
              <c16:uniqueId val="{00000011-B8D7-476A-ADAF-12D2B09A01FC}"/>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Home Depot</c:v>
          </c:tx>
          <c:spPr>
            <a:ln w="57150">
              <a:solidFill>
                <a:srgbClr val="00B0F0"/>
              </a:solidFill>
            </a:ln>
            <a:effectLst>
              <a:outerShdw blurRad="38100" dist="25400" dir="5400000" algn="ctr" rotWithShape="0">
                <a:schemeClr val="tx1">
                  <a:alpha val="95000"/>
                </a:schemeClr>
              </a:outerShdw>
            </a:effectLst>
          </c:spPr>
          <c:marker>
            <c:symbol val="none"/>
          </c:marker>
          <c:cat>
            <c:numRef>
              <c:f>OPEESA!$A$9:$A$503</c:f>
              <c:numCache>
                <c:formatCode>mmm\-yy</c:formatCode>
                <c:ptCount val="495"/>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numCache>
            </c:numRef>
          </c:cat>
          <c:val>
            <c:numRef>
              <c:f>'HomeDepot shift 6'!$I$9:$I$536</c:f>
              <c:numCache>
                <c:formatCode>General</c:formatCode>
                <c:ptCount val="528"/>
                <c:pt idx="0" formatCode="0.0">
                  <c:v>0</c:v>
                </c:pt>
                <c:pt idx="6" formatCode="0.0">
                  <c:v>23.893332790399999</c:v>
                </c:pt>
                <c:pt idx="7" formatCode="0.0">
                  <c:v>23.887832964600001</c:v>
                </c:pt>
                <c:pt idx="8" formatCode="0.0">
                  <c:v>23.882521609400001</c:v>
                </c:pt>
                <c:pt idx="9" formatCode="0.0">
                  <c:v>23.877389200100001</c:v>
                </c:pt>
                <c:pt idx="10" formatCode="0.0">
                  <c:v>24.701192372200001</c:v>
                </c:pt>
                <c:pt idx="11" formatCode="0.0">
                  <c:v>25.500701056600001</c:v>
                </c:pt>
                <c:pt idx="12" formatCode="0.0">
                  <c:v>26.276974327200001</c:v>
                </c:pt>
                <c:pt idx="13" formatCode="0.0">
                  <c:v>26.898449372999998</c:v>
                </c:pt>
                <c:pt idx="14" formatCode="0.0">
                  <c:v>27.499382260499999</c:v>
                </c:pt>
                <c:pt idx="15" formatCode="0.0">
                  <c:v>28.080774927499998</c:v>
                </c:pt>
                <c:pt idx="16" formatCode="0.0">
                  <c:v>27.671537455100001</c:v>
                </c:pt>
                <c:pt idx="17" formatCode="0.0">
                  <c:v>27.280588179900001</c:v>
                </c:pt>
                <c:pt idx="18" formatCode="0.0">
                  <c:v>26.9067279876</c:v>
                </c:pt>
                <c:pt idx="19" formatCode="0.0">
                  <c:v>27.137340287400001</c:v>
                </c:pt>
                <c:pt idx="20" formatCode="0.0">
                  <c:v>27.360069294599999</c:v>
                </c:pt>
                <c:pt idx="21" formatCode="0.0">
                  <c:v>27.5753124419</c:v>
                </c:pt>
                <c:pt idx="22" formatCode="0.0">
                  <c:v>26.2108602914</c:v>
                </c:pt>
                <c:pt idx="23" formatCode="0.0">
                  <c:v>24.9037749998</c:v>
                </c:pt>
                <c:pt idx="24" formatCode="0.0">
                  <c:v>23.650513168300002</c:v>
                </c:pt>
                <c:pt idx="25" formatCode="0.0">
                  <c:v>23.4241065412</c:v>
                </c:pt>
                <c:pt idx="26" formatCode="0.0">
                  <c:v>23.207282467700001</c:v>
                </c:pt>
                <c:pt idx="27" formatCode="0.0">
                  <c:v>22.999445190100001</c:v>
                </c:pt>
                <c:pt idx="28" formatCode="0.0">
                  <c:v>23.065796625000001</c:v>
                </c:pt>
                <c:pt idx="29" formatCode="0.0">
                  <c:v>23.129581412299999</c:v>
                </c:pt>
                <c:pt idx="30" formatCode="0.0">
                  <c:v>23.190945653100002</c:v>
                </c:pt>
                <c:pt idx="31" formatCode="0.0">
                  <c:v>23.022749423099999</c:v>
                </c:pt>
                <c:pt idx="32" formatCode="0.0">
                  <c:v>22.8608810761</c:v>
                </c:pt>
                <c:pt idx="33" formatCode="0.0">
                  <c:v>22.704990103899998</c:v>
                </c:pt>
                <c:pt idx="34" formatCode="0.0">
                  <c:v>23.5209499304</c:v>
                </c:pt>
                <c:pt idx="35" formatCode="0.0">
                  <c:v>24.319322249300001</c:v>
                </c:pt>
                <c:pt idx="36" formatCode="0.0">
                  <c:v>25.100669629399999</c:v>
                </c:pt>
                <c:pt idx="37" formatCode="0.0">
                  <c:v>25.094403086500002</c:v>
                </c:pt>
                <c:pt idx="38" formatCode="0.0">
                  <c:v>25.0883801827</c:v>
                </c:pt>
                <c:pt idx="39" formatCode="0.0">
                  <c:v>25.0825869801</c:v>
                </c:pt>
                <c:pt idx="40" formatCode="0.0">
                  <c:v>25.470989422399999</c:v>
                </c:pt>
                <c:pt idx="41" formatCode="0.0">
                  <c:v>25.843972813499999</c:v>
                </c:pt>
                <c:pt idx="42" formatCode="0.0">
                  <c:v>26.2024374563</c:v>
                </c:pt>
                <c:pt idx="43" formatCode="0.0">
                  <c:v>26.572701734100001</c:v>
                </c:pt>
                <c:pt idx="44" formatCode="0.0">
                  <c:v>26.929993207700001</c:v>
                </c:pt>
                <c:pt idx="45" formatCode="0.0">
                  <c:v>27.274981923599999</c:v>
                </c:pt>
                <c:pt idx="46" formatCode="0.0">
                  <c:v>27.243902326499999</c:v>
                </c:pt>
                <c:pt idx="47" formatCode="0.0">
                  <c:v>27.213887511900001</c:v>
                </c:pt>
                <c:pt idx="48" formatCode="0.0">
                  <c:v>27.184883682399999</c:v>
                </c:pt>
                <c:pt idx="49" formatCode="0.0">
                  <c:v>27.005168349800002</c:v>
                </c:pt>
                <c:pt idx="50" formatCode="0.0">
                  <c:v>26.832423262399999</c:v>
                </c:pt>
                <c:pt idx="51" formatCode="0.0">
                  <c:v>26.666250624</c:v>
                </c:pt>
                <c:pt idx="52" formatCode="0.0">
                  <c:v>25.938680970299998</c:v>
                </c:pt>
                <c:pt idx="53" formatCode="0.0">
                  <c:v>25.244222063300001</c:v>
                </c:pt>
                <c:pt idx="54" formatCode="0.0">
                  <c:v>24.5806639487</c:v>
                </c:pt>
                <c:pt idx="55" formatCode="0.0">
                  <c:v>23.5869503222</c:v>
                </c:pt>
                <c:pt idx="56" formatCode="0.0">
                  <c:v>22.633549396500001</c:v>
                </c:pt>
                <c:pt idx="57" formatCode="0.0">
                  <c:v>21.7180568486</c:v>
                </c:pt>
                <c:pt idx="58" formatCode="0.0">
                  <c:v>20.782273257300002</c:v>
                </c:pt>
                <c:pt idx="59" formatCode="0.0">
                  <c:v>19.878115463899999</c:v>
                </c:pt>
                <c:pt idx="60" formatCode="0.0">
                  <c:v>19.004006868899999</c:v>
                </c:pt>
                <c:pt idx="61" formatCode="0.0">
                  <c:v>17.741908021299999</c:v>
                </c:pt>
                <c:pt idx="62" formatCode="0.0">
                  <c:v>16.5253883064</c:v>
                </c:pt>
                <c:pt idx="63" formatCode="0.0">
                  <c:v>15.352022466299999</c:v>
                </c:pt>
                <c:pt idx="64" formatCode="0.0">
                  <c:v>14.896466051899999</c:v>
                </c:pt>
                <c:pt idx="65" formatCode="0.0">
                  <c:v>14.456704397699999</c:v>
                </c:pt>
                <c:pt idx="66" formatCode="0.0">
                  <c:v>14.031930062400001</c:v>
                </c:pt>
                <c:pt idx="67" formatCode="0.0">
                  <c:v>13.9103614309</c:v>
                </c:pt>
                <c:pt idx="68" formatCode="0.0">
                  <c:v>13.791872659999999</c:v>
                </c:pt>
                <c:pt idx="69" formatCode="0.0">
                  <c:v>13.676348174299999</c:v>
                </c:pt>
                <c:pt idx="70" formatCode="0.0">
                  <c:v>14.8348138685</c:v>
                </c:pt>
                <c:pt idx="71" formatCode="0.0">
                  <c:v>15.971307706399999</c:v>
                </c:pt>
                <c:pt idx="72" formatCode="0.0">
                  <c:v>17.086448904600001</c:v>
                </c:pt>
                <c:pt idx="73" formatCode="0.0">
                  <c:v>17.670749519099999</c:v>
                </c:pt>
                <c:pt idx="74" formatCode="0.0">
                  <c:v>18.245928689199999</c:v>
                </c:pt>
                <c:pt idx="75" formatCode="0.0">
                  <c:v>18.812198351300001</c:v>
                </c:pt>
                <c:pt idx="76" formatCode="0.0">
                  <c:v>18.373164087700001</c:v>
                </c:pt>
                <c:pt idx="77" formatCode="0.0">
                  <c:v>17.9460365389</c:v>
                </c:pt>
                <c:pt idx="78" formatCode="0.0">
                  <c:v>17.530337815599999</c:v>
                </c:pt>
                <c:pt idx="79" formatCode="0.0">
                  <c:v>16.9471153846</c:v>
                </c:pt>
                <c:pt idx="80" formatCode="0.0">
                  <c:v>16.3774693005</c:v>
                </c:pt>
                <c:pt idx="81" formatCode="0.0">
                  <c:v>15.820930968900001</c:v>
                </c:pt>
                <c:pt idx="82" formatCode="0.0">
                  <c:v>13.376970292799999</c:v>
                </c:pt>
                <c:pt idx="83" formatCode="0.0">
                  <c:v>11.0268089371</c:v>
                </c:pt>
                <c:pt idx="84" formatCode="0.0">
                  <c:v>8.7651485444000006</c:v>
                </c:pt>
                <c:pt idx="85" formatCode="0.0">
                  <c:v>7.8787767065000001</c:v>
                </c:pt>
                <c:pt idx="86" formatCode="0.0">
                  <c:v>7.0147976920000001</c:v>
                </c:pt>
                <c:pt idx="87" formatCode="0.0">
                  <c:v>6.1723735058000004</c:v>
                </c:pt>
                <c:pt idx="88" formatCode="0.0">
                  <c:v>6.1166269289999997</c:v>
                </c:pt>
                <c:pt idx="89" formatCode="0.0">
                  <c:v>6.0619939285999997</c:v>
                </c:pt>
                <c:pt idx="90" formatCode="0.0">
                  <c:v>6.0084414678</c:v>
                </c:pt>
                <c:pt idx="91" formatCode="0.0">
                  <c:v>6.5083086018999996</c:v>
                </c:pt>
                <c:pt idx="92" formatCode="0.0">
                  <c:v>7.0013763045999999</c:v>
                </c:pt>
                <c:pt idx="93" formatCode="0.0">
                  <c:v>7.4877823723999999</c:v>
                </c:pt>
                <c:pt idx="94" formatCode="0.0">
                  <c:v>8.7471689932000007</c:v>
                </c:pt>
                <c:pt idx="95" formatCode="0.0">
                  <c:v>10.0105133244</c:v>
                </c:pt>
                <c:pt idx="96" formatCode="0.0">
                  <c:v>11.277834051499999</c:v>
                </c:pt>
                <c:pt idx="97" formatCode="0.0">
                  <c:v>12.1500543964</c:v>
                </c:pt>
                <c:pt idx="98" formatCode="0.0">
                  <c:v>13.014145193699999</c:v>
                </c:pt>
                <c:pt idx="99" formatCode="0.0">
                  <c:v>13.8702195737</c:v>
                </c:pt>
                <c:pt idx="100" formatCode="0.0">
                  <c:v>13.8822595699</c:v>
                </c:pt>
                <c:pt idx="101" formatCode="0.0">
                  <c:v>13.8940713388</c:v>
                </c:pt>
                <c:pt idx="102" formatCode="0.0">
                  <c:v>13.905661308599999</c:v>
                </c:pt>
                <c:pt idx="103" formatCode="0.0">
                  <c:v>13.7732698708</c:v>
                </c:pt>
                <c:pt idx="104" formatCode="0.0">
                  <c:v>13.643891118899999</c:v>
                </c:pt>
                <c:pt idx="105" formatCode="0.0">
                  <c:v>13.5174233753</c:v>
                </c:pt>
                <c:pt idx="106" formatCode="0.0">
                  <c:v>13.2638072855</c:v>
                </c:pt>
                <c:pt idx="107" formatCode="0.0">
                  <c:v>13.0152283209</c:v>
                </c:pt>
                <c:pt idx="108" formatCode="0.0">
                  <c:v>12.7715378918</c:v>
                </c:pt>
                <c:pt idx="109" formatCode="0.0">
                  <c:v>12.0933090901</c:v>
                </c:pt>
                <c:pt idx="110" formatCode="0.0">
                  <c:v>11.431724691399999</c:v>
                </c:pt>
                <c:pt idx="111" formatCode="0.0">
                  <c:v>10.7861794177</c:v>
                </c:pt>
                <c:pt idx="112" formatCode="0.0">
                  <c:v>10.865393581499999</c:v>
                </c:pt>
                <c:pt idx="113" formatCode="0.0">
                  <c:v>10.943089905100001</c:v>
                </c:pt>
                <c:pt idx="114" formatCode="0.0">
                  <c:v>11.0193115999</c:v>
                </c:pt>
                <c:pt idx="115" formatCode="0.0">
                  <c:v>10.808917773999999</c:v>
                </c:pt>
                <c:pt idx="116" formatCode="0.0">
                  <c:v>10.602838050000001</c:v>
                </c:pt>
                <c:pt idx="117" formatCode="0.0">
                  <c:v>10.400941084199999</c:v>
                </c:pt>
                <c:pt idx="118" formatCode="0.0">
                  <c:v>10.7782018267</c:v>
                </c:pt>
                <c:pt idx="119" formatCode="0.0">
                  <c:v>11.149612812699999</c:v>
                </c:pt>
                <c:pt idx="120" formatCode="0.0">
                  <c:v>11.515309053999999</c:v>
                </c:pt>
                <c:pt idx="121" formatCode="0.0">
                  <c:v>11.9236084366</c:v>
                </c:pt>
                <c:pt idx="122" formatCode="0.0">
                  <c:v>12.3266765108</c:v>
                </c:pt>
                <c:pt idx="123" formatCode="0.0">
                  <c:v>12.7246131755</c:v>
                </c:pt>
                <c:pt idx="124" formatCode="0.0">
                  <c:v>13.2016503169</c:v>
                </c:pt>
                <c:pt idx="125" formatCode="0.0">
                  <c:v>13.668885081899999</c:v>
                </c:pt>
                <c:pt idx="126" formatCode="0.0">
                  <c:v>14.1266165335</c:v>
                </c:pt>
                <c:pt idx="127" formatCode="0.0">
                  <c:v>14.1654984992</c:v>
                </c:pt>
                <c:pt idx="128" formatCode="0.0">
                  <c:v>14.2037266021</c:v>
                </c:pt>
                <c:pt idx="129" formatCode="0.0">
                  <c:v>14.241317198100001</c:v>
                </c:pt>
                <c:pt idx="130" formatCode="0.0">
                  <c:v>12.0905263421</c:v>
                </c:pt>
                <c:pt idx="131" formatCode="0.0">
                  <c:v>9.9873478433000002</c:v>
                </c:pt>
                <c:pt idx="132" formatCode="0.0">
                  <c:v>7.9302180072999997</c:v>
                </c:pt>
                <c:pt idx="133" formatCode="0.0">
                  <c:v>5.6630812763999998</c:v>
                </c:pt>
                <c:pt idx="134" formatCode="0.0">
                  <c:v>3.4411584351000002</c:v>
                </c:pt>
                <c:pt idx="135" formatCode="0.0">
                  <c:v>1.2631102751000001</c:v>
                </c:pt>
                <c:pt idx="136" formatCode="0.0">
                  <c:v>-1.7124332272</c:v>
                </c:pt>
                <c:pt idx="137" formatCode="0.0">
                  <c:v>-4.6026233526000002</c:v>
                </c:pt>
                <c:pt idx="138" formatCode="0.0">
                  <c:v>-7.4110807113000003</c:v>
                </c:pt>
                <c:pt idx="139" formatCode="0.0">
                  <c:v>-9.7811307678000006</c:v>
                </c:pt>
                <c:pt idx="140" formatCode="0.0">
                  <c:v>-12.1097512712</c:v>
                </c:pt>
                <c:pt idx="141" formatCode="0.0">
                  <c:v>-14.398019120300001</c:v>
                </c:pt>
                <c:pt idx="142" formatCode="0.0">
                  <c:v>-13.5439784853</c:v>
                </c:pt>
                <c:pt idx="143" formatCode="0.0">
                  <c:v>-12.676543451200001</c:v>
                </c:pt>
                <c:pt idx="144" formatCode="0.0">
                  <c:v>-11.795396419399999</c:v>
                </c:pt>
                <c:pt idx="145" formatCode="0.0">
                  <c:v>-9.8735680625000004</c:v>
                </c:pt>
                <c:pt idx="146" formatCode="0.0">
                  <c:v>-7.9083283286999997</c:v>
                </c:pt>
                <c:pt idx="147" formatCode="0.0">
                  <c:v>-5.8981895132000002</c:v>
                </c:pt>
                <c:pt idx="148" formatCode="0.0">
                  <c:v>-6.2111331707000002</c:v>
                </c:pt>
                <c:pt idx="149" formatCode="0.0">
                  <c:v>-6.5337901719999998</c:v>
                </c:pt>
                <c:pt idx="150" formatCode="0.0">
                  <c:v>-6.8666198795</c:v>
                </c:pt>
                <c:pt idx="151" formatCode="0.0">
                  <c:v>-7.0800561094000001</c:v>
                </c:pt>
                <c:pt idx="152" formatCode="0.0">
                  <c:v>-7.3009723585000001</c:v>
                </c:pt>
                <c:pt idx="153" formatCode="0.0">
                  <c:v>-7.5297688536000003</c:v>
                </c:pt>
                <c:pt idx="154" formatCode="0.0">
                  <c:v>-8.4776474851000003</c:v>
                </c:pt>
                <c:pt idx="155" formatCode="0.0">
                  <c:v>-9.4214128890000008</c:v>
                </c:pt>
                <c:pt idx="156" formatCode="0.0">
                  <c:v>-10.361091780700001</c:v>
                </c:pt>
                <c:pt idx="157" formatCode="0.0">
                  <c:v>-12.1089615242</c:v>
                </c:pt>
                <c:pt idx="158" formatCode="0.0">
                  <c:v>-13.820871409</c:v>
                </c:pt>
                <c:pt idx="159" formatCode="0.0">
                  <c:v>-15.497919868</c:v>
                </c:pt>
                <c:pt idx="160" formatCode="0.0">
                  <c:v>-13.920281001799999</c:v>
                </c:pt>
                <c:pt idx="161" formatCode="0.0">
                  <c:v>-12.2826129245</c:v>
                </c:pt>
                <c:pt idx="162" formatCode="0.0">
                  <c:v>-10.581423018900001</c:v>
                </c:pt>
                <c:pt idx="163" formatCode="0.0">
                  <c:v>-8.8501300696000005</c:v>
                </c:pt>
                <c:pt idx="164" formatCode="0.0">
                  <c:v>-7.0497662908000001</c:v>
                </c:pt>
                <c:pt idx="165" formatCode="0.0">
                  <c:v>-5.176114127</c:v>
                </c:pt>
                <c:pt idx="166" formatCode="0.0">
                  <c:v>-4.0785156690999997</c:v>
                </c:pt>
                <c:pt idx="167" formatCode="0.0">
                  <c:v>-2.9628573464999999</c:v>
                </c:pt>
                <c:pt idx="168" formatCode="0.0">
                  <c:v>-1.8286897264999999</c:v>
                </c:pt>
                <c:pt idx="169" formatCode="0.0">
                  <c:v>-0.75306886439999998</c:v>
                </c:pt>
                <c:pt idx="170" formatCode="0.0">
                  <c:v>0.34271654109999999</c:v>
                </c:pt>
                <c:pt idx="171" formatCode="0.0">
                  <c:v>1.4592388892999999</c:v>
                </c:pt>
                <c:pt idx="172" formatCode="0.0">
                  <c:v>0.87524764180000003</c:v>
                </c:pt>
                <c:pt idx="173" formatCode="0.0">
                  <c:v>0.2912563943</c:v>
                </c:pt>
                <c:pt idx="174" formatCode="0.0">
                  <c:v>-0.29273485310000003</c:v>
                </c:pt>
                <c:pt idx="175" formatCode="0.0">
                  <c:v>1.478743E-3</c:v>
                </c:pt>
                <c:pt idx="176" formatCode="0.0">
                  <c:v>0.29580547829999998</c:v>
                </c:pt>
                <c:pt idx="177" formatCode="0.0">
                  <c:v>0.59024541779999995</c:v>
                </c:pt>
                <c:pt idx="178" formatCode="0.0">
                  <c:v>0.23146783030000001</c:v>
                </c:pt>
                <c:pt idx="179" formatCode="0.0">
                  <c:v>-0.12489530829999999</c:v>
                </c:pt>
                <c:pt idx="180" formatCode="0.0">
                  <c:v>-0.47886828920000002</c:v>
                </c:pt>
                <c:pt idx="181" formatCode="0.0">
                  <c:v>-0.2426936066</c:v>
                </c:pt>
                <c:pt idx="182" formatCode="0.0">
                  <c:v>-7.2979914999999999E-3</c:v>
                </c:pt>
                <c:pt idx="183" formatCode="0.0">
                  <c:v>0.2273224043</c:v>
                </c:pt>
                <c:pt idx="184" formatCode="0.0">
                  <c:v>0.52176461959999998</c:v>
                </c:pt>
                <c:pt idx="185" formatCode="0.0">
                  <c:v>0.81963588109999996</c:v>
                </c:pt>
                <c:pt idx="186" formatCode="0.0">
                  <c:v>1.1209964412</c:v>
                </c:pt>
                <c:pt idx="187" formatCode="0.0">
                  <c:v>2.1648478395000001</c:v>
                </c:pt>
                <c:pt idx="188" formatCode="0.0">
                  <c:v>3.2029729251000001</c:v>
                </c:pt>
                <c:pt idx="189" formatCode="0.0">
                  <c:v>4.2354186887000003</c:v>
                </c:pt>
                <c:pt idx="190" formatCode="0.0">
                  <c:v>6.0920301046000001</c:v>
                </c:pt>
                <c:pt idx="191" formatCode="0.0">
                  <c:v>7.9493516937999997</c:v>
                </c:pt>
                <c:pt idx="192" formatCode="0.0">
                  <c:v>9.8073838638000002</c:v>
                </c:pt>
                <c:pt idx="193" formatCode="0.0">
                  <c:v>8.3395619910000001</c:v>
                </c:pt>
                <c:pt idx="194" formatCode="0.0">
                  <c:v>6.8834814932999997</c:v>
                </c:pt>
                <c:pt idx="195" formatCode="0.0">
                  <c:v>5.4390020499</c:v>
                </c:pt>
                <c:pt idx="196" formatCode="0.0">
                  <c:v>6.8235499955999996</c:v>
                </c:pt>
                <c:pt idx="197" formatCode="0.0">
                  <c:v>8.2159933324000001</c:v>
                </c:pt>
                <c:pt idx="198" formatCode="0.0">
                  <c:v>9.6163997888000008</c:v>
                </c:pt>
                <c:pt idx="199" formatCode="0.0">
                  <c:v>8.8329232401999995</c:v>
                </c:pt>
                <c:pt idx="200" formatCode="0.0">
                  <c:v>8.0694634963999992</c:v>
                </c:pt>
                <c:pt idx="201" formatCode="0.0">
                  <c:v>7.3252631280999996</c:v>
                </c:pt>
                <c:pt idx="202" formatCode="0.0">
                  <c:v>6.3693502172000001</c:v>
                </c:pt>
                <c:pt idx="203" formatCode="0.0">
                  <c:v>5.4459718523999996</c:v>
                </c:pt>
                <c:pt idx="204" formatCode="0.0">
                  <c:v>4.5534948542000002</c:v>
                </c:pt>
                <c:pt idx="205" formatCode="0.0">
                  <c:v>6.1487126302000004</c:v>
                </c:pt>
                <c:pt idx="206" formatCode="0.0">
                  <c:v>7.7744596389999998</c:v>
                </c:pt>
                <c:pt idx="207" formatCode="0.0">
                  <c:v>9.4316207495000004</c:v>
                </c:pt>
                <c:pt idx="208" formatCode="0.0">
                  <c:v>8.0701371259000005</c:v>
                </c:pt>
                <c:pt idx="209" formatCode="0.0">
                  <c:v>6.7360266629999996</c:v>
                </c:pt>
                <c:pt idx="210" formatCode="0.0">
                  <c:v>5.4284720550000003</c:v>
                </c:pt>
                <c:pt idx="211" formatCode="0.0">
                  <c:v>5.0629937315999998</c:v>
                </c:pt>
                <c:pt idx="212" formatCode="0.0">
                  <c:v>4.7017550044999998</c:v>
                </c:pt>
                <c:pt idx="213" formatCode="0.0">
                  <c:v>4.3446825292</c:v>
                </c:pt>
                <c:pt idx="214" formatCode="0.0">
                  <c:v>4.0197773741000002</c:v>
                </c:pt>
                <c:pt idx="215" formatCode="0.0">
                  <c:v>3.7003369034000002</c:v>
                </c:pt>
                <c:pt idx="216" formatCode="0.0">
                  <c:v>3.3862243982</c:v>
                </c:pt>
                <c:pt idx="217" formatCode="0.0">
                  <c:v>3.2420584012</c:v>
                </c:pt>
                <c:pt idx="218" formatCode="0.0">
                  <c:v>3.0995243847</c:v>
                </c:pt>
                <c:pt idx="219" formatCode="0.0">
                  <c:v>2.9585947934000001</c:v>
                </c:pt>
                <c:pt idx="220" formatCode="0.0">
                  <c:v>3.8141586958999998</c:v>
                </c:pt>
                <c:pt idx="221" formatCode="0.0">
                  <c:v>4.6736938046000001</c:v>
                </c:pt>
                <c:pt idx="222" formatCode="0.0">
                  <c:v>5.5372278333000002</c:v>
                </c:pt>
                <c:pt idx="223" formatCode="0.0">
                  <c:v>5.7945392173999997</c:v>
                </c:pt>
                <c:pt idx="224" formatCode="0.0">
                  <c:v>6.0506309931000004</c:v>
                </c:pt>
                <c:pt idx="225" formatCode="0.0">
                  <c:v>6.3055118109999997</c:v>
                </c:pt>
                <c:pt idx="226" formatCode="0.0">
                  <c:v>6.1583700200999996</c:v>
                </c:pt>
                <c:pt idx="227" formatCode="0.0">
                  <c:v>6.0128041611</c:v>
                </c:pt>
                <c:pt idx="228" formatCode="0.0">
                  <c:v>5.8687890508000002</c:v>
                </c:pt>
                <c:pt idx="229" formatCode="0.0">
                  <c:v>5.9492754219000004</c:v>
                </c:pt>
                <c:pt idx="230" formatCode="0.0">
                  <c:v>6.0290719588000004</c:v>
                </c:pt>
                <c:pt idx="231" formatCode="0.0">
                  <c:v>6.1081874922999999</c:v>
                </c:pt>
                <c:pt idx="232" formatCode="0.0">
                  <c:v>6.2146182419000002</c:v>
                </c:pt>
                <c:pt idx="233" formatCode="0.0">
                  <c:v>6.3197910199000003</c:v>
                </c:pt>
                <c:pt idx="234" formatCode="0.0">
                  <c:v>6.4237279984000004</c:v>
                </c:pt>
                <c:pt idx="235" formatCode="0.0">
                  <c:v>6.6589027326999997</c:v>
                </c:pt>
                <c:pt idx="236" formatCode="0.0">
                  <c:v>6.891829671</c:v>
                </c:pt>
                <c:pt idx="237" formatCode="0.0">
                  <c:v>7.1225408864000004</c:v>
                </c:pt>
                <c:pt idx="238" formatCode="0.0">
                  <c:v>7.3399224103999998</c:v>
                </c:pt>
                <c:pt idx="239" formatCode="0.0">
                  <c:v>7.5555694891999998</c:v>
                </c:pt>
                <c:pt idx="240" formatCode="0.0">
                  <c:v>7.7695027985999996</c:v>
                </c:pt>
                <c:pt idx="241" formatCode="0.0">
                  <c:v>7.7426144770000001</c:v>
                </c:pt>
                <c:pt idx="242" formatCode="0.0">
                  <c:v>7.7159969088000002</c:v>
                </c:pt>
                <c:pt idx="243" formatCode="0.0">
                  <c:v>7.6896460248</c:v>
                </c:pt>
                <c:pt idx="244" formatCode="0.0">
                  <c:v>7.4106314499000003</c:v>
                </c:pt>
                <c:pt idx="245" formatCode="0.0">
                  <c:v>7.1354634695000003</c:v>
                </c:pt>
                <c:pt idx="246" formatCode="0.0">
                  <c:v>6.8640630825000004</c:v>
                </c:pt>
                <c:pt idx="247" formatCode="0.0">
                  <c:v>6.5370866177</c:v>
                </c:pt>
                <c:pt idx="248" formatCode="0.0">
                  <c:v>6.2146536006000002</c:v>
                </c:pt>
                <c:pt idx="249" formatCode="0.0">
                  <c:v>5.8966699856</c:v>
                </c:pt>
                <c:pt idx="250" formatCode="0.0">
                  <c:v>5.8585917825999996</c:v>
                </c:pt>
                <c:pt idx="251" formatCode="0.0">
                  <c:v>5.8209694813999997</c:v>
                </c:pt>
                <c:pt idx="252" formatCode="0.0">
                  <c:v>5.7837949431000002</c:v>
                </c:pt>
                <c:pt idx="253" formatCode="0.0">
                  <c:v>5.9495231298000002</c:v>
                </c:pt>
                <c:pt idx="254" formatCode="0.0">
                  <c:v>6.1136640013000001</c:v>
                </c:pt>
                <c:pt idx="255" formatCode="0.0">
                  <c:v>6.2762402536000002</c:v>
                </c:pt>
                <c:pt idx="256" formatCode="0.0">
                  <c:v>6.4084654729999997</c:v>
                </c:pt>
                <c:pt idx="257" formatCode="0.0">
                  <c:v>6.5395423240000001</c:v>
                </c:pt>
                <c:pt idx="258" formatCode="0.0">
                  <c:v>6.6694857022000003</c:v>
                </c:pt>
                <c:pt idx="259" formatCode="0.0">
                  <c:v>6.6203362465</c:v>
                </c:pt>
                <c:pt idx="260" formatCode="0.0">
                  <c:v>6.5715734088</c:v>
                </c:pt>
                <c:pt idx="261" formatCode="0.0">
                  <c:v>6.5231926452</c:v>
                </c:pt>
                <c:pt idx="262" formatCode="0.0">
                  <c:v>6.7352040885999997</c:v>
                </c:pt>
                <c:pt idx="263" formatCode="0.0">
                  <c:v>6.9448270162999997</c:v>
                </c:pt>
                <c:pt idx="264" formatCode="0.0">
                  <c:v>7.1521015652999997</c:v>
                </c:pt>
                <c:pt idx="265" formatCode="0.0">
                  <c:v>6.9037898889999996</c:v>
                </c:pt>
                <c:pt idx="266" formatCode="0.0">
                  <c:v>6.6586210159999997</c:v>
                </c:pt>
                <c:pt idx="267" formatCode="0.0">
                  <c:v>6.4165356551999997</c:v>
                </c:pt>
                <c:pt idx="268" formatCode="0.0">
                  <c:v>6.6919428112999997</c:v>
                </c:pt>
                <c:pt idx="269" formatCode="0.0">
                  <c:v>6.9642833414999998</c:v>
                </c:pt>
                <c:pt idx="270" formatCode="0.0">
                  <c:v>7.2336081820000002</c:v>
                </c:pt>
                <c:pt idx="271" formatCode="0.0">
                  <c:v>7.3314854561000002</c:v>
                </c:pt>
                <c:pt idx="272" formatCode="0.0">
                  <c:v>7.4286820280999999</c:v>
                </c:pt>
                <c:pt idx="273" formatCode="0.0">
                  <c:v>7.5252049743000002</c:v>
                </c:pt>
                <c:pt idx="274" formatCode="0.0">
                  <c:v>6.8256949782999996</c:v>
                </c:pt>
                <c:pt idx="275" formatCode="0.0">
                  <c:v>6.1367924224000001</c:v>
                </c:pt>
                <c:pt idx="276" formatCode="0.0">
                  <c:v>5.4582578437000002</c:v>
                </c:pt>
                <c:pt idx="277" formatCode="0.0">
                  <c:v>5.3231201051000001</c:v>
                </c:pt>
                <c:pt idx="278" formatCode="0.0">
                  <c:v>5.1890754304</c:v>
                </c:pt>
                <c:pt idx="279" formatCode="0.0">
                  <c:v>5.0561106112000003</c:v>
                </c:pt>
                <c:pt idx="280" formatCode="0.0">
                  <c:v>3.9762925297999998</c:v>
                </c:pt>
                <c:pt idx="281" formatCode="0.0">
                  <c:v>2.9139661056000001</c:v>
                </c:pt>
                <c:pt idx="282" formatCode="0.0">
                  <c:v>1.8687097399999999</c:v>
                </c:pt>
                <c:pt idx="283" formatCode="0.0">
                  <c:v>1.996975859</c:v>
                </c:pt>
                <c:pt idx="284" formatCode="0.0">
                  <c:v>2.1241186402999999</c:v>
                </c:pt>
                <c:pt idx="285" formatCode="0.0">
                  <c:v>2.2501527767999998</c:v>
                </c:pt>
                <c:pt idx="286" formatCode="0.0">
                  <c:v>4.3241913589000003</c:v>
                </c:pt>
                <c:pt idx="287" formatCode="0.0">
                  <c:v>6.3934988154000001</c:v>
                </c:pt>
                <c:pt idx="288" formatCode="0.0">
                  <c:v>8.4580913163999991</c:v>
                </c:pt>
                <c:pt idx="289" formatCode="0.0">
                  <c:v>10.063753927900001</c:v>
                </c:pt>
                <c:pt idx="290" formatCode="0.0">
                  <c:v>11.6605048194</c:v>
                </c:pt>
                <c:pt idx="291" formatCode="0.0">
                  <c:v>13.248417978199999</c:v>
                </c:pt>
                <c:pt idx="292" formatCode="0.0">
                  <c:v>15.4411565434</c:v>
                </c:pt>
                <c:pt idx="293" formatCode="0.0">
                  <c:v>17.643277889</c:v>
                </c:pt>
                <c:pt idx="294" formatCode="0.0">
                  <c:v>19.8548423678</c:v>
                </c:pt>
                <c:pt idx="295" formatCode="0.0">
                  <c:v>21.9561334399</c:v>
                </c:pt>
                <c:pt idx="296" formatCode="0.0">
                  <c:v>24.033812452700001</c:v>
                </c:pt>
                <c:pt idx="297" formatCode="0.0">
                  <c:v>26.088275173</c:v>
                </c:pt>
                <c:pt idx="298" formatCode="0.0">
                  <c:v>24.332656043499998</c:v>
                </c:pt>
                <c:pt idx="299" formatCode="0.0">
                  <c:v>22.649255859</c:v>
                </c:pt>
                <c:pt idx="300" formatCode="0.0">
                  <c:v>21.033708241799999</c:v>
                </c:pt>
                <c:pt idx="301" formatCode="0.0">
                  <c:v>19.8376465614</c:v>
                </c:pt>
                <c:pt idx="302" formatCode="0.0">
                  <c:v>18.682335797899999</c:v>
                </c:pt>
                <c:pt idx="303" formatCode="0.0">
                  <c:v>17.565728203999999</c:v>
                </c:pt>
                <c:pt idx="304" formatCode="0.0">
                  <c:v>16.480859322000001</c:v>
                </c:pt>
                <c:pt idx="305" formatCode="0.0">
                  <c:v>15.4320496805</c:v>
                </c:pt>
                <c:pt idx="306" formatCode="0.0">
                  <c:v>14.4175308455</c:v>
                </c:pt>
                <c:pt idx="307" formatCode="0.0">
                  <c:v>12.1579505387</c:v>
                </c:pt>
                <c:pt idx="308" formatCode="0.0">
                  <c:v>9.9990357030000006</c:v>
                </c:pt>
                <c:pt idx="309" formatCode="0.0">
                  <c:v>7.9342058718999997</c:v>
                </c:pt>
                <c:pt idx="310" formatCode="0.0">
                  <c:v>7.7857251558999998</c:v>
                </c:pt>
                <c:pt idx="311" formatCode="0.0">
                  <c:v>7.6393602676999999</c:v>
                </c:pt>
                <c:pt idx="312" formatCode="0.0">
                  <c:v>7.4950663018999997</c:v>
                </c:pt>
                <c:pt idx="313" formatCode="0.0">
                  <c:v>7.1564546685000003</c:v>
                </c:pt>
                <c:pt idx="314" formatCode="0.0">
                  <c:v>6.8228997322999998</c:v>
                </c:pt>
                <c:pt idx="315" formatCode="0.0">
                  <c:v>6.4942890607999999</c:v>
                </c:pt>
                <c:pt idx="316" formatCode="0.0">
                  <c:v>5.6877652247999997</c:v>
                </c:pt>
                <c:pt idx="317" formatCode="0.0">
                  <c:v>4.8936364059999997</c:v>
                </c:pt>
                <c:pt idx="318" formatCode="0.0">
                  <c:v>4.1116190450000003</c:v>
                </c:pt>
                <c:pt idx="527" formatCode="0.0">
                  <c:v>#N/A</c:v>
                </c:pt>
              </c:numCache>
            </c:numRef>
          </c:val>
          <c:smooth val="0"/>
          <c:extLst>
            <c:ext xmlns:c16="http://schemas.microsoft.com/office/drawing/2014/chart" uri="{C3380CC4-5D6E-409C-BE32-E72D297353CC}">
              <c16:uniqueId val="{00000012-B8D7-476A-ADAF-12D2B09A01FC}"/>
            </c:ext>
          </c:extLst>
        </c:ser>
        <c:ser>
          <c:idx val="4"/>
          <c:order val="4"/>
          <c:tx>
            <c:strRef>
              <c:f>'HomeDepot shift 6'!$N$7</c:f>
              <c:strCache>
                <c:ptCount val="1"/>
                <c:pt idx="0">
                  <c:v>4.1%</c:v>
                </c:pt>
              </c:strCache>
            </c:strRef>
          </c:tx>
          <c:marker>
            <c:symbol val="none"/>
          </c:marker>
          <c:dLbls>
            <c:dLbl>
              <c:idx val="310"/>
              <c:layout>
                <c:manualLayout>
                  <c:x val="-1.0532644804980346E-16"/>
                  <c:y val="-2.99043062200957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B8D7-476A-ADAF-12D2B09A01FC}"/>
                </c:ext>
              </c:extLst>
            </c:dLbl>
            <c:dLbl>
              <c:idx val="333"/>
              <c:layout>
                <c:manualLayout>
                  <c:x val="-1.2926577042399278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B8D7-476A-ADAF-12D2B09A01FC}"/>
                </c:ext>
              </c:extLst>
            </c:dLbl>
            <c:dLbl>
              <c:idx val="367"/>
              <c:layout>
                <c:manualLayout>
                  <c:x val="-1.0532644804980346E-16"/>
                  <c:y val="1.32908027644870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B8D7-476A-ADAF-12D2B09A01FC}"/>
                </c:ext>
              </c:extLst>
            </c:dLbl>
            <c:dLbl>
              <c:idx val="373"/>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B8D7-476A-ADAF-12D2B09A01FC}"/>
                </c:ext>
              </c:extLst>
            </c:dLbl>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B8D7-476A-ADAF-12D2B09A01FC}"/>
                </c:ext>
              </c:extLst>
            </c:dLbl>
            <c:dLbl>
              <c:idx val="390"/>
              <c:layout>
                <c:manualLayout>
                  <c:x val="2.8725726760887049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B8D7-476A-ADAF-12D2B09A01FC}"/>
                </c:ext>
              </c:extLst>
            </c:dLbl>
            <c:dLbl>
              <c:idx val="392"/>
              <c:layout>
                <c:manualLayout>
                  <c:x val="2.8725726760885999E-3"/>
                  <c:y val="-3.322700691121743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B8D7-476A-ADAF-12D2B09A01FC}"/>
                </c:ext>
              </c:extLst>
            </c:dLbl>
            <c:dLbl>
              <c:idx val="397"/>
              <c:layout>
                <c:manualLayout>
                  <c:x val="-4.3088590141330575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B8D7-476A-ADAF-12D2B09A01FC}"/>
                </c:ext>
              </c:extLst>
            </c:dLbl>
            <c:dLbl>
              <c:idx val="419"/>
              <c:layout>
                <c:manualLayout>
                  <c:x val="-2.0108008732620936E-2"/>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B8D7-476A-ADAF-12D2B09A01FC}"/>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B8D7-476A-ADAF-12D2B09A01FC}"/>
                </c:ext>
              </c:extLst>
            </c:dLbl>
            <c:dLbl>
              <c:idx val="684"/>
              <c:layout>
                <c:manualLayout>
                  <c:x val="-5.7451453521774097E-3"/>
                  <c:y val="9.968102073365108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B8D7-476A-ADAF-12D2B09A01FC}"/>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B8D7-476A-ADAF-12D2B09A01FC}"/>
                </c:ext>
              </c:extLst>
            </c:dLbl>
            <c:dLbl>
              <c:idx val="833"/>
              <c:layout>
                <c:manualLayout>
                  <c:x val="-1.0532644804980346E-16"/>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B8D7-476A-ADAF-12D2B09A01FC}"/>
                </c:ext>
              </c:extLst>
            </c:dLbl>
            <c:dLbl>
              <c:idx val="874"/>
              <c:layout>
                <c:manualLayout>
                  <c:x val="0"/>
                  <c:y val="-6.64540138224348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B8D7-476A-ADAF-12D2B09A01FC}"/>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B8D7-476A-ADAF-12D2B09A01FC}"/>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OPEESA!$A$9:$A$503</c:f>
              <c:numCache>
                <c:formatCode>mmm\-yy</c:formatCode>
                <c:ptCount val="495"/>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numCache>
            </c:numRef>
          </c:cat>
          <c:val>
            <c:numRef>
              <c:f>'HomeDepot shift 6'!$N$9:$N$536</c:f>
              <c:numCache>
                <c:formatCode>General</c:formatCode>
                <c:ptCount val="528"/>
                <c:pt idx="318" formatCode="0.0">
                  <c:v>4.1116190450000003</c:v>
                </c:pt>
                <c:pt idx="527" formatCode="0.0">
                  <c:v>#N/A</c:v>
                </c:pt>
              </c:numCache>
            </c:numRef>
          </c:val>
          <c:smooth val="0"/>
          <c:extLst>
            <c:ext xmlns:c16="http://schemas.microsoft.com/office/drawing/2014/chart" uri="{C3380CC4-5D6E-409C-BE32-E72D297353CC}">
              <c16:uniqueId val="{00000022-B8D7-476A-ADAF-12D2B09A01FC}"/>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5627"/>
          <c:min val="40909"/>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24"/>
          <c:min val="-16"/>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8"/>
      </c:valAx>
      <c:valAx>
        <c:axId val="415924863"/>
        <c:scaling>
          <c:orientation val="minMax"/>
          <c:max val="30"/>
          <c:min val="-20"/>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10"/>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5.6015167183729744E-2"/>
          <c:y val="0.7152264983025447"/>
          <c:w val="0.15134239618703299"/>
          <c:h val="0.1921441936982757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898471847212994E-2"/>
          <c:y val="8.9049971694714625E-2"/>
          <c:w val="0.91359325605900943"/>
          <c:h val="0.8385533425968813"/>
        </c:manualLayout>
      </c:layout>
      <c:lineChart>
        <c:grouping val="standard"/>
        <c:varyColors val="0"/>
        <c:ser>
          <c:idx val="0"/>
          <c:order val="0"/>
          <c:tx>
            <c:v>0</c:v>
          </c:tx>
          <c:spPr>
            <a:ln w="28575">
              <a:solidFill>
                <a:schemeClr val="tx1"/>
              </a:solidFill>
            </a:ln>
          </c:spPr>
          <c:marker>
            <c:symbol val="none"/>
          </c:marker>
          <c:cat>
            <c:numRef>
              <c:f>LGEQX!$A$3:$A$1034</c:f>
              <c:numCache>
                <c:formatCode>mmm\-yy</c:formatCode>
                <c:ptCount val="1032"/>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numCache>
            </c:numRef>
          </c:cat>
          <c:val>
            <c:numRef>
              <c:f>LGEQX!$B$3:$B$1034</c:f>
              <c:numCache>
                <c:formatCode>General</c:formatCode>
                <c:ptCount val="10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numCache>
            </c:numRef>
          </c:val>
          <c:smooth val="0"/>
          <c:extLst>
            <c:ext xmlns:c16="http://schemas.microsoft.com/office/drawing/2014/chart" uri="{C3380CC4-5D6E-409C-BE32-E72D297353CC}">
              <c16:uniqueId val="{00000000-6B19-40B5-847C-1A6690E054A7}"/>
            </c:ext>
          </c:extLst>
        </c:ser>
        <c:ser>
          <c:idx val="3"/>
          <c:order val="1"/>
          <c:tx>
            <c:v>3/12</c:v>
          </c:tx>
          <c:spPr>
            <a:ln w="38100">
              <a:solidFill>
                <a:srgbClr val="5F5F5F"/>
              </a:solidFill>
            </a:ln>
          </c:spPr>
          <c:marker>
            <c:symbol val="none"/>
          </c:marker>
          <c:cat>
            <c:numRef>
              <c:f>LGEQX!$A$3:$A$1034</c:f>
              <c:numCache>
                <c:formatCode>mmm\-yy</c:formatCode>
                <c:ptCount val="1032"/>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numCache>
            </c:numRef>
          </c:cat>
          <c:val>
            <c:numRef>
              <c:f>LGEQX!$G$3:$G$1034</c:f>
              <c:numCache>
                <c:formatCode>General</c:formatCode>
                <c:ptCount val="1032"/>
                <c:pt idx="14" formatCode="0.0">
                  <c:v>6.5075921907999996</c:v>
                </c:pt>
                <c:pt idx="15" formatCode="0.0">
                  <c:v>1.7482517482</c:v>
                </c:pt>
                <c:pt idx="16" formatCode="0.0">
                  <c:v>-1.8018018017999999</c:v>
                </c:pt>
                <c:pt idx="17" formatCode="0.0">
                  <c:v>-5.3824362605999996</c:v>
                </c:pt>
                <c:pt idx="18" formatCode="0.0">
                  <c:v>-7.9295154185000003</c:v>
                </c:pt>
                <c:pt idx="19" formatCode="0.0">
                  <c:v>-3.7094281298</c:v>
                </c:pt>
                <c:pt idx="20" formatCode="0.0">
                  <c:v>2.7005559967999999</c:v>
                </c:pt>
                <c:pt idx="21" formatCode="0.0">
                  <c:v>13.397129186600001</c:v>
                </c:pt>
                <c:pt idx="22" formatCode="0.0">
                  <c:v>16.845329249599999</c:v>
                </c:pt>
                <c:pt idx="23" formatCode="0.0">
                  <c:v>19.926470588200001</c:v>
                </c:pt>
                <c:pt idx="24" formatCode="0.0">
                  <c:v>20.070671378</c:v>
                </c:pt>
                <c:pt idx="25" formatCode="0.0">
                  <c:v>19.307958477500001</c:v>
                </c:pt>
                <c:pt idx="26" formatCode="0.0">
                  <c:v>21.181262729099998</c:v>
                </c:pt>
                <c:pt idx="27" formatCode="0.0">
                  <c:v>26.597938144299999</c:v>
                </c:pt>
                <c:pt idx="28" formatCode="0.0">
                  <c:v>35.215243472099999</c:v>
                </c:pt>
                <c:pt idx="29" formatCode="0.0">
                  <c:v>41.242514970000002</c:v>
                </c:pt>
                <c:pt idx="30" formatCode="0.0">
                  <c:v>39.393939393899998</c:v>
                </c:pt>
                <c:pt idx="31" formatCode="0.0">
                  <c:v>30.016051364300001</c:v>
                </c:pt>
                <c:pt idx="32" formatCode="0.0">
                  <c:v>20.030935808100001</c:v>
                </c:pt>
                <c:pt idx="33" formatCode="0.0">
                  <c:v>16.033755274200001</c:v>
                </c:pt>
                <c:pt idx="34" formatCode="0.0">
                  <c:v>15.0065530799</c:v>
                </c:pt>
                <c:pt idx="35" formatCode="0.0">
                  <c:v>11.833231146499999</c:v>
                </c:pt>
                <c:pt idx="36" formatCode="0.0">
                  <c:v>5.3560918187000004</c:v>
                </c:pt>
                <c:pt idx="37" formatCode="0.0">
                  <c:v>-0.1740139211</c:v>
                </c:pt>
                <c:pt idx="38" formatCode="0.0">
                  <c:v>-7.0028011204</c:v>
                </c:pt>
                <c:pt idx="39" formatCode="0.0">
                  <c:v>-13.626492942400001</c:v>
                </c:pt>
                <c:pt idx="40" formatCode="0.0">
                  <c:v>-23.5908141962</c:v>
                </c:pt>
                <c:pt idx="41" formatCode="0.0">
                  <c:v>-32.9093799682</c:v>
                </c:pt>
                <c:pt idx="42" formatCode="0.0">
                  <c:v>-40.217391304300001</c:v>
                </c:pt>
                <c:pt idx="43" formatCode="0.0">
                  <c:v>-45.617283950599997</c:v>
                </c:pt>
                <c:pt idx="44" formatCode="0.0">
                  <c:v>-44.652061855600003</c:v>
                </c:pt>
                <c:pt idx="45" formatCode="0.0">
                  <c:v>-42.666666666600001</c:v>
                </c:pt>
                <c:pt idx="46" formatCode="0.0">
                  <c:v>-39.373219373200001</c:v>
                </c:pt>
                <c:pt idx="47" formatCode="0.0">
                  <c:v>-36.732456140300002</c:v>
                </c:pt>
                <c:pt idx="48" formatCode="0.0">
                  <c:v>-30.6703910614</c:v>
                </c:pt>
                <c:pt idx="49" formatCode="0.0">
                  <c:v>-22.777454968000001</c:v>
                </c:pt>
                <c:pt idx="50" formatCode="0.0">
                  <c:v>-15.7831325301</c:v>
                </c:pt>
                <c:pt idx="51" formatCode="0.0">
                  <c:v>-11.6907605279</c:v>
                </c:pt>
                <c:pt idx="52" formatCode="0.0">
                  <c:v>-7.3770491803000002</c:v>
                </c:pt>
                <c:pt idx="53" formatCode="0.0">
                  <c:v>-0.63191153229999997</c:v>
                </c:pt>
                <c:pt idx="54" formatCode="0.0">
                  <c:v>7.4641148325</c:v>
                </c:pt>
                <c:pt idx="55" formatCode="0.0">
                  <c:v>21.793416572000002</c:v>
                </c:pt>
                <c:pt idx="56" formatCode="0.0">
                  <c:v>25.261932479599999</c:v>
                </c:pt>
                <c:pt idx="57" formatCode="0.0">
                  <c:v>22.938689217699999</c:v>
                </c:pt>
                <c:pt idx="58" formatCode="0.0">
                  <c:v>14.4736842105</c:v>
                </c:pt>
                <c:pt idx="59" formatCode="0.0">
                  <c:v>10.4852686308</c:v>
                </c:pt>
                <c:pt idx="60" formatCode="0.0">
                  <c:v>6.9298952457</c:v>
                </c:pt>
                <c:pt idx="61" formatCode="0.0">
                  <c:v>3.0097817908</c:v>
                </c:pt>
                <c:pt idx="62" formatCode="0.0">
                  <c:v>1.7882689556</c:v>
                </c:pt>
                <c:pt idx="63" formatCode="0.0">
                  <c:v>4.2704626334000002</c:v>
                </c:pt>
                <c:pt idx="64" formatCode="0.0">
                  <c:v>8.9970501473999995</c:v>
                </c:pt>
                <c:pt idx="65" formatCode="0.0">
                  <c:v>15.6597774244</c:v>
                </c:pt>
                <c:pt idx="66" formatCode="0.0">
                  <c:v>18.788958147799999</c:v>
                </c:pt>
                <c:pt idx="67" formatCode="0.0">
                  <c:v>11.835973904899999</c:v>
                </c:pt>
                <c:pt idx="68" formatCode="0.0">
                  <c:v>2.4163568773000001</c:v>
                </c:pt>
                <c:pt idx="69" formatCode="0.0">
                  <c:v>-3.6113499569999998</c:v>
                </c:pt>
                <c:pt idx="70" formatCode="0.0">
                  <c:v>-8.2101806200000002E-2</c:v>
                </c:pt>
                <c:pt idx="71" formatCode="0.0">
                  <c:v>2.6666666665999998</c:v>
                </c:pt>
                <c:pt idx="72" formatCode="0.0">
                  <c:v>7.3097211755</c:v>
                </c:pt>
                <c:pt idx="73" formatCode="0.0">
                  <c:v>10.883856829799999</c:v>
                </c:pt>
                <c:pt idx="74" formatCode="0.0">
                  <c:v>12.8601546029</c:v>
                </c:pt>
                <c:pt idx="75" formatCode="0.0">
                  <c:v>13.1740614334</c:v>
                </c:pt>
                <c:pt idx="76" formatCode="0.0">
                  <c:v>11.434370771299999</c:v>
                </c:pt>
                <c:pt idx="77" formatCode="0.0">
                  <c:v>9.9656357387999996</c:v>
                </c:pt>
                <c:pt idx="78" formatCode="0.0">
                  <c:v>8.9205397300999998</c:v>
                </c:pt>
                <c:pt idx="79" formatCode="0.0">
                  <c:v>12.166666666599999</c:v>
                </c:pt>
                <c:pt idx="80" formatCode="0.0">
                  <c:v>18.148820326599999</c:v>
                </c:pt>
                <c:pt idx="81" formatCode="0.0">
                  <c:v>23.193577163200001</c:v>
                </c:pt>
                <c:pt idx="82" formatCode="0.0">
                  <c:v>25.8833196384</c:v>
                </c:pt>
                <c:pt idx="83" formatCode="0.0">
                  <c:v>27.501909854800001</c:v>
                </c:pt>
                <c:pt idx="84" formatCode="0.0">
                  <c:v>26.264044943799998</c:v>
                </c:pt>
                <c:pt idx="85" formatCode="0.0">
                  <c:v>26.152832674500001</c:v>
                </c:pt>
                <c:pt idx="86" formatCode="0.0">
                  <c:v>23.7235367372</c:v>
                </c:pt>
                <c:pt idx="87" formatCode="0.0">
                  <c:v>20.205066344900001</c:v>
                </c:pt>
                <c:pt idx="88" formatCode="0.0">
                  <c:v>20.765027322400002</c:v>
                </c:pt>
                <c:pt idx="89" formatCode="0.0">
                  <c:v>23.875</c:v>
                </c:pt>
                <c:pt idx="90" formatCode="0.0">
                  <c:v>37.921541637899999</c:v>
                </c:pt>
                <c:pt idx="91" formatCode="0.0">
                  <c:v>36.1812778603</c:v>
                </c:pt>
                <c:pt idx="92" formatCode="0.0">
                  <c:v>37.557603686599997</c:v>
                </c:pt>
                <c:pt idx="93" formatCode="0.0">
                  <c:v>26.937002172300001</c:v>
                </c:pt>
                <c:pt idx="94" formatCode="0.0">
                  <c:v>23.563968668400001</c:v>
                </c:pt>
                <c:pt idx="95" formatCode="0.0">
                  <c:v>15.4583582983</c:v>
                </c:pt>
                <c:pt idx="96" formatCode="0.0">
                  <c:v>12.7363737486</c:v>
                </c:pt>
                <c:pt idx="97" formatCode="0.0">
                  <c:v>8.7728459529999991</c:v>
                </c:pt>
                <c:pt idx="98" formatCode="0.0">
                  <c:v>5.3850025163000002</c:v>
                </c:pt>
                <c:pt idx="99" formatCode="0.0">
                  <c:v>0.85298544899999995</c:v>
                </c:pt>
                <c:pt idx="100" formatCode="0.0">
                  <c:v>-9.6530920059999996</c:v>
                </c:pt>
                <c:pt idx="101" formatCode="0.0">
                  <c:v>-24.369323915199999</c:v>
                </c:pt>
                <c:pt idx="102" formatCode="0.0">
                  <c:v>-42.115768463000002</c:v>
                </c:pt>
                <c:pt idx="103" formatCode="0.0">
                  <c:v>-45.553737042999998</c:v>
                </c:pt>
                <c:pt idx="104" formatCode="0.0">
                  <c:v>-43.160245672800002</c:v>
                </c:pt>
                <c:pt idx="105" formatCode="0.0">
                  <c:v>-33.485453508200003</c:v>
                </c:pt>
                <c:pt idx="106" formatCode="0.0">
                  <c:v>-31.6428948758</c:v>
                </c:pt>
                <c:pt idx="107" formatCode="0.0">
                  <c:v>-29.3201868188</c:v>
                </c:pt>
                <c:pt idx="108" formatCode="0.0">
                  <c:v>-30.3404045387</c:v>
                </c:pt>
                <c:pt idx="109" formatCode="0.0">
                  <c:v>-31.349015842499998</c:v>
                </c:pt>
                <c:pt idx="110" formatCode="0.0">
                  <c:v>-31.136580706699998</c:v>
                </c:pt>
                <c:pt idx="111" formatCode="0.0">
                  <c:v>-30.248756218899999</c:v>
                </c:pt>
                <c:pt idx="112" formatCode="0.0">
                  <c:v>-27.545909849699999</c:v>
                </c:pt>
                <c:pt idx="113" formatCode="0.0">
                  <c:v>-23.749166110699999</c:v>
                </c:pt>
                <c:pt idx="114" formatCode="0.0">
                  <c:v>-13.965517241300001</c:v>
                </c:pt>
                <c:pt idx="115" formatCode="0.0">
                  <c:v>-4.8096192383999998</c:v>
                </c:pt>
                <c:pt idx="116" formatCode="0.0">
                  <c:v>-1.4734774066</c:v>
                </c:pt>
                <c:pt idx="117" formatCode="0.0">
                  <c:v>-4.1166380789000003</c:v>
                </c:pt>
                <c:pt idx="118" formatCode="0.0">
                  <c:v>-3.4003091190000001</c:v>
                </c:pt>
                <c:pt idx="119" formatCode="0.0">
                  <c:v>-0.95447870769999998</c:v>
                </c:pt>
                <c:pt idx="120" formatCode="0.0">
                  <c:v>-0.5665722379</c:v>
                </c:pt>
                <c:pt idx="121" formatCode="0.0">
                  <c:v>3.9860139860000001</c:v>
                </c:pt>
                <c:pt idx="122" formatCode="0.0">
                  <c:v>7.0735090152</c:v>
                </c:pt>
                <c:pt idx="123" formatCode="0.0">
                  <c:v>14.3366619115</c:v>
                </c:pt>
                <c:pt idx="124" formatCode="0.0">
                  <c:v>19.1244239631</c:v>
                </c:pt>
                <c:pt idx="125" formatCode="0.0">
                  <c:v>25.634295713</c:v>
                </c:pt>
                <c:pt idx="126" formatCode="0.0">
                  <c:v>19.739478957900001</c:v>
                </c:pt>
                <c:pt idx="127" formatCode="0.0">
                  <c:v>13.5789473684</c:v>
                </c:pt>
                <c:pt idx="128" formatCode="0.0">
                  <c:v>6.0817547356999997</c:v>
                </c:pt>
                <c:pt idx="129" formatCode="0.0">
                  <c:v>5.9033989266000004</c:v>
                </c:pt>
                <c:pt idx="130" formatCode="0.0">
                  <c:v>-1.1200000000000001</c:v>
                </c:pt>
                <c:pt idx="131" formatCode="0.0">
                  <c:v>-1.8532246107999999</c:v>
                </c:pt>
                <c:pt idx="132" formatCode="0.0">
                  <c:v>2.2079772079</c:v>
                </c:pt>
                <c:pt idx="133" formatCode="0.0">
                  <c:v>3.6314727639000002</c:v>
                </c:pt>
                <c:pt idx="134" formatCode="0.0">
                  <c:v>2.4611398963000002</c:v>
                </c:pt>
                <c:pt idx="135" formatCode="0.0">
                  <c:v>-4.2420461634000004</c:v>
                </c:pt>
                <c:pt idx="136" formatCode="0.0">
                  <c:v>-6.8343004512999999</c:v>
                </c:pt>
                <c:pt idx="137" formatCode="0.0">
                  <c:v>-5.7799442896000004</c:v>
                </c:pt>
                <c:pt idx="138" formatCode="0.0">
                  <c:v>6.5271966526999998</c:v>
                </c:pt>
                <c:pt idx="139" formatCode="0.0">
                  <c:v>15.0139017608</c:v>
                </c:pt>
                <c:pt idx="140" formatCode="0.0">
                  <c:v>17.6691729323</c:v>
                </c:pt>
                <c:pt idx="141" formatCode="0.0">
                  <c:v>11.2331081081</c:v>
                </c:pt>
                <c:pt idx="142" formatCode="0.0">
                  <c:v>12.702265372099999</c:v>
                </c:pt>
                <c:pt idx="143" formatCode="0.0">
                  <c:v>13.368580060399999</c:v>
                </c:pt>
                <c:pt idx="144" formatCode="0.0">
                  <c:v>13.1707317073</c:v>
                </c:pt>
                <c:pt idx="145" formatCode="0.0">
                  <c:v>12.719013627500001</c:v>
                </c:pt>
                <c:pt idx="146" formatCode="0.0">
                  <c:v>15.1074589127</c:v>
                </c:pt>
                <c:pt idx="147" formatCode="0.0">
                  <c:v>24.885993485299998</c:v>
                </c:pt>
                <c:pt idx="148" formatCode="0.0">
                  <c:v>35.363321799300003</c:v>
                </c:pt>
                <c:pt idx="149" formatCode="0.0">
                  <c:v>43.015521064300003</c:v>
                </c:pt>
                <c:pt idx="150" formatCode="0.0">
                  <c:v>38.8059701492</c:v>
                </c:pt>
                <c:pt idx="151" formatCode="0.0">
                  <c:v>24.9798549556</c:v>
                </c:pt>
                <c:pt idx="152" formatCode="0.0">
                  <c:v>15.89456869</c:v>
                </c:pt>
                <c:pt idx="153" formatCode="0.0">
                  <c:v>10.9339407744</c:v>
                </c:pt>
                <c:pt idx="154" formatCode="0.0">
                  <c:v>17.013639626700002</c:v>
                </c:pt>
                <c:pt idx="155" formatCode="0.0">
                  <c:v>17.921385742799998</c:v>
                </c:pt>
                <c:pt idx="156" formatCode="0.0">
                  <c:v>18.288177339899999</c:v>
                </c:pt>
                <c:pt idx="157" formatCode="0.0">
                  <c:v>17.098445595800001</c:v>
                </c:pt>
                <c:pt idx="158" formatCode="0.0">
                  <c:v>15.705656232799999</c:v>
                </c:pt>
                <c:pt idx="159" formatCode="0.0">
                  <c:v>11.528429838199999</c:v>
                </c:pt>
                <c:pt idx="160" formatCode="0.0">
                  <c:v>6.2883435582000002</c:v>
                </c:pt>
                <c:pt idx="161" formatCode="0.0">
                  <c:v>-0.77519379840000002</c:v>
                </c:pt>
                <c:pt idx="162" formatCode="0.0">
                  <c:v>-7.8664402942000002</c:v>
                </c:pt>
                <c:pt idx="163" formatCode="0.0">
                  <c:v>-6.1250805930999999</c:v>
                </c:pt>
                <c:pt idx="164" formatCode="0.0">
                  <c:v>-5.8580289455000001</c:v>
                </c:pt>
                <c:pt idx="165" formatCode="0.0">
                  <c:v>1.0266940451</c:v>
                </c:pt>
                <c:pt idx="166" formatCode="0.0">
                  <c:v>-3.680981595</c:v>
                </c:pt>
                <c:pt idx="167" formatCode="0.0">
                  <c:v>-3.5593220338</c:v>
                </c:pt>
                <c:pt idx="168" formatCode="0.0">
                  <c:v>-3.7480478917000002</c:v>
                </c:pt>
                <c:pt idx="169" formatCode="0.0">
                  <c:v>-3.1956735495999999</c:v>
                </c:pt>
                <c:pt idx="170" formatCode="0.0">
                  <c:v>-2.5628856192999998</c:v>
                </c:pt>
                <c:pt idx="171" formatCode="0.0">
                  <c:v>-2.5257249765999998</c:v>
                </c:pt>
                <c:pt idx="172" formatCode="0.0">
                  <c:v>-1.3468013468</c:v>
                </c:pt>
                <c:pt idx="173" formatCode="0.0">
                  <c:v>0.83333333330000003</c:v>
                </c:pt>
                <c:pt idx="174" formatCode="0.0">
                  <c:v>7.4938574938000002</c:v>
                </c:pt>
                <c:pt idx="175" formatCode="0.0">
                  <c:v>8.3791208791000003</c:v>
                </c:pt>
                <c:pt idx="176" formatCode="0.0">
                  <c:v>14.8609077598</c:v>
                </c:pt>
                <c:pt idx="177" formatCode="0.0">
                  <c:v>13.1436314363</c:v>
                </c:pt>
                <c:pt idx="178" formatCode="0.0">
                  <c:v>17.452229299300001</c:v>
                </c:pt>
                <c:pt idx="179" formatCode="0.0">
                  <c:v>17.223198593999999</c:v>
                </c:pt>
                <c:pt idx="180" formatCode="0.0">
                  <c:v>18.2801514332</c:v>
                </c:pt>
                <c:pt idx="181" formatCode="0.0">
                  <c:v>19.400711020799999</c:v>
                </c:pt>
                <c:pt idx="182" formatCode="0.0">
                  <c:v>19.337554797799999</c:v>
                </c:pt>
                <c:pt idx="183" formatCode="0.0">
                  <c:v>18.234165067100001</c:v>
                </c:pt>
                <c:pt idx="184" formatCode="0.0">
                  <c:v>18.235007313499999</c:v>
                </c:pt>
                <c:pt idx="185" formatCode="0.0">
                  <c:v>19.111570247900001</c:v>
                </c:pt>
                <c:pt idx="186" formatCode="0.0">
                  <c:v>20.628571428499999</c:v>
                </c:pt>
                <c:pt idx="187" formatCode="0.0">
                  <c:v>23.827629911199999</c:v>
                </c:pt>
                <c:pt idx="188" formatCode="0.0">
                  <c:v>25.7488846398</c:v>
                </c:pt>
                <c:pt idx="189" formatCode="0.0">
                  <c:v>25.748502993999999</c:v>
                </c:pt>
                <c:pt idx="190" formatCode="0.0">
                  <c:v>22.396963123599999</c:v>
                </c:pt>
                <c:pt idx="191" formatCode="0.0">
                  <c:v>18.890554722600001</c:v>
                </c:pt>
                <c:pt idx="192" formatCode="0.0">
                  <c:v>16.826703246400001</c:v>
                </c:pt>
                <c:pt idx="193" formatCode="0.0">
                  <c:v>16.418545299800002</c:v>
                </c:pt>
                <c:pt idx="194" formatCode="0.0">
                  <c:v>15.714285714200001</c:v>
                </c:pt>
                <c:pt idx="195" formatCode="0.0">
                  <c:v>15.3814935064</c:v>
                </c:pt>
                <c:pt idx="196" formatCode="0.0">
                  <c:v>12.2474226804</c:v>
                </c:pt>
                <c:pt idx="197" formatCode="0.0">
                  <c:v>9.3668690372000007</c:v>
                </c:pt>
                <c:pt idx="198" formatCode="0.0">
                  <c:v>5.2108005683999998</c:v>
                </c:pt>
                <c:pt idx="199" formatCode="0.0">
                  <c:v>0.71647901739999997</c:v>
                </c:pt>
                <c:pt idx="200" formatCode="0.0">
                  <c:v>-3.6999493157000001</c:v>
                </c:pt>
                <c:pt idx="201" formatCode="0.0">
                  <c:v>-5.0476190475999996</c:v>
                </c:pt>
                <c:pt idx="202" formatCode="0.0">
                  <c:v>-5.2281789985999998</c:v>
                </c:pt>
                <c:pt idx="203" formatCode="0.0">
                  <c:v>-5.7166876839</c:v>
                </c:pt>
                <c:pt idx="204" formatCode="0.0">
                  <c:v>-8.6888454011</c:v>
                </c:pt>
                <c:pt idx="205" formatCode="0.0">
                  <c:v>-10.8512970405</c:v>
                </c:pt>
                <c:pt idx="206" formatCode="0.0">
                  <c:v>-11.8871252204</c:v>
                </c:pt>
                <c:pt idx="207" formatCode="0.0">
                  <c:v>-12.416461484299999</c:v>
                </c:pt>
                <c:pt idx="208" formatCode="0.0">
                  <c:v>-11.9030124908</c:v>
                </c:pt>
                <c:pt idx="209" formatCode="0.0">
                  <c:v>-13.8778747026</c:v>
                </c:pt>
                <c:pt idx="210" formatCode="0.0">
                  <c:v>-14.6780729401</c:v>
                </c:pt>
                <c:pt idx="211" formatCode="0.0">
                  <c:v>-14.1260162601</c:v>
                </c:pt>
                <c:pt idx="212" formatCode="0.0">
                  <c:v>-11.0526315789</c:v>
                </c:pt>
                <c:pt idx="213" formatCode="0.0">
                  <c:v>-7.8234704111999998</c:v>
                </c:pt>
                <c:pt idx="214" formatCode="0.0">
                  <c:v>-3.5063113603999998</c:v>
                </c:pt>
                <c:pt idx="215" formatCode="0.0">
                  <c:v>2.7195720017</c:v>
                </c:pt>
                <c:pt idx="216" formatCode="0.0">
                  <c:v>7.8868409772000003</c:v>
                </c:pt>
                <c:pt idx="217" formatCode="0.0">
                  <c:v>11.7622950819</c:v>
                </c:pt>
                <c:pt idx="218" formatCode="0.0">
                  <c:v>13.090472377899999</c:v>
                </c:pt>
                <c:pt idx="219" formatCode="0.0">
                  <c:v>14.1365461847</c:v>
                </c:pt>
                <c:pt idx="220" formatCode="0.0">
                  <c:v>15.5129274395</c:v>
                </c:pt>
                <c:pt idx="221" formatCode="0.0">
                  <c:v>17.541436464</c:v>
                </c:pt>
                <c:pt idx="222" formatCode="0.0">
                  <c:v>18.416886543499999</c:v>
                </c:pt>
                <c:pt idx="223" formatCode="0.0">
                  <c:v>10.710059171499999</c:v>
                </c:pt>
                <c:pt idx="224" formatCode="0.0">
                  <c:v>-0.94674556210000005</c:v>
                </c:pt>
                <c:pt idx="225" formatCode="0.0">
                  <c:v>-5.3862894450000001</c:v>
                </c:pt>
                <c:pt idx="226" formatCode="0.0">
                  <c:v>-6.6860465115999999</c:v>
                </c:pt>
                <c:pt idx="227" formatCode="0.0">
                  <c:v>-6.6840277776999999</c:v>
                </c:pt>
                <c:pt idx="228" formatCode="0.0">
                  <c:v>-8.6213746523000001</c:v>
                </c:pt>
                <c:pt idx="229" formatCode="0.0">
                  <c:v>-14.338100476699999</c:v>
                </c:pt>
                <c:pt idx="230" formatCode="0.0">
                  <c:v>-17.946902654799999</c:v>
                </c:pt>
                <c:pt idx="231" formatCode="0.0">
                  <c:v>-20.548909218799999</c:v>
                </c:pt>
                <c:pt idx="232" formatCode="0.0">
                  <c:v>-20.216606498099999</c:v>
                </c:pt>
                <c:pt idx="233" formatCode="0.0">
                  <c:v>-17.743830787299999</c:v>
                </c:pt>
                <c:pt idx="234" formatCode="0.0">
                  <c:v>-16.8003565062</c:v>
                </c:pt>
                <c:pt idx="235" formatCode="0.0">
                  <c:v>-5.2378407268</c:v>
                </c:pt>
                <c:pt idx="236" formatCode="0.0">
                  <c:v>5.0179211469</c:v>
                </c:pt>
                <c:pt idx="237" formatCode="0.0">
                  <c:v>9.7182288671000006</c:v>
                </c:pt>
                <c:pt idx="238" formatCode="0.0">
                  <c:v>4.2575285564999996</c:v>
                </c:pt>
                <c:pt idx="239" formatCode="0.0">
                  <c:v>3.6744186046</c:v>
                </c:pt>
                <c:pt idx="240" formatCode="0.0">
                  <c:v>5.5217391304000003</c:v>
                </c:pt>
                <c:pt idx="241" formatCode="0.0">
                  <c:v>11.215753424600001</c:v>
                </c:pt>
                <c:pt idx="242" formatCode="0.0">
                  <c:v>13.2010353753</c:v>
                </c:pt>
                <c:pt idx="243" formatCode="0.0">
                  <c:v>16.696191319699999</c:v>
                </c:pt>
                <c:pt idx="244" formatCode="0.0">
                  <c:v>17.0135746606</c:v>
                </c:pt>
                <c:pt idx="245" formatCode="0.0">
                  <c:v>14.333333333300001</c:v>
                </c:pt>
                <c:pt idx="246" formatCode="0.0">
                  <c:v>6.9094804499000002</c:v>
                </c:pt>
                <c:pt idx="247" formatCode="0.0">
                  <c:v>-2.5944726452000002</c:v>
                </c:pt>
                <c:pt idx="248" formatCode="0.0">
                  <c:v>-6.9397042093000003</c:v>
                </c:pt>
                <c:pt idx="249" formatCode="0.0">
                  <c:v>-0.1048218029</c:v>
                </c:pt>
                <c:pt idx="250" formatCode="0.0">
                  <c:v>5.8764940239000003</c:v>
                </c:pt>
                <c:pt idx="251" formatCode="0.0">
                  <c:v>7.0435172722999999</c:v>
                </c:pt>
                <c:pt idx="252" formatCode="0.0">
                  <c:v>7.0045323444000003</c:v>
                </c:pt>
                <c:pt idx="253" formatCode="0.0">
                  <c:v>5.7351809083000003</c:v>
                </c:pt>
                <c:pt idx="254" formatCode="0.0">
                  <c:v>7.8887195120999998</c:v>
                </c:pt>
                <c:pt idx="255" formatCode="0.0">
                  <c:v>6.1480075900999998</c:v>
                </c:pt>
                <c:pt idx="256" formatCode="0.0">
                  <c:v>8.5460170146000003</c:v>
                </c:pt>
                <c:pt idx="257" formatCode="0.0">
                  <c:v>14.660558100699999</c:v>
                </c:pt>
                <c:pt idx="258" formatCode="0.0">
                  <c:v>26.202404809600001</c:v>
                </c:pt>
                <c:pt idx="259" formatCode="0.0">
                  <c:v>38.390272148199998</c:v>
                </c:pt>
                <c:pt idx="260" formatCode="0.0">
                  <c:v>39.914425427799998</c:v>
                </c:pt>
                <c:pt idx="261" formatCode="0.0">
                  <c:v>31.1647429171</c:v>
                </c:pt>
                <c:pt idx="262" formatCode="0.0">
                  <c:v>21.8250235183</c:v>
                </c:pt>
                <c:pt idx="263" formatCode="0.0">
                  <c:v>15.0880134115</c:v>
                </c:pt>
                <c:pt idx="264" formatCode="0.0">
                  <c:v>11.590296495900001</c:v>
                </c:pt>
                <c:pt idx="265" formatCode="0.0">
                  <c:v>9.0280305787999993</c:v>
                </c:pt>
                <c:pt idx="266" formatCode="0.0">
                  <c:v>10.279053338000001</c:v>
                </c:pt>
                <c:pt idx="267" formatCode="0.0">
                  <c:v>14.229531640999999</c:v>
                </c:pt>
                <c:pt idx="268" formatCode="0.0">
                  <c:v>18.667616672600001</c:v>
                </c:pt>
                <c:pt idx="269" formatCode="0.0">
                  <c:v>19.505993461599999</c:v>
                </c:pt>
                <c:pt idx="270" formatCode="0.0">
                  <c:v>22.469233822900001</c:v>
                </c:pt>
                <c:pt idx="271" formatCode="0.0">
                  <c:v>20.083682008299999</c:v>
                </c:pt>
                <c:pt idx="272" formatCode="0.0">
                  <c:v>22.586282219299999</c:v>
                </c:pt>
                <c:pt idx="273" formatCode="0.0">
                  <c:v>15.96</c:v>
                </c:pt>
                <c:pt idx="274" formatCode="0.0">
                  <c:v>15.1737451737</c:v>
                </c:pt>
                <c:pt idx="275" formatCode="0.0">
                  <c:v>11.0706482155</c:v>
                </c:pt>
                <c:pt idx="276" formatCode="0.0">
                  <c:v>9.2477570738000008</c:v>
                </c:pt>
                <c:pt idx="277" formatCode="0.0">
                  <c:v>11.0183639398</c:v>
                </c:pt>
                <c:pt idx="278" formatCode="0.0">
                  <c:v>12.171684817399999</c:v>
                </c:pt>
                <c:pt idx="279" formatCode="0.0">
                  <c:v>9.5148669796000007</c:v>
                </c:pt>
                <c:pt idx="280" formatCode="0.0">
                  <c:v>2.7619333532999999</c:v>
                </c:pt>
                <c:pt idx="281" formatCode="0.0">
                  <c:v>-5.8054711246000004</c:v>
                </c:pt>
                <c:pt idx="282" formatCode="0.0">
                  <c:v>-10.3727714748</c:v>
                </c:pt>
                <c:pt idx="283" formatCode="0.0">
                  <c:v>-10.975609756000001</c:v>
                </c:pt>
                <c:pt idx="284" formatCode="0.0">
                  <c:v>-7.4483250178000002</c:v>
                </c:pt>
                <c:pt idx="285" formatCode="0.0">
                  <c:v>-5.3121766126000001</c:v>
                </c:pt>
                <c:pt idx="286" formatCode="0.0">
                  <c:v>-4.5256453234</c:v>
                </c:pt>
                <c:pt idx="287" formatCode="0.0">
                  <c:v>0.59016393440000003</c:v>
                </c:pt>
                <c:pt idx="288" formatCode="0.0">
                  <c:v>6.1276058116999996</c:v>
                </c:pt>
                <c:pt idx="289" formatCode="0.0">
                  <c:v>8.7218045112000002</c:v>
                </c:pt>
                <c:pt idx="290" formatCode="0.0">
                  <c:v>5.7681324956999998</c:v>
                </c:pt>
                <c:pt idx="291" formatCode="0.0">
                  <c:v>4.1440411546</c:v>
                </c:pt>
                <c:pt idx="292" formatCode="0.0">
                  <c:v>0.23371311710000001</c:v>
                </c:pt>
                <c:pt idx="293" formatCode="0.0">
                  <c:v>-0.4840271055</c:v>
                </c:pt>
                <c:pt idx="294" formatCode="0.0">
                  <c:v>-3.0741410488000001</c:v>
                </c:pt>
                <c:pt idx="295" formatCode="0.0">
                  <c:v>-4.8923679059999996</c:v>
                </c:pt>
                <c:pt idx="296" formatCode="0.0">
                  <c:v>-10.897189064299999</c:v>
                </c:pt>
                <c:pt idx="297" formatCode="0.0">
                  <c:v>-14.389799635699999</c:v>
                </c:pt>
                <c:pt idx="298" formatCode="0.0">
                  <c:v>-14.5365168539</c:v>
                </c:pt>
                <c:pt idx="299" formatCode="0.0">
                  <c:v>-13.396349413199999</c:v>
                </c:pt>
                <c:pt idx="300" formatCode="0.0">
                  <c:v>-10.982142857099999</c:v>
                </c:pt>
                <c:pt idx="301" formatCode="0.0">
                  <c:v>-9.8478561549000005</c:v>
                </c:pt>
                <c:pt idx="302" formatCode="0.0">
                  <c:v>-7.1814254859000002</c:v>
                </c:pt>
                <c:pt idx="303" formatCode="0.0">
                  <c:v>-2.9363336992</c:v>
                </c:pt>
                <c:pt idx="304" formatCode="0.0">
                  <c:v>1.6613232293</c:v>
                </c:pt>
                <c:pt idx="305" formatCode="0.0">
                  <c:v>4.1828793773999999</c:v>
                </c:pt>
                <c:pt idx="306" formatCode="0.0">
                  <c:v>6.0447761193999998</c:v>
                </c:pt>
                <c:pt idx="307" formatCode="0.0">
                  <c:v>7.6543209876000002</c:v>
                </c:pt>
                <c:pt idx="308" formatCode="0.0">
                  <c:v>9.3777009506999995</c:v>
                </c:pt>
                <c:pt idx="309" formatCode="0.0">
                  <c:v>6.5106382977999999</c:v>
                </c:pt>
                <c:pt idx="310" formatCode="0.0">
                  <c:v>7.0665571076000004</c:v>
                </c:pt>
                <c:pt idx="311" formatCode="0.0">
                  <c:v>11.027474595399999</c:v>
                </c:pt>
                <c:pt idx="312" formatCode="0.0">
                  <c:v>12.1029755934</c:v>
                </c:pt>
                <c:pt idx="313" formatCode="0.0">
                  <c:v>11.8134397054</c:v>
                </c:pt>
                <c:pt idx="314" formatCode="0.0">
                  <c:v>7.7370564280999998</c:v>
                </c:pt>
                <c:pt idx="315" formatCode="0.0">
                  <c:v>3.2230703986</c:v>
                </c:pt>
                <c:pt idx="316" formatCode="0.0">
                  <c:v>6.1639908256</c:v>
                </c:pt>
                <c:pt idx="317" formatCode="0.0">
                  <c:v>12.854030501</c:v>
                </c:pt>
                <c:pt idx="318" formatCode="0.0">
                  <c:v>14.6023926812</c:v>
                </c:pt>
                <c:pt idx="319" formatCode="0.0">
                  <c:v>6.7278287461000001</c:v>
                </c:pt>
                <c:pt idx="320" formatCode="0.0">
                  <c:v>-1.8174634531</c:v>
                </c:pt>
                <c:pt idx="321" formatCode="0.0">
                  <c:v>8.2700759089000009</c:v>
                </c:pt>
                <c:pt idx="322" formatCode="0.0">
                  <c:v>12.701458173400001</c:v>
                </c:pt>
                <c:pt idx="323" formatCode="0.0">
                  <c:v>10.1694915254</c:v>
                </c:pt>
                <c:pt idx="324" formatCode="0.0">
                  <c:v>0.74560095429999995</c:v>
                </c:pt>
                <c:pt idx="325" formatCode="0.0">
                  <c:v>-2.2777167946999999</c:v>
                </c:pt>
                <c:pt idx="326" formatCode="0.0">
                  <c:v>-0.6479481641</c:v>
                </c:pt>
                <c:pt idx="327" formatCode="0.0">
                  <c:v>2.9854834290999999</c:v>
                </c:pt>
                <c:pt idx="328" formatCode="0.0">
                  <c:v>2.7275182284000001</c:v>
                </c:pt>
                <c:pt idx="329" formatCode="0.0">
                  <c:v>-0.38610038610000003</c:v>
                </c:pt>
                <c:pt idx="330" formatCode="0.0">
                  <c:v>0.64476512119999996</c:v>
                </c:pt>
                <c:pt idx="331" formatCode="0.0">
                  <c:v>0.5730659025</c:v>
                </c:pt>
                <c:pt idx="332" formatCode="0.0">
                  <c:v>4.2655935613000002</c:v>
                </c:pt>
                <c:pt idx="333" formatCode="0.0">
                  <c:v>-5.4612546125000003</c:v>
                </c:pt>
                <c:pt idx="334" formatCode="0.0">
                  <c:v>-8.9206673476000002</c:v>
                </c:pt>
                <c:pt idx="335" formatCode="0.0">
                  <c:v>-13.1692307692</c:v>
                </c:pt>
                <c:pt idx="336" formatCode="0.0">
                  <c:v>-12.1373593842</c:v>
                </c:pt>
                <c:pt idx="337" formatCode="0.0">
                  <c:v>-11.6821117663</c:v>
                </c:pt>
                <c:pt idx="338" formatCode="0.0">
                  <c:v>-10.8423913043</c:v>
                </c:pt>
                <c:pt idx="339" formatCode="0.0">
                  <c:v>-6.5957446808000002</c:v>
                </c:pt>
                <c:pt idx="340" formatCode="0.0">
                  <c:v>-6.6246056782</c:v>
                </c:pt>
                <c:pt idx="341" formatCode="0.0">
                  <c:v>-5.5094130674999997</c:v>
                </c:pt>
                <c:pt idx="342" formatCode="0.0">
                  <c:v>-6.8029286149999999</c:v>
                </c:pt>
                <c:pt idx="343" formatCode="0.0">
                  <c:v>-2.7421652421</c:v>
                </c:pt>
                <c:pt idx="344" formatCode="0.0">
                  <c:v>-1.0420686992999999</c:v>
                </c:pt>
                <c:pt idx="345" formatCode="0.0">
                  <c:v>2.6151444183999999</c:v>
                </c:pt>
                <c:pt idx="346" formatCode="0.0">
                  <c:v>3.8504672897000001</c:v>
                </c:pt>
                <c:pt idx="347" formatCode="0.0">
                  <c:v>3.8270729978000002</c:v>
                </c:pt>
                <c:pt idx="348" formatCode="0.0">
                  <c:v>2.0552560646</c:v>
                </c:pt>
                <c:pt idx="349" formatCode="0.0">
                  <c:v>-0.60413354529999996</c:v>
                </c:pt>
                <c:pt idx="350" formatCode="0.0">
                  <c:v>-1.8591892715</c:v>
                </c:pt>
                <c:pt idx="351" formatCode="0.0">
                  <c:v>-9.1970387243000005</c:v>
                </c:pt>
                <c:pt idx="352" formatCode="0.0">
                  <c:v>-12.753378378300001</c:v>
                </c:pt>
                <c:pt idx="353" formatCode="0.0">
                  <c:v>-15.147963668299999</c:v>
                </c:pt>
                <c:pt idx="354" formatCode="0.0">
                  <c:v>-13.453355155400001</c:v>
                </c:pt>
                <c:pt idx="355" formatCode="0.0">
                  <c:v>-10.325887953100001</c:v>
                </c:pt>
                <c:pt idx="356" formatCode="0.0">
                  <c:v>-10.530421216800001</c:v>
                </c:pt>
                <c:pt idx="357" formatCode="0.0">
                  <c:v>-10.3081019399</c:v>
                </c:pt>
                <c:pt idx="358" formatCode="0.0">
                  <c:v>-12.9229661627</c:v>
                </c:pt>
                <c:pt idx="359" formatCode="0.0">
                  <c:v>-11.3310580204</c:v>
                </c:pt>
                <c:pt idx="360" formatCode="0.0">
                  <c:v>-11.257840871499999</c:v>
                </c:pt>
                <c:pt idx="361" formatCode="0.0">
                  <c:v>-11.5483045425</c:v>
                </c:pt>
                <c:pt idx="362" formatCode="0.0">
                  <c:v>-12.795031055899999</c:v>
                </c:pt>
                <c:pt idx="363" formatCode="0.0">
                  <c:v>-10.0972091564</c:v>
                </c:pt>
                <c:pt idx="364" formatCode="0.0">
                  <c:v>-3.775411423</c:v>
                </c:pt>
                <c:pt idx="365" formatCode="0.0">
                  <c:v>4.8687845303000001</c:v>
                </c:pt>
                <c:pt idx="366" formatCode="0.0">
                  <c:v>10.0983358547</c:v>
                </c:pt>
                <c:pt idx="367" formatCode="0.0">
                  <c:v>12.2090649244</c:v>
                </c:pt>
                <c:pt idx="368" formatCode="0.0">
                  <c:v>15.693112467300001</c:v>
                </c:pt>
                <c:pt idx="369" formatCode="0.0">
                  <c:v>16.1577608142</c:v>
                </c:pt>
                <c:pt idx="370" formatCode="0.0">
                  <c:v>19.9255890863</c:v>
                </c:pt>
                <c:pt idx="371" formatCode="0.0">
                  <c:v>18.745188606599999</c:v>
                </c:pt>
                <c:pt idx="372" formatCode="0.0">
                  <c:v>21.019345238</c:v>
                </c:pt>
                <c:pt idx="373" formatCode="0.0">
                  <c:v>24.339963833599999</c:v>
                </c:pt>
                <c:pt idx="374" formatCode="0.0">
                  <c:v>25.7834757834</c:v>
                </c:pt>
                <c:pt idx="375" formatCode="0.0">
                  <c:v>28.078130449900002</c:v>
                </c:pt>
                <c:pt idx="376" formatCode="0.0">
                  <c:v>20.757880617000001</c:v>
                </c:pt>
                <c:pt idx="377" formatCode="0.0">
                  <c:v>11.7220941718</c:v>
                </c:pt>
                <c:pt idx="378" formatCode="0.0">
                  <c:v>0.99622122980000005</c:v>
                </c:pt>
                <c:pt idx="379" formatCode="0.0">
                  <c:v>-0.65502183400000003</c:v>
                </c:pt>
                <c:pt idx="380" formatCode="0.0">
                  <c:v>-0.1507159005</c:v>
                </c:pt>
                <c:pt idx="381" formatCode="0.0">
                  <c:v>0.2555677254</c:v>
                </c:pt>
                <c:pt idx="382" formatCode="0.0">
                  <c:v>-1.3788348845</c:v>
                </c:pt>
                <c:pt idx="383" formatCode="0.0">
                  <c:v>-1.8476499189</c:v>
                </c:pt>
                <c:pt idx="384" formatCode="0.0">
                  <c:v>-0.24592683670000001</c:v>
                </c:pt>
                <c:pt idx="385" formatCode="0.0">
                  <c:v>-2.2687609074999999</c:v>
                </c:pt>
                <c:pt idx="386" formatCode="0.0">
                  <c:v>-2.6047565117999998</c:v>
                </c:pt>
                <c:pt idx="387" formatCode="0.0">
                  <c:v>-5.2559912854000004</c:v>
                </c:pt>
                <c:pt idx="388" formatCode="0.0">
                  <c:v>-5.1930019438999997</c:v>
                </c:pt>
                <c:pt idx="389" formatCode="0.0">
                  <c:v>-2.6525198938000001</c:v>
                </c:pt>
                <c:pt idx="390" formatCode="0.0">
                  <c:v>8.7414965985999995</c:v>
                </c:pt>
                <c:pt idx="391" formatCode="0.0">
                  <c:v>15.3113553113</c:v>
                </c:pt>
                <c:pt idx="392" formatCode="0.0">
                  <c:v>19.056603773500001</c:v>
                </c:pt>
                <c:pt idx="393" formatCode="0.0">
                  <c:v>14.785142024700001</c:v>
                </c:pt>
                <c:pt idx="394" formatCode="0.0">
                  <c:v>10.031457532299999</c:v>
                </c:pt>
                <c:pt idx="395" formatCode="0.0">
                  <c:v>6.5719947158999998</c:v>
                </c:pt>
                <c:pt idx="396" formatCode="0.0">
                  <c:v>-1.0169491525000001</c:v>
                </c:pt>
                <c:pt idx="397" formatCode="0.0">
                  <c:v>-2.8571428570999999</c:v>
                </c:pt>
                <c:pt idx="398" formatCode="0.0">
                  <c:v>-4.3023255812999999</c:v>
                </c:pt>
                <c:pt idx="399" formatCode="0.0">
                  <c:v>-1.2647312446000001</c:v>
                </c:pt>
                <c:pt idx="400" formatCode="0.0">
                  <c:v>2.9584065611999999</c:v>
                </c:pt>
                <c:pt idx="401" formatCode="0.0">
                  <c:v>6.3275809869000001</c:v>
                </c:pt>
                <c:pt idx="402" formatCode="0.0">
                  <c:v>6.9752893337000001</c:v>
                </c:pt>
                <c:pt idx="403" formatCode="0.0">
                  <c:v>3.9707750952</c:v>
                </c:pt>
                <c:pt idx="404" formatCode="0.0">
                  <c:v>2.2187004753999999</c:v>
                </c:pt>
                <c:pt idx="405" formatCode="0.0">
                  <c:v>2.3159898477</c:v>
                </c:pt>
                <c:pt idx="406" formatCode="0.0">
                  <c:v>1.1118170266</c:v>
                </c:pt>
                <c:pt idx="407" formatCode="0.0">
                  <c:v>-2.7269910133000002</c:v>
                </c:pt>
                <c:pt idx="408" formatCode="0.0">
                  <c:v>-3.5803237858000001</c:v>
                </c:pt>
                <c:pt idx="409" formatCode="0.0">
                  <c:v>-3.3088235294000001</c:v>
                </c:pt>
                <c:pt idx="410" formatCode="0.0">
                  <c:v>-3.9489671931000001</c:v>
                </c:pt>
                <c:pt idx="411" formatCode="0.0">
                  <c:v>-9.2285298398000002</c:v>
                </c:pt>
                <c:pt idx="412" formatCode="0.0">
                  <c:v>-11.209103840599999</c:v>
                </c:pt>
                <c:pt idx="413" formatCode="0.0">
                  <c:v>-13.069476082</c:v>
                </c:pt>
                <c:pt idx="414" formatCode="0.0">
                  <c:v>-13.4210526315</c:v>
                </c:pt>
                <c:pt idx="415" formatCode="0.0">
                  <c:v>-16.193095019800001</c:v>
                </c:pt>
                <c:pt idx="416" formatCode="0.0">
                  <c:v>-15.813953488299999</c:v>
                </c:pt>
                <c:pt idx="417" formatCode="0.0">
                  <c:v>-12.186046511600001</c:v>
                </c:pt>
                <c:pt idx="418" formatCode="0.0">
                  <c:v>-4.0213634935</c:v>
                </c:pt>
                <c:pt idx="419" formatCode="0.0">
                  <c:v>2.7078687480000001</c:v>
                </c:pt>
                <c:pt idx="420" formatCode="0.0">
                  <c:v>8.6212463673999995</c:v>
                </c:pt>
                <c:pt idx="421" formatCode="0.0">
                  <c:v>10.994930291499999</c:v>
                </c:pt>
                <c:pt idx="422" formatCode="0.0">
                  <c:v>11.922833649499999</c:v>
                </c:pt>
                <c:pt idx="423" formatCode="0.0">
                  <c:v>14.079538165400001</c:v>
                </c:pt>
                <c:pt idx="424" formatCode="0.0">
                  <c:v>11.8551746235</c:v>
                </c:pt>
                <c:pt idx="425" formatCode="0.0">
                  <c:v>11.726170979300001</c:v>
                </c:pt>
                <c:pt idx="426" formatCode="0.0">
                  <c:v>10.2330293819</c:v>
                </c:pt>
                <c:pt idx="427" formatCode="0.0">
                  <c:v>16.3324826831</c:v>
                </c:pt>
                <c:pt idx="428" formatCode="0.0">
                  <c:v>18.232044198800001</c:v>
                </c:pt>
                <c:pt idx="429" formatCode="0.0">
                  <c:v>16.137005649700001</c:v>
                </c:pt>
                <c:pt idx="430" formatCode="0.0">
                  <c:v>9.1325695581000002</c:v>
                </c:pt>
                <c:pt idx="431" formatCode="0.0">
                  <c:v>4.3734491315000001</c:v>
                </c:pt>
                <c:pt idx="432" formatCode="0.0">
                  <c:v>0.83234244940000002</c:v>
                </c:pt>
                <c:pt idx="433" formatCode="0.0">
                  <c:v>-1.2275192691000001</c:v>
                </c:pt>
                <c:pt idx="434" formatCode="0.0">
                  <c:v>-0.50861825370000002</c:v>
                </c:pt>
                <c:pt idx="435" formatCode="0.0">
                  <c:v>-0.196795052</c:v>
                </c:pt>
                <c:pt idx="436" formatCode="0.0">
                  <c:v>-1.0885133199000001</c:v>
                </c:pt>
                <c:pt idx="437" formatCode="0.0">
                  <c:v>-2.8730577543</c:v>
                </c:pt>
                <c:pt idx="438" formatCode="0.0">
                  <c:v>-3.8602941176000001</c:v>
                </c:pt>
                <c:pt idx="439" formatCode="0.0">
                  <c:v>-4.6380445001000004</c:v>
                </c:pt>
                <c:pt idx="440" formatCode="0.0">
                  <c:v>-9.0654205606999998</c:v>
                </c:pt>
                <c:pt idx="441" formatCode="0.0">
                  <c:v>-11.6448768622</c:v>
                </c:pt>
                <c:pt idx="442" formatCode="0.0">
                  <c:v>-11.9376124775</c:v>
                </c:pt>
                <c:pt idx="443" formatCode="0.0">
                  <c:v>-10.401188707199999</c:v>
                </c:pt>
                <c:pt idx="444" formatCode="0.0">
                  <c:v>-7.8419811319999999</c:v>
                </c:pt>
                <c:pt idx="445" formatCode="0.0">
                  <c:v>-7.8323699420999997</c:v>
                </c:pt>
                <c:pt idx="446" formatCode="0.0">
                  <c:v>-5.1121840385999997</c:v>
                </c:pt>
                <c:pt idx="447" formatCode="0.0">
                  <c:v>-11.239436619699999</c:v>
                </c:pt>
                <c:pt idx="448" formatCode="0.0">
                  <c:v>-15.638575152</c:v>
                </c:pt>
                <c:pt idx="449" formatCode="0.0">
                  <c:v>-21.008149713200002</c:v>
                </c:pt>
                <c:pt idx="450" formatCode="0.0">
                  <c:v>-19.7896749521</c:v>
                </c:pt>
                <c:pt idx="451" formatCode="0.0">
                  <c:v>-16.7269142293</c:v>
                </c:pt>
                <c:pt idx="452" formatCode="0.0">
                  <c:v>-12.983898595399999</c:v>
                </c:pt>
                <c:pt idx="453" formatCode="0.0">
                  <c:v>-6.3661390226999997</c:v>
                </c:pt>
                <c:pt idx="454" formatCode="0.0">
                  <c:v>-3.9168937329000002</c:v>
                </c:pt>
                <c:pt idx="455" formatCode="0.0">
                  <c:v>-2.4212271972999999</c:v>
                </c:pt>
                <c:pt idx="456" formatCode="0.0">
                  <c:v>-4.3506078055000001</c:v>
                </c:pt>
                <c:pt idx="457" formatCode="0.0">
                  <c:v>-3.4807149576</c:v>
                </c:pt>
                <c:pt idx="458" formatCode="0.0">
                  <c:v>-3.5618078418999999</c:v>
                </c:pt>
                <c:pt idx="459" formatCode="0.0">
                  <c:v>7.3627419865999997</c:v>
                </c:pt>
                <c:pt idx="460" formatCode="0.0">
                  <c:v>19.739100583500001</c:v>
                </c:pt>
                <c:pt idx="461" formatCode="0.0">
                  <c:v>31.601069927299999</c:v>
                </c:pt>
                <c:pt idx="462" formatCode="0.0">
                  <c:v>32.220897894300002</c:v>
                </c:pt>
                <c:pt idx="463" formatCode="0.0">
                  <c:v>28.374112075700001</c:v>
                </c:pt>
                <c:pt idx="464" formatCode="0.0">
                  <c:v>28.031496062900001</c:v>
                </c:pt>
                <c:pt idx="465" formatCode="0.0">
                  <c:v>22.822491730900001</c:v>
                </c:pt>
                <c:pt idx="466" formatCode="0.0">
                  <c:v>23.395958879799998</c:v>
                </c:pt>
                <c:pt idx="467" formatCode="0.0">
                  <c:v>24.7110808973</c:v>
                </c:pt>
                <c:pt idx="468" formatCode="0.0">
                  <c:v>26.488294314299999</c:v>
                </c:pt>
                <c:pt idx="469" formatCode="0.0">
                  <c:v>28.622482131200002</c:v>
                </c:pt>
                <c:pt idx="470" formatCode="0.0">
                  <c:v>24.984481688300001</c:v>
                </c:pt>
                <c:pt idx="471" formatCode="0.0">
                  <c:v>19.686668637299999</c:v>
                </c:pt>
                <c:pt idx="472" formatCode="0.0">
                  <c:v>11.496559633</c:v>
                </c:pt>
                <c:pt idx="473" formatCode="0.0">
                  <c:v>6.7653890823999996</c:v>
                </c:pt>
                <c:pt idx="474" formatCode="0.0">
                  <c:v>3.876201923</c:v>
                </c:pt>
                <c:pt idx="475" formatCode="0.0">
                  <c:v>2.2748232399999999</c:v>
                </c:pt>
                <c:pt idx="476" formatCode="0.0">
                  <c:v>-0.21525215249999999</c:v>
                </c:pt>
                <c:pt idx="477" formatCode="0.0">
                  <c:v>-3.8001196888000002</c:v>
                </c:pt>
                <c:pt idx="478" formatCode="0.0">
                  <c:v>-8.7618500430000008</c:v>
                </c:pt>
                <c:pt idx="479" formatCode="0.0">
                  <c:v>-12.046879258600001</c:v>
                </c:pt>
                <c:pt idx="480" formatCode="0.0">
                  <c:v>-13.4320465362</c:v>
                </c:pt>
                <c:pt idx="481" formatCode="0.0">
                  <c:v>-15.837332659699999</c:v>
                </c:pt>
                <c:pt idx="482" formatCode="0.0">
                  <c:v>-16.3645393593</c:v>
                </c:pt>
                <c:pt idx="483" formatCode="0.0">
                  <c:v>-15.435910101199999</c:v>
                </c:pt>
                <c:pt idx="484" formatCode="0.0">
                  <c:v>-12.6510671123</c:v>
                </c:pt>
                <c:pt idx="485" formatCode="0.0">
                  <c:v>-10.851237421800001</c:v>
                </c:pt>
                <c:pt idx="486" formatCode="0.0">
                  <c:v>-11.050043390200001</c:v>
                </c:pt>
                <c:pt idx="487" formatCode="0.0">
                  <c:v>-10.9708446047</c:v>
                </c:pt>
                <c:pt idx="488" formatCode="0.0">
                  <c:v>-11.864406779599999</c:v>
                </c:pt>
                <c:pt idx="489" formatCode="0.0">
                  <c:v>-12.099533437</c:v>
                </c:pt>
                <c:pt idx="490" formatCode="0.0">
                  <c:v>-11.460957178799999</c:v>
                </c:pt>
                <c:pt idx="491" formatCode="0.00">
                  <c:v>-10.3191819026</c:v>
                </c:pt>
                <c:pt idx="492" formatCode="0.0">
                  <c:v>-7.6664630421000002</c:v>
                </c:pt>
                <c:pt idx="493" formatCode="0.0">
                  <c:v>-4.531812725</c:v>
                </c:pt>
                <c:pt idx="494" formatCode="0.0">
                  <c:v>-1.7517814726000001</c:v>
                </c:pt>
                <c:pt idx="495" formatCode="0.0">
                  <c:v>-0.78855140180000005</c:v>
                </c:pt>
                <c:pt idx="496" formatCode="0.0">
                  <c:v>-2.9143361789000002</c:v>
                </c:pt>
                <c:pt idx="497" formatCode="0.0">
                  <c:v>-3.7522879803999998</c:v>
                </c:pt>
                <c:pt idx="498" formatCode="0.0">
                  <c:v>-2.1788617885999999</c:v>
                </c:pt>
                <c:pt idx="499" formatCode="0.0">
                  <c:v>0.23632680619999999</c:v>
                </c:pt>
                <c:pt idx="500" formatCode="0.0">
                  <c:v>6.4335664335000002</c:v>
                </c:pt>
                <c:pt idx="501" formatCode="0.0">
                  <c:v>10.1910828025</c:v>
                </c:pt>
                <c:pt idx="502" formatCode="0.0">
                  <c:v>14.4025604551</c:v>
                </c:pt>
                <c:pt idx="503" formatCode="0.0">
                  <c:v>12.0248790601</c:v>
                </c:pt>
                <c:pt idx="504" formatCode="0.0">
                  <c:v>8.1706913660999998</c:v>
                </c:pt>
                <c:pt idx="505" formatCode="0.0">
                  <c:v>3.3008487895999998</c:v>
                </c:pt>
                <c:pt idx="506" formatCode="0.0">
                  <c:v>-6.0441220900000002E-2</c:v>
                </c:pt>
                <c:pt idx="507" formatCode="0.0">
                  <c:v>-1.5896379158</c:v>
                </c:pt>
                <c:pt idx="508" formatCode="0.0">
                  <c:v>-9.0964220700000001E-2</c:v>
                </c:pt>
                <c:pt idx="509" formatCode="0.0">
                  <c:v>2.5673534072000002</c:v>
                </c:pt>
                <c:pt idx="510" formatCode="0.0">
                  <c:v>0.56515957439999998</c:v>
                </c:pt>
                <c:pt idx="511" formatCode="0.0">
                  <c:v>-2.1556079488000002</c:v>
                </c:pt>
                <c:pt idx="512" formatCode="0.0">
                  <c:v>-5.3876478317999998</c:v>
                </c:pt>
                <c:pt idx="513" formatCode="0.0">
                  <c:v>0.22479126520000001</c:v>
                </c:pt>
                <c:pt idx="514" formatCode="0.0">
                  <c:v>4.5383898041000004</c:v>
                </c:pt>
                <c:pt idx="515" formatCode="0.00">
                  <c:v>9.5619987661000003</c:v>
                </c:pt>
                <c:pt idx="516" formatCode="0.0">
                  <c:v>10.244648317999999</c:v>
                </c:pt>
                <c:pt idx="517" formatCode="0.0">
                  <c:v>10.194765672500001</c:v>
                </c:pt>
                <c:pt idx="518" formatCode="0.0">
                  <c:v>10.1300272149</c:v>
                </c:pt>
                <c:pt idx="519" formatCode="0.0">
                  <c:v>10.4995513012</c:v>
                </c:pt>
                <c:pt idx="520" formatCode="0.0">
                  <c:v>14.324734446100001</c:v>
                </c:pt>
                <c:pt idx="521" formatCode="0.0">
                  <c:v>14.9567367119</c:v>
                </c:pt>
                <c:pt idx="522" formatCode="0.0">
                  <c:v>15.5041322314</c:v>
                </c:pt>
                <c:pt idx="523" formatCode="0.0">
                  <c:v>11.0843373493</c:v>
                </c:pt>
                <c:pt idx="524" formatCode="0.0">
                  <c:v>8.2986111110999996</c:v>
                </c:pt>
                <c:pt idx="525" formatCode="0.0">
                  <c:v>2.4030759371000001</c:v>
                </c:pt>
                <c:pt idx="526" formatCode="0.0">
                  <c:v>-1.1299435028</c:v>
                </c:pt>
                <c:pt idx="527" formatCode="0.0">
                  <c:v>-3.5754504504</c:v>
                </c:pt>
                <c:pt idx="528" formatCode="0.0">
                  <c:v>-5.3259361997000001</c:v>
                </c:pt>
                <c:pt idx="529" formatCode="0.0">
                  <c:v>-5.1643192488</c:v>
                </c:pt>
                <c:pt idx="530" formatCode="0.0">
                  <c:v>-6.3975837451000004</c:v>
                </c:pt>
                <c:pt idx="531" formatCode="0.0">
                  <c:v>-7.8234975636000001</c:v>
                </c:pt>
                <c:pt idx="532" formatCode="0.0">
                  <c:v>-11.4945580037</c:v>
                </c:pt>
                <c:pt idx="533" formatCode="0.0">
                  <c:v>-14.838709677400001</c:v>
                </c:pt>
                <c:pt idx="534" formatCode="0.0">
                  <c:v>-13.480251860299999</c:v>
                </c:pt>
                <c:pt idx="535" formatCode="0.0">
                  <c:v>-9.9163309574999996</c:v>
                </c:pt>
                <c:pt idx="536" formatCode="0.0">
                  <c:v>-7.2779737095000003</c:v>
                </c:pt>
                <c:pt idx="537" formatCode="0.0">
                  <c:v>-8.1977471839000007</c:v>
                </c:pt>
                <c:pt idx="538" formatCode="0.0">
                  <c:v>-10.766917293200001</c:v>
                </c:pt>
                <c:pt idx="539" formatCode="0.0">
                  <c:v>-12.029197080199999</c:v>
                </c:pt>
                <c:pt idx="540" formatCode="0.0">
                  <c:v>-10.4307061236</c:v>
                </c:pt>
                <c:pt idx="541" formatCode="0.0">
                  <c:v>-9.3476994758000007</c:v>
                </c:pt>
                <c:pt idx="542" formatCode="0.0">
                  <c:v>-7.7735406277000001</c:v>
                </c:pt>
                <c:pt idx="543" formatCode="0.0">
                  <c:v>-7.7239353891000002</c:v>
                </c:pt>
                <c:pt idx="544" formatCode="0.0">
                  <c:v>-5.6688662266999996</c:v>
                </c:pt>
                <c:pt idx="545" formatCode="0.0">
                  <c:v>-0.69444444439999997</c:v>
                </c:pt>
                <c:pt idx="546" formatCode="0.0">
                  <c:v>1.3562686073000001</c:v>
                </c:pt>
                <c:pt idx="547" formatCode="0.0">
                  <c:v>-1.5135878912</c:v>
                </c:pt>
                <c:pt idx="548" formatCode="0.0">
                  <c:v>-5.7053941907999999</c:v>
                </c:pt>
                <c:pt idx="549" formatCode="0.0">
                  <c:v>-8.5207907292999998</c:v>
                </c:pt>
                <c:pt idx="550" formatCode="0.0">
                  <c:v>-4.2804179304999996</c:v>
                </c:pt>
                <c:pt idx="551" formatCode="0.0">
                  <c:v>-0.99568536340000002</c:v>
                </c:pt>
                <c:pt idx="552" formatCode="0.0">
                  <c:v>1.8972849197999999</c:v>
                </c:pt>
                <c:pt idx="553" formatCode="0.0">
                  <c:v>0.70671378090000003</c:v>
                </c:pt>
                <c:pt idx="554" formatCode="0.0">
                  <c:v>-1.0178117047999999</c:v>
                </c:pt>
                <c:pt idx="555" formatCode="0.0">
                  <c:v>-0.82749840860000001</c:v>
                </c:pt>
                <c:pt idx="556" formatCode="0.0">
                  <c:v>-1.5898251191999999</c:v>
                </c:pt>
                <c:pt idx="557" formatCode="0.0">
                  <c:v>-2.4157660520999999</c:v>
                </c:pt>
                <c:pt idx="558" formatCode="0.0">
                  <c:v>-3.4268929503000001</c:v>
                </c:pt>
                <c:pt idx="559" formatCode="0.0">
                  <c:v>-1.8861334264</c:v>
                </c:pt>
                <c:pt idx="560" formatCode="0.0">
                  <c:v>-0.11001100110000001</c:v>
                </c:pt>
                <c:pt idx="561" formatCode="0.0">
                  <c:v>2.2727272727000001</c:v>
                </c:pt>
                <c:pt idx="562" formatCode="0.0">
                  <c:v>-0.42253521119999998</c:v>
                </c:pt>
                <c:pt idx="563" formatCode="0.0">
                  <c:v>-1.8773047267</c:v>
                </c:pt>
                <c:pt idx="564" formatCode="0.0">
                  <c:v>-2.1508828250000001</c:v>
                </c:pt>
                <c:pt idx="565" formatCode="0.0">
                  <c:v>1.8181818181</c:v>
                </c:pt>
                <c:pt idx="566" formatCode="0.0">
                  <c:v>3.8560411311</c:v>
                </c:pt>
                <c:pt idx="567" formatCode="0.0">
                  <c:v>3.4017971758000001</c:v>
                </c:pt>
                <c:pt idx="568" formatCode="0.0">
                  <c:v>3.0371567043000001</c:v>
                </c:pt>
                <c:pt idx="569" formatCode="0.0">
                  <c:v>3.6482084690000001</c:v>
                </c:pt>
                <c:pt idx="570" formatCode="0.0">
                  <c:v>5.6775937815999997</c:v>
                </c:pt>
                <c:pt idx="571" formatCode="0.0">
                  <c:v>7.7963688145000001</c:v>
                </c:pt>
                <c:pt idx="572" formatCode="0.0">
                  <c:v>6.9016152715999999</c:v>
                </c:pt>
                <c:pt idx="573" formatCode="0.0">
                  <c:v>4.0437158468999996</c:v>
                </c:pt>
                <c:pt idx="574" formatCode="0.0">
                  <c:v>2.3338048090000001</c:v>
                </c:pt>
                <c:pt idx="575" formatCode="0.0">
                  <c:v>2.5281858557999999</c:v>
                </c:pt>
                <c:pt idx="576" formatCode="0.0">
                  <c:v>0.75459317579999996</c:v>
                </c:pt>
                <c:pt idx="577" formatCode="0.0">
                  <c:v>-2.7255639097</c:v>
                </c:pt>
                <c:pt idx="578" formatCode="0.0">
                  <c:v>-4.5482673266999996</c:v>
                </c:pt>
                <c:pt idx="579" formatCode="0.0">
                  <c:v>-8.5971446306000008</c:v>
                </c:pt>
                <c:pt idx="580" formatCode="0.0">
                  <c:v>-8.4352461586</c:v>
                </c:pt>
                <c:pt idx="581" formatCode="0.0">
                  <c:v>-8.7680703959000006</c:v>
                </c:pt>
                <c:pt idx="582" formatCode="0.0">
                  <c:v>-5.7882954908000004</c:v>
                </c:pt>
                <c:pt idx="583" formatCode="0.0">
                  <c:v>-6.8361955085000004</c:v>
                </c:pt>
                <c:pt idx="584" formatCode="0.0">
                  <c:v>-4.4986263735999996</c:v>
                </c:pt>
                <c:pt idx="585" formatCode="0.0">
                  <c:v>0.2100840336</c:v>
                </c:pt>
                <c:pt idx="586" formatCode="0.0">
                  <c:v>5.1831375259000003</c:v>
                </c:pt>
                <c:pt idx="587" formatCode="0.0">
                  <c:v>6.4311896034</c:v>
                </c:pt>
                <c:pt idx="588" formatCode="0.0">
                  <c:v>7.6196678605999999</c:v>
                </c:pt>
                <c:pt idx="589" formatCode="0.0">
                  <c:v>7.0853462156999996</c:v>
                </c:pt>
                <c:pt idx="590" formatCode="0.0">
                  <c:v>8.1685575363999998</c:v>
                </c:pt>
                <c:pt idx="591" formatCode="0.0">
                  <c:v>14.159592529699999</c:v>
                </c:pt>
                <c:pt idx="592" formatCode="0.0">
                  <c:v>16.849315068399999</c:v>
                </c:pt>
                <c:pt idx="593" formatCode="0.0">
                  <c:v>17.464691698199999</c:v>
                </c:pt>
                <c:pt idx="594" formatCode="0.0">
                  <c:v>14.935505770500001</c:v>
                </c:pt>
                <c:pt idx="595" formatCode="0.0">
                  <c:v>16.660758596200001</c:v>
                </c:pt>
                <c:pt idx="596" formatCode="0.0">
                  <c:v>16.289104638600001</c:v>
                </c:pt>
                <c:pt idx="597" formatCode="0.0">
                  <c:v>12.4388539482</c:v>
                </c:pt>
                <c:pt idx="598" formatCode="0.0">
                  <c:v>6.2089356110000002</c:v>
                </c:pt>
                <c:pt idx="599" formatCode="0.0">
                  <c:v>5.7608015027999997</c:v>
                </c:pt>
                <c:pt idx="600" formatCode="0.0">
                  <c:v>5.7186081694000004</c:v>
                </c:pt>
                <c:pt idx="601" formatCode="0.0">
                  <c:v>12.240601503700001</c:v>
                </c:pt>
                <c:pt idx="602" formatCode="0.0">
                  <c:v>14.5939466586</c:v>
                </c:pt>
                <c:pt idx="603" formatCode="0.0">
                  <c:v>13.5038667459</c:v>
                </c:pt>
                <c:pt idx="604" formatCode="0.0">
                  <c:v>11.049237983499999</c:v>
                </c:pt>
                <c:pt idx="605" formatCode="0.0">
                  <c:v>10.3812316715</c:v>
                </c:pt>
                <c:pt idx="606" formatCode="0.0">
                  <c:v>12.3449497932</c:v>
                </c:pt>
                <c:pt idx="607" formatCode="0.0">
                  <c:v>12.1847462777</c:v>
                </c:pt>
                <c:pt idx="608" formatCode="0.0">
                  <c:v>11.595547309800001</c:v>
                </c:pt>
                <c:pt idx="609" formatCode="0.0">
                  <c:v>11.062771908</c:v>
                </c:pt>
                <c:pt idx="610" formatCode="0.0">
                  <c:v>12.991030003000001</c:v>
                </c:pt>
                <c:pt idx="611" formatCode="0.0">
                  <c:v>10.390763765499999</c:v>
                </c:pt>
                <c:pt idx="612" formatCode="0.0">
                  <c:v>8.7864911275999997</c:v>
                </c:pt>
                <c:pt idx="731" formatCode="0.0">
                  <c:v>#N/A</c:v>
                </c:pt>
              </c:numCache>
            </c:numRef>
          </c:val>
          <c:smooth val="0"/>
          <c:extLst xmlns:c15="http://schemas.microsoft.com/office/drawing/2012/chart">
            <c:ext xmlns:c16="http://schemas.microsoft.com/office/drawing/2014/chart" uri="{C3380CC4-5D6E-409C-BE32-E72D297353CC}">
              <c16:uniqueId val="{00000001-6B19-40B5-847C-1A6690E054A7}"/>
            </c:ext>
          </c:extLst>
        </c:ser>
        <c:ser>
          <c:idx val="6"/>
          <c:order val="2"/>
          <c:tx>
            <c:v>12/12</c:v>
          </c:tx>
          <c:spPr>
            <a:ln w="57150">
              <a:solidFill>
                <a:srgbClr val="08A685"/>
              </a:solidFill>
            </a:ln>
            <a:effectLst>
              <a:outerShdw blurRad="38100" dist="25400" dir="5400000" algn="ctr" rotWithShape="0">
                <a:srgbClr val="000000">
                  <a:alpha val="95000"/>
                </a:srgbClr>
              </a:outerShdw>
            </a:effectLst>
          </c:spPr>
          <c:marker>
            <c:symbol val="none"/>
          </c:marker>
          <c:cat>
            <c:numRef>
              <c:f>LGEQX!$A$3:$A$1034</c:f>
              <c:numCache>
                <c:formatCode>mmm\-yy</c:formatCode>
                <c:ptCount val="1032"/>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numCache>
            </c:numRef>
          </c:cat>
          <c:val>
            <c:numRef>
              <c:f>LGEQX!$I$3:$I$1034</c:f>
              <c:numCache>
                <c:formatCode>General</c:formatCode>
                <c:ptCount val="1032"/>
                <c:pt idx="23" formatCode="0.0">
                  <c:v>5.8921315107999996</c:v>
                </c:pt>
                <c:pt idx="24" formatCode="0.0">
                  <c:v>6.7570042116</c:v>
                </c:pt>
                <c:pt idx="25" formatCode="0.0">
                  <c:v>7.7441690962000003</c:v>
                </c:pt>
                <c:pt idx="26" formatCode="0.0">
                  <c:v>9.8292151162000003</c:v>
                </c:pt>
                <c:pt idx="27" formatCode="0.0">
                  <c:v>13.324826831899999</c:v>
                </c:pt>
                <c:pt idx="28" formatCode="0.0">
                  <c:v>17.392896374900001</c:v>
                </c:pt>
                <c:pt idx="29" formatCode="0.0">
                  <c:v>21.518054532000001</c:v>
                </c:pt>
                <c:pt idx="30" formatCode="0.0">
                  <c:v>24.786165860899999</c:v>
                </c:pt>
                <c:pt idx="31" formatCode="0.0">
                  <c:v>25.3417066863</c:v>
                </c:pt>
                <c:pt idx="32" formatCode="0.0">
                  <c:v>25.503478579199999</c:v>
                </c:pt>
                <c:pt idx="33" formatCode="0.0">
                  <c:v>25.117201586699998</c:v>
                </c:pt>
                <c:pt idx="34" formatCode="0.0">
                  <c:v>24.511892083700001</c:v>
                </c:pt>
                <c:pt idx="35" formatCode="0.0">
                  <c:v>22.937380080200001</c:v>
                </c:pt>
                <c:pt idx="36" formatCode="0.0">
                  <c:v>20.583190394500001</c:v>
                </c:pt>
                <c:pt idx="37" formatCode="0.0">
                  <c:v>18.586166074699999</c:v>
                </c:pt>
                <c:pt idx="38" formatCode="0.0">
                  <c:v>14.524400330800001</c:v>
                </c:pt>
                <c:pt idx="39" formatCode="0.0">
                  <c:v>9.0397297731999995</c:v>
                </c:pt>
                <c:pt idx="40" formatCode="0.0">
                  <c:v>2.3081721770999999</c:v>
                </c:pt>
                <c:pt idx="41" formatCode="0.0">
                  <c:v>-4.4572468161999996</c:v>
                </c:pt>
                <c:pt idx="42" formatCode="0.0">
                  <c:v>-9.4620771867000002</c:v>
                </c:pt>
                <c:pt idx="43" formatCode="0.0">
                  <c:v>-14.220453875600001</c:v>
                </c:pt>
                <c:pt idx="44" formatCode="0.0">
                  <c:v>-18.176513493800002</c:v>
                </c:pt>
                <c:pt idx="45" formatCode="0.0">
                  <c:v>-22.5825046836</c:v>
                </c:pt>
                <c:pt idx="46" formatCode="0.0">
                  <c:v>-26.870990734100001</c:v>
                </c:pt>
                <c:pt idx="47" formatCode="0.0">
                  <c:v>-29.923382519800001</c:v>
                </c:pt>
                <c:pt idx="48" formatCode="0.0">
                  <c:v>-31.394025604500001</c:v>
                </c:pt>
                <c:pt idx="49" formatCode="0.0">
                  <c:v>-32.430119794600003</c:v>
                </c:pt>
                <c:pt idx="50" formatCode="0.0">
                  <c:v>-32.442582695299997</c:v>
                </c:pt>
                <c:pt idx="51" formatCode="0.0">
                  <c:v>-31.597580764100002</c:v>
                </c:pt>
                <c:pt idx="52" formatCode="0.0">
                  <c:v>-29.4207317073</c:v>
                </c:pt>
                <c:pt idx="53" formatCode="0.0">
                  <c:v>-25.9124087591</c:v>
                </c:pt>
                <c:pt idx="54" formatCode="0.0">
                  <c:v>-22.399605003200001</c:v>
                </c:pt>
                <c:pt idx="55" formatCode="0.0">
                  <c:v>-17.161999656399999</c:v>
                </c:pt>
                <c:pt idx="56" formatCode="0.0">
                  <c:v>-12.8899982171</c:v>
                </c:pt>
                <c:pt idx="57" formatCode="0.0">
                  <c:v>-8.1906180193000004</c:v>
                </c:pt>
                <c:pt idx="58" formatCode="0.0">
                  <c:v>-3.0019493176999998</c:v>
                </c:pt>
                <c:pt idx="59" formatCode="0.0">
                  <c:v>1.3767969224000001</c:v>
                </c:pt>
                <c:pt idx="60" formatCode="0.0">
                  <c:v>4.0431266845999998</c:v>
                </c:pt>
                <c:pt idx="61" formatCode="0.0">
                  <c:v>5.8674546222000004</c:v>
                </c:pt>
                <c:pt idx="62" formatCode="0.0">
                  <c:v>7.5903356852000003</c:v>
                </c:pt>
                <c:pt idx="63" formatCode="0.0">
                  <c:v>9.5104593486999995</c:v>
                </c:pt>
                <c:pt idx="64" formatCode="0.0">
                  <c:v>10.9719222462</c:v>
                </c:pt>
                <c:pt idx="65" formatCode="0.0">
                  <c:v>11.994002998499999</c:v>
                </c:pt>
                <c:pt idx="66" formatCode="0.0">
                  <c:v>12.173913043400001</c:v>
                </c:pt>
                <c:pt idx="67" formatCode="0.0">
                  <c:v>9.1870593114000005</c:v>
                </c:pt>
                <c:pt idx="68" formatCode="0.0">
                  <c:v>7.5521899304</c:v>
                </c:pt>
                <c:pt idx="69" formatCode="0.0">
                  <c:v>6.3868613137999999</c:v>
                </c:pt>
                <c:pt idx="70" formatCode="0.0">
                  <c:v>5.7877813504000004</c:v>
                </c:pt>
                <c:pt idx="71" formatCode="0.0">
                  <c:v>5.6321150389000003</c:v>
                </c:pt>
                <c:pt idx="72" formatCode="0.0">
                  <c:v>6.4966121960000001</c:v>
                </c:pt>
                <c:pt idx="73" formatCode="0.0">
                  <c:v>7.9146730461999999</c:v>
                </c:pt>
                <c:pt idx="74" formatCode="0.0">
                  <c:v>8.7440381558000002</c:v>
                </c:pt>
                <c:pt idx="75" formatCode="0.0">
                  <c:v>9.0389917289999993</c:v>
                </c:pt>
                <c:pt idx="76" formatCode="0.0">
                  <c:v>8.6414947449999993</c:v>
                </c:pt>
                <c:pt idx="77" formatCode="0.0">
                  <c:v>7.4201568176999997</c:v>
                </c:pt>
                <c:pt idx="78" formatCode="0.0">
                  <c:v>6.9389298544000004</c:v>
                </c:pt>
                <c:pt idx="79" formatCode="0.0">
                  <c:v>8.7939221272000001</c:v>
                </c:pt>
                <c:pt idx="80" formatCode="0.0">
                  <c:v>10.694576593700001</c:v>
                </c:pt>
                <c:pt idx="81" formatCode="0.0">
                  <c:v>12.7501429388</c:v>
                </c:pt>
                <c:pt idx="82" formatCode="0.0">
                  <c:v>14.7986322188</c:v>
                </c:pt>
                <c:pt idx="83" formatCode="0.0">
                  <c:v>16.7895632444</c:v>
                </c:pt>
                <c:pt idx="84" formatCode="0.0">
                  <c:v>17.702095808300001</c:v>
                </c:pt>
                <c:pt idx="85" formatCode="0.0">
                  <c:v>18.972843155300001</c:v>
                </c:pt>
                <c:pt idx="86" formatCode="0.0">
                  <c:v>19.846491228000001</c:v>
                </c:pt>
                <c:pt idx="87" formatCode="0.0">
                  <c:v>19.6496297634</c:v>
                </c:pt>
                <c:pt idx="88" formatCode="0.0">
                  <c:v>21.4976710856</c:v>
                </c:pt>
                <c:pt idx="89" formatCode="0.0">
                  <c:v>23.5534983087</c:v>
                </c:pt>
                <c:pt idx="90" formatCode="0.0">
                  <c:v>26.874115982999999</c:v>
                </c:pt>
                <c:pt idx="91" formatCode="0.0">
                  <c:v>26.902932960800001</c:v>
                </c:pt>
                <c:pt idx="92" formatCode="0.0">
                  <c:v>27.711878975400001</c:v>
                </c:pt>
                <c:pt idx="93" formatCode="0.0">
                  <c:v>27.586206896499998</c:v>
                </c:pt>
                <c:pt idx="94" formatCode="0.0">
                  <c:v>26.2617905014</c:v>
                </c:pt>
                <c:pt idx="95" formatCode="0.0">
                  <c:v>24.445523717</c:v>
                </c:pt>
                <c:pt idx="96" formatCode="0.0">
                  <c:v>23.640699522999999</c:v>
                </c:pt>
                <c:pt idx="97" formatCode="0.0">
                  <c:v>21.086956521699999</c:v>
                </c:pt>
                <c:pt idx="98" formatCode="0.0">
                  <c:v>18.847209514999999</c:v>
                </c:pt>
                <c:pt idx="99" formatCode="0.0">
                  <c:v>17.645283018800001</c:v>
                </c:pt>
                <c:pt idx="100" formatCode="0.0">
                  <c:v>12.1498083161</c:v>
                </c:pt>
                <c:pt idx="101" formatCode="0.0">
                  <c:v>5.3458213256000002</c:v>
                </c:pt>
                <c:pt idx="102" formatCode="0.0">
                  <c:v>-3.149386845</c:v>
                </c:pt>
                <c:pt idx="103" formatCode="0.0">
                  <c:v>-6.8510111432</c:v>
                </c:pt>
                <c:pt idx="104" formatCode="0.0">
                  <c:v>-11.993538834200001</c:v>
                </c:pt>
                <c:pt idx="105" formatCode="0.0">
                  <c:v>-15.6995230524</c:v>
                </c:pt>
                <c:pt idx="106" formatCode="0.0">
                  <c:v>-19.108781127099999</c:v>
                </c:pt>
                <c:pt idx="107" formatCode="0.0">
                  <c:v>-22.297385195699999</c:v>
                </c:pt>
                <c:pt idx="108" formatCode="0.0">
                  <c:v>-26.089751832299999</c:v>
                </c:pt>
                <c:pt idx="109" formatCode="0.0">
                  <c:v>-29.225442421099999</c:v>
                </c:pt>
                <c:pt idx="110" formatCode="0.0">
                  <c:v>-31.729535540099999</c:v>
                </c:pt>
                <c:pt idx="111" formatCode="0.0">
                  <c:v>-34.051834744600001</c:v>
                </c:pt>
                <c:pt idx="112" formatCode="0.0">
                  <c:v>-33.946884038900002</c:v>
                </c:pt>
                <c:pt idx="113" formatCode="0.0">
                  <c:v>-32.088633565800002</c:v>
                </c:pt>
                <c:pt idx="114" formatCode="0.0">
                  <c:v>-28.374100719400001</c:v>
                </c:pt>
                <c:pt idx="115" formatCode="0.0">
                  <c:v>-26.510116673999999</c:v>
                </c:pt>
                <c:pt idx="116" formatCode="0.0">
                  <c:v>-24.288773325099999</c:v>
                </c:pt>
                <c:pt idx="117" formatCode="0.0">
                  <c:v>-22.520823510900001</c:v>
                </c:pt>
                <c:pt idx="118" formatCode="0.0">
                  <c:v>-20.090732339500001</c:v>
                </c:pt>
                <c:pt idx="119" formatCode="0.0">
                  <c:v>-17.344717897199999</c:v>
                </c:pt>
                <c:pt idx="120" formatCode="0.0">
                  <c:v>-14.3702157272</c:v>
                </c:pt>
                <c:pt idx="121" formatCode="0.0">
                  <c:v>-9.6031889835000008</c:v>
                </c:pt>
                <c:pt idx="122" formatCode="0.0">
                  <c:v>-5.299755685</c:v>
                </c:pt>
                <c:pt idx="123" formatCode="0.0">
                  <c:v>-0.33073929959999998</c:v>
                </c:pt>
                <c:pt idx="124" formatCode="0.0">
                  <c:v>4.2595541400999997</c:v>
                </c:pt>
                <c:pt idx="125" formatCode="0.0">
                  <c:v>7.3917421953</c:v>
                </c:pt>
                <c:pt idx="126" formatCode="0.0">
                  <c:v>6.8702290075999999</c:v>
                </c:pt>
                <c:pt idx="127" formatCode="0.0">
                  <c:v>7.8577170418</c:v>
                </c:pt>
                <c:pt idx="128" formatCode="0.0">
                  <c:v>8.9494949494</c:v>
                </c:pt>
                <c:pt idx="129" formatCode="0.0">
                  <c:v>9.2494929006</c:v>
                </c:pt>
                <c:pt idx="130" formatCode="0.0">
                  <c:v>8.5360908352999996</c:v>
                </c:pt>
                <c:pt idx="131" formatCode="0.0">
                  <c:v>8.7299979743999998</c:v>
                </c:pt>
                <c:pt idx="132" formatCode="0.0">
                  <c:v>10.056887444099999</c:v>
                </c:pt>
                <c:pt idx="133" formatCode="0.0">
                  <c:v>8.3784325515999996</c:v>
                </c:pt>
                <c:pt idx="134" formatCode="0.0">
                  <c:v>7.2831911092999997</c:v>
                </c:pt>
                <c:pt idx="135" formatCode="0.0">
                  <c:v>4.4114776498000001</c:v>
                </c:pt>
                <c:pt idx="136" formatCode="0.0">
                  <c:v>1.2027491407999999</c:v>
                </c:pt>
                <c:pt idx="137" formatCode="0.0">
                  <c:v>-0.168792198</c:v>
                </c:pt>
                <c:pt idx="138" formatCode="0.0">
                  <c:v>2.0112781954000001</c:v>
                </c:pt>
                <c:pt idx="139" formatCode="0.0">
                  <c:v>1.7887087758</c:v>
                </c:pt>
                <c:pt idx="140" formatCode="0.0">
                  <c:v>2.1880215092999999</c:v>
                </c:pt>
                <c:pt idx="141" formatCode="0.0">
                  <c:v>3.2305978461999998</c:v>
                </c:pt>
                <c:pt idx="142" formatCode="0.0">
                  <c:v>4.9878572761999997</c:v>
                </c:pt>
                <c:pt idx="143" formatCode="0.0">
                  <c:v>5.9612518628000002</c:v>
                </c:pt>
                <c:pt idx="144" formatCode="0.0">
                  <c:v>6.1288536090000001</c:v>
                </c:pt>
                <c:pt idx="145" formatCode="0.0">
                  <c:v>7.5642685406999997</c:v>
                </c:pt>
                <c:pt idx="146" formatCode="0.0">
                  <c:v>9.6374398816000006</c:v>
                </c:pt>
                <c:pt idx="147" formatCode="0.0">
                  <c:v>14.619555056999999</c:v>
                </c:pt>
                <c:pt idx="148" formatCode="0.0">
                  <c:v>19.354838709599999</c:v>
                </c:pt>
                <c:pt idx="149" formatCode="0.0">
                  <c:v>22.280668795699999</c:v>
                </c:pt>
                <c:pt idx="150" formatCode="0.0">
                  <c:v>22.074811129499999</c:v>
                </c:pt>
                <c:pt idx="151" formatCode="0.0">
                  <c:v>21.490023796399999</c:v>
                </c:pt>
                <c:pt idx="152" formatCode="0.0">
                  <c:v>21.720195971599999</c:v>
                </c:pt>
                <c:pt idx="153" formatCode="0.0">
                  <c:v>21.744604316499998</c:v>
                </c:pt>
                <c:pt idx="154" formatCode="0.0">
                  <c:v>22.313167259699998</c:v>
                </c:pt>
                <c:pt idx="155" formatCode="0.0">
                  <c:v>22.661744022499999</c:v>
                </c:pt>
                <c:pt idx="156" formatCode="0.0">
                  <c:v>22.908331883799999</c:v>
                </c:pt>
                <c:pt idx="157" formatCode="0.0">
                  <c:v>23.297799174600001</c:v>
                </c:pt>
                <c:pt idx="158" formatCode="0.0">
                  <c:v>22.5409144592</c:v>
                </c:pt>
                <c:pt idx="159" formatCode="0.0">
                  <c:v>18.8549991844</c:v>
                </c:pt>
                <c:pt idx="160" formatCode="0.0">
                  <c:v>15.283704757300001</c:v>
                </c:pt>
                <c:pt idx="161" formatCode="0.0">
                  <c:v>11.353510523800001</c:v>
                </c:pt>
                <c:pt idx="162" formatCode="0.0">
                  <c:v>7.8943396226000004</c:v>
                </c:pt>
                <c:pt idx="163" formatCode="0.0">
                  <c:v>8.4676811811999997</c:v>
                </c:pt>
                <c:pt idx="164" formatCode="0.0">
                  <c:v>6.7829457364000003</c:v>
                </c:pt>
                <c:pt idx="165" formatCode="0.0">
                  <c:v>5.8206529767999999</c:v>
                </c:pt>
                <c:pt idx="166" formatCode="0.0">
                  <c:v>3.8551061972</c:v>
                </c:pt>
                <c:pt idx="167" formatCode="0.0">
                  <c:v>1.7629353590000001</c:v>
                </c:pt>
                <c:pt idx="168" formatCode="0.0">
                  <c:v>0.35380696290000002</c:v>
                </c:pt>
                <c:pt idx="169" formatCode="0.0">
                  <c:v>-1.3526704783000001</c:v>
                </c:pt>
                <c:pt idx="170" formatCode="0.0">
                  <c:v>-2.9877461103999998</c:v>
                </c:pt>
                <c:pt idx="171" formatCode="0.0">
                  <c:v>-3.4307671195</c:v>
                </c:pt>
                <c:pt idx="172" formatCode="0.0">
                  <c:v>-3.4000548395000001</c:v>
                </c:pt>
                <c:pt idx="173" formatCode="0.0">
                  <c:v>-2.5662251655000001</c:v>
                </c:pt>
                <c:pt idx="174" formatCode="0.0">
                  <c:v>0.15388919970000001</c:v>
                </c:pt>
                <c:pt idx="175" formatCode="0.0">
                  <c:v>-0.43061536319999999</c:v>
                </c:pt>
                <c:pt idx="176" formatCode="0.0">
                  <c:v>1.4239843640000001</c:v>
                </c:pt>
                <c:pt idx="177" formatCode="0.0">
                  <c:v>2.6525198938000001</c:v>
                </c:pt>
                <c:pt idx="178" formatCode="0.0">
                  <c:v>4.2442919176</c:v>
                </c:pt>
                <c:pt idx="179" formatCode="0.0">
                  <c:v>6.4647887322999997</c:v>
                </c:pt>
                <c:pt idx="180" formatCode="0.0">
                  <c:v>8.4614299816000003</c:v>
                </c:pt>
                <c:pt idx="181" formatCode="0.0">
                  <c:v>10.6022052586</c:v>
                </c:pt>
                <c:pt idx="182" formatCode="0.0">
                  <c:v>12.9151291512</c:v>
                </c:pt>
                <c:pt idx="183" formatCode="0.0">
                  <c:v>14.693761546099999</c:v>
                </c:pt>
                <c:pt idx="184" formatCode="0.0">
                  <c:v>16.349701958499999</c:v>
                </c:pt>
                <c:pt idx="185" formatCode="0.0">
                  <c:v>17.898612291100001</c:v>
                </c:pt>
                <c:pt idx="186" formatCode="0.0">
                  <c:v>17.781813102299999</c:v>
                </c:pt>
                <c:pt idx="187" formatCode="0.0">
                  <c:v>19.614955357100001</c:v>
                </c:pt>
                <c:pt idx="188" formatCode="0.0">
                  <c:v>20.165175498899998</c:v>
                </c:pt>
                <c:pt idx="189" formatCode="0.0">
                  <c:v>20.522235822100001</c:v>
                </c:pt>
                <c:pt idx="190" formatCode="0.0">
                  <c:v>20.7605482397</c:v>
                </c:pt>
                <c:pt idx="191" formatCode="0.0">
                  <c:v>20.4921285884</c:v>
                </c:pt>
                <c:pt idx="192" formatCode="0.0">
                  <c:v>20.0104017683</c:v>
                </c:pt>
                <c:pt idx="193" formatCode="0.0">
                  <c:v>19.798057259699998</c:v>
                </c:pt>
                <c:pt idx="194" formatCode="0.0">
                  <c:v>19.318753142199999</c:v>
                </c:pt>
                <c:pt idx="195" formatCode="0.0">
                  <c:v>19.0558790732</c:v>
                </c:pt>
                <c:pt idx="196" formatCode="0.0">
                  <c:v>17.955598926499999</c:v>
                </c:pt>
                <c:pt idx="197" formatCode="0.0">
                  <c:v>16.610617343200001</c:v>
                </c:pt>
                <c:pt idx="198" formatCode="0.0">
                  <c:v>15.2632827324</c:v>
                </c:pt>
                <c:pt idx="199" formatCode="0.0">
                  <c:v>12.946116165099999</c:v>
                </c:pt>
                <c:pt idx="200" formatCode="0.0">
                  <c:v>10.3780068728</c:v>
                </c:pt>
                <c:pt idx="201" formatCode="0.0">
                  <c:v>8.4743850145999993</c:v>
                </c:pt>
                <c:pt idx="202" formatCode="0.0">
                  <c:v>6.4426393679</c:v>
                </c:pt>
                <c:pt idx="203" formatCode="0.0">
                  <c:v>4.3039086516999996</c:v>
                </c:pt>
                <c:pt idx="204" formatCode="0.0">
                  <c:v>1.744312026</c:v>
                </c:pt>
                <c:pt idx="205" formatCode="0.0">
                  <c:v>-1.1095700416000001</c:v>
                </c:pt>
                <c:pt idx="206" formatCode="0.0">
                  <c:v>-3.4762456546</c:v>
                </c:pt>
                <c:pt idx="207" formatCode="0.0">
                  <c:v>-5.9423457175000003</c:v>
                </c:pt>
                <c:pt idx="208" formatCode="0.0">
                  <c:v>-7.4974146844999998</c:v>
                </c:pt>
                <c:pt idx="209" formatCode="0.0">
                  <c:v>-9.2285508290999996</c:v>
                </c:pt>
                <c:pt idx="210" formatCode="0.0">
                  <c:v>-10.361148266200001</c:v>
                </c:pt>
                <c:pt idx="211" formatCode="0.0">
                  <c:v>-10.501858736000001</c:v>
                </c:pt>
                <c:pt idx="212" formatCode="0.0">
                  <c:v>-10.720215857199999</c:v>
                </c:pt>
                <c:pt idx="213" formatCode="0.0">
                  <c:v>-10.995526890600001</c:v>
                </c:pt>
                <c:pt idx="214" formatCode="0.0">
                  <c:v>-10.181894208599999</c:v>
                </c:pt>
                <c:pt idx="215" formatCode="0.0">
                  <c:v>-8.8000000000000007</c:v>
                </c:pt>
                <c:pt idx="216" formatCode="0.0">
                  <c:v>-6.9321690980000001</c:v>
                </c:pt>
                <c:pt idx="217" formatCode="0.0">
                  <c:v>-4.2075736324999999</c:v>
                </c:pt>
                <c:pt idx="218" formatCode="0.0">
                  <c:v>-1.8771144821000001</c:v>
                </c:pt>
                <c:pt idx="219" formatCode="0.0">
                  <c:v>0.59747731790000003</c:v>
                </c:pt>
                <c:pt idx="220" formatCode="0.0">
                  <c:v>3.4209055338000001</c:v>
                </c:pt>
                <c:pt idx="221" formatCode="0.0">
                  <c:v>6.3429025303</c:v>
                </c:pt>
                <c:pt idx="222" formatCode="0.0">
                  <c:v>8.3677685949999994</c:v>
                </c:pt>
                <c:pt idx="223" formatCode="0.0">
                  <c:v>8.8265835929000005</c:v>
                </c:pt>
                <c:pt idx="224" formatCode="0.0">
                  <c:v>8.7527606648000003</c:v>
                </c:pt>
                <c:pt idx="225" formatCode="0.0">
                  <c:v>9.1865357643000003</c:v>
                </c:pt>
                <c:pt idx="226" formatCode="0.0">
                  <c:v>8.1703910614000002</c:v>
                </c:pt>
                <c:pt idx="227" formatCode="0.0">
                  <c:v>6.2096029547000002</c:v>
                </c:pt>
                <c:pt idx="228" formatCode="0.0">
                  <c:v>4.4050343248999999</c:v>
                </c:pt>
                <c:pt idx="229" formatCode="0.0">
                  <c:v>0.27030070950000001</c:v>
                </c:pt>
                <c:pt idx="230" formatCode="0.0">
                  <c:v>-3.2921810698999998</c:v>
                </c:pt>
                <c:pt idx="231" formatCode="0.0">
                  <c:v>-6.0602727671999999</c:v>
                </c:pt>
                <c:pt idx="232" formatCode="0.0">
                  <c:v>-9.8151551182999999</c:v>
                </c:pt>
                <c:pt idx="233" formatCode="0.0">
                  <c:v>-12.057191634600001</c:v>
                </c:pt>
                <c:pt idx="234" formatCode="0.0">
                  <c:v>-13.526109522200001</c:v>
                </c:pt>
                <c:pt idx="235" formatCode="0.0">
                  <c:v>-12.584817642000001</c:v>
                </c:pt>
                <c:pt idx="236" formatCode="0.0">
                  <c:v>-11.008978195799999</c:v>
                </c:pt>
                <c:pt idx="237" formatCode="0.0">
                  <c:v>-10.800685078100001</c:v>
                </c:pt>
                <c:pt idx="238" formatCode="0.0">
                  <c:v>-10.404562083</c:v>
                </c:pt>
                <c:pt idx="239" formatCode="0.0">
                  <c:v>-8.6611606172000002</c:v>
                </c:pt>
                <c:pt idx="240" formatCode="0.0">
                  <c:v>-7.2876712328000002</c:v>
                </c:pt>
                <c:pt idx="241" formatCode="0.0">
                  <c:v>-3.5269010445000002</c:v>
                </c:pt>
                <c:pt idx="242" formatCode="0.0">
                  <c:v>0.184013801</c:v>
                </c:pt>
                <c:pt idx="243" formatCode="0.0">
                  <c:v>3.4656363422999998</c:v>
                </c:pt>
                <c:pt idx="244" formatCode="0.0">
                  <c:v>7.4553517919000001</c:v>
                </c:pt>
                <c:pt idx="245" formatCode="0.0">
                  <c:v>9.3423926231000003</c:v>
                </c:pt>
                <c:pt idx="246" formatCode="0.0">
                  <c:v>9.8236158744999997</c:v>
                </c:pt>
                <c:pt idx="247" formatCode="0.0">
                  <c:v>8.1746513037999993</c:v>
                </c:pt>
                <c:pt idx="248" formatCode="0.0">
                  <c:v>6.7739610856999999</c:v>
                </c:pt>
                <c:pt idx="249" formatCode="0.0">
                  <c:v>7.5723028920999997</c:v>
                </c:pt>
                <c:pt idx="250" formatCode="0.0">
                  <c:v>8.5264801248000008</c:v>
                </c:pt>
                <c:pt idx="251" formatCode="0.0">
                  <c:v>7.6383105294</c:v>
                </c:pt>
                <c:pt idx="252" formatCode="0.0">
                  <c:v>7.9669030732000001</c:v>
                </c:pt>
                <c:pt idx="253" formatCode="0.0">
                  <c:v>6.9507509604999997</c:v>
                </c:pt>
                <c:pt idx="254" formatCode="0.0">
                  <c:v>6.2334978762000004</c:v>
                </c:pt>
                <c:pt idx="255" formatCode="0.0">
                  <c:v>5.1940703857999999</c:v>
                </c:pt>
                <c:pt idx="256" formatCode="0.0">
                  <c:v>4.9302844394000003</c:v>
                </c:pt>
                <c:pt idx="257" formatCode="0.0">
                  <c:v>6.5912117177000002</c:v>
                </c:pt>
                <c:pt idx="258" formatCode="0.0">
                  <c:v>9.5137184920000006</c:v>
                </c:pt>
                <c:pt idx="259" formatCode="0.0">
                  <c:v>12.905034196600001</c:v>
                </c:pt>
                <c:pt idx="260" formatCode="0.0">
                  <c:v>15.399325084299999</c:v>
                </c:pt>
                <c:pt idx="261" formatCode="0.0">
                  <c:v>16.1646586345</c:v>
                </c:pt>
                <c:pt idx="262" formatCode="0.0">
                  <c:v>16.5652318247</c:v>
                </c:pt>
                <c:pt idx="263" formatCode="0.0">
                  <c:v>17.375925721200002</c:v>
                </c:pt>
                <c:pt idx="264" formatCode="0.0">
                  <c:v>17.298007444700001</c:v>
                </c:pt>
                <c:pt idx="265" formatCode="0.0">
                  <c:v>17.374265186100001</c:v>
                </c:pt>
                <c:pt idx="266" formatCode="0.0">
                  <c:v>17.8949643397</c:v>
                </c:pt>
                <c:pt idx="267" formatCode="0.0">
                  <c:v>19.535283993099998</c:v>
                </c:pt>
                <c:pt idx="268" formatCode="0.0">
                  <c:v>20.187094716699999</c:v>
                </c:pt>
                <c:pt idx="269" formatCode="0.0">
                  <c:v>19.165105142600002</c:v>
                </c:pt>
                <c:pt idx="270" formatCode="0.0">
                  <c:v>18.932681535699999</c:v>
                </c:pt>
                <c:pt idx="271" formatCode="0.0">
                  <c:v>17.040714994999998</c:v>
                </c:pt>
                <c:pt idx="272" formatCode="0.0">
                  <c:v>16.619553562699998</c:v>
                </c:pt>
                <c:pt idx="273" formatCode="0.0">
                  <c:v>15.9800249687</c:v>
                </c:pt>
                <c:pt idx="274" formatCode="0.0">
                  <c:v>15.6161002468</c:v>
                </c:pt>
                <c:pt idx="275" formatCode="0.0">
                  <c:v>15.5287691873</c:v>
                </c:pt>
                <c:pt idx="276" formatCode="0.0">
                  <c:v>15.2230726152</c:v>
                </c:pt>
                <c:pt idx="277" formatCode="0.0">
                  <c:v>16.017436468100001</c:v>
                </c:pt>
                <c:pt idx="278" formatCode="0.0">
                  <c:v>15.930339138400001</c:v>
                </c:pt>
                <c:pt idx="279" formatCode="0.0">
                  <c:v>13.831893448500001</c:v>
                </c:pt>
                <c:pt idx="280" formatCode="0.0">
                  <c:v>11.4540951707</c:v>
                </c:pt>
                <c:pt idx="281" formatCode="0.0">
                  <c:v>8.8232724730999994</c:v>
                </c:pt>
                <c:pt idx="282" formatCode="0.0">
                  <c:v>5.5745846890999999</c:v>
                </c:pt>
                <c:pt idx="283" formatCode="0.0">
                  <c:v>4.2423213981999996</c:v>
                </c:pt>
                <c:pt idx="284" formatCode="0.0">
                  <c:v>2.3737880307000001</c:v>
                </c:pt>
                <c:pt idx="285" formatCode="0.0">
                  <c:v>0.81145979960000003</c:v>
                </c:pt>
                <c:pt idx="286" formatCode="0.0">
                  <c:v>-0.2299039329</c:v>
                </c:pt>
                <c:pt idx="287" formatCode="0.0">
                  <c:v>-1.63025758E-2</c:v>
                </c:pt>
                <c:pt idx="288" formatCode="0.0">
                  <c:v>0.19441069250000001</c:v>
                </c:pt>
                <c:pt idx="289" formatCode="0.0">
                  <c:v>-0.54360860180000004</c:v>
                </c:pt>
                <c:pt idx="290" formatCode="0.0">
                  <c:v>-1.4231499051000001</c:v>
                </c:pt>
                <c:pt idx="291" formatCode="0.0">
                  <c:v>-1.0672780455999999</c:v>
                </c:pt>
                <c:pt idx="292" formatCode="0.0">
                  <c:v>-1.2062534719</c:v>
                </c:pt>
                <c:pt idx="293" formatCode="0.0">
                  <c:v>-3.2110459899999999E-2</c:v>
                </c:pt>
                <c:pt idx="294" formatCode="0.0">
                  <c:v>0.81109579040000002</c:v>
                </c:pt>
                <c:pt idx="295" formatCode="0.0">
                  <c:v>0.30929513260000002</c:v>
                </c:pt>
                <c:pt idx="296" formatCode="0.0">
                  <c:v>-0.63683866749999996</c:v>
                </c:pt>
                <c:pt idx="297" formatCode="0.0">
                  <c:v>-1.1581108829</c:v>
                </c:pt>
                <c:pt idx="298" formatCode="0.0">
                  <c:v>-1.9833758537999999</c:v>
                </c:pt>
                <c:pt idx="299" formatCode="0.0">
                  <c:v>-4.1333768139</c:v>
                </c:pt>
                <c:pt idx="300" formatCode="0.0">
                  <c:v>-5.6916484760000001</c:v>
                </c:pt>
                <c:pt idx="301" formatCode="0.0">
                  <c:v>-7.1296519572000001</c:v>
                </c:pt>
                <c:pt idx="302" formatCode="0.0">
                  <c:v>-7.8200192491999996</c:v>
                </c:pt>
                <c:pt idx="303" formatCode="0.0">
                  <c:v>-7.6394438228999997</c:v>
                </c:pt>
                <c:pt idx="304" formatCode="0.0">
                  <c:v>-6.7314643745999998</c:v>
                </c:pt>
                <c:pt idx="305" formatCode="0.0">
                  <c:v>-6.6730908213999998</c:v>
                </c:pt>
                <c:pt idx="306" formatCode="0.0">
                  <c:v>-5.7044009975999996</c:v>
                </c:pt>
                <c:pt idx="307" formatCode="0.0">
                  <c:v>-4.2762090229999998</c:v>
                </c:pt>
                <c:pt idx="308" formatCode="0.0">
                  <c:v>-2.7198027937</c:v>
                </c:pt>
                <c:pt idx="309" formatCode="0.0">
                  <c:v>-1.3378760179</c:v>
                </c:pt>
                <c:pt idx="310" formatCode="0.0">
                  <c:v>0.49538203190000002</c:v>
                </c:pt>
                <c:pt idx="311" formatCode="0.0">
                  <c:v>3.1720384386</c:v>
                </c:pt>
                <c:pt idx="312" formatCode="0.0">
                  <c:v>4.8864123446000001</c:v>
                </c:pt>
                <c:pt idx="313" formatCode="0.0">
                  <c:v>6.9240090012</c:v>
                </c:pt>
                <c:pt idx="314" formatCode="0.0">
                  <c:v>7.8743583050000003</c:v>
                </c:pt>
                <c:pt idx="315" formatCode="0.0">
                  <c:v>6.8437445924000002</c:v>
                </c:pt>
                <c:pt idx="316" formatCode="0.0">
                  <c:v>8.2507966583000005</c:v>
                </c:pt>
                <c:pt idx="317" formatCode="0.0">
                  <c:v>10.230597143300001</c:v>
                </c:pt>
                <c:pt idx="318" formatCode="0.0">
                  <c:v>8.9078498292999999</c:v>
                </c:pt>
                <c:pt idx="319" formatCode="0.0">
                  <c:v>8.0359413409999991</c:v>
                </c:pt>
                <c:pt idx="320" formatCode="0.0">
                  <c:v>7.8216065545999998</c:v>
                </c:pt>
                <c:pt idx="321" formatCode="0.0">
                  <c:v>9.2478733260000006</c:v>
                </c:pt>
                <c:pt idx="322" formatCode="0.0">
                  <c:v>9.2488929735000003</c:v>
                </c:pt>
                <c:pt idx="323" formatCode="0.0">
                  <c:v>7.6904055390000003</c:v>
                </c:pt>
                <c:pt idx="324" formatCode="0.0">
                  <c:v>6.2198610542999999</c:v>
                </c:pt>
                <c:pt idx="325" formatCode="0.0">
                  <c:v>5.1724137930999996</c:v>
                </c:pt>
                <c:pt idx="326" formatCode="0.0">
                  <c:v>5.1863203742000001</c:v>
                </c:pt>
                <c:pt idx="327" formatCode="0.0">
                  <c:v>6.1219531944999996</c:v>
                </c:pt>
                <c:pt idx="328" formatCode="0.0">
                  <c:v>4.1769432731</c:v>
                </c:pt>
                <c:pt idx="329" formatCode="0.0">
                  <c:v>1.6860510498000001</c:v>
                </c:pt>
                <c:pt idx="330" formatCode="0.0">
                  <c:v>2.8361015355000001</c:v>
                </c:pt>
                <c:pt idx="331" formatCode="0.0">
                  <c:v>2.8638681836000002</c:v>
                </c:pt>
                <c:pt idx="332" formatCode="0.0">
                  <c:v>2.8828828828000002</c:v>
                </c:pt>
                <c:pt idx="333" formatCode="0.0">
                  <c:v>5.3966540700000003E-2</c:v>
                </c:pt>
                <c:pt idx="334" formatCode="0.0">
                  <c:v>-1.7436524930999999</c:v>
                </c:pt>
                <c:pt idx="335" formatCode="0.0">
                  <c:v>-2.7554535016999999</c:v>
                </c:pt>
                <c:pt idx="336" formatCode="0.0">
                  <c:v>-3.2933210218000002</c:v>
                </c:pt>
                <c:pt idx="337" formatCode="0.0">
                  <c:v>-4.3177095358999997</c:v>
                </c:pt>
                <c:pt idx="338" formatCode="0.0">
                  <c:v>-5.6360708533999997</c:v>
                </c:pt>
                <c:pt idx="339" formatCode="0.0">
                  <c:v>-5.9900801220000002</c:v>
                </c:pt>
                <c:pt idx="340" formatCode="0.0">
                  <c:v>-6.9802963188999998</c:v>
                </c:pt>
                <c:pt idx="341" formatCode="0.0">
                  <c:v>-7.0622553157999999</c:v>
                </c:pt>
                <c:pt idx="342" formatCode="0.0">
                  <c:v>-7.8394027121000001</c:v>
                </c:pt>
                <c:pt idx="343" formatCode="0.0">
                  <c:v>-7.6811594202000002</c:v>
                </c:pt>
                <c:pt idx="344" formatCode="0.0">
                  <c:v>-8.0179699992</c:v>
                </c:pt>
                <c:pt idx="345" formatCode="0.0">
                  <c:v>-6.2721528739999997</c:v>
                </c:pt>
                <c:pt idx="346" formatCode="0.0">
                  <c:v>-4.9968866748999998</c:v>
                </c:pt>
                <c:pt idx="347" formatCode="0.0">
                  <c:v>-4.0692640691999999</c:v>
                </c:pt>
                <c:pt idx="348" formatCode="0.0">
                  <c:v>-2.7291534054</c:v>
                </c:pt>
                <c:pt idx="349" formatCode="0.0">
                  <c:v>-1.9707207206999999</c:v>
                </c:pt>
                <c:pt idx="350" formatCode="0.0">
                  <c:v>-1.4545750040000001</c:v>
                </c:pt>
                <c:pt idx="351" formatCode="0.0">
                  <c:v>-3.3928571428000001</c:v>
                </c:pt>
                <c:pt idx="352" formatCode="0.0">
                  <c:v>-3.6617405582</c:v>
                </c:pt>
                <c:pt idx="353" formatCode="0.0">
                  <c:v>-4.1050631864999998</c:v>
                </c:pt>
                <c:pt idx="354" formatCode="0.0">
                  <c:v>-5.0095064891999996</c:v>
                </c:pt>
                <c:pt idx="355" formatCode="0.0">
                  <c:v>-5.3788316945999997</c:v>
                </c:pt>
                <c:pt idx="356" formatCode="0.0">
                  <c:v>-6.1258278145</c:v>
                </c:pt>
                <c:pt idx="357" formatCode="0.0">
                  <c:v>-7.7606050641</c:v>
                </c:pt>
                <c:pt idx="358" formatCode="0.0">
                  <c:v>-9.1184663280000002</c:v>
                </c:pt>
                <c:pt idx="359" formatCode="0.0">
                  <c:v>-9.6816540859</c:v>
                </c:pt>
                <c:pt idx="360" formatCode="0.0">
                  <c:v>-11.010224948799999</c:v>
                </c:pt>
                <c:pt idx="361" formatCode="0.0">
                  <c:v>-11.938951341499999</c:v>
                </c:pt>
                <c:pt idx="362" formatCode="0.0">
                  <c:v>-12.6247216953</c:v>
                </c:pt>
                <c:pt idx="363" formatCode="0.0">
                  <c:v>-11.300621744200001</c:v>
                </c:pt>
                <c:pt idx="364" formatCode="0.0">
                  <c:v>-9.5363899778000008</c:v>
                </c:pt>
                <c:pt idx="365" formatCode="0.0">
                  <c:v>-7.5193798449000004</c:v>
                </c:pt>
                <c:pt idx="366" formatCode="0.0">
                  <c:v>-5.8045426855000004</c:v>
                </c:pt>
                <c:pt idx="367" formatCode="0.0">
                  <c:v>-4.6978693677000001</c:v>
                </c:pt>
                <c:pt idx="368" formatCode="0.0">
                  <c:v>-2.1428571428000001</c:v>
                </c:pt>
                <c:pt idx="369" formatCode="0.0">
                  <c:v>-0.13368983949999999</c:v>
                </c:pt>
                <c:pt idx="370" formatCode="0.0">
                  <c:v>2.7314522670999999</c:v>
                </c:pt>
                <c:pt idx="371" formatCode="0.0">
                  <c:v>5.2325581395</c:v>
                </c:pt>
                <c:pt idx="372" formatCode="0.0">
                  <c:v>8.1900910010000008</c:v>
                </c:pt>
                <c:pt idx="373" formatCode="0.0">
                  <c:v>12.4580693253</c:v>
                </c:pt>
                <c:pt idx="374" formatCode="0.0">
                  <c:v>16.157040392599999</c:v>
                </c:pt>
                <c:pt idx="375" formatCode="0.0">
                  <c:v>19.115278961800001</c:v>
                </c:pt>
                <c:pt idx="376" formatCode="0.0">
                  <c:v>19.5289684408</c:v>
                </c:pt>
                <c:pt idx="377" formatCode="0.0">
                  <c:v>17.947285088899999</c:v>
                </c:pt>
                <c:pt idx="378" formatCode="0.0">
                  <c:v>16.4449371766</c:v>
                </c:pt>
                <c:pt idx="379" formatCode="0.0">
                  <c:v>16.089426424700001</c:v>
                </c:pt>
                <c:pt idx="380" formatCode="0.0">
                  <c:v>14.084887807499999</c:v>
                </c:pt>
                <c:pt idx="381" formatCode="0.0">
                  <c:v>12.547969656399999</c:v>
                </c:pt>
                <c:pt idx="382" formatCode="0.0">
                  <c:v>10.828360828299999</c:v>
                </c:pt>
                <c:pt idx="383" formatCode="0.0">
                  <c:v>8.7966160220000003</c:v>
                </c:pt>
                <c:pt idx="384" formatCode="0.0">
                  <c:v>7.0773152080999999</c:v>
                </c:pt>
                <c:pt idx="385" formatCode="0.0">
                  <c:v>4.0019885656999996</c:v>
                </c:pt>
                <c:pt idx="386" formatCode="0.0">
                  <c:v>1.6493337666000001</c:v>
                </c:pt>
                <c:pt idx="387" formatCode="0.0">
                  <c:v>-1.3121272365000001</c:v>
                </c:pt>
                <c:pt idx="388" formatCode="0.0">
                  <c:v>-2.5457124842000001</c:v>
                </c:pt>
                <c:pt idx="389" formatCode="0.0">
                  <c:v>-1.9188250157</c:v>
                </c:pt>
                <c:pt idx="390" formatCode="0.0">
                  <c:v>0.49984132019999999</c:v>
                </c:pt>
                <c:pt idx="391" formatCode="0.0">
                  <c:v>0.8918705603</c:v>
                </c:pt>
                <c:pt idx="392" formatCode="0.0">
                  <c:v>2.1011058451000002</c:v>
                </c:pt>
                <c:pt idx="393" formatCode="0.0">
                  <c:v>3.6634684005999998</c:v>
                </c:pt>
                <c:pt idx="394" formatCode="0.0">
                  <c:v>3.4837688043999999</c:v>
                </c:pt>
                <c:pt idx="395" formatCode="0.0">
                  <c:v>4.1418709829999996</c:v>
                </c:pt>
                <c:pt idx="396" formatCode="0.0">
                  <c:v>3.4674283899999998</c:v>
                </c:pt>
                <c:pt idx="397" formatCode="0.0">
                  <c:v>3.3620140215999998</c:v>
                </c:pt>
                <c:pt idx="398" formatCode="0.0">
                  <c:v>3.7247222444000001</c:v>
                </c:pt>
                <c:pt idx="399" formatCode="0.0">
                  <c:v>4.7219983883000003</c:v>
                </c:pt>
                <c:pt idx="400" formatCode="0.0">
                  <c:v>5.7420137483999998</c:v>
                </c:pt>
                <c:pt idx="401" formatCode="0.0">
                  <c:v>6.1589244022000003</c:v>
                </c:pt>
                <c:pt idx="402" formatCode="0.0">
                  <c:v>4.3577800584000004</c:v>
                </c:pt>
                <c:pt idx="403" formatCode="0.0">
                  <c:v>3.2621450363000002</c:v>
                </c:pt>
                <c:pt idx="404" formatCode="0.0">
                  <c:v>2.5529939655999998</c:v>
                </c:pt>
                <c:pt idx="405" formatCode="0.0">
                  <c:v>1.6752084448</c:v>
                </c:pt>
                <c:pt idx="406" formatCode="0.0">
                  <c:v>1.2624330527000001</c:v>
                </c:pt>
                <c:pt idx="407" formatCode="0.0">
                  <c:v>0.32761904759999999</c:v>
                </c:pt>
                <c:pt idx="408" formatCode="0.0">
                  <c:v>1.0506134969000001</c:v>
                </c:pt>
                <c:pt idx="409" formatCode="0.0">
                  <c:v>1.1792816401999999</c:v>
                </c:pt>
                <c:pt idx="410" formatCode="0.0">
                  <c:v>0.47006241809999999</c:v>
                </c:pt>
                <c:pt idx="411" formatCode="0.0">
                  <c:v>-1.0464758386999999</c:v>
                </c:pt>
                <c:pt idx="412" formatCode="0.0">
                  <c:v>-2.6156787762000002</c:v>
                </c:pt>
                <c:pt idx="413" formatCode="0.0">
                  <c:v>-4.6033672075999998</c:v>
                </c:pt>
                <c:pt idx="414" formatCode="0.0">
                  <c:v>-6.1880626370999998</c:v>
                </c:pt>
                <c:pt idx="415" formatCode="0.0">
                  <c:v>-7.5530303029999999</c:v>
                </c:pt>
                <c:pt idx="416" formatCode="0.0">
                  <c:v>-8.9544357271999999</c:v>
                </c:pt>
                <c:pt idx="417" formatCode="0.0">
                  <c:v>-9.659945832</c:v>
                </c:pt>
                <c:pt idx="418" formatCode="0.0">
                  <c:v>-8.7646392142000007</c:v>
                </c:pt>
                <c:pt idx="419" formatCode="0.0">
                  <c:v>-7.7004860267000002</c:v>
                </c:pt>
                <c:pt idx="420" formatCode="0.0">
                  <c:v>-6.8452606814000001</c:v>
                </c:pt>
                <c:pt idx="421" formatCode="0.0">
                  <c:v>-5.3706101927000001</c:v>
                </c:pt>
                <c:pt idx="422" formatCode="0.0">
                  <c:v>-3.8886332259</c:v>
                </c:pt>
                <c:pt idx="423" formatCode="0.0">
                  <c:v>-1.1353032659</c:v>
                </c:pt>
                <c:pt idx="424" formatCode="0.0">
                  <c:v>0.4633629152</c:v>
                </c:pt>
                <c:pt idx="425" formatCode="0.0">
                  <c:v>2.464424835</c:v>
                </c:pt>
                <c:pt idx="426" formatCode="0.0">
                  <c:v>4.9673413434000002</c:v>
                </c:pt>
                <c:pt idx="427" formatCode="0.0">
                  <c:v>8.4979103498999997</c:v>
                </c:pt>
                <c:pt idx="428" formatCode="0.0">
                  <c:v>10.8956831551</c:v>
                </c:pt>
                <c:pt idx="429" formatCode="0.0">
                  <c:v>12.2085276482</c:v>
                </c:pt>
                <c:pt idx="430" formatCode="0.0">
                  <c:v>11.9585921325</c:v>
                </c:pt>
                <c:pt idx="431" formatCode="0.0">
                  <c:v>11.280236959</c:v>
                </c:pt>
                <c:pt idx="432" formatCode="0.0">
                  <c:v>9.9959266802000002</c:v>
                </c:pt>
                <c:pt idx="433" formatCode="0.0">
                  <c:v>8.4849460634000007</c:v>
                </c:pt>
                <c:pt idx="434" formatCode="0.0">
                  <c:v>7.7886840634999999</c:v>
                </c:pt>
                <c:pt idx="435" formatCode="0.0">
                  <c:v>6.1428346704000001</c:v>
                </c:pt>
                <c:pt idx="436" formatCode="0.0">
                  <c:v>5.0500312694999998</c:v>
                </c:pt>
                <c:pt idx="437" formatCode="0.0">
                  <c:v>4.0344479788000003</c:v>
                </c:pt>
                <c:pt idx="438" formatCode="0.0">
                  <c:v>2.7041561034999999</c:v>
                </c:pt>
                <c:pt idx="439" formatCode="0.0">
                  <c:v>0.3776435045</c:v>
                </c:pt>
                <c:pt idx="440" formatCode="0.0">
                  <c:v>-1.9874476987</c:v>
                </c:pt>
                <c:pt idx="441" formatCode="0.0">
                  <c:v>-3.6217901142</c:v>
                </c:pt>
                <c:pt idx="442" formatCode="0.0">
                  <c:v>-4.6379170056000003</c:v>
                </c:pt>
                <c:pt idx="443" formatCode="0.0">
                  <c:v>-5.5970425138</c:v>
                </c:pt>
                <c:pt idx="444" formatCode="0.0">
                  <c:v>-5.7917345577999999</c:v>
                </c:pt>
                <c:pt idx="445" formatCode="0.0">
                  <c:v>-6.3446126446999997</c:v>
                </c:pt>
                <c:pt idx="446" formatCode="0.0">
                  <c:v>-6.8038794699</c:v>
                </c:pt>
                <c:pt idx="447" formatCode="0.0">
                  <c:v>-8.6995183400999991</c:v>
                </c:pt>
                <c:pt idx="448" formatCode="0.0">
                  <c:v>-10.098228903100001</c:v>
                </c:pt>
                <c:pt idx="449" formatCode="0.0">
                  <c:v>-11.3132970393</c:v>
                </c:pt>
                <c:pt idx="450" formatCode="0.0">
                  <c:v>-12.484105018999999</c:v>
                </c:pt>
                <c:pt idx="451" formatCode="0.0">
                  <c:v>-12.927012791499999</c:v>
                </c:pt>
                <c:pt idx="452" formatCode="0.0">
                  <c:v>-12.2350968135</c:v>
                </c:pt>
                <c:pt idx="453" formatCode="0.0">
                  <c:v>-11.3275835515</c:v>
                </c:pt>
                <c:pt idx="454" formatCode="0.0">
                  <c:v>-11.1309339125</c:v>
                </c:pt>
                <c:pt idx="455" formatCode="0.0">
                  <c:v>-10.401002506199999</c:v>
                </c:pt>
                <c:pt idx="456" formatCode="0.0">
                  <c:v>-10.5424528301</c:v>
                </c:pt>
                <c:pt idx="457" formatCode="0.0">
                  <c:v>-10.102210601299999</c:v>
                </c:pt>
                <c:pt idx="458" formatCode="0.0">
                  <c:v>-10.0651414045</c:v>
                </c:pt>
                <c:pt idx="459" formatCode="0.0">
                  <c:v>-5.7625192759999999</c:v>
                </c:pt>
                <c:pt idx="460" formatCode="0.0">
                  <c:v>-1.3243936759999999</c:v>
                </c:pt>
                <c:pt idx="461" formatCode="0.0">
                  <c:v>2.1527077025999999</c:v>
                </c:pt>
                <c:pt idx="462" formatCode="0.0">
                  <c:v>6.1709401708999998</c:v>
                </c:pt>
                <c:pt idx="463" formatCode="0.0">
                  <c:v>9.2291738679000002</c:v>
                </c:pt>
                <c:pt idx="464" formatCode="0.0">
                  <c:v>11.699817597399999</c:v>
                </c:pt>
                <c:pt idx="465" formatCode="0.0">
                  <c:v>13.269648284800001</c:v>
                </c:pt>
                <c:pt idx="466" formatCode="0.0">
                  <c:v>16.0862354892</c:v>
                </c:pt>
                <c:pt idx="467" formatCode="0.0">
                  <c:v>18.767482517400001</c:v>
                </c:pt>
                <c:pt idx="468" formatCode="0.0">
                  <c:v>21.5836189471</c:v>
                </c:pt>
                <c:pt idx="469" formatCode="0.0">
                  <c:v>24.986779481700001</c:v>
                </c:pt>
                <c:pt idx="470" formatCode="0.0">
                  <c:v>27.126578924099999</c:v>
                </c:pt>
                <c:pt idx="471" formatCode="0.0">
                  <c:v>24.890190336700002</c:v>
                </c:pt>
                <c:pt idx="472" formatCode="0.0">
                  <c:v>22.321952856300001</c:v>
                </c:pt>
                <c:pt idx="473" formatCode="0.0">
                  <c:v>20.390187685200001</c:v>
                </c:pt>
                <c:pt idx="474" formatCode="0.0">
                  <c:v>17.774915472499998</c:v>
                </c:pt>
                <c:pt idx="475" formatCode="0.0">
                  <c:v>15.949367088600001</c:v>
                </c:pt>
                <c:pt idx="476" formatCode="0.0">
                  <c:v>13.670295489800001</c:v>
                </c:pt>
                <c:pt idx="477" formatCode="0.0">
                  <c:v>11.193743770599999</c:v>
                </c:pt>
                <c:pt idx="478" formatCode="0.0">
                  <c:v>7.9022556389999998</c:v>
                </c:pt>
                <c:pt idx="479" formatCode="0.0">
                  <c:v>4.3350261279</c:v>
                </c:pt>
                <c:pt idx="480" formatCode="0.0">
                  <c:v>1.1564871701999999</c:v>
                </c:pt>
                <c:pt idx="481" formatCode="0.0">
                  <c:v>-3.2226218178999999</c:v>
                </c:pt>
                <c:pt idx="482" formatCode="0.0">
                  <c:v>-6.0797665369000002</c:v>
                </c:pt>
                <c:pt idx="483" formatCode="0.0">
                  <c:v>-7.799462106</c:v>
                </c:pt>
                <c:pt idx="484" formatCode="0.0">
                  <c:v>-9.2579893018000003</c:v>
                </c:pt>
                <c:pt idx="485" formatCode="0.0">
                  <c:v>-10.304273504199999</c:v>
                </c:pt>
                <c:pt idx="486" formatCode="0.0">
                  <c:v>-11.223513328699999</c:v>
                </c:pt>
                <c:pt idx="487" formatCode="0.0">
                  <c:v>-12.206604803399999</c:v>
                </c:pt>
                <c:pt idx="488" formatCode="0.0">
                  <c:v>-12.895060883799999</c:v>
                </c:pt>
                <c:pt idx="489" formatCode="0.0">
                  <c:v>-13.1283182789</c:v>
                </c:pt>
                <c:pt idx="490" formatCode="0.0">
                  <c:v>-12.877151418</c:v>
                </c:pt>
                <c:pt idx="491" formatCode="0.00">
                  <c:v>-12.5282167042</c:v>
                </c:pt>
                <c:pt idx="492" formatCode="0.0">
                  <c:v>-11.768488745899999</c:v>
                </c:pt>
                <c:pt idx="493" formatCode="0.0">
                  <c:v>-9.9970853977999994</c:v>
                </c:pt>
                <c:pt idx="494" formatCode="0.0">
                  <c:v>-8.7001553599000001</c:v>
                </c:pt>
                <c:pt idx="495" formatCode="0.0">
                  <c:v>-7.8459237097000001</c:v>
                </c:pt>
                <c:pt idx="496" formatCode="0.0">
                  <c:v>-7.3987303506000002</c:v>
                </c:pt>
                <c:pt idx="497" formatCode="0.0">
                  <c:v>-6.8608019515000001</c:v>
                </c:pt>
                <c:pt idx="498" formatCode="0.0">
                  <c:v>-5.6513704958000002</c:v>
                </c:pt>
                <c:pt idx="499" formatCode="0.0">
                  <c:v>-4.7174943654000003</c:v>
                </c:pt>
                <c:pt idx="500" formatCode="0.0">
                  <c:v>-2.5995444906</c:v>
                </c:pt>
                <c:pt idx="501" formatCode="0.0">
                  <c:v>-0.45241685840000001</c:v>
                </c:pt>
                <c:pt idx="502" formatCode="0.0">
                  <c:v>1.2956890346000001</c:v>
                </c:pt>
                <c:pt idx="503" formatCode="0.0">
                  <c:v>2.8225806451</c:v>
                </c:pt>
                <c:pt idx="504" formatCode="0.0">
                  <c:v>3.5714285713999998</c:v>
                </c:pt>
                <c:pt idx="505" formatCode="0.0">
                  <c:v>3.3840673575000002</c:v>
                </c:pt>
                <c:pt idx="506" formatCode="0.0">
                  <c:v>3.297949923</c:v>
                </c:pt>
                <c:pt idx="507" formatCode="0.0">
                  <c:v>3.3601168736</c:v>
                </c:pt>
                <c:pt idx="508" formatCode="0.0">
                  <c:v>4.1948910469999996</c:v>
                </c:pt>
                <c:pt idx="509" formatCode="0.0">
                  <c:v>5.0008184645</c:v>
                </c:pt>
                <c:pt idx="510" formatCode="0.0">
                  <c:v>4.0639791087999999</c:v>
                </c:pt>
                <c:pt idx="511" formatCode="0.0">
                  <c:v>3.6133768352</c:v>
                </c:pt>
                <c:pt idx="512" formatCode="0.0">
                  <c:v>2.1206257055000002</c:v>
                </c:pt>
                <c:pt idx="513" formatCode="0.0">
                  <c:v>1.7301865730999999</c:v>
                </c:pt>
                <c:pt idx="514" formatCode="0.0">
                  <c:v>1.4528227398</c:v>
                </c:pt>
                <c:pt idx="515" formatCode="0.00">
                  <c:v>1.7647058822999999</c:v>
                </c:pt>
                <c:pt idx="516" formatCode="0.0">
                  <c:v>2.3848619907000002</c:v>
                </c:pt>
                <c:pt idx="517" formatCode="0.0">
                  <c:v>3.2419733750000002</c:v>
                </c:pt>
                <c:pt idx="518" formatCode="0.0">
                  <c:v>4.4085346721000001</c:v>
                </c:pt>
                <c:pt idx="519" formatCode="0.0">
                  <c:v>5.5751864939000004</c:v>
                </c:pt>
                <c:pt idx="520" formatCode="0.0">
                  <c:v>6.9632646666999998</c:v>
                </c:pt>
                <c:pt idx="521" formatCode="0.0">
                  <c:v>7.5220204223999998</c:v>
                </c:pt>
                <c:pt idx="522" formatCode="0.0">
                  <c:v>9.1122961104000009</c:v>
                </c:pt>
                <c:pt idx="523" formatCode="0.0">
                  <c:v>10.036999134</c:v>
                </c:pt>
                <c:pt idx="524" formatCode="0.0">
                  <c:v>10.8014212396</c:v>
                </c:pt>
                <c:pt idx="525" formatCode="0.0">
                  <c:v>9.6402539383000008</c:v>
                </c:pt>
                <c:pt idx="526" formatCode="0.0">
                  <c:v>8.4909331464999998</c:v>
                </c:pt>
                <c:pt idx="527" formatCode="0.0">
                  <c:v>7.1753371868000002</c:v>
                </c:pt>
                <c:pt idx="528" formatCode="0.0">
                  <c:v>5.3688712386999997</c:v>
                </c:pt>
                <c:pt idx="529" formatCode="0.0">
                  <c:v>4.3158373786000004</c:v>
                </c:pt>
                <c:pt idx="530" formatCode="0.0">
                  <c:v>2.7272727271999999</c:v>
                </c:pt>
                <c:pt idx="531" formatCode="0.0">
                  <c:v>0.46857567859999999</c:v>
                </c:pt>
                <c:pt idx="532" formatCode="0.0">
                  <c:v>-2.460456942</c:v>
                </c:pt>
                <c:pt idx="533" formatCode="0.0">
                  <c:v>-4.8789328692999998</c:v>
                </c:pt>
                <c:pt idx="534" formatCode="0.0">
                  <c:v>-6.3030041684000002</c:v>
                </c:pt>
                <c:pt idx="535" formatCode="0.0">
                  <c:v>-6.9967091142999998</c:v>
                </c:pt>
                <c:pt idx="536" formatCode="0.0">
                  <c:v>-8.1165823415999991</c:v>
                </c:pt>
                <c:pt idx="537" formatCode="0.0">
                  <c:v>-8.6782471942000008</c:v>
                </c:pt>
                <c:pt idx="538" formatCode="0.0">
                  <c:v>-9.3113342897999996</c:v>
                </c:pt>
                <c:pt idx="539" formatCode="0.0">
                  <c:v>-10.2401840931</c:v>
                </c:pt>
                <c:pt idx="540" formatCode="0.0">
                  <c:v>-9.9876784807999996</c:v>
                </c:pt>
                <c:pt idx="541" formatCode="0.0">
                  <c:v>-10.412273685700001</c:v>
                </c:pt>
                <c:pt idx="542" formatCode="0.0">
                  <c:v>-10.648723762099999</c:v>
                </c:pt>
                <c:pt idx="543" formatCode="0.0">
                  <c:v>-10.008883624499999</c:v>
                </c:pt>
                <c:pt idx="544" formatCode="0.0">
                  <c:v>-8.9189189188999993</c:v>
                </c:pt>
                <c:pt idx="545" formatCode="0.0">
                  <c:v>-7.0573889185000001</c:v>
                </c:pt>
                <c:pt idx="546" formatCode="0.0">
                  <c:v>-6.4432001227000004</c:v>
                </c:pt>
                <c:pt idx="547" formatCode="0.0">
                  <c:v>-7.0153846153000003</c:v>
                </c:pt>
                <c:pt idx="548" formatCode="0.0">
                  <c:v>-6.7007910655999998</c:v>
                </c:pt>
                <c:pt idx="549" formatCode="0.0">
                  <c:v>-6.4814090019000004</c:v>
                </c:pt>
                <c:pt idx="550" formatCode="0.0">
                  <c:v>-5.3868058851000002</c:v>
                </c:pt>
                <c:pt idx="551" formatCode="0.0">
                  <c:v>-3.8615606473000001</c:v>
                </c:pt>
                <c:pt idx="552" formatCode="0.0">
                  <c:v>-3.3336017392000001</c:v>
                </c:pt>
                <c:pt idx="553" formatCode="0.0">
                  <c:v>-2.7432838243000002</c:v>
                </c:pt>
                <c:pt idx="554" formatCode="0.0">
                  <c:v>-2.0381435703999999</c:v>
                </c:pt>
                <c:pt idx="555" formatCode="0.0">
                  <c:v>-1.456071076</c:v>
                </c:pt>
                <c:pt idx="556" formatCode="0.0">
                  <c:v>-1.6402901417</c:v>
                </c:pt>
                <c:pt idx="557" formatCode="0.0">
                  <c:v>-2.4846248462</c:v>
                </c:pt>
                <c:pt idx="558" formatCode="0.0">
                  <c:v>-2.6481921784</c:v>
                </c:pt>
                <c:pt idx="559" formatCode="0.0">
                  <c:v>-1.7289874255</c:v>
                </c:pt>
                <c:pt idx="560" formatCode="0.0">
                  <c:v>-1.1720698253999999</c:v>
                </c:pt>
                <c:pt idx="561" formatCode="0.0">
                  <c:v>-0.10044362599999999</c:v>
                </c:pt>
                <c:pt idx="562" formatCode="0.0">
                  <c:v>-0.78588746759999994</c:v>
                </c:pt>
                <c:pt idx="563" formatCode="0.0">
                  <c:v>-1.3916666665999999</c:v>
                </c:pt>
                <c:pt idx="564" formatCode="0.0">
                  <c:v>-1.1411911702999999</c:v>
                </c:pt>
                <c:pt idx="565" formatCode="0.0">
                  <c:v>-0.49236418250000002</c:v>
                </c:pt>
                <c:pt idx="566" formatCode="0.0">
                  <c:v>-0.12533422450000001</c:v>
                </c:pt>
                <c:pt idx="567" formatCode="0.0">
                  <c:v>-4.17397111E-2</c:v>
                </c:pt>
                <c:pt idx="568" formatCode="0.0">
                  <c:v>0.71231039969999999</c:v>
                </c:pt>
                <c:pt idx="569" formatCode="0.0">
                  <c:v>1.4547595020999999</c:v>
                </c:pt>
                <c:pt idx="570" formatCode="0.0">
                  <c:v>2.2570321711000001</c:v>
                </c:pt>
                <c:pt idx="571" formatCode="0.0">
                  <c:v>3.0137216937</c:v>
                </c:pt>
                <c:pt idx="572" formatCode="0.0">
                  <c:v>3.0616536293999999</c:v>
                </c:pt>
                <c:pt idx="573" formatCode="0.0">
                  <c:v>2.6644323418</c:v>
                </c:pt>
                <c:pt idx="574" formatCode="0.0">
                  <c:v>3.6740540996000002</c:v>
                </c:pt>
                <c:pt idx="575" formatCode="0.0">
                  <c:v>4.1747654863000001</c:v>
                </c:pt>
                <c:pt idx="576" formatCode="0.0">
                  <c:v>3.4378159757</c:v>
                </c:pt>
                <c:pt idx="577" formatCode="0.0">
                  <c:v>2.4488426701999999</c:v>
                </c:pt>
                <c:pt idx="578" formatCode="0.0">
                  <c:v>1.8991048272</c:v>
                </c:pt>
                <c:pt idx="579" formatCode="0.0">
                  <c:v>0.20878570229999999</c:v>
                </c:pt>
                <c:pt idx="580" formatCode="0.0">
                  <c:v>-0.59078049590000004</c:v>
                </c:pt>
                <c:pt idx="581" formatCode="0.0">
                  <c:v>-1.3593037712</c:v>
                </c:pt>
                <c:pt idx="582" formatCode="0.0">
                  <c:v>-2.6684236534000001</c:v>
                </c:pt>
                <c:pt idx="583" formatCode="0.0">
                  <c:v>-4.0614529704000004</c:v>
                </c:pt>
                <c:pt idx="584" formatCode="0.0">
                  <c:v>-3.9418917815999999</c:v>
                </c:pt>
                <c:pt idx="585" formatCode="0.0">
                  <c:v>-3.5011833835999999</c:v>
                </c:pt>
                <c:pt idx="586" formatCode="0.0">
                  <c:v>-3.3569048199</c:v>
                </c:pt>
                <c:pt idx="587" formatCode="0.0">
                  <c:v>-2.9528676888000001</c:v>
                </c:pt>
                <c:pt idx="588" formatCode="0.0">
                  <c:v>-1.7758227435</c:v>
                </c:pt>
                <c:pt idx="589" formatCode="0.0">
                  <c:v>-0.86771447280000003</c:v>
                </c:pt>
                <c:pt idx="590" formatCode="0.0">
                  <c:v>0.28735632179999998</c:v>
                </c:pt>
                <c:pt idx="591" formatCode="0.0">
                  <c:v>3.9669972496999999</c:v>
                </c:pt>
                <c:pt idx="592" formatCode="0.0">
                  <c:v>5.4825479199</c:v>
                </c:pt>
                <c:pt idx="593" formatCode="0.0">
                  <c:v>6.8985799512000003</c:v>
                </c:pt>
                <c:pt idx="594" formatCode="0.0">
                  <c:v>9.2824504991999994</c:v>
                </c:pt>
                <c:pt idx="595" formatCode="0.0">
                  <c:v>11.345826235000001</c:v>
                </c:pt>
                <c:pt idx="596" formatCode="0.0">
                  <c:v>11.937128292200001</c:v>
                </c:pt>
                <c:pt idx="597" formatCode="0.0">
                  <c:v>12.2378213802</c:v>
                </c:pt>
                <c:pt idx="598" formatCode="0.0">
                  <c:v>11.530698065599999</c:v>
                </c:pt>
                <c:pt idx="599" formatCode="0.0">
                  <c:v>11.6693137172</c:v>
                </c:pt>
                <c:pt idx="600" formatCode="0.0">
                  <c:v>11.627135511600001</c:v>
                </c:pt>
                <c:pt idx="601" formatCode="0.0">
                  <c:v>12.865400495399999</c:v>
                </c:pt>
                <c:pt idx="602" formatCode="0.0">
                  <c:v>13.352435529999999</c:v>
                </c:pt>
                <c:pt idx="603" formatCode="0.0">
                  <c:v>11.5350701402</c:v>
                </c:pt>
                <c:pt idx="604" formatCode="0.0">
                  <c:v>11.4505634026</c:v>
                </c:pt>
                <c:pt idx="605" formatCode="0.0">
                  <c:v>11.617670177600001</c:v>
                </c:pt>
                <c:pt idx="606" formatCode="0.0">
                  <c:v>10.971738288799999</c:v>
                </c:pt>
                <c:pt idx="607" formatCode="0.0">
                  <c:v>10.5110159118</c:v>
                </c:pt>
                <c:pt idx="608" formatCode="0.0">
                  <c:v>10.626185958200001</c:v>
                </c:pt>
                <c:pt idx="609" formatCode="0.0">
                  <c:v>10.677416924099999</c:v>
                </c:pt>
                <c:pt idx="610" formatCode="0.0">
                  <c:v>12.103159641</c:v>
                </c:pt>
                <c:pt idx="611" formatCode="0.0">
                  <c:v>11.729919904100001</c:v>
                </c:pt>
                <c:pt idx="612" formatCode="0.0">
                  <c:v>11.404160475399999</c:v>
                </c:pt>
                <c:pt idx="731" formatCode="0.0">
                  <c:v>#N/A</c:v>
                </c:pt>
              </c:numCache>
            </c:numRef>
          </c:val>
          <c:smooth val="0"/>
          <c:extLst xmlns:c15="http://schemas.microsoft.com/office/drawing/2012/chart">
            <c:ext xmlns:c16="http://schemas.microsoft.com/office/drawing/2014/chart" uri="{C3380CC4-5D6E-409C-BE32-E72D297353CC}">
              <c16:uniqueId val="{00000002-6B19-40B5-847C-1A6690E054A7}"/>
            </c:ext>
          </c:extLst>
        </c:ser>
        <c:ser>
          <c:idx val="4"/>
          <c:order val="5"/>
          <c:tx>
            <c:strRef>
              <c:f>LGEQX!$T$2</c:f>
              <c:strCache>
                <c:ptCount val="1"/>
                <c:pt idx="0">
                  <c:v>8.8%</c:v>
                </c:pt>
              </c:strCache>
            </c:strRef>
          </c:tx>
          <c:marker>
            <c:symbol val="none"/>
          </c:marker>
          <c:dLbls>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6B19-40B5-847C-1A6690E054A7}"/>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6B19-40B5-847C-1A6690E054A7}"/>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6B19-40B5-847C-1A6690E054A7}"/>
                </c:ext>
              </c:extLst>
            </c:dLbl>
            <c:dLbl>
              <c:idx val="294"/>
              <c:layout>
                <c:manualLayout>
                  <c:x val="-1.4362863380445632E-3"/>
                  <c:y val="-0.103003721424774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6B19-40B5-847C-1A6690E054A7}"/>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6B19-40B5-847C-1A6690E054A7}"/>
                </c:ext>
              </c:extLst>
            </c:dLbl>
            <c:dLbl>
              <c:idx val="382"/>
              <c:layout>
                <c:manualLayout>
                  <c:x val="-2.8725726760888103E-3"/>
                  <c:y val="-9.30356193514088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6B19-40B5-847C-1A6690E054A7}"/>
                </c:ext>
              </c:extLst>
            </c:dLbl>
            <c:dLbl>
              <c:idx val="589"/>
              <c:layout>
                <c:manualLayout>
                  <c:x val="1.0054004366310468E-2"/>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6B19-40B5-847C-1A6690E054A7}"/>
                </c:ext>
              </c:extLst>
            </c:dLbl>
            <c:dLbl>
              <c:idx val="596"/>
              <c:layout>
                <c:manualLayout>
                  <c:x val="0"/>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6B19-40B5-847C-1A6690E054A7}"/>
                </c:ext>
              </c:extLst>
            </c:dLbl>
            <c:dLbl>
              <c:idx val="598"/>
              <c:layout>
                <c:manualLayout>
                  <c:x val="0"/>
                  <c:y val="6.64540138224348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6B19-40B5-847C-1A6690E054A7}"/>
                </c:ext>
              </c:extLst>
            </c:dLbl>
            <c:dLbl>
              <c:idx val="884"/>
              <c:layout>
                <c:manualLayout>
                  <c:x val="0"/>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6B19-40B5-847C-1A6690E054A7}"/>
                </c:ext>
              </c:extLst>
            </c:dLbl>
            <c:dLbl>
              <c:idx val="898"/>
              <c:layout>
                <c:manualLayout>
                  <c:x val="-1.0532644804980346E-16"/>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6B19-40B5-847C-1A6690E054A7}"/>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LGEQX!$A$3:$A$1034</c:f>
              <c:numCache>
                <c:formatCode>mmm\-yy</c:formatCode>
                <c:ptCount val="1032"/>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numCache>
            </c:numRef>
          </c:cat>
          <c:val>
            <c:numRef>
              <c:f>LGEQX!$T$3:$T$1034</c:f>
              <c:numCache>
                <c:formatCode>General</c:formatCode>
                <c:ptCount val="1032"/>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8.7864911275999997</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pt idx="888" formatCode="0.0">
                  <c:v>#N/A</c:v>
                </c:pt>
                <c:pt idx="889" formatCode="0.0">
                  <c:v>#N/A</c:v>
                </c:pt>
                <c:pt idx="890" formatCode="0.0">
                  <c:v>#N/A</c:v>
                </c:pt>
                <c:pt idx="891" formatCode="0.0">
                  <c:v>#N/A</c:v>
                </c:pt>
                <c:pt idx="892" formatCode="0.0">
                  <c:v>#N/A</c:v>
                </c:pt>
                <c:pt idx="893" formatCode="0.0">
                  <c:v>#N/A</c:v>
                </c:pt>
                <c:pt idx="894" formatCode="0.0">
                  <c:v>#N/A</c:v>
                </c:pt>
                <c:pt idx="895" formatCode="0.0">
                  <c:v>#N/A</c:v>
                </c:pt>
                <c:pt idx="896" formatCode="0.0">
                  <c:v>#N/A</c:v>
                </c:pt>
                <c:pt idx="897" formatCode="0.0">
                  <c:v>#N/A</c:v>
                </c:pt>
                <c:pt idx="898" formatCode="0.0">
                  <c:v>#N/A</c:v>
                </c:pt>
                <c:pt idx="899" formatCode="0.0">
                  <c:v>#N/A</c:v>
                </c:pt>
                <c:pt idx="900" formatCode="0.0">
                  <c:v>#N/A</c:v>
                </c:pt>
                <c:pt idx="901" formatCode="0.0">
                  <c:v>#N/A</c:v>
                </c:pt>
                <c:pt idx="902" formatCode="0.0">
                  <c:v>#N/A</c:v>
                </c:pt>
                <c:pt idx="903" formatCode="0.0">
                  <c:v>#N/A</c:v>
                </c:pt>
                <c:pt idx="904" formatCode="0.0">
                  <c:v>#N/A</c:v>
                </c:pt>
                <c:pt idx="905" formatCode="0.0">
                  <c:v>#N/A</c:v>
                </c:pt>
                <c:pt idx="906" formatCode="0.0">
                  <c:v>#N/A</c:v>
                </c:pt>
                <c:pt idx="907" formatCode="0.0">
                  <c:v>#N/A</c:v>
                </c:pt>
                <c:pt idx="908" formatCode="0.0">
                  <c:v>#N/A</c:v>
                </c:pt>
                <c:pt idx="909" formatCode="0.0">
                  <c:v>#N/A</c:v>
                </c:pt>
                <c:pt idx="910" formatCode="0.0">
                  <c:v>#N/A</c:v>
                </c:pt>
                <c:pt idx="911" formatCode="0.0">
                  <c:v>#N/A</c:v>
                </c:pt>
                <c:pt idx="912" formatCode="0.0">
                  <c:v>#N/A</c:v>
                </c:pt>
                <c:pt idx="913" formatCode="0.0">
                  <c:v>#N/A</c:v>
                </c:pt>
                <c:pt idx="914" formatCode="0.0">
                  <c:v>#N/A</c:v>
                </c:pt>
                <c:pt idx="915" formatCode="0.0">
                  <c:v>#N/A</c:v>
                </c:pt>
                <c:pt idx="916" formatCode="0.0">
                  <c:v>#N/A</c:v>
                </c:pt>
                <c:pt idx="917" formatCode="0.0">
                  <c:v>#N/A</c:v>
                </c:pt>
                <c:pt idx="918" formatCode="0.0">
                  <c:v>#N/A</c:v>
                </c:pt>
                <c:pt idx="919" formatCode="0.0">
                  <c:v>#N/A</c:v>
                </c:pt>
                <c:pt idx="920" formatCode="0.0">
                  <c:v>#N/A</c:v>
                </c:pt>
                <c:pt idx="921" formatCode="0.0">
                  <c:v>#N/A</c:v>
                </c:pt>
                <c:pt idx="922" formatCode="0.0">
                  <c:v>#N/A</c:v>
                </c:pt>
                <c:pt idx="923" formatCode="0.0">
                  <c:v>#N/A</c:v>
                </c:pt>
                <c:pt idx="924" formatCode="0.0">
                  <c:v>#N/A</c:v>
                </c:pt>
                <c:pt idx="925" formatCode="0.0">
                  <c:v>#N/A</c:v>
                </c:pt>
                <c:pt idx="926" formatCode="0.0">
                  <c:v>#N/A</c:v>
                </c:pt>
                <c:pt idx="927" formatCode="0.0">
                  <c:v>#N/A</c:v>
                </c:pt>
                <c:pt idx="928" formatCode="0.0">
                  <c:v>#N/A</c:v>
                </c:pt>
                <c:pt idx="929" formatCode="0.0">
                  <c:v>#N/A</c:v>
                </c:pt>
                <c:pt idx="930" formatCode="0.0">
                  <c:v>#N/A</c:v>
                </c:pt>
                <c:pt idx="931" formatCode="0.0">
                  <c:v>#N/A</c:v>
                </c:pt>
                <c:pt idx="932" formatCode="0.0">
                  <c:v>#N/A</c:v>
                </c:pt>
                <c:pt idx="933" formatCode="0.0">
                  <c:v>#N/A</c:v>
                </c:pt>
                <c:pt idx="934" formatCode="0.0">
                  <c:v>#N/A</c:v>
                </c:pt>
                <c:pt idx="935" formatCode="0.0">
                  <c:v>#N/A</c:v>
                </c:pt>
                <c:pt idx="936" formatCode="0.0">
                  <c:v>#N/A</c:v>
                </c:pt>
                <c:pt idx="937" formatCode="0.0">
                  <c:v>#N/A</c:v>
                </c:pt>
                <c:pt idx="938" formatCode="0.0">
                  <c:v>#N/A</c:v>
                </c:pt>
                <c:pt idx="939" formatCode="0.0">
                  <c:v>#N/A</c:v>
                </c:pt>
                <c:pt idx="940" formatCode="0.0">
                  <c:v>#N/A</c:v>
                </c:pt>
                <c:pt idx="941" formatCode="0.0">
                  <c:v>#N/A</c:v>
                </c:pt>
                <c:pt idx="942" formatCode="0.0">
                  <c:v>#N/A</c:v>
                </c:pt>
                <c:pt idx="943" formatCode="0.0">
                  <c:v>#N/A</c:v>
                </c:pt>
                <c:pt idx="944" formatCode="0.0">
                  <c:v>#N/A</c:v>
                </c:pt>
                <c:pt idx="945" formatCode="0.0">
                  <c:v>#N/A</c:v>
                </c:pt>
                <c:pt idx="946" formatCode="0.0">
                  <c:v>#N/A</c:v>
                </c:pt>
                <c:pt idx="947" formatCode="0.0">
                  <c:v>#N/A</c:v>
                </c:pt>
                <c:pt idx="948" formatCode="0.0">
                  <c:v>#N/A</c:v>
                </c:pt>
                <c:pt idx="949" formatCode="0.0">
                  <c:v>#N/A</c:v>
                </c:pt>
                <c:pt idx="950" formatCode="0.0">
                  <c:v>#N/A</c:v>
                </c:pt>
                <c:pt idx="951" formatCode="0.0">
                  <c:v>#N/A</c:v>
                </c:pt>
                <c:pt idx="952" formatCode="0.0">
                  <c:v>#N/A</c:v>
                </c:pt>
                <c:pt idx="953" formatCode="0.0">
                  <c:v>#N/A</c:v>
                </c:pt>
                <c:pt idx="954" formatCode="0.0">
                  <c:v>#N/A</c:v>
                </c:pt>
                <c:pt idx="955" formatCode="0.0">
                  <c:v>#N/A</c:v>
                </c:pt>
                <c:pt idx="956" formatCode="0.0">
                  <c:v>#N/A</c:v>
                </c:pt>
                <c:pt idx="957" formatCode="0.0">
                  <c:v>#N/A</c:v>
                </c:pt>
                <c:pt idx="958" formatCode="0.0">
                  <c:v>#N/A</c:v>
                </c:pt>
                <c:pt idx="959" formatCode="0.0">
                  <c:v>#N/A</c:v>
                </c:pt>
                <c:pt idx="960" formatCode="0.0">
                  <c:v>#N/A</c:v>
                </c:pt>
                <c:pt idx="961" formatCode="0.0">
                  <c:v>#N/A</c:v>
                </c:pt>
                <c:pt idx="962" formatCode="0.0">
                  <c:v>#N/A</c:v>
                </c:pt>
                <c:pt idx="963" formatCode="0.0">
                  <c:v>#N/A</c:v>
                </c:pt>
                <c:pt idx="964" formatCode="0.0">
                  <c:v>#N/A</c:v>
                </c:pt>
                <c:pt idx="965" formatCode="0.0">
                  <c:v>#N/A</c:v>
                </c:pt>
                <c:pt idx="966" formatCode="0.0">
                  <c:v>#N/A</c:v>
                </c:pt>
                <c:pt idx="967" formatCode="0.0">
                  <c:v>#N/A</c:v>
                </c:pt>
                <c:pt idx="968" formatCode="0.0">
                  <c:v>#N/A</c:v>
                </c:pt>
                <c:pt idx="969" formatCode="0.0">
                  <c:v>#N/A</c:v>
                </c:pt>
                <c:pt idx="970" formatCode="0.0">
                  <c:v>#N/A</c:v>
                </c:pt>
                <c:pt idx="971" formatCode="0.0">
                  <c:v>#N/A</c:v>
                </c:pt>
                <c:pt idx="972" formatCode="0.0">
                  <c:v>#N/A</c:v>
                </c:pt>
                <c:pt idx="973" formatCode="0.0">
                  <c:v>#N/A</c:v>
                </c:pt>
                <c:pt idx="974" formatCode="0.0">
                  <c:v>#N/A</c:v>
                </c:pt>
                <c:pt idx="975" formatCode="0.0">
                  <c:v>#N/A</c:v>
                </c:pt>
                <c:pt idx="976" formatCode="0.0">
                  <c:v>#N/A</c:v>
                </c:pt>
                <c:pt idx="977" formatCode="0.0">
                  <c:v>#N/A</c:v>
                </c:pt>
                <c:pt idx="978" formatCode="0.0">
                  <c:v>#N/A</c:v>
                </c:pt>
                <c:pt idx="979" formatCode="0.0">
                  <c:v>#N/A</c:v>
                </c:pt>
                <c:pt idx="980" formatCode="0.0">
                  <c:v>#N/A</c:v>
                </c:pt>
                <c:pt idx="981" formatCode="0.0">
                  <c:v>#N/A</c:v>
                </c:pt>
                <c:pt idx="982" formatCode="0.0">
                  <c:v>#N/A</c:v>
                </c:pt>
                <c:pt idx="983" formatCode="0.0">
                  <c:v>#N/A</c:v>
                </c:pt>
                <c:pt idx="984" formatCode="0.0">
                  <c:v>#N/A</c:v>
                </c:pt>
                <c:pt idx="985" formatCode="0.0">
                  <c:v>#N/A</c:v>
                </c:pt>
                <c:pt idx="986" formatCode="0.0">
                  <c:v>#N/A</c:v>
                </c:pt>
                <c:pt idx="987" formatCode="0.0">
                  <c:v>#N/A</c:v>
                </c:pt>
                <c:pt idx="988" formatCode="0.0">
                  <c:v>#N/A</c:v>
                </c:pt>
                <c:pt idx="989" formatCode="0.0">
                  <c:v>#N/A</c:v>
                </c:pt>
                <c:pt idx="990" formatCode="0.0">
                  <c:v>#N/A</c:v>
                </c:pt>
                <c:pt idx="991" formatCode="0.0">
                  <c:v>#N/A</c:v>
                </c:pt>
                <c:pt idx="992" formatCode="0.0">
                  <c:v>#N/A</c:v>
                </c:pt>
                <c:pt idx="993" formatCode="0.0">
                  <c:v>#N/A</c:v>
                </c:pt>
                <c:pt idx="994" formatCode="0.0">
                  <c:v>#N/A</c:v>
                </c:pt>
                <c:pt idx="995" formatCode="0.0">
                  <c:v>#N/A</c:v>
                </c:pt>
                <c:pt idx="996" formatCode="0.0">
                  <c:v>#N/A</c:v>
                </c:pt>
                <c:pt idx="997" formatCode="0.0">
                  <c:v>#N/A</c:v>
                </c:pt>
                <c:pt idx="998" formatCode="0.0">
                  <c:v>#N/A</c:v>
                </c:pt>
                <c:pt idx="999" formatCode="0.0">
                  <c:v>#N/A</c:v>
                </c:pt>
                <c:pt idx="1000" formatCode="0.0">
                  <c:v>#N/A</c:v>
                </c:pt>
                <c:pt idx="1001" formatCode="0.0">
                  <c:v>#N/A</c:v>
                </c:pt>
                <c:pt idx="1002" formatCode="0.0">
                  <c:v>#N/A</c:v>
                </c:pt>
                <c:pt idx="1003" formatCode="0.0">
                  <c:v>#N/A</c:v>
                </c:pt>
                <c:pt idx="1004" formatCode="0.0">
                  <c:v>#N/A</c:v>
                </c:pt>
                <c:pt idx="1005" formatCode="0.0">
                  <c:v>#N/A</c:v>
                </c:pt>
                <c:pt idx="1006" formatCode="0.0">
                  <c:v>#N/A</c:v>
                </c:pt>
                <c:pt idx="1007" formatCode="0.0">
                  <c:v>#N/A</c:v>
                </c:pt>
                <c:pt idx="1008" formatCode="0.0">
                  <c:v>#N/A</c:v>
                </c:pt>
                <c:pt idx="1009" formatCode="0.0">
                  <c:v>#N/A</c:v>
                </c:pt>
                <c:pt idx="1010" formatCode="0.0">
                  <c:v>#N/A</c:v>
                </c:pt>
                <c:pt idx="1011" formatCode="0.0">
                  <c:v>#N/A</c:v>
                </c:pt>
                <c:pt idx="1012" formatCode="0.0">
                  <c:v>#N/A</c:v>
                </c:pt>
                <c:pt idx="1013" formatCode="0.0">
                  <c:v>#N/A</c:v>
                </c:pt>
                <c:pt idx="1014" formatCode="0.0">
                  <c:v>#N/A</c:v>
                </c:pt>
                <c:pt idx="1015" formatCode="0.0">
                  <c:v>#N/A</c:v>
                </c:pt>
                <c:pt idx="1016" formatCode="0.0">
                  <c:v>#N/A</c:v>
                </c:pt>
                <c:pt idx="1017" formatCode="0.0">
                  <c:v>#N/A</c:v>
                </c:pt>
                <c:pt idx="1018" formatCode="0.0">
                  <c:v>#N/A</c:v>
                </c:pt>
                <c:pt idx="1019" formatCode="0.0">
                  <c:v>#N/A</c:v>
                </c:pt>
                <c:pt idx="1020" formatCode="0.0">
                  <c:v>#N/A</c:v>
                </c:pt>
                <c:pt idx="1021" formatCode="0.0">
                  <c:v>#N/A</c:v>
                </c:pt>
                <c:pt idx="1022" formatCode="0.0">
                  <c:v>#N/A</c:v>
                </c:pt>
                <c:pt idx="1023" formatCode="0.0">
                  <c:v>#N/A</c:v>
                </c:pt>
                <c:pt idx="1024" formatCode="0.0">
                  <c:v>#N/A</c:v>
                </c:pt>
                <c:pt idx="1025" formatCode="0.0">
                  <c:v>#N/A</c:v>
                </c:pt>
                <c:pt idx="1026" formatCode="0.0">
                  <c:v>#N/A</c:v>
                </c:pt>
                <c:pt idx="1027" formatCode="0.0">
                  <c:v>#N/A</c:v>
                </c:pt>
                <c:pt idx="1028" formatCode="0.0">
                  <c:v>#N/A</c:v>
                </c:pt>
                <c:pt idx="1029" formatCode="0.0">
                  <c:v>#N/A</c:v>
                </c:pt>
                <c:pt idx="1030" formatCode="0.0">
                  <c:v>#N/A</c:v>
                </c:pt>
                <c:pt idx="1031" formatCode="0.000">
                  <c:v>#N/A</c:v>
                </c:pt>
              </c:numCache>
            </c:numRef>
          </c:val>
          <c:smooth val="0"/>
          <c:extLst>
            <c:ext xmlns:c16="http://schemas.microsoft.com/office/drawing/2014/chart" uri="{C3380CC4-5D6E-409C-BE32-E72D297353CC}">
              <c16:uniqueId val="{0000000E-6B19-40B5-847C-1A6690E054A7}"/>
            </c:ext>
          </c:extLst>
        </c:ser>
        <c:ser>
          <c:idx val="7"/>
          <c:order val="6"/>
          <c:tx>
            <c:strRef>
              <c:f>LGEQX!$V$2</c:f>
              <c:strCache>
                <c:ptCount val="1"/>
                <c:pt idx="0">
                  <c:v>11.4%</c:v>
                </c:pt>
              </c:strCache>
            </c:strRef>
          </c:tx>
          <c:marker>
            <c:symbol val="none"/>
          </c:marker>
          <c:dLbls>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6B19-40B5-847C-1A6690E054A7}"/>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6B19-40B5-847C-1A6690E054A7}"/>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6B19-40B5-847C-1A6690E054A7}"/>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6B19-40B5-847C-1A6690E054A7}"/>
                </c:ext>
              </c:extLst>
            </c:dLbl>
            <c:dLbl>
              <c:idx val="276"/>
              <c:layout>
                <c:manualLayout>
                  <c:x val="0"/>
                  <c:y val="0.111111111111111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6B19-40B5-847C-1A6690E054A7}"/>
                </c:ext>
              </c:extLst>
            </c:dLbl>
            <c:dLbl>
              <c:idx val="294"/>
              <c:layout>
                <c:manualLayout>
                  <c:x val="1.4362863380442473E-3"/>
                  <c:y val="-4.651780967570447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6B19-40B5-847C-1A6690E054A7}"/>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6B19-40B5-847C-1A6690E054A7}"/>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6B19-40B5-847C-1A6690E054A7}"/>
                </c:ext>
              </c:extLst>
            </c:dLbl>
            <c:dLbl>
              <c:idx val="382"/>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6B19-40B5-847C-1A6690E054A7}"/>
                </c:ext>
              </c:extLst>
            </c:dLbl>
            <c:dLbl>
              <c:idx val="589"/>
              <c:layout>
                <c:manualLayout>
                  <c:x val="0"/>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6B19-40B5-847C-1A6690E054A7}"/>
                </c:ext>
              </c:extLst>
            </c:dLbl>
            <c:dLbl>
              <c:idx val="596"/>
              <c:layout>
                <c:manualLayout>
                  <c:x val="0"/>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6B19-40B5-847C-1A6690E054A7}"/>
                </c:ext>
              </c:extLst>
            </c:dLbl>
            <c:dLbl>
              <c:idx val="598"/>
              <c:layout>
                <c:manualLayout>
                  <c:x val="0"/>
                  <c:y val="-6.64540138224348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6B19-40B5-847C-1A6690E054A7}"/>
                </c:ext>
              </c:extLst>
            </c:dLbl>
            <c:dLbl>
              <c:idx val="600"/>
              <c:layout>
                <c:manualLayout>
                  <c:x val="-8.6175942549371626E-3"/>
                  <c:y val="-2.941176470588238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6B19-40B5-847C-1A6690E054A7}"/>
                </c:ext>
              </c:extLst>
            </c:dLbl>
            <c:dLbl>
              <c:idx val="611"/>
              <c:layout>
                <c:manualLayout>
                  <c:x val="-1.0532493528214745E-16"/>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F90-4C87-A533-FE76E2E3F64A}"/>
                </c:ext>
              </c:extLst>
            </c:dLbl>
            <c:dLbl>
              <c:idx val="612"/>
              <c:layout>
                <c:manualLayout>
                  <c:x val="-2.8725314183124929E-3"/>
                  <c:y val="-5.22875816993464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161D-4519-B9C7-82EC6609DFD8}"/>
                </c:ext>
              </c:extLst>
            </c:dLbl>
            <c:dLbl>
              <c:idx val="875"/>
              <c:layout>
                <c:manualLayout>
                  <c:x val="5.6689342403627076E-3"/>
                  <c:y val="-0.10130718954248369"/>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6B19-40B5-847C-1A6690E054A7}"/>
                </c:ext>
              </c:extLst>
            </c:dLbl>
            <c:dLbl>
              <c:idx val="884"/>
              <c:layout>
                <c:manualLayout>
                  <c:x val="0"/>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6B19-40B5-847C-1A6690E054A7}"/>
                </c:ext>
              </c:extLst>
            </c:dLbl>
            <c:dLbl>
              <c:idx val="898"/>
              <c:layout>
                <c:manualLayout>
                  <c:x val="-1.0532644804980346E-16"/>
                  <c:y val="-4.98405103668262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6B19-40B5-847C-1A6690E054A7}"/>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LGEQX!$A$3:$A$1034</c:f>
              <c:numCache>
                <c:formatCode>mmm\-yy</c:formatCode>
                <c:ptCount val="1032"/>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numCache>
            </c:numRef>
          </c:cat>
          <c:val>
            <c:numRef>
              <c:f>LGEQX!$V$3:$V$1034</c:f>
              <c:numCache>
                <c:formatCode>General</c:formatCode>
                <c:ptCount val="1032"/>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11.404160475399999</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pt idx="888" formatCode="0.0">
                  <c:v>#N/A</c:v>
                </c:pt>
                <c:pt idx="889" formatCode="0.0">
                  <c:v>#N/A</c:v>
                </c:pt>
                <c:pt idx="890" formatCode="0.0">
                  <c:v>#N/A</c:v>
                </c:pt>
                <c:pt idx="891" formatCode="0.0">
                  <c:v>#N/A</c:v>
                </c:pt>
                <c:pt idx="892" formatCode="0.0">
                  <c:v>#N/A</c:v>
                </c:pt>
                <c:pt idx="893" formatCode="0.0">
                  <c:v>#N/A</c:v>
                </c:pt>
                <c:pt idx="894" formatCode="0.0">
                  <c:v>#N/A</c:v>
                </c:pt>
                <c:pt idx="895" formatCode="0.0">
                  <c:v>#N/A</c:v>
                </c:pt>
                <c:pt idx="896" formatCode="0.0">
                  <c:v>#N/A</c:v>
                </c:pt>
                <c:pt idx="897" formatCode="0.0">
                  <c:v>#N/A</c:v>
                </c:pt>
                <c:pt idx="898" formatCode="0.0">
                  <c:v>#N/A</c:v>
                </c:pt>
                <c:pt idx="899" formatCode="0.0">
                  <c:v>#N/A</c:v>
                </c:pt>
                <c:pt idx="900" formatCode="0.0">
                  <c:v>#N/A</c:v>
                </c:pt>
                <c:pt idx="901" formatCode="0.0">
                  <c:v>#N/A</c:v>
                </c:pt>
                <c:pt idx="902" formatCode="0.0">
                  <c:v>#N/A</c:v>
                </c:pt>
                <c:pt idx="903" formatCode="0.0">
                  <c:v>#N/A</c:v>
                </c:pt>
                <c:pt idx="904" formatCode="0.0">
                  <c:v>#N/A</c:v>
                </c:pt>
                <c:pt idx="905" formatCode="0.0">
                  <c:v>#N/A</c:v>
                </c:pt>
                <c:pt idx="906" formatCode="0.0">
                  <c:v>#N/A</c:v>
                </c:pt>
                <c:pt idx="907" formatCode="0.0">
                  <c:v>#N/A</c:v>
                </c:pt>
                <c:pt idx="908" formatCode="0.0">
                  <c:v>#N/A</c:v>
                </c:pt>
                <c:pt idx="909" formatCode="0.0">
                  <c:v>#N/A</c:v>
                </c:pt>
                <c:pt idx="910" formatCode="0.0">
                  <c:v>#N/A</c:v>
                </c:pt>
                <c:pt idx="911" formatCode="0.0">
                  <c:v>#N/A</c:v>
                </c:pt>
                <c:pt idx="912" formatCode="0.0">
                  <c:v>#N/A</c:v>
                </c:pt>
                <c:pt idx="913" formatCode="0.0">
                  <c:v>#N/A</c:v>
                </c:pt>
                <c:pt idx="914" formatCode="0.0">
                  <c:v>#N/A</c:v>
                </c:pt>
                <c:pt idx="915" formatCode="0.0">
                  <c:v>#N/A</c:v>
                </c:pt>
                <c:pt idx="916" formatCode="0.0">
                  <c:v>#N/A</c:v>
                </c:pt>
                <c:pt idx="917" formatCode="0.0">
                  <c:v>#N/A</c:v>
                </c:pt>
                <c:pt idx="918" formatCode="0.0">
                  <c:v>#N/A</c:v>
                </c:pt>
                <c:pt idx="919" formatCode="0.0">
                  <c:v>#N/A</c:v>
                </c:pt>
                <c:pt idx="920" formatCode="0.0">
                  <c:v>#N/A</c:v>
                </c:pt>
                <c:pt idx="921" formatCode="0.0">
                  <c:v>#N/A</c:v>
                </c:pt>
                <c:pt idx="922" formatCode="0.0">
                  <c:v>#N/A</c:v>
                </c:pt>
                <c:pt idx="923" formatCode="0.0">
                  <c:v>#N/A</c:v>
                </c:pt>
                <c:pt idx="924" formatCode="0.0">
                  <c:v>#N/A</c:v>
                </c:pt>
                <c:pt idx="925" formatCode="0.0">
                  <c:v>#N/A</c:v>
                </c:pt>
                <c:pt idx="926" formatCode="0.0">
                  <c:v>#N/A</c:v>
                </c:pt>
                <c:pt idx="927" formatCode="0.0">
                  <c:v>#N/A</c:v>
                </c:pt>
                <c:pt idx="928" formatCode="0.0">
                  <c:v>#N/A</c:v>
                </c:pt>
                <c:pt idx="929" formatCode="0.0">
                  <c:v>#N/A</c:v>
                </c:pt>
                <c:pt idx="930" formatCode="0.0">
                  <c:v>#N/A</c:v>
                </c:pt>
                <c:pt idx="931" formatCode="0.0">
                  <c:v>#N/A</c:v>
                </c:pt>
                <c:pt idx="932" formatCode="0.0">
                  <c:v>#N/A</c:v>
                </c:pt>
                <c:pt idx="933" formatCode="0.0">
                  <c:v>#N/A</c:v>
                </c:pt>
                <c:pt idx="934" formatCode="0.0">
                  <c:v>#N/A</c:v>
                </c:pt>
                <c:pt idx="935" formatCode="0.0">
                  <c:v>#N/A</c:v>
                </c:pt>
                <c:pt idx="936" formatCode="0.0">
                  <c:v>#N/A</c:v>
                </c:pt>
                <c:pt idx="937" formatCode="0.0">
                  <c:v>#N/A</c:v>
                </c:pt>
                <c:pt idx="938" formatCode="0.0">
                  <c:v>#N/A</c:v>
                </c:pt>
                <c:pt idx="939" formatCode="0.0">
                  <c:v>#N/A</c:v>
                </c:pt>
                <c:pt idx="940" formatCode="0.0">
                  <c:v>#N/A</c:v>
                </c:pt>
                <c:pt idx="941" formatCode="0.0">
                  <c:v>#N/A</c:v>
                </c:pt>
                <c:pt idx="942" formatCode="0.0">
                  <c:v>#N/A</c:v>
                </c:pt>
                <c:pt idx="943" formatCode="0.0">
                  <c:v>#N/A</c:v>
                </c:pt>
                <c:pt idx="944" formatCode="0.0">
                  <c:v>#N/A</c:v>
                </c:pt>
                <c:pt idx="945" formatCode="0.0">
                  <c:v>#N/A</c:v>
                </c:pt>
                <c:pt idx="946" formatCode="0.0">
                  <c:v>#N/A</c:v>
                </c:pt>
                <c:pt idx="947" formatCode="0.0">
                  <c:v>#N/A</c:v>
                </c:pt>
                <c:pt idx="948" formatCode="0.0">
                  <c:v>#N/A</c:v>
                </c:pt>
                <c:pt idx="949" formatCode="0.0">
                  <c:v>#N/A</c:v>
                </c:pt>
                <c:pt idx="950" formatCode="0.0">
                  <c:v>#N/A</c:v>
                </c:pt>
                <c:pt idx="951" formatCode="0.0">
                  <c:v>#N/A</c:v>
                </c:pt>
                <c:pt idx="952" formatCode="0.0">
                  <c:v>#N/A</c:v>
                </c:pt>
                <c:pt idx="953" formatCode="0.0">
                  <c:v>#N/A</c:v>
                </c:pt>
                <c:pt idx="954" formatCode="0.0">
                  <c:v>#N/A</c:v>
                </c:pt>
                <c:pt idx="955" formatCode="0.0">
                  <c:v>#N/A</c:v>
                </c:pt>
                <c:pt idx="956" formatCode="0.0">
                  <c:v>#N/A</c:v>
                </c:pt>
                <c:pt idx="957" formatCode="0.0">
                  <c:v>#N/A</c:v>
                </c:pt>
                <c:pt idx="958" formatCode="0.0">
                  <c:v>#N/A</c:v>
                </c:pt>
                <c:pt idx="959" formatCode="0.0">
                  <c:v>#N/A</c:v>
                </c:pt>
                <c:pt idx="960" formatCode="0.0">
                  <c:v>#N/A</c:v>
                </c:pt>
                <c:pt idx="961" formatCode="0.0">
                  <c:v>#N/A</c:v>
                </c:pt>
                <c:pt idx="962" formatCode="0.0">
                  <c:v>#N/A</c:v>
                </c:pt>
                <c:pt idx="963" formatCode="0.0">
                  <c:v>#N/A</c:v>
                </c:pt>
                <c:pt idx="964" formatCode="0.0">
                  <c:v>#N/A</c:v>
                </c:pt>
                <c:pt idx="965" formatCode="0.0">
                  <c:v>#N/A</c:v>
                </c:pt>
                <c:pt idx="966" formatCode="0.0">
                  <c:v>#N/A</c:v>
                </c:pt>
                <c:pt idx="967" formatCode="0.0">
                  <c:v>#N/A</c:v>
                </c:pt>
                <c:pt idx="968" formatCode="0.0">
                  <c:v>#N/A</c:v>
                </c:pt>
                <c:pt idx="969" formatCode="0.0">
                  <c:v>#N/A</c:v>
                </c:pt>
                <c:pt idx="970" formatCode="0.0">
                  <c:v>#N/A</c:v>
                </c:pt>
                <c:pt idx="971" formatCode="0.0">
                  <c:v>#N/A</c:v>
                </c:pt>
                <c:pt idx="972" formatCode="0.0">
                  <c:v>#N/A</c:v>
                </c:pt>
                <c:pt idx="973" formatCode="0.0">
                  <c:v>#N/A</c:v>
                </c:pt>
                <c:pt idx="974" formatCode="0.0">
                  <c:v>#N/A</c:v>
                </c:pt>
                <c:pt idx="975" formatCode="0.0">
                  <c:v>#N/A</c:v>
                </c:pt>
                <c:pt idx="976" formatCode="0.0">
                  <c:v>#N/A</c:v>
                </c:pt>
                <c:pt idx="977" formatCode="0.0">
                  <c:v>#N/A</c:v>
                </c:pt>
                <c:pt idx="978" formatCode="0.0">
                  <c:v>#N/A</c:v>
                </c:pt>
                <c:pt idx="979" formatCode="0.0">
                  <c:v>#N/A</c:v>
                </c:pt>
                <c:pt idx="980" formatCode="0.0">
                  <c:v>#N/A</c:v>
                </c:pt>
                <c:pt idx="981" formatCode="0.0">
                  <c:v>#N/A</c:v>
                </c:pt>
                <c:pt idx="982" formatCode="0.0">
                  <c:v>#N/A</c:v>
                </c:pt>
                <c:pt idx="983" formatCode="0.0">
                  <c:v>#N/A</c:v>
                </c:pt>
                <c:pt idx="984" formatCode="0.0">
                  <c:v>#N/A</c:v>
                </c:pt>
                <c:pt idx="985" formatCode="0.0">
                  <c:v>#N/A</c:v>
                </c:pt>
                <c:pt idx="986" formatCode="0.0">
                  <c:v>#N/A</c:v>
                </c:pt>
                <c:pt idx="987" formatCode="0.0">
                  <c:v>#N/A</c:v>
                </c:pt>
                <c:pt idx="988" formatCode="0.0">
                  <c:v>#N/A</c:v>
                </c:pt>
                <c:pt idx="989" formatCode="0.0">
                  <c:v>#N/A</c:v>
                </c:pt>
                <c:pt idx="990" formatCode="0.0">
                  <c:v>#N/A</c:v>
                </c:pt>
                <c:pt idx="991" formatCode="0.0">
                  <c:v>#N/A</c:v>
                </c:pt>
                <c:pt idx="992" formatCode="0.0">
                  <c:v>#N/A</c:v>
                </c:pt>
                <c:pt idx="993" formatCode="0.0">
                  <c:v>#N/A</c:v>
                </c:pt>
                <c:pt idx="994" formatCode="0.0">
                  <c:v>#N/A</c:v>
                </c:pt>
                <c:pt idx="995" formatCode="0.0">
                  <c:v>#N/A</c:v>
                </c:pt>
                <c:pt idx="996" formatCode="0.0">
                  <c:v>#N/A</c:v>
                </c:pt>
                <c:pt idx="997" formatCode="0.0">
                  <c:v>#N/A</c:v>
                </c:pt>
                <c:pt idx="998" formatCode="0.0">
                  <c:v>#N/A</c:v>
                </c:pt>
                <c:pt idx="999" formatCode="0.0">
                  <c:v>#N/A</c:v>
                </c:pt>
                <c:pt idx="1000" formatCode="0.0">
                  <c:v>#N/A</c:v>
                </c:pt>
                <c:pt idx="1001" formatCode="0.0">
                  <c:v>#N/A</c:v>
                </c:pt>
                <c:pt idx="1002" formatCode="0.0">
                  <c:v>#N/A</c:v>
                </c:pt>
                <c:pt idx="1003" formatCode="0.0">
                  <c:v>#N/A</c:v>
                </c:pt>
                <c:pt idx="1004" formatCode="0.0">
                  <c:v>#N/A</c:v>
                </c:pt>
                <c:pt idx="1005" formatCode="0.0">
                  <c:v>#N/A</c:v>
                </c:pt>
                <c:pt idx="1006" formatCode="0.0">
                  <c:v>#N/A</c:v>
                </c:pt>
                <c:pt idx="1007" formatCode="0.0">
                  <c:v>#N/A</c:v>
                </c:pt>
                <c:pt idx="1008" formatCode="0.0">
                  <c:v>#N/A</c:v>
                </c:pt>
                <c:pt idx="1009" formatCode="0.0">
                  <c:v>#N/A</c:v>
                </c:pt>
                <c:pt idx="1010" formatCode="0.0">
                  <c:v>#N/A</c:v>
                </c:pt>
                <c:pt idx="1011" formatCode="0.0">
                  <c:v>#N/A</c:v>
                </c:pt>
                <c:pt idx="1012" formatCode="0.0">
                  <c:v>#N/A</c:v>
                </c:pt>
                <c:pt idx="1013" formatCode="0.0">
                  <c:v>#N/A</c:v>
                </c:pt>
                <c:pt idx="1014" formatCode="0.0">
                  <c:v>#N/A</c:v>
                </c:pt>
                <c:pt idx="1015" formatCode="0.0">
                  <c:v>#N/A</c:v>
                </c:pt>
                <c:pt idx="1016" formatCode="0.0">
                  <c:v>#N/A</c:v>
                </c:pt>
                <c:pt idx="1017" formatCode="0.0">
                  <c:v>#N/A</c:v>
                </c:pt>
                <c:pt idx="1018" formatCode="0.0">
                  <c:v>#N/A</c:v>
                </c:pt>
                <c:pt idx="1019" formatCode="0.0">
                  <c:v>#N/A</c:v>
                </c:pt>
                <c:pt idx="1020" formatCode="0.0">
                  <c:v>#N/A</c:v>
                </c:pt>
                <c:pt idx="1021" formatCode="0.0">
                  <c:v>#N/A</c:v>
                </c:pt>
                <c:pt idx="1022" formatCode="0.0">
                  <c:v>#N/A</c:v>
                </c:pt>
                <c:pt idx="1023" formatCode="0.0">
                  <c:v>#N/A</c:v>
                </c:pt>
                <c:pt idx="1024" formatCode="0.0">
                  <c:v>#N/A</c:v>
                </c:pt>
                <c:pt idx="1025" formatCode="0.0">
                  <c:v>#N/A</c:v>
                </c:pt>
                <c:pt idx="1026" formatCode="0.0">
                  <c:v>#N/A</c:v>
                </c:pt>
                <c:pt idx="1027" formatCode="0.0">
                  <c:v>#N/A</c:v>
                </c:pt>
                <c:pt idx="1028" formatCode="0.0">
                  <c:v>#N/A</c:v>
                </c:pt>
                <c:pt idx="1029" formatCode="0.0">
                  <c:v>#N/A</c:v>
                </c:pt>
                <c:pt idx="1030" formatCode="0.0">
                  <c:v>#N/A</c:v>
                </c:pt>
                <c:pt idx="1031" formatCode="0.0">
                  <c:v>#N/A</c:v>
                </c:pt>
              </c:numCache>
            </c:numRef>
          </c:val>
          <c:smooth val="0"/>
          <c:extLst>
            <c:ext xmlns:c16="http://schemas.microsoft.com/office/drawing/2014/chart" uri="{C3380CC4-5D6E-409C-BE32-E72D297353CC}">
              <c16:uniqueId val="{0000001E-6B19-40B5-847C-1A6690E054A7}"/>
            </c:ext>
          </c:extLst>
        </c:ser>
        <c:ser>
          <c:idx val="8"/>
          <c:order val="8"/>
          <c:tx>
            <c:v>12/12 Forecast</c:v>
          </c:tx>
          <c:spPr>
            <a:ln>
              <a:noFill/>
            </a:ln>
          </c:spPr>
          <c:marker>
            <c:symbol val="diamond"/>
            <c:size val="8"/>
            <c:spPr>
              <a:solidFill>
                <a:srgbClr val="08A685"/>
              </a:solidFill>
              <a:ln>
                <a:solidFill>
                  <a:srgbClr val="08A685"/>
                </a:solidFill>
              </a:ln>
            </c:spPr>
          </c:marker>
          <c:cat>
            <c:numRef>
              <c:f>LGEQX!$A$3:$A$10</c:f>
              <c:numCache>
                <c:formatCode>mmm\-yy</c:formatCode>
                <c:ptCount val="8"/>
                <c:pt idx="0">
                  <c:v>26299</c:v>
                </c:pt>
                <c:pt idx="1">
                  <c:v>26330</c:v>
                </c:pt>
                <c:pt idx="2">
                  <c:v>26359</c:v>
                </c:pt>
                <c:pt idx="3">
                  <c:v>26390</c:v>
                </c:pt>
                <c:pt idx="4">
                  <c:v>26420</c:v>
                </c:pt>
                <c:pt idx="5">
                  <c:v>26451</c:v>
                </c:pt>
                <c:pt idx="6">
                  <c:v>26481</c:v>
                </c:pt>
                <c:pt idx="7">
                  <c:v>26512</c:v>
                </c:pt>
              </c:numCache>
            </c:numRef>
          </c:cat>
          <c:val>
            <c:numRef>
              <c:f>LGEQX!$M$3:$M$1034</c:f>
              <c:numCache>
                <c:formatCode>General</c:formatCode>
                <c:ptCount val="1032"/>
                <c:pt idx="731" formatCode="0.0">
                  <c:v>#N/A</c:v>
                </c:pt>
              </c:numCache>
            </c:numRef>
          </c:val>
          <c:smooth val="0"/>
          <c:extLst>
            <c:ext xmlns:c16="http://schemas.microsoft.com/office/drawing/2014/chart" uri="{C3380CC4-5D6E-409C-BE32-E72D297353CC}">
              <c16:uniqueId val="{0000001F-6B19-40B5-847C-1A6690E054A7}"/>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1"/>
          <c:order val="3"/>
          <c:tx>
            <c:v>3MMA</c:v>
          </c:tx>
          <c:spPr>
            <a:ln w="38100">
              <a:solidFill>
                <a:srgbClr val="5F5F5F"/>
              </a:solidFill>
            </a:ln>
          </c:spPr>
          <c:marker>
            <c:symbol val="none"/>
          </c:marker>
          <c:dLbls>
            <c:delete val="1"/>
          </c:dLbls>
          <c:cat>
            <c:numRef>
              <c:f>LGEQX!$A$3:$A$10</c:f>
              <c:numCache>
                <c:formatCode>mmm\-yy</c:formatCode>
                <c:ptCount val="8"/>
                <c:pt idx="0">
                  <c:v>26299</c:v>
                </c:pt>
                <c:pt idx="1">
                  <c:v>26330</c:v>
                </c:pt>
                <c:pt idx="2">
                  <c:v>26359</c:v>
                </c:pt>
                <c:pt idx="3">
                  <c:v>26390</c:v>
                </c:pt>
                <c:pt idx="4">
                  <c:v>26420</c:v>
                </c:pt>
                <c:pt idx="5">
                  <c:v>26451</c:v>
                </c:pt>
                <c:pt idx="6">
                  <c:v>26481</c:v>
                </c:pt>
                <c:pt idx="7">
                  <c:v>26512</c:v>
                </c:pt>
              </c:numCache>
            </c:numRef>
          </c:cat>
          <c:val>
            <c:numRef>
              <c:f>LGEQX!$F$3:$F$1034</c:f>
              <c:numCache>
                <c:formatCode>General</c:formatCode>
                <c:ptCount val="1032"/>
                <c:pt idx="2" formatCode="0.0000">
                  <c:v>46.1</c:v>
                </c:pt>
                <c:pt idx="3" formatCode="0.0000">
                  <c:v>47.666666666600001</c:v>
                </c:pt>
                <c:pt idx="4" formatCode="0.0000">
                  <c:v>48.1</c:v>
                </c:pt>
                <c:pt idx="5" formatCode="0.0000">
                  <c:v>47.0666666666</c:v>
                </c:pt>
                <c:pt idx="6" formatCode="0.0000">
                  <c:v>45.4</c:v>
                </c:pt>
                <c:pt idx="7" formatCode="0.0000">
                  <c:v>43.133333333300001</c:v>
                </c:pt>
                <c:pt idx="8" formatCode="0.0000">
                  <c:v>41.966666666599998</c:v>
                </c:pt>
                <c:pt idx="9" formatCode="0.0000">
                  <c:v>41.8</c:v>
                </c:pt>
                <c:pt idx="10" formatCode="0.0000">
                  <c:v>43.5333333333</c:v>
                </c:pt>
                <c:pt idx="11" formatCode="0.0000">
                  <c:v>45.333333333299997</c:v>
                </c:pt>
                <c:pt idx="12" formatCode="0.0000">
                  <c:v>47.166666666600001</c:v>
                </c:pt>
                <c:pt idx="13" formatCode="0.0000">
                  <c:v>48.166666666600001</c:v>
                </c:pt>
                <c:pt idx="14" formatCode="0.0000">
                  <c:v>49.1</c:v>
                </c:pt>
                <c:pt idx="15" formatCode="0.0000">
                  <c:v>48.5</c:v>
                </c:pt>
                <c:pt idx="16" formatCode="0.0000">
                  <c:v>47.233333333300003</c:v>
                </c:pt>
                <c:pt idx="17" formatCode="0.0000">
                  <c:v>44.5333333333</c:v>
                </c:pt>
                <c:pt idx="18" formatCode="0.0000">
                  <c:v>41.8</c:v>
                </c:pt>
                <c:pt idx="19" formatCode="0.0000">
                  <c:v>41.5333333333</c:v>
                </c:pt>
                <c:pt idx="20" formatCode="0.0000">
                  <c:v>43.1</c:v>
                </c:pt>
                <c:pt idx="21" formatCode="0.0000">
                  <c:v>47.4</c:v>
                </c:pt>
                <c:pt idx="22" formatCode="0.0000">
                  <c:v>50.866666666599997</c:v>
                </c:pt>
                <c:pt idx="23" formatCode="0.0000">
                  <c:v>54.366666666599997</c:v>
                </c:pt>
                <c:pt idx="24" formatCode="0.0000">
                  <c:v>56.633333333300001</c:v>
                </c:pt>
                <c:pt idx="25" formatCode="0.0000">
                  <c:v>57.466666666599998</c:v>
                </c:pt>
                <c:pt idx="26" formatCode="0.0000">
                  <c:v>59.5</c:v>
                </c:pt>
                <c:pt idx="27" formatCode="0.0000">
                  <c:v>61.4</c:v>
                </c:pt>
                <c:pt idx="28" formatCode="0.0000">
                  <c:v>63.866666666599997</c:v>
                </c:pt>
                <c:pt idx="29" formatCode="0.0000">
                  <c:v>62.9</c:v>
                </c:pt>
                <c:pt idx="30" formatCode="0.0000">
                  <c:v>58.266666666600003</c:v>
                </c:pt>
                <c:pt idx="31" formatCode="0.0000">
                  <c:v>54</c:v>
                </c:pt>
                <c:pt idx="32" formatCode="0.0000">
                  <c:v>51.733333333300003</c:v>
                </c:pt>
                <c:pt idx="33" formatCode="0.0000">
                  <c:v>55</c:v>
                </c:pt>
                <c:pt idx="34" formatCode="0.0000">
                  <c:v>58.5</c:v>
                </c:pt>
                <c:pt idx="35" formatCode="0.0000">
                  <c:v>60.8</c:v>
                </c:pt>
                <c:pt idx="36" formatCode="0.0000">
                  <c:v>59.666666666600001</c:v>
                </c:pt>
                <c:pt idx="37" formatCode="0.0000">
                  <c:v>57.366666666599997</c:v>
                </c:pt>
                <c:pt idx="38" formatCode="0.0000">
                  <c:v>55.333333333299997</c:v>
                </c:pt>
                <c:pt idx="39" formatCode="0.0000">
                  <c:v>53.0333333333</c:v>
                </c:pt>
                <c:pt idx="40" formatCode="0.0000">
                  <c:v>48.8</c:v>
                </c:pt>
                <c:pt idx="41" formatCode="0.0000">
                  <c:v>42.2</c:v>
                </c:pt>
                <c:pt idx="42" formatCode="0.0000">
                  <c:v>34.833333333299997</c:v>
                </c:pt>
                <c:pt idx="43" formatCode="0.0000">
                  <c:v>29.3666666666</c:v>
                </c:pt>
                <c:pt idx="44" formatCode="0.0000">
                  <c:v>28.633333333300001</c:v>
                </c:pt>
                <c:pt idx="45" formatCode="0.0000">
                  <c:v>31.5333333333</c:v>
                </c:pt>
                <c:pt idx="46" formatCode="0.0000">
                  <c:v>35.466666666599998</c:v>
                </c:pt>
                <c:pt idx="47" formatCode="0.0000">
                  <c:v>38.466666666599998</c:v>
                </c:pt>
                <c:pt idx="48" formatCode="0.0000">
                  <c:v>41.366666666599997</c:v>
                </c:pt>
                <c:pt idx="49" formatCode="0.0000">
                  <c:v>44.3</c:v>
                </c:pt>
                <c:pt idx="50" formatCode="0.0000">
                  <c:v>46.6</c:v>
                </c:pt>
                <c:pt idx="51" formatCode="0.0000">
                  <c:v>46.833333333299997</c:v>
                </c:pt>
                <c:pt idx="52" formatCode="0.0000">
                  <c:v>45.2</c:v>
                </c:pt>
                <c:pt idx="53" formatCode="0.0000">
                  <c:v>41.933333333299998</c:v>
                </c:pt>
                <c:pt idx="54" formatCode="0.0000">
                  <c:v>37.433333333299998</c:v>
                </c:pt>
                <c:pt idx="55" formatCode="0.0000">
                  <c:v>35.766666666600003</c:v>
                </c:pt>
                <c:pt idx="56" formatCode="0.0000">
                  <c:v>35.866666666599997</c:v>
                </c:pt>
                <c:pt idx="57" formatCode="0.0000">
                  <c:v>38.766666666600003</c:v>
                </c:pt>
                <c:pt idx="58" formatCode="0.0000">
                  <c:v>40.6</c:v>
                </c:pt>
                <c:pt idx="59" formatCode="0.0000">
                  <c:v>42.5</c:v>
                </c:pt>
                <c:pt idx="60" formatCode="0.0000">
                  <c:v>44.233333333300003</c:v>
                </c:pt>
                <c:pt idx="61" formatCode="0.0000">
                  <c:v>45.633333333300001</c:v>
                </c:pt>
                <c:pt idx="62" formatCode="0.0000">
                  <c:v>47.433333333299998</c:v>
                </c:pt>
                <c:pt idx="63" formatCode="0.0000">
                  <c:v>48.833333333299997</c:v>
                </c:pt>
                <c:pt idx="64" formatCode="0.0000">
                  <c:v>49.266666666600003</c:v>
                </c:pt>
                <c:pt idx="65" formatCode="0.0000">
                  <c:v>48.5</c:v>
                </c:pt>
                <c:pt idx="66" formatCode="0.0000">
                  <c:v>44.466666666599998</c:v>
                </c:pt>
                <c:pt idx="67" formatCode="0.0000">
                  <c:v>40</c:v>
                </c:pt>
                <c:pt idx="68" formatCode="0.0000">
                  <c:v>36.733333333300003</c:v>
                </c:pt>
                <c:pt idx="69" formatCode="0.0000">
                  <c:v>37.366666666599997</c:v>
                </c:pt>
                <c:pt idx="70" formatCode="0.0000">
                  <c:v>40.5666666666</c:v>
                </c:pt>
                <c:pt idx="71" formatCode="0.0000">
                  <c:v>43.633333333300001</c:v>
                </c:pt>
                <c:pt idx="72" formatCode="0.0000">
                  <c:v>47.466666666599998</c:v>
                </c:pt>
                <c:pt idx="73" formatCode="0.0000">
                  <c:v>50.6</c:v>
                </c:pt>
                <c:pt idx="74" formatCode="0.0000">
                  <c:v>53.5333333333</c:v>
                </c:pt>
                <c:pt idx="75" formatCode="0.0000">
                  <c:v>55.266666666600003</c:v>
                </c:pt>
                <c:pt idx="76" formatCode="0.0000">
                  <c:v>54.9</c:v>
                </c:pt>
                <c:pt idx="77" formatCode="0.0000">
                  <c:v>53.333333333299997</c:v>
                </c:pt>
                <c:pt idx="78" formatCode="0.0000">
                  <c:v>48.433333333299998</c:v>
                </c:pt>
                <c:pt idx="79" formatCode="0.0000">
                  <c:v>44.866666666599997</c:v>
                </c:pt>
                <c:pt idx="80" formatCode="0.0000">
                  <c:v>43.4</c:v>
                </c:pt>
                <c:pt idx="81" formatCode="0.0000">
                  <c:v>46.0333333333</c:v>
                </c:pt>
                <c:pt idx="82" formatCode="0.0000">
                  <c:v>51.0666666666</c:v>
                </c:pt>
                <c:pt idx="83" formatCode="0.0000">
                  <c:v>55.633333333300001</c:v>
                </c:pt>
                <c:pt idx="84" formatCode="0.0000">
                  <c:v>59.933333333299998</c:v>
                </c:pt>
                <c:pt idx="85" formatCode="0.0000">
                  <c:v>63.833333333299997</c:v>
                </c:pt>
                <c:pt idx="86" formatCode="0.0000">
                  <c:v>66.233333333299996</c:v>
                </c:pt>
                <c:pt idx="87" formatCode="0.0000">
                  <c:v>66.433333333299998</c:v>
                </c:pt>
                <c:pt idx="88" formatCode="0.0000">
                  <c:v>66.3</c:v>
                </c:pt>
                <c:pt idx="89" formatCode="0.0000">
                  <c:v>66.0666666666</c:v>
                </c:pt>
                <c:pt idx="90" formatCode="0.0000">
                  <c:v>66.8</c:v>
                </c:pt>
                <c:pt idx="91" formatCode="0.0000">
                  <c:v>61.1</c:v>
                </c:pt>
                <c:pt idx="92" formatCode="0.0000">
                  <c:v>59.7</c:v>
                </c:pt>
                <c:pt idx="93" formatCode="0.0000">
                  <c:v>58.433333333299998</c:v>
                </c:pt>
                <c:pt idx="94" formatCode="0.0000">
                  <c:v>63.1</c:v>
                </c:pt>
                <c:pt idx="95" formatCode="0.0000">
                  <c:v>64.233333333299996</c:v>
                </c:pt>
                <c:pt idx="96" formatCode="0.0000">
                  <c:v>67.5666666666</c:v>
                </c:pt>
                <c:pt idx="97" formatCode="0.0000">
                  <c:v>69.433333333299998</c:v>
                </c:pt>
                <c:pt idx="98" formatCode="0.0000">
                  <c:v>69.8</c:v>
                </c:pt>
                <c:pt idx="99" formatCode="0.0000">
                  <c:v>67</c:v>
                </c:pt>
                <c:pt idx="100" formatCode="0.0000">
                  <c:v>59.9</c:v>
                </c:pt>
                <c:pt idx="101" formatCode="0.0000">
                  <c:v>49.966666666599998</c:v>
                </c:pt>
                <c:pt idx="102" formatCode="0.0000">
                  <c:v>38.666666666600001</c:v>
                </c:pt>
                <c:pt idx="103" formatCode="0.0000">
                  <c:v>33.266666666600003</c:v>
                </c:pt>
                <c:pt idx="104" formatCode="0.0000">
                  <c:v>33.933333333299998</c:v>
                </c:pt>
                <c:pt idx="105" formatCode="0.0000">
                  <c:v>38.866666666599997</c:v>
                </c:pt>
                <c:pt idx="106" formatCode="0.0000">
                  <c:v>43.133333333300001</c:v>
                </c:pt>
                <c:pt idx="107" formatCode="0.0000">
                  <c:v>45.4</c:v>
                </c:pt>
                <c:pt idx="108" formatCode="0.0000">
                  <c:v>47.0666666666</c:v>
                </c:pt>
                <c:pt idx="109" formatCode="0.0000">
                  <c:v>47.666666666600001</c:v>
                </c:pt>
                <c:pt idx="110" formatCode="0.0000">
                  <c:v>48.0666666666</c:v>
                </c:pt>
                <c:pt idx="111" formatCode="0.0000">
                  <c:v>46.733333333300003</c:v>
                </c:pt>
                <c:pt idx="112" formatCode="0.0000">
                  <c:v>43.4</c:v>
                </c:pt>
                <c:pt idx="113" formatCode="0.0000">
                  <c:v>38.1</c:v>
                </c:pt>
                <c:pt idx="114" formatCode="0.0000">
                  <c:v>33.266666666600003</c:v>
                </c:pt>
                <c:pt idx="115" formatCode="0.0000">
                  <c:v>31.666666666600001</c:v>
                </c:pt>
                <c:pt idx="116" formatCode="0.0000">
                  <c:v>33.433333333299998</c:v>
                </c:pt>
                <c:pt idx="117" formatCode="0.0000">
                  <c:v>37.266666666600003</c:v>
                </c:pt>
                <c:pt idx="118" formatCode="0.0000">
                  <c:v>41.666666666600001</c:v>
                </c:pt>
                <c:pt idx="119" formatCode="0.0000">
                  <c:v>44.966666666599998</c:v>
                </c:pt>
                <c:pt idx="120" formatCode="0.0000">
                  <c:v>46.8</c:v>
                </c:pt>
                <c:pt idx="121" formatCode="0.0000">
                  <c:v>49.5666666666</c:v>
                </c:pt>
                <c:pt idx="122" formatCode="0.0000">
                  <c:v>51.466666666599998</c:v>
                </c:pt>
                <c:pt idx="123" formatCode="0.0000">
                  <c:v>53.433333333299998</c:v>
                </c:pt>
                <c:pt idx="124" formatCode="0.0000">
                  <c:v>51.7</c:v>
                </c:pt>
                <c:pt idx="125" formatCode="0.0000">
                  <c:v>47.866666666599997</c:v>
                </c:pt>
                <c:pt idx="126" formatCode="0.0000">
                  <c:v>39.833333333299997</c:v>
                </c:pt>
                <c:pt idx="127" formatCode="0.0000">
                  <c:v>35.966666666599998</c:v>
                </c:pt>
                <c:pt idx="128" formatCode="0.0000">
                  <c:v>35.466666666599998</c:v>
                </c:pt>
                <c:pt idx="129" formatCode="0.0000">
                  <c:v>39.466666666599998</c:v>
                </c:pt>
                <c:pt idx="130" formatCode="0.0000">
                  <c:v>41.2</c:v>
                </c:pt>
                <c:pt idx="131" formatCode="0.0000">
                  <c:v>44.133333333300001</c:v>
                </c:pt>
                <c:pt idx="132" formatCode="0.0000">
                  <c:v>47.833333333299997</c:v>
                </c:pt>
                <c:pt idx="133" formatCode="0.0000">
                  <c:v>51.366666666599997</c:v>
                </c:pt>
                <c:pt idx="134" formatCode="0.0000">
                  <c:v>52.733333333300003</c:v>
                </c:pt>
                <c:pt idx="135" formatCode="0.0000">
                  <c:v>51.166666666600001</c:v>
                </c:pt>
                <c:pt idx="136" formatCode="0.0000">
                  <c:v>48.166666666600001</c:v>
                </c:pt>
                <c:pt idx="137" formatCode="0.0000">
                  <c:v>45.1</c:v>
                </c:pt>
                <c:pt idx="138" formatCode="0.0000">
                  <c:v>42.433333333299998</c:v>
                </c:pt>
                <c:pt idx="139" formatCode="0.0000">
                  <c:v>41.366666666599997</c:v>
                </c:pt>
                <c:pt idx="140" formatCode="0.0000">
                  <c:v>41.733333333300003</c:v>
                </c:pt>
                <c:pt idx="141" formatCode="0.0000">
                  <c:v>43.9</c:v>
                </c:pt>
                <c:pt idx="142" formatCode="0.0000">
                  <c:v>46.433333333299998</c:v>
                </c:pt>
                <c:pt idx="143" formatCode="0.0000">
                  <c:v>50.0333333333</c:v>
                </c:pt>
                <c:pt idx="144" formatCode="0.0000">
                  <c:v>54.133333333300001</c:v>
                </c:pt>
                <c:pt idx="145" formatCode="0.0000">
                  <c:v>57.9</c:v>
                </c:pt>
                <c:pt idx="146" formatCode="0.0000">
                  <c:v>60.7</c:v>
                </c:pt>
                <c:pt idx="147" formatCode="0.0000">
                  <c:v>63.9</c:v>
                </c:pt>
                <c:pt idx="148" formatCode="0.0000">
                  <c:v>65.2</c:v>
                </c:pt>
                <c:pt idx="149" formatCode="0.0000">
                  <c:v>64.5</c:v>
                </c:pt>
                <c:pt idx="150" formatCode="0.0000">
                  <c:v>58.9</c:v>
                </c:pt>
                <c:pt idx="151" formatCode="0.0000">
                  <c:v>51.7</c:v>
                </c:pt>
                <c:pt idx="152" formatCode="0.0000">
                  <c:v>48.366666666599997</c:v>
                </c:pt>
                <c:pt idx="153" formatCode="0.0000">
                  <c:v>48.7</c:v>
                </c:pt>
                <c:pt idx="154" formatCode="0.0000">
                  <c:v>54.333333333299997</c:v>
                </c:pt>
                <c:pt idx="155" formatCode="0.0000">
                  <c:v>59</c:v>
                </c:pt>
                <c:pt idx="156" formatCode="0.0000">
                  <c:v>64.033333333300007</c:v>
                </c:pt>
                <c:pt idx="157" formatCode="0.0000">
                  <c:v>67.8</c:v>
                </c:pt>
                <c:pt idx="158" formatCode="0.0000">
                  <c:v>70.233333333299996</c:v>
                </c:pt>
                <c:pt idx="159" formatCode="0.0000">
                  <c:v>71.266666666600003</c:v>
                </c:pt>
                <c:pt idx="160" formatCode="0.0000">
                  <c:v>69.3</c:v>
                </c:pt>
                <c:pt idx="161" formatCode="0.0000">
                  <c:v>64</c:v>
                </c:pt>
                <c:pt idx="162" formatCode="0.0000">
                  <c:v>54.266666666600003</c:v>
                </c:pt>
                <c:pt idx="163" formatCode="0.0000">
                  <c:v>48.5333333333</c:v>
                </c:pt>
                <c:pt idx="164" formatCode="0.0000">
                  <c:v>45.5333333333</c:v>
                </c:pt>
                <c:pt idx="165" formatCode="0.0000">
                  <c:v>49.2</c:v>
                </c:pt>
                <c:pt idx="166" formatCode="0.0000">
                  <c:v>52.333333333299997</c:v>
                </c:pt>
                <c:pt idx="167" formatCode="0.0000">
                  <c:v>56.9</c:v>
                </c:pt>
                <c:pt idx="168" formatCode="0.0000">
                  <c:v>61.633333333300001</c:v>
                </c:pt>
                <c:pt idx="169" formatCode="0.0000">
                  <c:v>65.633333333300001</c:v>
                </c:pt>
                <c:pt idx="170" formatCode="0.0000">
                  <c:v>68.433333333299998</c:v>
                </c:pt>
                <c:pt idx="171" formatCode="0.0000">
                  <c:v>69.466666666600005</c:v>
                </c:pt>
                <c:pt idx="172" formatCode="0.0000">
                  <c:v>68.366666666599997</c:v>
                </c:pt>
                <c:pt idx="173" formatCode="0.0000">
                  <c:v>64.533333333300007</c:v>
                </c:pt>
                <c:pt idx="174" formatCode="0.0000">
                  <c:v>58.333333333299997</c:v>
                </c:pt>
                <c:pt idx="175" formatCode="0.0000">
                  <c:v>52.6</c:v>
                </c:pt>
                <c:pt idx="176" formatCode="0.0000">
                  <c:v>52.3</c:v>
                </c:pt>
                <c:pt idx="177" formatCode="0.0000">
                  <c:v>55.666666666600001</c:v>
                </c:pt>
                <c:pt idx="178" formatCode="0.0000">
                  <c:v>61.466666666599998</c:v>
                </c:pt>
                <c:pt idx="179" formatCode="0.0000">
                  <c:v>66.7</c:v>
                </c:pt>
                <c:pt idx="180" formatCode="0.0000">
                  <c:v>72.900000000000006</c:v>
                </c:pt>
                <c:pt idx="181" formatCode="0.0000">
                  <c:v>78.366666666599997</c:v>
                </c:pt>
                <c:pt idx="182" formatCode="0.0000">
                  <c:v>81.666666666599994</c:v>
                </c:pt>
                <c:pt idx="183" formatCode="0.0000">
                  <c:v>82.133333333300001</c:v>
                </c:pt>
                <c:pt idx="184" formatCode="0.0000">
                  <c:v>80.833333333300004</c:v>
                </c:pt>
                <c:pt idx="185" formatCode="0.0000">
                  <c:v>76.866666666599997</c:v>
                </c:pt>
                <c:pt idx="186" formatCode="0.0000">
                  <c:v>70.366666666599997</c:v>
                </c:pt>
                <c:pt idx="187" formatCode="0.0000">
                  <c:v>65.133333333300001</c:v>
                </c:pt>
                <c:pt idx="188" formatCode="0.0000">
                  <c:v>65.766666666600003</c:v>
                </c:pt>
                <c:pt idx="189" formatCode="0.0000">
                  <c:v>70</c:v>
                </c:pt>
                <c:pt idx="190" formatCode="0.0000">
                  <c:v>75.233333333299996</c:v>
                </c:pt>
                <c:pt idx="191" formatCode="0.0000">
                  <c:v>79.3</c:v>
                </c:pt>
                <c:pt idx="192" formatCode="0.0000">
                  <c:v>85.166666666599994</c:v>
                </c:pt>
                <c:pt idx="193" formatCode="0.0000">
                  <c:v>91.233333333299996</c:v>
                </c:pt>
                <c:pt idx="194" formatCode="0.0000">
                  <c:v>94.5</c:v>
                </c:pt>
                <c:pt idx="195" formatCode="0.0000">
                  <c:v>94.766666666600003</c:v>
                </c:pt>
                <c:pt idx="196" formatCode="0.0000">
                  <c:v>90.733333333299996</c:v>
                </c:pt>
                <c:pt idx="197" formatCode="0.0000">
                  <c:v>84.0666666666</c:v>
                </c:pt>
                <c:pt idx="198" formatCode="0.0000">
                  <c:v>74.033333333300007</c:v>
                </c:pt>
                <c:pt idx="199" formatCode="0.0000">
                  <c:v>65.599999999999994</c:v>
                </c:pt>
                <c:pt idx="200" formatCode="0.0000">
                  <c:v>63.333333333299997</c:v>
                </c:pt>
                <c:pt idx="201" formatCode="0.0000">
                  <c:v>66.466666666600005</c:v>
                </c:pt>
                <c:pt idx="202" formatCode="0.0000">
                  <c:v>71.3</c:v>
                </c:pt>
                <c:pt idx="203" formatCode="0.0000">
                  <c:v>74.766666666600003</c:v>
                </c:pt>
                <c:pt idx="204" formatCode="0.0000">
                  <c:v>77.766666666600003</c:v>
                </c:pt>
                <c:pt idx="205" formatCode="0.0000">
                  <c:v>81.333333333300004</c:v>
                </c:pt>
                <c:pt idx="206" formatCode="0.0000">
                  <c:v>83.266666666600003</c:v>
                </c:pt>
                <c:pt idx="207" formatCode="0.0000">
                  <c:v>83</c:v>
                </c:pt>
                <c:pt idx="208" formatCode="0.0000">
                  <c:v>79.933333333299998</c:v>
                </c:pt>
                <c:pt idx="209" formatCode="0.0000">
                  <c:v>72.400000000000006</c:v>
                </c:pt>
                <c:pt idx="210" formatCode="0.0000">
                  <c:v>63.166666666600001</c:v>
                </c:pt>
                <c:pt idx="211" formatCode="0.0000">
                  <c:v>56.333333333299997</c:v>
                </c:pt>
                <c:pt idx="212" formatCode="0.0000">
                  <c:v>56.333333333299997</c:v>
                </c:pt>
                <c:pt idx="213" formatCode="0.0000">
                  <c:v>61.266666666600003</c:v>
                </c:pt>
                <c:pt idx="214" formatCode="0.0000">
                  <c:v>68.8</c:v>
                </c:pt>
                <c:pt idx="215" formatCode="0.0000">
                  <c:v>76.8</c:v>
                </c:pt>
                <c:pt idx="216" formatCode="0.0000">
                  <c:v>83.9</c:v>
                </c:pt>
                <c:pt idx="217" formatCode="0.0000">
                  <c:v>90.9</c:v>
                </c:pt>
                <c:pt idx="218" formatCode="0.0000">
                  <c:v>94.166666666599994</c:v>
                </c:pt>
                <c:pt idx="219" formatCode="0.0000">
                  <c:v>94.733333333299996</c:v>
                </c:pt>
                <c:pt idx="220" formatCode="0.0000">
                  <c:v>92.333333333300004</c:v>
                </c:pt>
                <c:pt idx="221" formatCode="0.0000">
                  <c:v>85.1</c:v>
                </c:pt>
                <c:pt idx="222" formatCode="0.0000">
                  <c:v>74.8</c:v>
                </c:pt>
                <c:pt idx="223" formatCode="0.0000">
                  <c:v>62.366666666599997</c:v>
                </c:pt>
                <c:pt idx="224" formatCode="0.0000">
                  <c:v>55.8</c:v>
                </c:pt>
                <c:pt idx="225" formatCode="0.0000">
                  <c:v>57.966666666599998</c:v>
                </c:pt>
                <c:pt idx="226" formatCode="0.0000">
                  <c:v>64.2</c:v>
                </c:pt>
                <c:pt idx="227" formatCode="0.0000">
                  <c:v>71.666666666599994</c:v>
                </c:pt>
                <c:pt idx="228" formatCode="0.0000">
                  <c:v>76.666666666599994</c:v>
                </c:pt>
                <c:pt idx="229" formatCode="0.0000">
                  <c:v>77.866666666599997</c:v>
                </c:pt>
                <c:pt idx="230" formatCode="0.0000">
                  <c:v>77.266666666600003</c:v>
                </c:pt>
                <c:pt idx="231" formatCode="0.0000">
                  <c:v>75.266666666600003</c:v>
                </c:pt>
                <c:pt idx="232" formatCode="0.0000">
                  <c:v>73.666666666599994</c:v>
                </c:pt>
                <c:pt idx="233" formatCode="0.0000">
                  <c:v>70</c:v>
                </c:pt>
                <c:pt idx="234" formatCode="0.0000">
                  <c:v>62.233333333300003</c:v>
                </c:pt>
                <c:pt idx="235" formatCode="0.0000">
                  <c:v>59.1</c:v>
                </c:pt>
                <c:pt idx="236" formatCode="0.0000">
                  <c:v>58.6</c:v>
                </c:pt>
                <c:pt idx="237" formatCode="0.0000">
                  <c:v>63.6</c:v>
                </c:pt>
                <c:pt idx="238" formatCode="0.0000">
                  <c:v>66.933333333299998</c:v>
                </c:pt>
                <c:pt idx="239" formatCode="0.0">
                  <c:v>74.3</c:v>
                </c:pt>
                <c:pt idx="240" formatCode="0.0000">
                  <c:v>80.900000000000006</c:v>
                </c:pt>
                <c:pt idx="241" formatCode="0.0000">
                  <c:v>86.6</c:v>
                </c:pt>
                <c:pt idx="242" formatCode="0.0000">
                  <c:v>87.466666666600005</c:v>
                </c:pt>
                <c:pt idx="243" formatCode="0.0000">
                  <c:v>87.833333333300004</c:v>
                </c:pt>
                <c:pt idx="244" formatCode="0.0000">
                  <c:v>86.2</c:v>
                </c:pt>
                <c:pt idx="245" formatCode="0.0000">
                  <c:v>80.033333333300007</c:v>
                </c:pt>
                <c:pt idx="246" formatCode="0.0000">
                  <c:v>66.533333333300007</c:v>
                </c:pt>
                <c:pt idx="247" formatCode="0.0000">
                  <c:v>57.5666666666</c:v>
                </c:pt>
                <c:pt idx="248" formatCode="0.0000">
                  <c:v>54.5333333333</c:v>
                </c:pt>
                <c:pt idx="249" formatCode="0.0000">
                  <c:v>63.5333333333</c:v>
                </c:pt>
                <c:pt idx="250" formatCode="0.0000">
                  <c:v>70.866666666599997</c:v>
                </c:pt>
                <c:pt idx="251" formatCode="0.0000">
                  <c:v>79.533333333300007</c:v>
                </c:pt>
                <c:pt idx="252" formatCode="0.0000">
                  <c:v>86.5666666666</c:v>
                </c:pt>
                <c:pt idx="253" formatCode="0.0000">
                  <c:v>91.5666666666</c:v>
                </c:pt>
                <c:pt idx="254" formatCode="0.0000">
                  <c:v>94.366666666599997</c:v>
                </c:pt>
                <c:pt idx="255" formatCode="0.0000">
                  <c:v>93.233333333299996</c:v>
                </c:pt>
                <c:pt idx="256" formatCode="0.0000">
                  <c:v>93.5666666666</c:v>
                </c:pt>
                <c:pt idx="257" formatCode="0.0000">
                  <c:v>91.766666666600003</c:v>
                </c:pt>
                <c:pt idx="258" formatCode="0.0000">
                  <c:v>83.966666666600005</c:v>
                </c:pt>
                <c:pt idx="259" formatCode="0.0000">
                  <c:v>79.666666666599994</c:v>
                </c:pt>
                <c:pt idx="260" formatCode="0.0000">
                  <c:v>76.3</c:v>
                </c:pt>
                <c:pt idx="261" formatCode="0.0000">
                  <c:v>83.333333333300004</c:v>
                </c:pt>
                <c:pt idx="262" formatCode="0.0000">
                  <c:v>86.333333333300004</c:v>
                </c:pt>
                <c:pt idx="263" formatCode="0.0000">
                  <c:v>91.533333333300007</c:v>
                </c:pt>
                <c:pt idx="264" formatCode="0.0000">
                  <c:v>96.6</c:v>
                </c:pt>
                <c:pt idx="265" formatCode="0.0000">
                  <c:v>99.833333333300004</c:v>
                </c:pt>
                <c:pt idx="266" formatCode="0.0000">
                  <c:v>104.0666666666</c:v>
                </c:pt>
                <c:pt idx="267" formatCode="0.0000">
                  <c:v>106.5</c:v>
                </c:pt>
                <c:pt idx="268" formatCode="0.0000">
                  <c:v>111.03333333330001</c:v>
                </c:pt>
                <c:pt idx="269" formatCode="0.0000">
                  <c:v>109.66666666659999</c:v>
                </c:pt>
                <c:pt idx="270" formatCode="0.0000">
                  <c:v>102.8333333333</c:v>
                </c:pt>
                <c:pt idx="271" formatCode="0.0000">
                  <c:v>95.666666666599994</c:v>
                </c:pt>
                <c:pt idx="272" formatCode="0.0000">
                  <c:v>93.533333333300007</c:v>
                </c:pt>
                <c:pt idx="273" formatCode="0.0000">
                  <c:v>96.633333333300001</c:v>
                </c:pt>
                <c:pt idx="274" formatCode="0.0000">
                  <c:v>99.433333333299998</c:v>
                </c:pt>
                <c:pt idx="275" formatCode="0.0000">
                  <c:v>101.66666666659999</c:v>
                </c:pt>
                <c:pt idx="276" formatCode="0.0000">
                  <c:v>105.53333333330001</c:v>
                </c:pt>
                <c:pt idx="277" formatCode="0.0000">
                  <c:v>110.8333333333</c:v>
                </c:pt>
                <c:pt idx="278" formatCode="0.0000">
                  <c:v>116.7333333333</c:v>
                </c:pt>
                <c:pt idx="279" formatCode="0.0000">
                  <c:v>116.6333333333</c:v>
                </c:pt>
                <c:pt idx="280" formatCode="0.0000">
                  <c:v>114.1</c:v>
                </c:pt>
                <c:pt idx="281" formatCode="0.0000">
                  <c:v>103.3</c:v>
                </c:pt>
                <c:pt idx="282" formatCode="0.0000">
                  <c:v>92.166666666599994</c:v>
                </c:pt>
                <c:pt idx="283" formatCode="0.0000">
                  <c:v>85.166666666599994</c:v>
                </c:pt>
                <c:pt idx="284" formatCode="0.0000">
                  <c:v>86.5666666666</c:v>
                </c:pt>
                <c:pt idx="285" formatCode="0.0000">
                  <c:v>91.5</c:v>
                </c:pt>
                <c:pt idx="286" formatCode="0.0000">
                  <c:v>94.933333333299998</c:v>
                </c:pt>
                <c:pt idx="287" formatCode="0.0000">
                  <c:v>102.2666666666</c:v>
                </c:pt>
                <c:pt idx="288" formatCode="0.0000">
                  <c:v>112</c:v>
                </c:pt>
                <c:pt idx="289" formatCode="0.0000">
                  <c:v>120.5</c:v>
                </c:pt>
                <c:pt idx="290" formatCode="0.0000">
                  <c:v>123.46666666660001</c:v>
                </c:pt>
                <c:pt idx="291" formatCode="0.0000">
                  <c:v>121.46666666660001</c:v>
                </c:pt>
                <c:pt idx="292" formatCode="0.0000">
                  <c:v>114.3666666666</c:v>
                </c:pt>
                <c:pt idx="293" formatCode="0.0000">
                  <c:v>102.8</c:v>
                </c:pt>
                <c:pt idx="294" formatCode="0.0000">
                  <c:v>89.333333333300004</c:v>
                </c:pt>
                <c:pt idx="295" formatCode="0.0000">
                  <c:v>81</c:v>
                </c:pt>
                <c:pt idx="296" formatCode="0.0000">
                  <c:v>77.133333333300001</c:v>
                </c:pt>
                <c:pt idx="297" formatCode="0.0000">
                  <c:v>78.333333333300004</c:v>
                </c:pt>
                <c:pt idx="298" formatCode="0.0000">
                  <c:v>81.133333333300001</c:v>
                </c:pt>
                <c:pt idx="299" formatCode="0.0">
                  <c:v>88.5666666666</c:v>
                </c:pt>
                <c:pt idx="300" formatCode="0.0000">
                  <c:v>99.7</c:v>
                </c:pt>
                <c:pt idx="301" formatCode="0.0000">
                  <c:v>108.6333333333</c:v>
                </c:pt>
                <c:pt idx="302" formatCode="0.0000">
                  <c:v>114.6</c:v>
                </c:pt>
                <c:pt idx="303" formatCode="0.0000">
                  <c:v>117.9</c:v>
                </c:pt>
                <c:pt idx="304" formatCode="0.0000">
                  <c:v>116.2666666666</c:v>
                </c:pt>
                <c:pt idx="305" formatCode="0.0000">
                  <c:v>107.1</c:v>
                </c:pt>
                <c:pt idx="306" formatCode="0.0000">
                  <c:v>94.733333333299996</c:v>
                </c:pt>
                <c:pt idx="307" formatCode="0.0000">
                  <c:v>87.2</c:v>
                </c:pt>
                <c:pt idx="308" formatCode="0.0000">
                  <c:v>84.366666666599997</c:v>
                </c:pt>
                <c:pt idx="309" formatCode="0.0000">
                  <c:v>83.433333333299998</c:v>
                </c:pt>
                <c:pt idx="310" formatCode="0.0000">
                  <c:v>86.866666666599997</c:v>
                </c:pt>
                <c:pt idx="311" formatCode="0.0000">
                  <c:v>98.333333333300004</c:v>
                </c:pt>
                <c:pt idx="312" formatCode="0.0000">
                  <c:v>111.7666666666</c:v>
                </c:pt>
                <c:pt idx="313" formatCode="0.0000">
                  <c:v>121.46666666660001</c:v>
                </c:pt>
                <c:pt idx="314" formatCode="0.0000">
                  <c:v>123.46666666660001</c:v>
                </c:pt>
                <c:pt idx="315" formatCode="0.0000">
                  <c:v>121.7</c:v>
                </c:pt>
                <c:pt idx="316" formatCode="0.0000">
                  <c:v>123.4333333333</c:v>
                </c:pt>
                <c:pt idx="317" formatCode="0.0000">
                  <c:v>120.8666666666</c:v>
                </c:pt>
                <c:pt idx="318" formatCode="0.0000">
                  <c:v>108.5666666666</c:v>
                </c:pt>
                <c:pt idx="319" formatCode="0.0000">
                  <c:v>93.0666666666</c:v>
                </c:pt>
                <c:pt idx="320" formatCode="0.0000">
                  <c:v>82.833333333300004</c:v>
                </c:pt>
                <c:pt idx="321" formatCode="0.0000">
                  <c:v>90.333333333300004</c:v>
                </c:pt>
                <c:pt idx="322" formatCode="0.0000">
                  <c:v>97.9</c:v>
                </c:pt>
                <c:pt idx="323" formatCode="0.0000">
                  <c:v>108.3333333333</c:v>
                </c:pt>
                <c:pt idx="324" formatCode="0.0000">
                  <c:v>112.6</c:v>
                </c:pt>
                <c:pt idx="325" formatCode="0.0000">
                  <c:v>118.7</c:v>
                </c:pt>
                <c:pt idx="326" formatCode="0.0000">
                  <c:v>122.66666666659999</c:v>
                </c:pt>
                <c:pt idx="327" formatCode="0.0000">
                  <c:v>125.3333333333</c:v>
                </c:pt>
                <c:pt idx="328" formatCode="0.0000">
                  <c:v>126.8</c:v>
                </c:pt>
                <c:pt idx="329" formatCode="0.0000">
                  <c:v>120.4</c:v>
                </c:pt>
                <c:pt idx="330" formatCode="0.0000">
                  <c:v>109.2666666666</c:v>
                </c:pt>
                <c:pt idx="331" formatCode="0.0">
                  <c:v>93.6</c:v>
                </c:pt>
                <c:pt idx="332" formatCode="0.0">
                  <c:v>86.366666666599997</c:v>
                </c:pt>
                <c:pt idx="333" formatCode="0.0">
                  <c:v>85.4</c:v>
                </c:pt>
                <c:pt idx="334" formatCode="0.0">
                  <c:v>89.166666666599994</c:v>
                </c:pt>
                <c:pt idx="335" formatCode="0.0">
                  <c:v>94.0666666666</c:v>
                </c:pt>
                <c:pt idx="336" formatCode="0.0">
                  <c:v>98.933333333299998</c:v>
                </c:pt>
                <c:pt idx="337" formatCode="0.0">
                  <c:v>104.8333333333</c:v>
                </c:pt>
                <c:pt idx="338" formatCode="0.0">
                  <c:v>109.3666666666</c:v>
                </c:pt>
                <c:pt idx="339" formatCode="0.0">
                  <c:v>117.0666666666</c:v>
                </c:pt>
                <c:pt idx="340" formatCode="0.0">
                  <c:v>118.4</c:v>
                </c:pt>
                <c:pt idx="341" formatCode="0.0">
                  <c:v>113.7666666666</c:v>
                </c:pt>
                <c:pt idx="342" formatCode="0.0">
                  <c:v>101.8333333333</c:v>
                </c:pt>
                <c:pt idx="343" formatCode="0.0">
                  <c:v>91.033333333300007</c:v>
                </c:pt>
                <c:pt idx="344" formatCode="0.0">
                  <c:v>85.466666666600005</c:v>
                </c:pt>
                <c:pt idx="345" formatCode="0.0">
                  <c:v>87.633333333300001</c:v>
                </c:pt>
                <c:pt idx="346" formatCode="0.0">
                  <c:v>92.6</c:v>
                </c:pt>
                <c:pt idx="347" formatCode="0.0">
                  <c:v>97.666666666599994</c:v>
                </c:pt>
                <c:pt idx="348" formatCode="0.0">
                  <c:v>100.96666666660001</c:v>
                </c:pt>
                <c:pt idx="349" formatCode="0.0">
                  <c:v>104.2</c:v>
                </c:pt>
                <c:pt idx="350" formatCode="0.0">
                  <c:v>107.3333333333</c:v>
                </c:pt>
                <c:pt idx="351" formatCode="0.0">
                  <c:v>106.3</c:v>
                </c:pt>
                <c:pt idx="352" formatCode="0.0">
                  <c:v>103.3</c:v>
                </c:pt>
                <c:pt idx="353" formatCode="0.0">
                  <c:v>96.533333333300007</c:v>
                </c:pt>
                <c:pt idx="354" formatCode="0.0">
                  <c:v>88.133333333300001</c:v>
                </c:pt>
                <c:pt idx="355" formatCode="0.0">
                  <c:v>81.633333333300001</c:v>
                </c:pt>
                <c:pt idx="356" formatCode="0.0">
                  <c:v>76.466666666600005</c:v>
                </c:pt>
                <c:pt idx="357" formatCode="0.0">
                  <c:v>78.599999999999994</c:v>
                </c:pt>
                <c:pt idx="358" formatCode="0.0">
                  <c:v>80.633333333300001</c:v>
                </c:pt>
                <c:pt idx="359" formatCode="0.0">
                  <c:v>86.6</c:v>
                </c:pt>
                <c:pt idx="360" formatCode="0.0">
                  <c:v>89.6</c:v>
                </c:pt>
                <c:pt idx="361" formatCode="0.0">
                  <c:v>92.166666666599994</c:v>
                </c:pt>
                <c:pt idx="362" formatCode="0.0">
                  <c:v>93.6</c:v>
                </c:pt>
                <c:pt idx="363" formatCode="0.0">
                  <c:v>95.5666666666</c:v>
                </c:pt>
                <c:pt idx="364" formatCode="0.0">
                  <c:v>99.4</c:v>
                </c:pt>
                <c:pt idx="365" formatCode="0.0">
                  <c:v>101.2333333333</c:v>
                </c:pt>
                <c:pt idx="366" formatCode="0.0">
                  <c:v>97.033333333300007</c:v>
                </c:pt>
                <c:pt idx="367" formatCode="0.0">
                  <c:v>91.6</c:v>
                </c:pt>
                <c:pt idx="368" formatCode="0.0">
                  <c:v>88.466666666600005</c:v>
                </c:pt>
                <c:pt idx="369" formatCode="0.0">
                  <c:v>91.3</c:v>
                </c:pt>
                <c:pt idx="370" formatCode="0.0">
                  <c:v>96.7</c:v>
                </c:pt>
                <c:pt idx="371" formatCode="0.0">
                  <c:v>102.8333333333</c:v>
                </c:pt>
                <c:pt idx="372" formatCode="0.0">
                  <c:v>108.4333333333</c:v>
                </c:pt>
                <c:pt idx="373" formatCode="0.0">
                  <c:v>114.6</c:v>
                </c:pt>
                <c:pt idx="374" formatCode="0.0">
                  <c:v>117.7333333333</c:v>
                </c:pt>
                <c:pt idx="375" formatCode="0.0">
                  <c:v>122.4</c:v>
                </c:pt>
                <c:pt idx="376" formatCode="0.0">
                  <c:v>120.03333333330001</c:v>
                </c:pt>
                <c:pt idx="377" formatCode="0.0">
                  <c:v>113.1</c:v>
                </c:pt>
                <c:pt idx="378" formatCode="0.0">
                  <c:v>98</c:v>
                </c:pt>
                <c:pt idx="379" formatCode="0.0">
                  <c:v>91</c:v>
                </c:pt>
                <c:pt idx="380" formatCode="0.0">
                  <c:v>88.333333333300004</c:v>
                </c:pt>
                <c:pt idx="381" formatCode="0.0">
                  <c:v>91.533333333300007</c:v>
                </c:pt>
                <c:pt idx="382" formatCode="0.0">
                  <c:v>95.366666666599997</c:v>
                </c:pt>
                <c:pt idx="383" formatCode="0.0">
                  <c:v>100.9333333333</c:v>
                </c:pt>
                <c:pt idx="384" formatCode="0.0">
                  <c:v>108.16666666659999</c:v>
                </c:pt>
                <c:pt idx="385" formatCode="0.0">
                  <c:v>112</c:v>
                </c:pt>
                <c:pt idx="386" formatCode="0.0">
                  <c:v>114.66666666659999</c:v>
                </c:pt>
                <c:pt idx="387" formatCode="0.0">
                  <c:v>115.96666666660001</c:v>
                </c:pt>
                <c:pt idx="388" formatCode="0.0">
                  <c:v>113.8</c:v>
                </c:pt>
                <c:pt idx="389" formatCode="0.0">
                  <c:v>110.1</c:v>
                </c:pt>
                <c:pt idx="390" formatCode="0.0">
                  <c:v>106.5666666666</c:v>
                </c:pt>
                <c:pt idx="391" formatCode="0.0">
                  <c:v>104.9333333333</c:v>
                </c:pt>
                <c:pt idx="392" formatCode="0.0">
                  <c:v>105.16666666659999</c:v>
                </c:pt>
                <c:pt idx="393" formatCode="0.0">
                  <c:v>105.0666666666</c:v>
                </c:pt>
                <c:pt idx="394" formatCode="0.0">
                  <c:v>104.9333333333</c:v>
                </c:pt>
                <c:pt idx="395" formatCode="0.0">
                  <c:v>107.5666666666</c:v>
                </c:pt>
                <c:pt idx="396" formatCode="0.0">
                  <c:v>107.0666666666</c:v>
                </c:pt>
                <c:pt idx="397" formatCode="0.0">
                  <c:v>108.8</c:v>
                </c:pt>
                <c:pt idx="398" formatCode="0.0">
                  <c:v>109.7333333333</c:v>
                </c:pt>
                <c:pt idx="399" formatCode="0.0">
                  <c:v>114.5</c:v>
                </c:pt>
                <c:pt idx="400" formatCode="0.0">
                  <c:v>117.16666666659999</c:v>
                </c:pt>
                <c:pt idx="401" formatCode="0.0">
                  <c:v>117.0666666666</c:v>
                </c:pt>
                <c:pt idx="402" formatCode="0.0">
                  <c:v>114</c:v>
                </c:pt>
                <c:pt idx="403" formatCode="0.0">
                  <c:v>109.1</c:v>
                </c:pt>
                <c:pt idx="404" formatCode="0.0">
                  <c:v>107.5</c:v>
                </c:pt>
                <c:pt idx="405" formatCode="0.0">
                  <c:v>107.5</c:v>
                </c:pt>
                <c:pt idx="406" formatCode="0.0">
                  <c:v>106.1</c:v>
                </c:pt>
                <c:pt idx="407" formatCode="0.0">
                  <c:v>104.6333333333</c:v>
                </c:pt>
                <c:pt idx="408" formatCode="0.0">
                  <c:v>103.2333333333</c:v>
                </c:pt>
                <c:pt idx="409" formatCode="0.0">
                  <c:v>105.2</c:v>
                </c:pt>
                <c:pt idx="410" formatCode="0.0">
                  <c:v>105.4</c:v>
                </c:pt>
                <c:pt idx="411" formatCode="0.0">
                  <c:v>103.9333333333</c:v>
                </c:pt>
                <c:pt idx="412" formatCode="0.0">
                  <c:v>104.03333333330001</c:v>
                </c:pt>
                <c:pt idx="413" formatCode="0.0">
                  <c:v>101.7666666666</c:v>
                </c:pt>
                <c:pt idx="414" formatCode="0.0">
                  <c:v>98.7</c:v>
                </c:pt>
                <c:pt idx="415" formatCode="0.0">
                  <c:v>91.433333333299998</c:v>
                </c:pt>
                <c:pt idx="416" formatCode="0.0">
                  <c:v>90.5</c:v>
                </c:pt>
                <c:pt idx="417" formatCode="0.0">
                  <c:v>94.4</c:v>
                </c:pt>
                <c:pt idx="418" formatCode="0.0">
                  <c:v>101.8333333333</c:v>
                </c:pt>
                <c:pt idx="419" formatCode="0.0">
                  <c:v>107.46666666660001</c:v>
                </c:pt>
                <c:pt idx="420" formatCode="0.0">
                  <c:v>112.1333333333</c:v>
                </c:pt>
                <c:pt idx="421" formatCode="0.0">
                  <c:v>116.7666666666</c:v>
                </c:pt>
                <c:pt idx="422" formatCode="0.0">
                  <c:v>117.96666666660001</c:v>
                </c:pt>
                <c:pt idx="423" formatCode="0.0">
                  <c:v>118.5666666666</c:v>
                </c:pt>
                <c:pt idx="424" formatCode="0.0">
                  <c:v>116.3666666666</c:v>
                </c:pt>
                <c:pt idx="425" formatCode="0.0">
                  <c:v>113.7</c:v>
                </c:pt>
                <c:pt idx="426" formatCode="0.0">
                  <c:v>108.8</c:v>
                </c:pt>
                <c:pt idx="427" formatCode="0.0">
                  <c:v>106.3666666666</c:v>
                </c:pt>
                <c:pt idx="428" formatCode="0.0">
                  <c:v>107</c:v>
                </c:pt>
                <c:pt idx="429" formatCode="0.0">
                  <c:v>109.6333333333</c:v>
                </c:pt>
                <c:pt idx="430" formatCode="0.0">
                  <c:v>111.1333333333</c:v>
                </c:pt>
                <c:pt idx="431" formatCode="0.0">
                  <c:v>112.16666666659999</c:v>
                </c:pt>
                <c:pt idx="432" formatCode="0.0">
                  <c:v>113.0666666666</c:v>
                </c:pt>
                <c:pt idx="433" formatCode="0.0">
                  <c:v>115.3333333333</c:v>
                </c:pt>
                <c:pt idx="434" formatCode="0.0">
                  <c:v>117.3666666666</c:v>
                </c:pt>
                <c:pt idx="435" formatCode="0.0">
                  <c:v>118.3333333333</c:v>
                </c:pt>
                <c:pt idx="436" formatCode="0.0">
                  <c:v>115.1</c:v>
                </c:pt>
                <c:pt idx="437" formatCode="0.0">
                  <c:v>110.4333333333</c:v>
                </c:pt>
                <c:pt idx="438" formatCode="0.0">
                  <c:v>104.6</c:v>
                </c:pt>
                <c:pt idx="439" formatCode="0.0">
                  <c:v>101.4333333333</c:v>
                </c:pt>
                <c:pt idx="440" formatCode="0.0">
                  <c:v>97.3</c:v>
                </c:pt>
                <c:pt idx="441" formatCode="0.0">
                  <c:v>96.866666666599997</c:v>
                </c:pt>
                <c:pt idx="442" formatCode="0.0">
                  <c:v>97.866666666599997</c:v>
                </c:pt>
                <c:pt idx="443" formatCode="0.0">
                  <c:v>100.5</c:v>
                </c:pt>
                <c:pt idx="444" formatCode="0.0">
                  <c:v>104.2</c:v>
                </c:pt>
                <c:pt idx="445" formatCode="0.0">
                  <c:v>106.3</c:v>
                </c:pt>
                <c:pt idx="446" formatCode="0.0">
                  <c:v>111.3666666666</c:v>
                </c:pt>
                <c:pt idx="447" formatCode="0.0">
                  <c:v>105.03333333330001</c:v>
                </c:pt>
                <c:pt idx="448" formatCode="0.0">
                  <c:v>97.1</c:v>
                </c:pt>
                <c:pt idx="449" formatCode="0.0">
                  <c:v>87.233333333299996</c:v>
                </c:pt>
                <c:pt idx="450" formatCode="0.0">
                  <c:v>83.9</c:v>
                </c:pt>
                <c:pt idx="451" formatCode="0.0">
                  <c:v>84.466666666600005</c:v>
                </c:pt>
                <c:pt idx="452" formatCode="0.0">
                  <c:v>84.666666666599994</c:v>
                </c:pt>
                <c:pt idx="453" formatCode="0.0">
                  <c:v>90.7</c:v>
                </c:pt>
                <c:pt idx="454" formatCode="0.0">
                  <c:v>94.033333333300007</c:v>
                </c:pt>
                <c:pt idx="455" formatCode="0.0">
                  <c:v>98.0666666666</c:v>
                </c:pt>
                <c:pt idx="456" formatCode="0.0">
                  <c:v>99.666666666599994</c:v>
                </c:pt>
                <c:pt idx="457" formatCode="0.0">
                  <c:v>102.6</c:v>
                </c:pt>
                <c:pt idx="458" formatCode="0.0">
                  <c:v>107.4</c:v>
                </c:pt>
                <c:pt idx="459" formatCode="0.0">
                  <c:v>112.7666666666</c:v>
                </c:pt>
                <c:pt idx="460" formatCode="0.0">
                  <c:v>116.2666666666</c:v>
                </c:pt>
                <c:pt idx="461" formatCode="0.0">
                  <c:v>114.8</c:v>
                </c:pt>
                <c:pt idx="462" formatCode="0.0">
                  <c:v>110.9333333333</c:v>
                </c:pt>
                <c:pt idx="463" formatCode="0.0">
                  <c:v>108.4333333333</c:v>
                </c:pt>
                <c:pt idx="464" formatCode="0.0">
                  <c:v>108.4</c:v>
                </c:pt>
                <c:pt idx="465" formatCode="0.0">
                  <c:v>111.4</c:v>
                </c:pt>
                <c:pt idx="466" formatCode="0.0">
                  <c:v>116.03333333330001</c:v>
                </c:pt>
                <c:pt idx="467" formatCode="0.0">
                  <c:v>122.3</c:v>
                </c:pt>
                <c:pt idx="468" formatCode="0.0">
                  <c:v>126.0666666666</c:v>
                </c:pt>
                <c:pt idx="469" formatCode="0.0">
                  <c:v>131.96666666659999</c:v>
                </c:pt>
                <c:pt idx="470" formatCode="0.0">
                  <c:v>134.23333333330001</c:v>
                </c:pt>
                <c:pt idx="471" formatCode="0.0">
                  <c:v>134.96666666659999</c:v>
                </c:pt>
                <c:pt idx="472" formatCode="0.0">
                  <c:v>129.63333333329999</c:v>
                </c:pt>
                <c:pt idx="473" formatCode="0.0">
                  <c:v>122.5666666666</c:v>
                </c:pt>
                <c:pt idx="474" formatCode="0.0">
                  <c:v>115.2333333333</c:v>
                </c:pt>
                <c:pt idx="475" formatCode="0.0">
                  <c:v>110.9</c:v>
                </c:pt>
                <c:pt idx="476" formatCode="0.0">
                  <c:v>108.16666666659999</c:v>
                </c:pt>
                <c:pt idx="477" formatCode="0.0">
                  <c:v>107.16666666659999</c:v>
                </c:pt>
                <c:pt idx="478" formatCode="0.0">
                  <c:v>105.8666666666</c:v>
                </c:pt>
                <c:pt idx="479" formatCode="0.0">
                  <c:v>107.5666666666</c:v>
                </c:pt>
                <c:pt idx="480" formatCode="0.0">
                  <c:v>109.1333333333</c:v>
                </c:pt>
                <c:pt idx="481" formatCode="0.0">
                  <c:v>111.0666666666</c:v>
                </c:pt>
                <c:pt idx="482" formatCode="0.0">
                  <c:v>112.2666666666</c:v>
                </c:pt>
                <c:pt idx="483" formatCode="0.0">
                  <c:v>114.1333333333</c:v>
                </c:pt>
                <c:pt idx="484" formatCode="0.0">
                  <c:v>113.2333333333</c:v>
                </c:pt>
                <c:pt idx="485" formatCode="0.0">
                  <c:v>109.2666666666</c:v>
                </c:pt>
                <c:pt idx="486" formatCode="0.0">
                  <c:v>102.5</c:v>
                </c:pt>
                <c:pt idx="487" formatCode="0.0">
                  <c:v>98.733333333299996</c:v>
                </c:pt>
                <c:pt idx="488" formatCode="0.0">
                  <c:v>95.333333333300004</c:v>
                </c:pt>
                <c:pt idx="489" formatCode="0.0">
                  <c:v>94.2</c:v>
                </c:pt>
                <c:pt idx="490" formatCode="0.0">
                  <c:v>93.733333333299996</c:v>
                </c:pt>
                <c:pt idx="491" formatCode="0.00">
                  <c:v>96.466666666600005</c:v>
                </c:pt>
                <c:pt idx="492" formatCode="0.0">
                  <c:v>100.7666666666</c:v>
                </c:pt>
                <c:pt idx="493" formatCode="0.0">
                  <c:v>106.03333333330001</c:v>
                </c:pt>
                <c:pt idx="494" formatCode="0.0">
                  <c:v>110.3</c:v>
                </c:pt>
                <c:pt idx="495" formatCode="0.0">
                  <c:v>113.2333333333</c:v>
                </c:pt>
                <c:pt idx="496" formatCode="0.0">
                  <c:v>109.9333333333</c:v>
                </c:pt>
                <c:pt idx="497" formatCode="0.0">
                  <c:v>105.16666666659999</c:v>
                </c:pt>
                <c:pt idx="498" formatCode="0.0">
                  <c:v>100.2666666666</c:v>
                </c:pt>
                <c:pt idx="499" formatCode="0.0">
                  <c:v>98.966666666600005</c:v>
                </c:pt>
                <c:pt idx="500" formatCode="0.0">
                  <c:v>101.46666666660001</c:v>
                </c:pt>
                <c:pt idx="501" formatCode="0.0">
                  <c:v>103.8</c:v>
                </c:pt>
                <c:pt idx="502" formatCode="0.0">
                  <c:v>107.2333333333</c:v>
                </c:pt>
                <c:pt idx="503" formatCode="0.0">
                  <c:v>108.0666666666</c:v>
                </c:pt>
                <c:pt idx="504" formatCode="0.0">
                  <c:v>109</c:v>
                </c:pt>
                <c:pt idx="505" formatCode="0.0">
                  <c:v>109.53333333330001</c:v>
                </c:pt>
                <c:pt idx="506" formatCode="0.0">
                  <c:v>110.2333333333</c:v>
                </c:pt>
                <c:pt idx="507" formatCode="0.0">
                  <c:v>111.4333333333</c:v>
                </c:pt>
                <c:pt idx="508" formatCode="0.0">
                  <c:v>109.8333333333</c:v>
                </c:pt>
                <c:pt idx="509" formatCode="0.0">
                  <c:v>107.8666666666</c:v>
                </c:pt>
                <c:pt idx="510" formatCode="0.0">
                  <c:v>100.8333333333</c:v>
                </c:pt>
                <c:pt idx="511" formatCode="0.0">
                  <c:v>96.833333333300004</c:v>
                </c:pt>
                <c:pt idx="512" formatCode="0.0">
                  <c:v>96</c:v>
                </c:pt>
                <c:pt idx="513" formatCode="0.0">
                  <c:v>104.03333333330001</c:v>
                </c:pt>
                <c:pt idx="514" formatCode="0.0">
                  <c:v>112.1</c:v>
                </c:pt>
                <c:pt idx="515" formatCode="0.00">
                  <c:v>118.4</c:v>
                </c:pt>
                <c:pt idx="516" formatCode="0.0">
                  <c:v>120.16666666659999</c:v>
                </c:pt>
                <c:pt idx="517" formatCode="0.0">
                  <c:v>120.7</c:v>
                </c:pt>
                <c:pt idx="518" formatCode="0.0">
                  <c:v>121.4</c:v>
                </c:pt>
                <c:pt idx="519" formatCode="0.0">
                  <c:v>123.1333333333</c:v>
                </c:pt>
                <c:pt idx="520" formatCode="0.0">
                  <c:v>125.5666666666</c:v>
                </c:pt>
                <c:pt idx="521" formatCode="0.0">
                  <c:v>124</c:v>
                </c:pt>
                <c:pt idx="522" formatCode="0.0">
                  <c:v>116.46666666660001</c:v>
                </c:pt>
                <c:pt idx="523" formatCode="0.0">
                  <c:v>107.5666666666</c:v>
                </c:pt>
                <c:pt idx="524" formatCode="0.0">
                  <c:v>103.96666666660001</c:v>
                </c:pt>
                <c:pt idx="525" formatCode="0.0">
                  <c:v>106.53333333330001</c:v>
                </c:pt>
                <c:pt idx="526" formatCode="0.0">
                  <c:v>110.8333333333</c:v>
                </c:pt>
                <c:pt idx="527" formatCode="0.0">
                  <c:v>114.16666666659999</c:v>
                </c:pt>
                <c:pt idx="528" formatCode="0.0">
                  <c:v>113.7666666666</c:v>
                </c:pt>
                <c:pt idx="529" formatCode="0.0">
                  <c:v>114.46666666660001</c:v>
                </c:pt>
                <c:pt idx="530" formatCode="0.0">
                  <c:v>113.6333333333</c:v>
                </c:pt>
                <c:pt idx="531" formatCode="0.0">
                  <c:v>113.5</c:v>
                </c:pt>
                <c:pt idx="532" formatCode="0.0">
                  <c:v>111.1333333333</c:v>
                </c:pt>
                <c:pt idx="533" formatCode="0.0">
                  <c:v>105.6</c:v>
                </c:pt>
                <c:pt idx="534" formatCode="0.0">
                  <c:v>100.7666666666</c:v>
                </c:pt>
                <c:pt idx="535" formatCode="0.0">
                  <c:v>96.9</c:v>
                </c:pt>
                <c:pt idx="536" formatCode="0.0">
                  <c:v>96.4</c:v>
                </c:pt>
                <c:pt idx="537" formatCode="0.0">
                  <c:v>97.8</c:v>
                </c:pt>
                <c:pt idx="538" formatCode="0.0">
                  <c:v>98.9</c:v>
                </c:pt>
                <c:pt idx="539" formatCode="0.0">
                  <c:v>100.4333333333</c:v>
                </c:pt>
                <c:pt idx="540" formatCode="0.0">
                  <c:v>101.9</c:v>
                </c:pt>
                <c:pt idx="541" formatCode="0.0">
                  <c:v>103.7666666666</c:v>
                </c:pt>
                <c:pt idx="542" formatCode="0.0">
                  <c:v>104.8</c:v>
                </c:pt>
                <c:pt idx="543" formatCode="0.0">
                  <c:v>104.7333333333</c:v>
                </c:pt>
                <c:pt idx="544" formatCode="0.0">
                  <c:v>104.8333333333</c:v>
                </c:pt>
                <c:pt idx="545" formatCode="0.0">
                  <c:v>104.8666666666</c:v>
                </c:pt>
                <c:pt idx="546" formatCode="0.0">
                  <c:v>102.1333333333</c:v>
                </c:pt>
                <c:pt idx="547" formatCode="0.0">
                  <c:v>95.433333333299998</c:v>
                </c:pt>
                <c:pt idx="548" formatCode="0.0">
                  <c:v>90.9</c:v>
                </c:pt>
                <c:pt idx="549" formatCode="0.0">
                  <c:v>89.466666666600005</c:v>
                </c:pt>
                <c:pt idx="550" formatCode="0.0">
                  <c:v>94.666666666599994</c:v>
                </c:pt>
                <c:pt idx="551" formatCode="0.0">
                  <c:v>99.433333333299998</c:v>
                </c:pt>
                <c:pt idx="552" formatCode="0.0">
                  <c:v>103.8333333333</c:v>
                </c:pt>
                <c:pt idx="553" formatCode="0.0">
                  <c:v>104.5</c:v>
                </c:pt>
                <c:pt idx="554" formatCode="0.0">
                  <c:v>103.7333333333</c:v>
                </c:pt>
                <c:pt idx="555" formatCode="0.0">
                  <c:v>103.8666666666</c:v>
                </c:pt>
                <c:pt idx="556" formatCode="0.0">
                  <c:v>103.16666666659999</c:v>
                </c:pt>
                <c:pt idx="557" formatCode="0.0">
                  <c:v>102.3333333333</c:v>
                </c:pt>
                <c:pt idx="558" formatCode="0.0">
                  <c:v>98.633333333300001</c:v>
                </c:pt>
                <c:pt idx="559" formatCode="0.0">
                  <c:v>93.633333333300001</c:v>
                </c:pt>
                <c:pt idx="560" formatCode="0.0">
                  <c:v>90.8</c:v>
                </c:pt>
                <c:pt idx="561" formatCode="0.0">
                  <c:v>91.5</c:v>
                </c:pt>
                <c:pt idx="562" formatCode="0.0">
                  <c:v>94.266666666600003</c:v>
                </c:pt>
                <c:pt idx="563" formatCode="0.0">
                  <c:v>97.5666666666</c:v>
                </c:pt>
                <c:pt idx="564" formatCode="0.0">
                  <c:v>101.6</c:v>
                </c:pt>
                <c:pt idx="565" formatCode="0.0">
                  <c:v>106.4</c:v>
                </c:pt>
                <c:pt idx="566" formatCode="0.0">
                  <c:v>107.7333333333</c:v>
                </c:pt>
                <c:pt idx="567" formatCode="0.0">
                  <c:v>107.4</c:v>
                </c:pt>
                <c:pt idx="568" formatCode="0.0">
                  <c:v>106.3</c:v>
                </c:pt>
                <c:pt idx="569" formatCode="0.0">
                  <c:v>106.0666666666</c:v>
                </c:pt>
                <c:pt idx="570" formatCode="0.0">
                  <c:v>104.2333333333</c:v>
                </c:pt>
                <c:pt idx="571" formatCode="0.0">
                  <c:v>100.9333333333</c:v>
                </c:pt>
                <c:pt idx="572" formatCode="0.0">
                  <c:v>97.0666666666</c:v>
                </c:pt>
                <c:pt idx="573" formatCode="0.0">
                  <c:v>95.2</c:v>
                </c:pt>
                <c:pt idx="574" formatCode="0.0">
                  <c:v>96.466666666600005</c:v>
                </c:pt>
                <c:pt idx="575" formatCode="0.0">
                  <c:v>100.03333333330001</c:v>
                </c:pt>
                <c:pt idx="576" formatCode="0.0">
                  <c:v>102.3666666666</c:v>
                </c:pt>
                <c:pt idx="577" formatCode="0.0">
                  <c:v>103.5</c:v>
                </c:pt>
                <c:pt idx="578" formatCode="0.0">
                  <c:v>102.8333333333</c:v>
                </c:pt>
                <c:pt idx="579" formatCode="0.0">
                  <c:v>98.166666666599994</c:v>
                </c:pt>
                <c:pt idx="580" formatCode="0.0">
                  <c:v>97.333333333300004</c:v>
                </c:pt>
                <c:pt idx="581" formatCode="0.0">
                  <c:v>96.766666666600003</c:v>
                </c:pt>
                <c:pt idx="582" formatCode="0.0">
                  <c:v>98.2</c:v>
                </c:pt>
                <c:pt idx="583" formatCode="0.0">
                  <c:v>94.033333333300007</c:v>
                </c:pt>
                <c:pt idx="584" formatCode="0.0">
                  <c:v>92.7</c:v>
                </c:pt>
                <c:pt idx="585" formatCode="0.0">
                  <c:v>95.4</c:v>
                </c:pt>
                <c:pt idx="586" formatCode="0.0">
                  <c:v>101.46666666660001</c:v>
                </c:pt>
                <c:pt idx="587" formatCode="0.0">
                  <c:v>106.46666666660001</c:v>
                </c:pt>
                <c:pt idx="588" formatCode="0.0">
                  <c:v>110.16666666659999</c:v>
                </c:pt>
                <c:pt idx="589" formatCode="0.0">
                  <c:v>110.8333333333</c:v>
                </c:pt>
                <c:pt idx="590" formatCode="0.0">
                  <c:v>111.2333333333</c:v>
                </c:pt>
                <c:pt idx="591" formatCode="0.0">
                  <c:v>112.0666666666</c:v>
                </c:pt>
                <c:pt idx="592" formatCode="0.0">
                  <c:v>113.7333333333</c:v>
                </c:pt>
                <c:pt idx="593" formatCode="0.0">
                  <c:v>113.66666666659999</c:v>
                </c:pt>
                <c:pt idx="594" formatCode="0.0">
                  <c:v>112.8666666666</c:v>
                </c:pt>
                <c:pt idx="595" formatCode="0.0">
                  <c:v>109.7</c:v>
                </c:pt>
                <c:pt idx="596" formatCode="0.0">
                  <c:v>107.8</c:v>
                </c:pt>
                <c:pt idx="597" formatCode="0.0">
                  <c:v>107.2666666666</c:v>
                </c:pt>
                <c:pt idx="598" formatCode="0.0">
                  <c:v>107.7666666666</c:v>
                </c:pt>
                <c:pt idx="599" formatCode="0.0">
                  <c:v>112.6</c:v>
                </c:pt>
                <c:pt idx="600" formatCode="0.0">
                  <c:v>116.46666666660001</c:v>
                </c:pt>
                <c:pt idx="601" formatCode="0.0">
                  <c:v>124.4</c:v>
                </c:pt>
                <c:pt idx="602" formatCode="0.0">
                  <c:v>127.46666666660001</c:v>
                </c:pt>
                <c:pt idx="603" formatCode="0.0">
                  <c:v>127.2</c:v>
                </c:pt>
                <c:pt idx="604" formatCode="0.0">
                  <c:v>126.3</c:v>
                </c:pt>
                <c:pt idx="605" formatCode="0.0">
                  <c:v>125.46666666660001</c:v>
                </c:pt>
                <c:pt idx="606" formatCode="0.0">
                  <c:v>126.8</c:v>
                </c:pt>
                <c:pt idx="607" formatCode="0.0">
                  <c:v>123.0666666666</c:v>
                </c:pt>
                <c:pt idx="608" formatCode="0.0">
                  <c:v>120.3</c:v>
                </c:pt>
                <c:pt idx="609" formatCode="0.0">
                  <c:v>119.1333333333</c:v>
                </c:pt>
                <c:pt idx="610" formatCode="0.0">
                  <c:v>121.7666666666</c:v>
                </c:pt>
                <c:pt idx="611" formatCode="0.0">
                  <c:v>124.3</c:v>
                </c:pt>
                <c:pt idx="612" formatCode="0.0">
                  <c:v>126.7</c:v>
                </c:pt>
                <c:pt idx="731" formatCode="0.0">
                  <c:v>#N/A</c:v>
                </c:pt>
              </c:numCache>
            </c:numRef>
          </c:val>
          <c:smooth val="0"/>
          <c:extLst>
            <c:ext xmlns:c16="http://schemas.microsoft.com/office/drawing/2014/chart" uri="{C3380CC4-5D6E-409C-BE32-E72D297353CC}">
              <c16:uniqueId val="{00000020-6B19-40B5-847C-1A6690E054A7}"/>
            </c:ext>
          </c:extLst>
        </c:ser>
        <c:ser>
          <c:idx val="2"/>
          <c:order val="4"/>
          <c:tx>
            <c:v>12MMA</c:v>
          </c:tx>
          <c:spPr>
            <a:ln w="57150">
              <a:solidFill>
                <a:srgbClr val="08A685"/>
              </a:solidFill>
            </a:ln>
            <a:effectLst>
              <a:outerShdw blurRad="38100" dist="25400" dir="5400000" algn="ctr" rotWithShape="0">
                <a:srgbClr val="000000">
                  <a:alpha val="95000"/>
                </a:srgbClr>
              </a:outerShdw>
            </a:effectLst>
          </c:spPr>
          <c:marker>
            <c:symbol val="none"/>
          </c:marker>
          <c:dLbls>
            <c:delete val="1"/>
          </c:dLbls>
          <c:cat>
            <c:numRef>
              <c:f>LGEQX!$A$3:$A$10</c:f>
              <c:numCache>
                <c:formatCode>mmm\-yy</c:formatCode>
                <c:ptCount val="8"/>
                <c:pt idx="0">
                  <c:v>26299</c:v>
                </c:pt>
                <c:pt idx="1">
                  <c:v>26330</c:v>
                </c:pt>
                <c:pt idx="2">
                  <c:v>26359</c:v>
                </c:pt>
                <c:pt idx="3">
                  <c:v>26390</c:v>
                </c:pt>
                <c:pt idx="4">
                  <c:v>26420</c:v>
                </c:pt>
                <c:pt idx="5">
                  <c:v>26451</c:v>
                </c:pt>
                <c:pt idx="6">
                  <c:v>26481</c:v>
                </c:pt>
                <c:pt idx="7">
                  <c:v>26512</c:v>
                </c:pt>
              </c:numCache>
            </c:numRef>
          </c:cat>
          <c:val>
            <c:numRef>
              <c:f>LGEQX!$H$3:$H$1034</c:f>
              <c:numCache>
                <c:formatCode>General</c:formatCode>
                <c:ptCount val="1032"/>
                <c:pt idx="11" formatCode="0.0">
                  <c:v>45.116666666599997</c:v>
                </c:pt>
                <c:pt idx="12" formatCode="0.0">
                  <c:v>45.508333333300001</c:v>
                </c:pt>
                <c:pt idx="13" formatCode="0.0">
                  <c:v>45.733333333300003</c:v>
                </c:pt>
                <c:pt idx="14" formatCode="0.0">
                  <c:v>45.866666666599997</c:v>
                </c:pt>
                <c:pt idx="15" formatCode="0.0">
                  <c:v>45.716666666599998</c:v>
                </c:pt>
                <c:pt idx="16" formatCode="0.0">
                  <c:v>45.516666666600003</c:v>
                </c:pt>
                <c:pt idx="17" formatCode="0.0">
                  <c:v>45.233333333300003</c:v>
                </c:pt>
                <c:pt idx="18" formatCode="0.0">
                  <c:v>44.8166666666</c:v>
                </c:pt>
                <c:pt idx="19" formatCode="0.0">
                  <c:v>45.116666666599997</c:v>
                </c:pt>
                <c:pt idx="20" formatCode="0.0">
                  <c:v>45.516666666600003</c:v>
                </c:pt>
                <c:pt idx="21" formatCode="0.0">
                  <c:v>46.216666666599998</c:v>
                </c:pt>
                <c:pt idx="22" formatCode="0.0">
                  <c:v>46.95</c:v>
                </c:pt>
                <c:pt idx="23" formatCode="0.0">
                  <c:v>47.774999999999999</c:v>
                </c:pt>
                <c:pt idx="24" formatCode="0.0">
                  <c:v>48.583333333299997</c:v>
                </c:pt>
                <c:pt idx="25" formatCode="0.0">
                  <c:v>49.274999999999999</c:v>
                </c:pt>
                <c:pt idx="26" formatCode="0.0">
                  <c:v>50.375</c:v>
                </c:pt>
                <c:pt idx="27" formatCode="0.0">
                  <c:v>51.808333333299998</c:v>
                </c:pt>
                <c:pt idx="28" formatCode="0.0">
                  <c:v>53.433333333299998</c:v>
                </c:pt>
                <c:pt idx="29" formatCode="0.0">
                  <c:v>54.966666666599998</c:v>
                </c:pt>
                <c:pt idx="30" formatCode="0.0">
                  <c:v>55.924999999999997</c:v>
                </c:pt>
                <c:pt idx="31" formatCode="0.0">
                  <c:v>56.55</c:v>
                </c:pt>
                <c:pt idx="32" formatCode="0.0">
                  <c:v>57.125</c:v>
                </c:pt>
                <c:pt idx="33" formatCode="0.0">
                  <c:v>57.825000000000003</c:v>
                </c:pt>
                <c:pt idx="34" formatCode="0.0">
                  <c:v>58.458333333299997</c:v>
                </c:pt>
                <c:pt idx="35" formatCode="0.0">
                  <c:v>58.733333333300003</c:v>
                </c:pt>
                <c:pt idx="36" formatCode="0.0">
                  <c:v>58.583333333299997</c:v>
                </c:pt>
                <c:pt idx="37" formatCode="0.0">
                  <c:v>58.433333333299998</c:v>
                </c:pt>
                <c:pt idx="38" formatCode="0.0">
                  <c:v>57.6916666666</c:v>
                </c:pt>
                <c:pt idx="39" formatCode="0.0">
                  <c:v>56.491666666599997</c:v>
                </c:pt>
                <c:pt idx="40" formatCode="0.0">
                  <c:v>54.666666666600001</c:v>
                </c:pt>
                <c:pt idx="41" formatCode="0.0">
                  <c:v>52.516666666600003</c:v>
                </c:pt>
                <c:pt idx="42" formatCode="0.0">
                  <c:v>50.633333333300001</c:v>
                </c:pt>
                <c:pt idx="43" formatCode="0.0">
                  <c:v>48.508333333300001</c:v>
                </c:pt>
                <c:pt idx="44" formatCode="0.0">
                  <c:v>46.741666666599997</c:v>
                </c:pt>
                <c:pt idx="45" formatCode="0.0">
                  <c:v>44.766666666600003</c:v>
                </c:pt>
                <c:pt idx="46" formatCode="0.0">
                  <c:v>42.75</c:v>
                </c:pt>
                <c:pt idx="47" formatCode="0.0">
                  <c:v>41.1583333333</c:v>
                </c:pt>
                <c:pt idx="48" formatCode="0.0">
                  <c:v>40.1916666666</c:v>
                </c:pt>
                <c:pt idx="49" formatCode="0.0">
                  <c:v>39.483333333300003</c:v>
                </c:pt>
                <c:pt idx="50" formatCode="0.0">
                  <c:v>38.975000000000001</c:v>
                </c:pt>
                <c:pt idx="51" formatCode="0.0">
                  <c:v>38.641666666600003</c:v>
                </c:pt>
                <c:pt idx="52" formatCode="0.0">
                  <c:v>38.583333333299997</c:v>
                </c:pt>
                <c:pt idx="53" formatCode="0.0">
                  <c:v>38.9083333333</c:v>
                </c:pt>
                <c:pt idx="54" formatCode="0.0">
                  <c:v>39.291666666600001</c:v>
                </c:pt>
                <c:pt idx="55" formatCode="0.0">
                  <c:v>40.183333333299998</c:v>
                </c:pt>
                <c:pt idx="56" formatCode="0.0">
                  <c:v>40.716666666599998</c:v>
                </c:pt>
                <c:pt idx="57" formatCode="0.0">
                  <c:v>41.1</c:v>
                </c:pt>
                <c:pt idx="58" formatCode="0.0">
                  <c:v>41.466666666599998</c:v>
                </c:pt>
                <c:pt idx="59" formatCode="0.0">
                  <c:v>41.725000000000001</c:v>
                </c:pt>
                <c:pt idx="60" formatCode="0.0">
                  <c:v>41.8166666666</c:v>
                </c:pt>
                <c:pt idx="61" formatCode="0.0">
                  <c:v>41.8</c:v>
                </c:pt>
                <c:pt idx="62" formatCode="0.0">
                  <c:v>41.933333333299998</c:v>
                </c:pt>
                <c:pt idx="63" formatCode="0.0">
                  <c:v>42.3166666666</c:v>
                </c:pt>
                <c:pt idx="64" formatCode="0.0">
                  <c:v>42.8166666666</c:v>
                </c:pt>
                <c:pt idx="65" formatCode="0.0">
                  <c:v>43.575000000000003</c:v>
                </c:pt>
                <c:pt idx="66" formatCode="0.0">
                  <c:v>44.075000000000003</c:v>
                </c:pt>
                <c:pt idx="67" formatCode="0.0">
                  <c:v>43.875</c:v>
                </c:pt>
                <c:pt idx="68" formatCode="0.0">
                  <c:v>43.791666666600001</c:v>
                </c:pt>
                <c:pt idx="69" formatCode="0.0">
                  <c:v>43.725000000000001</c:v>
                </c:pt>
                <c:pt idx="70" formatCode="0.0">
                  <c:v>43.866666666599997</c:v>
                </c:pt>
                <c:pt idx="71" formatCode="0.0">
                  <c:v>44.075000000000003</c:v>
                </c:pt>
                <c:pt idx="72" formatCode="0.0">
                  <c:v>44.5333333333</c:v>
                </c:pt>
                <c:pt idx="73" formatCode="0.0">
                  <c:v>45.108333333300003</c:v>
                </c:pt>
                <c:pt idx="74" formatCode="0.0">
                  <c:v>45.6</c:v>
                </c:pt>
                <c:pt idx="75" formatCode="0.0">
                  <c:v>46.141666666600003</c:v>
                </c:pt>
                <c:pt idx="76" formatCode="0.0">
                  <c:v>46.516666666600003</c:v>
                </c:pt>
                <c:pt idx="77" formatCode="0.0">
                  <c:v>46.808333333299998</c:v>
                </c:pt>
                <c:pt idx="78" formatCode="0.0">
                  <c:v>47.133333333300001</c:v>
                </c:pt>
                <c:pt idx="79" formatCode="0.0">
                  <c:v>47.733333333300003</c:v>
                </c:pt>
                <c:pt idx="80" formatCode="0.0">
                  <c:v>48.475000000000001</c:v>
                </c:pt>
                <c:pt idx="81" formatCode="0.0">
                  <c:v>49.3</c:v>
                </c:pt>
                <c:pt idx="82" formatCode="0.0">
                  <c:v>50.358333333300003</c:v>
                </c:pt>
                <c:pt idx="83" formatCode="0.0">
                  <c:v>51.475000000000001</c:v>
                </c:pt>
                <c:pt idx="84" formatCode="0.0">
                  <c:v>52.416666666600001</c:v>
                </c:pt>
                <c:pt idx="85" formatCode="0.0">
                  <c:v>53.666666666600001</c:v>
                </c:pt>
                <c:pt idx="86" formatCode="0.0">
                  <c:v>54.65</c:v>
                </c:pt>
                <c:pt idx="87" formatCode="0.0">
                  <c:v>55.208333333299997</c:v>
                </c:pt>
                <c:pt idx="88" formatCode="0.0">
                  <c:v>56.516666666600003</c:v>
                </c:pt>
                <c:pt idx="89" formatCode="0.0">
                  <c:v>57.833333333299997</c:v>
                </c:pt>
                <c:pt idx="90" formatCode="0.0">
                  <c:v>59.8</c:v>
                </c:pt>
                <c:pt idx="91" formatCode="0.0">
                  <c:v>60.575000000000003</c:v>
                </c:pt>
                <c:pt idx="92" formatCode="0.0">
                  <c:v>61.9083333333</c:v>
                </c:pt>
                <c:pt idx="93" formatCode="0.0">
                  <c:v>62.9</c:v>
                </c:pt>
                <c:pt idx="94" formatCode="0.0">
                  <c:v>63.583333333299997</c:v>
                </c:pt>
                <c:pt idx="95" formatCode="0.0">
                  <c:v>64.058333333299998</c:v>
                </c:pt>
                <c:pt idx="96" formatCode="0.0">
                  <c:v>64.808333333299998</c:v>
                </c:pt>
                <c:pt idx="97" formatCode="0.0">
                  <c:v>64.983333333299996</c:v>
                </c:pt>
                <c:pt idx="98" formatCode="0.0">
                  <c:v>64.95</c:v>
                </c:pt>
                <c:pt idx="99" formatCode="0.0">
                  <c:v>64.95</c:v>
                </c:pt>
                <c:pt idx="100" formatCode="0.0">
                  <c:v>63.383333333300001</c:v>
                </c:pt>
                <c:pt idx="101" formatCode="0.0">
                  <c:v>60.924999999999997</c:v>
                </c:pt>
                <c:pt idx="102" formatCode="0.0">
                  <c:v>57.916666666600001</c:v>
                </c:pt>
                <c:pt idx="103" formatCode="0.0">
                  <c:v>56.424999999999997</c:v>
                </c:pt>
                <c:pt idx="104" formatCode="0.0">
                  <c:v>54.483333333300003</c:v>
                </c:pt>
                <c:pt idx="105" formatCode="0.0">
                  <c:v>53.024999999999999</c:v>
                </c:pt>
                <c:pt idx="106" formatCode="0.0">
                  <c:v>51.433333333299998</c:v>
                </c:pt>
                <c:pt idx="107" formatCode="0.0">
                  <c:v>49.774999999999999</c:v>
                </c:pt>
                <c:pt idx="108" formatCode="0.0">
                  <c:v>47.9</c:v>
                </c:pt>
                <c:pt idx="109" formatCode="0.0">
                  <c:v>45.991666666599997</c:v>
                </c:pt>
                <c:pt idx="110" formatCode="0.0">
                  <c:v>44.341666666599998</c:v>
                </c:pt>
                <c:pt idx="111" formatCode="0.0">
                  <c:v>42.833333333299997</c:v>
                </c:pt>
                <c:pt idx="112" formatCode="0.0">
                  <c:v>41.866666666599997</c:v>
                </c:pt>
                <c:pt idx="113" formatCode="0.0">
                  <c:v>41.375</c:v>
                </c:pt>
                <c:pt idx="114" formatCode="0.0">
                  <c:v>41.483333333300003</c:v>
                </c:pt>
                <c:pt idx="115" formatCode="0.0">
                  <c:v>41.466666666599998</c:v>
                </c:pt>
                <c:pt idx="116" formatCode="0.0">
                  <c:v>41.25</c:v>
                </c:pt>
                <c:pt idx="117" formatCode="0.0">
                  <c:v>41.083333333299997</c:v>
                </c:pt>
                <c:pt idx="118" formatCode="0.0">
                  <c:v>41.1</c:v>
                </c:pt>
                <c:pt idx="119" formatCode="0.0">
                  <c:v>41.141666666600003</c:v>
                </c:pt>
                <c:pt idx="120" formatCode="0.0">
                  <c:v>41.016666666600003</c:v>
                </c:pt>
                <c:pt idx="121" formatCode="0.0">
                  <c:v>41.575000000000003</c:v>
                </c:pt>
                <c:pt idx="122" formatCode="0.0">
                  <c:v>41.991666666599997</c:v>
                </c:pt>
                <c:pt idx="123" formatCode="0.0">
                  <c:v>42.6916666666</c:v>
                </c:pt>
                <c:pt idx="124" formatCode="0.0">
                  <c:v>43.65</c:v>
                </c:pt>
                <c:pt idx="125" formatCode="0.0">
                  <c:v>44.433333333299998</c:v>
                </c:pt>
                <c:pt idx="126" formatCode="0.0">
                  <c:v>44.333333333299997</c:v>
                </c:pt>
                <c:pt idx="127" formatCode="0.0">
                  <c:v>44.725000000000001</c:v>
                </c:pt>
                <c:pt idx="128" formatCode="0.0">
                  <c:v>44.9416666666</c:v>
                </c:pt>
                <c:pt idx="129" formatCode="0.0">
                  <c:v>44.883333333300001</c:v>
                </c:pt>
                <c:pt idx="130" formatCode="0.0">
                  <c:v>44.608333333300003</c:v>
                </c:pt>
                <c:pt idx="131" formatCode="0.0">
                  <c:v>44.733333333300003</c:v>
                </c:pt>
                <c:pt idx="132" formatCode="0.0">
                  <c:v>45.141666666600003</c:v>
                </c:pt>
                <c:pt idx="133" formatCode="0.0">
                  <c:v>45.058333333299998</c:v>
                </c:pt>
                <c:pt idx="134" formatCode="0.0">
                  <c:v>45.05</c:v>
                </c:pt>
                <c:pt idx="135" formatCode="0.0">
                  <c:v>44.575000000000003</c:v>
                </c:pt>
                <c:pt idx="136" formatCode="0.0">
                  <c:v>44.174999999999997</c:v>
                </c:pt>
                <c:pt idx="137" formatCode="0.0">
                  <c:v>44.358333333300003</c:v>
                </c:pt>
                <c:pt idx="138" formatCode="0.0">
                  <c:v>45.225000000000001</c:v>
                </c:pt>
                <c:pt idx="139" formatCode="0.0">
                  <c:v>45.524999999999999</c:v>
                </c:pt>
                <c:pt idx="140" formatCode="0.0">
                  <c:v>45.924999999999997</c:v>
                </c:pt>
                <c:pt idx="141" formatCode="0.0">
                  <c:v>46.333333333299997</c:v>
                </c:pt>
                <c:pt idx="142" formatCode="0.0">
                  <c:v>46.833333333299997</c:v>
                </c:pt>
                <c:pt idx="143" formatCode="0.0">
                  <c:v>47.4</c:v>
                </c:pt>
                <c:pt idx="144" formatCode="0.0">
                  <c:v>47.9083333333</c:v>
                </c:pt>
                <c:pt idx="145" formatCode="0.0">
                  <c:v>48.466666666599998</c:v>
                </c:pt>
                <c:pt idx="146" formatCode="0.0">
                  <c:v>49.391666666600003</c:v>
                </c:pt>
                <c:pt idx="147" formatCode="0.0">
                  <c:v>51.091666666599998</c:v>
                </c:pt>
                <c:pt idx="148" formatCode="0.0">
                  <c:v>52.725000000000001</c:v>
                </c:pt>
                <c:pt idx="149" formatCode="0.0">
                  <c:v>54.241666666599997</c:v>
                </c:pt>
                <c:pt idx="150" formatCode="0.0">
                  <c:v>55.208333333299997</c:v>
                </c:pt>
                <c:pt idx="151" formatCode="0.0">
                  <c:v>55.308333333299998</c:v>
                </c:pt>
                <c:pt idx="152" formatCode="0.0">
                  <c:v>55.9</c:v>
                </c:pt>
                <c:pt idx="153" formatCode="0.0">
                  <c:v>56.4083333333</c:v>
                </c:pt>
                <c:pt idx="154" formatCode="0.0">
                  <c:v>57.2833333333</c:v>
                </c:pt>
                <c:pt idx="155" formatCode="0.0">
                  <c:v>58.141666666600003</c:v>
                </c:pt>
                <c:pt idx="156" formatCode="0.0">
                  <c:v>58.883333333300001</c:v>
                </c:pt>
                <c:pt idx="157" formatCode="0.0">
                  <c:v>59.758333333300001</c:v>
                </c:pt>
                <c:pt idx="158" formatCode="0.0">
                  <c:v>60.524999999999999</c:v>
                </c:pt>
                <c:pt idx="159" formatCode="0.0">
                  <c:v>60.725000000000001</c:v>
                </c:pt>
                <c:pt idx="160" formatCode="0.0">
                  <c:v>60.7833333333</c:v>
                </c:pt>
                <c:pt idx="161" formatCode="0.0">
                  <c:v>60.4</c:v>
                </c:pt>
                <c:pt idx="162" formatCode="0.0">
                  <c:v>59.5666666666</c:v>
                </c:pt>
                <c:pt idx="163" formatCode="0.0">
                  <c:v>59.991666666599997</c:v>
                </c:pt>
                <c:pt idx="164" formatCode="0.0">
                  <c:v>59.6916666666</c:v>
                </c:pt>
                <c:pt idx="165" formatCode="0.0">
                  <c:v>59.6916666666</c:v>
                </c:pt>
                <c:pt idx="166" formatCode="0.0">
                  <c:v>59.491666666599997</c:v>
                </c:pt>
                <c:pt idx="167" formatCode="0.0">
                  <c:v>59.166666666600001</c:v>
                </c:pt>
                <c:pt idx="168" formatCode="0.0">
                  <c:v>59.091666666599998</c:v>
                </c:pt>
                <c:pt idx="169" formatCode="0.0">
                  <c:v>58.95</c:v>
                </c:pt>
                <c:pt idx="170" formatCode="0.0">
                  <c:v>58.716666666599998</c:v>
                </c:pt>
                <c:pt idx="171" formatCode="0.0">
                  <c:v>58.641666666600003</c:v>
                </c:pt>
                <c:pt idx="172" formatCode="0.0">
                  <c:v>58.716666666599998</c:v>
                </c:pt>
                <c:pt idx="173" formatCode="0.0">
                  <c:v>58.85</c:v>
                </c:pt>
                <c:pt idx="174" formatCode="0.0">
                  <c:v>59.6583333333</c:v>
                </c:pt>
                <c:pt idx="175" formatCode="0.0">
                  <c:v>59.733333333300003</c:v>
                </c:pt>
                <c:pt idx="176" formatCode="0.0">
                  <c:v>60.541666666600001</c:v>
                </c:pt>
                <c:pt idx="177" formatCode="0.0">
                  <c:v>61.274999999999999</c:v>
                </c:pt>
                <c:pt idx="178" formatCode="0.0">
                  <c:v>62.016666666600003</c:v>
                </c:pt>
                <c:pt idx="179" formatCode="0.0">
                  <c:v>62.991666666599997</c:v>
                </c:pt>
                <c:pt idx="180" formatCode="0.0">
                  <c:v>64.091666666600005</c:v>
                </c:pt>
                <c:pt idx="181" formatCode="0.0">
                  <c:v>65.2</c:v>
                </c:pt>
                <c:pt idx="182" formatCode="0.0">
                  <c:v>66.3</c:v>
                </c:pt>
                <c:pt idx="183" formatCode="0.0">
                  <c:v>67.258333333300001</c:v>
                </c:pt>
                <c:pt idx="184" formatCode="0.0">
                  <c:v>68.3166666666</c:v>
                </c:pt>
                <c:pt idx="185" formatCode="0.0">
                  <c:v>69.383333333300001</c:v>
                </c:pt>
                <c:pt idx="186" formatCode="0.0">
                  <c:v>70.266666666600003</c:v>
                </c:pt>
                <c:pt idx="187" formatCode="0.0">
                  <c:v>71.45</c:v>
                </c:pt>
                <c:pt idx="188" formatCode="0.0">
                  <c:v>72.75</c:v>
                </c:pt>
                <c:pt idx="189" formatCode="0.0">
                  <c:v>73.849999999999994</c:v>
                </c:pt>
                <c:pt idx="190" formatCode="0.0">
                  <c:v>74.891666666600003</c:v>
                </c:pt>
                <c:pt idx="191" formatCode="0.0">
                  <c:v>75.900000000000006</c:v>
                </c:pt>
                <c:pt idx="192" formatCode="0.0">
                  <c:v>76.916666666599994</c:v>
                </c:pt>
                <c:pt idx="193" formatCode="0.0">
                  <c:v>78.108333333299996</c:v>
                </c:pt>
                <c:pt idx="194" formatCode="0.0">
                  <c:v>79.108333333299996</c:v>
                </c:pt>
                <c:pt idx="195" formatCode="0.0">
                  <c:v>80.075000000000003</c:v>
                </c:pt>
                <c:pt idx="196" formatCode="0.0">
                  <c:v>80.583333333300004</c:v>
                </c:pt>
                <c:pt idx="197" formatCode="0.0">
                  <c:v>80.908333333300007</c:v>
                </c:pt>
                <c:pt idx="198" formatCode="0.0">
                  <c:v>80.991666666599997</c:v>
                </c:pt>
                <c:pt idx="199" formatCode="0.0">
                  <c:v>80.7</c:v>
                </c:pt>
                <c:pt idx="200" formatCode="0.0">
                  <c:v>80.3</c:v>
                </c:pt>
                <c:pt idx="201" formatCode="0.0">
                  <c:v>80.108333333299996</c:v>
                </c:pt>
                <c:pt idx="202" formatCode="0.0">
                  <c:v>79.716666666600005</c:v>
                </c:pt>
                <c:pt idx="203" formatCode="0.0">
                  <c:v>79.166666666599994</c:v>
                </c:pt>
                <c:pt idx="204" formatCode="0.0">
                  <c:v>78.258333333300001</c:v>
                </c:pt>
                <c:pt idx="205" formatCode="0.0">
                  <c:v>77.241666666599997</c:v>
                </c:pt>
                <c:pt idx="206" formatCode="0.0">
                  <c:v>76.358333333299996</c:v>
                </c:pt>
                <c:pt idx="207" formatCode="0.0">
                  <c:v>75.3166666666</c:v>
                </c:pt>
                <c:pt idx="208" formatCode="0.0">
                  <c:v>74.541666666599994</c:v>
                </c:pt>
                <c:pt idx="209" formatCode="0.0">
                  <c:v>73.4416666666</c:v>
                </c:pt>
                <c:pt idx="210" formatCode="0.0">
                  <c:v>72.599999999999994</c:v>
                </c:pt>
                <c:pt idx="211" formatCode="0.0">
                  <c:v>72.224999999999994</c:v>
                </c:pt>
                <c:pt idx="212" formatCode="0.0">
                  <c:v>71.6916666666</c:v>
                </c:pt>
                <c:pt idx="213" formatCode="0.0">
                  <c:v>71.3</c:v>
                </c:pt>
                <c:pt idx="214" formatCode="0.0">
                  <c:v>71.599999999999994</c:v>
                </c:pt>
                <c:pt idx="215" formatCode="0.0">
                  <c:v>72.2</c:v>
                </c:pt>
                <c:pt idx="216" formatCode="0.0">
                  <c:v>72.833333333300004</c:v>
                </c:pt>
                <c:pt idx="217" formatCode="0.0">
                  <c:v>73.991666666599997</c:v>
                </c:pt>
                <c:pt idx="218" formatCode="0.0">
                  <c:v>74.924999999999997</c:v>
                </c:pt>
                <c:pt idx="219" formatCode="0.0">
                  <c:v>75.766666666600003</c:v>
                </c:pt>
                <c:pt idx="220" formatCode="0.0">
                  <c:v>77.091666666600005</c:v>
                </c:pt>
                <c:pt idx="221" formatCode="0.0">
                  <c:v>78.099999999999994</c:v>
                </c:pt>
                <c:pt idx="222" formatCode="0.0">
                  <c:v>78.674999999999997</c:v>
                </c:pt>
                <c:pt idx="223" formatCode="0.0">
                  <c:v>78.599999999999994</c:v>
                </c:pt>
                <c:pt idx="224" formatCode="0.0">
                  <c:v>77.966666666600005</c:v>
                </c:pt>
                <c:pt idx="225" formatCode="0.0">
                  <c:v>77.849999999999994</c:v>
                </c:pt>
                <c:pt idx="226" formatCode="0.0">
                  <c:v>77.45</c:v>
                </c:pt>
                <c:pt idx="227" formatCode="0.0">
                  <c:v>76.683333333299998</c:v>
                </c:pt>
                <c:pt idx="228" formatCode="0.0">
                  <c:v>76.041666666599994</c:v>
                </c:pt>
                <c:pt idx="229" formatCode="0.0">
                  <c:v>74.1916666666</c:v>
                </c:pt>
                <c:pt idx="230" formatCode="0.0">
                  <c:v>72.458333333300004</c:v>
                </c:pt>
                <c:pt idx="231" formatCode="0.0">
                  <c:v>71.174999999999997</c:v>
                </c:pt>
                <c:pt idx="232" formatCode="0.0">
                  <c:v>69.525000000000006</c:v>
                </c:pt>
                <c:pt idx="233" formatCode="0.0">
                  <c:v>68.683333333299998</c:v>
                </c:pt>
                <c:pt idx="234" formatCode="0.0">
                  <c:v>68.033333333300007</c:v>
                </c:pt>
                <c:pt idx="235" formatCode="0.0">
                  <c:v>68.708333333300004</c:v>
                </c:pt>
                <c:pt idx="236" formatCode="0.0">
                  <c:v>69.383333333300001</c:v>
                </c:pt>
                <c:pt idx="237" formatCode="0.0">
                  <c:v>69.4416666666</c:v>
                </c:pt>
                <c:pt idx="238" formatCode="0.0">
                  <c:v>69.391666666600003</c:v>
                </c:pt>
                <c:pt idx="239" formatCode="0.0">
                  <c:v>70.041666666599994</c:v>
                </c:pt>
                <c:pt idx="240" formatCode="0.0">
                  <c:v>70.5</c:v>
                </c:pt>
                <c:pt idx="241" formatCode="0.0">
                  <c:v>71.575000000000003</c:v>
                </c:pt>
                <c:pt idx="242" formatCode="0.0">
                  <c:v>72.591666666600005</c:v>
                </c:pt>
                <c:pt idx="243" formatCode="0.0">
                  <c:v>73.641666666600003</c:v>
                </c:pt>
                <c:pt idx="244" formatCode="0.0">
                  <c:v>74.708333333300004</c:v>
                </c:pt>
                <c:pt idx="245" formatCode="0.0">
                  <c:v>75.099999999999994</c:v>
                </c:pt>
                <c:pt idx="246" formatCode="0.0">
                  <c:v>74.716666666600005</c:v>
                </c:pt>
                <c:pt idx="247" formatCode="0.0">
                  <c:v>74.325000000000003</c:v>
                </c:pt>
                <c:pt idx="248" formatCode="0.0">
                  <c:v>74.083333333300004</c:v>
                </c:pt>
                <c:pt idx="249" formatCode="0.0">
                  <c:v>74.7</c:v>
                </c:pt>
                <c:pt idx="250" formatCode="0.0">
                  <c:v>75.308333333299998</c:v>
                </c:pt>
                <c:pt idx="251" formatCode="0.0">
                  <c:v>75.391666666600003</c:v>
                </c:pt>
                <c:pt idx="252" formatCode="0.0">
                  <c:v>76.116666666599997</c:v>
                </c:pt>
                <c:pt idx="253" formatCode="0.0">
                  <c:v>76.55</c:v>
                </c:pt>
                <c:pt idx="254" formatCode="0.0">
                  <c:v>77.116666666599997</c:v>
                </c:pt>
                <c:pt idx="255" formatCode="0.0">
                  <c:v>77.466666666600005</c:v>
                </c:pt>
                <c:pt idx="256" formatCode="0.0">
                  <c:v>78.391666666600003</c:v>
                </c:pt>
                <c:pt idx="257" formatCode="0.0">
                  <c:v>80.05</c:v>
                </c:pt>
                <c:pt idx="258" formatCode="0.0">
                  <c:v>81.825000000000003</c:v>
                </c:pt>
                <c:pt idx="259" formatCode="0.0">
                  <c:v>83.916666666599994</c:v>
                </c:pt>
                <c:pt idx="260" formatCode="0.0">
                  <c:v>85.491666666599997</c:v>
                </c:pt>
                <c:pt idx="261" formatCode="0.0">
                  <c:v>86.775000000000006</c:v>
                </c:pt>
                <c:pt idx="262" formatCode="0.0">
                  <c:v>87.783333333300007</c:v>
                </c:pt>
                <c:pt idx="263" formatCode="0.0">
                  <c:v>88.491666666599997</c:v>
                </c:pt>
                <c:pt idx="264" formatCode="0.0">
                  <c:v>89.283333333300007</c:v>
                </c:pt>
                <c:pt idx="265" formatCode="0.0">
                  <c:v>89.85</c:v>
                </c:pt>
                <c:pt idx="266" formatCode="0.0">
                  <c:v>90.916666666599994</c:v>
                </c:pt>
                <c:pt idx="267" formatCode="0.0">
                  <c:v>92.6</c:v>
                </c:pt>
                <c:pt idx="268" formatCode="0.0">
                  <c:v>94.216666666600005</c:v>
                </c:pt>
                <c:pt idx="269" formatCode="0.0">
                  <c:v>95.391666666600003</c:v>
                </c:pt>
                <c:pt idx="270" formatCode="0.0">
                  <c:v>97.3166666666</c:v>
                </c:pt>
                <c:pt idx="271" formatCode="0.0">
                  <c:v>98.216666666600005</c:v>
                </c:pt>
                <c:pt idx="272" formatCode="0.0">
                  <c:v>99.7</c:v>
                </c:pt>
                <c:pt idx="273" formatCode="0.0">
                  <c:v>100.6416666666</c:v>
                </c:pt>
                <c:pt idx="274" formatCode="0.0">
                  <c:v>101.4916666666</c:v>
                </c:pt>
                <c:pt idx="275" formatCode="0.0">
                  <c:v>102.2333333333</c:v>
                </c:pt>
                <c:pt idx="276" formatCode="0.0">
                  <c:v>102.875</c:v>
                </c:pt>
                <c:pt idx="277" formatCode="0.0">
                  <c:v>104.2416666666</c:v>
                </c:pt>
                <c:pt idx="278" formatCode="0.0">
                  <c:v>105.4</c:v>
                </c:pt>
                <c:pt idx="279" formatCode="0.0">
                  <c:v>105.40833333330001</c:v>
                </c:pt>
                <c:pt idx="280" formatCode="0.0">
                  <c:v>105.0083333333</c:v>
                </c:pt>
                <c:pt idx="281" formatCode="0.0">
                  <c:v>103.8083333333</c:v>
                </c:pt>
                <c:pt idx="282" formatCode="0.0">
                  <c:v>102.7416666666</c:v>
                </c:pt>
                <c:pt idx="283" formatCode="0.0">
                  <c:v>102.3833333333</c:v>
                </c:pt>
                <c:pt idx="284" formatCode="0.0">
                  <c:v>102.0666666666</c:v>
                </c:pt>
                <c:pt idx="285" formatCode="0.0">
                  <c:v>101.4583333333</c:v>
                </c:pt>
                <c:pt idx="286" formatCode="0.0">
                  <c:v>101.2583333333</c:v>
                </c:pt>
                <c:pt idx="287" formatCode="0.0">
                  <c:v>102.21666666660001</c:v>
                </c:pt>
                <c:pt idx="288" formatCode="0.0">
                  <c:v>103.075</c:v>
                </c:pt>
                <c:pt idx="289" formatCode="0.0">
                  <c:v>103.675</c:v>
                </c:pt>
                <c:pt idx="290" formatCode="0.0">
                  <c:v>103.9</c:v>
                </c:pt>
                <c:pt idx="291" formatCode="0.0">
                  <c:v>104.28333333330001</c:v>
                </c:pt>
                <c:pt idx="292" formatCode="0.0">
                  <c:v>103.7416666666</c:v>
                </c:pt>
                <c:pt idx="293" formatCode="0.0">
                  <c:v>103.77500000000001</c:v>
                </c:pt>
                <c:pt idx="294" formatCode="0.0">
                  <c:v>103.575</c:v>
                </c:pt>
                <c:pt idx="295" formatCode="0.0">
                  <c:v>102.7</c:v>
                </c:pt>
                <c:pt idx="296" formatCode="0.0">
                  <c:v>101.41666666659999</c:v>
                </c:pt>
                <c:pt idx="297" formatCode="0.0">
                  <c:v>100.28333333330001</c:v>
                </c:pt>
                <c:pt idx="298" formatCode="0.0">
                  <c:v>99.25</c:v>
                </c:pt>
                <c:pt idx="299" formatCode="0.0">
                  <c:v>97.991666666599997</c:v>
                </c:pt>
                <c:pt idx="300" formatCode="0.0">
                  <c:v>97.208333333300004</c:v>
                </c:pt>
                <c:pt idx="301" formatCode="0.0">
                  <c:v>96.283333333300007</c:v>
                </c:pt>
                <c:pt idx="302" formatCode="0.0">
                  <c:v>95.775000000000006</c:v>
                </c:pt>
                <c:pt idx="303" formatCode="0.0">
                  <c:v>96.3166666666</c:v>
                </c:pt>
                <c:pt idx="304" formatCode="0.0">
                  <c:v>96.758333333300001</c:v>
                </c:pt>
                <c:pt idx="305" formatCode="0.0">
                  <c:v>96.85</c:v>
                </c:pt>
                <c:pt idx="306" formatCode="0.0">
                  <c:v>97.666666666599994</c:v>
                </c:pt>
                <c:pt idx="307" formatCode="0.0">
                  <c:v>98.308333333299998</c:v>
                </c:pt>
                <c:pt idx="308" formatCode="0.0">
                  <c:v>98.658333333300007</c:v>
                </c:pt>
                <c:pt idx="309" formatCode="0.0">
                  <c:v>98.9416666666</c:v>
                </c:pt>
                <c:pt idx="310" formatCode="0.0">
                  <c:v>99.741666666599997</c:v>
                </c:pt>
                <c:pt idx="311" formatCode="0.0">
                  <c:v>101.1</c:v>
                </c:pt>
                <c:pt idx="312" formatCode="0.0">
                  <c:v>101.9583333333</c:v>
                </c:pt>
                <c:pt idx="313" formatCode="0.0">
                  <c:v>102.95</c:v>
                </c:pt>
                <c:pt idx="314" formatCode="0.0">
                  <c:v>103.3166666666</c:v>
                </c:pt>
                <c:pt idx="315" formatCode="0.0">
                  <c:v>102.90833333330001</c:v>
                </c:pt>
                <c:pt idx="316" formatCode="0.0">
                  <c:v>104.7416666666</c:v>
                </c:pt>
                <c:pt idx="317" formatCode="0.0">
                  <c:v>106.7583333333</c:v>
                </c:pt>
                <c:pt idx="318" formatCode="0.0">
                  <c:v>106.3666666666</c:v>
                </c:pt>
                <c:pt idx="319" formatCode="0.0">
                  <c:v>106.2083333333</c:v>
                </c:pt>
                <c:pt idx="320" formatCode="0.0">
                  <c:v>106.375</c:v>
                </c:pt>
                <c:pt idx="321" formatCode="0.0">
                  <c:v>108.09166666660001</c:v>
                </c:pt>
                <c:pt idx="322" formatCode="0.0">
                  <c:v>108.96666666660001</c:v>
                </c:pt>
                <c:pt idx="323" formatCode="0.0">
                  <c:v>108.875</c:v>
                </c:pt>
                <c:pt idx="324" formatCode="0.0">
                  <c:v>108.3</c:v>
                </c:pt>
                <c:pt idx="325" formatCode="0.0">
                  <c:v>108.27500000000001</c:v>
                </c:pt>
                <c:pt idx="326" formatCode="0.0">
                  <c:v>108.675</c:v>
                </c:pt>
                <c:pt idx="327" formatCode="0.0">
                  <c:v>109.2083333333</c:v>
                </c:pt>
                <c:pt idx="328" formatCode="0.0">
                  <c:v>109.1166666666</c:v>
                </c:pt>
                <c:pt idx="329" formatCode="0.0">
                  <c:v>108.5583333333</c:v>
                </c:pt>
                <c:pt idx="330" formatCode="0.0">
                  <c:v>109.3833333333</c:v>
                </c:pt>
                <c:pt idx="331" formatCode="0.0">
                  <c:v>109.25</c:v>
                </c:pt>
                <c:pt idx="332" formatCode="0.0">
                  <c:v>109.4416666666</c:v>
                </c:pt>
                <c:pt idx="333" formatCode="0.0">
                  <c:v>108.15</c:v>
                </c:pt>
                <c:pt idx="334" formatCode="0.0">
                  <c:v>107.0666666666</c:v>
                </c:pt>
                <c:pt idx="335" formatCode="0.0">
                  <c:v>105.875</c:v>
                </c:pt>
                <c:pt idx="336" formatCode="0.0">
                  <c:v>104.7333333333</c:v>
                </c:pt>
                <c:pt idx="337" formatCode="0.0">
                  <c:v>103.6</c:v>
                </c:pt>
                <c:pt idx="338" formatCode="0.0">
                  <c:v>102.55</c:v>
                </c:pt>
                <c:pt idx="339" formatCode="0.0">
                  <c:v>102.66666666659999</c:v>
                </c:pt>
                <c:pt idx="340" formatCode="0.0">
                  <c:v>101.5</c:v>
                </c:pt>
                <c:pt idx="341" formatCode="0.0">
                  <c:v>100.8916666666</c:v>
                </c:pt>
                <c:pt idx="342" formatCode="0.0">
                  <c:v>100.8083333333</c:v>
                </c:pt>
                <c:pt idx="343" formatCode="0.0">
                  <c:v>100.8583333333</c:v>
                </c:pt>
                <c:pt idx="344" formatCode="0.0">
                  <c:v>100.66666666659999</c:v>
                </c:pt>
                <c:pt idx="345" formatCode="0.0">
                  <c:v>101.3666666666</c:v>
                </c:pt>
                <c:pt idx="346" formatCode="0.0">
                  <c:v>101.71666666660001</c:v>
                </c:pt>
                <c:pt idx="347" formatCode="0.0">
                  <c:v>101.5666666666</c:v>
                </c:pt>
                <c:pt idx="348" formatCode="0.0">
                  <c:v>101.875</c:v>
                </c:pt>
                <c:pt idx="349" formatCode="0.0">
                  <c:v>101.5583333333</c:v>
                </c:pt>
                <c:pt idx="350" formatCode="0.0">
                  <c:v>101.0583333333</c:v>
                </c:pt>
                <c:pt idx="351" formatCode="0.0">
                  <c:v>99.183333333299998</c:v>
                </c:pt>
                <c:pt idx="352" formatCode="0.0">
                  <c:v>97.783333333300007</c:v>
                </c:pt>
                <c:pt idx="353" formatCode="0.0">
                  <c:v>96.75</c:v>
                </c:pt>
                <c:pt idx="354" formatCode="0.0">
                  <c:v>95.758333333300001</c:v>
                </c:pt>
                <c:pt idx="355" formatCode="0.0">
                  <c:v>95.433333333299998</c:v>
                </c:pt>
                <c:pt idx="356" formatCode="0.0">
                  <c:v>94.5</c:v>
                </c:pt>
                <c:pt idx="357" formatCode="0.0">
                  <c:v>93.5</c:v>
                </c:pt>
                <c:pt idx="358" formatCode="0.0">
                  <c:v>92.4416666666</c:v>
                </c:pt>
                <c:pt idx="359" formatCode="0.0">
                  <c:v>91.733333333299996</c:v>
                </c:pt>
                <c:pt idx="360" formatCode="0.0">
                  <c:v>90.658333333300007</c:v>
                </c:pt>
                <c:pt idx="361" formatCode="0.0">
                  <c:v>89.433333333299998</c:v>
                </c:pt>
                <c:pt idx="362" formatCode="0.0">
                  <c:v>88.3</c:v>
                </c:pt>
                <c:pt idx="363" formatCode="0.0">
                  <c:v>87.974999999999994</c:v>
                </c:pt>
                <c:pt idx="364" formatCode="0.0">
                  <c:v>88.458333333300004</c:v>
                </c:pt>
                <c:pt idx="365" formatCode="0.0">
                  <c:v>89.474999999999994</c:v>
                </c:pt>
                <c:pt idx="366" formatCode="0.0">
                  <c:v>90.2</c:v>
                </c:pt>
                <c:pt idx="367" formatCode="0.0">
                  <c:v>90.95</c:v>
                </c:pt>
                <c:pt idx="368" formatCode="0.0">
                  <c:v>92.474999999999994</c:v>
                </c:pt>
                <c:pt idx="369" formatCode="0.0">
                  <c:v>93.375</c:v>
                </c:pt>
                <c:pt idx="370" formatCode="0.0">
                  <c:v>94.966666666600005</c:v>
                </c:pt>
                <c:pt idx="371" formatCode="0.0">
                  <c:v>96.533333333300007</c:v>
                </c:pt>
                <c:pt idx="372" formatCode="0.0">
                  <c:v>98.083333333300004</c:v>
                </c:pt>
                <c:pt idx="373" formatCode="0.0">
                  <c:v>100.575</c:v>
                </c:pt>
                <c:pt idx="374" formatCode="0.0">
                  <c:v>102.5666666666</c:v>
                </c:pt>
                <c:pt idx="375" formatCode="0.0">
                  <c:v>104.79166666659999</c:v>
                </c:pt>
                <c:pt idx="376" formatCode="0.0">
                  <c:v>105.7333333333</c:v>
                </c:pt>
                <c:pt idx="377" formatCode="0.0">
                  <c:v>105.53333333330001</c:v>
                </c:pt>
                <c:pt idx="378" formatCode="0.0">
                  <c:v>105.03333333330001</c:v>
                </c:pt>
                <c:pt idx="379" formatCode="0.0">
                  <c:v>105.5833333333</c:v>
                </c:pt>
                <c:pt idx="380" formatCode="0.0">
                  <c:v>105.5</c:v>
                </c:pt>
                <c:pt idx="381" formatCode="0.0">
                  <c:v>105.09166666660001</c:v>
                </c:pt>
                <c:pt idx="382" formatCode="0.0">
                  <c:v>105.25</c:v>
                </c:pt>
                <c:pt idx="383" formatCode="0.0">
                  <c:v>105.02500000000001</c:v>
                </c:pt>
                <c:pt idx="384" formatCode="0.0">
                  <c:v>105.02500000000001</c:v>
                </c:pt>
                <c:pt idx="385" formatCode="0.0">
                  <c:v>104.6</c:v>
                </c:pt>
                <c:pt idx="386" formatCode="0.0">
                  <c:v>104.2583333333</c:v>
                </c:pt>
                <c:pt idx="387" formatCode="0.0">
                  <c:v>103.41666666659999</c:v>
                </c:pt>
                <c:pt idx="388" formatCode="0.0">
                  <c:v>103.04166666659999</c:v>
                </c:pt>
                <c:pt idx="389" formatCode="0.0">
                  <c:v>103.5083333333</c:v>
                </c:pt>
                <c:pt idx="390" formatCode="0.0">
                  <c:v>105.5583333333</c:v>
                </c:pt>
                <c:pt idx="391" formatCode="0.0">
                  <c:v>106.52500000000001</c:v>
                </c:pt>
                <c:pt idx="392" formatCode="0.0">
                  <c:v>107.71666666660001</c:v>
                </c:pt>
                <c:pt idx="393" formatCode="0.0">
                  <c:v>108.9416666666</c:v>
                </c:pt>
                <c:pt idx="394" formatCode="0.0">
                  <c:v>108.91666666659999</c:v>
                </c:pt>
                <c:pt idx="395" formatCode="0.0">
                  <c:v>109.375</c:v>
                </c:pt>
                <c:pt idx="396" formatCode="0.0">
                  <c:v>108.66666666659999</c:v>
                </c:pt>
                <c:pt idx="397" formatCode="0.0">
                  <c:v>108.1166666666</c:v>
                </c:pt>
                <c:pt idx="398" formatCode="0.0">
                  <c:v>108.1416666666</c:v>
                </c:pt>
                <c:pt idx="399" formatCode="0.0">
                  <c:v>108.3</c:v>
                </c:pt>
                <c:pt idx="400" formatCode="0.0">
                  <c:v>108.9583333333</c:v>
                </c:pt>
                <c:pt idx="401" formatCode="0.0">
                  <c:v>109.8833333333</c:v>
                </c:pt>
                <c:pt idx="402" formatCode="0.0">
                  <c:v>110.15833333330001</c:v>
                </c:pt>
                <c:pt idx="403" formatCode="0.0">
                  <c:v>110</c:v>
                </c:pt>
                <c:pt idx="404" formatCode="0.0">
                  <c:v>110.46666666660001</c:v>
                </c:pt>
                <c:pt idx="405" formatCode="0.0">
                  <c:v>110.7666666666</c:v>
                </c:pt>
                <c:pt idx="406" formatCode="0.0">
                  <c:v>110.29166666659999</c:v>
                </c:pt>
                <c:pt idx="407" formatCode="0.0">
                  <c:v>109.7333333333</c:v>
                </c:pt>
                <c:pt idx="408" formatCode="0.0">
                  <c:v>109.8083333333</c:v>
                </c:pt>
                <c:pt idx="409" formatCode="0.0">
                  <c:v>109.3916666666</c:v>
                </c:pt>
                <c:pt idx="410" formatCode="0.0">
                  <c:v>108.65</c:v>
                </c:pt>
                <c:pt idx="411" formatCode="0.0">
                  <c:v>107.16666666659999</c:v>
                </c:pt>
                <c:pt idx="412" formatCode="0.0">
                  <c:v>106.1083333333</c:v>
                </c:pt>
                <c:pt idx="413" formatCode="0.0">
                  <c:v>104.825</c:v>
                </c:pt>
                <c:pt idx="414" formatCode="0.0">
                  <c:v>103.34166666660001</c:v>
                </c:pt>
                <c:pt idx="415" formatCode="0.0">
                  <c:v>101.6916666666</c:v>
                </c:pt>
                <c:pt idx="416" formatCode="0.0">
                  <c:v>100.575</c:v>
                </c:pt>
                <c:pt idx="417" formatCode="0.0">
                  <c:v>100.0666666666</c:v>
                </c:pt>
                <c:pt idx="418" formatCode="0.0">
                  <c:v>100.625</c:v>
                </c:pt>
                <c:pt idx="419" formatCode="0.0">
                  <c:v>101.28333333330001</c:v>
                </c:pt>
                <c:pt idx="420" formatCode="0.0">
                  <c:v>102.29166666659999</c:v>
                </c:pt>
                <c:pt idx="421" formatCode="0.0">
                  <c:v>103.5166666666</c:v>
                </c:pt>
                <c:pt idx="422" formatCode="0.0">
                  <c:v>104.425</c:v>
                </c:pt>
                <c:pt idx="423" formatCode="0.0">
                  <c:v>105.95</c:v>
                </c:pt>
                <c:pt idx="424" formatCode="0.0">
                  <c:v>106.6</c:v>
                </c:pt>
                <c:pt idx="425" formatCode="0.0">
                  <c:v>107.40833333330001</c:v>
                </c:pt>
                <c:pt idx="426" formatCode="0.0">
                  <c:v>108.47499999999999</c:v>
                </c:pt>
                <c:pt idx="427" formatCode="0.0">
                  <c:v>110.3333333333</c:v>
                </c:pt>
                <c:pt idx="428" formatCode="0.0">
                  <c:v>111.53333333330001</c:v>
                </c:pt>
                <c:pt idx="429" formatCode="0.0">
                  <c:v>112.28333333330001</c:v>
                </c:pt>
                <c:pt idx="430" formatCode="0.0">
                  <c:v>112.65833333330001</c:v>
                </c:pt>
                <c:pt idx="431" formatCode="0.0">
                  <c:v>112.7083333333</c:v>
                </c:pt>
                <c:pt idx="432" formatCode="0.0">
                  <c:v>112.5166666666</c:v>
                </c:pt>
                <c:pt idx="433" formatCode="0.0">
                  <c:v>112.3</c:v>
                </c:pt>
                <c:pt idx="434" formatCode="0.0">
                  <c:v>112.5583333333</c:v>
                </c:pt>
                <c:pt idx="435" formatCode="0.0">
                  <c:v>112.4583333333</c:v>
                </c:pt>
                <c:pt idx="436" formatCode="0.0">
                  <c:v>111.9833333333</c:v>
                </c:pt>
                <c:pt idx="437" formatCode="0.0">
                  <c:v>111.7416666666</c:v>
                </c:pt>
                <c:pt idx="438" formatCode="0.0">
                  <c:v>111.40833333330001</c:v>
                </c:pt>
                <c:pt idx="439" formatCode="0.0">
                  <c:v>110.75</c:v>
                </c:pt>
                <c:pt idx="440" formatCode="0.0">
                  <c:v>109.3166666666</c:v>
                </c:pt>
                <c:pt idx="441" formatCode="0.0">
                  <c:v>108.21666666660001</c:v>
                </c:pt>
                <c:pt idx="442" formatCode="0.0">
                  <c:v>107.4333333333</c:v>
                </c:pt>
                <c:pt idx="443" formatCode="0.0">
                  <c:v>106.4</c:v>
                </c:pt>
                <c:pt idx="444" formatCode="0.0">
                  <c:v>106</c:v>
                </c:pt>
                <c:pt idx="445" formatCode="0.0">
                  <c:v>105.175</c:v>
                </c:pt>
                <c:pt idx="446" formatCode="0.0">
                  <c:v>104.9</c:v>
                </c:pt>
                <c:pt idx="447" formatCode="0.0">
                  <c:v>102.675</c:v>
                </c:pt>
                <c:pt idx="448" formatCode="0.0">
                  <c:v>100.675</c:v>
                </c:pt>
                <c:pt idx="449" formatCode="0.0">
                  <c:v>99.1</c:v>
                </c:pt>
                <c:pt idx="450" formatCode="0.0">
                  <c:v>97.5</c:v>
                </c:pt>
                <c:pt idx="451" formatCode="0.0">
                  <c:v>96.433333333299998</c:v>
                </c:pt>
                <c:pt idx="452" formatCode="0.0">
                  <c:v>95.9416666666</c:v>
                </c:pt>
                <c:pt idx="453" formatCode="0.0">
                  <c:v>95.958333333300004</c:v>
                </c:pt>
                <c:pt idx="454" formatCode="0.0">
                  <c:v>95.474999999999994</c:v>
                </c:pt>
                <c:pt idx="455" formatCode="0.0">
                  <c:v>95.333333333300004</c:v>
                </c:pt>
                <c:pt idx="456" formatCode="0.0">
                  <c:v>94.825000000000003</c:v>
                </c:pt>
                <c:pt idx="457" formatCode="0.0">
                  <c:v>94.55</c:v>
                </c:pt>
                <c:pt idx="458" formatCode="0.0">
                  <c:v>94.341666666600005</c:v>
                </c:pt>
                <c:pt idx="459" formatCode="0.0">
                  <c:v>96.758333333300001</c:v>
                </c:pt>
                <c:pt idx="460" formatCode="0.0">
                  <c:v>99.341666666600005</c:v>
                </c:pt>
                <c:pt idx="461" formatCode="0.0">
                  <c:v>101.2333333333</c:v>
                </c:pt>
                <c:pt idx="462" formatCode="0.0">
                  <c:v>103.5166666666</c:v>
                </c:pt>
                <c:pt idx="463" formatCode="0.0">
                  <c:v>105.3333333333</c:v>
                </c:pt>
                <c:pt idx="464" formatCode="0.0">
                  <c:v>107.16666666659999</c:v>
                </c:pt>
                <c:pt idx="465" formatCode="0.0">
                  <c:v>108.6916666666</c:v>
                </c:pt>
                <c:pt idx="466" formatCode="0.0">
                  <c:v>110.8333333333</c:v>
                </c:pt>
                <c:pt idx="467" formatCode="0.0">
                  <c:v>113.22499999999999</c:v>
                </c:pt>
                <c:pt idx="468" formatCode="0.0">
                  <c:v>115.29166666659999</c:v>
                </c:pt>
                <c:pt idx="469" formatCode="0.0">
                  <c:v>118.175</c:v>
                </c:pt>
                <c:pt idx="470" formatCode="0.0">
                  <c:v>119.9333333333</c:v>
                </c:pt>
                <c:pt idx="471" formatCode="0.0">
                  <c:v>120.84166666660001</c:v>
                </c:pt>
                <c:pt idx="472" formatCode="0.0">
                  <c:v>121.5166666666</c:v>
                </c:pt>
                <c:pt idx="473" formatCode="0.0">
                  <c:v>121.875</c:v>
                </c:pt>
                <c:pt idx="474" formatCode="0.0">
                  <c:v>121.91666666659999</c:v>
                </c:pt>
                <c:pt idx="475" formatCode="0.0">
                  <c:v>122.1333333333</c:v>
                </c:pt>
                <c:pt idx="476" formatCode="0.0">
                  <c:v>121.8166666666</c:v>
                </c:pt>
                <c:pt idx="477" formatCode="0.0">
                  <c:v>120.8583333333</c:v>
                </c:pt>
                <c:pt idx="478" formatCode="0.0">
                  <c:v>119.59166666660001</c:v>
                </c:pt>
                <c:pt idx="479" formatCode="0.0">
                  <c:v>118.1333333333</c:v>
                </c:pt>
                <c:pt idx="480" formatCode="0.0">
                  <c:v>116.625</c:v>
                </c:pt>
                <c:pt idx="481" formatCode="0.0">
                  <c:v>114.3666666666</c:v>
                </c:pt>
                <c:pt idx="482" formatCode="0.0">
                  <c:v>112.6416666666</c:v>
                </c:pt>
                <c:pt idx="483" formatCode="0.0">
                  <c:v>111.41666666659999</c:v>
                </c:pt>
                <c:pt idx="484" formatCode="0.0">
                  <c:v>110.2666666666</c:v>
                </c:pt>
                <c:pt idx="485" formatCode="0.0">
                  <c:v>109.3166666666</c:v>
                </c:pt>
                <c:pt idx="486" formatCode="0.0">
                  <c:v>108.2333333333</c:v>
                </c:pt>
                <c:pt idx="487" formatCode="0.0">
                  <c:v>107.22499999999999</c:v>
                </c:pt>
                <c:pt idx="488" formatCode="0.0">
                  <c:v>106.1083333333</c:v>
                </c:pt>
                <c:pt idx="489" formatCode="0.0">
                  <c:v>104.9916666666</c:v>
                </c:pt>
                <c:pt idx="490" formatCode="0.0">
                  <c:v>104.1916666666</c:v>
                </c:pt>
                <c:pt idx="491" formatCode="0.00">
                  <c:v>103.3333333333</c:v>
                </c:pt>
                <c:pt idx="492" formatCode="0.0">
                  <c:v>102.9</c:v>
                </c:pt>
                <c:pt idx="493" formatCode="0.0">
                  <c:v>102.9333333333</c:v>
                </c:pt>
                <c:pt idx="494" formatCode="0.0">
                  <c:v>102.84166666660001</c:v>
                </c:pt>
                <c:pt idx="495" formatCode="0.0">
                  <c:v>102.675</c:v>
                </c:pt>
                <c:pt idx="496" formatCode="0.0">
                  <c:v>102.1083333333</c:v>
                </c:pt>
                <c:pt idx="497" formatCode="0.0">
                  <c:v>101.8166666666</c:v>
                </c:pt>
                <c:pt idx="498" formatCode="0.0">
                  <c:v>102.1166666666</c:v>
                </c:pt>
                <c:pt idx="499" formatCode="0.0">
                  <c:v>102.16666666659999</c:v>
                </c:pt>
                <c:pt idx="500" formatCode="0.0">
                  <c:v>103.35</c:v>
                </c:pt>
                <c:pt idx="501" formatCode="0.0">
                  <c:v>104.5166666666</c:v>
                </c:pt>
                <c:pt idx="502" formatCode="0.0">
                  <c:v>105.54166666659999</c:v>
                </c:pt>
                <c:pt idx="503" formatCode="0.0">
                  <c:v>106.25</c:v>
                </c:pt>
                <c:pt idx="504" formatCode="0.0">
                  <c:v>106.575</c:v>
                </c:pt>
                <c:pt idx="505" formatCode="0.0">
                  <c:v>106.41666666659999</c:v>
                </c:pt>
                <c:pt idx="506" formatCode="0.0">
                  <c:v>106.2333333333</c:v>
                </c:pt>
                <c:pt idx="507" formatCode="0.0">
                  <c:v>106.125</c:v>
                </c:pt>
                <c:pt idx="508" formatCode="0.0">
                  <c:v>106.3916666666</c:v>
                </c:pt>
                <c:pt idx="509" formatCode="0.0">
                  <c:v>106.90833333330001</c:v>
                </c:pt>
                <c:pt idx="510" formatCode="0.0">
                  <c:v>106.2666666666</c:v>
                </c:pt>
                <c:pt idx="511" formatCode="0.0">
                  <c:v>105.8583333333</c:v>
                </c:pt>
                <c:pt idx="512" formatCode="0.0">
                  <c:v>105.54166666659999</c:v>
                </c:pt>
                <c:pt idx="513" formatCode="0.0">
                  <c:v>106.325</c:v>
                </c:pt>
                <c:pt idx="514" formatCode="0.0">
                  <c:v>107.075</c:v>
                </c:pt>
                <c:pt idx="515" formatCode="0.00">
                  <c:v>108.125</c:v>
                </c:pt>
                <c:pt idx="516" formatCode="0.0">
                  <c:v>109.1166666666</c:v>
                </c:pt>
                <c:pt idx="517" formatCode="0.0">
                  <c:v>109.8666666666</c:v>
                </c:pt>
                <c:pt idx="518" formatCode="0.0">
                  <c:v>110.91666666659999</c:v>
                </c:pt>
                <c:pt idx="519" formatCode="0.0">
                  <c:v>112.04166666659999</c:v>
                </c:pt>
                <c:pt idx="520" formatCode="0.0">
                  <c:v>113.8</c:v>
                </c:pt>
                <c:pt idx="521" formatCode="0.0">
                  <c:v>114.95</c:v>
                </c:pt>
                <c:pt idx="522" formatCode="0.0">
                  <c:v>115.95</c:v>
                </c:pt>
                <c:pt idx="523" formatCode="0.0">
                  <c:v>116.4833333333</c:v>
                </c:pt>
                <c:pt idx="524" formatCode="0.0">
                  <c:v>116.9416666666</c:v>
                </c:pt>
                <c:pt idx="525" formatCode="0.0">
                  <c:v>116.575</c:v>
                </c:pt>
                <c:pt idx="526" formatCode="0.0">
                  <c:v>116.16666666659999</c:v>
                </c:pt>
                <c:pt idx="527" formatCode="0.0">
                  <c:v>115.8833333333</c:v>
                </c:pt>
                <c:pt idx="528" formatCode="0.0">
                  <c:v>114.97499999999999</c:v>
                </c:pt>
                <c:pt idx="529" formatCode="0.0">
                  <c:v>114.6083333333</c:v>
                </c:pt>
                <c:pt idx="530" formatCode="0.0">
                  <c:v>113.9416666666</c:v>
                </c:pt>
                <c:pt idx="531" formatCode="0.0">
                  <c:v>112.5666666666</c:v>
                </c:pt>
                <c:pt idx="532" formatCode="0.0">
                  <c:v>111</c:v>
                </c:pt>
                <c:pt idx="533" formatCode="0.0">
                  <c:v>109.34166666660001</c:v>
                </c:pt>
                <c:pt idx="534" formatCode="0.0">
                  <c:v>108.6416666666</c:v>
                </c:pt>
                <c:pt idx="535" formatCode="0.0">
                  <c:v>108.3333333333</c:v>
                </c:pt>
                <c:pt idx="536" formatCode="0.0">
                  <c:v>107.45</c:v>
                </c:pt>
                <c:pt idx="537" formatCode="0.0">
                  <c:v>106.4583333333</c:v>
                </c:pt>
                <c:pt idx="538" formatCode="0.0">
                  <c:v>105.35</c:v>
                </c:pt>
                <c:pt idx="539" formatCode="0.0">
                  <c:v>104.0166666666</c:v>
                </c:pt>
                <c:pt idx="540" formatCode="0.0">
                  <c:v>103.4916666666</c:v>
                </c:pt>
                <c:pt idx="541" formatCode="0.0">
                  <c:v>102.675</c:v>
                </c:pt>
                <c:pt idx="542" formatCode="0.0">
                  <c:v>101.8083333333</c:v>
                </c:pt>
                <c:pt idx="543" formatCode="0.0">
                  <c:v>101.3</c:v>
                </c:pt>
                <c:pt idx="544" formatCode="0.0">
                  <c:v>101.1</c:v>
                </c:pt>
                <c:pt idx="545" formatCode="0.0">
                  <c:v>101.625</c:v>
                </c:pt>
                <c:pt idx="546" formatCode="0.0">
                  <c:v>101.6416666666</c:v>
                </c:pt>
                <c:pt idx="547" formatCode="0.0">
                  <c:v>100.7333333333</c:v>
                </c:pt>
                <c:pt idx="548" formatCode="0.0">
                  <c:v>100.25</c:v>
                </c:pt>
                <c:pt idx="549" formatCode="0.0">
                  <c:v>99.558333333299998</c:v>
                </c:pt>
                <c:pt idx="550" formatCode="0.0">
                  <c:v>99.674999999999997</c:v>
                </c:pt>
                <c:pt idx="551" formatCode="0.0">
                  <c:v>100</c:v>
                </c:pt>
                <c:pt idx="552" formatCode="0.0">
                  <c:v>100.04166666659999</c:v>
                </c:pt>
                <c:pt idx="553" formatCode="0.0">
                  <c:v>99.858333333299996</c:v>
                </c:pt>
                <c:pt idx="554" formatCode="0.0">
                  <c:v>99.733333333299996</c:v>
                </c:pt>
                <c:pt idx="555" formatCode="0.0">
                  <c:v>99.825000000000003</c:v>
                </c:pt>
                <c:pt idx="556" formatCode="0.0">
                  <c:v>99.4416666666</c:v>
                </c:pt>
                <c:pt idx="557" formatCode="0.0">
                  <c:v>99.1</c:v>
                </c:pt>
                <c:pt idx="558" formatCode="0.0">
                  <c:v>98.95</c:v>
                </c:pt>
                <c:pt idx="559" formatCode="0.0">
                  <c:v>98.991666666599997</c:v>
                </c:pt>
                <c:pt idx="560" formatCode="0.0">
                  <c:v>99.075000000000003</c:v>
                </c:pt>
                <c:pt idx="561" formatCode="0.0">
                  <c:v>99.458333333300004</c:v>
                </c:pt>
                <c:pt idx="562" formatCode="0.0">
                  <c:v>98.891666666600003</c:v>
                </c:pt>
                <c:pt idx="563" formatCode="0.0">
                  <c:v>98.608333333299996</c:v>
                </c:pt>
                <c:pt idx="564" formatCode="0.0">
                  <c:v>98.9</c:v>
                </c:pt>
                <c:pt idx="565" formatCode="0.0">
                  <c:v>99.366666666599997</c:v>
                </c:pt>
                <c:pt idx="566" formatCode="0.0">
                  <c:v>99.608333333299996</c:v>
                </c:pt>
                <c:pt idx="567" formatCode="0.0">
                  <c:v>99.783333333300007</c:v>
                </c:pt>
                <c:pt idx="568" formatCode="0.0">
                  <c:v>100.15</c:v>
                </c:pt>
                <c:pt idx="569" formatCode="0.0">
                  <c:v>100.54166666659999</c:v>
                </c:pt>
                <c:pt idx="570" formatCode="0.0">
                  <c:v>101.1833333333</c:v>
                </c:pt>
                <c:pt idx="571" formatCode="0.0">
                  <c:v>101.97499999999999</c:v>
                </c:pt>
                <c:pt idx="572" formatCode="0.0">
                  <c:v>102.1083333333</c:v>
                </c:pt>
                <c:pt idx="573" formatCode="0.0">
                  <c:v>102.1083333333</c:v>
                </c:pt>
                <c:pt idx="574" formatCode="0.0">
                  <c:v>102.52500000000001</c:v>
                </c:pt>
                <c:pt idx="575" formatCode="0.0">
                  <c:v>102.72499999999999</c:v>
                </c:pt>
                <c:pt idx="576" formatCode="0.0">
                  <c:v>102.3</c:v>
                </c:pt>
                <c:pt idx="577" formatCode="0.0">
                  <c:v>101.8</c:v>
                </c:pt>
                <c:pt idx="578" formatCode="0.0">
                  <c:v>101.5</c:v>
                </c:pt>
                <c:pt idx="579" formatCode="0.0">
                  <c:v>99.991666666599997</c:v>
                </c:pt>
                <c:pt idx="580" formatCode="0.0">
                  <c:v>99.558333333299998</c:v>
                </c:pt>
                <c:pt idx="581" formatCode="0.0">
                  <c:v>99.174999999999997</c:v>
                </c:pt>
                <c:pt idx="582" formatCode="0.0">
                  <c:v>98.483333333299996</c:v>
                </c:pt>
                <c:pt idx="583" formatCode="0.0">
                  <c:v>97.833333333300004</c:v>
                </c:pt>
                <c:pt idx="584" formatCode="0.0">
                  <c:v>98.083333333300004</c:v>
                </c:pt>
                <c:pt idx="585" formatCode="0.0">
                  <c:v>98.533333333300007</c:v>
                </c:pt>
                <c:pt idx="586" formatCode="0.0">
                  <c:v>99.083333333300004</c:v>
                </c:pt>
                <c:pt idx="587" formatCode="0.0">
                  <c:v>99.6916666666</c:v>
                </c:pt>
                <c:pt idx="588" formatCode="0.0">
                  <c:v>100.4833333333</c:v>
                </c:pt>
                <c:pt idx="589" formatCode="0.0">
                  <c:v>100.91666666659999</c:v>
                </c:pt>
                <c:pt idx="590" formatCode="0.0">
                  <c:v>101.79166666659999</c:v>
                </c:pt>
                <c:pt idx="591" formatCode="0.0">
                  <c:v>103.9583333333</c:v>
                </c:pt>
                <c:pt idx="592" formatCode="0.0">
                  <c:v>105.0166666666</c:v>
                </c:pt>
                <c:pt idx="593" formatCode="0.0">
                  <c:v>106.0166666666</c:v>
                </c:pt>
                <c:pt idx="594" formatCode="0.0">
                  <c:v>107.625</c:v>
                </c:pt>
                <c:pt idx="595" formatCode="0.0">
                  <c:v>108.9333333333</c:v>
                </c:pt>
                <c:pt idx="596" formatCode="0.0">
                  <c:v>109.79166666659999</c:v>
                </c:pt>
                <c:pt idx="597" formatCode="0.0">
                  <c:v>110.59166666660001</c:v>
                </c:pt>
                <c:pt idx="598" formatCode="0.0">
                  <c:v>110.5083333333</c:v>
                </c:pt>
                <c:pt idx="599" formatCode="0.0">
                  <c:v>111.325</c:v>
                </c:pt>
                <c:pt idx="600" formatCode="0.0">
                  <c:v>112.16666666659999</c:v>
                </c:pt>
                <c:pt idx="601" formatCode="0.0">
                  <c:v>113.9</c:v>
                </c:pt>
                <c:pt idx="602" formatCode="0.0">
                  <c:v>115.3833333333</c:v>
                </c:pt>
                <c:pt idx="603" formatCode="0.0">
                  <c:v>115.95</c:v>
                </c:pt>
                <c:pt idx="604" formatCode="0.0">
                  <c:v>117.04166666659999</c:v>
                </c:pt>
                <c:pt idx="605" formatCode="0.0">
                  <c:v>118.3333333333</c:v>
                </c:pt>
                <c:pt idx="606" formatCode="0.0">
                  <c:v>119.4333333333</c:v>
                </c:pt>
                <c:pt idx="607" formatCode="0.0">
                  <c:v>120.3833333333</c:v>
                </c:pt>
                <c:pt idx="608" formatCode="0.0">
                  <c:v>121.4583333333</c:v>
                </c:pt>
                <c:pt idx="609" formatCode="0.0">
                  <c:v>122.4</c:v>
                </c:pt>
                <c:pt idx="610" formatCode="0.0">
                  <c:v>123.8833333333</c:v>
                </c:pt>
                <c:pt idx="611" formatCode="0.0">
                  <c:v>124.3833333333</c:v>
                </c:pt>
                <c:pt idx="612" formatCode="0.0">
                  <c:v>124.9583333333</c:v>
                </c:pt>
                <c:pt idx="731" formatCode="0.0">
                  <c:v>#N/A</c:v>
                </c:pt>
              </c:numCache>
            </c:numRef>
          </c:val>
          <c:smooth val="0"/>
          <c:extLst>
            <c:ext xmlns:c16="http://schemas.microsoft.com/office/drawing/2014/chart" uri="{C3380CC4-5D6E-409C-BE32-E72D297353CC}">
              <c16:uniqueId val="{00000021-6B19-40B5-847C-1A6690E054A7}"/>
            </c:ext>
          </c:extLst>
        </c:ser>
        <c:ser>
          <c:idx val="5"/>
          <c:order val="7"/>
          <c:tx>
            <c:strRef>
              <c:f>LGEQX!$U$2</c:f>
              <c:strCache>
                <c:ptCount val="1"/>
                <c:pt idx="0">
                  <c:v>125.0</c:v>
                </c:pt>
              </c:strCache>
            </c:strRef>
          </c:tx>
          <c:marker>
            <c:symbol val="none"/>
          </c:marker>
          <c:dLbls>
            <c:dLbl>
              <c:idx val="348"/>
              <c:layout>
                <c:manualLayout>
                  <c:x val="-2.5510204081632654E-2"/>
                  <c:y val="0.1143790849673202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6B19-40B5-847C-1A6690E054A7}"/>
                </c:ext>
              </c:extLst>
            </c:dLbl>
            <c:dLbl>
              <c:idx val="598"/>
              <c:layout>
                <c:manualLayout>
                  <c:x val="0"/>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6B19-40B5-847C-1A6690E054A7}"/>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LGEQX!$A$3:$A$10</c:f>
              <c:numCache>
                <c:formatCode>mmm\-yy</c:formatCode>
                <c:ptCount val="8"/>
                <c:pt idx="0">
                  <c:v>26299</c:v>
                </c:pt>
                <c:pt idx="1">
                  <c:v>26330</c:v>
                </c:pt>
                <c:pt idx="2">
                  <c:v>26359</c:v>
                </c:pt>
                <c:pt idx="3">
                  <c:v>26390</c:v>
                </c:pt>
                <c:pt idx="4">
                  <c:v>26420</c:v>
                </c:pt>
                <c:pt idx="5">
                  <c:v>26451</c:v>
                </c:pt>
                <c:pt idx="6">
                  <c:v>26481</c:v>
                </c:pt>
                <c:pt idx="7">
                  <c:v>26512</c:v>
                </c:pt>
              </c:numCache>
            </c:numRef>
          </c:cat>
          <c:val>
            <c:numRef>
              <c:f>LGEQX!$U$3:$U$1034</c:f>
              <c:numCache>
                <c:formatCode>General</c:formatCode>
                <c:ptCount val="1032"/>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124.9583333333</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pt idx="888" formatCode="0.0">
                  <c:v>#N/A</c:v>
                </c:pt>
                <c:pt idx="889" formatCode="0.0">
                  <c:v>#N/A</c:v>
                </c:pt>
                <c:pt idx="890" formatCode="0.0">
                  <c:v>#N/A</c:v>
                </c:pt>
                <c:pt idx="891" formatCode="0.0">
                  <c:v>#N/A</c:v>
                </c:pt>
                <c:pt idx="892" formatCode="0.0">
                  <c:v>#N/A</c:v>
                </c:pt>
                <c:pt idx="893" formatCode="0.0">
                  <c:v>#N/A</c:v>
                </c:pt>
                <c:pt idx="894" formatCode="0.0">
                  <c:v>#N/A</c:v>
                </c:pt>
                <c:pt idx="895" formatCode="0.0">
                  <c:v>#N/A</c:v>
                </c:pt>
                <c:pt idx="896" formatCode="0.0">
                  <c:v>#N/A</c:v>
                </c:pt>
                <c:pt idx="897" formatCode="0.0">
                  <c:v>#N/A</c:v>
                </c:pt>
                <c:pt idx="898" formatCode="0.0">
                  <c:v>#N/A</c:v>
                </c:pt>
                <c:pt idx="899" formatCode="0.0">
                  <c:v>#N/A</c:v>
                </c:pt>
                <c:pt idx="900" formatCode="0.0">
                  <c:v>#N/A</c:v>
                </c:pt>
                <c:pt idx="901" formatCode="0.0">
                  <c:v>#N/A</c:v>
                </c:pt>
                <c:pt idx="902" formatCode="0.0">
                  <c:v>#N/A</c:v>
                </c:pt>
                <c:pt idx="903" formatCode="0.0">
                  <c:v>#N/A</c:v>
                </c:pt>
                <c:pt idx="904" formatCode="0.0">
                  <c:v>#N/A</c:v>
                </c:pt>
                <c:pt idx="905" formatCode="0.0">
                  <c:v>#N/A</c:v>
                </c:pt>
                <c:pt idx="906" formatCode="0.0">
                  <c:v>#N/A</c:v>
                </c:pt>
                <c:pt idx="907" formatCode="0.0">
                  <c:v>#N/A</c:v>
                </c:pt>
                <c:pt idx="908" formatCode="0.0">
                  <c:v>#N/A</c:v>
                </c:pt>
                <c:pt idx="909" formatCode="0.0">
                  <c:v>#N/A</c:v>
                </c:pt>
                <c:pt idx="910" formatCode="0.0">
                  <c:v>#N/A</c:v>
                </c:pt>
                <c:pt idx="911" formatCode="0.0">
                  <c:v>#N/A</c:v>
                </c:pt>
                <c:pt idx="912" formatCode="0.0">
                  <c:v>#N/A</c:v>
                </c:pt>
                <c:pt idx="913" formatCode="0.0">
                  <c:v>#N/A</c:v>
                </c:pt>
                <c:pt idx="914" formatCode="0.0">
                  <c:v>#N/A</c:v>
                </c:pt>
                <c:pt idx="915" formatCode="0.0">
                  <c:v>#N/A</c:v>
                </c:pt>
                <c:pt idx="916" formatCode="0.0">
                  <c:v>#N/A</c:v>
                </c:pt>
                <c:pt idx="917" formatCode="0.0">
                  <c:v>#N/A</c:v>
                </c:pt>
                <c:pt idx="918" formatCode="0.0">
                  <c:v>#N/A</c:v>
                </c:pt>
                <c:pt idx="919" formatCode="0.0">
                  <c:v>#N/A</c:v>
                </c:pt>
                <c:pt idx="920" formatCode="0.0">
                  <c:v>#N/A</c:v>
                </c:pt>
                <c:pt idx="921" formatCode="0.0">
                  <c:v>#N/A</c:v>
                </c:pt>
                <c:pt idx="922" formatCode="0.0">
                  <c:v>#N/A</c:v>
                </c:pt>
                <c:pt idx="923" formatCode="0.0">
                  <c:v>#N/A</c:v>
                </c:pt>
                <c:pt idx="924" formatCode="0.0">
                  <c:v>#N/A</c:v>
                </c:pt>
                <c:pt idx="925" formatCode="0.0">
                  <c:v>#N/A</c:v>
                </c:pt>
                <c:pt idx="926" formatCode="0.0">
                  <c:v>#N/A</c:v>
                </c:pt>
                <c:pt idx="927" formatCode="0.0">
                  <c:v>#N/A</c:v>
                </c:pt>
                <c:pt idx="928" formatCode="0.0">
                  <c:v>#N/A</c:v>
                </c:pt>
                <c:pt idx="929" formatCode="0.0">
                  <c:v>#N/A</c:v>
                </c:pt>
                <c:pt idx="930" formatCode="0.0">
                  <c:v>#N/A</c:v>
                </c:pt>
                <c:pt idx="931" formatCode="0.0">
                  <c:v>#N/A</c:v>
                </c:pt>
                <c:pt idx="932" formatCode="0.0">
                  <c:v>#N/A</c:v>
                </c:pt>
                <c:pt idx="933" formatCode="0.0">
                  <c:v>#N/A</c:v>
                </c:pt>
                <c:pt idx="934" formatCode="0.0">
                  <c:v>#N/A</c:v>
                </c:pt>
                <c:pt idx="935" formatCode="0.0">
                  <c:v>#N/A</c:v>
                </c:pt>
                <c:pt idx="936" formatCode="0.0">
                  <c:v>#N/A</c:v>
                </c:pt>
                <c:pt idx="937" formatCode="0.0">
                  <c:v>#N/A</c:v>
                </c:pt>
                <c:pt idx="938" formatCode="0.0">
                  <c:v>#N/A</c:v>
                </c:pt>
                <c:pt idx="939" formatCode="0.0">
                  <c:v>#N/A</c:v>
                </c:pt>
                <c:pt idx="940" formatCode="0.0">
                  <c:v>#N/A</c:v>
                </c:pt>
                <c:pt idx="941" formatCode="0.0">
                  <c:v>#N/A</c:v>
                </c:pt>
                <c:pt idx="942" formatCode="0.0">
                  <c:v>#N/A</c:v>
                </c:pt>
                <c:pt idx="943" formatCode="0.0">
                  <c:v>#N/A</c:v>
                </c:pt>
                <c:pt idx="944" formatCode="0.0">
                  <c:v>#N/A</c:v>
                </c:pt>
                <c:pt idx="945" formatCode="0.0">
                  <c:v>#N/A</c:v>
                </c:pt>
                <c:pt idx="946" formatCode="0.0">
                  <c:v>#N/A</c:v>
                </c:pt>
                <c:pt idx="947" formatCode="0.0">
                  <c:v>#N/A</c:v>
                </c:pt>
                <c:pt idx="948" formatCode="0.0">
                  <c:v>#N/A</c:v>
                </c:pt>
                <c:pt idx="949" formatCode="0.0">
                  <c:v>#N/A</c:v>
                </c:pt>
                <c:pt idx="950" formatCode="0.0">
                  <c:v>#N/A</c:v>
                </c:pt>
                <c:pt idx="951" formatCode="0.0">
                  <c:v>#N/A</c:v>
                </c:pt>
                <c:pt idx="952" formatCode="0.0">
                  <c:v>#N/A</c:v>
                </c:pt>
                <c:pt idx="953" formatCode="0.0">
                  <c:v>#N/A</c:v>
                </c:pt>
                <c:pt idx="954" formatCode="0.0">
                  <c:v>#N/A</c:v>
                </c:pt>
                <c:pt idx="955" formatCode="0.0">
                  <c:v>#N/A</c:v>
                </c:pt>
                <c:pt idx="956" formatCode="0.0">
                  <c:v>#N/A</c:v>
                </c:pt>
                <c:pt idx="957" formatCode="0.0">
                  <c:v>#N/A</c:v>
                </c:pt>
                <c:pt idx="958" formatCode="0.0">
                  <c:v>#N/A</c:v>
                </c:pt>
                <c:pt idx="959" formatCode="0.0">
                  <c:v>#N/A</c:v>
                </c:pt>
                <c:pt idx="960" formatCode="0.0">
                  <c:v>#N/A</c:v>
                </c:pt>
                <c:pt idx="961" formatCode="0.0">
                  <c:v>#N/A</c:v>
                </c:pt>
                <c:pt idx="962" formatCode="0.0">
                  <c:v>#N/A</c:v>
                </c:pt>
                <c:pt idx="963" formatCode="0.0">
                  <c:v>#N/A</c:v>
                </c:pt>
                <c:pt idx="964" formatCode="0.0">
                  <c:v>#N/A</c:v>
                </c:pt>
                <c:pt idx="965" formatCode="0.0">
                  <c:v>#N/A</c:v>
                </c:pt>
                <c:pt idx="966" formatCode="0.0">
                  <c:v>#N/A</c:v>
                </c:pt>
                <c:pt idx="967" formatCode="0.0">
                  <c:v>#N/A</c:v>
                </c:pt>
                <c:pt idx="968" formatCode="0.0">
                  <c:v>#N/A</c:v>
                </c:pt>
                <c:pt idx="969" formatCode="0.0">
                  <c:v>#N/A</c:v>
                </c:pt>
                <c:pt idx="970" formatCode="0.0">
                  <c:v>#N/A</c:v>
                </c:pt>
                <c:pt idx="971" formatCode="0.0">
                  <c:v>#N/A</c:v>
                </c:pt>
                <c:pt idx="972" formatCode="0.0">
                  <c:v>#N/A</c:v>
                </c:pt>
                <c:pt idx="973" formatCode="0.0">
                  <c:v>#N/A</c:v>
                </c:pt>
                <c:pt idx="974" formatCode="0.0">
                  <c:v>#N/A</c:v>
                </c:pt>
                <c:pt idx="975" formatCode="0.0">
                  <c:v>#N/A</c:v>
                </c:pt>
                <c:pt idx="976" formatCode="0.0">
                  <c:v>#N/A</c:v>
                </c:pt>
                <c:pt idx="977" formatCode="0.0">
                  <c:v>#N/A</c:v>
                </c:pt>
                <c:pt idx="978" formatCode="0.0">
                  <c:v>#N/A</c:v>
                </c:pt>
                <c:pt idx="979" formatCode="0.0">
                  <c:v>#N/A</c:v>
                </c:pt>
                <c:pt idx="980" formatCode="0.0">
                  <c:v>#N/A</c:v>
                </c:pt>
                <c:pt idx="981" formatCode="0.0">
                  <c:v>#N/A</c:v>
                </c:pt>
                <c:pt idx="982" formatCode="0.0">
                  <c:v>#N/A</c:v>
                </c:pt>
                <c:pt idx="983" formatCode="0.0">
                  <c:v>#N/A</c:v>
                </c:pt>
                <c:pt idx="984" formatCode="0.0">
                  <c:v>#N/A</c:v>
                </c:pt>
                <c:pt idx="985" formatCode="0.0">
                  <c:v>#N/A</c:v>
                </c:pt>
                <c:pt idx="986" formatCode="0.0">
                  <c:v>#N/A</c:v>
                </c:pt>
                <c:pt idx="987" formatCode="0.0">
                  <c:v>#N/A</c:v>
                </c:pt>
                <c:pt idx="988" formatCode="0.0">
                  <c:v>#N/A</c:v>
                </c:pt>
                <c:pt idx="989" formatCode="0.0">
                  <c:v>#N/A</c:v>
                </c:pt>
                <c:pt idx="990" formatCode="0.0">
                  <c:v>#N/A</c:v>
                </c:pt>
                <c:pt idx="991" formatCode="0.0">
                  <c:v>#N/A</c:v>
                </c:pt>
                <c:pt idx="992" formatCode="0.0">
                  <c:v>#N/A</c:v>
                </c:pt>
                <c:pt idx="993" formatCode="0.0">
                  <c:v>#N/A</c:v>
                </c:pt>
                <c:pt idx="994" formatCode="0.0">
                  <c:v>#N/A</c:v>
                </c:pt>
                <c:pt idx="995" formatCode="0.0">
                  <c:v>#N/A</c:v>
                </c:pt>
                <c:pt idx="996" formatCode="0.0">
                  <c:v>#N/A</c:v>
                </c:pt>
                <c:pt idx="997" formatCode="0.0">
                  <c:v>#N/A</c:v>
                </c:pt>
                <c:pt idx="998" formatCode="0.0">
                  <c:v>#N/A</c:v>
                </c:pt>
                <c:pt idx="999" formatCode="0.0">
                  <c:v>#N/A</c:v>
                </c:pt>
                <c:pt idx="1000" formatCode="0.0">
                  <c:v>#N/A</c:v>
                </c:pt>
                <c:pt idx="1001" formatCode="0.0">
                  <c:v>#N/A</c:v>
                </c:pt>
                <c:pt idx="1002" formatCode="0.0">
                  <c:v>#N/A</c:v>
                </c:pt>
                <c:pt idx="1003" formatCode="0.0">
                  <c:v>#N/A</c:v>
                </c:pt>
                <c:pt idx="1004" formatCode="0.0">
                  <c:v>#N/A</c:v>
                </c:pt>
                <c:pt idx="1005" formatCode="0.0">
                  <c:v>#N/A</c:v>
                </c:pt>
                <c:pt idx="1006" formatCode="0.0">
                  <c:v>#N/A</c:v>
                </c:pt>
                <c:pt idx="1007" formatCode="0.0">
                  <c:v>#N/A</c:v>
                </c:pt>
                <c:pt idx="1008" formatCode="0.0">
                  <c:v>#N/A</c:v>
                </c:pt>
                <c:pt idx="1009" formatCode="0.0">
                  <c:v>#N/A</c:v>
                </c:pt>
                <c:pt idx="1010" formatCode="0.0">
                  <c:v>#N/A</c:v>
                </c:pt>
                <c:pt idx="1011" formatCode="0.0">
                  <c:v>#N/A</c:v>
                </c:pt>
                <c:pt idx="1012" formatCode="0.0">
                  <c:v>#N/A</c:v>
                </c:pt>
                <c:pt idx="1013" formatCode="0.0">
                  <c:v>#N/A</c:v>
                </c:pt>
                <c:pt idx="1014" formatCode="0.0">
                  <c:v>#N/A</c:v>
                </c:pt>
                <c:pt idx="1015" formatCode="0.0">
                  <c:v>#N/A</c:v>
                </c:pt>
                <c:pt idx="1016" formatCode="0.0">
                  <c:v>#N/A</c:v>
                </c:pt>
                <c:pt idx="1017" formatCode="0.0">
                  <c:v>#N/A</c:v>
                </c:pt>
                <c:pt idx="1018" formatCode="0.0">
                  <c:v>#N/A</c:v>
                </c:pt>
                <c:pt idx="1019" formatCode="0.0">
                  <c:v>#N/A</c:v>
                </c:pt>
                <c:pt idx="1020" formatCode="0.0">
                  <c:v>#N/A</c:v>
                </c:pt>
                <c:pt idx="1021" formatCode="0.0">
                  <c:v>#N/A</c:v>
                </c:pt>
                <c:pt idx="1022" formatCode="0.0">
                  <c:v>#N/A</c:v>
                </c:pt>
                <c:pt idx="1023" formatCode="0.0">
                  <c:v>#N/A</c:v>
                </c:pt>
                <c:pt idx="1024" formatCode="0.0">
                  <c:v>#N/A</c:v>
                </c:pt>
                <c:pt idx="1025" formatCode="0.0">
                  <c:v>#N/A</c:v>
                </c:pt>
                <c:pt idx="1026" formatCode="0.0">
                  <c:v>#N/A</c:v>
                </c:pt>
                <c:pt idx="1027" formatCode="0.0">
                  <c:v>#N/A</c:v>
                </c:pt>
                <c:pt idx="1028" formatCode="0.0">
                  <c:v>#N/A</c:v>
                </c:pt>
                <c:pt idx="1029" formatCode="0.0">
                  <c:v>#N/A</c:v>
                </c:pt>
                <c:pt idx="1030" formatCode="0.0">
                  <c:v>#N/A</c:v>
                </c:pt>
                <c:pt idx="1031" formatCode="0.0">
                  <c:v>#N/A</c:v>
                </c:pt>
              </c:numCache>
            </c:numRef>
          </c:val>
          <c:smooth val="0"/>
          <c:extLst>
            <c:ext xmlns:c16="http://schemas.microsoft.com/office/drawing/2014/chart" uri="{C3380CC4-5D6E-409C-BE32-E72D297353CC}">
              <c16:uniqueId val="{00000024-6B19-40B5-847C-1A6690E054A7}"/>
            </c:ext>
          </c:extLst>
        </c:ser>
        <c:ser>
          <c:idx val="9"/>
          <c:order val="9"/>
          <c:tx>
            <c:v>12MMA Forecast</c:v>
          </c:tx>
          <c:spPr>
            <a:ln>
              <a:noFill/>
            </a:ln>
          </c:spPr>
          <c:marker>
            <c:symbol val="circle"/>
            <c:size val="8"/>
            <c:spPr>
              <a:solidFill>
                <a:srgbClr val="08A685"/>
              </a:solidFill>
              <a:ln>
                <a:solidFill>
                  <a:srgbClr val="08A685"/>
                </a:solidFill>
              </a:ln>
            </c:spPr>
          </c:marker>
          <c:dLbls>
            <c:delete val="1"/>
          </c:dLbls>
          <c:cat>
            <c:numRef>
              <c:f>LGEQX!$A$3:$A$10</c:f>
              <c:numCache>
                <c:formatCode>mmm\-yy</c:formatCode>
                <c:ptCount val="8"/>
                <c:pt idx="0">
                  <c:v>26299</c:v>
                </c:pt>
                <c:pt idx="1">
                  <c:v>26330</c:v>
                </c:pt>
                <c:pt idx="2">
                  <c:v>26359</c:v>
                </c:pt>
                <c:pt idx="3">
                  <c:v>26390</c:v>
                </c:pt>
                <c:pt idx="4">
                  <c:v>26420</c:v>
                </c:pt>
                <c:pt idx="5">
                  <c:v>26451</c:v>
                </c:pt>
                <c:pt idx="6">
                  <c:v>26481</c:v>
                </c:pt>
                <c:pt idx="7">
                  <c:v>26512</c:v>
                </c:pt>
              </c:numCache>
            </c:numRef>
          </c:cat>
          <c:val>
            <c:numRef>
              <c:f>LGEQX!$K$3:$K$1034</c:f>
              <c:numCache>
                <c:formatCode>General</c:formatCode>
                <c:ptCount val="1032"/>
                <c:pt idx="731" formatCode="0.0">
                  <c:v>#N/A</c:v>
                </c:pt>
              </c:numCache>
            </c:numRef>
          </c:val>
          <c:smooth val="0"/>
          <c:extLst>
            <c:ext xmlns:c16="http://schemas.microsoft.com/office/drawing/2014/chart" uri="{C3380CC4-5D6E-409C-BE32-E72D297353CC}">
              <c16:uniqueId val="{00000025-6B19-40B5-847C-1A6690E054A7}"/>
            </c:ext>
          </c:extLst>
        </c:ser>
        <c:dLbls>
          <c:dLblPos val="r"/>
          <c:showLegendKey val="0"/>
          <c:showVal val="1"/>
          <c:showCatName val="0"/>
          <c:showSerName val="0"/>
          <c:showPercent val="0"/>
          <c:showBubbleSize val="0"/>
        </c:dLbls>
        <c:marker val="1"/>
        <c:smooth val="0"/>
        <c:axId val="752798751"/>
        <c:axId val="307581152"/>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2"/>
        <c:minorTimeUnit val="months"/>
      </c:dateAx>
      <c:valAx>
        <c:axId val="1106967296"/>
        <c:scaling>
          <c:orientation val="minMax"/>
          <c:max val="35"/>
          <c:min val="-7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35"/>
      </c:valAx>
      <c:valAx>
        <c:axId val="307581152"/>
        <c:scaling>
          <c:orientation val="minMax"/>
          <c:max val="165"/>
          <c:min val="75"/>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3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416107097929E-2"/>
          <c:y val="9.3584993052339041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LGEQX!$A$9:$A$836</c:f>
              <c:numCache>
                <c:formatCode>mmm\-yy</c:formatCode>
                <c:ptCount val="8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pt idx="732">
                  <c:v>48580</c:v>
                </c:pt>
                <c:pt idx="733">
                  <c:v>48611</c:v>
                </c:pt>
                <c:pt idx="734">
                  <c:v>48639</c:v>
                </c:pt>
                <c:pt idx="735">
                  <c:v>48670</c:v>
                </c:pt>
                <c:pt idx="736">
                  <c:v>48700</c:v>
                </c:pt>
                <c:pt idx="737">
                  <c:v>48731</c:v>
                </c:pt>
                <c:pt idx="738">
                  <c:v>48761</c:v>
                </c:pt>
                <c:pt idx="739">
                  <c:v>48792</c:v>
                </c:pt>
                <c:pt idx="740">
                  <c:v>48823</c:v>
                </c:pt>
                <c:pt idx="741">
                  <c:v>48853</c:v>
                </c:pt>
                <c:pt idx="742">
                  <c:v>48884</c:v>
                </c:pt>
                <c:pt idx="743">
                  <c:v>48914</c:v>
                </c:pt>
                <c:pt idx="744">
                  <c:v>48945</c:v>
                </c:pt>
                <c:pt idx="745">
                  <c:v>48976</c:v>
                </c:pt>
                <c:pt idx="746">
                  <c:v>49004</c:v>
                </c:pt>
                <c:pt idx="747">
                  <c:v>49035</c:v>
                </c:pt>
                <c:pt idx="748">
                  <c:v>49065</c:v>
                </c:pt>
                <c:pt idx="749">
                  <c:v>49096</c:v>
                </c:pt>
                <c:pt idx="750">
                  <c:v>49126</c:v>
                </c:pt>
                <c:pt idx="751">
                  <c:v>49157</c:v>
                </c:pt>
                <c:pt idx="752">
                  <c:v>49188</c:v>
                </c:pt>
                <c:pt idx="753">
                  <c:v>49218</c:v>
                </c:pt>
                <c:pt idx="754">
                  <c:v>49249</c:v>
                </c:pt>
                <c:pt idx="755">
                  <c:v>49279</c:v>
                </c:pt>
                <c:pt idx="756">
                  <c:v>49310</c:v>
                </c:pt>
                <c:pt idx="757">
                  <c:v>49341</c:v>
                </c:pt>
                <c:pt idx="758">
                  <c:v>49369</c:v>
                </c:pt>
                <c:pt idx="759">
                  <c:v>49400</c:v>
                </c:pt>
                <c:pt idx="760">
                  <c:v>49430</c:v>
                </c:pt>
                <c:pt idx="761">
                  <c:v>49461</c:v>
                </c:pt>
                <c:pt idx="762">
                  <c:v>49491</c:v>
                </c:pt>
                <c:pt idx="763">
                  <c:v>49522</c:v>
                </c:pt>
                <c:pt idx="764">
                  <c:v>49553</c:v>
                </c:pt>
                <c:pt idx="765">
                  <c:v>49583</c:v>
                </c:pt>
                <c:pt idx="766">
                  <c:v>49614</c:v>
                </c:pt>
                <c:pt idx="767">
                  <c:v>49644</c:v>
                </c:pt>
                <c:pt idx="768">
                  <c:v>49675</c:v>
                </c:pt>
                <c:pt idx="769">
                  <c:v>49706</c:v>
                </c:pt>
                <c:pt idx="770">
                  <c:v>49735</c:v>
                </c:pt>
                <c:pt idx="771">
                  <c:v>49766</c:v>
                </c:pt>
                <c:pt idx="772">
                  <c:v>49796</c:v>
                </c:pt>
                <c:pt idx="773">
                  <c:v>49827</c:v>
                </c:pt>
                <c:pt idx="774">
                  <c:v>49857</c:v>
                </c:pt>
                <c:pt idx="775">
                  <c:v>49888</c:v>
                </c:pt>
                <c:pt idx="776">
                  <c:v>49919</c:v>
                </c:pt>
                <c:pt idx="777">
                  <c:v>49949</c:v>
                </c:pt>
                <c:pt idx="778">
                  <c:v>49980</c:v>
                </c:pt>
                <c:pt idx="779">
                  <c:v>50010</c:v>
                </c:pt>
                <c:pt idx="780">
                  <c:v>50041</c:v>
                </c:pt>
                <c:pt idx="781">
                  <c:v>50072</c:v>
                </c:pt>
                <c:pt idx="782">
                  <c:v>50100</c:v>
                </c:pt>
                <c:pt idx="783">
                  <c:v>50131</c:v>
                </c:pt>
                <c:pt idx="784">
                  <c:v>50161</c:v>
                </c:pt>
                <c:pt idx="785">
                  <c:v>50192</c:v>
                </c:pt>
                <c:pt idx="786">
                  <c:v>50222</c:v>
                </c:pt>
                <c:pt idx="787">
                  <c:v>50253</c:v>
                </c:pt>
                <c:pt idx="788">
                  <c:v>50284</c:v>
                </c:pt>
                <c:pt idx="789">
                  <c:v>50314</c:v>
                </c:pt>
                <c:pt idx="790">
                  <c:v>50345</c:v>
                </c:pt>
                <c:pt idx="791">
                  <c:v>50375</c:v>
                </c:pt>
                <c:pt idx="792">
                  <c:v>50406</c:v>
                </c:pt>
                <c:pt idx="793">
                  <c:v>50437</c:v>
                </c:pt>
                <c:pt idx="794">
                  <c:v>50465</c:v>
                </c:pt>
                <c:pt idx="795">
                  <c:v>50496</c:v>
                </c:pt>
                <c:pt idx="796">
                  <c:v>50526</c:v>
                </c:pt>
                <c:pt idx="797">
                  <c:v>50557</c:v>
                </c:pt>
                <c:pt idx="798">
                  <c:v>50587</c:v>
                </c:pt>
                <c:pt idx="799">
                  <c:v>50618</c:v>
                </c:pt>
                <c:pt idx="800">
                  <c:v>50649</c:v>
                </c:pt>
                <c:pt idx="801">
                  <c:v>50679</c:v>
                </c:pt>
                <c:pt idx="802">
                  <c:v>50710</c:v>
                </c:pt>
                <c:pt idx="803">
                  <c:v>50740</c:v>
                </c:pt>
                <c:pt idx="804">
                  <c:v>50771</c:v>
                </c:pt>
                <c:pt idx="805">
                  <c:v>50802</c:v>
                </c:pt>
                <c:pt idx="806">
                  <c:v>50830</c:v>
                </c:pt>
                <c:pt idx="807">
                  <c:v>50861</c:v>
                </c:pt>
                <c:pt idx="808">
                  <c:v>50891</c:v>
                </c:pt>
                <c:pt idx="809">
                  <c:v>50922</c:v>
                </c:pt>
                <c:pt idx="810">
                  <c:v>50952</c:v>
                </c:pt>
                <c:pt idx="811">
                  <c:v>50983</c:v>
                </c:pt>
                <c:pt idx="812">
                  <c:v>51014</c:v>
                </c:pt>
                <c:pt idx="813">
                  <c:v>51044</c:v>
                </c:pt>
                <c:pt idx="814">
                  <c:v>51075</c:v>
                </c:pt>
                <c:pt idx="815">
                  <c:v>51105</c:v>
                </c:pt>
                <c:pt idx="816">
                  <c:v>51136</c:v>
                </c:pt>
                <c:pt idx="817">
                  <c:v>51167</c:v>
                </c:pt>
                <c:pt idx="818">
                  <c:v>51196</c:v>
                </c:pt>
                <c:pt idx="819">
                  <c:v>51227</c:v>
                </c:pt>
                <c:pt idx="820">
                  <c:v>51257</c:v>
                </c:pt>
                <c:pt idx="821">
                  <c:v>51288</c:v>
                </c:pt>
                <c:pt idx="822">
                  <c:v>51318</c:v>
                </c:pt>
                <c:pt idx="823">
                  <c:v>51349</c:v>
                </c:pt>
                <c:pt idx="824">
                  <c:v>51380</c:v>
                </c:pt>
                <c:pt idx="825">
                  <c:v>51410</c:v>
                </c:pt>
                <c:pt idx="826">
                  <c:v>51441</c:v>
                </c:pt>
                <c:pt idx="827">
                  <c:v>51471</c:v>
                </c:pt>
              </c:numCache>
            </c:numRef>
          </c:cat>
          <c:val>
            <c:numRef>
              <c:f>LGEQX!$B$9:$B$836</c:f>
              <c:numCache>
                <c:formatCode>General</c:formatCode>
                <c:ptCount val="8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numCache>
            </c:numRef>
          </c:val>
          <c:smooth val="0"/>
          <c:extLst>
            <c:ext xmlns:c16="http://schemas.microsoft.com/office/drawing/2014/chart" uri="{C3380CC4-5D6E-409C-BE32-E72D297353CC}">
              <c16:uniqueId val="{00000000-22F5-4964-A10C-5689E48911E9}"/>
            </c:ext>
          </c:extLst>
        </c:ser>
        <c:ser>
          <c:idx val="5"/>
          <c:order val="1"/>
          <c:tx>
            <c:v>Production Index - 12/12</c:v>
          </c:tx>
          <c:spPr>
            <a:ln w="38100">
              <a:solidFill>
                <a:srgbClr val="386092">
                  <a:lumMod val="75000"/>
                </a:srgbClr>
              </a:solidFill>
            </a:ln>
            <a:effectLst/>
          </c:spPr>
          <c:marker>
            <c:symbol val="none"/>
          </c:marker>
          <c:cat>
            <c:numRef>
              <c:f>LGEQX!$A$9:$A$836</c:f>
              <c:numCache>
                <c:formatCode>mmm\-yy</c:formatCode>
                <c:ptCount val="8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pt idx="732">
                  <c:v>48580</c:v>
                </c:pt>
                <c:pt idx="733">
                  <c:v>48611</c:v>
                </c:pt>
                <c:pt idx="734">
                  <c:v>48639</c:v>
                </c:pt>
                <c:pt idx="735">
                  <c:v>48670</c:v>
                </c:pt>
                <c:pt idx="736">
                  <c:v>48700</c:v>
                </c:pt>
                <c:pt idx="737">
                  <c:v>48731</c:v>
                </c:pt>
                <c:pt idx="738">
                  <c:v>48761</c:v>
                </c:pt>
                <c:pt idx="739">
                  <c:v>48792</c:v>
                </c:pt>
                <c:pt idx="740">
                  <c:v>48823</c:v>
                </c:pt>
                <c:pt idx="741">
                  <c:v>48853</c:v>
                </c:pt>
                <c:pt idx="742">
                  <c:v>48884</c:v>
                </c:pt>
                <c:pt idx="743">
                  <c:v>48914</c:v>
                </c:pt>
                <c:pt idx="744">
                  <c:v>48945</c:v>
                </c:pt>
                <c:pt idx="745">
                  <c:v>48976</c:v>
                </c:pt>
                <c:pt idx="746">
                  <c:v>49004</c:v>
                </c:pt>
                <c:pt idx="747">
                  <c:v>49035</c:v>
                </c:pt>
                <c:pt idx="748">
                  <c:v>49065</c:v>
                </c:pt>
                <c:pt idx="749">
                  <c:v>49096</c:v>
                </c:pt>
                <c:pt idx="750">
                  <c:v>49126</c:v>
                </c:pt>
                <c:pt idx="751">
                  <c:v>49157</c:v>
                </c:pt>
                <c:pt idx="752">
                  <c:v>49188</c:v>
                </c:pt>
                <c:pt idx="753">
                  <c:v>49218</c:v>
                </c:pt>
                <c:pt idx="754">
                  <c:v>49249</c:v>
                </c:pt>
                <c:pt idx="755">
                  <c:v>49279</c:v>
                </c:pt>
                <c:pt idx="756">
                  <c:v>49310</c:v>
                </c:pt>
                <c:pt idx="757">
                  <c:v>49341</c:v>
                </c:pt>
                <c:pt idx="758">
                  <c:v>49369</c:v>
                </c:pt>
                <c:pt idx="759">
                  <c:v>49400</c:v>
                </c:pt>
                <c:pt idx="760">
                  <c:v>49430</c:v>
                </c:pt>
                <c:pt idx="761">
                  <c:v>49461</c:v>
                </c:pt>
                <c:pt idx="762">
                  <c:v>49491</c:v>
                </c:pt>
                <c:pt idx="763">
                  <c:v>49522</c:v>
                </c:pt>
                <c:pt idx="764">
                  <c:v>49553</c:v>
                </c:pt>
                <c:pt idx="765">
                  <c:v>49583</c:v>
                </c:pt>
                <c:pt idx="766">
                  <c:v>49614</c:v>
                </c:pt>
                <c:pt idx="767">
                  <c:v>49644</c:v>
                </c:pt>
                <c:pt idx="768">
                  <c:v>49675</c:v>
                </c:pt>
                <c:pt idx="769">
                  <c:v>49706</c:v>
                </c:pt>
                <c:pt idx="770">
                  <c:v>49735</c:v>
                </c:pt>
                <c:pt idx="771">
                  <c:v>49766</c:v>
                </c:pt>
                <c:pt idx="772">
                  <c:v>49796</c:v>
                </c:pt>
                <c:pt idx="773">
                  <c:v>49827</c:v>
                </c:pt>
                <c:pt idx="774">
                  <c:v>49857</c:v>
                </c:pt>
                <c:pt idx="775">
                  <c:v>49888</c:v>
                </c:pt>
                <c:pt idx="776">
                  <c:v>49919</c:v>
                </c:pt>
                <c:pt idx="777">
                  <c:v>49949</c:v>
                </c:pt>
                <c:pt idx="778">
                  <c:v>49980</c:v>
                </c:pt>
                <c:pt idx="779">
                  <c:v>50010</c:v>
                </c:pt>
                <c:pt idx="780">
                  <c:v>50041</c:v>
                </c:pt>
                <c:pt idx="781">
                  <c:v>50072</c:v>
                </c:pt>
                <c:pt idx="782">
                  <c:v>50100</c:v>
                </c:pt>
                <c:pt idx="783">
                  <c:v>50131</c:v>
                </c:pt>
                <c:pt idx="784">
                  <c:v>50161</c:v>
                </c:pt>
                <c:pt idx="785">
                  <c:v>50192</c:v>
                </c:pt>
                <c:pt idx="786">
                  <c:v>50222</c:v>
                </c:pt>
                <c:pt idx="787">
                  <c:v>50253</c:v>
                </c:pt>
                <c:pt idx="788">
                  <c:v>50284</c:v>
                </c:pt>
                <c:pt idx="789">
                  <c:v>50314</c:v>
                </c:pt>
                <c:pt idx="790">
                  <c:v>50345</c:v>
                </c:pt>
                <c:pt idx="791">
                  <c:v>50375</c:v>
                </c:pt>
                <c:pt idx="792">
                  <c:v>50406</c:v>
                </c:pt>
                <c:pt idx="793">
                  <c:v>50437</c:v>
                </c:pt>
                <c:pt idx="794">
                  <c:v>50465</c:v>
                </c:pt>
                <c:pt idx="795">
                  <c:v>50496</c:v>
                </c:pt>
                <c:pt idx="796">
                  <c:v>50526</c:v>
                </c:pt>
                <c:pt idx="797">
                  <c:v>50557</c:v>
                </c:pt>
                <c:pt idx="798">
                  <c:v>50587</c:v>
                </c:pt>
                <c:pt idx="799">
                  <c:v>50618</c:v>
                </c:pt>
                <c:pt idx="800">
                  <c:v>50649</c:v>
                </c:pt>
                <c:pt idx="801">
                  <c:v>50679</c:v>
                </c:pt>
                <c:pt idx="802">
                  <c:v>50710</c:v>
                </c:pt>
                <c:pt idx="803">
                  <c:v>50740</c:v>
                </c:pt>
                <c:pt idx="804">
                  <c:v>50771</c:v>
                </c:pt>
                <c:pt idx="805">
                  <c:v>50802</c:v>
                </c:pt>
                <c:pt idx="806">
                  <c:v>50830</c:v>
                </c:pt>
                <c:pt idx="807">
                  <c:v>50861</c:v>
                </c:pt>
                <c:pt idx="808">
                  <c:v>50891</c:v>
                </c:pt>
                <c:pt idx="809">
                  <c:v>50922</c:v>
                </c:pt>
                <c:pt idx="810">
                  <c:v>50952</c:v>
                </c:pt>
                <c:pt idx="811">
                  <c:v>50983</c:v>
                </c:pt>
                <c:pt idx="812">
                  <c:v>51014</c:v>
                </c:pt>
                <c:pt idx="813">
                  <c:v>51044</c:v>
                </c:pt>
                <c:pt idx="814">
                  <c:v>51075</c:v>
                </c:pt>
                <c:pt idx="815">
                  <c:v>51105</c:v>
                </c:pt>
                <c:pt idx="816">
                  <c:v>51136</c:v>
                </c:pt>
                <c:pt idx="817">
                  <c:v>51167</c:v>
                </c:pt>
                <c:pt idx="818">
                  <c:v>51196</c:v>
                </c:pt>
                <c:pt idx="819">
                  <c:v>51227</c:v>
                </c:pt>
                <c:pt idx="820">
                  <c:v>51257</c:v>
                </c:pt>
                <c:pt idx="821">
                  <c:v>51288</c:v>
                </c:pt>
                <c:pt idx="822">
                  <c:v>51318</c:v>
                </c:pt>
                <c:pt idx="823">
                  <c:v>51349</c:v>
                </c:pt>
                <c:pt idx="824">
                  <c:v>51380</c:v>
                </c:pt>
                <c:pt idx="825">
                  <c:v>51410</c:v>
                </c:pt>
                <c:pt idx="826">
                  <c:v>51441</c:v>
                </c:pt>
                <c:pt idx="827">
                  <c:v>51471</c:v>
                </c:pt>
              </c:numCache>
            </c:numRef>
          </c:cat>
          <c:val>
            <c:numRef>
              <c:f>LGEQX!$I$9:$I$836</c:f>
              <c:numCache>
                <c:formatCode>General</c:formatCode>
                <c:ptCount val="828"/>
                <c:pt idx="0" formatCode="0.0">
                  <c:v>0</c:v>
                </c:pt>
                <c:pt idx="23" formatCode="0.0">
                  <c:v>5.8921315107999996</c:v>
                </c:pt>
                <c:pt idx="24" formatCode="0.0">
                  <c:v>6.7570042116</c:v>
                </c:pt>
                <c:pt idx="25" formatCode="0.0">
                  <c:v>7.7441690962000003</c:v>
                </c:pt>
                <c:pt idx="26" formatCode="0.0">
                  <c:v>9.8292151162000003</c:v>
                </c:pt>
                <c:pt idx="27" formatCode="0.0">
                  <c:v>13.324826831899999</c:v>
                </c:pt>
                <c:pt idx="28" formatCode="0.0">
                  <c:v>17.392896374900001</c:v>
                </c:pt>
                <c:pt idx="29" formatCode="0.0">
                  <c:v>21.518054532000001</c:v>
                </c:pt>
                <c:pt idx="30" formatCode="0.0">
                  <c:v>24.786165860899999</c:v>
                </c:pt>
                <c:pt idx="31" formatCode="0.0">
                  <c:v>25.3417066863</c:v>
                </c:pt>
                <c:pt idx="32" formatCode="0.0">
                  <c:v>25.503478579199999</c:v>
                </c:pt>
                <c:pt idx="33" formatCode="0.0">
                  <c:v>25.117201586699998</c:v>
                </c:pt>
                <c:pt idx="34" formatCode="0.0">
                  <c:v>24.511892083700001</c:v>
                </c:pt>
                <c:pt idx="35" formatCode="0.0">
                  <c:v>22.937380080200001</c:v>
                </c:pt>
                <c:pt idx="36" formatCode="0.0">
                  <c:v>20.583190394500001</c:v>
                </c:pt>
                <c:pt idx="37" formatCode="0.0">
                  <c:v>18.586166074699999</c:v>
                </c:pt>
                <c:pt idx="38" formatCode="0.0">
                  <c:v>14.524400330800001</c:v>
                </c:pt>
                <c:pt idx="39" formatCode="0.0">
                  <c:v>9.0397297731999995</c:v>
                </c:pt>
                <c:pt idx="40" formatCode="0.0">
                  <c:v>2.3081721770999999</c:v>
                </c:pt>
                <c:pt idx="41" formatCode="0.0">
                  <c:v>-4.4572468161999996</c:v>
                </c:pt>
                <c:pt idx="42" formatCode="0.0">
                  <c:v>-9.4620771867000002</c:v>
                </c:pt>
                <c:pt idx="43" formatCode="0.0">
                  <c:v>-14.220453875600001</c:v>
                </c:pt>
                <c:pt idx="44" formatCode="0.0">
                  <c:v>-18.176513493800002</c:v>
                </c:pt>
                <c:pt idx="45" formatCode="0.0">
                  <c:v>-22.5825046836</c:v>
                </c:pt>
                <c:pt idx="46" formatCode="0.0">
                  <c:v>-26.870990734100001</c:v>
                </c:pt>
                <c:pt idx="47" formatCode="0.0">
                  <c:v>-29.923382519800001</c:v>
                </c:pt>
                <c:pt idx="48" formatCode="0.0">
                  <c:v>-31.394025604500001</c:v>
                </c:pt>
                <c:pt idx="49" formatCode="0.0">
                  <c:v>-32.430119794600003</c:v>
                </c:pt>
                <c:pt idx="50" formatCode="0.0">
                  <c:v>-32.442582695299997</c:v>
                </c:pt>
                <c:pt idx="51" formatCode="0.0">
                  <c:v>-31.597580764100002</c:v>
                </c:pt>
                <c:pt idx="52" formatCode="0.0">
                  <c:v>-29.4207317073</c:v>
                </c:pt>
                <c:pt idx="53" formatCode="0.0">
                  <c:v>-25.9124087591</c:v>
                </c:pt>
                <c:pt idx="54" formatCode="0.0">
                  <c:v>-22.399605003200001</c:v>
                </c:pt>
                <c:pt idx="55" formatCode="0.0">
                  <c:v>-17.161999656399999</c:v>
                </c:pt>
                <c:pt idx="56" formatCode="0.0">
                  <c:v>-12.8899982171</c:v>
                </c:pt>
                <c:pt idx="57" formatCode="0.0">
                  <c:v>-8.1906180193000004</c:v>
                </c:pt>
                <c:pt idx="58" formatCode="0.0">
                  <c:v>-3.0019493176999998</c:v>
                </c:pt>
                <c:pt idx="59" formatCode="0.0">
                  <c:v>1.3767969224000001</c:v>
                </c:pt>
                <c:pt idx="60" formatCode="0.0">
                  <c:v>4.0431266845999998</c:v>
                </c:pt>
                <c:pt idx="61" formatCode="0.0">
                  <c:v>5.8674546222000004</c:v>
                </c:pt>
                <c:pt idx="62" formatCode="0.0">
                  <c:v>7.5903356852000003</c:v>
                </c:pt>
                <c:pt idx="63" formatCode="0.0">
                  <c:v>9.5104593486999995</c:v>
                </c:pt>
                <c:pt idx="64" formatCode="0.0">
                  <c:v>10.9719222462</c:v>
                </c:pt>
                <c:pt idx="65" formatCode="0.0">
                  <c:v>11.994002998499999</c:v>
                </c:pt>
                <c:pt idx="66" formatCode="0.0">
                  <c:v>12.173913043400001</c:v>
                </c:pt>
                <c:pt idx="67" formatCode="0.0">
                  <c:v>9.1870593114000005</c:v>
                </c:pt>
                <c:pt idx="68" formatCode="0.0">
                  <c:v>7.5521899304</c:v>
                </c:pt>
                <c:pt idx="69" formatCode="0.0">
                  <c:v>6.3868613137999999</c:v>
                </c:pt>
                <c:pt idx="70" formatCode="0.0">
                  <c:v>5.7877813504000004</c:v>
                </c:pt>
                <c:pt idx="71" formatCode="0.0">
                  <c:v>5.6321150389000003</c:v>
                </c:pt>
                <c:pt idx="72" formatCode="0.0">
                  <c:v>6.4966121960000001</c:v>
                </c:pt>
                <c:pt idx="73" formatCode="0.0">
                  <c:v>7.9146730461999999</c:v>
                </c:pt>
                <c:pt idx="74" formatCode="0.0">
                  <c:v>8.7440381558000002</c:v>
                </c:pt>
                <c:pt idx="75" formatCode="0.0">
                  <c:v>9.0389917289999993</c:v>
                </c:pt>
                <c:pt idx="76" formatCode="0.0">
                  <c:v>8.6414947449999993</c:v>
                </c:pt>
                <c:pt idx="77" formatCode="0.0">
                  <c:v>7.4201568176999997</c:v>
                </c:pt>
                <c:pt idx="78" formatCode="0.0">
                  <c:v>6.9389298544000004</c:v>
                </c:pt>
                <c:pt idx="79" formatCode="0.0">
                  <c:v>8.7939221272000001</c:v>
                </c:pt>
                <c:pt idx="80" formatCode="0.0">
                  <c:v>10.694576593700001</c:v>
                </c:pt>
                <c:pt idx="81" formatCode="0.0">
                  <c:v>12.7501429388</c:v>
                </c:pt>
                <c:pt idx="82" formatCode="0.0">
                  <c:v>14.7986322188</c:v>
                </c:pt>
                <c:pt idx="83" formatCode="0.0">
                  <c:v>16.7895632444</c:v>
                </c:pt>
                <c:pt idx="84" formatCode="0.0">
                  <c:v>17.702095808300001</c:v>
                </c:pt>
                <c:pt idx="85" formatCode="0.0">
                  <c:v>18.972843155300001</c:v>
                </c:pt>
                <c:pt idx="86" formatCode="0.0">
                  <c:v>19.846491228000001</c:v>
                </c:pt>
                <c:pt idx="87" formatCode="0.0">
                  <c:v>19.6496297634</c:v>
                </c:pt>
                <c:pt idx="88" formatCode="0.0">
                  <c:v>21.4976710856</c:v>
                </c:pt>
                <c:pt idx="89" formatCode="0.0">
                  <c:v>23.5534983087</c:v>
                </c:pt>
                <c:pt idx="90" formatCode="0.0">
                  <c:v>26.874115982999999</c:v>
                </c:pt>
                <c:pt idx="91" formatCode="0.0">
                  <c:v>26.902932960800001</c:v>
                </c:pt>
                <c:pt idx="92" formatCode="0.0">
                  <c:v>27.711878975400001</c:v>
                </c:pt>
                <c:pt idx="93" formatCode="0.0">
                  <c:v>27.586206896499998</c:v>
                </c:pt>
                <c:pt idx="94" formatCode="0.0">
                  <c:v>26.2617905014</c:v>
                </c:pt>
                <c:pt idx="95" formatCode="0.0">
                  <c:v>24.445523717</c:v>
                </c:pt>
                <c:pt idx="96" formatCode="0.0">
                  <c:v>23.640699522999999</c:v>
                </c:pt>
                <c:pt idx="97" formatCode="0.0">
                  <c:v>21.086956521699999</c:v>
                </c:pt>
                <c:pt idx="98" formatCode="0.0">
                  <c:v>18.847209514999999</c:v>
                </c:pt>
                <c:pt idx="99" formatCode="0.0">
                  <c:v>17.645283018800001</c:v>
                </c:pt>
                <c:pt idx="100" formatCode="0.0">
                  <c:v>12.1498083161</c:v>
                </c:pt>
                <c:pt idx="101" formatCode="0.0">
                  <c:v>5.3458213256000002</c:v>
                </c:pt>
                <c:pt idx="102" formatCode="0.0">
                  <c:v>-3.149386845</c:v>
                </c:pt>
                <c:pt idx="103" formatCode="0.0">
                  <c:v>-6.8510111432</c:v>
                </c:pt>
                <c:pt idx="104" formatCode="0.0">
                  <c:v>-11.993538834200001</c:v>
                </c:pt>
                <c:pt idx="105" formatCode="0.0">
                  <c:v>-15.6995230524</c:v>
                </c:pt>
                <c:pt idx="106" formatCode="0.0">
                  <c:v>-19.108781127099999</c:v>
                </c:pt>
                <c:pt idx="107" formatCode="0.0">
                  <c:v>-22.297385195699999</c:v>
                </c:pt>
                <c:pt idx="108" formatCode="0.0">
                  <c:v>-26.089751832299999</c:v>
                </c:pt>
                <c:pt idx="109" formatCode="0.0">
                  <c:v>-29.225442421099999</c:v>
                </c:pt>
                <c:pt idx="110" formatCode="0.0">
                  <c:v>-31.729535540099999</c:v>
                </c:pt>
                <c:pt idx="111" formatCode="0.0">
                  <c:v>-34.051834744600001</c:v>
                </c:pt>
                <c:pt idx="112" formatCode="0.0">
                  <c:v>-33.946884038900002</c:v>
                </c:pt>
                <c:pt idx="113" formatCode="0.0">
                  <c:v>-32.088633565800002</c:v>
                </c:pt>
                <c:pt idx="114" formatCode="0.0">
                  <c:v>-28.374100719400001</c:v>
                </c:pt>
                <c:pt idx="115" formatCode="0.0">
                  <c:v>-26.510116673999999</c:v>
                </c:pt>
                <c:pt idx="116" formatCode="0.0">
                  <c:v>-24.288773325099999</c:v>
                </c:pt>
                <c:pt idx="117" formatCode="0.0">
                  <c:v>-22.520823510900001</c:v>
                </c:pt>
                <c:pt idx="118" formatCode="0.0">
                  <c:v>-20.090732339500001</c:v>
                </c:pt>
                <c:pt idx="119" formatCode="0.0">
                  <c:v>-17.344717897199999</c:v>
                </c:pt>
                <c:pt idx="120" formatCode="0.0">
                  <c:v>-14.3702157272</c:v>
                </c:pt>
                <c:pt idx="121" formatCode="0.0">
                  <c:v>-9.6031889835000008</c:v>
                </c:pt>
                <c:pt idx="122" formatCode="0.0">
                  <c:v>-5.299755685</c:v>
                </c:pt>
                <c:pt idx="123" formatCode="0.0">
                  <c:v>-0.33073929959999998</c:v>
                </c:pt>
                <c:pt idx="124" formatCode="0.0">
                  <c:v>4.2595541400999997</c:v>
                </c:pt>
                <c:pt idx="125" formatCode="0.0">
                  <c:v>7.3917421953</c:v>
                </c:pt>
                <c:pt idx="126" formatCode="0.0">
                  <c:v>6.8702290075999999</c:v>
                </c:pt>
                <c:pt idx="127" formatCode="0.0">
                  <c:v>7.8577170418</c:v>
                </c:pt>
                <c:pt idx="128" formatCode="0.0">
                  <c:v>8.9494949494</c:v>
                </c:pt>
                <c:pt idx="129" formatCode="0.0">
                  <c:v>9.2494929006</c:v>
                </c:pt>
                <c:pt idx="130" formatCode="0.0">
                  <c:v>8.5360908352999996</c:v>
                </c:pt>
                <c:pt idx="131" formatCode="0.0">
                  <c:v>8.7299979743999998</c:v>
                </c:pt>
                <c:pt idx="132" formatCode="0.0">
                  <c:v>10.056887444099999</c:v>
                </c:pt>
                <c:pt idx="133" formatCode="0.0">
                  <c:v>8.3784325515999996</c:v>
                </c:pt>
                <c:pt idx="134" formatCode="0.0">
                  <c:v>7.2831911092999997</c:v>
                </c:pt>
                <c:pt idx="135" formatCode="0.0">
                  <c:v>4.4114776498000001</c:v>
                </c:pt>
                <c:pt idx="136" formatCode="0.0">
                  <c:v>1.2027491407999999</c:v>
                </c:pt>
                <c:pt idx="137" formatCode="0.0">
                  <c:v>-0.168792198</c:v>
                </c:pt>
                <c:pt idx="138" formatCode="0.0">
                  <c:v>2.0112781954000001</c:v>
                </c:pt>
                <c:pt idx="139" formatCode="0.0">
                  <c:v>1.7887087758</c:v>
                </c:pt>
                <c:pt idx="140" formatCode="0.0">
                  <c:v>2.1880215092999999</c:v>
                </c:pt>
                <c:pt idx="141" formatCode="0.0">
                  <c:v>3.2305978461999998</c:v>
                </c:pt>
                <c:pt idx="142" formatCode="0.0">
                  <c:v>4.9878572761999997</c:v>
                </c:pt>
                <c:pt idx="143" formatCode="0.0">
                  <c:v>5.9612518628000002</c:v>
                </c:pt>
                <c:pt idx="144" formatCode="0.0">
                  <c:v>6.1288536090000001</c:v>
                </c:pt>
                <c:pt idx="145" formatCode="0.0">
                  <c:v>7.5642685406999997</c:v>
                </c:pt>
                <c:pt idx="146" formatCode="0.0">
                  <c:v>9.6374398816000006</c:v>
                </c:pt>
                <c:pt idx="147" formatCode="0.0">
                  <c:v>14.619555056999999</c:v>
                </c:pt>
                <c:pt idx="148" formatCode="0.0">
                  <c:v>19.354838709599999</c:v>
                </c:pt>
                <c:pt idx="149" formatCode="0.0">
                  <c:v>22.280668795699999</c:v>
                </c:pt>
                <c:pt idx="150" formatCode="0.0">
                  <c:v>22.074811129499999</c:v>
                </c:pt>
                <c:pt idx="151" formatCode="0.0">
                  <c:v>21.490023796399999</c:v>
                </c:pt>
                <c:pt idx="152" formatCode="0.0">
                  <c:v>21.720195971599999</c:v>
                </c:pt>
                <c:pt idx="153" formatCode="0.0">
                  <c:v>21.744604316499998</c:v>
                </c:pt>
                <c:pt idx="154" formatCode="0.0">
                  <c:v>22.313167259699998</c:v>
                </c:pt>
                <c:pt idx="155" formatCode="0.0">
                  <c:v>22.661744022499999</c:v>
                </c:pt>
                <c:pt idx="156" formatCode="0.0">
                  <c:v>22.908331883799999</c:v>
                </c:pt>
                <c:pt idx="157" formatCode="0.0">
                  <c:v>23.297799174600001</c:v>
                </c:pt>
                <c:pt idx="158" formatCode="0.0">
                  <c:v>22.5409144592</c:v>
                </c:pt>
                <c:pt idx="159" formatCode="0.0">
                  <c:v>18.8549991844</c:v>
                </c:pt>
                <c:pt idx="160" formatCode="0.0">
                  <c:v>15.283704757300001</c:v>
                </c:pt>
                <c:pt idx="161" formatCode="0.0">
                  <c:v>11.353510523800001</c:v>
                </c:pt>
                <c:pt idx="162" formatCode="0.0">
                  <c:v>7.8943396226000004</c:v>
                </c:pt>
                <c:pt idx="163" formatCode="0.0">
                  <c:v>8.4676811811999997</c:v>
                </c:pt>
                <c:pt idx="164" formatCode="0.0">
                  <c:v>6.7829457364000003</c:v>
                </c:pt>
                <c:pt idx="165" formatCode="0.0">
                  <c:v>5.8206529767999999</c:v>
                </c:pt>
                <c:pt idx="166" formatCode="0.0">
                  <c:v>3.8551061972</c:v>
                </c:pt>
                <c:pt idx="167" formatCode="0.0">
                  <c:v>1.7629353590000001</c:v>
                </c:pt>
                <c:pt idx="168" formatCode="0.0">
                  <c:v>0.35380696290000002</c:v>
                </c:pt>
                <c:pt idx="169" formatCode="0.0">
                  <c:v>-1.3526704783000001</c:v>
                </c:pt>
                <c:pt idx="170" formatCode="0.0">
                  <c:v>-2.9877461103999998</c:v>
                </c:pt>
                <c:pt idx="171" formatCode="0.0">
                  <c:v>-3.4307671195</c:v>
                </c:pt>
                <c:pt idx="172" formatCode="0.0">
                  <c:v>-3.4000548395000001</c:v>
                </c:pt>
                <c:pt idx="173" formatCode="0.0">
                  <c:v>-2.5662251655000001</c:v>
                </c:pt>
                <c:pt idx="174" formatCode="0.0">
                  <c:v>0.15388919970000001</c:v>
                </c:pt>
                <c:pt idx="175" formatCode="0.0">
                  <c:v>-0.43061536319999999</c:v>
                </c:pt>
                <c:pt idx="176" formatCode="0.0">
                  <c:v>1.4239843640000001</c:v>
                </c:pt>
                <c:pt idx="177" formatCode="0.0">
                  <c:v>2.6525198938000001</c:v>
                </c:pt>
                <c:pt idx="178" formatCode="0.0">
                  <c:v>4.2442919176</c:v>
                </c:pt>
                <c:pt idx="179" formatCode="0.0">
                  <c:v>6.4647887322999997</c:v>
                </c:pt>
                <c:pt idx="180" formatCode="0.0">
                  <c:v>8.4614299816000003</c:v>
                </c:pt>
                <c:pt idx="181" formatCode="0.0">
                  <c:v>10.6022052586</c:v>
                </c:pt>
                <c:pt idx="182" formatCode="0.0">
                  <c:v>12.9151291512</c:v>
                </c:pt>
                <c:pt idx="183" formatCode="0.0">
                  <c:v>14.693761546099999</c:v>
                </c:pt>
                <c:pt idx="184" formatCode="0.0">
                  <c:v>16.349701958499999</c:v>
                </c:pt>
                <c:pt idx="185" formatCode="0.0">
                  <c:v>17.898612291100001</c:v>
                </c:pt>
                <c:pt idx="186" formatCode="0.0">
                  <c:v>17.781813102299999</c:v>
                </c:pt>
                <c:pt idx="187" formatCode="0.0">
                  <c:v>19.614955357100001</c:v>
                </c:pt>
                <c:pt idx="188" formatCode="0.0">
                  <c:v>20.165175498899998</c:v>
                </c:pt>
                <c:pt idx="189" formatCode="0.0">
                  <c:v>20.522235822100001</c:v>
                </c:pt>
                <c:pt idx="190" formatCode="0.0">
                  <c:v>20.7605482397</c:v>
                </c:pt>
                <c:pt idx="191" formatCode="0.0">
                  <c:v>20.4921285884</c:v>
                </c:pt>
                <c:pt idx="192" formatCode="0.0">
                  <c:v>20.0104017683</c:v>
                </c:pt>
                <c:pt idx="193" formatCode="0.0">
                  <c:v>19.798057259699998</c:v>
                </c:pt>
                <c:pt idx="194" formatCode="0.0">
                  <c:v>19.318753142199999</c:v>
                </c:pt>
                <c:pt idx="195" formatCode="0.0">
                  <c:v>19.0558790732</c:v>
                </c:pt>
                <c:pt idx="196" formatCode="0.0">
                  <c:v>17.955598926499999</c:v>
                </c:pt>
                <c:pt idx="197" formatCode="0.0">
                  <c:v>16.610617343200001</c:v>
                </c:pt>
                <c:pt idx="198" formatCode="0.0">
                  <c:v>15.2632827324</c:v>
                </c:pt>
                <c:pt idx="199" formatCode="0.0">
                  <c:v>12.946116165099999</c:v>
                </c:pt>
                <c:pt idx="200" formatCode="0.0">
                  <c:v>10.3780068728</c:v>
                </c:pt>
                <c:pt idx="201" formatCode="0.0">
                  <c:v>8.4743850145999993</c:v>
                </c:pt>
                <c:pt idx="202" formatCode="0.0">
                  <c:v>6.4426393679</c:v>
                </c:pt>
                <c:pt idx="203" formatCode="0.0">
                  <c:v>4.3039086516999996</c:v>
                </c:pt>
                <c:pt idx="204" formatCode="0.0">
                  <c:v>1.744312026</c:v>
                </c:pt>
                <c:pt idx="205" formatCode="0.0">
                  <c:v>-1.1095700416000001</c:v>
                </c:pt>
                <c:pt idx="206" formatCode="0.0">
                  <c:v>-3.4762456546</c:v>
                </c:pt>
                <c:pt idx="207" formatCode="0.0">
                  <c:v>-5.9423457175000003</c:v>
                </c:pt>
                <c:pt idx="208" formatCode="0.0">
                  <c:v>-7.4974146844999998</c:v>
                </c:pt>
                <c:pt idx="209" formatCode="0.0">
                  <c:v>-9.2285508290999996</c:v>
                </c:pt>
                <c:pt idx="210" formatCode="0.0">
                  <c:v>-10.361148266200001</c:v>
                </c:pt>
                <c:pt idx="211" formatCode="0.0">
                  <c:v>-10.501858736000001</c:v>
                </c:pt>
                <c:pt idx="212" formatCode="0.0">
                  <c:v>-10.720215857199999</c:v>
                </c:pt>
                <c:pt idx="213" formatCode="0.0">
                  <c:v>-10.995526890600001</c:v>
                </c:pt>
                <c:pt idx="214" formatCode="0.0">
                  <c:v>-10.181894208599999</c:v>
                </c:pt>
                <c:pt idx="215" formatCode="0.0">
                  <c:v>-8.8000000000000007</c:v>
                </c:pt>
                <c:pt idx="216" formatCode="0.0">
                  <c:v>-6.9321690980000001</c:v>
                </c:pt>
                <c:pt idx="217" formatCode="0.0">
                  <c:v>-4.2075736324999999</c:v>
                </c:pt>
                <c:pt idx="218" formatCode="0.0">
                  <c:v>-1.8771144821000001</c:v>
                </c:pt>
                <c:pt idx="219" formatCode="0.0">
                  <c:v>0.59747731790000003</c:v>
                </c:pt>
                <c:pt idx="220" formatCode="0.0">
                  <c:v>3.4209055338000001</c:v>
                </c:pt>
                <c:pt idx="221" formatCode="0.0">
                  <c:v>6.3429025303</c:v>
                </c:pt>
                <c:pt idx="222" formatCode="0.0">
                  <c:v>8.3677685949999994</c:v>
                </c:pt>
                <c:pt idx="223" formatCode="0.0">
                  <c:v>8.8265835929000005</c:v>
                </c:pt>
                <c:pt idx="224" formatCode="0.0">
                  <c:v>8.7527606648000003</c:v>
                </c:pt>
                <c:pt idx="225" formatCode="0.0">
                  <c:v>9.1865357643000003</c:v>
                </c:pt>
                <c:pt idx="226" formatCode="0.0">
                  <c:v>8.1703910614000002</c:v>
                </c:pt>
                <c:pt idx="227" formatCode="0.0">
                  <c:v>6.2096029547000002</c:v>
                </c:pt>
                <c:pt idx="228" formatCode="0.0">
                  <c:v>4.4050343248999999</c:v>
                </c:pt>
                <c:pt idx="229" formatCode="0.0">
                  <c:v>0.27030070950000001</c:v>
                </c:pt>
                <c:pt idx="230" formatCode="0.0">
                  <c:v>-3.2921810698999998</c:v>
                </c:pt>
                <c:pt idx="231" formatCode="0.0">
                  <c:v>-6.0602727671999999</c:v>
                </c:pt>
                <c:pt idx="232" formatCode="0.0">
                  <c:v>-9.8151551182999999</c:v>
                </c:pt>
                <c:pt idx="233" formatCode="0.0">
                  <c:v>-12.057191634600001</c:v>
                </c:pt>
                <c:pt idx="234" formatCode="0.0">
                  <c:v>-13.526109522200001</c:v>
                </c:pt>
                <c:pt idx="235" formatCode="0.0">
                  <c:v>-12.584817642000001</c:v>
                </c:pt>
                <c:pt idx="236" formatCode="0.0">
                  <c:v>-11.008978195799999</c:v>
                </c:pt>
                <c:pt idx="237" formatCode="0.0">
                  <c:v>-10.800685078100001</c:v>
                </c:pt>
                <c:pt idx="238" formatCode="0.0">
                  <c:v>-10.404562083</c:v>
                </c:pt>
                <c:pt idx="239" formatCode="0.0">
                  <c:v>-8.6611606172000002</c:v>
                </c:pt>
                <c:pt idx="240" formatCode="0.0">
                  <c:v>-7.2876712328000002</c:v>
                </c:pt>
                <c:pt idx="241" formatCode="0.0">
                  <c:v>-3.5269010445000002</c:v>
                </c:pt>
                <c:pt idx="242" formatCode="0.0">
                  <c:v>0.184013801</c:v>
                </c:pt>
                <c:pt idx="243" formatCode="0.0">
                  <c:v>3.4656363422999998</c:v>
                </c:pt>
                <c:pt idx="244" formatCode="0.0">
                  <c:v>7.4553517919000001</c:v>
                </c:pt>
                <c:pt idx="245" formatCode="0.0">
                  <c:v>9.3423926231000003</c:v>
                </c:pt>
                <c:pt idx="246" formatCode="0.0">
                  <c:v>9.8236158744999997</c:v>
                </c:pt>
                <c:pt idx="247" formatCode="0.0">
                  <c:v>8.1746513037999993</c:v>
                </c:pt>
                <c:pt idx="248" formatCode="0.0">
                  <c:v>6.7739610856999999</c:v>
                </c:pt>
                <c:pt idx="249" formatCode="0.0">
                  <c:v>7.5723028920999997</c:v>
                </c:pt>
                <c:pt idx="250" formatCode="0.0">
                  <c:v>8.5264801248000008</c:v>
                </c:pt>
                <c:pt idx="251" formatCode="0.0">
                  <c:v>7.6383105294</c:v>
                </c:pt>
                <c:pt idx="252" formatCode="0.0">
                  <c:v>7.9669030732000001</c:v>
                </c:pt>
                <c:pt idx="253" formatCode="0.0">
                  <c:v>6.9507509604999997</c:v>
                </c:pt>
                <c:pt idx="254" formatCode="0.0">
                  <c:v>6.2334978762000004</c:v>
                </c:pt>
                <c:pt idx="255" formatCode="0.0">
                  <c:v>5.1940703857999999</c:v>
                </c:pt>
                <c:pt idx="256" formatCode="0.0">
                  <c:v>4.9302844394000003</c:v>
                </c:pt>
                <c:pt idx="257" formatCode="0.0">
                  <c:v>6.5912117177000002</c:v>
                </c:pt>
                <c:pt idx="258" formatCode="0.0">
                  <c:v>9.5137184920000006</c:v>
                </c:pt>
                <c:pt idx="259" formatCode="0.0">
                  <c:v>12.905034196600001</c:v>
                </c:pt>
                <c:pt idx="260" formatCode="0.0">
                  <c:v>15.399325084299999</c:v>
                </c:pt>
                <c:pt idx="261" formatCode="0.0">
                  <c:v>16.1646586345</c:v>
                </c:pt>
                <c:pt idx="262" formatCode="0.0">
                  <c:v>16.5652318247</c:v>
                </c:pt>
                <c:pt idx="263" formatCode="0.0">
                  <c:v>17.375925721200002</c:v>
                </c:pt>
                <c:pt idx="264" formatCode="0.0">
                  <c:v>17.298007444700001</c:v>
                </c:pt>
                <c:pt idx="265" formatCode="0.0">
                  <c:v>17.374265186100001</c:v>
                </c:pt>
                <c:pt idx="266" formatCode="0.0">
                  <c:v>17.8949643397</c:v>
                </c:pt>
                <c:pt idx="267" formatCode="0.0">
                  <c:v>19.535283993099998</c:v>
                </c:pt>
                <c:pt idx="268" formatCode="0.0">
                  <c:v>20.187094716699999</c:v>
                </c:pt>
                <c:pt idx="269" formatCode="0.0">
                  <c:v>19.165105142600002</c:v>
                </c:pt>
                <c:pt idx="270" formatCode="0.0">
                  <c:v>18.932681535699999</c:v>
                </c:pt>
                <c:pt idx="271" formatCode="0.0">
                  <c:v>17.040714994999998</c:v>
                </c:pt>
                <c:pt idx="272" formatCode="0.0">
                  <c:v>16.619553562699998</c:v>
                </c:pt>
                <c:pt idx="273" formatCode="0.0">
                  <c:v>15.9800249687</c:v>
                </c:pt>
                <c:pt idx="274" formatCode="0.0">
                  <c:v>15.6161002468</c:v>
                </c:pt>
                <c:pt idx="275" formatCode="0.0">
                  <c:v>15.5287691873</c:v>
                </c:pt>
                <c:pt idx="276" formatCode="0.0">
                  <c:v>15.2230726152</c:v>
                </c:pt>
                <c:pt idx="277" formatCode="0.0">
                  <c:v>16.017436468100001</c:v>
                </c:pt>
                <c:pt idx="278" formatCode="0.0">
                  <c:v>15.930339138400001</c:v>
                </c:pt>
                <c:pt idx="279" formatCode="0.0">
                  <c:v>13.831893448500001</c:v>
                </c:pt>
                <c:pt idx="280" formatCode="0.0">
                  <c:v>11.4540951707</c:v>
                </c:pt>
                <c:pt idx="281" formatCode="0.0">
                  <c:v>8.8232724730999994</c:v>
                </c:pt>
                <c:pt idx="282" formatCode="0.0">
                  <c:v>5.5745846890999999</c:v>
                </c:pt>
                <c:pt idx="283" formatCode="0.0">
                  <c:v>4.2423213981999996</c:v>
                </c:pt>
                <c:pt idx="284" formatCode="0.0">
                  <c:v>2.3737880307000001</c:v>
                </c:pt>
                <c:pt idx="285" formatCode="0.0">
                  <c:v>0.81145979960000003</c:v>
                </c:pt>
                <c:pt idx="286" formatCode="0.0">
                  <c:v>-0.2299039329</c:v>
                </c:pt>
                <c:pt idx="287" formatCode="0.0">
                  <c:v>-1.63025758E-2</c:v>
                </c:pt>
                <c:pt idx="288" formatCode="0.0">
                  <c:v>0.19441069250000001</c:v>
                </c:pt>
                <c:pt idx="289" formatCode="0.0">
                  <c:v>-0.54360860180000004</c:v>
                </c:pt>
                <c:pt idx="290" formatCode="0.0">
                  <c:v>-1.4231499051000001</c:v>
                </c:pt>
                <c:pt idx="291" formatCode="0.0">
                  <c:v>-1.0672780455999999</c:v>
                </c:pt>
                <c:pt idx="292" formatCode="0.0">
                  <c:v>-1.2062534719</c:v>
                </c:pt>
                <c:pt idx="293" formatCode="0.0">
                  <c:v>-3.2110459899999999E-2</c:v>
                </c:pt>
                <c:pt idx="294" formatCode="0.0">
                  <c:v>0.81109579040000002</c:v>
                </c:pt>
                <c:pt idx="295" formatCode="0.0">
                  <c:v>0.30929513260000002</c:v>
                </c:pt>
                <c:pt idx="296" formatCode="0.0">
                  <c:v>-0.63683866749999996</c:v>
                </c:pt>
                <c:pt idx="297" formatCode="0.0">
                  <c:v>-1.1581108829</c:v>
                </c:pt>
                <c:pt idx="298" formatCode="0.0">
                  <c:v>-1.9833758537999999</c:v>
                </c:pt>
                <c:pt idx="299" formatCode="0.0">
                  <c:v>-4.1333768139</c:v>
                </c:pt>
                <c:pt idx="300" formatCode="0.0">
                  <c:v>-5.6916484760000001</c:v>
                </c:pt>
                <c:pt idx="301" formatCode="0.0">
                  <c:v>-7.1296519572000001</c:v>
                </c:pt>
                <c:pt idx="302" formatCode="0.0">
                  <c:v>-7.8200192491999996</c:v>
                </c:pt>
                <c:pt idx="303" formatCode="0.0">
                  <c:v>-7.6394438228999997</c:v>
                </c:pt>
                <c:pt idx="304" formatCode="0.0">
                  <c:v>-6.7314643745999998</c:v>
                </c:pt>
                <c:pt idx="305" formatCode="0.0">
                  <c:v>-6.6730908213999998</c:v>
                </c:pt>
                <c:pt idx="306" formatCode="0.0">
                  <c:v>-5.7044009975999996</c:v>
                </c:pt>
                <c:pt idx="307" formatCode="0.0">
                  <c:v>-4.2762090229999998</c:v>
                </c:pt>
                <c:pt idx="308" formatCode="0.0">
                  <c:v>-2.7198027937</c:v>
                </c:pt>
                <c:pt idx="309" formatCode="0.0">
                  <c:v>-1.3378760179</c:v>
                </c:pt>
                <c:pt idx="310" formatCode="0.0">
                  <c:v>0.49538203190000002</c:v>
                </c:pt>
                <c:pt idx="311" formatCode="0.0">
                  <c:v>3.1720384386</c:v>
                </c:pt>
                <c:pt idx="312" formatCode="0.0">
                  <c:v>4.8864123446000001</c:v>
                </c:pt>
                <c:pt idx="313" formatCode="0.0">
                  <c:v>6.9240090012</c:v>
                </c:pt>
                <c:pt idx="314" formatCode="0.0">
                  <c:v>7.8743583050000003</c:v>
                </c:pt>
                <c:pt idx="315" formatCode="0.0">
                  <c:v>6.8437445924000002</c:v>
                </c:pt>
                <c:pt idx="316" formatCode="0.0">
                  <c:v>8.2507966583000005</c:v>
                </c:pt>
                <c:pt idx="317" formatCode="0.0">
                  <c:v>10.230597143300001</c:v>
                </c:pt>
                <c:pt idx="318" formatCode="0.0">
                  <c:v>8.9078498292999999</c:v>
                </c:pt>
                <c:pt idx="319" formatCode="0.0">
                  <c:v>8.0359413409999991</c:v>
                </c:pt>
                <c:pt idx="320" formatCode="0.0">
                  <c:v>7.8216065545999998</c:v>
                </c:pt>
                <c:pt idx="321" formatCode="0.0">
                  <c:v>9.2478733260000006</c:v>
                </c:pt>
                <c:pt idx="322" formatCode="0.0">
                  <c:v>9.2488929735000003</c:v>
                </c:pt>
                <c:pt idx="323" formatCode="0.0">
                  <c:v>7.6904055390000003</c:v>
                </c:pt>
                <c:pt idx="324" formatCode="0.0">
                  <c:v>6.2198610542999999</c:v>
                </c:pt>
                <c:pt idx="325" formatCode="0.0">
                  <c:v>5.1724137930999996</c:v>
                </c:pt>
                <c:pt idx="326" formatCode="0.0">
                  <c:v>5.1863203742000001</c:v>
                </c:pt>
                <c:pt idx="327" formatCode="0.0">
                  <c:v>6.1219531944999996</c:v>
                </c:pt>
                <c:pt idx="328" formatCode="0.0">
                  <c:v>4.1769432731</c:v>
                </c:pt>
                <c:pt idx="329" formatCode="0.0">
                  <c:v>1.6860510498000001</c:v>
                </c:pt>
                <c:pt idx="330" formatCode="0.0">
                  <c:v>2.8361015355000001</c:v>
                </c:pt>
                <c:pt idx="331" formatCode="0.0">
                  <c:v>2.8638681836000002</c:v>
                </c:pt>
                <c:pt idx="332" formatCode="0.0">
                  <c:v>2.8828828828000002</c:v>
                </c:pt>
                <c:pt idx="333" formatCode="0.0">
                  <c:v>5.3966540700000003E-2</c:v>
                </c:pt>
                <c:pt idx="334" formatCode="0.0">
                  <c:v>-1.7436524930999999</c:v>
                </c:pt>
                <c:pt idx="335" formatCode="0.0">
                  <c:v>-2.7554535016999999</c:v>
                </c:pt>
                <c:pt idx="336" formatCode="0.0">
                  <c:v>-3.2933210218000002</c:v>
                </c:pt>
                <c:pt idx="337" formatCode="0.0">
                  <c:v>-4.3177095358999997</c:v>
                </c:pt>
                <c:pt idx="338" formatCode="0.0">
                  <c:v>-5.6360708533999997</c:v>
                </c:pt>
                <c:pt idx="339" formatCode="0.0">
                  <c:v>-5.9900801220000002</c:v>
                </c:pt>
                <c:pt idx="340" formatCode="0.0">
                  <c:v>-6.9802963188999998</c:v>
                </c:pt>
                <c:pt idx="341" formatCode="0.0">
                  <c:v>-7.0622553157999999</c:v>
                </c:pt>
                <c:pt idx="342" formatCode="0.0">
                  <c:v>-7.8394027121000001</c:v>
                </c:pt>
                <c:pt idx="343" formatCode="0.0">
                  <c:v>-7.6811594202000002</c:v>
                </c:pt>
                <c:pt idx="344" formatCode="0.0">
                  <c:v>-8.0179699992</c:v>
                </c:pt>
                <c:pt idx="345" formatCode="0.0">
                  <c:v>-6.2721528739999997</c:v>
                </c:pt>
                <c:pt idx="346" formatCode="0.0">
                  <c:v>-4.9968866748999998</c:v>
                </c:pt>
                <c:pt idx="347" formatCode="0.0">
                  <c:v>-4.0692640691999999</c:v>
                </c:pt>
                <c:pt idx="348" formatCode="0.0">
                  <c:v>-2.7291534054</c:v>
                </c:pt>
                <c:pt idx="349" formatCode="0.0">
                  <c:v>-1.9707207206999999</c:v>
                </c:pt>
                <c:pt idx="350" formatCode="0.0">
                  <c:v>-1.4545750040000001</c:v>
                </c:pt>
                <c:pt idx="351" formatCode="0.0">
                  <c:v>-3.3928571428000001</c:v>
                </c:pt>
                <c:pt idx="352" formatCode="0.0">
                  <c:v>-3.6617405582</c:v>
                </c:pt>
                <c:pt idx="353" formatCode="0.0">
                  <c:v>-4.1050631864999998</c:v>
                </c:pt>
                <c:pt idx="354" formatCode="0.0">
                  <c:v>-5.0095064891999996</c:v>
                </c:pt>
                <c:pt idx="355" formatCode="0.0">
                  <c:v>-5.3788316945999997</c:v>
                </c:pt>
                <c:pt idx="356" formatCode="0.0">
                  <c:v>-6.1258278145</c:v>
                </c:pt>
                <c:pt idx="357" formatCode="0.0">
                  <c:v>-7.7606050641</c:v>
                </c:pt>
                <c:pt idx="358" formatCode="0.0">
                  <c:v>-9.1184663280000002</c:v>
                </c:pt>
                <c:pt idx="359" formatCode="0.0">
                  <c:v>-9.6816540859</c:v>
                </c:pt>
                <c:pt idx="360" formatCode="0.0">
                  <c:v>-11.010224948799999</c:v>
                </c:pt>
                <c:pt idx="361" formatCode="0.0">
                  <c:v>-11.938951341499999</c:v>
                </c:pt>
                <c:pt idx="362" formatCode="0.0">
                  <c:v>-12.6247216953</c:v>
                </c:pt>
                <c:pt idx="363" formatCode="0.0">
                  <c:v>-11.300621744200001</c:v>
                </c:pt>
                <c:pt idx="364" formatCode="0.0">
                  <c:v>-9.5363899778000008</c:v>
                </c:pt>
                <c:pt idx="365" formatCode="0.0">
                  <c:v>-7.5193798449000004</c:v>
                </c:pt>
                <c:pt idx="366" formatCode="0.0">
                  <c:v>-5.8045426855000004</c:v>
                </c:pt>
                <c:pt idx="367" formatCode="0.0">
                  <c:v>-4.6978693677000001</c:v>
                </c:pt>
                <c:pt idx="368" formatCode="0.0">
                  <c:v>-2.1428571428000001</c:v>
                </c:pt>
                <c:pt idx="369" formatCode="0.0">
                  <c:v>-0.13368983949999999</c:v>
                </c:pt>
                <c:pt idx="370" formatCode="0.0">
                  <c:v>2.7314522670999999</c:v>
                </c:pt>
                <c:pt idx="371" formatCode="0.0">
                  <c:v>5.2325581395</c:v>
                </c:pt>
                <c:pt idx="372" formatCode="0.0">
                  <c:v>8.1900910010000008</c:v>
                </c:pt>
                <c:pt idx="373" formatCode="0.0">
                  <c:v>12.4580693253</c:v>
                </c:pt>
                <c:pt idx="374" formatCode="0.0">
                  <c:v>16.157040392599999</c:v>
                </c:pt>
                <c:pt idx="375" formatCode="0.0">
                  <c:v>19.115278961800001</c:v>
                </c:pt>
                <c:pt idx="376" formatCode="0.0">
                  <c:v>19.5289684408</c:v>
                </c:pt>
                <c:pt idx="377" formatCode="0.0">
                  <c:v>17.947285088899999</c:v>
                </c:pt>
                <c:pt idx="378" formatCode="0.0">
                  <c:v>16.4449371766</c:v>
                </c:pt>
                <c:pt idx="379" formatCode="0.0">
                  <c:v>16.089426424700001</c:v>
                </c:pt>
                <c:pt idx="380" formatCode="0.0">
                  <c:v>14.084887807499999</c:v>
                </c:pt>
                <c:pt idx="381" formatCode="0.0">
                  <c:v>12.547969656399999</c:v>
                </c:pt>
                <c:pt idx="382" formatCode="0.0">
                  <c:v>10.828360828299999</c:v>
                </c:pt>
                <c:pt idx="383" formatCode="0.0">
                  <c:v>8.7966160220000003</c:v>
                </c:pt>
                <c:pt idx="384" formatCode="0.0">
                  <c:v>7.0773152080999999</c:v>
                </c:pt>
                <c:pt idx="385" formatCode="0.0">
                  <c:v>4.0019885656999996</c:v>
                </c:pt>
                <c:pt idx="386" formatCode="0.0">
                  <c:v>1.6493337666000001</c:v>
                </c:pt>
                <c:pt idx="387" formatCode="0.0">
                  <c:v>-1.3121272365000001</c:v>
                </c:pt>
                <c:pt idx="388" formatCode="0.0">
                  <c:v>-2.5457124842000001</c:v>
                </c:pt>
                <c:pt idx="389" formatCode="0.0">
                  <c:v>-1.9188250157</c:v>
                </c:pt>
                <c:pt idx="390" formatCode="0.0">
                  <c:v>0.49984132019999999</c:v>
                </c:pt>
                <c:pt idx="391" formatCode="0.0">
                  <c:v>0.8918705603</c:v>
                </c:pt>
                <c:pt idx="392" formatCode="0.0">
                  <c:v>2.1011058451000002</c:v>
                </c:pt>
                <c:pt idx="393" formatCode="0.0">
                  <c:v>3.6634684005999998</c:v>
                </c:pt>
                <c:pt idx="394" formatCode="0.0">
                  <c:v>3.4837688043999999</c:v>
                </c:pt>
                <c:pt idx="395" formatCode="0.0">
                  <c:v>4.1418709829999996</c:v>
                </c:pt>
                <c:pt idx="396" formatCode="0.0">
                  <c:v>3.4674283899999998</c:v>
                </c:pt>
                <c:pt idx="397" formatCode="0.0">
                  <c:v>3.3620140215999998</c:v>
                </c:pt>
                <c:pt idx="398" formatCode="0.0">
                  <c:v>3.7247222444000001</c:v>
                </c:pt>
                <c:pt idx="399" formatCode="0.0">
                  <c:v>4.7219983883000003</c:v>
                </c:pt>
                <c:pt idx="400" formatCode="0.0">
                  <c:v>5.7420137483999998</c:v>
                </c:pt>
                <c:pt idx="401" formatCode="0.0">
                  <c:v>6.1589244022000003</c:v>
                </c:pt>
                <c:pt idx="402" formatCode="0.0">
                  <c:v>4.3577800584000004</c:v>
                </c:pt>
                <c:pt idx="403" formatCode="0.0">
                  <c:v>3.2621450363000002</c:v>
                </c:pt>
                <c:pt idx="404" formatCode="0.0">
                  <c:v>2.5529939655999998</c:v>
                </c:pt>
                <c:pt idx="405" formatCode="0.0">
                  <c:v>1.6752084448</c:v>
                </c:pt>
                <c:pt idx="406" formatCode="0.0">
                  <c:v>1.2624330527000001</c:v>
                </c:pt>
                <c:pt idx="407" formatCode="0.0">
                  <c:v>0.32761904759999999</c:v>
                </c:pt>
                <c:pt idx="408" formatCode="0.0">
                  <c:v>1.0506134969000001</c:v>
                </c:pt>
                <c:pt idx="409" formatCode="0.0">
                  <c:v>1.1792816401999999</c:v>
                </c:pt>
                <c:pt idx="410" formatCode="0.0">
                  <c:v>0.47006241809999999</c:v>
                </c:pt>
                <c:pt idx="411" formatCode="0.0">
                  <c:v>-1.0464758386999999</c:v>
                </c:pt>
                <c:pt idx="412" formatCode="0.0">
                  <c:v>-2.6156787762000002</c:v>
                </c:pt>
                <c:pt idx="413" formatCode="0.0">
                  <c:v>-4.6033672075999998</c:v>
                </c:pt>
                <c:pt idx="414" formatCode="0.0">
                  <c:v>-6.1880626370999998</c:v>
                </c:pt>
                <c:pt idx="415" formatCode="0.0">
                  <c:v>-7.5530303029999999</c:v>
                </c:pt>
                <c:pt idx="416" formatCode="0.0">
                  <c:v>-8.9544357271999999</c:v>
                </c:pt>
                <c:pt idx="417" formatCode="0.0">
                  <c:v>-9.659945832</c:v>
                </c:pt>
                <c:pt idx="418" formatCode="0.0">
                  <c:v>-8.7646392142000007</c:v>
                </c:pt>
                <c:pt idx="419" formatCode="0.0">
                  <c:v>-7.7004860267000002</c:v>
                </c:pt>
                <c:pt idx="420" formatCode="0.0">
                  <c:v>-6.8452606814000001</c:v>
                </c:pt>
                <c:pt idx="421" formatCode="0.0">
                  <c:v>-5.3706101927000001</c:v>
                </c:pt>
                <c:pt idx="422" formatCode="0.0">
                  <c:v>-3.8886332259</c:v>
                </c:pt>
                <c:pt idx="423" formatCode="0.0">
                  <c:v>-1.1353032659</c:v>
                </c:pt>
                <c:pt idx="424" formatCode="0.0">
                  <c:v>0.4633629152</c:v>
                </c:pt>
                <c:pt idx="425" formatCode="0.0">
                  <c:v>2.464424835</c:v>
                </c:pt>
                <c:pt idx="426" formatCode="0.0">
                  <c:v>4.9673413434000002</c:v>
                </c:pt>
                <c:pt idx="427" formatCode="0.0">
                  <c:v>8.4979103498999997</c:v>
                </c:pt>
                <c:pt idx="428" formatCode="0.0">
                  <c:v>10.8956831551</c:v>
                </c:pt>
                <c:pt idx="429" formatCode="0.0">
                  <c:v>12.2085276482</c:v>
                </c:pt>
                <c:pt idx="430" formatCode="0.0">
                  <c:v>11.9585921325</c:v>
                </c:pt>
                <c:pt idx="431" formatCode="0.0">
                  <c:v>11.280236959</c:v>
                </c:pt>
                <c:pt idx="432" formatCode="0.0">
                  <c:v>9.9959266802000002</c:v>
                </c:pt>
                <c:pt idx="433" formatCode="0.0">
                  <c:v>8.4849460634000007</c:v>
                </c:pt>
                <c:pt idx="434" formatCode="0.0">
                  <c:v>7.7886840634999999</c:v>
                </c:pt>
                <c:pt idx="435" formatCode="0.0">
                  <c:v>6.1428346704000001</c:v>
                </c:pt>
                <c:pt idx="436" formatCode="0.0">
                  <c:v>5.0500312694999998</c:v>
                </c:pt>
                <c:pt idx="437" formatCode="0.0">
                  <c:v>4.0344479788000003</c:v>
                </c:pt>
                <c:pt idx="438" formatCode="0.0">
                  <c:v>2.7041561034999999</c:v>
                </c:pt>
                <c:pt idx="439" formatCode="0.0">
                  <c:v>0.3776435045</c:v>
                </c:pt>
                <c:pt idx="440" formatCode="0.0">
                  <c:v>-1.9874476987</c:v>
                </c:pt>
                <c:pt idx="441" formatCode="0.0">
                  <c:v>-3.6217901142</c:v>
                </c:pt>
                <c:pt idx="442" formatCode="0.0">
                  <c:v>-4.6379170056000003</c:v>
                </c:pt>
                <c:pt idx="443" formatCode="0.0">
                  <c:v>-5.5970425138</c:v>
                </c:pt>
                <c:pt idx="444" formatCode="0.0">
                  <c:v>-5.7917345577999999</c:v>
                </c:pt>
                <c:pt idx="445" formatCode="0.0">
                  <c:v>-6.3446126446999997</c:v>
                </c:pt>
                <c:pt idx="446" formatCode="0.0">
                  <c:v>-6.8038794699</c:v>
                </c:pt>
                <c:pt idx="447" formatCode="0.0">
                  <c:v>-8.6995183400999991</c:v>
                </c:pt>
                <c:pt idx="448" formatCode="0.0">
                  <c:v>-10.098228903100001</c:v>
                </c:pt>
                <c:pt idx="449" formatCode="0.0">
                  <c:v>-11.3132970393</c:v>
                </c:pt>
                <c:pt idx="450" formatCode="0.0">
                  <c:v>-12.484105018999999</c:v>
                </c:pt>
                <c:pt idx="451" formatCode="0.0">
                  <c:v>-12.927012791499999</c:v>
                </c:pt>
                <c:pt idx="452" formatCode="0.0">
                  <c:v>-12.2350968135</c:v>
                </c:pt>
                <c:pt idx="453" formatCode="0.0">
                  <c:v>-11.3275835515</c:v>
                </c:pt>
                <c:pt idx="454" formatCode="0.0">
                  <c:v>-11.1309339125</c:v>
                </c:pt>
                <c:pt idx="455" formatCode="0.0">
                  <c:v>-10.401002506199999</c:v>
                </c:pt>
                <c:pt idx="456" formatCode="0.0">
                  <c:v>-10.5424528301</c:v>
                </c:pt>
                <c:pt idx="457" formatCode="0.0">
                  <c:v>-10.102210601299999</c:v>
                </c:pt>
                <c:pt idx="458" formatCode="0.0">
                  <c:v>-10.0651414045</c:v>
                </c:pt>
                <c:pt idx="459" formatCode="0.0">
                  <c:v>-5.7625192759999999</c:v>
                </c:pt>
                <c:pt idx="460" formatCode="0.0">
                  <c:v>-1.3243936759999999</c:v>
                </c:pt>
                <c:pt idx="461" formatCode="0.0">
                  <c:v>2.1527077025999999</c:v>
                </c:pt>
                <c:pt idx="462" formatCode="0.0">
                  <c:v>6.1709401708999998</c:v>
                </c:pt>
                <c:pt idx="463" formatCode="0.0">
                  <c:v>9.2291738679000002</c:v>
                </c:pt>
                <c:pt idx="464" formatCode="0.0">
                  <c:v>11.699817597399999</c:v>
                </c:pt>
                <c:pt idx="465" formatCode="0.0">
                  <c:v>13.269648284800001</c:v>
                </c:pt>
                <c:pt idx="466" formatCode="0.0">
                  <c:v>16.0862354892</c:v>
                </c:pt>
                <c:pt idx="467" formatCode="0.0">
                  <c:v>18.767482517400001</c:v>
                </c:pt>
                <c:pt idx="468" formatCode="0.0">
                  <c:v>21.5836189471</c:v>
                </c:pt>
                <c:pt idx="469" formatCode="0.0">
                  <c:v>24.986779481700001</c:v>
                </c:pt>
                <c:pt idx="470" formatCode="0.0">
                  <c:v>27.126578924099999</c:v>
                </c:pt>
                <c:pt idx="471" formatCode="0.0">
                  <c:v>24.890190336700002</c:v>
                </c:pt>
                <c:pt idx="472" formatCode="0.0">
                  <c:v>22.321952856300001</c:v>
                </c:pt>
                <c:pt idx="473" formatCode="0.0">
                  <c:v>20.390187685200001</c:v>
                </c:pt>
                <c:pt idx="474" formatCode="0.0">
                  <c:v>17.774915472499998</c:v>
                </c:pt>
                <c:pt idx="475" formatCode="0.0">
                  <c:v>15.949367088600001</c:v>
                </c:pt>
                <c:pt idx="476" formatCode="0.0">
                  <c:v>13.670295489800001</c:v>
                </c:pt>
                <c:pt idx="477" formatCode="0.0">
                  <c:v>11.193743770599999</c:v>
                </c:pt>
                <c:pt idx="478" formatCode="0.0">
                  <c:v>7.9022556389999998</c:v>
                </c:pt>
                <c:pt idx="479" formatCode="0.0">
                  <c:v>4.3350261279</c:v>
                </c:pt>
                <c:pt idx="480" formatCode="0.0">
                  <c:v>1.1564871701999999</c:v>
                </c:pt>
                <c:pt idx="481" formatCode="0.0">
                  <c:v>-3.2226218178999999</c:v>
                </c:pt>
                <c:pt idx="482" formatCode="0.0">
                  <c:v>-6.0797665369000002</c:v>
                </c:pt>
                <c:pt idx="483" formatCode="0.0">
                  <c:v>-7.799462106</c:v>
                </c:pt>
                <c:pt idx="484" formatCode="0.0">
                  <c:v>-9.2579893018000003</c:v>
                </c:pt>
                <c:pt idx="485" formatCode="0.0">
                  <c:v>-10.304273504199999</c:v>
                </c:pt>
                <c:pt idx="486" formatCode="0.0">
                  <c:v>-11.223513328699999</c:v>
                </c:pt>
                <c:pt idx="487" formatCode="0.0">
                  <c:v>-12.206604803399999</c:v>
                </c:pt>
                <c:pt idx="488" formatCode="0.0">
                  <c:v>-12.895060883799999</c:v>
                </c:pt>
                <c:pt idx="489" formatCode="0.0">
                  <c:v>-13.1283182789</c:v>
                </c:pt>
                <c:pt idx="490" formatCode="0.0">
                  <c:v>-12.877151418</c:v>
                </c:pt>
                <c:pt idx="491" formatCode="0.0">
                  <c:v>-12.5282167042</c:v>
                </c:pt>
                <c:pt idx="492" formatCode="0.0">
                  <c:v>-11.768488745899999</c:v>
                </c:pt>
                <c:pt idx="493" formatCode="0.0">
                  <c:v>-9.9970853977999994</c:v>
                </c:pt>
                <c:pt idx="494" formatCode="0.0">
                  <c:v>-8.7001553599000001</c:v>
                </c:pt>
                <c:pt idx="495" formatCode="0.0">
                  <c:v>-7.8459237097000001</c:v>
                </c:pt>
                <c:pt idx="496" formatCode="0.0">
                  <c:v>-7.3987303506000002</c:v>
                </c:pt>
                <c:pt idx="497" formatCode="0.0">
                  <c:v>-6.8608019515000001</c:v>
                </c:pt>
                <c:pt idx="498" formatCode="0.0">
                  <c:v>-5.6513704958000002</c:v>
                </c:pt>
                <c:pt idx="499" formatCode="0.0">
                  <c:v>-4.7174943654000003</c:v>
                </c:pt>
                <c:pt idx="500" formatCode="0.0">
                  <c:v>-2.5995444906</c:v>
                </c:pt>
                <c:pt idx="501" formatCode="0.0">
                  <c:v>-0.45241685840000001</c:v>
                </c:pt>
                <c:pt idx="502" formatCode="0.0">
                  <c:v>1.2956890346000001</c:v>
                </c:pt>
                <c:pt idx="503" formatCode="0.0">
                  <c:v>2.8225806451</c:v>
                </c:pt>
                <c:pt idx="504" formatCode="0.0">
                  <c:v>3.5714285713999998</c:v>
                </c:pt>
                <c:pt idx="505" formatCode="0.0">
                  <c:v>3.3840673575000002</c:v>
                </c:pt>
                <c:pt idx="506" formatCode="0.0">
                  <c:v>3.297949923</c:v>
                </c:pt>
                <c:pt idx="507" formatCode="0.0">
                  <c:v>3.3601168736</c:v>
                </c:pt>
                <c:pt idx="508" formatCode="0.0">
                  <c:v>4.1948910469999996</c:v>
                </c:pt>
                <c:pt idx="509" formatCode="0.0">
                  <c:v>5.0008184645</c:v>
                </c:pt>
                <c:pt idx="510" formatCode="0.0">
                  <c:v>4.0639791087999999</c:v>
                </c:pt>
                <c:pt idx="511" formatCode="0.0">
                  <c:v>3.6133768352</c:v>
                </c:pt>
                <c:pt idx="512" formatCode="0.0">
                  <c:v>2.1206257055000002</c:v>
                </c:pt>
                <c:pt idx="513" formatCode="0.0">
                  <c:v>1.7301865730999999</c:v>
                </c:pt>
                <c:pt idx="514" formatCode="0.0">
                  <c:v>1.4528227398</c:v>
                </c:pt>
                <c:pt idx="515" formatCode="0.0">
                  <c:v>1.7647058822999999</c:v>
                </c:pt>
                <c:pt idx="516" formatCode="0.0">
                  <c:v>2.3848619907000002</c:v>
                </c:pt>
                <c:pt idx="517" formatCode="0.0">
                  <c:v>3.2419733750000002</c:v>
                </c:pt>
                <c:pt idx="518" formatCode="0.0">
                  <c:v>4.4085346721000001</c:v>
                </c:pt>
                <c:pt idx="519" formatCode="0.0">
                  <c:v>5.5751864939000004</c:v>
                </c:pt>
                <c:pt idx="520" formatCode="0.0">
                  <c:v>6.9632646666999998</c:v>
                </c:pt>
                <c:pt idx="521" formatCode="0.0">
                  <c:v>7.5220204223999998</c:v>
                </c:pt>
                <c:pt idx="522" formatCode="0.0">
                  <c:v>9.1122961104000009</c:v>
                </c:pt>
                <c:pt idx="523" formatCode="0.0">
                  <c:v>10.036999134</c:v>
                </c:pt>
                <c:pt idx="524" formatCode="0.0">
                  <c:v>10.8014212396</c:v>
                </c:pt>
                <c:pt idx="525" formatCode="0.0">
                  <c:v>9.6402539383000008</c:v>
                </c:pt>
                <c:pt idx="526" formatCode="0.0">
                  <c:v>8.4909331464999998</c:v>
                </c:pt>
                <c:pt idx="527" formatCode="0.0">
                  <c:v>7.1753371868000002</c:v>
                </c:pt>
                <c:pt idx="528" formatCode="0.0">
                  <c:v>5.3688712386999997</c:v>
                </c:pt>
                <c:pt idx="529" formatCode="0.0">
                  <c:v>4.3158373786000004</c:v>
                </c:pt>
                <c:pt idx="530" formatCode="0.0">
                  <c:v>2.7272727271999999</c:v>
                </c:pt>
                <c:pt idx="531" formatCode="0.0">
                  <c:v>0.46857567859999999</c:v>
                </c:pt>
                <c:pt idx="532" formatCode="0.0">
                  <c:v>-2.460456942</c:v>
                </c:pt>
                <c:pt idx="533" formatCode="0.0">
                  <c:v>-4.8789328692999998</c:v>
                </c:pt>
                <c:pt idx="534" formatCode="0.0">
                  <c:v>-6.3030041684000002</c:v>
                </c:pt>
                <c:pt idx="535" formatCode="0.0">
                  <c:v>-6.9967091142999998</c:v>
                </c:pt>
                <c:pt idx="536" formatCode="0.0">
                  <c:v>-8.1165823415999991</c:v>
                </c:pt>
                <c:pt idx="537" formatCode="0.0">
                  <c:v>-8.6782471942000008</c:v>
                </c:pt>
                <c:pt idx="538" formatCode="0.0">
                  <c:v>-9.3113342897999996</c:v>
                </c:pt>
                <c:pt idx="539" formatCode="0.0">
                  <c:v>-10.2401840931</c:v>
                </c:pt>
                <c:pt idx="540" formatCode="0.0">
                  <c:v>-9.9876784807999996</c:v>
                </c:pt>
                <c:pt idx="541" formatCode="0.0">
                  <c:v>-10.412273685700001</c:v>
                </c:pt>
                <c:pt idx="542" formatCode="0.0">
                  <c:v>-10.648723762099999</c:v>
                </c:pt>
                <c:pt idx="543" formatCode="0.0">
                  <c:v>-10.008883624499999</c:v>
                </c:pt>
                <c:pt idx="544" formatCode="0.0">
                  <c:v>-8.9189189188999993</c:v>
                </c:pt>
                <c:pt idx="545" formatCode="0.0">
                  <c:v>-7.0573889185000001</c:v>
                </c:pt>
                <c:pt idx="546" formatCode="0.0">
                  <c:v>-6.4432001227000004</c:v>
                </c:pt>
                <c:pt idx="547" formatCode="0.0">
                  <c:v>-7.0153846153000003</c:v>
                </c:pt>
                <c:pt idx="548" formatCode="0.0">
                  <c:v>-6.7007910655999998</c:v>
                </c:pt>
                <c:pt idx="549" formatCode="0.0">
                  <c:v>-6.4814090019000004</c:v>
                </c:pt>
                <c:pt idx="550" formatCode="0.0">
                  <c:v>-5.3868058851000002</c:v>
                </c:pt>
                <c:pt idx="551" formatCode="0.0">
                  <c:v>-3.8615606473000001</c:v>
                </c:pt>
                <c:pt idx="552" formatCode="0.0">
                  <c:v>-3.3336017392000001</c:v>
                </c:pt>
                <c:pt idx="553" formatCode="0.0">
                  <c:v>-2.7432838243000002</c:v>
                </c:pt>
                <c:pt idx="554" formatCode="0.0">
                  <c:v>-2.0381435703999999</c:v>
                </c:pt>
                <c:pt idx="555" formatCode="0.0">
                  <c:v>-1.456071076</c:v>
                </c:pt>
                <c:pt idx="556" formatCode="0.0">
                  <c:v>-1.6402901417</c:v>
                </c:pt>
                <c:pt idx="557" formatCode="0.0">
                  <c:v>-2.4846248462</c:v>
                </c:pt>
                <c:pt idx="558" formatCode="0.0">
                  <c:v>-2.6481921784</c:v>
                </c:pt>
                <c:pt idx="559" formatCode="0.0">
                  <c:v>-1.7289874255</c:v>
                </c:pt>
                <c:pt idx="560" formatCode="0.0">
                  <c:v>-1.1720698253999999</c:v>
                </c:pt>
                <c:pt idx="561" formatCode="0.0">
                  <c:v>-0.10044362599999999</c:v>
                </c:pt>
                <c:pt idx="562" formatCode="0.0">
                  <c:v>-0.78588746759999994</c:v>
                </c:pt>
                <c:pt idx="563" formatCode="0.0">
                  <c:v>-1.3916666665999999</c:v>
                </c:pt>
                <c:pt idx="564" formatCode="0.0">
                  <c:v>-1.1411911702999999</c:v>
                </c:pt>
                <c:pt idx="565" formatCode="0.0">
                  <c:v>-0.49236418250000002</c:v>
                </c:pt>
                <c:pt idx="566" formatCode="0.0">
                  <c:v>-0.12533422450000001</c:v>
                </c:pt>
                <c:pt idx="567" formatCode="0.0">
                  <c:v>-4.17397111E-2</c:v>
                </c:pt>
                <c:pt idx="568" formatCode="0.0">
                  <c:v>0.71231039969999999</c:v>
                </c:pt>
                <c:pt idx="569" formatCode="0.0">
                  <c:v>1.4547595020999999</c:v>
                </c:pt>
                <c:pt idx="570" formatCode="0.0">
                  <c:v>2.2570321711000001</c:v>
                </c:pt>
                <c:pt idx="571" formatCode="0.0">
                  <c:v>3.0137216937</c:v>
                </c:pt>
                <c:pt idx="572" formatCode="0.0">
                  <c:v>3.0616536293999999</c:v>
                </c:pt>
                <c:pt idx="573" formatCode="0.0">
                  <c:v>2.6644323418</c:v>
                </c:pt>
                <c:pt idx="574" formatCode="0.0">
                  <c:v>3.6740540996000002</c:v>
                </c:pt>
                <c:pt idx="575" formatCode="0.0">
                  <c:v>4.1747654863000001</c:v>
                </c:pt>
                <c:pt idx="576" formatCode="0.0">
                  <c:v>3.4378159757</c:v>
                </c:pt>
                <c:pt idx="577" formatCode="0.0">
                  <c:v>2.4488426701999999</c:v>
                </c:pt>
                <c:pt idx="578" formatCode="0.0">
                  <c:v>1.8991048272</c:v>
                </c:pt>
                <c:pt idx="579" formatCode="0.0">
                  <c:v>0.20878570229999999</c:v>
                </c:pt>
                <c:pt idx="580" formatCode="0.0">
                  <c:v>-0.59078049590000004</c:v>
                </c:pt>
                <c:pt idx="581" formatCode="0.0">
                  <c:v>-1.3593037712</c:v>
                </c:pt>
                <c:pt idx="582" formatCode="0.0">
                  <c:v>-2.6684236534000001</c:v>
                </c:pt>
                <c:pt idx="583" formatCode="0.0">
                  <c:v>-4.0614529704000004</c:v>
                </c:pt>
                <c:pt idx="584" formatCode="0.0">
                  <c:v>-3.9418917815999999</c:v>
                </c:pt>
                <c:pt idx="585" formatCode="0.0">
                  <c:v>-3.5011833835999999</c:v>
                </c:pt>
                <c:pt idx="586" formatCode="0.0">
                  <c:v>-3.3569048199</c:v>
                </c:pt>
                <c:pt idx="587" formatCode="0.0">
                  <c:v>-2.9528676888000001</c:v>
                </c:pt>
                <c:pt idx="588" formatCode="0.0">
                  <c:v>-1.7758227435</c:v>
                </c:pt>
                <c:pt idx="589" formatCode="0.0">
                  <c:v>-0.86771447280000003</c:v>
                </c:pt>
                <c:pt idx="590" formatCode="0.0">
                  <c:v>0.28735632179999998</c:v>
                </c:pt>
                <c:pt idx="591" formatCode="0.0">
                  <c:v>3.9669972496999999</c:v>
                </c:pt>
                <c:pt idx="592" formatCode="0.0">
                  <c:v>5.4825479199</c:v>
                </c:pt>
                <c:pt idx="593" formatCode="0.0">
                  <c:v>6.8985799512000003</c:v>
                </c:pt>
                <c:pt idx="594" formatCode="0.0">
                  <c:v>9.2824504991999994</c:v>
                </c:pt>
                <c:pt idx="595" formatCode="0.0">
                  <c:v>11.345826235000001</c:v>
                </c:pt>
                <c:pt idx="596" formatCode="0.0">
                  <c:v>11.937128292200001</c:v>
                </c:pt>
                <c:pt idx="597" formatCode="0.0">
                  <c:v>12.2378213802</c:v>
                </c:pt>
                <c:pt idx="598" formatCode="0.0">
                  <c:v>11.530698065599999</c:v>
                </c:pt>
                <c:pt idx="599" formatCode="0.0">
                  <c:v>11.6693137172</c:v>
                </c:pt>
                <c:pt idx="600" formatCode="0.0">
                  <c:v>11.627135511600001</c:v>
                </c:pt>
                <c:pt idx="601" formatCode="0.0">
                  <c:v>12.865400495399999</c:v>
                </c:pt>
                <c:pt idx="602" formatCode="0.0">
                  <c:v>13.352435529999999</c:v>
                </c:pt>
                <c:pt idx="603" formatCode="0.0">
                  <c:v>11.5350701402</c:v>
                </c:pt>
                <c:pt idx="604" formatCode="0.0">
                  <c:v>11.4505634026</c:v>
                </c:pt>
                <c:pt idx="605" formatCode="0.0">
                  <c:v>11.617670177600001</c:v>
                </c:pt>
                <c:pt idx="606" formatCode="0.0">
                  <c:v>10.971738288799999</c:v>
                </c:pt>
                <c:pt idx="607" formatCode="0.0">
                  <c:v>10.5110159118</c:v>
                </c:pt>
                <c:pt idx="608" formatCode="0.0">
                  <c:v>10.626185958200001</c:v>
                </c:pt>
                <c:pt idx="609" formatCode="0.0">
                  <c:v>10.677416924099999</c:v>
                </c:pt>
                <c:pt idx="610" formatCode="0.0">
                  <c:v>12.103159641</c:v>
                </c:pt>
                <c:pt idx="611" formatCode="0.0">
                  <c:v>11.729919904100001</c:v>
                </c:pt>
                <c:pt idx="612" formatCode="0.0">
                  <c:v>11.404160475399999</c:v>
                </c:pt>
                <c:pt idx="827" formatCode="0.0">
                  <c:v>#N/A</c:v>
                </c:pt>
              </c:numCache>
            </c:numRef>
          </c:val>
          <c:smooth val="0"/>
          <c:extLst>
            <c:ext xmlns:c16="http://schemas.microsoft.com/office/drawing/2014/chart" uri="{C3380CC4-5D6E-409C-BE32-E72D297353CC}">
              <c16:uniqueId val="{00000001-22F5-4964-A10C-5689E48911E9}"/>
            </c:ext>
          </c:extLst>
        </c:ser>
        <c:ser>
          <c:idx val="6"/>
          <c:order val="2"/>
          <c:tx>
            <c:strRef>
              <c:f>LGEQX!$N$7</c:f>
              <c:strCache>
                <c:ptCount val="1"/>
                <c:pt idx="0">
                  <c:v>11.4%</c:v>
                </c:pt>
              </c:strCache>
            </c:strRef>
          </c:tx>
          <c:marker>
            <c:symbol val="none"/>
          </c:marker>
          <c:dLbls>
            <c:dLbl>
              <c:idx val="251"/>
              <c:layout>
                <c:manualLayout>
                  <c:x val="-9.9103757325060327E-2"/>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22F5-4964-A10C-5689E48911E9}"/>
                </c:ext>
              </c:extLst>
            </c:dLbl>
            <c:dLbl>
              <c:idx val="366"/>
              <c:layout>
                <c:manualLayout>
                  <c:x val="4.3088590141330575E-3"/>
                  <c:y val="6.6454013822434873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22F5-4964-A10C-5689E48911E9}"/>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22F5-4964-A10C-5689E48911E9}"/>
                </c:ext>
              </c:extLst>
            </c:dLbl>
            <c:dLbl>
              <c:idx val="393"/>
              <c:layout>
                <c:manualLayout>
                  <c:x val="5.888773985981835E-2"/>
                  <c:y val="-9.30356193514088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22F5-4964-A10C-5689E48911E9}"/>
                </c:ext>
              </c:extLst>
            </c:dLbl>
            <c:dLbl>
              <c:idx val="395"/>
              <c:layout>
                <c:manualLayout>
                  <c:x val="2.8725726760886944E-2"/>
                  <c:y val="-7.97448165869218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22F5-4964-A10C-5689E48911E9}"/>
                </c:ext>
              </c:extLst>
            </c:dLbl>
            <c:dLbl>
              <c:idx val="609"/>
              <c:layout>
                <c:manualLayout>
                  <c:x val="1.2926577042399173E-2"/>
                  <c:y val="-9.968102073365234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22F5-4964-A10C-5689E48911E9}"/>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22F5-4964-A10C-5689E48911E9}"/>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22F5-4964-A10C-5689E48911E9}"/>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22F5-4964-A10C-5689E48911E9}"/>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LGEQX!$A$9:$A$836</c:f>
              <c:numCache>
                <c:formatCode>mmm\-yy</c:formatCode>
                <c:ptCount val="8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pt idx="732">
                  <c:v>48580</c:v>
                </c:pt>
                <c:pt idx="733">
                  <c:v>48611</c:v>
                </c:pt>
                <c:pt idx="734">
                  <c:v>48639</c:v>
                </c:pt>
                <c:pt idx="735">
                  <c:v>48670</c:v>
                </c:pt>
                <c:pt idx="736">
                  <c:v>48700</c:v>
                </c:pt>
                <c:pt idx="737">
                  <c:v>48731</c:v>
                </c:pt>
                <c:pt idx="738">
                  <c:v>48761</c:v>
                </c:pt>
                <c:pt idx="739">
                  <c:v>48792</c:v>
                </c:pt>
                <c:pt idx="740">
                  <c:v>48823</c:v>
                </c:pt>
                <c:pt idx="741">
                  <c:v>48853</c:v>
                </c:pt>
                <c:pt idx="742">
                  <c:v>48884</c:v>
                </c:pt>
                <c:pt idx="743">
                  <c:v>48914</c:v>
                </c:pt>
                <c:pt idx="744">
                  <c:v>48945</c:v>
                </c:pt>
                <c:pt idx="745">
                  <c:v>48976</c:v>
                </c:pt>
                <c:pt idx="746">
                  <c:v>49004</c:v>
                </c:pt>
                <c:pt idx="747">
                  <c:v>49035</c:v>
                </c:pt>
                <c:pt idx="748">
                  <c:v>49065</c:v>
                </c:pt>
                <c:pt idx="749">
                  <c:v>49096</c:v>
                </c:pt>
                <c:pt idx="750">
                  <c:v>49126</c:v>
                </c:pt>
                <c:pt idx="751">
                  <c:v>49157</c:v>
                </c:pt>
                <c:pt idx="752">
                  <c:v>49188</c:v>
                </c:pt>
                <c:pt idx="753">
                  <c:v>49218</c:v>
                </c:pt>
                <c:pt idx="754">
                  <c:v>49249</c:v>
                </c:pt>
                <c:pt idx="755">
                  <c:v>49279</c:v>
                </c:pt>
                <c:pt idx="756">
                  <c:v>49310</c:v>
                </c:pt>
                <c:pt idx="757">
                  <c:v>49341</c:v>
                </c:pt>
                <c:pt idx="758">
                  <c:v>49369</c:v>
                </c:pt>
                <c:pt idx="759">
                  <c:v>49400</c:v>
                </c:pt>
                <c:pt idx="760">
                  <c:v>49430</c:v>
                </c:pt>
                <c:pt idx="761">
                  <c:v>49461</c:v>
                </c:pt>
                <c:pt idx="762">
                  <c:v>49491</c:v>
                </c:pt>
                <c:pt idx="763">
                  <c:v>49522</c:v>
                </c:pt>
                <c:pt idx="764">
                  <c:v>49553</c:v>
                </c:pt>
                <c:pt idx="765">
                  <c:v>49583</c:v>
                </c:pt>
                <c:pt idx="766">
                  <c:v>49614</c:v>
                </c:pt>
                <c:pt idx="767">
                  <c:v>49644</c:v>
                </c:pt>
                <c:pt idx="768">
                  <c:v>49675</c:v>
                </c:pt>
                <c:pt idx="769">
                  <c:v>49706</c:v>
                </c:pt>
                <c:pt idx="770">
                  <c:v>49735</c:v>
                </c:pt>
                <c:pt idx="771">
                  <c:v>49766</c:v>
                </c:pt>
                <c:pt idx="772">
                  <c:v>49796</c:v>
                </c:pt>
                <c:pt idx="773">
                  <c:v>49827</c:v>
                </c:pt>
                <c:pt idx="774">
                  <c:v>49857</c:v>
                </c:pt>
                <c:pt idx="775">
                  <c:v>49888</c:v>
                </c:pt>
                <c:pt idx="776">
                  <c:v>49919</c:v>
                </c:pt>
                <c:pt idx="777">
                  <c:v>49949</c:v>
                </c:pt>
                <c:pt idx="778">
                  <c:v>49980</c:v>
                </c:pt>
                <c:pt idx="779">
                  <c:v>50010</c:v>
                </c:pt>
                <c:pt idx="780">
                  <c:v>50041</c:v>
                </c:pt>
                <c:pt idx="781">
                  <c:v>50072</c:v>
                </c:pt>
                <c:pt idx="782">
                  <c:v>50100</c:v>
                </c:pt>
                <c:pt idx="783">
                  <c:v>50131</c:v>
                </c:pt>
                <c:pt idx="784">
                  <c:v>50161</c:v>
                </c:pt>
                <c:pt idx="785">
                  <c:v>50192</c:v>
                </c:pt>
                <c:pt idx="786">
                  <c:v>50222</c:v>
                </c:pt>
                <c:pt idx="787">
                  <c:v>50253</c:v>
                </c:pt>
                <c:pt idx="788">
                  <c:v>50284</c:v>
                </c:pt>
                <c:pt idx="789">
                  <c:v>50314</c:v>
                </c:pt>
                <c:pt idx="790">
                  <c:v>50345</c:v>
                </c:pt>
                <c:pt idx="791">
                  <c:v>50375</c:v>
                </c:pt>
                <c:pt idx="792">
                  <c:v>50406</c:v>
                </c:pt>
                <c:pt idx="793">
                  <c:v>50437</c:v>
                </c:pt>
                <c:pt idx="794">
                  <c:v>50465</c:v>
                </c:pt>
                <c:pt idx="795">
                  <c:v>50496</c:v>
                </c:pt>
                <c:pt idx="796">
                  <c:v>50526</c:v>
                </c:pt>
                <c:pt idx="797">
                  <c:v>50557</c:v>
                </c:pt>
                <c:pt idx="798">
                  <c:v>50587</c:v>
                </c:pt>
                <c:pt idx="799">
                  <c:v>50618</c:v>
                </c:pt>
                <c:pt idx="800">
                  <c:v>50649</c:v>
                </c:pt>
                <c:pt idx="801">
                  <c:v>50679</c:v>
                </c:pt>
                <c:pt idx="802">
                  <c:v>50710</c:v>
                </c:pt>
                <c:pt idx="803">
                  <c:v>50740</c:v>
                </c:pt>
                <c:pt idx="804">
                  <c:v>50771</c:v>
                </c:pt>
                <c:pt idx="805">
                  <c:v>50802</c:v>
                </c:pt>
                <c:pt idx="806">
                  <c:v>50830</c:v>
                </c:pt>
                <c:pt idx="807">
                  <c:v>50861</c:v>
                </c:pt>
                <c:pt idx="808">
                  <c:v>50891</c:v>
                </c:pt>
                <c:pt idx="809">
                  <c:v>50922</c:v>
                </c:pt>
                <c:pt idx="810">
                  <c:v>50952</c:v>
                </c:pt>
                <c:pt idx="811">
                  <c:v>50983</c:v>
                </c:pt>
                <c:pt idx="812">
                  <c:v>51014</c:v>
                </c:pt>
                <c:pt idx="813">
                  <c:v>51044</c:v>
                </c:pt>
                <c:pt idx="814">
                  <c:v>51075</c:v>
                </c:pt>
                <c:pt idx="815">
                  <c:v>51105</c:v>
                </c:pt>
                <c:pt idx="816">
                  <c:v>51136</c:v>
                </c:pt>
                <c:pt idx="817">
                  <c:v>51167</c:v>
                </c:pt>
                <c:pt idx="818">
                  <c:v>51196</c:v>
                </c:pt>
                <c:pt idx="819">
                  <c:v>51227</c:v>
                </c:pt>
                <c:pt idx="820">
                  <c:v>51257</c:v>
                </c:pt>
                <c:pt idx="821">
                  <c:v>51288</c:v>
                </c:pt>
                <c:pt idx="822">
                  <c:v>51318</c:v>
                </c:pt>
                <c:pt idx="823">
                  <c:v>51349</c:v>
                </c:pt>
                <c:pt idx="824">
                  <c:v>51380</c:v>
                </c:pt>
                <c:pt idx="825">
                  <c:v>51410</c:v>
                </c:pt>
                <c:pt idx="826">
                  <c:v>51441</c:v>
                </c:pt>
                <c:pt idx="827">
                  <c:v>51471</c:v>
                </c:pt>
              </c:numCache>
            </c:numRef>
          </c:cat>
          <c:val>
            <c:numRef>
              <c:f>LGEQX!$N$9:$N$836</c:f>
              <c:numCache>
                <c:formatCode>General</c:formatCode>
                <c:ptCount val="828"/>
                <c:pt idx="612" formatCode="0.0">
                  <c:v>11.404160475399999</c:v>
                </c:pt>
                <c:pt idx="827" formatCode="0.0">
                  <c:v>#N/A</c:v>
                </c:pt>
              </c:numCache>
            </c:numRef>
          </c:val>
          <c:smooth val="0"/>
          <c:extLst>
            <c:ext xmlns:c16="http://schemas.microsoft.com/office/drawing/2014/chart" uri="{C3380CC4-5D6E-409C-BE32-E72D297353CC}">
              <c16:uniqueId val="{0000000B-22F5-4964-A10C-5689E48911E9}"/>
            </c:ext>
          </c:extLst>
        </c:ser>
        <c:ser>
          <c:idx val="1"/>
          <c:order val="5"/>
          <c:tx>
            <c:v>Production Index Forecast</c:v>
          </c:tx>
          <c:spPr>
            <a:ln>
              <a:noFill/>
            </a:ln>
          </c:spPr>
          <c:marker>
            <c:symbol val="circle"/>
            <c:size val="9"/>
            <c:spPr>
              <a:pattFill prst="narVert">
                <a:fgClr>
                  <a:schemeClr val="tx2">
                    <a:lumMod val="75000"/>
                  </a:schemeClr>
                </a:fgClr>
                <a:bgClr>
                  <a:schemeClr val="bg1"/>
                </a:bgClr>
              </a:pattFill>
              <a:ln>
                <a:solidFill>
                  <a:schemeClr val="tx2">
                    <a:lumMod val="75000"/>
                  </a:schemeClr>
                </a:solidFill>
              </a:ln>
            </c:spPr>
          </c:marker>
          <c:cat>
            <c:numRef>
              <c:f>LGEQX!$A$9:$A$836</c:f>
              <c:numCache>
                <c:formatCode>mmm\-yy</c:formatCode>
                <c:ptCount val="8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pt idx="732">
                  <c:v>48580</c:v>
                </c:pt>
                <c:pt idx="733">
                  <c:v>48611</c:v>
                </c:pt>
                <c:pt idx="734">
                  <c:v>48639</c:v>
                </c:pt>
                <c:pt idx="735">
                  <c:v>48670</c:v>
                </c:pt>
                <c:pt idx="736">
                  <c:v>48700</c:v>
                </c:pt>
                <c:pt idx="737">
                  <c:v>48731</c:v>
                </c:pt>
                <c:pt idx="738">
                  <c:v>48761</c:v>
                </c:pt>
                <c:pt idx="739">
                  <c:v>48792</c:v>
                </c:pt>
                <c:pt idx="740">
                  <c:v>48823</c:v>
                </c:pt>
                <c:pt idx="741">
                  <c:v>48853</c:v>
                </c:pt>
                <c:pt idx="742">
                  <c:v>48884</c:v>
                </c:pt>
                <c:pt idx="743">
                  <c:v>48914</c:v>
                </c:pt>
                <c:pt idx="744">
                  <c:v>48945</c:v>
                </c:pt>
                <c:pt idx="745">
                  <c:v>48976</c:v>
                </c:pt>
                <c:pt idx="746">
                  <c:v>49004</c:v>
                </c:pt>
                <c:pt idx="747">
                  <c:v>49035</c:v>
                </c:pt>
                <c:pt idx="748">
                  <c:v>49065</c:v>
                </c:pt>
                <c:pt idx="749">
                  <c:v>49096</c:v>
                </c:pt>
                <c:pt idx="750">
                  <c:v>49126</c:v>
                </c:pt>
                <c:pt idx="751">
                  <c:v>49157</c:v>
                </c:pt>
                <c:pt idx="752">
                  <c:v>49188</c:v>
                </c:pt>
                <c:pt idx="753">
                  <c:v>49218</c:v>
                </c:pt>
                <c:pt idx="754">
                  <c:v>49249</c:v>
                </c:pt>
                <c:pt idx="755">
                  <c:v>49279</c:v>
                </c:pt>
                <c:pt idx="756">
                  <c:v>49310</c:v>
                </c:pt>
                <c:pt idx="757">
                  <c:v>49341</c:v>
                </c:pt>
                <c:pt idx="758">
                  <c:v>49369</c:v>
                </c:pt>
                <c:pt idx="759">
                  <c:v>49400</c:v>
                </c:pt>
                <c:pt idx="760">
                  <c:v>49430</c:v>
                </c:pt>
                <c:pt idx="761">
                  <c:v>49461</c:v>
                </c:pt>
                <c:pt idx="762">
                  <c:v>49491</c:v>
                </c:pt>
                <c:pt idx="763">
                  <c:v>49522</c:v>
                </c:pt>
                <c:pt idx="764">
                  <c:v>49553</c:v>
                </c:pt>
                <c:pt idx="765">
                  <c:v>49583</c:v>
                </c:pt>
                <c:pt idx="766">
                  <c:v>49614</c:v>
                </c:pt>
                <c:pt idx="767">
                  <c:v>49644</c:v>
                </c:pt>
                <c:pt idx="768">
                  <c:v>49675</c:v>
                </c:pt>
                <c:pt idx="769">
                  <c:v>49706</c:v>
                </c:pt>
                <c:pt idx="770">
                  <c:v>49735</c:v>
                </c:pt>
                <c:pt idx="771">
                  <c:v>49766</c:v>
                </c:pt>
                <c:pt idx="772">
                  <c:v>49796</c:v>
                </c:pt>
                <c:pt idx="773">
                  <c:v>49827</c:v>
                </c:pt>
                <c:pt idx="774">
                  <c:v>49857</c:v>
                </c:pt>
                <c:pt idx="775">
                  <c:v>49888</c:v>
                </c:pt>
                <c:pt idx="776">
                  <c:v>49919</c:v>
                </c:pt>
                <c:pt idx="777">
                  <c:v>49949</c:v>
                </c:pt>
                <c:pt idx="778">
                  <c:v>49980</c:v>
                </c:pt>
                <c:pt idx="779">
                  <c:v>50010</c:v>
                </c:pt>
                <c:pt idx="780">
                  <c:v>50041</c:v>
                </c:pt>
                <c:pt idx="781">
                  <c:v>50072</c:v>
                </c:pt>
                <c:pt idx="782">
                  <c:v>50100</c:v>
                </c:pt>
                <c:pt idx="783">
                  <c:v>50131</c:v>
                </c:pt>
                <c:pt idx="784">
                  <c:v>50161</c:v>
                </c:pt>
                <c:pt idx="785">
                  <c:v>50192</c:v>
                </c:pt>
                <c:pt idx="786">
                  <c:v>50222</c:v>
                </c:pt>
                <c:pt idx="787">
                  <c:v>50253</c:v>
                </c:pt>
                <c:pt idx="788">
                  <c:v>50284</c:v>
                </c:pt>
                <c:pt idx="789">
                  <c:v>50314</c:v>
                </c:pt>
                <c:pt idx="790">
                  <c:v>50345</c:v>
                </c:pt>
                <c:pt idx="791">
                  <c:v>50375</c:v>
                </c:pt>
                <c:pt idx="792">
                  <c:v>50406</c:v>
                </c:pt>
                <c:pt idx="793">
                  <c:v>50437</c:v>
                </c:pt>
                <c:pt idx="794">
                  <c:v>50465</c:v>
                </c:pt>
                <c:pt idx="795">
                  <c:v>50496</c:v>
                </c:pt>
                <c:pt idx="796">
                  <c:v>50526</c:v>
                </c:pt>
                <c:pt idx="797">
                  <c:v>50557</c:v>
                </c:pt>
                <c:pt idx="798">
                  <c:v>50587</c:v>
                </c:pt>
                <c:pt idx="799">
                  <c:v>50618</c:v>
                </c:pt>
                <c:pt idx="800">
                  <c:v>50649</c:v>
                </c:pt>
                <c:pt idx="801">
                  <c:v>50679</c:v>
                </c:pt>
                <c:pt idx="802">
                  <c:v>50710</c:v>
                </c:pt>
                <c:pt idx="803">
                  <c:v>50740</c:v>
                </c:pt>
                <c:pt idx="804">
                  <c:v>50771</c:v>
                </c:pt>
                <c:pt idx="805">
                  <c:v>50802</c:v>
                </c:pt>
                <c:pt idx="806">
                  <c:v>50830</c:v>
                </c:pt>
                <c:pt idx="807">
                  <c:v>50861</c:v>
                </c:pt>
                <c:pt idx="808">
                  <c:v>50891</c:v>
                </c:pt>
                <c:pt idx="809">
                  <c:v>50922</c:v>
                </c:pt>
                <c:pt idx="810">
                  <c:v>50952</c:v>
                </c:pt>
                <c:pt idx="811">
                  <c:v>50983</c:v>
                </c:pt>
                <c:pt idx="812">
                  <c:v>51014</c:v>
                </c:pt>
                <c:pt idx="813">
                  <c:v>51044</c:v>
                </c:pt>
                <c:pt idx="814">
                  <c:v>51075</c:v>
                </c:pt>
                <c:pt idx="815">
                  <c:v>51105</c:v>
                </c:pt>
                <c:pt idx="816">
                  <c:v>51136</c:v>
                </c:pt>
                <c:pt idx="817">
                  <c:v>51167</c:v>
                </c:pt>
                <c:pt idx="818">
                  <c:v>51196</c:v>
                </c:pt>
                <c:pt idx="819">
                  <c:v>51227</c:v>
                </c:pt>
                <c:pt idx="820">
                  <c:v>51257</c:v>
                </c:pt>
                <c:pt idx="821">
                  <c:v>51288</c:v>
                </c:pt>
                <c:pt idx="822">
                  <c:v>51318</c:v>
                </c:pt>
                <c:pt idx="823">
                  <c:v>51349</c:v>
                </c:pt>
                <c:pt idx="824">
                  <c:v>51380</c:v>
                </c:pt>
                <c:pt idx="825">
                  <c:v>51410</c:v>
                </c:pt>
                <c:pt idx="826">
                  <c:v>51441</c:v>
                </c:pt>
                <c:pt idx="827">
                  <c:v>51471</c:v>
                </c:pt>
              </c:numCache>
            </c:numRef>
          </c:cat>
          <c:val>
            <c:numRef>
              <c:f>LGEQX!$T$9:$T$836</c:f>
              <c:numCache>
                <c:formatCode>General</c:formatCode>
                <c:ptCount val="828"/>
                <c:pt idx="0" formatCode="0.0">
                  <c:v>0</c:v>
                </c:pt>
                <c:pt idx="614" formatCode="0.0">
                  <c:v>7.55</c:v>
                </c:pt>
                <c:pt idx="617" formatCode="0.0">
                  <c:v>5.15</c:v>
                </c:pt>
                <c:pt idx="620" formatCode="0.0">
                  <c:v>1.7</c:v>
                </c:pt>
                <c:pt idx="623" formatCode="0.0">
                  <c:v>-0.45</c:v>
                </c:pt>
                <c:pt idx="626" formatCode="0.0">
                  <c:v>-1.9</c:v>
                </c:pt>
                <c:pt idx="629" formatCode="0.0">
                  <c:v>-2.9</c:v>
                </c:pt>
                <c:pt idx="632" formatCode="0.0">
                  <c:v>-3.2</c:v>
                </c:pt>
                <c:pt idx="635" formatCode="0.0">
                  <c:v>-2.6</c:v>
                </c:pt>
                <c:pt idx="638" formatCode="0.0">
                  <c:v>2.2000000000000002</c:v>
                </c:pt>
                <c:pt idx="641" formatCode="0.0">
                  <c:v>6.3</c:v>
                </c:pt>
                <c:pt idx="644" formatCode="0.0">
                  <c:v>8.6</c:v>
                </c:pt>
                <c:pt idx="647" formatCode="0.0">
                  <c:v>8.1</c:v>
                </c:pt>
                <c:pt idx="827" formatCode="0.0">
                  <c:v>#N/A</c:v>
                </c:pt>
              </c:numCache>
            </c:numRef>
          </c:val>
          <c:smooth val="0"/>
          <c:extLst>
            <c:ext xmlns:c16="http://schemas.microsoft.com/office/drawing/2014/chart" uri="{C3380CC4-5D6E-409C-BE32-E72D297353CC}">
              <c16:uniqueId val="{0000000C-22F5-4964-A10C-5689E48911E9}"/>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Indicator - Monthly</c:v>
          </c:tx>
          <c:spPr>
            <a:ln w="57150">
              <a:solidFill>
                <a:srgbClr val="00B0F0"/>
              </a:solidFill>
            </a:ln>
            <a:effectLst>
              <a:outerShdw blurRad="38100" dist="25400" dir="5400000" algn="ctr" rotWithShape="0">
                <a:schemeClr val="tx1">
                  <a:alpha val="95000"/>
                </a:schemeClr>
              </a:outerShdw>
            </a:effectLst>
          </c:spPr>
          <c:marker>
            <c:symbol val="none"/>
          </c:marker>
          <c:cat>
            <c:numRef>
              <c:f>'ITRLI shift 7'!$A$9:$A$536</c:f>
              <c:numCache>
                <c:formatCode>mmm\-yy</c:formatCode>
                <c:ptCount val="5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numCache>
            </c:numRef>
          </c:cat>
          <c:val>
            <c:numRef>
              <c:f>'ITRLI shift 7'!$D$9:$D$836</c:f>
              <c:numCache>
                <c:formatCode>General</c:formatCode>
                <c:ptCount val="828"/>
                <c:pt idx="0" formatCode="0.0">
                  <c:v>0</c:v>
                </c:pt>
                <c:pt idx="85" formatCode="0.0">
                  <c:v>4.4266864935000001</c:v>
                </c:pt>
                <c:pt idx="86" formatCode="0.0">
                  <c:v>4.5133068707000001</c:v>
                </c:pt>
                <c:pt idx="87" formatCode="0.0">
                  <c:v>4.7860701191999997</c:v>
                </c:pt>
                <c:pt idx="88" formatCode="0.0">
                  <c:v>5.0023448626000002</c:v>
                </c:pt>
                <c:pt idx="89" formatCode="0.0">
                  <c:v>5.0320670166000001</c:v>
                </c:pt>
                <c:pt idx="90" formatCode="0.0">
                  <c:v>4.9003125426</c:v>
                </c:pt>
                <c:pt idx="91" formatCode="0.0">
                  <c:v>4.6392039262999996</c:v>
                </c:pt>
                <c:pt idx="92" formatCode="0.0">
                  <c:v>4.4451253342000001</c:v>
                </c:pt>
                <c:pt idx="93" formatCode="0.0">
                  <c:v>4.4198276524000004</c:v>
                </c:pt>
                <c:pt idx="94" formatCode="0.0">
                  <c:v>4.2625064719000001</c:v>
                </c:pt>
                <c:pt idx="95" formatCode="0.0">
                  <c:v>3.0080480108000001</c:v>
                </c:pt>
                <c:pt idx="96" formatCode="0.0">
                  <c:v>1.9219240040000001</c:v>
                </c:pt>
                <c:pt idx="97" formatCode="0.0">
                  <c:v>1.5142455530000001</c:v>
                </c:pt>
                <c:pt idx="98" formatCode="0.0">
                  <c:v>0.93646273079999998</c:v>
                </c:pt>
                <c:pt idx="99" formatCode="0.0">
                  <c:v>0.32655306119999999</c:v>
                </c:pt>
                <c:pt idx="100" formatCode="0.0">
                  <c:v>-7.5002710900000005E-2</c:v>
                </c:pt>
                <c:pt idx="101" formatCode="0.0">
                  <c:v>-0.52416651940000003</c:v>
                </c:pt>
                <c:pt idx="102" formatCode="0.0">
                  <c:v>-1.2179480488000001</c:v>
                </c:pt>
                <c:pt idx="103" formatCode="0.0">
                  <c:v>-1.9431552081000001</c:v>
                </c:pt>
                <c:pt idx="104" formatCode="0.0">
                  <c:v>-2.0834501673000001</c:v>
                </c:pt>
                <c:pt idx="105" formatCode="0.0">
                  <c:v>-1.8471033405999999</c:v>
                </c:pt>
                <c:pt idx="106" formatCode="0.0">
                  <c:v>-2.7792339443</c:v>
                </c:pt>
                <c:pt idx="107" formatCode="0.0">
                  <c:v>-4.2553643209000001</c:v>
                </c:pt>
                <c:pt idx="108" formatCode="0.0">
                  <c:v>-5.9448428254000003</c:v>
                </c:pt>
                <c:pt idx="109" formatCode="0.0">
                  <c:v>-6.7334715807999999</c:v>
                </c:pt>
                <c:pt idx="110" formatCode="0.0">
                  <c:v>-5.9342389406000002</c:v>
                </c:pt>
                <c:pt idx="111" formatCode="0.0">
                  <c:v>-4.5387244992999998</c:v>
                </c:pt>
                <c:pt idx="112" formatCode="0.0">
                  <c:v>-3.0798837952000002</c:v>
                </c:pt>
                <c:pt idx="113" formatCode="0.0">
                  <c:v>-1.9294574254000001</c:v>
                </c:pt>
                <c:pt idx="114" formatCode="0.0">
                  <c:v>-0.51098636620000004</c:v>
                </c:pt>
                <c:pt idx="115" formatCode="0.0">
                  <c:v>0.28285312950000002</c:v>
                </c:pt>
                <c:pt idx="116" formatCode="0.0">
                  <c:v>-7.7048270799999999E-2</c:v>
                </c:pt>
                <c:pt idx="117" formatCode="0.0">
                  <c:v>-0.75315447430000004</c:v>
                </c:pt>
                <c:pt idx="118" formatCode="0.0">
                  <c:v>-0.2487414124</c:v>
                </c:pt>
                <c:pt idx="119" formatCode="0.0">
                  <c:v>1.7585620846000001</c:v>
                </c:pt>
                <c:pt idx="120" formatCode="0.0">
                  <c:v>4.2227716974999998</c:v>
                </c:pt>
                <c:pt idx="121" formatCode="0.0">
                  <c:v>5.3964203226</c:v>
                </c:pt>
                <c:pt idx="122" formatCode="0.0">
                  <c:v>3.9539155696999999</c:v>
                </c:pt>
                <c:pt idx="123" formatCode="0.0">
                  <c:v>1.7539755852000001</c:v>
                </c:pt>
                <c:pt idx="124" formatCode="0.0">
                  <c:v>-0.95772573439999997</c:v>
                </c:pt>
                <c:pt idx="125" formatCode="0.0">
                  <c:v>-3.1838497345999999</c:v>
                </c:pt>
                <c:pt idx="126" formatCode="0.0">
                  <c:v>-4.6759413545999999</c:v>
                </c:pt>
                <c:pt idx="127" formatCode="0.0">
                  <c:v>-5.2060551440999996</c:v>
                </c:pt>
                <c:pt idx="128" formatCode="0.0">
                  <c:v>-5.0899004809999999</c:v>
                </c:pt>
                <c:pt idx="129" formatCode="0.0">
                  <c:v>-4.7156151632999999</c:v>
                </c:pt>
                <c:pt idx="130" formatCode="0.0">
                  <c:v>-4.6308123974999997</c:v>
                </c:pt>
                <c:pt idx="131" formatCode="0.0">
                  <c:v>-4.9760413124999996</c:v>
                </c:pt>
                <c:pt idx="132" formatCode="0.0">
                  <c:v>-5.3839946543000003</c:v>
                </c:pt>
                <c:pt idx="133" formatCode="0.0">
                  <c:v>-5.7207477503000002</c:v>
                </c:pt>
                <c:pt idx="134" formatCode="0.0">
                  <c:v>-5.7392513835000001</c:v>
                </c:pt>
                <c:pt idx="135" formatCode="0.0">
                  <c:v>-5.6089579041000004</c:v>
                </c:pt>
                <c:pt idx="136" formatCode="0.0">
                  <c:v>-4.8792308722</c:v>
                </c:pt>
                <c:pt idx="137" formatCode="0.0">
                  <c:v>-3.4962291590999999</c:v>
                </c:pt>
                <c:pt idx="138" formatCode="0.0">
                  <c:v>-2.3026394017</c:v>
                </c:pt>
                <c:pt idx="139" formatCode="0.0">
                  <c:v>-1.0425979602</c:v>
                </c:pt>
                <c:pt idx="140" formatCode="0.0">
                  <c:v>0.85431574099999996</c:v>
                </c:pt>
                <c:pt idx="141" formatCode="0.0">
                  <c:v>2.3690477535999999</c:v>
                </c:pt>
                <c:pt idx="142" formatCode="0.0">
                  <c:v>3.6515303971000002</c:v>
                </c:pt>
                <c:pt idx="143" formatCode="0.0">
                  <c:v>4.6878103090999996</c:v>
                </c:pt>
                <c:pt idx="144" formatCode="0.0">
                  <c:v>6.2572103926000002</c:v>
                </c:pt>
                <c:pt idx="145" formatCode="0.0">
                  <c:v>7.7152396016000004</c:v>
                </c:pt>
                <c:pt idx="146" formatCode="0.0">
                  <c:v>9.0732254132999994</c:v>
                </c:pt>
                <c:pt idx="147" formatCode="0.0">
                  <c:v>10.198199193700001</c:v>
                </c:pt>
                <c:pt idx="148" formatCode="0.0">
                  <c:v>10.9491371839</c:v>
                </c:pt>
                <c:pt idx="149" formatCode="0.0">
                  <c:v>11.303257848699999</c:v>
                </c:pt>
                <c:pt idx="150" formatCode="0.0">
                  <c:v>11.446446702999999</c:v>
                </c:pt>
                <c:pt idx="151" formatCode="0.0">
                  <c:v>11.2630989063</c:v>
                </c:pt>
                <c:pt idx="152" formatCode="0.0">
                  <c:v>10.2567542101</c:v>
                </c:pt>
                <c:pt idx="153" formatCode="0.0">
                  <c:v>9.3847822915000005</c:v>
                </c:pt>
                <c:pt idx="154" formatCode="0.0">
                  <c:v>8.7892402524000008</c:v>
                </c:pt>
                <c:pt idx="155" formatCode="0.0">
                  <c:v>8.4716601516000001</c:v>
                </c:pt>
                <c:pt idx="156" formatCode="0.0">
                  <c:v>7.8818019939999999</c:v>
                </c:pt>
                <c:pt idx="157" formatCode="0.0">
                  <c:v>7.1637445956999999</c:v>
                </c:pt>
                <c:pt idx="158" formatCode="0.0">
                  <c:v>6.2989863549000003</c:v>
                </c:pt>
                <c:pt idx="159" formatCode="0.0">
                  <c:v>5.6624752877000004</c:v>
                </c:pt>
                <c:pt idx="160" formatCode="0.0">
                  <c:v>4.9696054465000001</c:v>
                </c:pt>
                <c:pt idx="161" formatCode="0.0">
                  <c:v>4.2877934265000004</c:v>
                </c:pt>
                <c:pt idx="162" formatCode="0.0">
                  <c:v>3.8145100467000002</c:v>
                </c:pt>
                <c:pt idx="163" formatCode="0.0">
                  <c:v>3.4163488287999999</c:v>
                </c:pt>
                <c:pt idx="164" formatCode="0.0">
                  <c:v>3.1532005991999998</c:v>
                </c:pt>
                <c:pt idx="165" formatCode="0.0">
                  <c:v>2.9522324015999999</c:v>
                </c:pt>
                <c:pt idx="166" formatCode="0.0">
                  <c:v>2.7865884556</c:v>
                </c:pt>
                <c:pt idx="167" formatCode="0.0">
                  <c:v>2.3354535801999998</c:v>
                </c:pt>
                <c:pt idx="168" formatCode="0.0">
                  <c:v>2.1076764709</c:v>
                </c:pt>
                <c:pt idx="169" formatCode="0.0">
                  <c:v>2.0082135035999999</c:v>
                </c:pt>
                <c:pt idx="170" formatCode="0.0">
                  <c:v>2.1142984657000001</c:v>
                </c:pt>
                <c:pt idx="171" formatCode="0.0">
                  <c:v>2.1792617605000002</c:v>
                </c:pt>
                <c:pt idx="172" formatCode="0.0">
                  <c:v>2.5149909800999999</c:v>
                </c:pt>
                <c:pt idx="173" formatCode="0.0">
                  <c:v>2.7235101691999999</c:v>
                </c:pt>
                <c:pt idx="174" formatCode="0.0">
                  <c:v>2.7133016286</c:v>
                </c:pt>
                <c:pt idx="175" formatCode="0.0">
                  <c:v>2.9029188116000002</c:v>
                </c:pt>
                <c:pt idx="176" formatCode="0.0">
                  <c:v>2.8608337744000001</c:v>
                </c:pt>
                <c:pt idx="177" formatCode="0.0">
                  <c:v>2.7327591791999999</c:v>
                </c:pt>
                <c:pt idx="178" formatCode="0.0">
                  <c:v>2.4808466986000002</c:v>
                </c:pt>
                <c:pt idx="179" formatCode="0.0">
                  <c:v>2.8035527241999998</c:v>
                </c:pt>
                <c:pt idx="180" formatCode="0.0">
                  <c:v>3.1007996861999998</c:v>
                </c:pt>
                <c:pt idx="181" formatCode="0.0">
                  <c:v>3.3505263536999998</c:v>
                </c:pt>
                <c:pt idx="182" formatCode="0.0">
                  <c:v>3.2598327657000001</c:v>
                </c:pt>
                <c:pt idx="183" formatCode="0.0">
                  <c:v>3.4599048296000001</c:v>
                </c:pt>
                <c:pt idx="184" formatCode="0.0">
                  <c:v>3.5584662528000002</c:v>
                </c:pt>
                <c:pt idx="185" formatCode="0.0">
                  <c:v>3.5962997673000001</c:v>
                </c:pt>
                <c:pt idx="186" formatCode="0.0">
                  <c:v>3.6852827606999998</c:v>
                </c:pt>
                <c:pt idx="187" formatCode="0.0">
                  <c:v>3.7833105530000002</c:v>
                </c:pt>
                <c:pt idx="188" formatCode="0.0">
                  <c:v>3.9729423813999998</c:v>
                </c:pt>
                <c:pt idx="189" formatCode="0.0">
                  <c:v>4.3850877832000004</c:v>
                </c:pt>
                <c:pt idx="190" formatCode="0.0">
                  <c:v>5.0416809214000002</c:v>
                </c:pt>
                <c:pt idx="191" formatCode="0.0">
                  <c:v>5.2589806577999996</c:v>
                </c:pt>
                <c:pt idx="192" formatCode="0.0">
                  <c:v>5.4351743845999998</c:v>
                </c:pt>
                <c:pt idx="193" formatCode="0.0">
                  <c:v>5.6142823156999997</c:v>
                </c:pt>
                <c:pt idx="194" formatCode="0.0">
                  <c:v>6.0321557877999998</c:v>
                </c:pt>
                <c:pt idx="195" formatCode="0.0">
                  <c:v>6.2047463270999996</c:v>
                </c:pt>
                <c:pt idx="196" formatCode="0.0">
                  <c:v>6.3419748830999998</c:v>
                </c:pt>
                <c:pt idx="197" formatCode="0.0">
                  <c:v>6.0689744192999999</c:v>
                </c:pt>
                <c:pt idx="198" formatCode="0.0">
                  <c:v>5.5369144398000003</c:v>
                </c:pt>
                <c:pt idx="199" formatCode="0.0">
                  <c:v>4.7145050151000003</c:v>
                </c:pt>
                <c:pt idx="200" formatCode="0.0">
                  <c:v>4.1538448301999997</c:v>
                </c:pt>
                <c:pt idx="201" formatCode="0.0">
                  <c:v>3.7529595701999998</c:v>
                </c:pt>
                <c:pt idx="202" formatCode="0.0">
                  <c:v>3.3463159947999999</c:v>
                </c:pt>
                <c:pt idx="203" formatCode="0.0">
                  <c:v>3.2264872909000002</c:v>
                </c:pt>
                <c:pt idx="204" formatCode="0.0">
                  <c:v>2.9341721380000001</c:v>
                </c:pt>
                <c:pt idx="205" formatCode="0.0">
                  <c:v>2.9113483547999999</c:v>
                </c:pt>
                <c:pt idx="206" formatCode="0.0">
                  <c:v>2.7629856393000001</c:v>
                </c:pt>
                <c:pt idx="207" formatCode="0.0">
                  <c:v>2.3275872378</c:v>
                </c:pt>
                <c:pt idx="208" formatCode="0.0">
                  <c:v>1.8960256368999999</c:v>
                </c:pt>
                <c:pt idx="209" formatCode="0.0">
                  <c:v>1.8766948671999999</c:v>
                </c:pt>
                <c:pt idx="210" formatCode="0.0">
                  <c:v>2.1725914767000001</c:v>
                </c:pt>
                <c:pt idx="211" formatCode="0.0">
                  <c:v>2.6645625087</c:v>
                </c:pt>
                <c:pt idx="212" formatCode="0.0">
                  <c:v>2.7385058574999999</c:v>
                </c:pt>
                <c:pt idx="213" formatCode="0.0">
                  <c:v>2.3509259832999998</c:v>
                </c:pt>
                <c:pt idx="214" formatCode="0.0">
                  <c:v>1.7246009461</c:v>
                </c:pt>
                <c:pt idx="215" formatCode="0.0">
                  <c:v>1.1513844538</c:v>
                </c:pt>
                <c:pt idx="216" formatCode="0.0">
                  <c:v>0.71008985390000001</c:v>
                </c:pt>
                <c:pt idx="217" formatCode="0.0">
                  <c:v>-6.9734705999999994E-2</c:v>
                </c:pt>
                <c:pt idx="218" formatCode="0.0">
                  <c:v>-0.37734703180000001</c:v>
                </c:pt>
                <c:pt idx="219" formatCode="0.0">
                  <c:v>-0.25296888010000002</c:v>
                </c:pt>
                <c:pt idx="220" formatCode="0.0">
                  <c:v>0.1612644178</c:v>
                </c:pt>
                <c:pt idx="221" formatCode="0.0">
                  <c:v>0.15227493959999999</c:v>
                </c:pt>
                <c:pt idx="222" formatCode="0.0">
                  <c:v>0.1367116364</c:v>
                </c:pt>
                <c:pt idx="223" formatCode="0.0">
                  <c:v>2.7286123299999999E-2</c:v>
                </c:pt>
                <c:pt idx="224" formatCode="0.0">
                  <c:v>-4.7089684399999998E-2</c:v>
                </c:pt>
                <c:pt idx="225" formatCode="0.0">
                  <c:v>3.56986501E-2</c:v>
                </c:pt>
                <c:pt idx="226" formatCode="0.0">
                  <c:v>0.52015288390000003</c:v>
                </c:pt>
                <c:pt idx="227" formatCode="0.0">
                  <c:v>0.48592404909999998</c:v>
                </c:pt>
                <c:pt idx="228" formatCode="0.0">
                  <c:v>0.7329144916</c:v>
                </c:pt>
                <c:pt idx="229" formatCode="0.0">
                  <c:v>1.1605713898000001</c:v>
                </c:pt>
                <c:pt idx="230" formatCode="0.0">
                  <c:v>1.2201151822</c:v>
                </c:pt>
                <c:pt idx="231" formatCode="0.0">
                  <c:v>0.78331208259999996</c:v>
                </c:pt>
                <c:pt idx="232" formatCode="0.0">
                  <c:v>-8.6164890100000002E-2</c:v>
                </c:pt>
                <c:pt idx="233" formatCode="0.0">
                  <c:v>-0.92821915730000004</c:v>
                </c:pt>
                <c:pt idx="234" formatCode="0.0">
                  <c:v>-1.8741342422</c:v>
                </c:pt>
                <c:pt idx="235" formatCode="0.0">
                  <c:v>-2.5270085302999998</c:v>
                </c:pt>
                <c:pt idx="236" formatCode="0.0">
                  <c:v>-2.8419905501999998</c:v>
                </c:pt>
                <c:pt idx="237" formatCode="0.0">
                  <c:v>-2.954534513</c:v>
                </c:pt>
                <c:pt idx="238" formatCode="0.0">
                  <c:v>-2.9904496709999999</c:v>
                </c:pt>
                <c:pt idx="239" formatCode="0.0">
                  <c:v>-2.2532116170999998</c:v>
                </c:pt>
                <c:pt idx="240" formatCode="0.0">
                  <c:v>-1.5502492373000001</c:v>
                </c:pt>
                <c:pt idx="241" formatCode="0.0">
                  <c:v>-0.97053815700000001</c:v>
                </c:pt>
                <c:pt idx="242" formatCode="0.0">
                  <c:v>-0.44114207560000002</c:v>
                </c:pt>
                <c:pt idx="243" formatCode="0.0">
                  <c:v>-2.1767987200000002E-2</c:v>
                </c:pt>
                <c:pt idx="244" formatCode="0.0">
                  <c:v>0.8372763808</c:v>
                </c:pt>
                <c:pt idx="245" formatCode="0.0">
                  <c:v>1.6447850577000001</c:v>
                </c:pt>
                <c:pt idx="246" formatCode="0.0">
                  <c:v>1.9998821163</c:v>
                </c:pt>
                <c:pt idx="247" formatCode="0.0">
                  <c:v>2.3017559030000001</c:v>
                </c:pt>
                <c:pt idx="248" formatCode="0.0">
                  <c:v>2.6371232667000002</c:v>
                </c:pt>
                <c:pt idx="249" formatCode="0.0">
                  <c:v>3.5264079805000001</c:v>
                </c:pt>
                <c:pt idx="250" formatCode="0.0">
                  <c:v>4.1355101471999998</c:v>
                </c:pt>
                <c:pt idx="251" formatCode="0.0">
                  <c:v>3.9979191294</c:v>
                </c:pt>
                <c:pt idx="252" formatCode="0.0">
                  <c:v>3.4772756941999998</c:v>
                </c:pt>
                <c:pt idx="253" formatCode="0.0">
                  <c:v>3.0068692847</c:v>
                </c:pt>
                <c:pt idx="254" formatCode="0.0">
                  <c:v>2.5586127647999999</c:v>
                </c:pt>
                <c:pt idx="255" formatCode="0.0">
                  <c:v>2.4699518495000001</c:v>
                </c:pt>
                <c:pt idx="256" formatCode="0.0">
                  <c:v>2.1590999905000001</c:v>
                </c:pt>
                <c:pt idx="257" formatCode="0.0">
                  <c:v>2.3259142212000001</c:v>
                </c:pt>
                <c:pt idx="258" formatCode="0.0">
                  <c:v>3.4749523403000002</c:v>
                </c:pt>
                <c:pt idx="259" formatCode="0.0">
                  <c:v>4.6076689835</c:v>
                </c:pt>
                <c:pt idx="260" formatCode="0.0">
                  <c:v>4.9549794736999999</c:v>
                </c:pt>
                <c:pt idx="261" formatCode="0.0">
                  <c:v>4.4392299275999996</c:v>
                </c:pt>
                <c:pt idx="262" formatCode="0.0">
                  <c:v>3.6058286281999998</c:v>
                </c:pt>
                <c:pt idx="263" formatCode="0.0">
                  <c:v>3.0170888073</c:v>
                </c:pt>
                <c:pt idx="264" formatCode="0.0">
                  <c:v>2.7042531236</c:v>
                </c:pt>
                <c:pt idx="265" formatCode="0.0">
                  <c:v>2.6887655861000002</c:v>
                </c:pt>
                <c:pt idx="266" formatCode="0.0">
                  <c:v>2.8663068051999998</c:v>
                </c:pt>
                <c:pt idx="267" formatCode="0.0">
                  <c:v>3.2735422628999999</c:v>
                </c:pt>
                <c:pt idx="268" formatCode="0.0">
                  <c:v>3.6593326571000002</c:v>
                </c:pt>
                <c:pt idx="269" formatCode="0.0">
                  <c:v>3.9229754530999998</c:v>
                </c:pt>
                <c:pt idx="270" formatCode="0.0">
                  <c:v>3.8204697805999999</c:v>
                </c:pt>
                <c:pt idx="271" formatCode="0.0">
                  <c:v>3.6916462325000001</c:v>
                </c:pt>
                <c:pt idx="272" formatCode="0.0">
                  <c:v>3.8248077375</c:v>
                </c:pt>
                <c:pt idx="273" formatCode="0.0">
                  <c:v>3.8076362854000001</c:v>
                </c:pt>
                <c:pt idx="274" formatCode="0.0">
                  <c:v>4.1905610536999998</c:v>
                </c:pt>
                <c:pt idx="275" formatCode="0.0">
                  <c:v>4.6476746949000001</c:v>
                </c:pt>
                <c:pt idx="276" formatCode="0.0">
                  <c:v>4.9351663701000001</c:v>
                </c:pt>
                <c:pt idx="277" formatCode="0.0">
                  <c:v>4.9793943044000004</c:v>
                </c:pt>
                <c:pt idx="278" formatCode="0.0">
                  <c:v>4.9037935200999998</c:v>
                </c:pt>
                <c:pt idx="279" formatCode="0.0">
                  <c:v>4.8137899641999997</c:v>
                </c:pt>
                <c:pt idx="280" formatCode="0.0">
                  <c:v>4.8512464454000002</c:v>
                </c:pt>
                <c:pt idx="281" formatCode="0.0">
                  <c:v>4.7135371384999996</c:v>
                </c:pt>
                <c:pt idx="282" formatCode="0.0">
                  <c:v>4.3264108869999998</c:v>
                </c:pt>
                <c:pt idx="283" formatCode="0.0">
                  <c:v>3.8714554951000002</c:v>
                </c:pt>
                <c:pt idx="284" formatCode="0.0">
                  <c:v>3.4474990192999999</c:v>
                </c:pt>
                <c:pt idx="285" formatCode="0.0">
                  <c:v>3.2265021292</c:v>
                </c:pt>
                <c:pt idx="286" formatCode="0.0">
                  <c:v>2.8591684364000001</c:v>
                </c:pt>
                <c:pt idx="287" formatCode="0.0">
                  <c:v>2.2199022748999999</c:v>
                </c:pt>
                <c:pt idx="288" formatCode="0.0">
                  <c:v>1.8139147416000001</c:v>
                </c:pt>
                <c:pt idx="289" formatCode="0.0">
                  <c:v>1.6169857815999999</c:v>
                </c:pt>
                <c:pt idx="290" formatCode="0.0">
                  <c:v>1.8169518249000001</c:v>
                </c:pt>
                <c:pt idx="291" formatCode="0.0">
                  <c:v>1.8910493908999999</c:v>
                </c:pt>
                <c:pt idx="292" formatCode="0.0">
                  <c:v>1.7884728321000001</c:v>
                </c:pt>
                <c:pt idx="293" formatCode="0.0">
                  <c:v>1.5377640242999999</c:v>
                </c:pt>
                <c:pt idx="294" formatCode="0.0">
                  <c:v>1.2681800647999999</c:v>
                </c:pt>
                <c:pt idx="295" formatCode="0.0">
                  <c:v>1.0840046573</c:v>
                </c:pt>
                <c:pt idx="296" formatCode="0.0">
                  <c:v>0.86175504479999998</c:v>
                </c:pt>
                <c:pt idx="297" formatCode="0.0">
                  <c:v>0.8036190272</c:v>
                </c:pt>
                <c:pt idx="298" formatCode="0.0">
                  <c:v>1.1759515356000001</c:v>
                </c:pt>
                <c:pt idx="299" formatCode="0.0">
                  <c:v>1.8490165753000001</c:v>
                </c:pt>
                <c:pt idx="300" formatCode="0.0">
                  <c:v>2.4670757845</c:v>
                </c:pt>
                <c:pt idx="301" formatCode="0.0">
                  <c:v>2.9109149688999998</c:v>
                </c:pt>
                <c:pt idx="302" formatCode="0.0">
                  <c:v>2.5658753894999999</c:v>
                </c:pt>
                <c:pt idx="303" formatCode="0.0">
                  <c:v>2.1963481328999999</c:v>
                </c:pt>
                <c:pt idx="304" formatCode="0.0">
                  <c:v>2.3291473277999999</c:v>
                </c:pt>
                <c:pt idx="305" formatCode="0.0">
                  <c:v>2.4560439712000002</c:v>
                </c:pt>
                <c:pt idx="306" formatCode="0.0">
                  <c:v>3.1092621662000002</c:v>
                </c:pt>
                <c:pt idx="307" formatCode="0.0">
                  <c:v>3.7275191149000002</c:v>
                </c:pt>
                <c:pt idx="308" formatCode="0.0">
                  <c:v>4.2829763908</c:v>
                </c:pt>
                <c:pt idx="309" formatCode="0.0">
                  <c:v>4.6784079545999999</c:v>
                </c:pt>
                <c:pt idx="310" formatCode="0.0">
                  <c:v>4.7217102424000004</c:v>
                </c:pt>
                <c:pt idx="311" formatCode="0.0">
                  <c:v>4.5145167091999996</c:v>
                </c:pt>
                <c:pt idx="312" formatCode="0.0">
                  <c:v>4.3734722873000003</c:v>
                </c:pt>
                <c:pt idx="313" formatCode="0.0">
                  <c:v>4.3815551809000004</c:v>
                </c:pt>
                <c:pt idx="314" formatCode="0.0">
                  <c:v>4.7953108931999999</c:v>
                </c:pt>
                <c:pt idx="315" formatCode="0.0">
                  <c:v>5.1505664260000001</c:v>
                </c:pt>
                <c:pt idx="316" formatCode="0.0">
                  <c:v>5.2090556171999998</c:v>
                </c:pt>
                <c:pt idx="317" formatCode="0.0">
                  <c:v>5.2298844077000002</c:v>
                </c:pt>
                <c:pt idx="318" formatCode="0.0">
                  <c:v>5.0065548532999999</c:v>
                </c:pt>
                <c:pt idx="319" formatCode="0.0">
                  <c:v>4.5971654070000003</c:v>
                </c:pt>
                <c:pt idx="320" formatCode="0.0">
                  <c:v>4.0932803795000003</c:v>
                </c:pt>
                <c:pt idx="321" formatCode="0.0">
                  <c:v>3.9125219790000001</c:v>
                </c:pt>
                <c:pt idx="322" formatCode="0.0">
                  <c:v>3.9647838716999999</c:v>
                </c:pt>
                <c:pt idx="323" formatCode="0.0">
                  <c:v>4.0433154116000001</c:v>
                </c:pt>
                <c:pt idx="324" formatCode="0.0">
                  <c:v>3.6961981282999998</c:v>
                </c:pt>
                <c:pt idx="325" formatCode="0.0">
                  <c:v>3.0620333612000001</c:v>
                </c:pt>
                <c:pt idx="326" formatCode="0.0">
                  <c:v>2.3476870989999998</c:v>
                </c:pt>
                <c:pt idx="327" formatCode="0.0">
                  <c:v>1.9648939852</c:v>
                </c:pt>
                <c:pt idx="328" formatCode="0.0">
                  <c:v>1.4422446213</c:v>
                </c:pt>
                <c:pt idx="329" formatCode="0.0">
                  <c:v>1.1541697554000001</c:v>
                </c:pt>
                <c:pt idx="330" formatCode="0.0">
                  <c:v>1.3773882122000001</c:v>
                </c:pt>
                <c:pt idx="331" formatCode="0.0">
                  <c:v>1.6576438461</c:v>
                </c:pt>
                <c:pt idx="332" formatCode="0.0">
                  <c:v>2.2180827125000002</c:v>
                </c:pt>
                <c:pt idx="333" formatCode="0.0">
                  <c:v>2.4465419286999999</c:v>
                </c:pt>
                <c:pt idx="334" formatCode="0.0">
                  <c:v>2.4439323173999998</c:v>
                </c:pt>
                <c:pt idx="335" formatCode="0.0">
                  <c:v>2.4705117445</c:v>
                </c:pt>
                <c:pt idx="336" formatCode="0.0">
                  <c:v>2.7960430564999998</c:v>
                </c:pt>
                <c:pt idx="337" formatCode="0.0">
                  <c:v>3.4476005626999999</c:v>
                </c:pt>
                <c:pt idx="338" formatCode="0.0">
                  <c:v>3.7875357877</c:v>
                </c:pt>
                <c:pt idx="339" formatCode="0.0">
                  <c:v>4.0275090554000004</c:v>
                </c:pt>
                <c:pt idx="340" formatCode="0.0">
                  <c:v>4.1110590834999998</c:v>
                </c:pt>
                <c:pt idx="341" formatCode="0.0">
                  <c:v>4.4531717129999997</c:v>
                </c:pt>
                <c:pt idx="342" formatCode="0.0">
                  <c:v>4.3703427187999999</c:v>
                </c:pt>
                <c:pt idx="343" formatCode="0.0">
                  <c:v>4.3901612960999996</c:v>
                </c:pt>
                <c:pt idx="344" formatCode="0.0">
                  <c:v>4.0407148793000003</c:v>
                </c:pt>
                <c:pt idx="345" formatCode="0.0">
                  <c:v>3.3762549791000001</c:v>
                </c:pt>
                <c:pt idx="346" formatCode="0.0">
                  <c:v>3.0728002989999998</c:v>
                </c:pt>
                <c:pt idx="347" formatCode="0.0">
                  <c:v>3.0614204626000001</c:v>
                </c:pt>
                <c:pt idx="348" formatCode="0.0">
                  <c:v>2.6017526054000002</c:v>
                </c:pt>
                <c:pt idx="349" formatCode="0.0">
                  <c:v>1.7917094672</c:v>
                </c:pt>
                <c:pt idx="350" formatCode="0.0">
                  <c:v>1.4037268916000001</c:v>
                </c:pt>
                <c:pt idx="351" formatCode="0.0">
                  <c:v>0.96788818340000005</c:v>
                </c:pt>
                <c:pt idx="352" formatCode="0.0">
                  <c:v>0.73054111730000004</c:v>
                </c:pt>
                <c:pt idx="353" formatCode="0.0">
                  <c:v>0.21227463760000001</c:v>
                </c:pt>
                <c:pt idx="354" formatCode="0.0">
                  <c:v>-0.76945445670000001</c:v>
                </c:pt>
                <c:pt idx="355" formatCode="0.0">
                  <c:v>-1.9290966475</c:v>
                </c:pt>
                <c:pt idx="356" formatCode="0.0">
                  <c:v>-2.9848597297000001</c:v>
                </c:pt>
                <c:pt idx="357" formatCode="0.0">
                  <c:v>-3.6171462099</c:v>
                </c:pt>
                <c:pt idx="358" formatCode="0.0">
                  <c:v>-4.2249711807999999</c:v>
                </c:pt>
                <c:pt idx="359" formatCode="0.0">
                  <c:v>-5.0078408448999996</c:v>
                </c:pt>
                <c:pt idx="360" formatCode="0.0">
                  <c:v>-5.3487196422999999</c:v>
                </c:pt>
                <c:pt idx="361" formatCode="0.0">
                  <c:v>-5.2506661804999997</c:v>
                </c:pt>
                <c:pt idx="362" formatCode="0.0">
                  <c:v>-5.2829891594999996</c:v>
                </c:pt>
                <c:pt idx="363" formatCode="0.0">
                  <c:v>-5.1480154490999999</c:v>
                </c:pt>
                <c:pt idx="364" formatCode="0.0">
                  <c:v>-5.4200396623999998</c:v>
                </c:pt>
                <c:pt idx="365" formatCode="0.0">
                  <c:v>-6.1140931190999996</c:v>
                </c:pt>
                <c:pt idx="366" formatCode="0.0">
                  <c:v>-6.0418763078</c:v>
                </c:pt>
                <c:pt idx="367" formatCode="0.0">
                  <c:v>-5.0148966345000003</c:v>
                </c:pt>
                <c:pt idx="368" formatCode="0.0">
                  <c:v>-3.5938313913000002</c:v>
                </c:pt>
                <c:pt idx="369" formatCode="0.0">
                  <c:v>-2.3329960603000002</c:v>
                </c:pt>
                <c:pt idx="370" formatCode="0.0">
                  <c:v>-1.3644712918999999</c:v>
                </c:pt>
                <c:pt idx="371" formatCode="0.0">
                  <c:v>-0.50601057370000002</c:v>
                </c:pt>
                <c:pt idx="372" formatCode="0.0">
                  <c:v>0.13637612709999999</c:v>
                </c:pt>
                <c:pt idx="373" formatCode="0.0">
                  <c:v>0.35897715730000002</c:v>
                </c:pt>
                <c:pt idx="374" formatCode="0.0">
                  <c:v>0.1712967725</c:v>
                </c:pt>
                <c:pt idx="375" formatCode="0.0">
                  <c:v>-0.25239163460000003</c:v>
                </c:pt>
                <c:pt idx="376" formatCode="0.0">
                  <c:v>-3.66389669E-2</c:v>
                </c:pt>
                <c:pt idx="377" formatCode="0.0">
                  <c:v>0.77379290249999999</c:v>
                </c:pt>
                <c:pt idx="378" formatCode="0.0">
                  <c:v>1.2616620103</c:v>
                </c:pt>
                <c:pt idx="379" formatCode="0.0">
                  <c:v>1.1090746043999999</c:v>
                </c:pt>
                <c:pt idx="380" formatCode="0.0">
                  <c:v>0.66575658940000004</c:v>
                </c:pt>
                <c:pt idx="381" formatCode="0.0">
                  <c:v>3.3396487599999997E-2</c:v>
                </c:pt>
                <c:pt idx="382" formatCode="0.0">
                  <c:v>-0.83779908479999998</c:v>
                </c:pt>
                <c:pt idx="383" formatCode="0.0">
                  <c:v>-1.3386741738000001</c:v>
                </c:pt>
                <c:pt idx="384" formatCode="0.0">
                  <c:v>-1.2911404097000001</c:v>
                </c:pt>
                <c:pt idx="385" formatCode="0.0">
                  <c:v>-0.82301418199999998</c:v>
                </c:pt>
                <c:pt idx="386" formatCode="0.0">
                  <c:v>-8.521046E-4</c:v>
                </c:pt>
                <c:pt idx="387" formatCode="0.0">
                  <c:v>1.1299430413</c:v>
                </c:pt>
                <c:pt idx="388" formatCode="0.0">
                  <c:v>2.1134055819999999</c:v>
                </c:pt>
                <c:pt idx="389" formatCode="0.0">
                  <c:v>2.7288456935999998</c:v>
                </c:pt>
                <c:pt idx="390" formatCode="0.0">
                  <c:v>3.2322507244000001</c:v>
                </c:pt>
                <c:pt idx="391" formatCode="0.0">
                  <c:v>3.6162624617999999</c:v>
                </c:pt>
                <c:pt idx="392" formatCode="0.0">
                  <c:v>3.8270113436000002</c:v>
                </c:pt>
                <c:pt idx="393" formatCode="0.0">
                  <c:v>4.4443307750000001</c:v>
                </c:pt>
                <c:pt idx="394" formatCode="0.0">
                  <c:v>5.2686588616999996</c:v>
                </c:pt>
                <c:pt idx="395" formatCode="0.0">
                  <c:v>5.7541346717000001</c:v>
                </c:pt>
                <c:pt idx="396" formatCode="0.0">
                  <c:v>5.7868954656999998</c:v>
                </c:pt>
                <c:pt idx="397" formatCode="0.0">
                  <c:v>5.4215580915999997</c:v>
                </c:pt>
                <c:pt idx="398" formatCode="0.0">
                  <c:v>5.0443115634</c:v>
                </c:pt>
                <c:pt idx="399" formatCode="0.0">
                  <c:v>4.4193388764000003</c:v>
                </c:pt>
                <c:pt idx="400" formatCode="0.0">
                  <c:v>3.5906432967000002</c:v>
                </c:pt>
                <c:pt idx="401" formatCode="0.0">
                  <c:v>3.2583391885999999</c:v>
                </c:pt>
                <c:pt idx="402" formatCode="0.0">
                  <c:v>2.9528303254999999</c:v>
                </c:pt>
                <c:pt idx="403" formatCode="0.0">
                  <c:v>2.8206329808000001</c:v>
                </c:pt>
                <c:pt idx="404" formatCode="0.0">
                  <c:v>2.8682573046000002</c:v>
                </c:pt>
                <c:pt idx="405" formatCode="0.0">
                  <c:v>2.5151182399000001</c:v>
                </c:pt>
                <c:pt idx="406" formatCode="0.0">
                  <c:v>2.1056282395000001</c:v>
                </c:pt>
                <c:pt idx="407" formatCode="0.0">
                  <c:v>1.6868938954999999</c:v>
                </c:pt>
                <c:pt idx="408" formatCode="0.0">
                  <c:v>1.1612085364</c:v>
                </c:pt>
                <c:pt idx="409" formatCode="0.0">
                  <c:v>0.85551280740000002</c:v>
                </c:pt>
                <c:pt idx="410" formatCode="0.0">
                  <c:v>0.91184648810000002</c:v>
                </c:pt>
                <c:pt idx="411" formatCode="0.0">
                  <c:v>0.96902967289999997</c:v>
                </c:pt>
                <c:pt idx="412" formatCode="0.0">
                  <c:v>1.0625643041999999</c:v>
                </c:pt>
                <c:pt idx="413" formatCode="0.0">
                  <c:v>0.88145112910000001</c:v>
                </c:pt>
                <c:pt idx="414" formatCode="0.0">
                  <c:v>0.88888187129999996</c:v>
                </c:pt>
                <c:pt idx="415" formatCode="0.0">
                  <c:v>0.54506842389999999</c:v>
                </c:pt>
                <c:pt idx="416" formatCode="0.0">
                  <c:v>0.29139587950000001</c:v>
                </c:pt>
                <c:pt idx="417" formatCode="0.0">
                  <c:v>0.28453021319999999</c:v>
                </c:pt>
                <c:pt idx="418" formatCode="0.0">
                  <c:v>0.42859732039999998</c:v>
                </c:pt>
                <c:pt idx="419" formatCode="0.0">
                  <c:v>0.7108399822</c:v>
                </c:pt>
                <c:pt idx="420" formatCode="0.0">
                  <c:v>0.83071793869999999</c:v>
                </c:pt>
                <c:pt idx="421" formatCode="0.0">
                  <c:v>0.69251840590000002</c:v>
                </c:pt>
                <c:pt idx="422" formatCode="0.0">
                  <c:v>0.37843225949999998</c:v>
                </c:pt>
                <c:pt idx="423" formatCode="0.0">
                  <c:v>0.31455853049999999</c:v>
                </c:pt>
                <c:pt idx="424" formatCode="0.0">
                  <c:v>0.28420510980000002</c:v>
                </c:pt>
                <c:pt idx="425" formatCode="0.0">
                  <c:v>0.24268376629999999</c:v>
                </c:pt>
                <c:pt idx="426" formatCode="0.0">
                  <c:v>-9.4004889100000003E-2</c:v>
                </c:pt>
                <c:pt idx="427" formatCode="0.0">
                  <c:v>6.3810767599999998E-2</c:v>
                </c:pt>
                <c:pt idx="428" formatCode="0.0">
                  <c:v>-1.9122742599999999E-2</c:v>
                </c:pt>
                <c:pt idx="429" formatCode="0.0">
                  <c:v>-9.0715749999999998E-2</c:v>
                </c:pt>
                <c:pt idx="430" formatCode="0.0">
                  <c:v>-0.17601085329999999</c:v>
                </c:pt>
                <c:pt idx="431" formatCode="0.0">
                  <c:v>-0.33519688419999999</c:v>
                </c:pt>
                <c:pt idx="432" formatCode="0.0">
                  <c:v>-0.25787420249999998</c:v>
                </c:pt>
                <c:pt idx="433" formatCode="0.0">
                  <c:v>-7.4072260799999998E-2</c:v>
                </c:pt>
                <c:pt idx="434" formatCode="0.0">
                  <c:v>-0.1362134485</c:v>
                </c:pt>
                <c:pt idx="435" formatCode="0.0">
                  <c:v>-0.56015934779999998</c:v>
                </c:pt>
                <c:pt idx="436" formatCode="0.0">
                  <c:v>-0.76915388039999999</c:v>
                </c:pt>
                <c:pt idx="437" formatCode="0.0">
                  <c:v>-1.0056177622</c:v>
                </c:pt>
                <c:pt idx="438" formatCode="0.0">
                  <c:v>-1.3628313116999999</c:v>
                </c:pt>
                <c:pt idx="439" formatCode="0.0">
                  <c:v>-2.0982332799000001</c:v>
                </c:pt>
                <c:pt idx="440" formatCode="0.0">
                  <c:v>-2.6548644962000001</c:v>
                </c:pt>
                <c:pt idx="441" formatCode="0.0">
                  <c:v>-3.4268434481000001</c:v>
                </c:pt>
                <c:pt idx="442" formatCode="0.0">
                  <c:v>-4.2657341566999998</c:v>
                </c:pt>
                <c:pt idx="443" formatCode="0.0">
                  <c:v>-4.5990868944000001</c:v>
                </c:pt>
                <c:pt idx="444" formatCode="0.0">
                  <c:v>-4.8637969606000002</c:v>
                </c:pt>
                <c:pt idx="445" formatCode="0.0">
                  <c:v>-5.2873438964000004</c:v>
                </c:pt>
                <c:pt idx="446" formatCode="0.0">
                  <c:v>-5.5689111264999998</c:v>
                </c:pt>
                <c:pt idx="447" formatCode="0.0">
                  <c:v>-6.0776849796999999</c:v>
                </c:pt>
                <c:pt idx="448" formatCode="0.0">
                  <c:v>-7.1861526379000003</c:v>
                </c:pt>
                <c:pt idx="449" formatCode="0.0">
                  <c:v>-8.5757218416000001</c:v>
                </c:pt>
                <c:pt idx="450" formatCode="0.0">
                  <c:v>-9.7148883974999993</c:v>
                </c:pt>
                <c:pt idx="451" formatCode="0.0">
                  <c:v>-10.669333848500001</c:v>
                </c:pt>
                <c:pt idx="452" formatCode="0.0">
                  <c:v>-11.493132134</c:v>
                </c:pt>
                <c:pt idx="453" formatCode="0.0">
                  <c:v>-11.6055435034</c:v>
                </c:pt>
                <c:pt idx="454" formatCode="0.0">
                  <c:v>-11.5439384149</c:v>
                </c:pt>
                <c:pt idx="455" formatCode="0.0">
                  <c:v>-11.278105696900001</c:v>
                </c:pt>
                <c:pt idx="456" formatCode="0.0">
                  <c:v>-10.460516901</c:v>
                </c:pt>
                <c:pt idx="457" formatCode="0.0">
                  <c:v>-9.3441438347000005</c:v>
                </c:pt>
                <c:pt idx="458" formatCode="0.0">
                  <c:v>-7.9675610500999996</c:v>
                </c:pt>
                <c:pt idx="459" formatCode="0.0">
                  <c:v>-6.1378632838999998</c:v>
                </c:pt>
                <c:pt idx="460" formatCode="0.0">
                  <c:v>-3.9677561453000001</c:v>
                </c:pt>
                <c:pt idx="461" formatCode="0.0">
                  <c:v>-1.3108556371</c:v>
                </c:pt>
                <c:pt idx="462" formatCode="0.0">
                  <c:v>1.5219921535000001</c:v>
                </c:pt>
                <c:pt idx="463" formatCode="0.0">
                  <c:v>3.7385191646</c:v>
                </c:pt>
                <c:pt idx="464" formatCode="0.0">
                  <c:v>5.6486085654</c:v>
                </c:pt>
                <c:pt idx="465" formatCode="0.0">
                  <c:v>6.3205569533999997</c:v>
                </c:pt>
                <c:pt idx="466" formatCode="0.0">
                  <c:v>7.5515956396000004</c:v>
                </c:pt>
                <c:pt idx="467" formatCode="0.0">
                  <c:v>8.4469673060999995</c:v>
                </c:pt>
                <c:pt idx="468" formatCode="0.0">
                  <c:v>7.9745731620000004</c:v>
                </c:pt>
                <c:pt idx="469" formatCode="0.0">
                  <c:v>6.8418623701000003</c:v>
                </c:pt>
                <c:pt idx="470" formatCode="0.0">
                  <c:v>5.2235212046999999</c:v>
                </c:pt>
                <c:pt idx="471" formatCode="0.0">
                  <c:v>3.7528023389</c:v>
                </c:pt>
                <c:pt idx="472" formatCode="0.0">
                  <c:v>2.7778425812999998</c:v>
                </c:pt>
                <c:pt idx="473" formatCode="0.0">
                  <c:v>2.4793352290000001</c:v>
                </c:pt>
                <c:pt idx="474" formatCode="0.0">
                  <c:v>2.2103806272000002</c:v>
                </c:pt>
                <c:pt idx="475" formatCode="0.0">
                  <c:v>2.3129162140999999</c:v>
                </c:pt>
                <c:pt idx="476" formatCode="0.0">
                  <c:v>2.6813364447999999</c:v>
                </c:pt>
                <c:pt idx="477" formatCode="0.0">
                  <c:v>3.2081312333000001</c:v>
                </c:pt>
                <c:pt idx="478" formatCode="0.0">
                  <c:v>3.1127532600999999</c:v>
                </c:pt>
                <c:pt idx="479" formatCode="0.0">
                  <c:v>2.4358373524000001</c:v>
                </c:pt>
                <c:pt idx="480" formatCode="0.0">
                  <c:v>1.8517087146</c:v>
                </c:pt>
                <c:pt idx="481" formatCode="0.0">
                  <c:v>1.9569805162</c:v>
                </c:pt>
                <c:pt idx="482" formatCode="0.0">
                  <c:v>2.4095121041000001</c:v>
                </c:pt>
                <c:pt idx="483" formatCode="0.0">
                  <c:v>2.6787457196000002</c:v>
                </c:pt>
                <c:pt idx="484" formatCode="0.0">
                  <c:v>2.4357397394999998</c:v>
                </c:pt>
                <c:pt idx="485" formatCode="0.0">
                  <c:v>2.0384837756</c:v>
                </c:pt>
                <c:pt idx="486" formatCode="0.0">
                  <c:v>1.6820101131</c:v>
                </c:pt>
                <c:pt idx="487" formatCode="0.0">
                  <c:v>1.4941611414</c:v>
                </c:pt>
                <c:pt idx="488" formatCode="0.0">
                  <c:v>1.2547394994000001</c:v>
                </c:pt>
                <c:pt idx="489" formatCode="0.0">
                  <c:v>1.3264070023000001</c:v>
                </c:pt>
                <c:pt idx="490" formatCode="0.0">
                  <c:v>1.3656867953</c:v>
                </c:pt>
                <c:pt idx="491" formatCode="0.0">
                  <c:v>1.5595137139999999</c:v>
                </c:pt>
                <c:pt idx="492" formatCode="0.0">
                  <c:v>1.8189347788000001</c:v>
                </c:pt>
                <c:pt idx="493" formatCode="0.0">
                  <c:v>1.5276715621000001</c:v>
                </c:pt>
                <c:pt idx="494" formatCode="0.0">
                  <c:v>1.3437939056999999</c:v>
                </c:pt>
                <c:pt idx="495" formatCode="0.0">
                  <c:v>1.5871430423999999</c:v>
                </c:pt>
                <c:pt idx="496" formatCode="0.0">
                  <c:v>2.0597857425999999</c:v>
                </c:pt>
                <c:pt idx="497" formatCode="0.0">
                  <c:v>2.3118646181</c:v>
                </c:pt>
                <c:pt idx="498" formatCode="0.0">
                  <c:v>2.4164496029999998</c:v>
                </c:pt>
                <c:pt idx="499" formatCode="0.0">
                  <c:v>2.3950566718999999</c:v>
                </c:pt>
                <c:pt idx="500" formatCode="0.0">
                  <c:v>2.4814990861999999</c:v>
                </c:pt>
                <c:pt idx="501" formatCode="0.0">
                  <c:v>2.5396410692</c:v>
                </c:pt>
                <c:pt idx="502" formatCode="0.0">
                  <c:v>2.5524292548999998</c:v>
                </c:pt>
                <c:pt idx="503" formatCode="0.0">
                  <c:v>2.4393311464999998</c:v>
                </c:pt>
                <c:pt idx="504" formatCode="0.0">
                  <c:v>2.6323467965999998</c:v>
                </c:pt>
                <c:pt idx="505" formatCode="0.0">
                  <c:v>3.1038354407000002</c:v>
                </c:pt>
                <c:pt idx="506" formatCode="0.0">
                  <c:v>3.672802103</c:v>
                </c:pt>
                <c:pt idx="507" formatCode="0.0">
                  <c:v>3.8608235235000001</c:v>
                </c:pt>
                <c:pt idx="508" formatCode="0.0">
                  <c:v>3.9778675163999999</c:v>
                </c:pt>
                <c:pt idx="509" formatCode="0.0">
                  <c:v>3.7806443649000001</c:v>
                </c:pt>
                <c:pt idx="510" formatCode="0.0">
                  <c:v>3.7761915393000001</c:v>
                </c:pt>
                <c:pt idx="511" formatCode="0.0">
                  <c:v>3.6513085868999999</c:v>
                </c:pt>
                <c:pt idx="512" formatCode="0.0">
                  <c:v>2.9010205268</c:v>
                </c:pt>
                <c:pt idx="513" formatCode="0.0">
                  <c:v>2.4564672338000002</c:v>
                </c:pt>
                <c:pt idx="514" formatCode="0.0">
                  <c:v>2.4986112964</c:v>
                </c:pt>
                <c:pt idx="515" formatCode="0.0">
                  <c:v>2.6793524921</c:v>
                </c:pt>
                <c:pt idx="516" formatCode="0.0">
                  <c:v>2.578594893</c:v>
                </c:pt>
                <c:pt idx="517" formatCode="0.0">
                  <c:v>2.6287560825999998</c:v>
                </c:pt>
                <c:pt idx="518" formatCode="0.0">
                  <c:v>2.4399382484999999</c:v>
                </c:pt>
                <c:pt idx="519" formatCode="0.0">
                  <c:v>2.2834891575</c:v>
                </c:pt>
                <c:pt idx="520" formatCode="0.0">
                  <c:v>2.0059331514999998</c:v>
                </c:pt>
                <c:pt idx="521" formatCode="0.0">
                  <c:v>2.0071614842000001</c:v>
                </c:pt>
                <c:pt idx="522" formatCode="0.0">
                  <c:v>1.9505339645999999</c:v>
                </c:pt>
                <c:pt idx="523" formatCode="0.0">
                  <c:v>1.9062558439999999</c:v>
                </c:pt>
                <c:pt idx="524" formatCode="0.0">
                  <c:v>1.9601888060999999</c:v>
                </c:pt>
                <c:pt idx="525" formatCode="0.0">
                  <c:v>1.8360395779000001</c:v>
                </c:pt>
                <c:pt idx="526" formatCode="0.0">
                  <c:v>1.3802958234</c:v>
                </c:pt>
                <c:pt idx="527" formatCode="0.0">
                  <c:v>1.0937311547999999</c:v>
                </c:pt>
                <c:pt idx="528" formatCode="0.0">
                  <c:v>0.98461167469999999</c:v>
                </c:pt>
                <c:pt idx="529" formatCode="0.0">
                  <c:v>0.77583589100000006</c:v>
                </c:pt>
                <c:pt idx="530" formatCode="0.0">
                  <c:v>0.74536363309999998</c:v>
                </c:pt>
                <c:pt idx="531" formatCode="0.0">
                  <c:v>0.5363247726</c:v>
                </c:pt>
                <c:pt idx="532" formatCode="0.0">
                  <c:v>0.23739838299999999</c:v>
                </c:pt>
                <c:pt idx="533" formatCode="0.0">
                  <c:v>-4.0241242099999998E-2</c:v>
                </c:pt>
                <c:pt idx="534" formatCode="0.0">
                  <c:v>-0.33803362269999998</c:v>
                </c:pt>
                <c:pt idx="535" formatCode="0.0">
                  <c:v>-0.52442595189999996</c:v>
                </c:pt>
                <c:pt idx="536" formatCode="0.0">
                  <c:v>-0.43607966660000003</c:v>
                </c:pt>
                <c:pt idx="537" formatCode="0.0">
                  <c:v>-0.27316809980000001</c:v>
                </c:pt>
                <c:pt idx="538" formatCode="0.0">
                  <c:v>-0.23221702399999999</c:v>
                </c:pt>
                <c:pt idx="539" formatCode="0.0">
                  <c:v>-7.2458766800000005E-2</c:v>
                </c:pt>
                <c:pt idx="540" formatCode="0.0">
                  <c:v>7.7273672700000004E-2</c:v>
                </c:pt>
                <c:pt idx="541" formatCode="0.0">
                  <c:v>0.16716750450000001</c:v>
                </c:pt>
                <c:pt idx="542" formatCode="0.0">
                  <c:v>0.30289077310000001</c:v>
                </c:pt>
                <c:pt idx="543" formatCode="0.0">
                  <c:v>0.3567112388</c:v>
                </c:pt>
                <c:pt idx="544" formatCode="0.0">
                  <c:v>0.60068869229999999</c:v>
                </c:pt>
                <c:pt idx="545" formatCode="0.0">
                  <c:v>0.89420354530000001</c:v>
                </c:pt>
                <c:pt idx="546" formatCode="0.0">
                  <c:v>1.2606626166999999</c:v>
                </c:pt>
                <c:pt idx="547" formatCode="0.0">
                  <c:v>1.5618929956000001</c:v>
                </c:pt>
                <c:pt idx="548" formatCode="0.0">
                  <c:v>1.942989898</c:v>
                </c:pt>
                <c:pt idx="549" formatCode="0.0">
                  <c:v>2.1334289761999998</c:v>
                </c:pt>
                <c:pt idx="550" formatCode="0.0">
                  <c:v>2.4076091363000001</c:v>
                </c:pt>
                <c:pt idx="551" formatCode="0.0">
                  <c:v>2.3210834202999999</c:v>
                </c:pt>
                <c:pt idx="552" formatCode="0.0">
                  <c:v>2.3679082395000002</c:v>
                </c:pt>
                <c:pt idx="553" formatCode="0.0">
                  <c:v>2.5087907142999999</c:v>
                </c:pt>
                <c:pt idx="554" formatCode="0.0">
                  <c:v>2.4683773296</c:v>
                </c:pt>
                <c:pt idx="555" formatCode="0.0">
                  <c:v>2.6256112302000001</c:v>
                </c:pt>
                <c:pt idx="556" formatCode="0.0">
                  <c:v>2.7877265512</c:v>
                </c:pt>
                <c:pt idx="557" formatCode="0.0">
                  <c:v>3.0423958348000002</c:v>
                </c:pt>
                <c:pt idx="558" formatCode="0.0">
                  <c:v>3.2621117345999999</c:v>
                </c:pt>
                <c:pt idx="559" formatCode="0.0">
                  <c:v>3.2747570151000001</c:v>
                </c:pt>
                <c:pt idx="560" formatCode="0.0">
                  <c:v>3.2582355067000002</c:v>
                </c:pt>
                <c:pt idx="561" formatCode="0.0">
                  <c:v>3.1232708469000001</c:v>
                </c:pt>
                <c:pt idx="562" formatCode="0.0">
                  <c:v>2.9443872715000001</c:v>
                </c:pt>
                <c:pt idx="563" formatCode="0.0">
                  <c:v>2.8155880669000002</c:v>
                </c:pt>
                <c:pt idx="564" formatCode="0.0">
                  <c:v>2.5431634433000001</c:v>
                </c:pt>
                <c:pt idx="565" formatCode="0.0">
                  <c:v>2.3298564788</c:v>
                </c:pt>
                <c:pt idx="566" formatCode="0.0">
                  <c:v>2.3043753646999998</c:v>
                </c:pt>
                <c:pt idx="567" formatCode="0.0">
                  <c:v>2.4245291374</c:v>
                </c:pt>
                <c:pt idx="568" formatCode="0.0">
                  <c:v>2.3719067387999999</c:v>
                </c:pt>
                <c:pt idx="569" formatCode="0.0">
                  <c:v>1.7112177234999999</c:v>
                </c:pt>
                <c:pt idx="570" formatCode="0.0">
                  <c:v>1.1425074306</c:v>
                </c:pt>
                <c:pt idx="571" formatCode="0.0">
                  <c:v>0.58005556979999995</c:v>
                </c:pt>
                <c:pt idx="572" formatCode="0.0">
                  <c:v>9.1699735500000004E-2</c:v>
                </c:pt>
                <c:pt idx="573" formatCode="0.0">
                  <c:v>-0.11044687390000001</c:v>
                </c:pt>
                <c:pt idx="574" formatCode="0.0">
                  <c:v>9.8996826100000004E-2</c:v>
                </c:pt>
                <c:pt idx="575" formatCode="0.0">
                  <c:v>0.1847922253</c:v>
                </c:pt>
                <c:pt idx="576" formatCode="0.0">
                  <c:v>0.11971003650000001</c:v>
                </c:pt>
                <c:pt idx="577" formatCode="0.0">
                  <c:v>9.4696939399999999E-2</c:v>
                </c:pt>
                <c:pt idx="578" formatCode="0.0">
                  <c:v>-8.3433975600000002E-2</c:v>
                </c:pt>
                <c:pt idx="579" formatCode="0.0">
                  <c:v>-0.2317482599</c:v>
                </c:pt>
                <c:pt idx="580" formatCode="0.0">
                  <c:v>-0.438549943</c:v>
                </c:pt>
                <c:pt idx="581" formatCode="0.0">
                  <c:v>-0.3777553602</c:v>
                </c:pt>
                <c:pt idx="582" formatCode="0.0">
                  <c:v>-0.24218509120000001</c:v>
                </c:pt>
                <c:pt idx="583" formatCode="0.0">
                  <c:v>0.201292214</c:v>
                </c:pt>
                <c:pt idx="584" formatCode="0.0">
                  <c:v>0.61502075759999997</c:v>
                </c:pt>
                <c:pt idx="585" formatCode="0.0">
                  <c:v>0.80261937029999997</c:v>
                </c:pt>
                <c:pt idx="586" formatCode="0.0">
                  <c:v>-2.221542028</c:v>
                </c:pt>
                <c:pt idx="587" formatCode="0.0">
                  <c:v>-6.1060179915999999</c:v>
                </c:pt>
                <c:pt idx="588" formatCode="0.0">
                  <c:v>-9.8797681233999999</c:v>
                </c:pt>
                <c:pt idx="589" formatCode="0.0">
                  <c:v>-6.3185180703999997</c:v>
                </c:pt>
                <c:pt idx="590" formatCode="0.0">
                  <c:v>-2.4869720351</c:v>
                </c:pt>
                <c:pt idx="591" formatCode="0.0">
                  <c:v>-3.4906562100000003E-2</c:v>
                </c:pt>
                <c:pt idx="592" formatCode="0.0">
                  <c:v>1.5939807644999999</c:v>
                </c:pt>
                <c:pt idx="593" formatCode="0.0">
                  <c:v>2.7841521492000001</c:v>
                </c:pt>
                <c:pt idx="594" formatCode="0.0">
                  <c:v>3.6612902288</c:v>
                </c:pt>
                <c:pt idx="595" formatCode="0.0">
                  <c:v>4.2945350957999997</c:v>
                </c:pt>
                <c:pt idx="596" formatCode="0.0">
                  <c:v>5.0927751764</c:v>
                </c:pt>
                <c:pt idx="597" formatCode="0.0">
                  <c:v>5.2071064055000003</c:v>
                </c:pt>
                <c:pt idx="598" formatCode="0.0">
                  <c:v>8.9831740062000005</c:v>
                </c:pt>
                <c:pt idx="599" formatCode="0.0">
                  <c:v>14.5337090814</c:v>
                </c:pt>
                <c:pt idx="600" formatCode="0.0">
                  <c:v>20.439154069000001</c:v>
                </c:pt>
                <c:pt idx="601" formatCode="0.0">
                  <c:v>16.275035001599999</c:v>
                </c:pt>
                <c:pt idx="602" formatCode="0.0">
                  <c:v>12.0357835578</c:v>
                </c:pt>
                <c:pt idx="603" formatCode="0.0">
                  <c:v>9.5413539751999998</c:v>
                </c:pt>
                <c:pt idx="604" formatCode="0.0">
                  <c:v>7.9341511177999999</c:v>
                </c:pt>
                <c:pt idx="605" formatCode="0.0">
                  <c:v>7.2237835133999999</c:v>
                </c:pt>
                <c:pt idx="606" formatCode="0.0">
                  <c:v>6.9286827697</c:v>
                </c:pt>
                <c:pt idx="607" formatCode="0.0">
                  <c:v>6.3534522127999997</c:v>
                </c:pt>
                <c:pt idx="608" formatCode="0.0">
                  <c:v>5.1753682058999999</c:v>
                </c:pt>
                <c:pt idx="609" formatCode="0.0">
                  <c:v>4.7188561917999996</c:v>
                </c:pt>
                <c:pt idx="610" formatCode="0.0">
                  <c:v>3.7084356992999998</c:v>
                </c:pt>
                <c:pt idx="611" formatCode="0.0">
                  <c:v>2.2362873993000001</c:v>
                </c:pt>
                <c:pt idx="612" formatCode="0.0">
                  <c:v>1.1130930068</c:v>
                </c:pt>
                <c:pt idx="613" formatCode="0.0">
                  <c:v>-0.26270937799999999</c:v>
                </c:pt>
                <c:pt idx="614" formatCode="0.0">
                  <c:v>-1.3302377835000001</c:v>
                </c:pt>
                <c:pt idx="615" formatCode="0.0">
                  <c:v>-2.0882067958000001</c:v>
                </c:pt>
                <c:pt idx="616" formatCode="0.0">
                  <c:v>-2.4696618540999999</c:v>
                </c:pt>
                <c:pt idx="617" formatCode="0.0">
                  <c:v>-3.2042649288999998</c:v>
                </c:pt>
                <c:pt idx="618" formatCode="0.0">
                  <c:v>-4.2739851492999996</c:v>
                </c:pt>
                <c:pt idx="619" formatCode="0.0">
                  <c:v>-4.9833194499999998</c:v>
                </c:pt>
                <c:pt idx="827" formatCode="0.0">
                  <c:v>#N/A</c:v>
                </c:pt>
              </c:numCache>
            </c:numRef>
          </c:val>
          <c:smooth val="0"/>
          <c:extLst>
            <c:ext xmlns:c16="http://schemas.microsoft.com/office/drawing/2014/chart" uri="{C3380CC4-5D6E-409C-BE32-E72D297353CC}">
              <c16:uniqueId val="{0000000D-22F5-4964-A10C-5689E48911E9}"/>
            </c:ext>
          </c:extLst>
        </c:ser>
        <c:ser>
          <c:idx val="4"/>
          <c:order val="4"/>
          <c:tx>
            <c:strRef>
              <c:f>'ITRLI shift 7'!$L$7</c:f>
              <c:strCache>
                <c:ptCount val="1"/>
                <c:pt idx="0">
                  <c:v>-4.983</c:v>
                </c:pt>
              </c:strCache>
            </c:strRef>
          </c:tx>
          <c:marker>
            <c:symbol val="none"/>
          </c:marker>
          <c:dLbls>
            <c:dLbl>
              <c:idx val="269"/>
              <c:layout>
                <c:manualLayout>
                  <c:x val="7.1814316902218678E-3"/>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22F5-4964-A10C-5689E48911E9}"/>
                </c:ext>
              </c:extLst>
            </c:dLbl>
            <c:dLbl>
              <c:idx val="375"/>
              <c:layout>
                <c:manualLayout>
                  <c:x val="1.8671722394576477E-2"/>
                  <c:y val="4.319510898458266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22F5-4964-A10C-5689E48911E9}"/>
                </c:ext>
              </c:extLst>
            </c:dLbl>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22F5-4964-A10C-5689E48911E9}"/>
                </c:ext>
              </c:extLst>
            </c:dLbl>
            <c:dLbl>
              <c:idx val="390"/>
              <c:layout>
                <c:manualLayout>
                  <c:x val="0"/>
                  <c:y val="-0.13955342902711329"/>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22F5-4964-A10C-5689E48911E9}"/>
                </c:ext>
              </c:extLst>
            </c:dLbl>
            <c:dLbl>
              <c:idx val="391"/>
              <c:layout>
                <c:manualLayout>
                  <c:x val="-8.617718028266115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22F5-4964-A10C-5689E48911E9}"/>
                </c:ext>
              </c:extLst>
            </c:dLbl>
            <c:dLbl>
              <c:idx val="406"/>
              <c:layout>
                <c:manualLayout>
                  <c:x val="-8.6177180282662209E-3"/>
                  <c:y val="-0.1229399255715044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22F5-4964-A10C-5689E48911E9}"/>
                </c:ext>
              </c:extLst>
            </c:dLbl>
            <c:dLbl>
              <c:idx val="417"/>
              <c:layout>
                <c:manualLayout>
                  <c:x val="-4.0216017465241977E-2"/>
                  <c:y val="7.97448165869218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22F5-4964-A10C-5689E48911E9}"/>
                </c:ext>
              </c:extLst>
            </c:dLbl>
            <c:dLbl>
              <c:idx val="609"/>
              <c:layout>
                <c:manualLayout>
                  <c:x val="1.2926577042399173E-2"/>
                  <c:y val="-4.98405103668262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22F5-4964-A10C-5689E48911E9}"/>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22F5-4964-A10C-5689E48911E9}"/>
                </c:ext>
              </c:extLst>
            </c:dLbl>
            <c:dLbl>
              <c:idx val="617"/>
              <c:layout>
                <c:manualLayout>
                  <c:x val="1.4362863380443524E-3"/>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22F5-4964-A10C-5689E48911E9}"/>
                </c:ext>
              </c:extLst>
            </c:dLbl>
            <c:dLbl>
              <c:idx val="633"/>
              <c:layout>
                <c:manualLayout>
                  <c:x val="-4.8833735493508092E-2"/>
                  <c:y val="6.97767145135566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22F5-4964-A10C-5689E48911E9}"/>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22F5-4964-A10C-5689E48911E9}"/>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22F5-4964-A10C-5689E48911E9}"/>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'ITRLI shift 7'!$A$9:$A$536</c:f>
              <c:numCache>
                <c:formatCode>mmm\-yy</c:formatCode>
                <c:ptCount val="5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numCache>
            </c:numRef>
          </c:cat>
          <c:val>
            <c:numRef>
              <c:f>'ITRLI shift 7'!$L$9:$L$836</c:f>
              <c:numCache>
                <c:formatCode>General</c:formatCode>
                <c:ptCount val="828"/>
                <c:pt idx="619" formatCode="0.0">
                  <c:v>-4.9833194499999998</c:v>
                </c:pt>
                <c:pt idx="827" formatCode="0.0">
                  <c:v>#N/A</c:v>
                </c:pt>
              </c:numCache>
            </c:numRef>
          </c:val>
          <c:smooth val="0"/>
          <c:extLst>
            <c:ext xmlns:c16="http://schemas.microsoft.com/office/drawing/2014/chart" uri="{C3380CC4-5D6E-409C-BE32-E72D297353CC}">
              <c16:uniqueId val="{0000001B-22F5-4964-A10C-5689E48911E9}"/>
            </c:ext>
          </c:extLst>
        </c:ser>
        <c:dLbls>
          <c:showLegendKey val="0"/>
          <c:showVal val="0"/>
          <c:showCatName val="0"/>
          <c:showSerName val="0"/>
          <c:showPercent val="0"/>
          <c:showBubbleSize val="0"/>
        </c:dLbls>
        <c:marker val="1"/>
        <c:smooth val="0"/>
        <c:axId val="415926527"/>
        <c:axId val="415924863"/>
        <c:extLst>
          <c:ext xmlns:c15="http://schemas.microsoft.com/office/drawing/2012/chart" uri="{02D57815-91ED-43cb-92C2-25804820EDAC}">
            <c15:filteredLineSeries>
              <c15:ser>
                <c:idx val="2"/>
                <c:order val="6"/>
                <c:tx>
                  <c:v>'US IP Forecast'</c:v>
                </c:tx>
                <c:spPr>
                  <a:ln>
                    <a:noFill/>
                  </a:ln>
                </c:spPr>
                <c:marker>
                  <c:symbol val="circle"/>
                  <c:size val="9"/>
                  <c:spPr>
                    <a:solidFill>
                      <a:srgbClr val="00B0F0"/>
                    </a:solidFill>
                    <a:ln>
                      <a:solidFill>
                        <a:schemeClr val="tx2">
                          <a:lumMod val="75000"/>
                        </a:schemeClr>
                      </a:solidFill>
                    </a:ln>
                  </c:spPr>
                </c:marker>
                <c:val>
                  <c:numRef>
                    <c:extLst>
                      <c:ext uri="{02D57815-91ED-43cb-92C2-25804820EDAC}">
                        <c15:formulaRef>
                          <c15:sqref>'ITRLI shift 7'!$T$9:$T$836</c15:sqref>
                        </c15:formulaRef>
                      </c:ext>
                    </c:extLst>
                    <c:numCache>
                      <c:formatCode>General</c:formatCode>
                      <c:ptCount val="828"/>
                      <c:pt idx="0" formatCode="0.0">
                        <c:v>0</c:v>
                      </c:pt>
                      <c:pt idx="827" formatCode="0.0">
                        <c:v>#N/A</c:v>
                      </c:pt>
                    </c:numCache>
                  </c:numRef>
                </c:val>
                <c:smooth val="0"/>
                <c:extLst>
                  <c:ext xmlns:c16="http://schemas.microsoft.com/office/drawing/2014/chart" uri="{C3380CC4-5D6E-409C-BE32-E72D297353CC}">
                    <c16:uniqueId val="{0000001C-22F5-4964-A10C-5689E48911E9}"/>
                  </c:ext>
                </c:extLst>
              </c15:ser>
            </c15:filteredLineSeries>
          </c:ext>
        </c:extLst>
      </c:lineChart>
      <c:dateAx>
        <c:axId val="1385417216"/>
        <c:scaling>
          <c:orientation val="minMax"/>
          <c:max val="46357"/>
          <c:min val="39448"/>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30"/>
          <c:min val="-3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10"/>
      </c:valAx>
      <c:valAx>
        <c:axId val="415924863"/>
        <c:scaling>
          <c:orientation val="minMax"/>
          <c:max val="24"/>
          <c:min val="-24"/>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8"/>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5"/>
        <c:delete val="1"/>
      </c:legendEntry>
      <c:layout>
        <c:manualLayout>
          <c:xMode val="edge"/>
          <c:yMode val="edge"/>
          <c:x val="4.3088590141330575E-2"/>
          <c:y val="0.68532219208244904"/>
          <c:w val="0.28541995203029819"/>
          <c:h val="0.23957875480875893"/>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8229563853843296E-2"/>
          <c:y val="7.7467448921825943E-2"/>
          <c:w val="0.92304335205762833"/>
          <c:h val="0.84268437033606103"/>
        </c:manualLayout>
      </c:layout>
      <c:lineChart>
        <c:grouping val="standard"/>
        <c:varyColors val="0"/>
        <c:ser>
          <c:idx val="0"/>
          <c:order val="0"/>
          <c:tx>
            <c:v>0</c:v>
          </c:tx>
          <c:spPr>
            <a:ln w="25400" cap="rnd">
              <a:noFill/>
              <a:round/>
            </a:ln>
            <a:effectLst/>
          </c:spPr>
          <c:marker>
            <c:symbol val="none"/>
          </c:marker>
          <c:cat>
            <c:numRef>
              <c:f>FFUNDS!$A$9:$A$620</c:f>
              <c:numCache>
                <c:formatCode>mmm\-yy</c:formatCode>
                <c:ptCount val="612"/>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pt idx="386">
                  <c:v>44621</c:v>
                </c:pt>
                <c:pt idx="387">
                  <c:v>44652</c:v>
                </c:pt>
                <c:pt idx="388">
                  <c:v>44682</c:v>
                </c:pt>
                <c:pt idx="389">
                  <c:v>44713</c:v>
                </c:pt>
                <c:pt idx="390">
                  <c:v>44743</c:v>
                </c:pt>
                <c:pt idx="391">
                  <c:v>44774</c:v>
                </c:pt>
                <c:pt idx="392">
                  <c:v>44805</c:v>
                </c:pt>
                <c:pt idx="393">
                  <c:v>44835</c:v>
                </c:pt>
                <c:pt idx="394">
                  <c:v>44866</c:v>
                </c:pt>
                <c:pt idx="395">
                  <c:v>44896</c:v>
                </c:pt>
                <c:pt idx="396">
                  <c:v>44927</c:v>
                </c:pt>
                <c:pt idx="397">
                  <c:v>44958</c:v>
                </c:pt>
                <c:pt idx="398">
                  <c:v>44986</c:v>
                </c:pt>
                <c:pt idx="399">
                  <c:v>45017</c:v>
                </c:pt>
                <c:pt idx="400">
                  <c:v>45047</c:v>
                </c:pt>
                <c:pt idx="401">
                  <c:v>45078</c:v>
                </c:pt>
                <c:pt idx="402">
                  <c:v>45108</c:v>
                </c:pt>
                <c:pt idx="403">
                  <c:v>45139</c:v>
                </c:pt>
                <c:pt idx="404">
                  <c:v>45170</c:v>
                </c:pt>
                <c:pt idx="405">
                  <c:v>45200</c:v>
                </c:pt>
                <c:pt idx="406">
                  <c:v>45231</c:v>
                </c:pt>
                <c:pt idx="407">
                  <c:v>45261</c:v>
                </c:pt>
                <c:pt idx="408">
                  <c:v>45292</c:v>
                </c:pt>
                <c:pt idx="409">
                  <c:v>45323</c:v>
                </c:pt>
                <c:pt idx="410">
                  <c:v>45352</c:v>
                </c:pt>
                <c:pt idx="411">
                  <c:v>45383</c:v>
                </c:pt>
                <c:pt idx="412">
                  <c:v>45413</c:v>
                </c:pt>
                <c:pt idx="413">
                  <c:v>45444</c:v>
                </c:pt>
                <c:pt idx="414">
                  <c:v>45474</c:v>
                </c:pt>
                <c:pt idx="415">
                  <c:v>45505</c:v>
                </c:pt>
                <c:pt idx="416">
                  <c:v>45536</c:v>
                </c:pt>
                <c:pt idx="417">
                  <c:v>45566</c:v>
                </c:pt>
                <c:pt idx="418">
                  <c:v>45597</c:v>
                </c:pt>
                <c:pt idx="419">
                  <c:v>45627</c:v>
                </c:pt>
                <c:pt idx="420">
                  <c:v>45658</c:v>
                </c:pt>
                <c:pt idx="421">
                  <c:v>45689</c:v>
                </c:pt>
                <c:pt idx="422">
                  <c:v>45717</c:v>
                </c:pt>
                <c:pt idx="423">
                  <c:v>45748</c:v>
                </c:pt>
                <c:pt idx="424">
                  <c:v>45778</c:v>
                </c:pt>
                <c:pt idx="425">
                  <c:v>45809</c:v>
                </c:pt>
                <c:pt idx="426">
                  <c:v>45839</c:v>
                </c:pt>
                <c:pt idx="427">
                  <c:v>45870</c:v>
                </c:pt>
                <c:pt idx="428">
                  <c:v>45901</c:v>
                </c:pt>
                <c:pt idx="429">
                  <c:v>45931</c:v>
                </c:pt>
                <c:pt idx="430">
                  <c:v>45962</c:v>
                </c:pt>
                <c:pt idx="431">
                  <c:v>45992</c:v>
                </c:pt>
                <c:pt idx="432">
                  <c:v>46023</c:v>
                </c:pt>
                <c:pt idx="433">
                  <c:v>46054</c:v>
                </c:pt>
                <c:pt idx="434">
                  <c:v>46082</c:v>
                </c:pt>
                <c:pt idx="435">
                  <c:v>46113</c:v>
                </c:pt>
                <c:pt idx="436">
                  <c:v>46143</c:v>
                </c:pt>
                <c:pt idx="437">
                  <c:v>46174</c:v>
                </c:pt>
                <c:pt idx="438">
                  <c:v>46204</c:v>
                </c:pt>
                <c:pt idx="439">
                  <c:v>46235</c:v>
                </c:pt>
                <c:pt idx="440">
                  <c:v>46266</c:v>
                </c:pt>
                <c:pt idx="441">
                  <c:v>46296</c:v>
                </c:pt>
                <c:pt idx="442">
                  <c:v>46327</c:v>
                </c:pt>
                <c:pt idx="443">
                  <c:v>46357</c:v>
                </c:pt>
                <c:pt idx="444">
                  <c:v>46388</c:v>
                </c:pt>
                <c:pt idx="445">
                  <c:v>46419</c:v>
                </c:pt>
                <c:pt idx="446">
                  <c:v>46447</c:v>
                </c:pt>
                <c:pt idx="447">
                  <c:v>46478</c:v>
                </c:pt>
                <c:pt idx="448">
                  <c:v>46508</c:v>
                </c:pt>
                <c:pt idx="449">
                  <c:v>46539</c:v>
                </c:pt>
                <c:pt idx="450">
                  <c:v>46569</c:v>
                </c:pt>
                <c:pt idx="451">
                  <c:v>46600</c:v>
                </c:pt>
                <c:pt idx="452">
                  <c:v>46631</c:v>
                </c:pt>
                <c:pt idx="453">
                  <c:v>46661</c:v>
                </c:pt>
                <c:pt idx="454">
                  <c:v>46692</c:v>
                </c:pt>
                <c:pt idx="455">
                  <c:v>46722</c:v>
                </c:pt>
                <c:pt idx="456">
                  <c:v>46753</c:v>
                </c:pt>
                <c:pt idx="457">
                  <c:v>46784</c:v>
                </c:pt>
                <c:pt idx="458">
                  <c:v>46813</c:v>
                </c:pt>
                <c:pt idx="459">
                  <c:v>46844</c:v>
                </c:pt>
                <c:pt idx="460">
                  <c:v>46874</c:v>
                </c:pt>
                <c:pt idx="461">
                  <c:v>46905</c:v>
                </c:pt>
                <c:pt idx="462">
                  <c:v>46935</c:v>
                </c:pt>
                <c:pt idx="463">
                  <c:v>46966</c:v>
                </c:pt>
                <c:pt idx="464">
                  <c:v>46997</c:v>
                </c:pt>
                <c:pt idx="465">
                  <c:v>47027</c:v>
                </c:pt>
                <c:pt idx="466">
                  <c:v>47058</c:v>
                </c:pt>
                <c:pt idx="467">
                  <c:v>47088</c:v>
                </c:pt>
                <c:pt idx="468">
                  <c:v>47119</c:v>
                </c:pt>
                <c:pt idx="469">
                  <c:v>47150</c:v>
                </c:pt>
                <c:pt idx="470">
                  <c:v>47178</c:v>
                </c:pt>
                <c:pt idx="471">
                  <c:v>47209</c:v>
                </c:pt>
                <c:pt idx="472">
                  <c:v>47239</c:v>
                </c:pt>
                <c:pt idx="473">
                  <c:v>47270</c:v>
                </c:pt>
                <c:pt idx="474">
                  <c:v>47300</c:v>
                </c:pt>
                <c:pt idx="475">
                  <c:v>47331</c:v>
                </c:pt>
                <c:pt idx="476">
                  <c:v>47362</c:v>
                </c:pt>
                <c:pt idx="477">
                  <c:v>47392</c:v>
                </c:pt>
                <c:pt idx="478">
                  <c:v>47423</c:v>
                </c:pt>
                <c:pt idx="479">
                  <c:v>47453</c:v>
                </c:pt>
                <c:pt idx="480">
                  <c:v>47484</c:v>
                </c:pt>
                <c:pt idx="481">
                  <c:v>47515</c:v>
                </c:pt>
                <c:pt idx="482">
                  <c:v>47543</c:v>
                </c:pt>
                <c:pt idx="483">
                  <c:v>47574</c:v>
                </c:pt>
                <c:pt idx="484">
                  <c:v>47604</c:v>
                </c:pt>
                <c:pt idx="485">
                  <c:v>47635</c:v>
                </c:pt>
                <c:pt idx="486">
                  <c:v>47665</c:v>
                </c:pt>
                <c:pt idx="487">
                  <c:v>47696</c:v>
                </c:pt>
                <c:pt idx="488">
                  <c:v>47727</c:v>
                </c:pt>
                <c:pt idx="489">
                  <c:v>47757</c:v>
                </c:pt>
                <c:pt idx="490">
                  <c:v>47788</c:v>
                </c:pt>
                <c:pt idx="491">
                  <c:v>47818</c:v>
                </c:pt>
                <c:pt idx="492">
                  <c:v>47849</c:v>
                </c:pt>
                <c:pt idx="493">
                  <c:v>47880</c:v>
                </c:pt>
                <c:pt idx="494">
                  <c:v>47908</c:v>
                </c:pt>
                <c:pt idx="495">
                  <c:v>47939</c:v>
                </c:pt>
                <c:pt idx="496">
                  <c:v>47969</c:v>
                </c:pt>
                <c:pt idx="497">
                  <c:v>48000</c:v>
                </c:pt>
                <c:pt idx="498">
                  <c:v>48030</c:v>
                </c:pt>
                <c:pt idx="499">
                  <c:v>48061</c:v>
                </c:pt>
                <c:pt idx="500">
                  <c:v>48092</c:v>
                </c:pt>
                <c:pt idx="501">
                  <c:v>48122</c:v>
                </c:pt>
                <c:pt idx="502">
                  <c:v>48153</c:v>
                </c:pt>
                <c:pt idx="503">
                  <c:v>48183</c:v>
                </c:pt>
                <c:pt idx="504">
                  <c:v>48214</c:v>
                </c:pt>
                <c:pt idx="505">
                  <c:v>48245</c:v>
                </c:pt>
                <c:pt idx="506">
                  <c:v>48274</c:v>
                </c:pt>
                <c:pt idx="507">
                  <c:v>48305</c:v>
                </c:pt>
                <c:pt idx="508">
                  <c:v>48335</c:v>
                </c:pt>
                <c:pt idx="509">
                  <c:v>48366</c:v>
                </c:pt>
                <c:pt idx="510">
                  <c:v>48396</c:v>
                </c:pt>
                <c:pt idx="511">
                  <c:v>48427</c:v>
                </c:pt>
                <c:pt idx="512">
                  <c:v>48458</c:v>
                </c:pt>
                <c:pt idx="513">
                  <c:v>48488</c:v>
                </c:pt>
                <c:pt idx="514">
                  <c:v>48519</c:v>
                </c:pt>
                <c:pt idx="515">
                  <c:v>48549</c:v>
                </c:pt>
                <c:pt idx="516">
                  <c:v>48580</c:v>
                </c:pt>
                <c:pt idx="517">
                  <c:v>48611</c:v>
                </c:pt>
                <c:pt idx="518">
                  <c:v>48639</c:v>
                </c:pt>
                <c:pt idx="519">
                  <c:v>48670</c:v>
                </c:pt>
                <c:pt idx="520">
                  <c:v>48700</c:v>
                </c:pt>
                <c:pt idx="521">
                  <c:v>48731</c:v>
                </c:pt>
                <c:pt idx="522">
                  <c:v>48761</c:v>
                </c:pt>
                <c:pt idx="523">
                  <c:v>48792</c:v>
                </c:pt>
                <c:pt idx="524">
                  <c:v>48823</c:v>
                </c:pt>
                <c:pt idx="525">
                  <c:v>48853</c:v>
                </c:pt>
                <c:pt idx="526">
                  <c:v>48884</c:v>
                </c:pt>
                <c:pt idx="527">
                  <c:v>48914</c:v>
                </c:pt>
                <c:pt idx="528">
                  <c:v>48945</c:v>
                </c:pt>
                <c:pt idx="529">
                  <c:v>48976</c:v>
                </c:pt>
                <c:pt idx="530">
                  <c:v>49004</c:v>
                </c:pt>
                <c:pt idx="531">
                  <c:v>49035</c:v>
                </c:pt>
                <c:pt idx="532">
                  <c:v>49065</c:v>
                </c:pt>
                <c:pt idx="533">
                  <c:v>49096</c:v>
                </c:pt>
                <c:pt idx="534">
                  <c:v>49126</c:v>
                </c:pt>
                <c:pt idx="535">
                  <c:v>49157</c:v>
                </c:pt>
                <c:pt idx="536">
                  <c:v>49188</c:v>
                </c:pt>
                <c:pt idx="537">
                  <c:v>49218</c:v>
                </c:pt>
                <c:pt idx="538">
                  <c:v>49249</c:v>
                </c:pt>
                <c:pt idx="539">
                  <c:v>49279</c:v>
                </c:pt>
                <c:pt idx="540">
                  <c:v>49310</c:v>
                </c:pt>
                <c:pt idx="541">
                  <c:v>49341</c:v>
                </c:pt>
                <c:pt idx="542">
                  <c:v>49369</c:v>
                </c:pt>
                <c:pt idx="543">
                  <c:v>49400</c:v>
                </c:pt>
                <c:pt idx="544">
                  <c:v>49430</c:v>
                </c:pt>
                <c:pt idx="545">
                  <c:v>49461</c:v>
                </c:pt>
                <c:pt idx="546">
                  <c:v>49491</c:v>
                </c:pt>
                <c:pt idx="547">
                  <c:v>49522</c:v>
                </c:pt>
                <c:pt idx="548">
                  <c:v>49553</c:v>
                </c:pt>
                <c:pt idx="549">
                  <c:v>49583</c:v>
                </c:pt>
                <c:pt idx="550">
                  <c:v>49614</c:v>
                </c:pt>
                <c:pt idx="551">
                  <c:v>49644</c:v>
                </c:pt>
                <c:pt idx="552">
                  <c:v>49675</c:v>
                </c:pt>
                <c:pt idx="553">
                  <c:v>49706</c:v>
                </c:pt>
                <c:pt idx="554">
                  <c:v>49735</c:v>
                </c:pt>
                <c:pt idx="555">
                  <c:v>49766</c:v>
                </c:pt>
                <c:pt idx="556">
                  <c:v>49796</c:v>
                </c:pt>
                <c:pt idx="557">
                  <c:v>49827</c:v>
                </c:pt>
                <c:pt idx="558">
                  <c:v>49857</c:v>
                </c:pt>
                <c:pt idx="559">
                  <c:v>49888</c:v>
                </c:pt>
                <c:pt idx="560">
                  <c:v>49919</c:v>
                </c:pt>
                <c:pt idx="561">
                  <c:v>49949</c:v>
                </c:pt>
                <c:pt idx="562">
                  <c:v>49980</c:v>
                </c:pt>
                <c:pt idx="563">
                  <c:v>50010</c:v>
                </c:pt>
                <c:pt idx="564">
                  <c:v>50041</c:v>
                </c:pt>
                <c:pt idx="565">
                  <c:v>50072</c:v>
                </c:pt>
                <c:pt idx="566">
                  <c:v>50100</c:v>
                </c:pt>
                <c:pt idx="567">
                  <c:v>50131</c:v>
                </c:pt>
                <c:pt idx="568">
                  <c:v>50161</c:v>
                </c:pt>
                <c:pt idx="569">
                  <c:v>50192</c:v>
                </c:pt>
                <c:pt idx="570">
                  <c:v>50222</c:v>
                </c:pt>
                <c:pt idx="571">
                  <c:v>50253</c:v>
                </c:pt>
                <c:pt idx="572">
                  <c:v>50284</c:v>
                </c:pt>
                <c:pt idx="573">
                  <c:v>50314</c:v>
                </c:pt>
                <c:pt idx="574">
                  <c:v>50345</c:v>
                </c:pt>
                <c:pt idx="575">
                  <c:v>50375</c:v>
                </c:pt>
                <c:pt idx="576">
                  <c:v>50406</c:v>
                </c:pt>
                <c:pt idx="577">
                  <c:v>50437</c:v>
                </c:pt>
                <c:pt idx="578">
                  <c:v>50465</c:v>
                </c:pt>
                <c:pt idx="579">
                  <c:v>50496</c:v>
                </c:pt>
                <c:pt idx="580">
                  <c:v>50526</c:v>
                </c:pt>
                <c:pt idx="581">
                  <c:v>50557</c:v>
                </c:pt>
                <c:pt idx="582">
                  <c:v>50587</c:v>
                </c:pt>
                <c:pt idx="583">
                  <c:v>50618</c:v>
                </c:pt>
                <c:pt idx="584">
                  <c:v>50649</c:v>
                </c:pt>
                <c:pt idx="585">
                  <c:v>50679</c:v>
                </c:pt>
                <c:pt idx="586">
                  <c:v>50710</c:v>
                </c:pt>
                <c:pt idx="587">
                  <c:v>50740</c:v>
                </c:pt>
                <c:pt idx="588">
                  <c:v>50771</c:v>
                </c:pt>
                <c:pt idx="589">
                  <c:v>50802</c:v>
                </c:pt>
                <c:pt idx="590">
                  <c:v>50830</c:v>
                </c:pt>
                <c:pt idx="591">
                  <c:v>50861</c:v>
                </c:pt>
                <c:pt idx="592">
                  <c:v>50891</c:v>
                </c:pt>
                <c:pt idx="593">
                  <c:v>50922</c:v>
                </c:pt>
                <c:pt idx="594">
                  <c:v>50952</c:v>
                </c:pt>
                <c:pt idx="595">
                  <c:v>50983</c:v>
                </c:pt>
                <c:pt idx="596">
                  <c:v>51014</c:v>
                </c:pt>
                <c:pt idx="597">
                  <c:v>51044</c:v>
                </c:pt>
                <c:pt idx="598">
                  <c:v>51075</c:v>
                </c:pt>
                <c:pt idx="599">
                  <c:v>51105</c:v>
                </c:pt>
                <c:pt idx="600">
                  <c:v>51136</c:v>
                </c:pt>
                <c:pt idx="601">
                  <c:v>51167</c:v>
                </c:pt>
                <c:pt idx="602">
                  <c:v>51196</c:v>
                </c:pt>
                <c:pt idx="603">
                  <c:v>51227</c:v>
                </c:pt>
                <c:pt idx="604">
                  <c:v>51257</c:v>
                </c:pt>
                <c:pt idx="605">
                  <c:v>51288</c:v>
                </c:pt>
                <c:pt idx="606">
                  <c:v>51318</c:v>
                </c:pt>
                <c:pt idx="607">
                  <c:v>51349</c:v>
                </c:pt>
                <c:pt idx="608">
                  <c:v>51380</c:v>
                </c:pt>
                <c:pt idx="609">
                  <c:v>51410</c:v>
                </c:pt>
                <c:pt idx="610">
                  <c:v>51441</c:v>
                </c:pt>
                <c:pt idx="611">
                  <c:v>51471</c:v>
                </c:pt>
              </c:numCache>
            </c:numRef>
          </c:cat>
          <c:val>
            <c:numRef>
              <c:f>FFUNDS!$B$9:$B$620</c:f>
              <c:numCache>
                <c:formatCode>General</c:formatCode>
                <c:ptCount val="6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numCache>
            </c:numRef>
          </c:val>
          <c:smooth val="0"/>
          <c:extLst>
            <c:ext xmlns:c16="http://schemas.microsoft.com/office/drawing/2014/chart" uri="{C3380CC4-5D6E-409C-BE32-E72D297353CC}">
              <c16:uniqueId val="{00000000-709F-4D77-B590-EDE1CD679A26}"/>
            </c:ext>
          </c:extLst>
        </c:ser>
        <c:ser>
          <c:idx val="1"/>
          <c:order val="1"/>
          <c:tx>
            <c:v>Federal Funds - Monthly</c:v>
          </c:tx>
          <c:spPr>
            <a:ln w="38100" cap="rnd">
              <a:solidFill>
                <a:srgbClr val="002060"/>
              </a:solidFill>
              <a:round/>
            </a:ln>
            <a:effectLst/>
          </c:spPr>
          <c:marker>
            <c:symbol val="none"/>
          </c:marker>
          <c:cat>
            <c:numRef>
              <c:f>FFUNDS!$A$9:$A$620</c:f>
              <c:numCache>
                <c:formatCode>mmm\-yy</c:formatCode>
                <c:ptCount val="612"/>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pt idx="386">
                  <c:v>44621</c:v>
                </c:pt>
                <c:pt idx="387">
                  <c:v>44652</c:v>
                </c:pt>
                <c:pt idx="388">
                  <c:v>44682</c:v>
                </c:pt>
                <c:pt idx="389">
                  <c:v>44713</c:v>
                </c:pt>
                <c:pt idx="390">
                  <c:v>44743</c:v>
                </c:pt>
                <c:pt idx="391">
                  <c:v>44774</c:v>
                </c:pt>
                <c:pt idx="392">
                  <c:v>44805</c:v>
                </c:pt>
                <c:pt idx="393">
                  <c:v>44835</c:v>
                </c:pt>
                <c:pt idx="394">
                  <c:v>44866</c:v>
                </c:pt>
                <c:pt idx="395">
                  <c:v>44896</c:v>
                </c:pt>
                <c:pt idx="396">
                  <c:v>44927</c:v>
                </c:pt>
                <c:pt idx="397">
                  <c:v>44958</c:v>
                </c:pt>
                <c:pt idx="398">
                  <c:v>44986</c:v>
                </c:pt>
                <c:pt idx="399">
                  <c:v>45017</c:v>
                </c:pt>
                <c:pt idx="400">
                  <c:v>45047</c:v>
                </c:pt>
                <c:pt idx="401">
                  <c:v>45078</c:v>
                </c:pt>
                <c:pt idx="402">
                  <c:v>45108</c:v>
                </c:pt>
                <c:pt idx="403">
                  <c:v>45139</c:v>
                </c:pt>
                <c:pt idx="404">
                  <c:v>45170</c:v>
                </c:pt>
                <c:pt idx="405">
                  <c:v>45200</c:v>
                </c:pt>
                <c:pt idx="406">
                  <c:v>45231</c:v>
                </c:pt>
                <c:pt idx="407">
                  <c:v>45261</c:v>
                </c:pt>
                <c:pt idx="408">
                  <c:v>45292</c:v>
                </c:pt>
                <c:pt idx="409">
                  <c:v>45323</c:v>
                </c:pt>
                <c:pt idx="410">
                  <c:v>45352</c:v>
                </c:pt>
                <c:pt idx="411">
                  <c:v>45383</c:v>
                </c:pt>
                <c:pt idx="412">
                  <c:v>45413</c:v>
                </c:pt>
                <c:pt idx="413">
                  <c:v>45444</c:v>
                </c:pt>
                <c:pt idx="414">
                  <c:v>45474</c:v>
                </c:pt>
                <c:pt idx="415">
                  <c:v>45505</c:v>
                </c:pt>
                <c:pt idx="416">
                  <c:v>45536</c:v>
                </c:pt>
                <c:pt idx="417">
                  <c:v>45566</c:v>
                </c:pt>
                <c:pt idx="418">
                  <c:v>45597</c:v>
                </c:pt>
                <c:pt idx="419">
                  <c:v>45627</c:v>
                </c:pt>
                <c:pt idx="420">
                  <c:v>45658</c:v>
                </c:pt>
                <c:pt idx="421">
                  <c:v>45689</c:v>
                </c:pt>
                <c:pt idx="422">
                  <c:v>45717</c:v>
                </c:pt>
                <c:pt idx="423">
                  <c:v>45748</c:v>
                </c:pt>
                <c:pt idx="424">
                  <c:v>45778</c:v>
                </c:pt>
                <c:pt idx="425">
                  <c:v>45809</c:v>
                </c:pt>
                <c:pt idx="426">
                  <c:v>45839</c:v>
                </c:pt>
                <c:pt idx="427">
                  <c:v>45870</c:v>
                </c:pt>
                <c:pt idx="428">
                  <c:v>45901</c:v>
                </c:pt>
                <c:pt idx="429">
                  <c:v>45931</c:v>
                </c:pt>
                <c:pt idx="430">
                  <c:v>45962</c:v>
                </c:pt>
                <c:pt idx="431">
                  <c:v>45992</c:v>
                </c:pt>
                <c:pt idx="432">
                  <c:v>46023</c:v>
                </c:pt>
                <c:pt idx="433">
                  <c:v>46054</c:v>
                </c:pt>
                <c:pt idx="434">
                  <c:v>46082</c:v>
                </c:pt>
                <c:pt idx="435">
                  <c:v>46113</c:v>
                </c:pt>
                <c:pt idx="436">
                  <c:v>46143</c:v>
                </c:pt>
                <c:pt idx="437">
                  <c:v>46174</c:v>
                </c:pt>
                <c:pt idx="438">
                  <c:v>46204</c:v>
                </c:pt>
                <c:pt idx="439">
                  <c:v>46235</c:v>
                </c:pt>
                <c:pt idx="440">
                  <c:v>46266</c:v>
                </c:pt>
                <c:pt idx="441">
                  <c:v>46296</c:v>
                </c:pt>
                <c:pt idx="442">
                  <c:v>46327</c:v>
                </c:pt>
                <c:pt idx="443">
                  <c:v>46357</c:v>
                </c:pt>
                <c:pt idx="444">
                  <c:v>46388</c:v>
                </c:pt>
                <c:pt idx="445">
                  <c:v>46419</c:v>
                </c:pt>
                <c:pt idx="446">
                  <c:v>46447</c:v>
                </c:pt>
                <c:pt idx="447">
                  <c:v>46478</c:v>
                </c:pt>
                <c:pt idx="448">
                  <c:v>46508</c:v>
                </c:pt>
                <c:pt idx="449">
                  <c:v>46539</c:v>
                </c:pt>
                <c:pt idx="450">
                  <c:v>46569</c:v>
                </c:pt>
                <c:pt idx="451">
                  <c:v>46600</c:v>
                </c:pt>
                <c:pt idx="452">
                  <c:v>46631</c:v>
                </c:pt>
                <c:pt idx="453">
                  <c:v>46661</c:v>
                </c:pt>
                <c:pt idx="454">
                  <c:v>46692</c:v>
                </c:pt>
                <c:pt idx="455">
                  <c:v>46722</c:v>
                </c:pt>
                <c:pt idx="456">
                  <c:v>46753</c:v>
                </c:pt>
                <c:pt idx="457">
                  <c:v>46784</c:v>
                </c:pt>
                <c:pt idx="458">
                  <c:v>46813</c:v>
                </c:pt>
                <c:pt idx="459">
                  <c:v>46844</c:v>
                </c:pt>
                <c:pt idx="460">
                  <c:v>46874</c:v>
                </c:pt>
                <c:pt idx="461">
                  <c:v>46905</c:v>
                </c:pt>
                <c:pt idx="462">
                  <c:v>46935</c:v>
                </c:pt>
                <c:pt idx="463">
                  <c:v>46966</c:v>
                </c:pt>
                <c:pt idx="464">
                  <c:v>46997</c:v>
                </c:pt>
                <c:pt idx="465">
                  <c:v>47027</c:v>
                </c:pt>
                <c:pt idx="466">
                  <c:v>47058</c:v>
                </c:pt>
                <c:pt idx="467">
                  <c:v>47088</c:v>
                </c:pt>
                <c:pt idx="468">
                  <c:v>47119</c:v>
                </c:pt>
                <c:pt idx="469">
                  <c:v>47150</c:v>
                </c:pt>
                <c:pt idx="470">
                  <c:v>47178</c:v>
                </c:pt>
                <c:pt idx="471">
                  <c:v>47209</c:v>
                </c:pt>
                <c:pt idx="472">
                  <c:v>47239</c:v>
                </c:pt>
                <c:pt idx="473">
                  <c:v>47270</c:v>
                </c:pt>
                <c:pt idx="474">
                  <c:v>47300</c:v>
                </c:pt>
                <c:pt idx="475">
                  <c:v>47331</c:v>
                </c:pt>
                <c:pt idx="476">
                  <c:v>47362</c:v>
                </c:pt>
                <c:pt idx="477">
                  <c:v>47392</c:v>
                </c:pt>
                <c:pt idx="478">
                  <c:v>47423</c:v>
                </c:pt>
                <c:pt idx="479">
                  <c:v>47453</c:v>
                </c:pt>
                <c:pt idx="480">
                  <c:v>47484</c:v>
                </c:pt>
                <c:pt idx="481">
                  <c:v>47515</c:v>
                </c:pt>
                <c:pt idx="482">
                  <c:v>47543</c:v>
                </c:pt>
                <c:pt idx="483">
                  <c:v>47574</c:v>
                </c:pt>
                <c:pt idx="484">
                  <c:v>47604</c:v>
                </c:pt>
                <c:pt idx="485">
                  <c:v>47635</c:v>
                </c:pt>
                <c:pt idx="486">
                  <c:v>47665</c:v>
                </c:pt>
                <c:pt idx="487">
                  <c:v>47696</c:v>
                </c:pt>
                <c:pt idx="488">
                  <c:v>47727</c:v>
                </c:pt>
                <c:pt idx="489">
                  <c:v>47757</c:v>
                </c:pt>
                <c:pt idx="490">
                  <c:v>47788</c:v>
                </c:pt>
                <c:pt idx="491">
                  <c:v>47818</c:v>
                </c:pt>
                <c:pt idx="492">
                  <c:v>47849</c:v>
                </c:pt>
                <c:pt idx="493">
                  <c:v>47880</c:v>
                </c:pt>
                <c:pt idx="494">
                  <c:v>47908</c:v>
                </c:pt>
                <c:pt idx="495">
                  <c:v>47939</c:v>
                </c:pt>
                <c:pt idx="496">
                  <c:v>47969</c:v>
                </c:pt>
                <c:pt idx="497">
                  <c:v>48000</c:v>
                </c:pt>
                <c:pt idx="498">
                  <c:v>48030</c:v>
                </c:pt>
                <c:pt idx="499">
                  <c:v>48061</c:v>
                </c:pt>
                <c:pt idx="500">
                  <c:v>48092</c:v>
                </c:pt>
                <c:pt idx="501">
                  <c:v>48122</c:v>
                </c:pt>
                <c:pt idx="502">
                  <c:v>48153</c:v>
                </c:pt>
                <c:pt idx="503">
                  <c:v>48183</c:v>
                </c:pt>
                <c:pt idx="504">
                  <c:v>48214</c:v>
                </c:pt>
                <c:pt idx="505">
                  <c:v>48245</c:v>
                </c:pt>
                <c:pt idx="506">
                  <c:v>48274</c:v>
                </c:pt>
                <c:pt idx="507">
                  <c:v>48305</c:v>
                </c:pt>
                <c:pt idx="508">
                  <c:v>48335</c:v>
                </c:pt>
                <c:pt idx="509">
                  <c:v>48366</c:v>
                </c:pt>
                <c:pt idx="510">
                  <c:v>48396</c:v>
                </c:pt>
                <c:pt idx="511">
                  <c:v>48427</c:v>
                </c:pt>
                <c:pt idx="512">
                  <c:v>48458</c:v>
                </c:pt>
                <c:pt idx="513">
                  <c:v>48488</c:v>
                </c:pt>
                <c:pt idx="514">
                  <c:v>48519</c:v>
                </c:pt>
                <c:pt idx="515">
                  <c:v>48549</c:v>
                </c:pt>
                <c:pt idx="516">
                  <c:v>48580</c:v>
                </c:pt>
                <c:pt idx="517">
                  <c:v>48611</c:v>
                </c:pt>
                <c:pt idx="518">
                  <c:v>48639</c:v>
                </c:pt>
                <c:pt idx="519">
                  <c:v>48670</c:v>
                </c:pt>
                <c:pt idx="520">
                  <c:v>48700</c:v>
                </c:pt>
                <c:pt idx="521">
                  <c:v>48731</c:v>
                </c:pt>
                <c:pt idx="522">
                  <c:v>48761</c:v>
                </c:pt>
                <c:pt idx="523">
                  <c:v>48792</c:v>
                </c:pt>
                <c:pt idx="524">
                  <c:v>48823</c:v>
                </c:pt>
                <c:pt idx="525">
                  <c:v>48853</c:v>
                </c:pt>
                <c:pt idx="526">
                  <c:v>48884</c:v>
                </c:pt>
                <c:pt idx="527">
                  <c:v>48914</c:v>
                </c:pt>
                <c:pt idx="528">
                  <c:v>48945</c:v>
                </c:pt>
                <c:pt idx="529">
                  <c:v>48976</c:v>
                </c:pt>
                <c:pt idx="530">
                  <c:v>49004</c:v>
                </c:pt>
                <c:pt idx="531">
                  <c:v>49035</c:v>
                </c:pt>
                <c:pt idx="532">
                  <c:v>49065</c:v>
                </c:pt>
                <c:pt idx="533">
                  <c:v>49096</c:v>
                </c:pt>
                <c:pt idx="534">
                  <c:v>49126</c:v>
                </c:pt>
                <c:pt idx="535">
                  <c:v>49157</c:v>
                </c:pt>
                <c:pt idx="536">
                  <c:v>49188</c:v>
                </c:pt>
                <c:pt idx="537">
                  <c:v>49218</c:v>
                </c:pt>
                <c:pt idx="538">
                  <c:v>49249</c:v>
                </c:pt>
                <c:pt idx="539">
                  <c:v>49279</c:v>
                </c:pt>
                <c:pt idx="540">
                  <c:v>49310</c:v>
                </c:pt>
                <c:pt idx="541">
                  <c:v>49341</c:v>
                </c:pt>
                <c:pt idx="542">
                  <c:v>49369</c:v>
                </c:pt>
                <c:pt idx="543">
                  <c:v>49400</c:v>
                </c:pt>
                <c:pt idx="544">
                  <c:v>49430</c:v>
                </c:pt>
                <c:pt idx="545">
                  <c:v>49461</c:v>
                </c:pt>
                <c:pt idx="546">
                  <c:v>49491</c:v>
                </c:pt>
                <c:pt idx="547">
                  <c:v>49522</c:v>
                </c:pt>
                <c:pt idx="548">
                  <c:v>49553</c:v>
                </c:pt>
                <c:pt idx="549">
                  <c:v>49583</c:v>
                </c:pt>
                <c:pt idx="550">
                  <c:v>49614</c:v>
                </c:pt>
                <c:pt idx="551">
                  <c:v>49644</c:v>
                </c:pt>
                <c:pt idx="552">
                  <c:v>49675</c:v>
                </c:pt>
                <c:pt idx="553">
                  <c:v>49706</c:v>
                </c:pt>
                <c:pt idx="554">
                  <c:v>49735</c:v>
                </c:pt>
                <c:pt idx="555">
                  <c:v>49766</c:v>
                </c:pt>
                <c:pt idx="556">
                  <c:v>49796</c:v>
                </c:pt>
                <c:pt idx="557">
                  <c:v>49827</c:v>
                </c:pt>
                <c:pt idx="558">
                  <c:v>49857</c:v>
                </c:pt>
                <c:pt idx="559">
                  <c:v>49888</c:v>
                </c:pt>
                <c:pt idx="560">
                  <c:v>49919</c:v>
                </c:pt>
                <c:pt idx="561">
                  <c:v>49949</c:v>
                </c:pt>
                <c:pt idx="562">
                  <c:v>49980</c:v>
                </c:pt>
                <c:pt idx="563">
                  <c:v>50010</c:v>
                </c:pt>
                <c:pt idx="564">
                  <c:v>50041</c:v>
                </c:pt>
                <c:pt idx="565">
                  <c:v>50072</c:v>
                </c:pt>
                <c:pt idx="566">
                  <c:v>50100</c:v>
                </c:pt>
                <c:pt idx="567">
                  <c:v>50131</c:v>
                </c:pt>
                <c:pt idx="568">
                  <c:v>50161</c:v>
                </c:pt>
                <c:pt idx="569">
                  <c:v>50192</c:v>
                </c:pt>
                <c:pt idx="570">
                  <c:v>50222</c:v>
                </c:pt>
                <c:pt idx="571">
                  <c:v>50253</c:v>
                </c:pt>
                <c:pt idx="572">
                  <c:v>50284</c:v>
                </c:pt>
                <c:pt idx="573">
                  <c:v>50314</c:v>
                </c:pt>
                <c:pt idx="574">
                  <c:v>50345</c:v>
                </c:pt>
                <c:pt idx="575">
                  <c:v>50375</c:v>
                </c:pt>
                <c:pt idx="576">
                  <c:v>50406</c:v>
                </c:pt>
                <c:pt idx="577">
                  <c:v>50437</c:v>
                </c:pt>
                <c:pt idx="578">
                  <c:v>50465</c:v>
                </c:pt>
                <c:pt idx="579">
                  <c:v>50496</c:v>
                </c:pt>
                <c:pt idx="580">
                  <c:v>50526</c:v>
                </c:pt>
                <c:pt idx="581">
                  <c:v>50557</c:v>
                </c:pt>
                <c:pt idx="582">
                  <c:v>50587</c:v>
                </c:pt>
                <c:pt idx="583">
                  <c:v>50618</c:v>
                </c:pt>
                <c:pt idx="584">
                  <c:v>50649</c:v>
                </c:pt>
                <c:pt idx="585">
                  <c:v>50679</c:v>
                </c:pt>
                <c:pt idx="586">
                  <c:v>50710</c:v>
                </c:pt>
                <c:pt idx="587">
                  <c:v>50740</c:v>
                </c:pt>
                <c:pt idx="588">
                  <c:v>50771</c:v>
                </c:pt>
                <c:pt idx="589">
                  <c:v>50802</c:v>
                </c:pt>
                <c:pt idx="590">
                  <c:v>50830</c:v>
                </c:pt>
                <c:pt idx="591">
                  <c:v>50861</c:v>
                </c:pt>
                <c:pt idx="592">
                  <c:v>50891</c:v>
                </c:pt>
                <c:pt idx="593">
                  <c:v>50922</c:v>
                </c:pt>
                <c:pt idx="594">
                  <c:v>50952</c:v>
                </c:pt>
                <c:pt idx="595">
                  <c:v>50983</c:v>
                </c:pt>
                <c:pt idx="596">
                  <c:v>51014</c:v>
                </c:pt>
                <c:pt idx="597">
                  <c:v>51044</c:v>
                </c:pt>
                <c:pt idx="598">
                  <c:v>51075</c:v>
                </c:pt>
                <c:pt idx="599">
                  <c:v>51105</c:v>
                </c:pt>
                <c:pt idx="600">
                  <c:v>51136</c:v>
                </c:pt>
                <c:pt idx="601">
                  <c:v>51167</c:v>
                </c:pt>
                <c:pt idx="602">
                  <c:v>51196</c:v>
                </c:pt>
                <c:pt idx="603">
                  <c:v>51227</c:v>
                </c:pt>
                <c:pt idx="604">
                  <c:v>51257</c:v>
                </c:pt>
                <c:pt idx="605">
                  <c:v>51288</c:v>
                </c:pt>
                <c:pt idx="606">
                  <c:v>51318</c:v>
                </c:pt>
                <c:pt idx="607">
                  <c:v>51349</c:v>
                </c:pt>
                <c:pt idx="608">
                  <c:v>51380</c:v>
                </c:pt>
                <c:pt idx="609">
                  <c:v>51410</c:v>
                </c:pt>
                <c:pt idx="610">
                  <c:v>51441</c:v>
                </c:pt>
                <c:pt idx="611">
                  <c:v>51471</c:v>
                </c:pt>
              </c:numCache>
            </c:numRef>
          </c:cat>
          <c:val>
            <c:numRef>
              <c:f>FFUNDS!$D$9:$D$620</c:f>
              <c:numCache>
                <c:formatCode>0.0</c:formatCode>
                <c:ptCount val="612"/>
                <c:pt idx="0">
                  <c:v>8.23</c:v>
                </c:pt>
                <c:pt idx="1">
                  <c:v>8.24</c:v>
                </c:pt>
                <c:pt idx="2">
                  <c:v>8.2799999999999994</c:v>
                </c:pt>
                <c:pt idx="3">
                  <c:v>8.26</c:v>
                </c:pt>
                <c:pt idx="4">
                  <c:v>8.18</c:v>
                </c:pt>
                <c:pt idx="5">
                  <c:v>8.2899999999999991</c:v>
                </c:pt>
                <c:pt idx="6">
                  <c:v>8</c:v>
                </c:pt>
                <c:pt idx="7">
                  <c:v>8</c:v>
                </c:pt>
                <c:pt idx="8">
                  <c:v>8</c:v>
                </c:pt>
                <c:pt idx="9">
                  <c:v>7.75</c:v>
                </c:pt>
                <c:pt idx="10">
                  <c:v>7.5</c:v>
                </c:pt>
                <c:pt idx="11">
                  <c:v>7</c:v>
                </c:pt>
                <c:pt idx="12">
                  <c:v>6.75</c:v>
                </c:pt>
                <c:pt idx="13">
                  <c:v>6.25</c:v>
                </c:pt>
                <c:pt idx="14">
                  <c:v>6</c:v>
                </c:pt>
                <c:pt idx="15">
                  <c:v>5.75</c:v>
                </c:pt>
                <c:pt idx="16">
                  <c:v>5.75</c:v>
                </c:pt>
                <c:pt idx="17">
                  <c:v>5.75</c:v>
                </c:pt>
                <c:pt idx="18">
                  <c:v>5.75</c:v>
                </c:pt>
                <c:pt idx="19">
                  <c:v>5.5</c:v>
                </c:pt>
                <c:pt idx="20">
                  <c:v>5.25</c:v>
                </c:pt>
                <c:pt idx="21">
                  <c:v>5</c:v>
                </c:pt>
                <c:pt idx="22">
                  <c:v>4.75</c:v>
                </c:pt>
                <c:pt idx="23">
                  <c:v>4</c:v>
                </c:pt>
                <c:pt idx="24">
                  <c:v>4</c:v>
                </c:pt>
                <c:pt idx="25">
                  <c:v>4</c:v>
                </c:pt>
                <c:pt idx="26">
                  <c:v>4</c:v>
                </c:pt>
                <c:pt idx="27">
                  <c:v>3.75</c:v>
                </c:pt>
                <c:pt idx="28">
                  <c:v>3.75</c:v>
                </c:pt>
                <c:pt idx="29">
                  <c:v>3.75</c:v>
                </c:pt>
                <c:pt idx="30">
                  <c:v>3.25</c:v>
                </c:pt>
                <c:pt idx="31">
                  <c:v>3.25</c:v>
                </c:pt>
                <c:pt idx="32">
                  <c:v>3</c:v>
                </c:pt>
                <c:pt idx="33">
                  <c:v>3</c:v>
                </c:pt>
                <c:pt idx="34">
                  <c:v>3</c:v>
                </c:pt>
                <c:pt idx="35">
                  <c:v>3</c:v>
                </c:pt>
                <c:pt idx="36">
                  <c:v>3</c:v>
                </c:pt>
                <c:pt idx="37">
                  <c:v>3</c:v>
                </c:pt>
                <c:pt idx="38">
                  <c:v>3</c:v>
                </c:pt>
                <c:pt idx="39">
                  <c:v>3</c:v>
                </c:pt>
                <c:pt idx="40">
                  <c:v>3</c:v>
                </c:pt>
                <c:pt idx="41">
                  <c:v>3</c:v>
                </c:pt>
                <c:pt idx="42">
                  <c:v>3</c:v>
                </c:pt>
                <c:pt idx="43">
                  <c:v>3</c:v>
                </c:pt>
                <c:pt idx="44">
                  <c:v>3</c:v>
                </c:pt>
                <c:pt idx="45">
                  <c:v>3</c:v>
                </c:pt>
                <c:pt idx="46">
                  <c:v>3</c:v>
                </c:pt>
                <c:pt idx="47">
                  <c:v>3</c:v>
                </c:pt>
                <c:pt idx="48">
                  <c:v>3</c:v>
                </c:pt>
                <c:pt idx="49">
                  <c:v>3.25</c:v>
                </c:pt>
                <c:pt idx="50">
                  <c:v>3.5</c:v>
                </c:pt>
                <c:pt idx="51">
                  <c:v>3.75</c:v>
                </c:pt>
                <c:pt idx="52">
                  <c:v>4.25</c:v>
                </c:pt>
                <c:pt idx="53">
                  <c:v>4.25</c:v>
                </c:pt>
                <c:pt idx="54">
                  <c:v>4.25</c:v>
                </c:pt>
                <c:pt idx="55">
                  <c:v>4.75</c:v>
                </c:pt>
                <c:pt idx="56">
                  <c:v>4.75</c:v>
                </c:pt>
                <c:pt idx="57">
                  <c:v>4.75</c:v>
                </c:pt>
                <c:pt idx="58">
                  <c:v>5.5</c:v>
                </c:pt>
                <c:pt idx="59">
                  <c:v>5.5</c:v>
                </c:pt>
                <c:pt idx="60">
                  <c:v>5.5</c:v>
                </c:pt>
                <c:pt idx="61">
                  <c:v>6</c:v>
                </c:pt>
                <c:pt idx="62">
                  <c:v>6</c:v>
                </c:pt>
                <c:pt idx="63">
                  <c:v>6</c:v>
                </c:pt>
                <c:pt idx="64">
                  <c:v>6</c:v>
                </c:pt>
                <c:pt idx="65">
                  <c:v>6</c:v>
                </c:pt>
                <c:pt idx="66">
                  <c:v>5.75</c:v>
                </c:pt>
                <c:pt idx="67">
                  <c:v>5.75</c:v>
                </c:pt>
                <c:pt idx="68">
                  <c:v>5.75</c:v>
                </c:pt>
                <c:pt idx="69">
                  <c:v>5.75</c:v>
                </c:pt>
                <c:pt idx="70">
                  <c:v>5.75</c:v>
                </c:pt>
                <c:pt idx="71">
                  <c:v>5.5</c:v>
                </c:pt>
                <c:pt idx="72">
                  <c:v>5.25</c:v>
                </c:pt>
                <c:pt idx="73">
                  <c:v>5.25</c:v>
                </c:pt>
                <c:pt idx="74">
                  <c:v>5.25</c:v>
                </c:pt>
                <c:pt idx="75">
                  <c:v>5.25</c:v>
                </c:pt>
                <c:pt idx="76">
                  <c:v>5.25</c:v>
                </c:pt>
                <c:pt idx="77">
                  <c:v>5.25</c:v>
                </c:pt>
                <c:pt idx="78">
                  <c:v>5.25</c:v>
                </c:pt>
                <c:pt idx="79">
                  <c:v>5.25</c:v>
                </c:pt>
                <c:pt idx="80">
                  <c:v>5.25</c:v>
                </c:pt>
                <c:pt idx="81">
                  <c:v>5.25</c:v>
                </c:pt>
                <c:pt idx="82">
                  <c:v>5.25</c:v>
                </c:pt>
                <c:pt idx="83">
                  <c:v>5.25</c:v>
                </c:pt>
                <c:pt idx="84">
                  <c:v>5.25</c:v>
                </c:pt>
                <c:pt idx="85">
                  <c:v>5.25</c:v>
                </c:pt>
                <c:pt idx="86">
                  <c:v>5.5</c:v>
                </c:pt>
                <c:pt idx="87">
                  <c:v>5.5</c:v>
                </c:pt>
                <c:pt idx="88">
                  <c:v>5.5</c:v>
                </c:pt>
                <c:pt idx="89">
                  <c:v>5.5</c:v>
                </c:pt>
                <c:pt idx="90">
                  <c:v>5.5</c:v>
                </c:pt>
                <c:pt idx="91">
                  <c:v>5.5</c:v>
                </c:pt>
                <c:pt idx="92">
                  <c:v>5.5</c:v>
                </c:pt>
                <c:pt idx="93">
                  <c:v>5.5</c:v>
                </c:pt>
                <c:pt idx="94">
                  <c:v>5.5</c:v>
                </c:pt>
                <c:pt idx="95">
                  <c:v>5.5</c:v>
                </c:pt>
                <c:pt idx="96">
                  <c:v>5.5</c:v>
                </c:pt>
                <c:pt idx="97">
                  <c:v>5.5</c:v>
                </c:pt>
                <c:pt idx="98">
                  <c:v>5.5</c:v>
                </c:pt>
                <c:pt idx="99">
                  <c:v>5.5</c:v>
                </c:pt>
                <c:pt idx="100">
                  <c:v>5.5</c:v>
                </c:pt>
                <c:pt idx="101">
                  <c:v>5.5</c:v>
                </c:pt>
                <c:pt idx="102">
                  <c:v>5.5</c:v>
                </c:pt>
                <c:pt idx="103">
                  <c:v>5.5</c:v>
                </c:pt>
                <c:pt idx="104">
                  <c:v>5.25</c:v>
                </c:pt>
                <c:pt idx="105">
                  <c:v>5</c:v>
                </c:pt>
                <c:pt idx="106">
                  <c:v>4.75</c:v>
                </c:pt>
                <c:pt idx="107">
                  <c:v>4.75</c:v>
                </c:pt>
                <c:pt idx="108">
                  <c:v>4.75</c:v>
                </c:pt>
                <c:pt idx="109">
                  <c:v>4.75</c:v>
                </c:pt>
                <c:pt idx="110">
                  <c:v>4.75</c:v>
                </c:pt>
                <c:pt idx="111">
                  <c:v>4.75</c:v>
                </c:pt>
                <c:pt idx="112">
                  <c:v>4.75</c:v>
                </c:pt>
                <c:pt idx="113">
                  <c:v>5</c:v>
                </c:pt>
                <c:pt idx="114">
                  <c:v>5</c:v>
                </c:pt>
                <c:pt idx="115">
                  <c:v>5.25</c:v>
                </c:pt>
                <c:pt idx="116">
                  <c:v>5.25</c:v>
                </c:pt>
                <c:pt idx="117">
                  <c:v>5.25</c:v>
                </c:pt>
                <c:pt idx="118">
                  <c:v>5.5</c:v>
                </c:pt>
                <c:pt idx="119">
                  <c:v>5.5</c:v>
                </c:pt>
                <c:pt idx="120">
                  <c:v>5.5</c:v>
                </c:pt>
                <c:pt idx="121">
                  <c:v>5.75</c:v>
                </c:pt>
                <c:pt idx="122">
                  <c:v>6</c:v>
                </c:pt>
                <c:pt idx="123">
                  <c:v>6</c:v>
                </c:pt>
                <c:pt idx="124">
                  <c:v>6.5</c:v>
                </c:pt>
                <c:pt idx="125">
                  <c:v>6.5</c:v>
                </c:pt>
                <c:pt idx="126">
                  <c:v>6.5</c:v>
                </c:pt>
                <c:pt idx="127">
                  <c:v>6.5</c:v>
                </c:pt>
                <c:pt idx="128">
                  <c:v>6.5</c:v>
                </c:pt>
                <c:pt idx="129">
                  <c:v>6.5</c:v>
                </c:pt>
                <c:pt idx="130">
                  <c:v>6.5</c:v>
                </c:pt>
                <c:pt idx="131">
                  <c:v>6.5</c:v>
                </c:pt>
                <c:pt idx="132">
                  <c:v>6</c:v>
                </c:pt>
                <c:pt idx="133">
                  <c:v>5.5</c:v>
                </c:pt>
                <c:pt idx="134">
                  <c:v>5</c:v>
                </c:pt>
                <c:pt idx="135">
                  <c:v>4.5</c:v>
                </c:pt>
                <c:pt idx="136">
                  <c:v>4</c:v>
                </c:pt>
                <c:pt idx="137">
                  <c:v>3.75</c:v>
                </c:pt>
                <c:pt idx="138">
                  <c:v>3.75</c:v>
                </c:pt>
                <c:pt idx="139">
                  <c:v>3.5</c:v>
                </c:pt>
                <c:pt idx="140">
                  <c:v>3</c:v>
                </c:pt>
                <c:pt idx="141">
                  <c:v>2.5</c:v>
                </c:pt>
                <c:pt idx="142">
                  <c:v>2</c:v>
                </c:pt>
                <c:pt idx="143">
                  <c:v>1.75</c:v>
                </c:pt>
                <c:pt idx="144">
                  <c:v>1.75</c:v>
                </c:pt>
                <c:pt idx="145">
                  <c:v>1.75</c:v>
                </c:pt>
                <c:pt idx="146">
                  <c:v>1.75</c:v>
                </c:pt>
                <c:pt idx="147">
                  <c:v>1.75</c:v>
                </c:pt>
                <c:pt idx="148">
                  <c:v>1.75</c:v>
                </c:pt>
                <c:pt idx="149">
                  <c:v>1.75</c:v>
                </c:pt>
                <c:pt idx="150">
                  <c:v>1.75</c:v>
                </c:pt>
                <c:pt idx="151">
                  <c:v>1.75</c:v>
                </c:pt>
                <c:pt idx="152">
                  <c:v>1.75</c:v>
                </c:pt>
                <c:pt idx="153">
                  <c:v>1.75</c:v>
                </c:pt>
                <c:pt idx="154">
                  <c:v>1.25</c:v>
                </c:pt>
                <c:pt idx="155">
                  <c:v>1.25</c:v>
                </c:pt>
                <c:pt idx="156">
                  <c:v>1.25</c:v>
                </c:pt>
                <c:pt idx="157">
                  <c:v>1.25</c:v>
                </c:pt>
                <c:pt idx="158">
                  <c:v>1.25</c:v>
                </c:pt>
                <c:pt idx="159">
                  <c:v>1.25</c:v>
                </c:pt>
                <c:pt idx="160">
                  <c:v>1.25</c:v>
                </c:pt>
                <c:pt idx="161">
                  <c:v>1.25</c:v>
                </c:pt>
                <c:pt idx="162">
                  <c:v>1</c:v>
                </c:pt>
                <c:pt idx="163">
                  <c:v>1</c:v>
                </c:pt>
                <c:pt idx="164">
                  <c:v>1</c:v>
                </c:pt>
                <c:pt idx="165">
                  <c:v>1</c:v>
                </c:pt>
                <c:pt idx="166">
                  <c:v>1</c:v>
                </c:pt>
                <c:pt idx="167">
                  <c:v>1</c:v>
                </c:pt>
                <c:pt idx="168">
                  <c:v>1</c:v>
                </c:pt>
                <c:pt idx="169">
                  <c:v>1</c:v>
                </c:pt>
                <c:pt idx="170">
                  <c:v>1</c:v>
                </c:pt>
                <c:pt idx="171">
                  <c:v>1</c:v>
                </c:pt>
                <c:pt idx="172">
                  <c:v>1</c:v>
                </c:pt>
                <c:pt idx="173">
                  <c:v>1</c:v>
                </c:pt>
                <c:pt idx="174">
                  <c:v>1.25</c:v>
                </c:pt>
                <c:pt idx="175">
                  <c:v>1.5</c:v>
                </c:pt>
                <c:pt idx="176">
                  <c:v>1.5</c:v>
                </c:pt>
                <c:pt idx="177">
                  <c:v>1.75</c:v>
                </c:pt>
                <c:pt idx="178">
                  <c:v>2</c:v>
                </c:pt>
                <c:pt idx="179">
                  <c:v>2.25</c:v>
                </c:pt>
                <c:pt idx="180">
                  <c:v>2.25</c:v>
                </c:pt>
                <c:pt idx="181">
                  <c:v>2.5</c:v>
                </c:pt>
                <c:pt idx="182">
                  <c:v>2.75</c:v>
                </c:pt>
                <c:pt idx="183">
                  <c:v>2.75</c:v>
                </c:pt>
                <c:pt idx="184">
                  <c:v>3</c:v>
                </c:pt>
                <c:pt idx="185">
                  <c:v>3</c:v>
                </c:pt>
                <c:pt idx="186">
                  <c:v>3.25</c:v>
                </c:pt>
                <c:pt idx="187">
                  <c:v>3.5</c:v>
                </c:pt>
                <c:pt idx="188">
                  <c:v>3.75</c:v>
                </c:pt>
                <c:pt idx="189">
                  <c:v>3.75</c:v>
                </c:pt>
                <c:pt idx="190">
                  <c:v>4</c:v>
                </c:pt>
                <c:pt idx="191">
                  <c:v>4.25</c:v>
                </c:pt>
                <c:pt idx="192">
                  <c:v>4.25</c:v>
                </c:pt>
                <c:pt idx="193">
                  <c:v>4.5</c:v>
                </c:pt>
                <c:pt idx="194">
                  <c:v>4.75</c:v>
                </c:pt>
                <c:pt idx="195">
                  <c:v>4.75</c:v>
                </c:pt>
                <c:pt idx="196">
                  <c:v>5</c:v>
                </c:pt>
                <c:pt idx="197">
                  <c:v>5.25</c:v>
                </c:pt>
                <c:pt idx="198">
                  <c:v>5.25</c:v>
                </c:pt>
                <c:pt idx="199">
                  <c:v>5.25</c:v>
                </c:pt>
                <c:pt idx="200">
                  <c:v>5.25</c:v>
                </c:pt>
                <c:pt idx="201">
                  <c:v>5.25</c:v>
                </c:pt>
                <c:pt idx="202">
                  <c:v>5.25</c:v>
                </c:pt>
                <c:pt idx="203">
                  <c:v>5.25</c:v>
                </c:pt>
                <c:pt idx="204">
                  <c:v>5.25</c:v>
                </c:pt>
                <c:pt idx="205">
                  <c:v>5.25</c:v>
                </c:pt>
                <c:pt idx="206">
                  <c:v>5.25</c:v>
                </c:pt>
                <c:pt idx="207">
                  <c:v>5.25</c:v>
                </c:pt>
                <c:pt idx="208">
                  <c:v>5.25</c:v>
                </c:pt>
                <c:pt idx="209">
                  <c:v>5.25</c:v>
                </c:pt>
                <c:pt idx="210">
                  <c:v>5.25</c:v>
                </c:pt>
                <c:pt idx="211">
                  <c:v>5.25</c:v>
                </c:pt>
                <c:pt idx="212">
                  <c:v>4.75</c:v>
                </c:pt>
                <c:pt idx="213">
                  <c:v>4.75</c:v>
                </c:pt>
                <c:pt idx="214">
                  <c:v>4.5</c:v>
                </c:pt>
                <c:pt idx="215">
                  <c:v>4.25</c:v>
                </c:pt>
                <c:pt idx="216">
                  <c:v>3.5</c:v>
                </c:pt>
                <c:pt idx="217">
                  <c:v>3</c:v>
                </c:pt>
                <c:pt idx="218">
                  <c:v>2.25</c:v>
                </c:pt>
                <c:pt idx="219">
                  <c:v>2.25</c:v>
                </c:pt>
                <c:pt idx="220">
                  <c:v>2</c:v>
                </c:pt>
                <c:pt idx="221">
                  <c:v>2</c:v>
                </c:pt>
                <c:pt idx="222">
                  <c:v>2</c:v>
                </c:pt>
                <c:pt idx="223">
                  <c:v>2</c:v>
                </c:pt>
                <c:pt idx="224">
                  <c:v>2</c:v>
                </c:pt>
                <c:pt idx="225">
                  <c:v>1.5</c:v>
                </c:pt>
                <c:pt idx="226">
                  <c:v>1</c:v>
                </c:pt>
                <c:pt idx="227">
                  <c:v>0.25</c:v>
                </c:pt>
                <c:pt idx="228">
                  <c:v>0.25</c:v>
                </c:pt>
                <c:pt idx="229">
                  <c:v>0.25</c:v>
                </c:pt>
                <c:pt idx="230">
                  <c:v>0.25</c:v>
                </c:pt>
                <c:pt idx="231">
                  <c:v>0.25</c:v>
                </c:pt>
                <c:pt idx="232">
                  <c:v>0.25</c:v>
                </c:pt>
                <c:pt idx="233">
                  <c:v>0.25</c:v>
                </c:pt>
                <c:pt idx="234">
                  <c:v>0.25</c:v>
                </c:pt>
                <c:pt idx="235">
                  <c:v>0.25</c:v>
                </c:pt>
                <c:pt idx="236">
                  <c:v>0.25</c:v>
                </c:pt>
                <c:pt idx="237">
                  <c:v>0.25</c:v>
                </c:pt>
                <c:pt idx="238">
                  <c:v>0.25</c:v>
                </c:pt>
                <c:pt idx="239">
                  <c:v>0.25</c:v>
                </c:pt>
                <c:pt idx="240">
                  <c:v>0.25</c:v>
                </c:pt>
                <c:pt idx="241">
                  <c:v>0.25</c:v>
                </c:pt>
                <c:pt idx="242">
                  <c:v>0.25</c:v>
                </c:pt>
                <c:pt idx="243">
                  <c:v>0.25</c:v>
                </c:pt>
                <c:pt idx="244">
                  <c:v>0.25</c:v>
                </c:pt>
                <c:pt idx="245">
                  <c:v>0.25</c:v>
                </c:pt>
                <c:pt idx="246">
                  <c:v>0.25</c:v>
                </c:pt>
                <c:pt idx="247">
                  <c:v>0.25</c:v>
                </c:pt>
                <c:pt idx="248">
                  <c:v>0.25</c:v>
                </c:pt>
                <c:pt idx="249">
                  <c:v>0.25</c:v>
                </c:pt>
                <c:pt idx="250">
                  <c:v>0.25</c:v>
                </c:pt>
                <c:pt idx="251">
                  <c:v>0.25</c:v>
                </c:pt>
                <c:pt idx="252">
                  <c:v>0.25</c:v>
                </c:pt>
                <c:pt idx="253">
                  <c:v>0.25</c:v>
                </c:pt>
                <c:pt idx="254">
                  <c:v>0.25</c:v>
                </c:pt>
                <c:pt idx="255">
                  <c:v>0.25</c:v>
                </c:pt>
                <c:pt idx="256">
                  <c:v>0.25</c:v>
                </c:pt>
                <c:pt idx="257">
                  <c:v>0.25</c:v>
                </c:pt>
                <c:pt idx="258">
                  <c:v>0.25</c:v>
                </c:pt>
                <c:pt idx="259">
                  <c:v>0.25</c:v>
                </c:pt>
                <c:pt idx="260">
                  <c:v>0.25</c:v>
                </c:pt>
                <c:pt idx="261">
                  <c:v>0.25</c:v>
                </c:pt>
                <c:pt idx="262">
                  <c:v>0.25</c:v>
                </c:pt>
                <c:pt idx="263">
                  <c:v>0.25</c:v>
                </c:pt>
                <c:pt idx="264">
                  <c:v>0.25</c:v>
                </c:pt>
                <c:pt idx="265">
                  <c:v>0.25</c:v>
                </c:pt>
                <c:pt idx="266">
                  <c:v>0.25</c:v>
                </c:pt>
                <c:pt idx="267">
                  <c:v>0.25</c:v>
                </c:pt>
                <c:pt idx="268">
                  <c:v>0.25</c:v>
                </c:pt>
                <c:pt idx="269">
                  <c:v>0.25</c:v>
                </c:pt>
                <c:pt idx="270">
                  <c:v>0.25</c:v>
                </c:pt>
                <c:pt idx="271">
                  <c:v>0.25</c:v>
                </c:pt>
                <c:pt idx="272">
                  <c:v>0.25</c:v>
                </c:pt>
                <c:pt idx="273">
                  <c:v>0.25</c:v>
                </c:pt>
                <c:pt idx="274">
                  <c:v>0.25</c:v>
                </c:pt>
                <c:pt idx="275">
                  <c:v>0.25</c:v>
                </c:pt>
                <c:pt idx="276">
                  <c:v>0.25</c:v>
                </c:pt>
                <c:pt idx="277">
                  <c:v>0.25</c:v>
                </c:pt>
                <c:pt idx="278">
                  <c:v>0.25</c:v>
                </c:pt>
                <c:pt idx="279">
                  <c:v>0.25</c:v>
                </c:pt>
                <c:pt idx="280">
                  <c:v>0.25</c:v>
                </c:pt>
                <c:pt idx="281">
                  <c:v>0.25</c:v>
                </c:pt>
                <c:pt idx="282">
                  <c:v>0.25</c:v>
                </c:pt>
                <c:pt idx="283">
                  <c:v>0.25</c:v>
                </c:pt>
                <c:pt idx="284">
                  <c:v>0.25</c:v>
                </c:pt>
                <c:pt idx="285">
                  <c:v>0.25</c:v>
                </c:pt>
                <c:pt idx="286">
                  <c:v>0.25</c:v>
                </c:pt>
                <c:pt idx="287">
                  <c:v>0.25</c:v>
                </c:pt>
                <c:pt idx="288">
                  <c:v>0.25</c:v>
                </c:pt>
                <c:pt idx="289">
                  <c:v>0.25</c:v>
                </c:pt>
                <c:pt idx="290">
                  <c:v>0.25</c:v>
                </c:pt>
                <c:pt idx="291">
                  <c:v>0.25</c:v>
                </c:pt>
                <c:pt idx="292">
                  <c:v>0.25</c:v>
                </c:pt>
                <c:pt idx="293">
                  <c:v>0.25</c:v>
                </c:pt>
                <c:pt idx="294">
                  <c:v>0.25</c:v>
                </c:pt>
                <c:pt idx="295">
                  <c:v>0.25</c:v>
                </c:pt>
                <c:pt idx="296">
                  <c:v>0.25</c:v>
                </c:pt>
                <c:pt idx="297">
                  <c:v>0.25</c:v>
                </c:pt>
                <c:pt idx="298">
                  <c:v>0.25</c:v>
                </c:pt>
                <c:pt idx="299">
                  <c:v>0.25</c:v>
                </c:pt>
                <c:pt idx="300">
                  <c:v>0.25</c:v>
                </c:pt>
                <c:pt idx="301">
                  <c:v>0.25</c:v>
                </c:pt>
                <c:pt idx="302">
                  <c:v>0.25</c:v>
                </c:pt>
                <c:pt idx="303">
                  <c:v>0.25</c:v>
                </c:pt>
                <c:pt idx="304">
                  <c:v>0.25</c:v>
                </c:pt>
                <c:pt idx="305">
                  <c:v>0.25</c:v>
                </c:pt>
                <c:pt idx="306">
                  <c:v>0.25</c:v>
                </c:pt>
                <c:pt idx="307">
                  <c:v>0.25</c:v>
                </c:pt>
                <c:pt idx="308">
                  <c:v>0.25</c:v>
                </c:pt>
                <c:pt idx="309">
                  <c:v>0.25</c:v>
                </c:pt>
                <c:pt idx="310">
                  <c:v>0.25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0.75</c:v>
                </c:pt>
                <c:pt idx="324">
                  <c:v>0.75</c:v>
                </c:pt>
                <c:pt idx="325">
                  <c:v>0.75</c:v>
                </c:pt>
                <c:pt idx="326">
                  <c:v>1</c:v>
                </c:pt>
                <c:pt idx="327">
                  <c:v>1</c:v>
                </c:pt>
                <c:pt idx="328">
                  <c:v>1</c:v>
                </c:pt>
                <c:pt idx="329">
                  <c:v>1.25</c:v>
                </c:pt>
                <c:pt idx="330">
                  <c:v>1.25</c:v>
                </c:pt>
                <c:pt idx="331">
                  <c:v>1.25</c:v>
                </c:pt>
                <c:pt idx="332">
                  <c:v>1.25</c:v>
                </c:pt>
                <c:pt idx="333">
                  <c:v>1.25</c:v>
                </c:pt>
                <c:pt idx="334">
                  <c:v>1.25</c:v>
                </c:pt>
                <c:pt idx="335">
                  <c:v>1.5</c:v>
                </c:pt>
                <c:pt idx="336">
                  <c:v>1.5</c:v>
                </c:pt>
                <c:pt idx="337">
                  <c:v>1.5</c:v>
                </c:pt>
                <c:pt idx="338">
                  <c:v>1.75</c:v>
                </c:pt>
                <c:pt idx="339">
                  <c:v>1.75</c:v>
                </c:pt>
                <c:pt idx="340">
                  <c:v>1.75</c:v>
                </c:pt>
                <c:pt idx="341">
                  <c:v>2</c:v>
                </c:pt>
                <c:pt idx="342">
                  <c:v>2</c:v>
                </c:pt>
                <c:pt idx="343">
                  <c:v>2</c:v>
                </c:pt>
                <c:pt idx="344">
                  <c:v>2.25</c:v>
                </c:pt>
                <c:pt idx="345">
                  <c:v>2.25</c:v>
                </c:pt>
                <c:pt idx="346">
                  <c:v>2.25</c:v>
                </c:pt>
                <c:pt idx="347">
                  <c:v>2.5</c:v>
                </c:pt>
                <c:pt idx="348">
                  <c:v>2.5</c:v>
                </c:pt>
                <c:pt idx="349">
                  <c:v>2.5</c:v>
                </c:pt>
                <c:pt idx="350">
                  <c:v>2.5</c:v>
                </c:pt>
                <c:pt idx="351">
                  <c:v>2.5</c:v>
                </c:pt>
                <c:pt idx="352">
                  <c:v>2.5</c:v>
                </c:pt>
                <c:pt idx="353">
                  <c:v>2.5</c:v>
                </c:pt>
                <c:pt idx="354">
                  <c:v>2.25</c:v>
                </c:pt>
                <c:pt idx="355">
                  <c:v>2.25</c:v>
                </c:pt>
                <c:pt idx="356">
                  <c:v>2</c:v>
                </c:pt>
                <c:pt idx="357">
                  <c:v>1.75</c:v>
                </c:pt>
                <c:pt idx="358">
                  <c:v>1.75</c:v>
                </c:pt>
                <c:pt idx="359">
                  <c:v>1.75</c:v>
                </c:pt>
                <c:pt idx="360">
                  <c:v>1.75</c:v>
                </c:pt>
                <c:pt idx="361">
                  <c:v>1.75</c:v>
                </c:pt>
                <c:pt idx="362">
                  <c:v>0.25</c:v>
                </c:pt>
                <c:pt idx="363">
                  <c:v>0.25</c:v>
                </c:pt>
                <c:pt idx="364">
                  <c:v>0.25</c:v>
                </c:pt>
                <c:pt idx="365">
                  <c:v>0.25</c:v>
                </c:pt>
                <c:pt idx="366">
                  <c:v>0.25</c:v>
                </c:pt>
                <c:pt idx="367">
                  <c:v>0.25</c:v>
                </c:pt>
                <c:pt idx="368">
                  <c:v>0.25</c:v>
                </c:pt>
                <c:pt idx="369">
                  <c:v>0.25</c:v>
                </c:pt>
                <c:pt idx="370">
                  <c:v>0.25</c:v>
                </c:pt>
                <c:pt idx="371">
                  <c:v>0.25</c:v>
                </c:pt>
                <c:pt idx="372">
                  <c:v>0.25</c:v>
                </c:pt>
                <c:pt idx="373">
                  <c:v>0.25</c:v>
                </c:pt>
                <c:pt idx="374">
                  <c:v>0.25</c:v>
                </c:pt>
                <c:pt idx="375">
                  <c:v>0.25</c:v>
                </c:pt>
                <c:pt idx="376">
                  <c:v>0.25</c:v>
                </c:pt>
                <c:pt idx="377">
                  <c:v>0.25</c:v>
                </c:pt>
                <c:pt idx="378">
                  <c:v>0.25</c:v>
                </c:pt>
                <c:pt idx="379">
                  <c:v>0.25</c:v>
                </c:pt>
                <c:pt idx="380">
                  <c:v>0.25</c:v>
                </c:pt>
                <c:pt idx="381">
                  <c:v>0.25</c:v>
                </c:pt>
                <c:pt idx="382">
                  <c:v>0.25</c:v>
                </c:pt>
                <c:pt idx="383">
                  <c:v>0.25</c:v>
                </c:pt>
                <c:pt idx="384">
                  <c:v>0.25</c:v>
                </c:pt>
                <c:pt idx="385">
                  <c:v>0.25</c:v>
                </c:pt>
                <c:pt idx="386">
                  <c:v>0.5</c:v>
                </c:pt>
                <c:pt idx="387">
                  <c:v>0.5</c:v>
                </c:pt>
                <c:pt idx="388">
                  <c:v>1</c:v>
                </c:pt>
                <c:pt idx="389">
                  <c:v>1.75</c:v>
                </c:pt>
                <c:pt idx="390">
                  <c:v>2.5</c:v>
                </c:pt>
                <c:pt idx="391">
                  <c:v>2.5</c:v>
                </c:pt>
                <c:pt idx="392">
                  <c:v>3.25</c:v>
                </c:pt>
                <c:pt idx="393">
                  <c:v>3.25</c:v>
                </c:pt>
                <c:pt idx="394">
                  <c:v>4</c:v>
                </c:pt>
                <c:pt idx="395">
                  <c:v>4.5</c:v>
                </c:pt>
                <c:pt idx="396">
                  <c:v>4.5</c:v>
                </c:pt>
                <c:pt idx="397">
                  <c:v>4.75</c:v>
                </c:pt>
                <c:pt idx="611">
                  <c:v>#N/A</c:v>
                </c:pt>
              </c:numCache>
            </c:numRef>
          </c:val>
          <c:smooth val="0"/>
          <c:extLst>
            <c:ext xmlns:c16="http://schemas.microsoft.com/office/drawing/2014/chart" uri="{C3380CC4-5D6E-409C-BE32-E72D297353CC}">
              <c16:uniqueId val="{00000001-709F-4D77-B590-EDE1CD679A26}"/>
            </c:ext>
          </c:extLst>
        </c:ser>
        <c:ser>
          <c:idx val="3"/>
          <c:order val="2"/>
          <c:tx>
            <c:strRef>
              <c:f>TIPROHNSA!$M$7</c:f>
              <c:strCache>
                <c:ptCount val="1"/>
                <c:pt idx="0">
                  <c:v>103.9</c:v>
                </c:pt>
              </c:strCache>
              <c:extLst xmlns:c15="http://schemas.microsoft.com/office/drawing/2012/chart"/>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0"/>
              </c:ext>
            </c:extLst>
          </c:dLbls>
          <c:cat>
            <c:numRef>
              <c:f>FFUNDS!$A$9:$A$620</c:f>
              <c:numCache>
                <c:formatCode>mmm\-yy</c:formatCode>
                <c:ptCount val="612"/>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pt idx="386">
                  <c:v>44621</c:v>
                </c:pt>
                <c:pt idx="387">
                  <c:v>44652</c:v>
                </c:pt>
                <c:pt idx="388">
                  <c:v>44682</c:v>
                </c:pt>
                <c:pt idx="389">
                  <c:v>44713</c:v>
                </c:pt>
                <c:pt idx="390">
                  <c:v>44743</c:v>
                </c:pt>
                <c:pt idx="391">
                  <c:v>44774</c:v>
                </c:pt>
                <c:pt idx="392">
                  <c:v>44805</c:v>
                </c:pt>
                <c:pt idx="393">
                  <c:v>44835</c:v>
                </c:pt>
                <c:pt idx="394">
                  <c:v>44866</c:v>
                </c:pt>
                <c:pt idx="395">
                  <c:v>44896</c:v>
                </c:pt>
                <c:pt idx="396">
                  <c:v>44927</c:v>
                </c:pt>
                <c:pt idx="397">
                  <c:v>44958</c:v>
                </c:pt>
                <c:pt idx="398">
                  <c:v>44986</c:v>
                </c:pt>
                <c:pt idx="399">
                  <c:v>45017</c:v>
                </c:pt>
                <c:pt idx="400">
                  <c:v>45047</c:v>
                </c:pt>
                <c:pt idx="401">
                  <c:v>45078</c:v>
                </c:pt>
                <c:pt idx="402">
                  <c:v>45108</c:v>
                </c:pt>
                <c:pt idx="403">
                  <c:v>45139</c:v>
                </c:pt>
                <c:pt idx="404">
                  <c:v>45170</c:v>
                </c:pt>
                <c:pt idx="405">
                  <c:v>45200</c:v>
                </c:pt>
                <c:pt idx="406">
                  <c:v>45231</c:v>
                </c:pt>
                <c:pt idx="407">
                  <c:v>45261</c:v>
                </c:pt>
                <c:pt idx="408">
                  <c:v>45292</c:v>
                </c:pt>
                <c:pt idx="409">
                  <c:v>45323</c:v>
                </c:pt>
                <c:pt idx="410">
                  <c:v>45352</c:v>
                </c:pt>
                <c:pt idx="411">
                  <c:v>45383</c:v>
                </c:pt>
                <c:pt idx="412">
                  <c:v>45413</c:v>
                </c:pt>
                <c:pt idx="413">
                  <c:v>45444</c:v>
                </c:pt>
                <c:pt idx="414">
                  <c:v>45474</c:v>
                </c:pt>
                <c:pt idx="415">
                  <c:v>45505</c:v>
                </c:pt>
                <c:pt idx="416">
                  <c:v>45536</c:v>
                </c:pt>
                <c:pt idx="417">
                  <c:v>45566</c:v>
                </c:pt>
                <c:pt idx="418">
                  <c:v>45597</c:v>
                </c:pt>
                <c:pt idx="419">
                  <c:v>45627</c:v>
                </c:pt>
                <c:pt idx="420">
                  <c:v>45658</c:v>
                </c:pt>
                <c:pt idx="421">
                  <c:v>45689</c:v>
                </c:pt>
                <c:pt idx="422">
                  <c:v>45717</c:v>
                </c:pt>
                <c:pt idx="423">
                  <c:v>45748</c:v>
                </c:pt>
                <c:pt idx="424">
                  <c:v>45778</c:v>
                </c:pt>
                <c:pt idx="425">
                  <c:v>45809</c:v>
                </c:pt>
                <c:pt idx="426">
                  <c:v>45839</c:v>
                </c:pt>
                <c:pt idx="427">
                  <c:v>45870</c:v>
                </c:pt>
                <c:pt idx="428">
                  <c:v>45901</c:v>
                </c:pt>
                <c:pt idx="429">
                  <c:v>45931</c:v>
                </c:pt>
                <c:pt idx="430">
                  <c:v>45962</c:v>
                </c:pt>
                <c:pt idx="431">
                  <c:v>45992</c:v>
                </c:pt>
                <c:pt idx="432">
                  <c:v>46023</c:v>
                </c:pt>
                <c:pt idx="433">
                  <c:v>46054</c:v>
                </c:pt>
                <c:pt idx="434">
                  <c:v>46082</c:v>
                </c:pt>
                <c:pt idx="435">
                  <c:v>46113</c:v>
                </c:pt>
                <c:pt idx="436">
                  <c:v>46143</c:v>
                </c:pt>
                <c:pt idx="437">
                  <c:v>46174</c:v>
                </c:pt>
                <c:pt idx="438">
                  <c:v>46204</c:v>
                </c:pt>
                <c:pt idx="439">
                  <c:v>46235</c:v>
                </c:pt>
                <c:pt idx="440">
                  <c:v>46266</c:v>
                </c:pt>
                <c:pt idx="441">
                  <c:v>46296</c:v>
                </c:pt>
                <c:pt idx="442">
                  <c:v>46327</c:v>
                </c:pt>
                <c:pt idx="443">
                  <c:v>46357</c:v>
                </c:pt>
                <c:pt idx="444">
                  <c:v>46388</c:v>
                </c:pt>
                <c:pt idx="445">
                  <c:v>46419</c:v>
                </c:pt>
                <c:pt idx="446">
                  <c:v>46447</c:v>
                </c:pt>
                <c:pt idx="447">
                  <c:v>46478</c:v>
                </c:pt>
                <c:pt idx="448">
                  <c:v>46508</c:v>
                </c:pt>
                <c:pt idx="449">
                  <c:v>46539</c:v>
                </c:pt>
                <c:pt idx="450">
                  <c:v>46569</c:v>
                </c:pt>
                <c:pt idx="451">
                  <c:v>46600</c:v>
                </c:pt>
                <c:pt idx="452">
                  <c:v>46631</c:v>
                </c:pt>
                <c:pt idx="453">
                  <c:v>46661</c:v>
                </c:pt>
                <c:pt idx="454">
                  <c:v>46692</c:v>
                </c:pt>
                <c:pt idx="455">
                  <c:v>46722</c:v>
                </c:pt>
                <c:pt idx="456">
                  <c:v>46753</c:v>
                </c:pt>
                <c:pt idx="457">
                  <c:v>46784</c:v>
                </c:pt>
                <c:pt idx="458">
                  <c:v>46813</c:v>
                </c:pt>
                <c:pt idx="459">
                  <c:v>46844</c:v>
                </c:pt>
                <c:pt idx="460">
                  <c:v>46874</c:v>
                </c:pt>
                <c:pt idx="461">
                  <c:v>46905</c:v>
                </c:pt>
                <c:pt idx="462">
                  <c:v>46935</c:v>
                </c:pt>
                <c:pt idx="463">
                  <c:v>46966</c:v>
                </c:pt>
                <c:pt idx="464">
                  <c:v>46997</c:v>
                </c:pt>
                <c:pt idx="465">
                  <c:v>47027</c:v>
                </c:pt>
                <c:pt idx="466">
                  <c:v>47058</c:v>
                </c:pt>
                <c:pt idx="467">
                  <c:v>47088</c:v>
                </c:pt>
                <c:pt idx="468">
                  <c:v>47119</c:v>
                </c:pt>
                <c:pt idx="469">
                  <c:v>47150</c:v>
                </c:pt>
                <c:pt idx="470">
                  <c:v>47178</c:v>
                </c:pt>
                <c:pt idx="471">
                  <c:v>47209</c:v>
                </c:pt>
                <c:pt idx="472">
                  <c:v>47239</c:v>
                </c:pt>
                <c:pt idx="473">
                  <c:v>47270</c:v>
                </c:pt>
                <c:pt idx="474">
                  <c:v>47300</c:v>
                </c:pt>
                <c:pt idx="475">
                  <c:v>47331</c:v>
                </c:pt>
                <c:pt idx="476">
                  <c:v>47362</c:v>
                </c:pt>
                <c:pt idx="477">
                  <c:v>47392</c:v>
                </c:pt>
                <c:pt idx="478">
                  <c:v>47423</c:v>
                </c:pt>
                <c:pt idx="479">
                  <c:v>47453</c:v>
                </c:pt>
                <c:pt idx="480">
                  <c:v>47484</c:v>
                </c:pt>
                <c:pt idx="481">
                  <c:v>47515</c:v>
                </c:pt>
                <c:pt idx="482">
                  <c:v>47543</c:v>
                </c:pt>
                <c:pt idx="483">
                  <c:v>47574</c:v>
                </c:pt>
                <c:pt idx="484">
                  <c:v>47604</c:v>
                </c:pt>
                <c:pt idx="485">
                  <c:v>47635</c:v>
                </c:pt>
                <c:pt idx="486">
                  <c:v>47665</c:v>
                </c:pt>
                <c:pt idx="487">
                  <c:v>47696</c:v>
                </c:pt>
                <c:pt idx="488">
                  <c:v>47727</c:v>
                </c:pt>
                <c:pt idx="489">
                  <c:v>47757</c:v>
                </c:pt>
                <c:pt idx="490">
                  <c:v>47788</c:v>
                </c:pt>
                <c:pt idx="491">
                  <c:v>47818</c:v>
                </c:pt>
                <c:pt idx="492">
                  <c:v>47849</c:v>
                </c:pt>
                <c:pt idx="493">
                  <c:v>47880</c:v>
                </c:pt>
                <c:pt idx="494">
                  <c:v>47908</c:v>
                </c:pt>
                <c:pt idx="495">
                  <c:v>47939</c:v>
                </c:pt>
                <c:pt idx="496">
                  <c:v>47969</c:v>
                </c:pt>
                <c:pt idx="497">
                  <c:v>48000</c:v>
                </c:pt>
                <c:pt idx="498">
                  <c:v>48030</c:v>
                </c:pt>
                <c:pt idx="499">
                  <c:v>48061</c:v>
                </c:pt>
                <c:pt idx="500">
                  <c:v>48092</c:v>
                </c:pt>
                <c:pt idx="501">
                  <c:v>48122</c:v>
                </c:pt>
                <c:pt idx="502">
                  <c:v>48153</c:v>
                </c:pt>
                <c:pt idx="503">
                  <c:v>48183</c:v>
                </c:pt>
                <c:pt idx="504">
                  <c:v>48214</c:v>
                </c:pt>
                <c:pt idx="505">
                  <c:v>48245</c:v>
                </c:pt>
                <c:pt idx="506">
                  <c:v>48274</c:v>
                </c:pt>
                <c:pt idx="507">
                  <c:v>48305</c:v>
                </c:pt>
                <c:pt idx="508">
                  <c:v>48335</c:v>
                </c:pt>
                <c:pt idx="509">
                  <c:v>48366</c:v>
                </c:pt>
                <c:pt idx="510">
                  <c:v>48396</c:v>
                </c:pt>
                <c:pt idx="511">
                  <c:v>48427</c:v>
                </c:pt>
                <c:pt idx="512">
                  <c:v>48458</c:v>
                </c:pt>
                <c:pt idx="513">
                  <c:v>48488</c:v>
                </c:pt>
                <c:pt idx="514">
                  <c:v>48519</c:v>
                </c:pt>
                <c:pt idx="515">
                  <c:v>48549</c:v>
                </c:pt>
                <c:pt idx="516">
                  <c:v>48580</c:v>
                </c:pt>
                <c:pt idx="517">
                  <c:v>48611</c:v>
                </c:pt>
                <c:pt idx="518">
                  <c:v>48639</c:v>
                </c:pt>
                <c:pt idx="519">
                  <c:v>48670</c:v>
                </c:pt>
                <c:pt idx="520">
                  <c:v>48700</c:v>
                </c:pt>
                <c:pt idx="521">
                  <c:v>48731</c:v>
                </c:pt>
                <c:pt idx="522">
                  <c:v>48761</c:v>
                </c:pt>
                <c:pt idx="523">
                  <c:v>48792</c:v>
                </c:pt>
                <c:pt idx="524">
                  <c:v>48823</c:v>
                </c:pt>
                <c:pt idx="525">
                  <c:v>48853</c:v>
                </c:pt>
                <c:pt idx="526">
                  <c:v>48884</c:v>
                </c:pt>
                <c:pt idx="527">
                  <c:v>48914</c:v>
                </c:pt>
                <c:pt idx="528">
                  <c:v>48945</c:v>
                </c:pt>
                <c:pt idx="529">
                  <c:v>48976</c:v>
                </c:pt>
                <c:pt idx="530">
                  <c:v>49004</c:v>
                </c:pt>
                <c:pt idx="531">
                  <c:v>49035</c:v>
                </c:pt>
                <c:pt idx="532">
                  <c:v>49065</c:v>
                </c:pt>
                <c:pt idx="533">
                  <c:v>49096</c:v>
                </c:pt>
                <c:pt idx="534">
                  <c:v>49126</c:v>
                </c:pt>
                <c:pt idx="535">
                  <c:v>49157</c:v>
                </c:pt>
                <c:pt idx="536">
                  <c:v>49188</c:v>
                </c:pt>
                <c:pt idx="537">
                  <c:v>49218</c:v>
                </c:pt>
                <c:pt idx="538">
                  <c:v>49249</c:v>
                </c:pt>
                <c:pt idx="539">
                  <c:v>49279</c:v>
                </c:pt>
                <c:pt idx="540">
                  <c:v>49310</c:v>
                </c:pt>
                <c:pt idx="541">
                  <c:v>49341</c:v>
                </c:pt>
                <c:pt idx="542">
                  <c:v>49369</c:v>
                </c:pt>
                <c:pt idx="543">
                  <c:v>49400</c:v>
                </c:pt>
                <c:pt idx="544">
                  <c:v>49430</c:v>
                </c:pt>
                <c:pt idx="545">
                  <c:v>49461</c:v>
                </c:pt>
                <c:pt idx="546">
                  <c:v>49491</c:v>
                </c:pt>
                <c:pt idx="547">
                  <c:v>49522</c:v>
                </c:pt>
                <c:pt idx="548">
                  <c:v>49553</c:v>
                </c:pt>
                <c:pt idx="549">
                  <c:v>49583</c:v>
                </c:pt>
                <c:pt idx="550">
                  <c:v>49614</c:v>
                </c:pt>
                <c:pt idx="551">
                  <c:v>49644</c:v>
                </c:pt>
                <c:pt idx="552">
                  <c:v>49675</c:v>
                </c:pt>
                <c:pt idx="553">
                  <c:v>49706</c:v>
                </c:pt>
                <c:pt idx="554">
                  <c:v>49735</c:v>
                </c:pt>
                <c:pt idx="555">
                  <c:v>49766</c:v>
                </c:pt>
                <c:pt idx="556">
                  <c:v>49796</c:v>
                </c:pt>
                <c:pt idx="557">
                  <c:v>49827</c:v>
                </c:pt>
                <c:pt idx="558">
                  <c:v>49857</c:v>
                </c:pt>
                <c:pt idx="559">
                  <c:v>49888</c:v>
                </c:pt>
                <c:pt idx="560">
                  <c:v>49919</c:v>
                </c:pt>
                <c:pt idx="561">
                  <c:v>49949</c:v>
                </c:pt>
                <c:pt idx="562">
                  <c:v>49980</c:v>
                </c:pt>
                <c:pt idx="563">
                  <c:v>50010</c:v>
                </c:pt>
                <c:pt idx="564">
                  <c:v>50041</c:v>
                </c:pt>
                <c:pt idx="565">
                  <c:v>50072</c:v>
                </c:pt>
                <c:pt idx="566">
                  <c:v>50100</c:v>
                </c:pt>
                <c:pt idx="567">
                  <c:v>50131</c:v>
                </c:pt>
                <c:pt idx="568">
                  <c:v>50161</c:v>
                </c:pt>
                <c:pt idx="569">
                  <c:v>50192</c:v>
                </c:pt>
                <c:pt idx="570">
                  <c:v>50222</c:v>
                </c:pt>
                <c:pt idx="571">
                  <c:v>50253</c:v>
                </c:pt>
                <c:pt idx="572">
                  <c:v>50284</c:v>
                </c:pt>
                <c:pt idx="573">
                  <c:v>50314</c:v>
                </c:pt>
                <c:pt idx="574">
                  <c:v>50345</c:v>
                </c:pt>
                <c:pt idx="575">
                  <c:v>50375</c:v>
                </c:pt>
                <c:pt idx="576">
                  <c:v>50406</c:v>
                </c:pt>
                <c:pt idx="577">
                  <c:v>50437</c:v>
                </c:pt>
                <c:pt idx="578">
                  <c:v>50465</c:v>
                </c:pt>
                <c:pt idx="579">
                  <c:v>50496</c:v>
                </c:pt>
                <c:pt idx="580">
                  <c:v>50526</c:v>
                </c:pt>
                <c:pt idx="581">
                  <c:v>50557</c:v>
                </c:pt>
                <c:pt idx="582">
                  <c:v>50587</c:v>
                </c:pt>
                <c:pt idx="583">
                  <c:v>50618</c:v>
                </c:pt>
                <c:pt idx="584">
                  <c:v>50649</c:v>
                </c:pt>
                <c:pt idx="585">
                  <c:v>50679</c:v>
                </c:pt>
                <c:pt idx="586">
                  <c:v>50710</c:v>
                </c:pt>
                <c:pt idx="587">
                  <c:v>50740</c:v>
                </c:pt>
                <c:pt idx="588">
                  <c:v>50771</c:v>
                </c:pt>
                <c:pt idx="589">
                  <c:v>50802</c:v>
                </c:pt>
                <c:pt idx="590">
                  <c:v>50830</c:v>
                </c:pt>
                <c:pt idx="591">
                  <c:v>50861</c:v>
                </c:pt>
                <c:pt idx="592">
                  <c:v>50891</c:v>
                </c:pt>
                <c:pt idx="593">
                  <c:v>50922</c:v>
                </c:pt>
                <c:pt idx="594">
                  <c:v>50952</c:v>
                </c:pt>
                <c:pt idx="595">
                  <c:v>50983</c:v>
                </c:pt>
                <c:pt idx="596">
                  <c:v>51014</c:v>
                </c:pt>
                <c:pt idx="597">
                  <c:v>51044</c:v>
                </c:pt>
                <c:pt idx="598">
                  <c:v>51075</c:v>
                </c:pt>
                <c:pt idx="599">
                  <c:v>51105</c:v>
                </c:pt>
                <c:pt idx="600">
                  <c:v>51136</c:v>
                </c:pt>
                <c:pt idx="601">
                  <c:v>51167</c:v>
                </c:pt>
                <c:pt idx="602">
                  <c:v>51196</c:v>
                </c:pt>
                <c:pt idx="603">
                  <c:v>51227</c:v>
                </c:pt>
                <c:pt idx="604">
                  <c:v>51257</c:v>
                </c:pt>
                <c:pt idx="605">
                  <c:v>51288</c:v>
                </c:pt>
                <c:pt idx="606">
                  <c:v>51318</c:v>
                </c:pt>
                <c:pt idx="607">
                  <c:v>51349</c:v>
                </c:pt>
                <c:pt idx="608">
                  <c:v>51380</c:v>
                </c:pt>
                <c:pt idx="609">
                  <c:v>51410</c:v>
                </c:pt>
                <c:pt idx="610">
                  <c:v>51441</c:v>
                </c:pt>
                <c:pt idx="611">
                  <c:v>51471</c:v>
                </c:pt>
              </c:numCache>
              <c:extLst xmlns:c15="http://schemas.microsoft.com/office/drawing/2012/chart"/>
            </c:numRef>
          </c:cat>
          <c:val>
            <c:numRef>
              <c:f>TIPROHNSA!$M$9:$M$620</c:f>
              <c:numCache>
                <c:formatCode>General</c:formatCode>
                <c:ptCount val="612"/>
                <c:pt idx="395" formatCode="0.0">
                  <c:v>103.89762500000001</c:v>
                </c:pt>
                <c:pt idx="611" formatCode="0.0">
                  <c:v>#N/A</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709F-4D77-B590-EDE1CD679A26}"/>
            </c:ext>
          </c:extLst>
        </c:ser>
        <c:dLbls>
          <c:showLegendKey val="0"/>
          <c:showVal val="0"/>
          <c:showCatName val="0"/>
          <c:showSerName val="0"/>
          <c:showPercent val="0"/>
          <c:showBubbleSize val="0"/>
        </c:dLbls>
        <c:marker val="1"/>
        <c:smooth val="0"/>
        <c:axId val="827444704"/>
        <c:axId val="827445536"/>
        <c:extLst/>
      </c:lineChart>
      <c:lineChart>
        <c:grouping val="standard"/>
        <c:varyColors val="0"/>
        <c:ser>
          <c:idx val="2"/>
          <c:order val="3"/>
          <c:tx>
            <c:v>Mortgage Rate - Monthly</c:v>
          </c:tx>
          <c:spPr>
            <a:ln w="50800" cap="rnd">
              <a:solidFill>
                <a:srgbClr val="62BC93"/>
              </a:solidFill>
              <a:round/>
            </a:ln>
            <a:effectLst>
              <a:outerShdw blurRad="38100" dist="25400" dir="5400000" algn="ctr" rotWithShape="0">
                <a:srgbClr val="000000">
                  <a:alpha val="95000"/>
                </a:srgbClr>
              </a:outerShdw>
            </a:effectLst>
          </c:spPr>
          <c:marker>
            <c:symbol val="none"/>
          </c:marker>
          <c:val>
            <c:numRef>
              <c:f>MORTGR!$D$9:$D$620</c:f>
              <c:numCache>
                <c:formatCode>0.0</c:formatCode>
                <c:ptCount val="612"/>
                <c:pt idx="0">
                  <c:v>9.9</c:v>
                </c:pt>
                <c:pt idx="1">
                  <c:v>10.199999999999999</c:v>
                </c:pt>
                <c:pt idx="2">
                  <c:v>10.27</c:v>
                </c:pt>
                <c:pt idx="3">
                  <c:v>10.37</c:v>
                </c:pt>
                <c:pt idx="4">
                  <c:v>10.48</c:v>
                </c:pt>
                <c:pt idx="5">
                  <c:v>10.16</c:v>
                </c:pt>
                <c:pt idx="6">
                  <c:v>10.039999999999999</c:v>
                </c:pt>
                <c:pt idx="7">
                  <c:v>10.1</c:v>
                </c:pt>
                <c:pt idx="8">
                  <c:v>10.18</c:v>
                </c:pt>
                <c:pt idx="9">
                  <c:v>10.18</c:v>
                </c:pt>
                <c:pt idx="10">
                  <c:v>10.01</c:v>
                </c:pt>
                <c:pt idx="11">
                  <c:v>9.67</c:v>
                </c:pt>
                <c:pt idx="12">
                  <c:v>9.64</c:v>
                </c:pt>
                <c:pt idx="13">
                  <c:v>9.3699999999999992</c:v>
                </c:pt>
                <c:pt idx="14">
                  <c:v>9.5</c:v>
                </c:pt>
                <c:pt idx="15">
                  <c:v>9.49</c:v>
                </c:pt>
                <c:pt idx="16">
                  <c:v>9.4700000000000006</c:v>
                </c:pt>
                <c:pt idx="17">
                  <c:v>9.6199999999999992</c:v>
                </c:pt>
                <c:pt idx="18">
                  <c:v>9.58</c:v>
                </c:pt>
                <c:pt idx="19">
                  <c:v>9.24</c:v>
                </c:pt>
                <c:pt idx="20">
                  <c:v>9.01</c:v>
                </c:pt>
                <c:pt idx="21">
                  <c:v>8.86</c:v>
                </c:pt>
                <c:pt idx="22">
                  <c:v>8.7100000000000009</c:v>
                </c:pt>
                <c:pt idx="23">
                  <c:v>8.5</c:v>
                </c:pt>
                <c:pt idx="24">
                  <c:v>8.43</c:v>
                </c:pt>
                <c:pt idx="25">
                  <c:v>8.76</c:v>
                </c:pt>
                <c:pt idx="26">
                  <c:v>8.94</c:v>
                </c:pt>
                <c:pt idx="27">
                  <c:v>8.85</c:v>
                </c:pt>
                <c:pt idx="28">
                  <c:v>8.67</c:v>
                </c:pt>
                <c:pt idx="29">
                  <c:v>8.51</c:v>
                </c:pt>
                <c:pt idx="30">
                  <c:v>8.1300000000000008</c:v>
                </c:pt>
                <c:pt idx="31">
                  <c:v>7.98</c:v>
                </c:pt>
                <c:pt idx="32">
                  <c:v>7.92</c:v>
                </c:pt>
                <c:pt idx="33">
                  <c:v>8.09</c:v>
                </c:pt>
                <c:pt idx="34">
                  <c:v>8.31</c:v>
                </c:pt>
                <c:pt idx="35">
                  <c:v>8.2200000000000006</c:v>
                </c:pt>
                <c:pt idx="36">
                  <c:v>8.02</c:v>
                </c:pt>
                <c:pt idx="37">
                  <c:v>7.68</c:v>
                </c:pt>
                <c:pt idx="38">
                  <c:v>7.5</c:v>
                </c:pt>
                <c:pt idx="39">
                  <c:v>7.47</c:v>
                </c:pt>
                <c:pt idx="40">
                  <c:v>7.47</c:v>
                </c:pt>
                <c:pt idx="41">
                  <c:v>7.42</c:v>
                </c:pt>
                <c:pt idx="42">
                  <c:v>7.21</c:v>
                </c:pt>
                <c:pt idx="43">
                  <c:v>7.11</c:v>
                </c:pt>
                <c:pt idx="44">
                  <c:v>6.92</c:v>
                </c:pt>
                <c:pt idx="45">
                  <c:v>6.83</c:v>
                </c:pt>
                <c:pt idx="46">
                  <c:v>7.16</c:v>
                </c:pt>
                <c:pt idx="47">
                  <c:v>7.17</c:v>
                </c:pt>
                <c:pt idx="48">
                  <c:v>7.06</c:v>
                </c:pt>
                <c:pt idx="49">
                  <c:v>7.15</c:v>
                </c:pt>
                <c:pt idx="50">
                  <c:v>7.68</c:v>
                </c:pt>
                <c:pt idx="51">
                  <c:v>8.32</c:v>
                </c:pt>
                <c:pt idx="52">
                  <c:v>8.6</c:v>
                </c:pt>
                <c:pt idx="53">
                  <c:v>8.4</c:v>
                </c:pt>
                <c:pt idx="54">
                  <c:v>8.61</c:v>
                </c:pt>
                <c:pt idx="55">
                  <c:v>8.51</c:v>
                </c:pt>
                <c:pt idx="56">
                  <c:v>8.64</c:v>
                </c:pt>
                <c:pt idx="57">
                  <c:v>8.93</c:v>
                </c:pt>
                <c:pt idx="58">
                  <c:v>9.17</c:v>
                </c:pt>
                <c:pt idx="59">
                  <c:v>9.1999999999999993</c:v>
                </c:pt>
                <c:pt idx="60">
                  <c:v>9.15</c:v>
                </c:pt>
                <c:pt idx="61">
                  <c:v>8.83</c:v>
                </c:pt>
                <c:pt idx="62">
                  <c:v>8.4600000000000009</c:v>
                </c:pt>
                <c:pt idx="63">
                  <c:v>8.32</c:v>
                </c:pt>
                <c:pt idx="64">
                  <c:v>7.96</c:v>
                </c:pt>
                <c:pt idx="65">
                  <c:v>7.57</c:v>
                </c:pt>
                <c:pt idx="66">
                  <c:v>7.61</c:v>
                </c:pt>
                <c:pt idx="67">
                  <c:v>7.86</c:v>
                </c:pt>
                <c:pt idx="68">
                  <c:v>7.64</c:v>
                </c:pt>
                <c:pt idx="69">
                  <c:v>7.48</c:v>
                </c:pt>
                <c:pt idx="70">
                  <c:v>7.38</c:v>
                </c:pt>
                <c:pt idx="71">
                  <c:v>7.2</c:v>
                </c:pt>
                <c:pt idx="72">
                  <c:v>7.03</c:v>
                </c:pt>
                <c:pt idx="73">
                  <c:v>7.08</c:v>
                </c:pt>
                <c:pt idx="74">
                  <c:v>7.62</c:v>
                </c:pt>
                <c:pt idx="75">
                  <c:v>7.93</c:v>
                </c:pt>
                <c:pt idx="76">
                  <c:v>8.07</c:v>
                </c:pt>
                <c:pt idx="77">
                  <c:v>8.32</c:v>
                </c:pt>
                <c:pt idx="78">
                  <c:v>8.25</c:v>
                </c:pt>
                <c:pt idx="79">
                  <c:v>8</c:v>
                </c:pt>
                <c:pt idx="80">
                  <c:v>8.23</c:v>
                </c:pt>
                <c:pt idx="81">
                  <c:v>7.92</c:v>
                </c:pt>
                <c:pt idx="82">
                  <c:v>7.62</c:v>
                </c:pt>
                <c:pt idx="83">
                  <c:v>7.6</c:v>
                </c:pt>
                <c:pt idx="84">
                  <c:v>7.82</c:v>
                </c:pt>
                <c:pt idx="85">
                  <c:v>7.65</c:v>
                </c:pt>
                <c:pt idx="86">
                  <c:v>7.9</c:v>
                </c:pt>
                <c:pt idx="87">
                  <c:v>8.14</c:v>
                </c:pt>
                <c:pt idx="88">
                  <c:v>7.94</c:v>
                </c:pt>
                <c:pt idx="89">
                  <c:v>7.69</c:v>
                </c:pt>
                <c:pt idx="90">
                  <c:v>7.5</c:v>
                </c:pt>
                <c:pt idx="91">
                  <c:v>7.48</c:v>
                </c:pt>
                <c:pt idx="92">
                  <c:v>7.43</c:v>
                </c:pt>
                <c:pt idx="93">
                  <c:v>7.29</c:v>
                </c:pt>
                <c:pt idx="94">
                  <c:v>7.21</c:v>
                </c:pt>
                <c:pt idx="95">
                  <c:v>7.1</c:v>
                </c:pt>
                <c:pt idx="96">
                  <c:v>6.99</c:v>
                </c:pt>
                <c:pt idx="97">
                  <c:v>7.04</c:v>
                </c:pt>
                <c:pt idx="98">
                  <c:v>7.13</c:v>
                </c:pt>
                <c:pt idx="99">
                  <c:v>7.14</c:v>
                </c:pt>
                <c:pt idx="100">
                  <c:v>7.14</c:v>
                </c:pt>
                <c:pt idx="101">
                  <c:v>7</c:v>
                </c:pt>
                <c:pt idx="102">
                  <c:v>6.95</c:v>
                </c:pt>
                <c:pt idx="103">
                  <c:v>6.92</c:v>
                </c:pt>
                <c:pt idx="104">
                  <c:v>6.72</c:v>
                </c:pt>
                <c:pt idx="105">
                  <c:v>6.71</c:v>
                </c:pt>
                <c:pt idx="106">
                  <c:v>6.87</c:v>
                </c:pt>
                <c:pt idx="107">
                  <c:v>6.72</c:v>
                </c:pt>
                <c:pt idx="108">
                  <c:v>6.79</c:v>
                </c:pt>
                <c:pt idx="109">
                  <c:v>6.81</c:v>
                </c:pt>
                <c:pt idx="110">
                  <c:v>7.04</c:v>
                </c:pt>
                <c:pt idx="111">
                  <c:v>6.92</c:v>
                </c:pt>
                <c:pt idx="112">
                  <c:v>7.15</c:v>
                </c:pt>
                <c:pt idx="113">
                  <c:v>7.55</c:v>
                </c:pt>
                <c:pt idx="114">
                  <c:v>7.63</c:v>
                </c:pt>
                <c:pt idx="115">
                  <c:v>7.94</c:v>
                </c:pt>
                <c:pt idx="116">
                  <c:v>7.82</c:v>
                </c:pt>
                <c:pt idx="117">
                  <c:v>7.85</c:v>
                </c:pt>
                <c:pt idx="118">
                  <c:v>7.74</c:v>
                </c:pt>
                <c:pt idx="119">
                  <c:v>7.91</c:v>
                </c:pt>
                <c:pt idx="120">
                  <c:v>8.2100000000000009</c:v>
                </c:pt>
                <c:pt idx="121">
                  <c:v>8.33</c:v>
                </c:pt>
                <c:pt idx="122">
                  <c:v>8.24</c:v>
                </c:pt>
                <c:pt idx="123">
                  <c:v>8.15</c:v>
                </c:pt>
                <c:pt idx="124">
                  <c:v>8.52</c:v>
                </c:pt>
                <c:pt idx="125">
                  <c:v>8.2899999999999991</c:v>
                </c:pt>
                <c:pt idx="126">
                  <c:v>8.15</c:v>
                </c:pt>
                <c:pt idx="127">
                  <c:v>8.0299999999999994</c:v>
                </c:pt>
                <c:pt idx="128">
                  <c:v>7.91</c:v>
                </c:pt>
                <c:pt idx="129">
                  <c:v>7.8</c:v>
                </c:pt>
                <c:pt idx="130">
                  <c:v>7.75</c:v>
                </c:pt>
                <c:pt idx="131">
                  <c:v>7.38</c:v>
                </c:pt>
                <c:pt idx="132">
                  <c:v>7.03</c:v>
                </c:pt>
                <c:pt idx="133">
                  <c:v>7.05</c:v>
                </c:pt>
                <c:pt idx="134">
                  <c:v>6.95</c:v>
                </c:pt>
                <c:pt idx="135">
                  <c:v>7.08</c:v>
                </c:pt>
                <c:pt idx="136">
                  <c:v>7.15</c:v>
                </c:pt>
                <c:pt idx="137">
                  <c:v>7.16</c:v>
                </c:pt>
                <c:pt idx="138">
                  <c:v>7.13</c:v>
                </c:pt>
                <c:pt idx="139">
                  <c:v>6.95</c:v>
                </c:pt>
                <c:pt idx="140">
                  <c:v>6.86</c:v>
                </c:pt>
                <c:pt idx="141">
                  <c:v>6.62</c:v>
                </c:pt>
                <c:pt idx="142">
                  <c:v>6.66</c:v>
                </c:pt>
                <c:pt idx="143">
                  <c:v>7.07</c:v>
                </c:pt>
                <c:pt idx="144">
                  <c:v>7</c:v>
                </c:pt>
                <c:pt idx="145">
                  <c:v>6.81</c:v>
                </c:pt>
                <c:pt idx="146">
                  <c:v>7.01</c:v>
                </c:pt>
                <c:pt idx="147">
                  <c:v>6.99</c:v>
                </c:pt>
                <c:pt idx="148">
                  <c:v>6.81</c:v>
                </c:pt>
                <c:pt idx="149">
                  <c:v>6.65</c:v>
                </c:pt>
                <c:pt idx="150">
                  <c:v>6.49</c:v>
                </c:pt>
                <c:pt idx="151">
                  <c:v>6.29</c:v>
                </c:pt>
                <c:pt idx="152">
                  <c:v>6.09</c:v>
                </c:pt>
                <c:pt idx="153">
                  <c:v>6.15</c:v>
                </c:pt>
                <c:pt idx="154">
                  <c:v>6.07</c:v>
                </c:pt>
                <c:pt idx="155">
                  <c:v>6.03</c:v>
                </c:pt>
                <c:pt idx="156">
                  <c:v>5.92</c:v>
                </c:pt>
                <c:pt idx="157">
                  <c:v>5.84</c:v>
                </c:pt>
                <c:pt idx="158">
                  <c:v>5.75</c:v>
                </c:pt>
                <c:pt idx="159">
                  <c:v>5.81</c:v>
                </c:pt>
                <c:pt idx="160">
                  <c:v>5.48</c:v>
                </c:pt>
                <c:pt idx="161">
                  <c:v>5.23</c:v>
                </c:pt>
                <c:pt idx="162">
                  <c:v>5.63</c:v>
                </c:pt>
                <c:pt idx="163">
                  <c:v>6.26</c:v>
                </c:pt>
                <c:pt idx="164">
                  <c:v>6.15</c:v>
                </c:pt>
                <c:pt idx="165">
                  <c:v>5.95</c:v>
                </c:pt>
                <c:pt idx="166">
                  <c:v>5.93</c:v>
                </c:pt>
                <c:pt idx="167">
                  <c:v>5.88</c:v>
                </c:pt>
                <c:pt idx="168">
                  <c:v>5.74</c:v>
                </c:pt>
                <c:pt idx="169">
                  <c:v>5.64</c:v>
                </c:pt>
                <c:pt idx="170">
                  <c:v>5.45</c:v>
                </c:pt>
                <c:pt idx="171">
                  <c:v>5.83</c:v>
                </c:pt>
                <c:pt idx="172">
                  <c:v>6.27</c:v>
                </c:pt>
                <c:pt idx="173">
                  <c:v>6.29</c:v>
                </c:pt>
                <c:pt idx="174">
                  <c:v>6.06</c:v>
                </c:pt>
                <c:pt idx="175">
                  <c:v>5.87</c:v>
                </c:pt>
                <c:pt idx="176">
                  <c:v>5.76</c:v>
                </c:pt>
                <c:pt idx="177">
                  <c:v>5.72</c:v>
                </c:pt>
                <c:pt idx="178">
                  <c:v>5.73</c:v>
                </c:pt>
                <c:pt idx="179">
                  <c:v>5.75</c:v>
                </c:pt>
                <c:pt idx="180">
                  <c:v>5.71</c:v>
                </c:pt>
                <c:pt idx="181">
                  <c:v>5.63</c:v>
                </c:pt>
                <c:pt idx="182">
                  <c:v>5.93</c:v>
                </c:pt>
                <c:pt idx="183">
                  <c:v>5.86</c:v>
                </c:pt>
                <c:pt idx="184">
                  <c:v>5.72</c:v>
                </c:pt>
                <c:pt idx="185">
                  <c:v>5.58</c:v>
                </c:pt>
                <c:pt idx="186">
                  <c:v>5.7</c:v>
                </c:pt>
                <c:pt idx="187">
                  <c:v>5.82</c:v>
                </c:pt>
                <c:pt idx="188">
                  <c:v>5.77</c:v>
                </c:pt>
                <c:pt idx="189">
                  <c:v>6.07</c:v>
                </c:pt>
                <c:pt idx="190">
                  <c:v>6.33</c:v>
                </c:pt>
                <c:pt idx="191">
                  <c:v>6.27</c:v>
                </c:pt>
                <c:pt idx="192">
                  <c:v>6.15</c:v>
                </c:pt>
                <c:pt idx="193">
                  <c:v>6.25</c:v>
                </c:pt>
                <c:pt idx="194">
                  <c:v>6.32</c:v>
                </c:pt>
                <c:pt idx="195">
                  <c:v>6.51</c:v>
                </c:pt>
                <c:pt idx="196">
                  <c:v>6.6</c:v>
                </c:pt>
                <c:pt idx="197">
                  <c:v>6.68</c:v>
                </c:pt>
                <c:pt idx="198">
                  <c:v>6.76</c:v>
                </c:pt>
                <c:pt idx="199">
                  <c:v>6.52</c:v>
                </c:pt>
                <c:pt idx="200">
                  <c:v>6.4</c:v>
                </c:pt>
                <c:pt idx="201">
                  <c:v>6.36</c:v>
                </c:pt>
                <c:pt idx="202">
                  <c:v>6.24</c:v>
                </c:pt>
                <c:pt idx="203">
                  <c:v>6.14</c:v>
                </c:pt>
                <c:pt idx="204">
                  <c:v>6.22</c:v>
                </c:pt>
                <c:pt idx="205">
                  <c:v>6.29</c:v>
                </c:pt>
                <c:pt idx="206">
                  <c:v>6.16</c:v>
                </c:pt>
                <c:pt idx="207">
                  <c:v>6.18</c:v>
                </c:pt>
                <c:pt idx="208">
                  <c:v>6.26</c:v>
                </c:pt>
                <c:pt idx="209">
                  <c:v>6.66</c:v>
                </c:pt>
                <c:pt idx="210">
                  <c:v>6.7</c:v>
                </c:pt>
                <c:pt idx="211">
                  <c:v>6.62</c:v>
                </c:pt>
                <c:pt idx="212">
                  <c:v>6.38</c:v>
                </c:pt>
                <c:pt idx="213">
                  <c:v>6.38</c:v>
                </c:pt>
                <c:pt idx="214">
                  <c:v>6.21</c:v>
                </c:pt>
                <c:pt idx="215">
                  <c:v>6.1</c:v>
                </c:pt>
                <c:pt idx="216">
                  <c:v>5.76</c:v>
                </c:pt>
                <c:pt idx="217">
                  <c:v>5.92</c:v>
                </c:pt>
                <c:pt idx="218">
                  <c:v>5.97</c:v>
                </c:pt>
                <c:pt idx="219">
                  <c:v>5.92</c:v>
                </c:pt>
                <c:pt idx="220">
                  <c:v>6.04</c:v>
                </c:pt>
                <c:pt idx="221">
                  <c:v>6.32</c:v>
                </c:pt>
                <c:pt idx="222">
                  <c:v>6.43</c:v>
                </c:pt>
                <c:pt idx="223">
                  <c:v>6.48</c:v>
                </c:pt>
                <c:pt idx="224">
                  <c:v>6.04</c:v>
                </c:pt>
                <c:pt idx="225">
                  <c:v>6.2</c:v>
                </c:pt>
                <c:pt idx="226">
                  <c:v>6.09</c:v>
                </c:pt>
                <c:pt idx="227">
                  <c:v>5.33</c:v>
                </c:pt>
                <c:pt idx="228">
                  <c:v>5.0599999999999996</c:v>
                </c:pt>
                <c:pt idx="229">
                  <c:v>5.13</c:v>
                </c:pt>
                <c:pt idx="230">
                  <c:v>5</c:v>
                </c:pt>
                <c:pt idx="231">
                  <c:v>4.8600000000000003</c:v>
                </c:pt>
                <c:pt idx="232">
                  <c:v>4.8600000000000003</c:v>
                </c:pt>
                <c:pt idx="233">
                  <c:v>5.42</c:v>
                </c:pt>
                <c:pt idx="234">
                  <c:v>5.22</c:v>
                </c:pt>
                <c:pt idx="235">
                  <c:v>5.19</c:v>
                </c:pt>
                <c:pt idx="236">
                  <c:v>5.0599999999999996</c:v>
                </c:pt>
                <c:pt idx="237">
                  <c:v>4.95</c:v>
                </c:pt>
                <c:pt idx="238">
                  <c:v>4.88</c:v>
                </c:pt>
                <c:pt idx="239">
                  <c:v>4.93</c:v>
                </c:pt>
                <c:pt idx="240">
                  <c:v>5.03</c:v>
                </c:pt>
                <c:pt idx="241">
                  <c:v>4.99</c:v>
                </c:pt>
                <c:pt idx="242">
                  <c:v>4.97</c:v>
                </c:pt>
                <c:pt idx="243">
                  <c:v>5.0999999999999996</c:v>
                </c:pt>
                <c:pt idx="244">
                  <c:v>4.8899999999999997</c:v>
                </c:pt>
                <c:pt idx="245">
                  <c:v>4.74</c:v>
                </c:pt>
                <c:pt idx="246">
                  <c:v>4.5599999999999996</c:v>
                </c:pt>
                <c:pt idx="247">
                  <c:v>4.43</c:v>
                </c:pt>
                <c:pt idx="248">
                  <c:v>4.3499999999999996</c:v>
                </c:pt>
                <c:pt idx="249">
                  <c:v>4.2300000000000004</c:v>
                </c:pt>
                <c:pt idx="250">
                  <c:v>4.3</c:v>
                </c:pt>
                <c:pt idx="251">
                  <c:v>4.71</c:v>
                </c:pt>
                <c:pt idx="252">
                  <c:v>4.76</c:v>
                </c:pt>
                <c:pt idx="253">
                  <c:v>4.95</c:v>
                </c:pt>
                <c:pt idx="254">
                  <c:v>4.84</c:v>
                </c:pt>
                <c:pt idx="255">
                  <c:v>4.84</c:v>
                </c:pt>
                <c:pt idx="256">
                  <c:v>4.6399999999999997</c:v>
                </c:pt>
                <c:pt idx="257">
                  <c:v>4.51</c:v>
                </c:pt>
                <c:pt idx="258">
                  <c:v>4.55</c:v>
                </c:pt>
                <c:pt idx="259">
                  <c:v>4.2699999999999996</c:v>
                </c:pt>
                <c:pt idx="260">
                  <c:v>4.1100000000000003</c:v>
                </c:pt>
                <c:pt idx="261">
                  <c:v>4.07</c:v>
                </c:pt>
                <c:pt idx="262">
                  <c:v>3.99</c:v>
                </c:pt>
                <c:pt idx="263">
                  <c:v>3.96</c:v>
                </c:pt>
                <c:pt idx="264">
                  <c:v>3.92</c:v>
                </c:pt>
                <c:pt idx="265">
                  <c:v>3.89</c:v>
                </c:pt>
                <c:pt idx="266">
                  <c:v>3.95</c:v>
                </c:pt>
                <c:pt idx="267">
                  <c:v>3.91</c:v>
                </c:pt>
                <c:pt idx="268">
                  <c:v>3.8</c:v>
                </c:pt>
                <c:pt idx="269">
                  <c:v>3.68</c:v>
                </c:pt>
                <c:pt idx="270">
                  <c:v>3.55</c:v>
                </c:pt>
                <c:pt idx="271">
                  <c:v>3.6</c:v>
                </c:pt>
                <c:pt idx="272">
                  <c:v>3.5</c:v>
                </c:pt>
                <c:pt idx="273">
                  <c:v>3.38</c:v>
                </c:pt>
                <c:pt idx="274">
                  <c:v>3.35</c:v>
                </c:pt>
                <c:pt idx="275">
                  <c:v>3.35</c:v>
                </c:pt>
                <c:pt idx="276">
                  <c:v>3.41</c:v>
                </c:pt>
                <c:pt idx="277">
                  <c:v>3.53</c:v>
                </c:pt>
                <c:pt idx="278">
                  <c:v>3.57</c:v>
                </c:pt>
                <c:pt idx="279">
                  <c:v>3.45</c:v>
                </c:pt>
                <c:pt idx="280">
                  <c:v>3.54</c:v>
                </c:pt>
                <c:pt idx="281">
                  <c:v>4.07</c:v>
                </c:pt>
                <c:pt idx="282">
                  <c:v>4.37</c:v>
                </c:pt>
                <c:pt idx="283">
                  <c:v>4.46</c:v>
                </c:pt>
                <c:pt idx="284">
                  <c:v>4.49</c:v>
                </c:pt>
                <c:pt idx="285">
                  <c:v>4.1900000000000004</c:v>
                </c:pt>
                <c:pt idx="286">
                  <c:v>4.26</c:v>
                </c:pt>
                <c:pt idx="287">
                  <c:v>4.46</c:v>
                </c:pt>
                <c:pt idx="288">
                  <c:v>4.43</c:v>
                </c:pt>
                <c:pt idx="289">
                  <c:v>4.3</c:v>
                </c:pt>
                <c:pt idx="290">
                  <c:v>4.34</c:v>
                </c:pt>
                <c:pt idx="291">
                  <c:v>4.34</c:v>
                </c:pt>
                <c:pt idx="292">
                  <c:v>4.1900000000000004</c:v>
                </c:pt>
                <c:pt idx="293">
                  <c:v>4.16</c:v>
                </c:pt>
                <c:pt idx="294">
                  <c:v>4.13</c:v>
                </c:pt>
                <c:pt idx="295">
                  <c:v>4.12</c:v>
                </c:pt>
                <c:pt idx="296">
                  <c:v>4.16</c:v>
                </c:pt>
                <c:pt idx="297">
                  <c:v>4.04</c:v>
                </c:pt>
                <c:pt idx="298">
                  <c:v>4</c:v>
                </c:pt>
                <c:pt idx="299">
                  <c:v>3.86</c:v>
                </c:pt>
                <c:pt idx="300">
                  <c:v>3.71</c:v>
                </c:pt>
                <c:pt idx="301">
                  <c:v>3.71</c:v>
                </c:pt>
                <c:pt idx="302">
                  <c:v>3.77</c:v>
                </c:pt>
                <c:pt idx="303">
                  <c:v>3.67</c:v>
                </c:pt>
                <c:pt idx="304">
                  <c:v>3.84</c:v>
                </c:pt>
                <c:pt idx="305">
                  <c:v>3.98</c:v>
                </c:pt>
                <c:pt idx="306">
                  <c:v>4.05</c:v>
                </c:pt>
                <c:pt idx="307">
                  <c:v>3.9049999999999998</c:v>
                </c:pt>
                <c:pt idx="308">
                  <c:v>3.89</c:v>
                </c:pt>
                <c:pt idx="309">
                  <c:v>3.8</c:v>
                </c:pt>
                <c:pt idx="310">
                  <c:v>3.94</c:v>
                </c:pt>
                <c:pt idx="311">
                  <c:v>3.96</c:v>
                </c:pt>
                <c:pt idx="312">
                  <c:v>3.87</c:v>
                </c:pt>
                <c:pt idx="313">
                  <c:v>3.66</c:v>
                </c:pt>
                <c:pt idx="314">
                  <c:v>3.69</c:v>
                </c:pt>
                <c:pt idx="315">
                  <c:v>3.61</c:v>
                </c:pt>
                <c:pt idx="316">
                  <c:v>3.6</c:v>
                </c:pt>
                <c:pt idx="317">
                  <c:v>3.57</c:v>
                </c:pt>
                <c:pt idx="318">
                  <c:v>3.44</c:v>
                </c:pt>
                <c:pt idx="319">
                  <c:v>3.44</c:v>
                </c:pt>
                <c:pt idx="320">
                  <c:v>3.46</c:v>
                </c:pt>
                <c:pt idx="321">
                  <c:v>3.47</c:v>
                </c:pt>
                <c:pt idx="322">
                  <c:v>3.77</c:v>
                </c:pt>
                <c:pt idx="323">
                  <c:v>4.2</c:v>
                </c:pt>
                <c:pt idx="324">
                  <c:v>4.1500000000000004</c:v>
                </c:pt>
                <c:pt idx="325">
                  <c:v>4.17</c:v>
                </c:pt>
                <c:pt idx="326">
                  <c:v>4.2</c:v>
                </c:pt>
                <c:pt idx="327">
                  <c:v>4.05</c:v>
                </c:pt>
                <c:pt idx="328">
                  <c:v>4.01</c:v>
                </c:pt>
                <c:pt idx="329">
                  <c:v>3.9</c:v>
                </c:pt>
                <c:pt idx="330">
                  <c:v>3.97</c:v>
                </c:pt>
                <c:pt idx="331">
                  <c:v>3.88</c:v>
                </c:pt>
                <c:pt idx="332">
                  <c:v>3.81</c:v>
                </c:pt>
                <c:pt idx="333">
                  <c:v>3.9</c:v>
                </c:pt>
                <c:pt idx="334">
                  <c:v>3.92</c:v>
                </c:pt>
                <c:pt idx="335">
                  <c:v>3.95</c:v>
                </c:pt>
                <c:pt idx="336">
                  <c:v>4.03</c:v>
                </c:pt>
                <c:pt idx="337">
                  <c:v>4.33</c:v>
                </c:pt>
                <c:pt idx="338">
                  <c:v>4.4400000000000004</c:v>
                </c:pt>
                <c:pt idx="339">
                  <c:v>4.47</c:v>
                </c:pt>
                <c:pt idx="340">
                  <c:v>4.59</c:v>
                </c:pt>
                <c:pt idx="341">
                  <c:v>4.57</c:v>
                </c:pt>
                <c:pt idx="342">
                  <c:v>4.53</c:v>
                </c:pt>
                <c:pt idx="343">
                  <c:v>4.55</c:v>
                </c:pt>
                <c:pt idx="344">
                  <c:v>4.63</c:v>
                </c:pt>
                <c:pt idx="345">
                  <c:v>4.83</c:v>
                </c:pt>
                <c:pt idx="346">
                  <c:v>4.87</c:v>
                </c:pt>
                <c:pt idx="347">
                  <c:v>4.6399999999999997</c:v>
                </c:pt>
                <c:pt idx="348">
                  <c:v>4.46</c:v>
                </c:pt>
                <c:pt idx="349">
                  <c:v>4.37</c:v>
                </c:pt>
                <c:pt idx="350">
                  <c:v>4.2699999999999996</c:v>
                </c:pt>
                <c:pt idx="351">
                  <c:v>4.1399999999999997</c:v>
                </c:pt>
                <c:pt idx="352">
                  <c:v>4.07</c:v>
                </c:pt>
                <c:pt idx="353">
                  <c:v>3.8</c:v>
                </c:pt>
                <c:pt idx="354">
                  <c:v>3.77</c:v>
                </c:pt>
                <c:pt idx="355">
                  <c:v>3.62</c:v>
                </c:pt>
                <c:pt idx="356">
                  <c:v>3.61</c:v>
                </c:pt>
                <c:pt idx="357">
                  <c:v>3.69</c:v>
                </c:pt>
                <c:pt idx="358">
                  <c:v>3.7</c:v>
                </c:pt>
                <c:pt idx="359">
                  <c:v>3.72</c:v>
                </c:pt>
                <c:pt idx="360">
                  <c:v>3.62</c:v>
                </c:pt>
                <c:pt idx="361">
                  <c:v>3.47</c:v>
                </c:pt>
                <c:pt idx="362">
                  <c:v>3.45</c:v>
                </c:pt>
                <c:pt idx="363">
                  <c:v>3.31</c:v>
                </c:pt>
                <c:pt idx="364">
                  <c:v>3.23</c:v>
                </c:pt>
                <c:pt idx="365">
                  <c:v>3.16</c:v>
                </c:pt>
                <c:pt idx="366">
                  <c:v>3.02</c:v>
                </c:pt>
                <c:pt idx="367">
                  <c:v>2.94</c:v>
                </c:pt>
                <c:pt idx="368">
                  <c:v>2.89</c:v>
                </c:pt>
                <c:pt idx="369">
                  <c:v>2.83</c:v>
                </c:pt>
                <c:pt idx="370">
                  <c:v>2.77</c:v>
                </c:pt>
                <c:pt idx="371">
                  <c:v>2.68</c:v>
                </c:pt>
                <c:pt idx="372">
                  <c:v>2.74</c:v>
                </c:pt>
                <c:pt idx="373">
                  <c:v>2.81</c:v>
                </c:pt>
                <c:pt idx="374">
                  <c:v>3.08</c:v>
                </c:pt>
                <c:pt idx="375">
                  <c:v>3.06</c:v>
                </c:pt>
                <c:pt idx="376">
                  <c:v>2.96</c:v>
                </c:pt>
                <c:pt idx="377">
                  <c:v>2.98</c:v>
                </c:pt>
                <c:pt idx="378">
                  <c:v>2.87</c:v>
                </c:pt>
                <c:pt idx="379">
                  <c:v>2.84</c:v>
                </c:pt>
                <c:pt idx="380">
                  <c:v>2.9</c:v>
                </c:pt>
                <c:pt idx="381">
                  <c:v>3.07</c:v>
                </c:pt>
                <c:pt idx="382">
                  <c:v>3.07</c:v>
                </c:pt>
                <c:pt idx="383">
                  <c:v>3.09</c:v>
                </c:pt>
                <c:pt idx="384">
                  <c:v>3.45</c:v>
                </c:pt>
                <c:pt idx="385">
                  <c:v>3.76</c:v>
                </c:pt>
                <c:pt idx="386">
                  <c:v>4.17</c:v>
                </c:pt>
                <c:pt idx="387">
                  <c:v>4.9800000000000004</c:v>
                </c:pt>
                <c:pt idx="388">
                  <c:v>5.23</c:v>
                </c:pt>
                <c:pt idx="389">
                  <c:v>5.52</c:v>
                </c:pt>
                <c:pt idx="390">
                  <c:v>5.41</c:v>
                </c:pt>
                <c:pt idx="391">
                  <c:v>5.22</c:v>
                </c:pt>
                <c:pt idx="392">
                  <c:v>6.11</c:v>
                </c:pt>
                <c:pt idx="393">
                  <c:v>6.9</c:v>
                </c:pt>
                <c:pt idx="394">
                  <c:v>6.81</c:v>
                </c:pt>
                <c:pt idx="395">
                  <c:v>6.36</c:v>
                </c:pt>
                <c:pt idx="396">
                  <c:v>6.27</c:v>
                </c:pt>
                <c:pt idx="611">
                  <c:v>#N/A</c:v>
                </c:pt>
              </c:numCache>
            </c:numRef>
          </c:val>
          <c:smooth val="0"/>
          <c:extLst>
            <c:ext xmlns:c16="http://schemas.microsoft.com/office/drawing/2014/chart" uri="{C3380CC4-5D6E-409C-BE32-E72D297353CC}">
              <c16:uniqueId val="{00000003-709F-4D77-B590-EDE1CD679A26}"/>
            </c:ext>
          </c:extLst>
        </c:ser>
        <c:ser>
          <c:idx val="4"/>
          <c:order val="4"/>
          <c:tx>
            <c:strRef>
              <c:f>MORTGR!$Y$7</c:f>
              <c:strCache>
                <c:ptCount val="1"/>
                <c:pt idx="0">
                  <c:v>6.3%</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2BC93"/>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0"/>
              </c:ext>
            </c:extLst>
          </c:dLbls>
          <c:val>
            <c:numRef>
              <c:f>MORTGR!$M$9:$M$620</c:f>
              <c:numCache>
                <c:formatCode>General</c:formatCode>
                <c:ptCount val="612"/>
                <c:pt idx="396" formatCode="0.0">
                  <c:v>6.27</c:v>
                </c:pt>
                <c:pt idx="611" formatCode="0.0">
                  <c:v>#N/A</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4-709F-4D77-B590-EDE1CD679A26}"/>
            </c:ext>
          </c:extLst>
        </c:ser>
        <c:dLbls>
          <c:showLegendKey val="0"/>
          <c:showVal val="0"/>
          <c:showCatName val="0"/>
          <c:showSerName val="0"/>
          <c:showPercent val="0"/>
          <c:showBubbleSize val="0"/>
        </c:dLbls>
        <c:marker val="1"/>
        <c:smooth val="0"/>
        <c:axId val="161454912"/>
        <c:axId val="161449504"/>
        <c:extLst/>
      </c:lineChart>
      <c:dateAx>
        <c:axId val="827444704"/>
        <c:scaling>
          <c:orientation val="minMax"/>
          <c:max val="45992"/>
        </c:scaling>
        <c:delete val="0"/>
        <c:axPos val="b"/>
        <c:title>
          <c:tx>
            <c:rich>
              <a:bodyPr rot="0" spcFirstLastPara="1" vertOverflow="ellipsis" vert="horz" wrap="square" anchor="ctr" anchorCtr="1"/>
              <a:lstStyle/>
              <a:p>
                <a:pPr>
                  <a:defRPr sz="1200" b="1" i="0" u="none" strike="noStrike" kern="1200" baseline="0">
                    <a:solidFill>
                      <a:srgbClr val="002060"/>
                    </a:solidFill>
                    <a:latin typeface="Arial" panose="020B0604020202020204" pitchFamily="34" charset="0"/>
                    <a:ea typeface="+mn-ea"/>
                    <a:cs typeface="Arial" panose="020B0604020202020204" pitchFamily="34" charset="0"/>
                  </a:defRPr>
                </a:pPr>
                <a:r>
                  <a:rPr lang="en-US">
                    <a:solidFill>
                      <a:srgbClr val="002060"/>
                    </a:solidFill>
                  </a:rPr>
                  <a:t>Federal Funds</a:t>
                </a:r>
              </a:p>
            </c:rich>
          </c:tx>
          <c:layout>
            <c:manualLayout>
              <c:xMode val="edge"/>
              <c:yMode val="edge"/>
              <c:x val="1.1284771906107912E-3"/>
              <c:y val="6.3712624157268147E-4"/>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title>
        <c:numFmt formatCode="yyyy" sourceLinked="0"/>
        <c:majorTickMark val="out"/>
        <c:minorTickMark val="out"/>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2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27445536"/>
        <c:crosses val="autoZero"/>
        <c:auto val="1"/>
        <c:lblOffset val="100"/>
        <c:baseTimeUnit val="months"/>
        <c:majorUnit val="5"/>
        <c:majorTimeUnit val="years"/>
      </c:dateAx>
      <c:valAx>
        <c:axId val="827445536"/>
        <c:scaling>
          <c:orientation val="minMax"/>
          <c:max val="9"/>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27444704"/>
        <c:crosses val="autoZero"/>
        <c:crossBetween val="between"/>
        <c:majorUnit val="1"/>
      </c:valAx>
      <c:valAx>
        <c:axId val="161449504"/>
        <c:scaling>
          <c:orientation val="minMax"/>
          <c:max val="11"/>
          <c:min val="2"/>
        </c:scaling>
        <c:delete val="0"/>
        <c:axPos val="r"/>
        <c:numFmt formatCode="0" sourceLinked="0"/>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161454912"/>
        <c:crosses val="max"/>
        <c:crossBetween val="between"/>
      </c:valAx>
      <c:catAx>
        <c:axId val="161454912"/>
        <c:scaling>
          <c:orientation val="minMax"/>
        </c:scaling>
        <c:delete val="1"/>
        <c:axPos val="b"/>
        <c:title>
          <c:tx>
            <c:rich>
              <a:bodyPr rot="0" spcFirstLastPara="1" vertOverflow="ellipsis" vert="horz" wrap="square" anchor="ctr" anchorCtr="1"/>
              <a:lstStyle/>
              <a:p>
                <a:pPr>
                  <a:defRPr sz="1200" b="1" i="0" u="none" strike="noStrike" kern="1200" baseline="0">
                    <a:solidFill>
                      <a:srgbClr val="62BC93"/>
                    </a:solidFill>
                    <a:latin typeface="Arial" panose="020B0604020202020204" pitchFamily="34" charset="0"/>
                    <a:ea typeface="+mn-ea"/>
                    <a:cs typeface="Arial" panose="020B0604020202020204" pitchFamily="34" charset="0"/>
                  </a:defRPr>
                </a:pPr>
                <a:r>
                  <a:rPr lang="en-US">
                    <a:solidFill>
                      <a:srgbClr val="62BC93"/>
                    </a:solidFill>
                  </a:rPr>
                  <a:t>Mortgage Rate</a:t>
                </a:r>
              </a:p>
            </c:rich>
          </c:tx>
          <c:layout>
            <c:manualLayout>
              <c:xMode val="edge"/>
              <c:yMode val="edge"/>
              <c:x val="0.94003467310615252"/>
              <c:y val="6.3712624157274457E-4"/>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62BC93"/>
                  </a:solidFill>
                  <a:latin typeface="Arial" panose="020B0604020202020204" pitchFamily="34" charset="0"/>
                  <a:ea typeface="+mn-ea"/>
                  <a:cs typeface="Arial" panose="020B0604020202020204" pitchFamily="34" charset="0"/>
                </a:defRPr>
              </a:pPr>
              <a:endParaRPr lang="en-US"/>
            </a:p>
          </c:txPr>
        </c:title>
        <c:majorTickMark val="out"/>
        <c:minorTickMark val="none"/>
        <c:tickLblPos val="nextTo"/>
        <c:crossAx val="161449504"/>
        <c:crosses val="autoZero"/>
        <c:auto val="1"/>
        <c:lblAlgn val="ctr"/>
        <c:lblOffset val="100"/>
        <c:noMultiLvlLbl val="0"/>
      </c:catAx>
      <c:spPr>
        <a:noFill/>
        <a:ln>
          <a:noFill/>
        </a:ln>
        <a:effectLst/>
      </c:spPr>
    </c:plotArea>
    <c:legend>
      <c:legendPos val="r"/>
      <c:legendEntry>
        <c:idx val="0"/>
        <c:delete val="1"/>
      </c:legendEntry>
      <c:legendEntry>
        <c:idx val="2"/>
        <c:delete val="1"/>
      </c:legendEntry>
      <c:legendEntry>
        <c:idx val="4"/>
        <c:delete val="1"/>
      </c:legendEntry>
      <c:layout>
        <c:manualLayout>
          <c:xMode val="edge"/>
          <c:yMode val="edge"/>
          <c:x val="4.4716405516807806E-2"/>
          <c:y val="0.73794194843291649"/>
          <c:w val="0.27598279835996614"/>
          <c:h val="0.16520199680922237"/>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bg1">
              <a:lumMod val="65000"/>
            </a:schemeClr>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087645326784835E-2"/>
          <c:y val="3.8251762647316147E-2"/>
          <c:w val="0.91583924543180806"/>
          <c:h val="0.88428078843085789"/>
        </c:manualLayout>
      </c:layout>
      <c:lineChart>
        <c:grouping val="standard"/>
        <c:varyColors val="0"/>
        <c:ser>
          <c:idx val="4"/>
          <c:order val="0"/>
          <c:tx>
            <c:v>0</c:v>
          </c:tx>
          <c:spPr>
            <a:ln w="25400" cap="rnd">
              <a:solidFill>
                <a:schemeClr val="tx1"/>
              </a:solidFill>
              <a:round/>
            </a:ln>
            <a:effectLst/>
          </c:spPr>
          <c:marker>
            <c:symbol val="none"/>
          </c:marker>
          <c:cat>
            <c:numRef>
              <c:f>RSBMGES!$A$9:$A$596</c:f>
              <c:numCache>
                <c:formatCode>mmm\-yy</c:formatCode>
                <c:ptCount val="58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pt idx="492">
                  <c:v>48580</c:v>
                </c:pt>
                <c:pt idx="493">
                  <c:v>48611</c:v>
                </c:pt>
                <c:pt idx="494">
                  <c:v>48639</c:v>
                </c:pt>
                <c:pt idx="495">
                  <c:v>48670</c:v>
                </c:pt>
                <c:pt idx="496">
                  <c:v>48700</c:v>
                </c:pt>
                <c:pt idx="497">
                  <c:v>48731</c:v>
                </c:pt>
                <c:pt idx="498">
                  <c:v>48761</c:v>
                </c:pt>
                <c:pt idx="499">
                  <c:v>48792</c:v>
                </c:pt>
                <c:pt idx="500">
                  <c:v>48823</c:v>
                </c:pt>
                <c:pt idx="501">
                  <c:v>48853</c:v>
                </c:pt>
                <c:pt idx="502">
                  <c:v>48884</c:v>
                </c:pt>
                <c:pt idx="503">
                  <c:v>48914</c:v>
                </c:pt>
                <c:pt idx="504">
                  <c:v>48945</c:v>
                </c:pt>
                <c:pt idx="505">
                  <c:v>48976</c:v>
                </c:pt>
                <c:pt idx="506">
                  <c:v>49004</c:v>
                </c:pt>
                <c:pt idx="507">
                  <c:v>49035</c:v>
                </c:pt>
                <c:pt idx="508">
                  <c:v>49065</c:v>
                </c:pt>
                <c:pt idx="509">
                  <c:v>49096</c:v>
                </c:pt>
                <c:pt idx="510">
                  <c:v>49126</c:v>
                </c:pt>
                <c:pt idx="511">
                  <c:v>49157</c:v>
                </c:pt>
                <c:pt idx="512">
                  <c:v>49188</c:v>
                </c:pt>
                <c:pt idx="513">
                  <c:v>49218</c:v>
                </c:pt>
                <c:pt idx="514">
                  <c:v>49249</c:v>
                </c:pt>
                <c:pt idx="515">
                  <c:v>49279</c:v>
                </c:pt>
                <c:pt idx="516">
                  <c:v>49310</c:v>
                </c:pt>
                <c:pt idx="517">
                  <c:v>49341</c:v>
                </c:pt>
                <c:pt idx="518">
                  <c:v>49369</c:v>
                </c:pt>
                <c:pt idx="519">
                  <c:v>49400</c:v>
                </c:pt>
                <c:pt idx="520">
                  <c:v>49430</c:v>
                </c:pt>
                <c:pt idx="521">
                  <c:v>49461</c:v>
                </c:pt>
                <c:pt idx="522">
                  <c:v>49491</c:v>
                </c:pt>
                <c:pt idx="523">
                  <c:v>49522</c:v>
                </c:pt>
                <c:pt idx="524">
                  <c:v>49553</c:v>
                </c:pt>
                <c:pt idx="525">
                  <c:v>49583</c:v>
                </c:pt>
                <c:pt idx="526">
                  <c:v>49614</c:v>
                </c:pt>
                <c:pt idx="527">
                  <c:v>49644</c:v>
                </c:pt>
                <c:pt idx="528">
                  <c:v>49675</c:v>
                </c:pt>
                <c:pt idx="529">
                  <c:v>49706</c:v>
                </c:pt>
                <c:pt idx="530">
                  <c:v>49735</c:v>
                </c:pt>
                <c:pt idx="531">
                  <c:v>49766</c:v>
                </c:pt>
                <c:pt idx="532">
                  <c:v>49796</c:v>
                </c:pt>
                <c:pt idx="533">
                  <c:v>49827</c:v>
                </c:pt>
                <c:pt idx="534">
                  <c:v>49857</c:v>
                </c:pt>
                <c:pt idx="535">
                  <c:v>49888</c:v>
                </c:pt>
                <c:pt idx="536">
                  <c:v>49919</c:v>
                </c:pt>
                <c:pt idx="537">
                  <c:v>49949</c:v>
                </c:pt>
                <c:pt idx="538">
                  <c:v>49980</c:v>
                </c:pt>
                <c:pt idx="539">
                  <c:v>50010</c:v>
                </c:pt>
                <c:pt idx="540">
                  <c:v>50041</c:v>
                </c:pt>
                <c:pt idx="541">
                  <c:v>50072</c:v>
                </c:pt>
                <c:pt idx="542">
                  <c:v>50100</c:v>
                </c:pt>
                <c:pt idx="543">
                  <c:v>50131</c:v>
                </c:pt>
                <c:pt idx="544">
                  <c:v>50161</c:v>
                </c:pt>
                <c:pt idx="545">
                  <c:v>50192</c:v>
                </c:pt>
                <c:pt idx="546">
                  <c:v>50222</c:v>
                </c:pt>
                <c:pt idx="547">
                  <c:v>50253</c:v>
                </c:pt>
                <c:pt idx="548">
                  <c:v>50284</c:v>
                </c:pt>
                <c:pt idx="549">
                  <c:v>50314</c:v>
                </c:pt>
                <c:pt idx="550">
                  <c:v>50345</c:v>
                </c:pt>
                <c:pt idx="551">
                  <c:v>50375</c:v>
                </c:pt>
                <c:pt idx="552">
                  <c:v>50406</c:v>
                </c:pt>
                <c:pt idx="553">
                  <c:v>50437</c:v>
                </c:pt>
                <c:pt idx="554">
                  <c:v>50465</c:v>
                </c:pt>
                <c:pt idx="555">
                  <c:v>50496</c:v>
                </c:pt>
                <c:pt idx="556">
                  <c:v>50526</c:v>
                </c:pt>
                <c:pt idx="557">
                  <c:v>50557</c:v>
                </c:pt>
                <c:pt idx="558">
                  <c:v>50587</c:v>
                </c:pt>
                <c:pt idx="559">
                  <c:v>50618</c:v>
                </c:pt>
                <c:pt idx="560">
                  <c:v>50649</c:v>
                </c:pt>
                <c:pt idx="561">
                  <c:v>50679</c:v>
                </c:pt>
                <c:pt idx="562">
                  <c:v>50710</c:v>
                </c:pt>
                <c:pt idx="563">
                  <c:v>50740</c:v>
                </c:pt>
                <c:pt idx="564">
                  <c:v>50771</c:v>
                </c:pt>
                <c:pt idx="565">
                  <c:v>50802</c:v>
                </c:pt>
                <c:pt idx="566">
                  <c:v>50830</c:v>
                </c:pt>
                <c:pt idx="567">
                  <c:v>50861</c:v>
                </c:pt>
                <c:pt idx="568">
                  <c:v>50891</c:v>
                </c:pt>
                <c:pt idx="569">
                  <c:v>50922</c:v>
                </c:pt>
                <c:pt idx="570">
                  <c:v>50952</c:v>
                </c:pt>
                <c:pt idx="571">
                  <c:v>50983</c:v>
                </c:pt>
                <c:pt idx="572">
                  <c:v>51014</c:v>
                </c:pt>
                <c:pt idx="573">
                  <c:v>51044</c:v>
                </c:pt>
                <c:pt idx="574">
                  <c:v>51075</c:v>
                </c:pt>
                <c:pt idx="575">
                  <c:v>51105</c:v>
                </c:pt>
                <c:pt idx="576">
                  <c:v>51136</c:v>
                </c:pt>
                <c:pt idx="577">
                  <c:v>51167</c:v>
                </c:pt>
                <c:pt idx="578">
                  <c:v>51196</c:v>
                </c:pt>
                <c:pt idx="579">
                  <c:v>51227</c:v>
                </c:pt>
                <c:pt idx="580">
                  <c:v>51257</c:v>
                </c:pt>
                <c:pt idx="581">
                  <c:v>51288</c:v>
                </c:pt>
                <c:pt idx="582">
                  <c:v>51318</c:v>
                </c:pt>
                <c:pt idx="583">
                  <c:v>51349</c:v>
                </c:pt>
                <c:pt idx="584">
                  <c:v>51380</c:v>
                </c:pt>
                <c:pt idx="585">
                  <c:v>51410</c:v>
                </c:pt>
                <c:pt idx="586">
                  <c:v>51441</c:v>
                </c:pt>
                <c:pt idx="587">
                  <c:v>51471</c:v>
                </c:pt>
              </c:numCache>
            </c:numRef>
          </c:cat>
          <c:val>
            <c:numRef>
              <c:f>RSBMGES!$B$9:$B$596</c:f>
              <c:numCache>
                <c:formatCode>General</c:formatCode>
                <c:ptCount val="5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numCache>
            </c:numRef>
          </c:val>
          <c:smooth val="0"/>
          <c:extLst>
            <c:ext xmlns:c16="http://schemas.microsoft.com/office/drawing/2014/chart" uri="{C3380CC4-5D6E-409C-BE32-E72D297353CC}">
              <c16:uniqueId val="{00000000-EE6B-454D-811A-842860AF9979}"/>
            </c:ext>
          </c:extLst>
        </c:ser>
        <c:ser>
          <c:idx val="0"/>
          <c:order val="1"/>
          <c:tx>
            <c:v>Building Materials Retail Sales</c:v>
          </c:tx>
          <c:spPr>
            <a:ln w="38100" cap="rnd">
              <a:solidFill>
                <a:srgbClr val="002060"/>
              </a:solidFill>
              <a:round/>
            </a:ln>
            <a:effectLst/>
          </c:spPr>
          <c:marker>
            <c:symbol val="none"/>
          </c:marker>
          <c:cat>
            <c:numRef>
              <c:f>RSBMGES!$A$9:$A$596</c:f>
              <c:numCache>
                <c:formatCode>mmm\-yy</c:formatCode>
                <c:ptCount val="58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pt idx="492">
                  <c:v>48580</c:v>
                </c:pt>
                <c:pt idx="493">
                  <c:v>48611</c:v>
                </c:pt>
                <c:pt idx="494">
                  <c:v>48639</c:v>
                </c:pt>
                <c:pt idx="495">
                  <c:v>48670</c:v>
                </c:pt>
                <c:pt idx="496">
                  <c:v>48700</c:v>
                </c:pt>
                <c:pt idx="497">
                  <c:v>48731</c:v>
                </c:pt>
                <c:pt idx="498">
                  <c:v>48761</c:v>
                </c:pt>
                <c:pt idx="499">
                  <c:v>48792</c:v>
                </c:pt>
                <c:pt idx="500">
                  <c:v>48823</c:v>
                </c:pt>
                <c:pt idx="501">
                  <c:v>48853</c:v>
                </c:pt>
                <c:pt idx="502">
                  <c:v>48884</c:v>
                </c:pt>
                <c:pt idx="503">
                  <c:v>48914</c:v>
                </c:pt>
                <c:pt idx="504">
                  <c:v>48945</c:v>
                </c:pt>
                <c:pt idx="505">
                  <c:v>48976</c:v>
                </c:pt>
                <c:pt idx="506">
                  <c:v>49004</c:v>
                </c:pt>
                <c:pt idx="507">
                  <c:v>49035</c:v>
                </c:pt>
                <c:pt idx="508">
                  <c:v>49065</c:v>
                </c:pt>
                <c:pt idx="509">
                  <c:v>49096</c:v>
                </c:pt>
                <c:pt idx="510">
                  <c:v>49126</c:v>
                </c:pt>
                <c:pt idx="511">
                  <c:v>49157</c:v>
                </c:pt>
                <c:pt idx="512">
                  <c:v>49188</c:v>
                </c:pt>
                <c:pt idx="513">
                  <c:v>49218</c:v>
                </c:pt>
                <c:pt idx="514">
                  <c:v>49249</c:v>
                </c:pt>
                <c:pt idx="515">
                  <c:v>49279</c:v>
                </c:pt>
                <c:pt idx="516">
                  <c:v>49310</c:v>
                </c:pt>
                <c:pt idx="517">
                  <c:v>49341</c:v>
                </c:pt>
                <c:pt idx="518">
                  <c:v>49369</c:v>
                </c:pt>
                <c:pt idx="519">
                  <c:v>49400</c:v>
                </c:pt>
                <c:pt idx="520">
                  <c:v>49430</c:v>
                </c:pt>
                <c:pt idx="521">
                  <c:v>49461</c:v>
                </c:pt>
                <c:pt idx="522">
                  <c:v>49491</c:v>
                </c:pt>
                <c:pt idx="523">
                  <c:v>49522</c:v>
                </c:pt>
                <c:pt idx="524">
                  <c:v>49553</c:v>
                </c:pt>
                <c:pt idx="525">
                  <c:v>49583</c:v>
                </c:pt>
                <c:pt idx="526">
                  <c:v>49614</c:v>
                </c:pt>
                <c:pt idx="527">
                  <c:v>49644</c:v>
                </c:pt>
                <c:pt idx="528">
                  <c:v>49675</c:v>
                </c:pt>
                <c:pt idx="529">
                  <c:v>49706</c:v>
                </c:pt>
                <c:pt idx="530">
                  <c:v>49735</c:v>
                </c:pt>
                <c:pt idx="531">
                  <c:v>49766</c:v>
                </c:pt>
                <c:pt idx="532">
                  <c:v>49796</c:v>
                </c:pt>
                <c:pt idx="533">
                  <c:v>49827</c:v>
                </c:pt>
                <c:pt idx="534">
                  <c:v>49857</c:v>
                </c:pt>
                <c:pt idx="535">
                  <c:v>49888</c:v>
                </c:pt>
                <c:pt idx="536">
                  <c:v>49919</c:v>
                </c:pt>
                <c:pt idx="537">
                  <c:v>49949</c:v>
                </c:pt>
                <c:pt idx="538">
                  <c:v>49980</c:v>
                </c:pt>
                <c:pt idx="539">
                  <c:v>50010</c:v>
                </c:pt>
                <c:pt idx="540">
                  <c:v>50041</c:v>
                </c:pt>
                <c:pt idx="541">
                  <c:v>50072</c:v>
                </c:pt>
                <c:pt idx="542">
                  <c:v>50100</c:v>
                </c:pt>
                <c:pt idx="543">
                  <c:v>50131</c:v>
                </c:pt>
                <c:pt idx="544">
                  <c:v>50161</c:v>
                </c:pt>
                <c:pt idx="545">
                  <c:v>50192</c:v>
                </c:pt>
                <c:pt idx="546">
                  <c:v>50222</c:v>
                </c:pt>
                <c:pt idx="547">
                  <c:v>50253</c:v>
                </c:pt>
                <c:pt idx="548">
                  <c:v>50284</c:v>
                </c:pt>
                <c:pt idx="549">
                  <c:v>50314</c:v>
                </c:pt>
                <c:pt idx="550">
                  <c:v>50345</c:v>
                </c:pt>
                <c:pt idx="551">
                  <c:v>50375</c:v>
                </c:pt>
                <c:pt idx="552">
                  <c:v>50406</c:v>
                </c:pt>
                <c:pt idx="553">
                  <c:v>50437</c:v>
                </c:pt>
                <c:pt idx="554">
                  <c:v>50465</c:v>
                </c:pt>
                <c:pt idx="555">
                  <c:v>50496</c:v>
                </c:pt>
                <c:pt idx="556">
                  <c:v>50526</c:v>
                </c:pt>
                <c:pt idx="557">
                  <c:v>50557</c:v>
                </c:pt>
                <c:pt idx="558">
                  <c:v>50587</c:v>
                </c:pt>
                <c:pt idx="559">
                  <c:v>50618</c:v>
                </c:pt>
                <c:pt idx="560">
                  <c:v>50649</c:v>
                </c:pt>
                <c:pt idx="561">
                  <c:v>50679</c:v>
                </c:pt>
                <c:pt idx="562">
                  <c:v>50710</c:v>
                </c:pt>
                <c:pt idx="563">
                  <c:v>50740</c:v>
                </c:pt>
                <c:pt idx="564">
                  <c:v>50771</c:v>
                </c:pt>
                <c:pt idx="565">
                  <c:v>50802</c:v>
                </c:pt>
                <c:pt idx="566">
                  <c:v>50830</c:v>
                </c:pt>
                <c:pt idx="567">
                  <c:v>50861</c:v>
                </c:pt>
                <c:pt idx="568">
                  <c:v>50891</c:v>
                </c:pt>
                <c:pt idx="569">
                  <c:v>50922</c:v>
                </c:pt>
                <c:pt idx="570">
                  <c:v>50952</c:v>
                </c:pt>
                <c:pt idx="571">
                  <c:v>50983</c:v>
                </c:pt>
                <c:pt idx="572">
                  <c:v>51014</c:v>
                </c:pt>
                <c:pt idx="573">
                  <c:v>51044</c:v>
                </c:pt>
                <c:pt idx="574">
                  <c:v>51075</c:v>
                </c:pt>
                <c:pt idx="575">
                  <c:v>51105</c:v>
                </c:pt>
                <c:pt idx="576">
                  <c:v>51136</c:v>
                </c:pt>
                <c:pt idx="577">
                  <c:v>51167</c:v>
                </c:pt>
                <c:pt idx="578">
                  <c:v>51196</c:v>
                </c:pt>
                <c:pt idx="579">
                  <c:v>51227</c:v>
                </c:pt>
                <c:pt idx="580">
                  <c:v>51257</c:v>
                </c:pt>
                <c:pt idx="581">
                  <c:v>51288</c:v>
                </c:pt>
                <c:pt idx="582">
                  <c:v>51318</c:v>
                </c:pt>
                <c:pt idx="583">
                  <c:v>51349</c:v>
                </c:pt>
                <c:pt idx="584">
                  <c:v>51380</c:v>
                </c:pt>
                <c:pt idx="585">
                  <c:v>51410</c:v>
                </c:pt>
                <c:pt idx="586">
                  <c:v>51441</c:v>
                </c:pt>
                <c:pt idx="587">
                  <c:v>51471</c:v>
                </c:pt>
              </c:numCache>
            </c:numRef>
          </c:cat>
          <c:val>
            <c:numRef>
              <c:f>RSBMGES!$I$9:$I$596</c:f>
              <c:numCache>
                <c:formatCode>General</c:formatCode>
                <c:ptCount val="588"/>
                <c:pt idx="0" formatCode="0.0">
                  <c:v>0</c:v>
                </c:pt>
                <c:pt idx="23" formatCode="0.0">
                  <c:v>7.6151432562999997</c:v>
                </c:pt>
                <c:pt idx="24" formatCode="0.0">
                  <c:v>8.2231316617000001</c:v>
                </c:pt>
                <c:pt idx="25" formatCode="0.0">
                  <c:v>8.5683570071999995</c:v>
                </c:pt>
                <c:pt idx="26" formatCode="0.0">
                  <c:v>9.3890079166000007</c:v>
                </c:pt>
                <c:pt idx="27" formatCode="0.0">
                  <c:v>9.9549733314999997</c:v>
                </c:pt>
                <c:pt idx="28" formatCode="0.0">
                  <c:v>10.4526193422</c:v>
                </c:pt>
                <c:pt idx="29" formatCode="0.0">
                  <c:v>10.7664247161</c:v>
                </c:pt>
                <c:pt idx="30" formatCode="0.0">
                  <c:v>10.855832531900001</c:v>
                </c:pt>
                <c:pt idx="31" formatCode="0.0">
                  <c:v>11.195315191100001</c:v>
                </c:pt>
                <c:pt idx="32" formatCode="0.0">
                  <c:v>11.7197572861</c:v>
                </c:pt>
                <c:pt idx="33" formatCode="0.0">
                  <c:v>12.435458606399999</c:v>
                </c:pt>
                <c:pt idx="34" formatCode="0.0">
                  <c:v>11.854998137600001</c:v>
                </c:pt>
                <c:pt idx="35" formatCode="0.0">
                  <c:v>11.5376975681</c:v>
                </c:pt>
                <c:pt idx="36" formatCode="0.0">
                  <c:v>11.885679615000001</c:v>
                </c:pt>
                <c:pt idx="37" formatCode="0.0">
                  <c:v>12.149302995099999</c:v>
                </c:pt>
                <c:pt idx="38" formatCode="0.0">
                  <c:v>11.4627031532</c:v>
                </c:pt>
                <c:pt idx="39" formatCode="0.0">
                  <c:v>10.2450822093</c:v>
                </c:pt>
                <c:pt idx="40" formatCode="0.0">
                  <c:v>9.4091205387999999</c:v>
                </c:pt>
                <c:pt idx="41" formatCode="0.0">
                  <c:v>8.7588297363999992</c:v>
                </c:pt>
                <c:pt idx="42" formatCode="0.0">
                  <c:v>8.3574660029000007</c:v>
                </c:pt>
                <c:pt idx="43" formatCode="0.0">
                  <c:v>7.3413483085999998</c:v>
                </c:pt>
                <c:pt idx="44" formatCode="0.0">
                  <c:v>6.2795853165000004</c:v>
                </c:pt>
                <c:pt idx="45" formatCode="0.0">
                  <c:v>5.5977657955</c:v>
                </c:pt>
                <c:pt idx="46" formatCode="0.0">
                  <c:v>5.2310726611999998</c:v>
                </c:pt>
                <c:pt idx="47" formatCode="0.0">
                  <c:v>4.6639275446999999</c:v>
                </c:pt>
                <c:pt idx="48" formatCode="0.0">
                  <c:v>4.0816197844</c:v>
                </c:pt>
                <c:pt idx="49" formatCode="0.0">
                  <c:v>3.8999342495999998</c:v>
                </c:pt>
                <c:pt idx="50" formatCode="0.0">
                  <c:v>3.3635751850000002</c:v>
                </c:pt>
                <c:pt idx="51" formatCode="0.0">
                  <c:v>4.4797885998</c:v>
                </c:pt>
                <c:pt idx="52" formatCode="0.0">
                  <c:v>4.8191200838999997</c:v>
                </c:pt>
                <c:pt idx="53" formatCode="0.0">
                  <c:v>4.8436833746000003</c:v>
                </c:pt>
                <c:pt idx="54" formatCode="0.0">
                  <c:v>5.7392343171000002</c:v>
                </c:pt>
                <c:pt idx="55" formatCode="0.0">
                  <c:v>6.0606432755000004</c:v>
                </c:pt>
                <c:pt idx="56" formatCode="0.0">
                  <c:v>6.5484260831999999</c:v>
                </c:pt>
                <c:pt idx="57" formatCode="0.0">
                  <c:v>7.0399394097999997</c:v>
                </c:pt>
                <c:pt idx="58" formatCode="0.0">
                  <c:v>7.1483338607000002</c:v>
                </c:pt>
                <c:pt idx="59" formatCode="0.0">
                  <c:v>7.3662653970000003</c:v>
                </c:pt>
                <c:pt idx="60" formatCode="0.0">
                  <c:v>7.5965394820999999</c:v>
                </c:pt>
                <c:pt idx="61" formatCode="0.0">
                  <c:v>7.4637030428999998</c:v>
                </c:pt>
                <c:pt idx="62" formatCode="0.0">
                  <c:v>8.5018265995999993</c:v>
                </c:pt>
                <c:pt idx="63" formatCode="0.0">
                  <c:v>8.2670213908000001</c:v>
                </c:pt>
                <c:pt idx="64" formatCode="0.0">
                  <c:v>8.3158667566000002</c:v>
                </c:pt>
                <c:pt idx="65" formatCode="0.0">
                  <c:v>8.6680773559999995</c:v>
                </c:pt>
                <c:pt idx="66" formatCode="0.0">
                  <c:v>8.0827669747000002</c:v>
                </c:pt>
                <c:pt idx="67" formatCode="0.0">
                  <c:v>7.7221463142999998</c:v>
                </c:pt>
                <c:pt idx="68" formatCode="0.0">
                  <c:v>8.1462501799000009</c:v>
                </c:pt>
                <c:pt idx="69" formatCode="0.0">
                  <c:v>7.8191601662999997</c:v>
                </c:pt>
                <c:pt idx="70" formatCode="0.0">
                  <c:v>7.5295747931000001</c:v>
                </c:pt>
                <c:pt idx="71" formatCode="0.0">
                  <c:v>8.1388701798999996</c:v>
                </c:pt>
                <c:pt idx="72" formatCode="0.0">
                  <c:v>8.0292340695999993</c:v>
                </c:pt>
                <c:pt idx="73" formatCode="0.0">
                  <c:v>8.0299707806999994</c:v>
                </c:pt>
                <c:pt idx="74" formatCode="0.0">
                  <c:v>7.5678528765999999</c:v>
                </c:pt>
                <c:pt idx="75" formatCode="0.0">
                  <c:v>7.3079487165000003</c:v>
                </c:pt>
                <c:pt idx="76" formatCode="0.0">
                  <c:v>6.8771557732000002</c:v>
                </c:pt>
                <c:pt idx="77" formatCode="0.0">
                  <c:v>6.8148164218999998</c:v>
                </c:pt>
                <c:pt idx="78" formatCode="0.0">
                  <c:v>6.5364513174000001</c:v>
                </c:pt>
                <c:pt idx="79" formatCode="0.0">
                  <c:v>6.6789564767999998</c:v>
                </c:pt>
                <c:pt idx="80" formatCode="0.0">
                  <c:v>6.0189646635000003</c:v>
                </c:pt>
                <c:pt idx="81" formatCode="0.0">
                  <c:v>5.7109742156000003</c:v>
                </c:pt>
                <c:pt idx="82" formatCode="0.0">
                  <c:v>6.2100910017000004</c:v>
                </c:pt>
                <c:pt idx="83" formatCode="0.0">
                  <c:v>5.9456828374999997</c:v>
                </c:pt>
                <c:pt idx="84" formatCode="0.0">
                  <c:v>5.8417291684999997</c:v>
                </c:pt>
                <c:pt idx="85" formatCode="0.0">
                  <c:v>6.0500973392999997</c:v>
                </c:pt>
                <c:pt idx="86" formatCode="0.0">
                  <c:v>6.3629226365999996</c:v>
                </c:pt>
                <c:pt idx="87" formatCode="0.0">
                  <c:v>6.3455959746000001</c:v>
                </c:pt>
                <c:pt idx="88" formatCode="0.0">
                  <c:v>6.6586538461</c:v>
                </c:pt>
                <c:pt idx="89" formatCode="0.0">
                  <c:v>6.6598282612000004</c:v>
                </c:pt>
                <c:pt idx="90" formatCode="0.0">
                  <c:v>6.7949282068999999</c:v>
                </c:pt>
                <c:pt idx="91" formatCode="0.0">
                  <c:v>7.3711893354000004</c:v>
                </c:pt>
                <c:pt idx="92" formatCode="0.0">
                  <c:v>7.6081716282</c:v>
                </c:pt>
                <c:pt idx="93" formatCode="0.0">
                  <c:v>7.6648493313000001</c:v>
                </c:pt>
                <c:pt idx="94" formatCode="0.0">
                  <c:v>7.9469902283999998</c:v>
                </c:pt>
                <c:pt idx="95" formatCode="0.0">
                  <c:v>7.8385361347</c:v>
                </c:pt>
                <c:pt idx="96" formatCode="0.0">
                  <c:v>8.2006608590999992</c:v>
                </c:pt>
                <c:pt idx="97" formatCode="0.0">
                  <c:v>8.3733521311000008</c:v>
                </c:pt>
                <c:pt idx="98" formatCode="0.0">
                  <c:v>8.5973048438999999</c:v>
                </c:pt>
                <c:pt idx="99" formatCode="0.0">
                  <c:v>8.2115061509</c:v>
                </c:pt>
                <c:pt idx="100" formatCode="0.0">
                  <c:v>8.6487419619000008</c:v>
                </c:pt>
                <c:pt idx="101" formatCode="0.0">
                  <c:v>8.4325991943999998</c:v>
                </c:pt>
                <c:pt idx="102" formatCode="0.0">
                  <c:v>7.9912481767000001</c:v>
                </c:pt>
                <c:pt idx="103" formatCode="0.0">
                  <c:v>7.5455142642000004</c:v>
                </c:pt>
                <c:pt idx="104" formatCode="0.0">
                  <c:v>7.1005889545</c:v>
                </c:pt>
                <c:pt idx="105" formatCode="0.0">
                  <c:v>7.0740701129000003</c:v>
                </c:pt>
                <c:pt idx="106" formatCode="0.0">
                  <c:v>5.9039230499000004</c:v>
                </c:pt>
                <c:pt idx="107" formatCode="0.0">
                  <c:v>4.9035686472000002</c:v>
                </c:pt>
                <c:pt idx="108" formatCode="0.0">
                  <c:v>4.3805354037999997</c:v>
                </c:pt>
                <c:pt idx="109" formatCode="0.0">
                  <c:v>3.3566111371999998</c:v>
                </c:pt>
                <c:pt idx="110" formatCode="0.0">
                  <c:v>1.8816879741999999</c:v>
                </c:pt>
                <c:pt idx="111" formatCode="0.0">
                  <c:v>2.8536755126000002</c:v>
                </c:pt>
                <c:pt idx="112" formatCode="0.0">
                  <c:v>2.6768178307000001</c:v>
                </c:pt>
                <c:pt idx="113" formatCode="0.0">
                  <c:v>2.6901832679000002</c:v>
                </c:pt>
                <c:pt idx="114" formatCode="0.0">
                  <c:v>3.2504495022</c:v>
                </c:pt>
                <c:pt idx="115" formatCode="0.0">
                  <c:v>3.1212778302999999</c:v>
                </c:pt>
                <c:pt idx="116" formatCode="0.0">
                  <c:v>2.9891979275999998</c:v>
                </c:pt>
                <c:pt idx="117" formatCode="0.0">
                  <c:v>3.2875022799</c:v>
                </c:pt>
                <c:pt idx="118" formatCode="0.0">
                  <c:v>3.9831747081</c:v>
                </c:pt>
                <c:pt idx="119" formatCode="0.0">
                  <c:v>4.5350533201000003</c:v>
                </c:pt>
                <c:pt idx="120" formatCode="0.0">
                  <c:v>4.7164340497000001</c:v>
                </c:pt>
                <c:pt idx="121" formatCode="0.0">
                  <c:v>5.1176714813000004</c:v>
                </c:pt>
                <c:pt idx="122" formatCode="0.0">
                  <c:v>5.657114516</c:v>
                </c:pt>
                <c:pt idx="123" formatCode="0.0">
                  <c:v>5.1737749860999998</c:v>
                </c:pt>
                <c:pt idx="124" formatCode="0.0">
                  <c:v>4.4519429160000001</c:v>
                </c:pt>
                <c:pt idx="125" formatCode="0.0">
                  <c:v>4.0482125524999999</c:v>
                </c:pt>
                <c:pt idx="126" formatCode="0.0">
                  <c:v>3.9296302274000001</c:v>
                </c:pt>
                <c:pt idx="127" formatCode="0.0">
                  <c:v>3.7210975016000001</c:v>
                </c:pt>
                <c:pt idx="128" formatCode="0.0">
                  <c:v>4.3219252558000001</c:v>
                </c:pt>
                <c:pt idx="129" formatCode="0.0">
                  <c:v>3.9779511932</c:v>
                </c:pt>
                <c:pt idx="130" formatCode="0.0">
                  <c:v>3.6557358532999999</c:v>
                </c:pt>
                <c:pt idx="131" formatCode="0.0">
                  <c:v>3.8265679111000002</c:v>
                </c:pt>
                <c:pt idx="132" formatCode="0.0">
                  <c:v>3.7699238852999999</c:v>
                </c:pt>
                <c:pt idx="133" formatCode="0.0">
                  <c:v>3.4378962684999999</c:v>
                </c:pt>
                <c:pt idx="134" formatCode="0.0">
                  <c:v>3.7648612945000002</c:v>
                </c:pt>
                <c:pt idx="135" formatCode="0.0">
                  <c:v>2.9551875605000002</c:v>
                </c:pt>
                <c:pt idx="136" formatCode="0.0">
                  <c:v>2.8045613730999999</c:v>
                </c:pt>
                <c:pt idx="137" formatCode="0.0">
                  <c:v>3.3877270915</c:v>
                </c:pt>
                <c:pt idx="138" formatCode="0.0">
                  <c:v>3.5967371492</c:v>
                </c:pt>
                <c:pt idx="139" formatCode="0.0">
                  <c:v>3.8604935753</c:v>
                </c:pt>
                <c:pt idx="140" formatCode="0.0">
                  <c:v>4.3379513967000003</c:v>
                </c:pt>
                <c:pt idx="141" formatCode="0.0">
                  <c:v>4.9531534954999996</c:v>
                </c:pt>
                <c:pt idx="142" formatCode="0.0">
                  <c:v>5.2597381631999998</c:v>
                </c:pt>
                <c:pt idx="143" formatCode="0.0">
                  <c:v>6.0046914166000001</c:v>
                </c:pt>
                <c:pt idx="144" formatCode="0.0">
                  <c:v>6.0701875465999997</c:v>
                </c:pt>
                <c:pt idx="145" formatCode="0.0">
                  <c:v>7.1701889915999999</c:v>
                </c:pt>
                <c:pt idx="146" formatCode="0.0">
                  <c:v>8.6521023744000001</c:v>
                </c:pt>
                <c:pt idx="147" formatCode="0.0">
                  <c:v>10.3144780065</c:v>
                </c:pt>
                <c:pt idx="148" formatCode="0.0">
                  <c:v>11.263269979</c:v>
                </c:pt>
                <c:pt idx="149" formatCode="0.0">
                  <c:v>11.8902354199</c:v>
                </c:pt>
                <c:pt idx="150" formatCode="0.0">
                  <c:v>11.727253003</c:v>
                </c:pt>
                <c:pt idx="151" formatCode="0.0">
                  <c:v>12.382665525</c:v>
                </c:pt>
                <c:pt idx="152" formatCode="0.0">
                  <c:v>12.1264537595</c:v>
                </c:pt>
                <c:pt idx="153" formatCode="0.0">
                  <c:v>11.4707990105</c:v>
                </c:pt>
                <c:pt idx="154" formatCode="0.0">
                  <c:v>12.1681152974</c:v>
                </c:pt>
                <c:pt idx="155" formatCode="0.0">
                  <c:v>12.074181194299999</c:v>
                </c:pt>
                <c:pt idx="156" formatCode="0.0">
                  <c:v>12.4469445348</c:v>
                </c:pt>
                <c:pt idx="157" formatCode="0.0">
                  <c:v>12.2711742357</c:v>
                </c:pt>
                <c:pt idx="158" formatCode="0.0">
                  <c:v>10.7980442223</c:v>
                </c:pt>
                <c:pt idx="159" formatCode="0.0">
                  <c:v>9.7691444508000007</c:v>
                </c:pt>
                <c:pt idx="160" formatCode="0.0">
                  <c:v>9.9054143026000006</c:v>
                </c:pt>
                <c:pt idx="161" formatCode="0.0">
                  <c:v>9.3357915226999992</c:v>
                </c:pt>
                <c:pt idx="162" formatCode="0.0">
                  <c:v>9.0995434692000003</c:v>
                </c:pt>
                <c:pt idx="163" formatCode="0.0">
                  <c:v>8.9490532672000001</c:v>
                </c:pt>
                <c:pt idx="164" formatCode="0.0">
                  <c:v>8.8587365363000004</c:v>
                </c:pt>
                <c:pt idx="165" formatCode="0.0">
                  <c:v>9.5299981334999995</c:v>
                </c:pt>
                <c:pt idx="166" formatCode="0.0">
                  <c:v>9.2347500323999991</c:v>
                </c:pt>
                <c:pt idx="167" formatCode="0.0">
                  <c:v>8.6455292371999999</c:v>
                </c:pt>
                <c:pt idx="168" formatCode="0.0">
                  <c:v>9.0250934400999991</c:v>
                </c:pt>
                <c:pt idx="169" formatCode="0.0">
                  <c:v>9.2139020282999997</c:v>
                </c:pt>
                <c:pt idx="170" formatCode="0.0">
                  <c:v>9.8391457464999998</c:v>
                </c:pt>
                <c:pt idx="171" formatCode="0.0">
                  <c:v>9.6986779943000005</c:v>
                </c:pt>
                <c:pt idx="172" formatCode="0.0">
                  <c:v>9.3665399812000008</c:v>
                </c:pt>
                <c:pt idx="173" formatCode="0.0">
                  <c:v>8.8118808663999992</c:v>
                </c:pt>
                <c:pt idx="174" formatCode="0.0">
                  <c:v>8.6645414974000001</c:v>
                </c:pt>
                <c:pt idx="175" formatCode="0.0">
                  <c:v>8.0160642053999993</c:v>
                </c:pt>
                <c:pt idx="176" formatCode="0.0">
                  <c:v>6.9388405011999996</c:v>
                </c:pt>
                <c:pt idx="177" formatCode="0.0">
                  <c:v>6.0042917100000004</c:v>
                </c:pt>
                <c:pt idx="178" formatCode="0.0">
                  <c:v>4.8670891026999996</c:v>
                </c:pt>
                <c:pt idx="179" formatCode="0.0">
                  <c:v>4.1545875648999999</c:v>
                </c:pt>
                <c:pt idx="180" formatCode="0.0">
                  <c:v>2.6722126907999999</c:v>
                </c:pt>
                <c:pt idx="181" formatCode="0.0">
                  <c:v>1.1568084078</c:v>
                </c:pt>
                <c:pt idx="182" formatCode="0.0">
                  <c:v>-0.59129139490000004</c:v>
                </c:pt>
                <c:pt idx="183" formatCode="0.0">
                  <c:v>-1.6505621501000001</c:v>
                </c:pt>
                <c:pt idx="184" formatCode="0.0">
                  <c:v>-2.3699916789</c:v>
                </c:pt>
                <c:pt idx="185" formatCode="0.0">
                  <c:v>-3.0721594691999998</c:v>
                </c:pt>
                <c:pt idx="186" formatCode="0.0">
                  <c:v>-3.2343761168</c:v>
                </c:pt>
                <c:pt idx="187" formatCode="0.0">
                  <c:v>-3.8228420230000002</c:v>
                </c:pt>
                <c:pt idx="188" formatCode="0.0">
                  <c:v>-3.9195483079</c:v>
                </c:pt>
                <c:pt idx="189" formatCode="0.0">
                  <c:v>-4.0831514926999999</c:v>
                </c:pt>
                <c:pt idx="190" formatCode="0.0">
                  <c:v>-3.8820871962000001</c:v>
                </c:pt>
                <c:pt idx="191" formatCode="0.0">
                  <c:v>-3.9733038038999999</c:v>
                </c:pt>
                <c:pt idx="192" formatCode="0.0">
                  <c:v>-3.9872451432</c:v>
                </c:pt>
                <c:pt idx="193" formatCode="0.0">
                  <c:v>-3.5495712333</c:v>
                </c:pt>
                <c:pt idx="194" formatCode="0.0">
                  <c:v>-3.8837671810000001</c:v>
                </c:pt>
                <c:pt idx="195" formatCode="0.0">
                  <c:v>-3.2866110005000002</c:v>
                </c:pt>
                <c:pt idx="196" formatCode="0.0">
                  <c:v>-4.0134773864</c:v>
                </c:pt>
                <c:pt idx="197" formatCode="0.0">
                  <c:v>-3.8432392136</c:v>
                </c:pt>
                <c:pt idx="198" formatCode="0.0">
                  <c:v>-3.8974109594000002</c:v>
                </c:pt>
                <c:pt idx="199" formatCode="0.0">
                  <c:v>-4.4688235257000004</c:v>
                </c:pt>
                <c:pt idx="200" formatCode="0.0">
                  <c:v>-4.1572392929999999</c:v>
                </c:pt>
                <c:pt idx="201" formatCode="0.0">
                  <c:v>-4.5387816920999997</c:v>
                </c:pt>
                <c:pt idx="202" formatCode="0.0">
                  <c:v>-5.8003408678000001</c:v>
                </c:pt>
                <c:pt idx="203" formatCode="0.0">
                  <c:v>-5.9282415053999999</c:v>
                </c:pt>
                <c:pt idx="204" formatCode="0.0">
                  <c:v>-6.4441307294000003</c:v>
                </c:pt>
                <c:pt idx="205" formatCode="0.0">
                  <c:v>-7.3177689926999996</c:v>
                </c:pt>
                <c:pt idx="206" formatCode="0.0">
                  <c:v>-7.0804115478999998</c:v>
                </c:pt>
                <c:pt idx="207" formatCode="0.0">
                  <c:v>-8.2008795375000005</c:v>
                </c:pt>
                <c:pt idx="208" formatCode="0.0">
                  <c:v>-9.1080696934999992</c:v>
                </c:pt>
                <c:pt idx="209" formatCode="0.0">
                  <c:v>-9.7633799567999997</c:v>
                </c:pt>
                <c:pt idx="210" formatCode="0.0">
                  <c:v>-11.2671139649</c:v>
                </c:pt>
                <c:pt idx="211" formatCode="0.0">
                  <c:v>-11.705500770800001</c:v>
                </c:pt>
                <c:pt idx="212" formatCode="0.0">
                  <c:v>-12.880098567699999</c:v>
                </c:pt>
                <c:pt idx="213" formatCode="0.0">
                  <c:v>-13.863195232400001</c:v>
                </c:pt>
                <c:pt idx="214" formatCode="0.0">
                  <c:v>-13.2779672747</c:v>
                </c:pt>
                <c:pt idx="215" formatCode="0.0">
                  <c:v>-13.317297976000001</c:v>
                </c:pt>
                <c:pt idx="216" formatCode="0.0">
                  <c:v>-13.214914246999999</c:v>
                </c:pt>
                <c:pt idx="217" formatCode="0.0">
                  <c:v>-12.8012583083</c:v>
                </c:pt>
                <c:pt idx="218" formatCode="0.0">
                  <c:v>-12.026162513099999</c:v>
                </c:pt>
                <c:pt idx="219" formatCode="0.0">
                  <c:v>-10.303666657400001</c:v>
                </c:pt>
                <c:pt idx="220" formatCode="0.0">
                  <c:v>-8.9914923972</c:v>
                </c:pt>
                <c:pt idx="221" formatCode="0.0">
                  <c:v>-8.3761138920999993</c:v>
                </c:pt>
                <c:pt idx="222" formatCode="0.0">
                  <c:v>-7.1792076920000003</c:v>
                </c:pt>
                <c:pt idx="223" formatCode="0.0">
                  <c:v>-5.7940456187000002</c:v>
                </c:pt>
                <c:pt idx="224" formatCode="0.0">
                  <c:v>-4.4884929472000001</c:v>
                </c:pt>
                <c:pt idx="225" formatCode="0.0">
                  <c:v>-2.6462894952</c:v>
                </c:pt>
                <c:pt idx="226" formatCode="0.0">
                  <c:v>-1.3958083945999999</c:v>
                </c:pt>
                <c:pt idx="227" formatCode="0.0">
                  <c:v>-0.40934577290000002</c:v>
                </c:pt>
                <c:pt idx="228" formatCode="0.0">
                  <c:v>0.70821365920000001</c:v>
                </c:pt>
                <c:pt idx="229" formatCode="0.0">
                  <c:v>1.5380736258000001</c:v>
                </c:pt>
                <c:pt idx="230" formatCode="0.0">
                  <c:v>1.5695136794</c:v>
                </c:pt>
                <c:pt idx="231" formatCode="0.0">
                  <c:v>8.0863779000000004E-3</c:v>
                </c:pt>
                <c:pt idx="232" formatCode="0.0">
                  <c:v>0.85334115880000005</c:v>
                </c:pt>
                <c:pt idx="233" formatCode="0.0">
                  <c:v>1.8114748699000001</c:v>
                </c:pt>
                <c:pt idx="234" formatCode="0.0">
                  <c:v>2.3357817500000002</c:v>
                </c:pt>
                <c:pt idx="235" formatCode="0.0">
                  <c:v>3.0553839338</c:v>
                </c:pt>
                <c:pt idx="236" formatCode="0.0">
                  <c:v>3.5529404448999999</c:v>
                </c:pt>
                <c:pt idx="237" formatCode="0.0">
                  <c:v>3.7677473383</c:v>
                </c:pt>
                <c:pt idx="238" formatCode="0.0">
                  <c:v>3.5001849909999998</c:v>
                </c:pt>
                <c:pt idx="239" formatCode="0.0">
                  <c:v>3.4210142535000001</c:v>
                </c:pt>
                <c:pt idx="240" formatCode="0.0">
                  <c:v>3.9177404659000001</c:v>
                </c:pt>
                <c:pt idx="241" formatCode="0.0">
                  <c:v>4.6604649384999997</c:v>
                </c:pt>
                <c:pt idx="242" formatCode="0.0">
                  <c:v>5.3887576471000003</c:v>
                </c:pt>
                <c:pt idx="243" formatCode="0.0">
                  <c:v>6.9464070507000004</c:v>
                </c:pt>
                <c:pt idx="244" formatCode="0.0">
                  <c:v>6.9803056755000004</c:v>
                </c:pt>
                <c:pt idx="245" formatCode="0.0">
                  <c:v>5.8743606138000004</c:v>
                </c:pt>
                <c:pt idx="246" formatCode="0.0">
                  <c:v>5.8515084732</c:v>
                </c:pt>
                <c:pt idx="247" formatCode="0.0">
                  <c:v>5.2060238601000002</c:v>
                </c:pt>
                <c:pt idx="248" formatCode="0.0">
                  <c:v>4.6515293676000002</c:v>
                </c:pt>
                <c:pt idx="249" formatCode="0.0">
                  <c:v>4.775373257</c:v>
                </c:pt>
                <c:pt idx="250" formatCode="0.0">
                  <c:v>4.8440909462999997</c:v>
                </c:pt>
                <c:pt idx="251" formatCode="0.0">
                  <c:v>4.4726881400999998</c:v>
                </c:pt>
                <c:pt idx="252" formatCode="0.0">
                  <c:v>4.1944182481999999</c:v>
                </c:pt>
                <c:pt idx="253" formatCode="0.0">
                  <c:v>3.2958087854000002</c:v>
                </c:pt>
                <c:pt idx="254" formatCode="0.0">
                  <c:v>2.1003306209999999</c:v>
                </c:pt>
                <c:pt idx="255" formatCode="0.0">
                  <c:v>2.5043383088</c:v>
                </c:pt>
                <c:pt idx="256" formatCode="0.0">
                  <c:v>3.0544978239999998</c:v>
                </c:pt>
                <c:pt idx="257" formatCode="0.0">
                  <c:v>4.1921441332000002</c:v>
                </c:pt>
                <c:pt idx="258" formatCode="0.0">
                  <c:v>5.2839399812999996</c:v>
                </c:pt>
                <c:pt idx="259" formatCode="0.0">
                  <c:v>5.7759507417</c:v>
                </c:pt>
                <c:pt idx="260" formatCode="0.0">
                  <c:v>6.5086571703000002</c:v>
                </c:pt>
                <c:pt idx="261" formatCode="0.0">
                  <c:v>6.3863778192999998</c:v>
                </c:pt>
                <c:pt idx="262" formatCode="0.0">
                  <c:v>6.0402112493000004</c:v>
                </c:pt>
                <c:pt idx="263" formatCode="0.0">
                  <c:v>6.4095505677000002</c:v>
                </c:pt>
                <c:pt idx="264" formatCode="0.0">
                  <c:v>6.0560312824000002</c:v>
                </c:pt>
                <c:pt idx="265" formatCode="0.0">
                  <c:v>6.0565475663999999</c:v>
                </c:pt>
                <c:pt idx="266" formatCode="0.0">
                  <c:v>6.7917019864999997</c:v>
                </c:pt>
                <c:pt idx="267" formatCode="0.0">
                  <c:v>6.2336239173000001</c:v>
                </c:pt>
                <c:pt idx="268" formatCode="0.0">
                  <c:v>5.3083945977999996</c:v>
                </c:pt>
                <c:pt idx="269" formatCode="0.0">
                  <c:v>5.4462840995999997</c:v>
                </c:pt>
                <c:pt idx="270" formatCode="0.0">
                  <c:v>4.6321172859999997</c:v>
                </c:pt>
                <c:pt idx="271" formatCode="0.0">
                  <c:v>4.1245531704999996</c:v>
                </c:pt>
                <c:pt idx="272" formatCode="0.0">
                  <c:v>4.1442054189000004</c:v>
                </c:pt>
                <c:pt idx="273" formatCode="0.0">
                  <c:v>4.1148511398999998</c:v>
                </c:pt>
                <c:pt idx="274" formatCode="0.0">
                  <c:v>4.3875808018000004</c:v>
                </c:pt>
                <c:pt idx="275" formatCode="0.0">
                  <c:v>4.6562164109999999</c:v>
                </c:pt>
                <c:pt idx="276" formatCode="0.0">
                  <c:v>4.8628034043000001</c:v>
                </c:pt>
                <c:pt idx="277" formatCode="0.0">
                  <c:v>5.0382844309000001</c:v>
                </c:pt>
                <c:pt idx="278" formatCode="0.0">
                  <c:v>5.3036240932999998</c:v>
                </c:pt>
                <c:pt idx="279" formatCode="0.0">
                  <c:v>5.0333595625000003</c:v>
                </c:pt>
                <c:pt idx="280" formatCode="0.0">
                  <c:v>4.4475589045000001</c:v>
                </c:pt>
                <c:pt idx="281" formatCode="0.0">
                  <c:v>3.8925515729</c:v>
                </c:pt>
                <c:pt idx="282" formatCode="0.0">
                  <c:v>3.8675599408000001</c:v>
                </c:pt>
                <c:pt idx="283" formatCode="0.0">
                  <c:v>3.9494578728</c:v>
                </c:pt>
                <c:pt idx="284" formatCode="0.0">
                  <c:v>3.5079097707</c:v>
                </c:pt>
                <c:pt idx="285" formatCode="0.0">
                  <c:v>3.1879205434000002</c:v>
                </c:pt>
                <c:pt idx="286" formatCode="0.0">
                  <c:v>3.2447781306999999</c:v>
                </c:pt>
                <c:pt idx="287" formatCode="0.0">
                  <c:v>3.3336841803000001</c:v>
                </c:pt>
                <c:pt idx="288" formatCode="0.0">
                  <c:v>3.2153052854999999</c:v>
                </c:pt>
                <c:pt idx="289" formatCode="0.0">
                  <c:v>3.9613885161</c:v>
                </c:pt>
                <c:pt idx="290" formatCode="0.0">
                  <c:v>4.3678740952000004</c:v>
                </c:pt>
                <c:pt idx="291" formatCode="0.0">
                  <c:v>4.3996273049000001</c:v>
                </c:pt>
                <c:pt idx="292" formatCode="0.0">
                  <c:v>5.0894762764000001</c:v>
                </c:pt>
                <c:pt idx="293" formatCode="0.0">
                  <c:v>5.5358200118000003</c:v>
                </c:pt>
                <c:pt idx="294" formatCode="0.0">
                  <c:v>4.8993741273999998</c:v>
                </c:pt>
                <c:pt idx="295" formatCode="0.0">
                  <c:v>5.2190517929000002</c:v>
                </c:pt>
                <c:pt idx="296" formatCode="0.0">
                  <c:v>5.2650155707000001</c:v>
                </c:pt>
                <c:pt idx="297" formatCode="0.0">
                  <c:v>5.078125</c:v>
                </c:pt>
                <c:pt idx="298" formatCode="0.0">
                  <c:v>5.0804424098999998</c:v>
                </c:pt>
                <c:pt idx="299" formatCode="0.0">
                  <c:v>4.2348423817</c:v>
                </c:pt>
                <c:pt idx="300" formatCode="0.0">
                  <c:v>4.3095801300999996</c:v>
                </c:pt>
                <c:pt idx="301" formatCode="0.0">
                  <c:v>3.3191855514999999</c:v>
                </c:pt>
                <c:pt idx="302" formatCode="0.0">
                  <c:v>2.3586188556000001</c:v>
                </c:pt>
                <c:pt idx="303" formatCode="0.0">
                  <c:v>2.0523844986999999</c:v>
                </c:pt>
                <c:pt idx="304" formatCode="0.0">
                  <c:v>2.2805931765</c:v>
                </c:pt>
                <c:pt idx="305" formatCode="0.0">
                  <c:v>1.6851183192999999</c:v>
                </c:pt>
                <c:pt idx="306" formatCode="0.0">
                  <c:v>2.1921692007</c:v>
                </c:pt>
                <c:pt idx="307" formatCode="0.0">
                  <c:v>2.0906410565</c:v>
                </c:pt>
                <c:pt idx="308" formatCode="0.0">
                  <c:v>2.1833374380000001</c:v>
                </c:pt>
                <c:pt idx="309" formatCode="0.0">
                  <c:v>2.9160777698999998</c:v>
                </c:pt>
                <c:pt idx="310" formatCode="0.0">
                  <c:v>3.0361013926</c:v>
                </c:pt>
                <c:pt idx="311" formatCode="0.0">
                  <c:v>3.4545556841999998</c:v>
                </c:pt>
                <c:pt idx="312" formatCode="0.0">
                  <c:v>3.5197127535999999</c:v>
                </c:pt>
                <c:pt idx="313" formatCode="0.0">
                  <c:v>3.8599092168000002</c:v>
                </c:pt>
                <c:pt idx="314" formatCode="0.0">
                  <c:v>4.0136514336999998</c:v>
                </c:pt>
                <c:pt idx="315" formatCode="0.0">
                  <c:v>4.3551865748000003</c:v>
                </c:pt>
                <c:pt idx="316" formatCode="0.0">
                  <c:v>4.4697643952000004</c:v>
                </c:pt>
                <c:pt idx="317" formatCode="0.0">
                  <c:v>4.8650504611000001</c:v>
                </c:pt>
                <c:pt idx="318" formatCode="0.0">
                  <c:v>5.5176732941999997</c:v>
                </c:pt>
                <c:pt idx="319" formatCode="0.0">
                  <c:v>5.6323292843999999</c:v>
                </c:pt>
                <c:pt idx="320" formatCode="0.0">
                  <c:v>5.4024073293999999</c:v>
                </c:pt>
                <c:pt idx="321" formatCode="0.0">
                  <c:v>5.5719845704999997</c:v>
                </c:pt>
                <c:pt idx="322" formatCode="0.0">
                  <c:v>5.2724334595000002</c:v>
                </c:pt>
                <c:pt idx="323" formatCode="0.0">
                  <c:v>5.2352124568000002</c:v>
                </c:pt>
                <c:pt idx="324" formatCode="0.0">
                  <c:v>5.7703717226000002</c:v>
                </c:pt>
                <c:pt idx="325" formatCode="0.0">
                  <c:v>5.6053958296999999</c:v>
                </c:pt>
                <c:pt idx="326" formatCode="0.0">
                  <c:v>5.4752294826999997</c:v>
                </c:pt>
                <c:pt idx="327" formatCode="0.0">
                  <c:v>5.7846443059999997</c:v>
                </c:pt>
                <c:pt idx="328" formatCode="0.0">
                  <c:v>4.8647584770999996</c:v>
                </c:pt>
                <c:pt idx="329" formatCode="0.0">
                  <c:v>3.9595897406999998</c:v>
                </c:pt>
                <c:pt idx="330" formatCode="0.0">
                  <c:v>3.1692719022000002</c:v>
                </c:pt>
                <c:pt idx="331" formatCode="0.0">
                  <c:v>2.6843526791999999</c:v>
                </c:pt>
                <c:pt idx="332" formatCode="0.0">
                  <c:v>2.6850777890000002</c:v>
                </c:pt>
                <c:pt idx="333" formatCode="0.0">
                  <c:v>1.8599592262</c:v>
                </c:pt>
                <c:pt idx="334" formatCode="0.0">
                  <c:v>1.5445815588</c:v>
                </c:pt>
                <c:pt idx="335" formatCode="0.0">
                  <c:v>1.5411187118</c:v>
                </c:pt>
                <c:pt idx="336" formatCode="0.0">
                  <c:v>0.71086852160000003</c:v>
                </c:pt>
                <c:pt idx="337" formatCode="0.0">
                  <c:v>1.0824142684</c:v>
                </c:pt>
                <c:pt idx="338" formatCode="0.0">
                  <c:v>1.5371201601</c:v>
                </c:pt>
                <c:pt idx="339" formatCode="0.0">
                  <c:v>1.3831384502999999</c:v>
                </c:pt>
                <c:pt idx="340" formatCode="0.0">
                  <c:v>2.8335326386999999</c:v>
                </c:pt>
                <c:pt idx="341" formatCode="0.0">
                  <c:v>5.4293051651999997</c:v>
                </c:pt>
                <c:pt idx="342" formatCode="0.0">
                  <c:v>6.7140165006999997</c:v>
                </c:pt>
                <c:pt idx="343" formatCode="0.0">
                  <c:v>7.7057826281999997</c:v>
                </c:pt>
                <c:pt idx="344" formatCode="0.0">
                  <c:v>9.3261607394000006</c:v>
                </c:pt>
                <c:pt idx="345" formatCode="0.0">
                  <c:v>10.544955034199999</c:v>
                </c:pt>
                <c:pt idx="346" formatCode="0.0">
                  <c:v>11.852933832</c:v>
                </c:pt>
                <c:pt idx="347" formatCode="0.0">
                  <c:v>13.0959683489</c:v>
                </c:pt>
                <c:pt idx="348" formatCode="0.0">
                  <c:v>14.1312089971</c:v>
                </c:pt>
                <c:pt idx="349" formatCode="0.0">
                  <c:v>14.378602708400001</c:v>
                </c:pt>
                <c:pt idx="350" formatCode="0.0">
                  <c:v>16.730008798899998</c:v>
                </c:pt>
                <c:pt idx="351" formatCode="0.0">
                  <c:v>19.1359279429</c:v>
                </c:pt>
                <c:pt idx="352" formatCode="0.0">
                  <c:v>18.768544833499998</c:v>
                </c:pt>
                <c:pt idx="353" formatCode="0.0">
                  <c:v>17.118469665700001</c:v>
                </c:pt>
                <c:pt idx="354" formatCode="0.0">
                  <c:v>16.078275283499998</c:v>
                </c:pt>
                <c:pt idx="355" formatCode="0.0">
                  <c:v>15.7467783537</c:v>
                </c:pt>
                <c:pt idx="356" formatCode="0.0">
                  <c:v>14.4291060801</c:v>
                </c:pt>
                <c:pt idx="357" formatCode="0.0">
                  <c:v>13.701848400099999</c:v>
                </c:pt>
                <c:pt idx="358" formatCode="0.0">
                  <c:v>13.708455860200001</c:v>
                </c:pt>
                <c:pt idx="359" formatCode="0.0">
                  <c:v>13.1637972482</c:v>
                </c:pt>
                <c:pt idx="360" formatCode="0.0">
                  <c:v>12.7745335188</c:v>
                </c:pt>
                <c:pt idx="361" formatCode="0.0">
                  <c:v>12.931104750599999</c:v>
                </c:pt>
                <c:pt idx="362" formatCode="0.0">
                  <c:v>10.431136065800001</c:v>
                </c:pt>
                <c:pt idx="363" formatCode="0.0">
                  <c:v>7.6895634831999997</c:v>
                </c:pt>
                <c:pt idx="364" formatCode="0.0">
                  <c:v>7.5242638518999998</c:v>
                </c:pt>
                <c:pt idx="365" formatCode="0.0">
                  <c:v>7.4927294211</c:v>
                </c:pt>
                <c:pt idx="366" formatCode="0.0">
                  <c:v>7.5111440985</c:v>
                </c:pt>
                <c:pt idx="367" formatCode="0.0">
                  <c:v>7.9660264478</c:v>
                </c:pt>
                <c:pt idx="368" formatCode="0.0">
                  <c:v>8.2505844252999996</c:v>
                </c:pt>
                <c:pt idx="369" formatCode="0.0">
                  <c:v>8.5041665954999992</c:v>
                </c:pt>
                <c:pt idx="370" formatCode="0.0">
                  <c:v>7.5151842694999997</c:v>
                </c:pt>
                <c:pt idx="371" formatCode="0.0">
                  <c:v>6.6887126143</c:v>
                </c:pt>
                <c:pt idx="372" formatCode="0.0">
                  <c:v>6.2849641437999999</c:v>
                </c:pt>
                <c:pt idx="587" formatCode="0.0">
                  <c:v>#N/A</c:v>
                </c:pt>
              </c:numCache>
            </c:numRef>
          </c:val>
          <c:smooth val="0"/>
          <c:extLst>
            <c:ext xmlns:c16="http://schemas.microsoft.com/office/drawing/2014/chart" uri="{C3380CC4-5D6E-409C-BE32-E72D297353CC}">
              <c16:uniqueId val="{00000001-EE6B-454D-811A-842860AF9979}"/>
            </c:ext>
          </c:extLst>
        </c:ser>
        <c:ser>
          <c:idx val="1"/>
          <c:order val="2"/>
          <c:tx>
            <c:strRef>
              <c:f>RSBMGES!$N$7</c:f>
              <c:strCache>
                <c:ptCount val="1"/>
                <c:pt idx="0">
                  <c:v>6.3%</c:v>
                </c:pt>
              </c:strCache>
            </c:strRef>
          </c:tx>
          <c:spPr>
            <a:ln w="28575" cap="rnd">
              <a:solidFill>
                <a:schemeClr val="accent2"/>
              </a:solidFill>
              <a:round/>
            </a:ln>
            <a:effectLst/>
          </c:spPr>
          <c:marker>
            <c:symbol val="none"/>
          </c:marker>
          <c:dLbls>
            <c:dLbl>
              <c:idx val="370"/>
              <c:layout>
                <c:manualLayout>
                  <c:x val="1.1538017768547258E-2"/>
                  <c:y val="-2.9956080960047044E-1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EE6B-454D-811A-842860AF997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RSBMGES!$A$9:$A$596</c:f>
              <c:numCache>
                <c:formatCode>mmm\-yy</c:formatCode>
                <c:ptCount val="588"/>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pt idx="374">
                  <c:v>44986</c:v>
                </c:pt>
                <c:pt idx="375">
                  <c:v>45017</c:v>
                </c:pt>
                <c:pt idx="376">
                  <c:v>45047</c:v>
                </c:pt>
                <c:pt idx="377">
                  <c:v>45078</c:v>
                </c:pt>
                <c:pt idx="378">
                  <c:v>45108</c:v>
                </c:pt>
                <c:pt idx="379">
                  <c:v>45139</c:v>
                </c:pt>
                <c:pt idx="380">
                  <c:v>45170</c:v>
                </c:pt>
                <c:pt idx="381">
                  <c:v>45200</c:v>
                </c:pt>
                <c:pt idx="382">
                  <c:v>45231</c:v>
                </c:pt>
                <c:pt idx="383">
                  <c:v>45261</c:v>
                </c:pt>
                <c:pt idx="384">
                  <c:v>45292</c:v>
                </c:pt>
                <c:pt idx="385">
                  <c:v>45323</c:v>
                </c:pt>
                <c:pt idx="386">
                  <c:v>45352</c:v>
                </c:pt>
                <c:pt idx="387">
                  <c:v>45383</c:v>
                </c:pt>
                <c:pt idx="388">
                  <c:v>45413</c:v>
                </c:pt>
                <c:pt idx="389">
                  <c:v>45444</c:v>
                </c:pt>
                <c:pt idx="390">
                  <c:v>45474</c:v>
                </c:pt>
                <c:pt idx="391">
                  <c:v>45505</c:v>
                </c:pt>
                <c:pt idx="392">
                  <c:v>45536</c:v>
                </c:pt>
                <c:pt idx="393">
                  <c:v>45566</c:v>
                </c:pt>
                <c:pt idx="394">
                  <c:v>45597</c:v>
                </c:pt>
                <c:pt idx="395">
                  <c:v>45627</c:v>
                </c:pt>
                <c:pt idx="396">
                  <c:v>45658</c:v>
                </c:pt>
                <c:pt idx="397">
                  <c:v>45689</c:v>
                </c:pt>
                <c:pt idx="398">
                  <c:v>45717</c:v>
                </c:pt>
                <c:pt idx="399">
                  <c:v>45748</c:v>
                </c:pt>
                <c:pt idx="400">
                  <c:v>45778</c:v>
                </c:pt>
                <c:pt idx="401">
                  <c:v>45809</c:v>
                </c:pt>
                <c:pt idx="402">
                  <c:v>45839</c:v>
                </c:pt>
                <c:pt idx="403">
                  <c:v>45870</c:v>
                </c:pt>
                <c:pt idx="404">
                  <c:v>45901</c:v>
                </c:pt>
                <c:pt idx="405">
                  <c:v>45931</c:v>
                </c:pt>
                <c:pt idx="406">
                  <c:v>45962</c:v>
                </c:pt>
                <c:pt idx="407">
                  <c:v>45992</c:v>
                </c:pt>
                <c:pt idx="408">
                  <c:v>46023</c:v>
                </c:pt>
                <c:pt idx="409">
                  <c:v>46054</c:v>
                </c:pt>
                <c:pt idx="410">
                  <c:v>46082</c:v>
                </c:pt>
                <c:pt idx="411">
                  <c:v>46113</c:v>
                </c:pt>
                <c:pt idx="412">
                  <c:v>46143</c:v>
                </c:pt>
                <c:pt idx="413">
                  <c:v>46174</c:v>
                </c:pt>
                <c:pt idx="414">
                  <c:v>46204</c:v>
                </c:pt>
                <c:pt idx="415">
                  <c:v>46235</c:v>
                </c:pt>
                <c:pt idx="416">
                  <c:v>46266</c:v>
                </c:pt>
                <c:pt idx="417">
                  <c:v>46296</c:v>
                </c:pt>
                <c:pt idx="418">
                  <c:v>46327</c:v>
                </c:pt>
                <c:pt idx="419">
                  <c:v>46357</c:v>
                </c:pt>
                <c:pt idx="420">
                  <c:v>46388</c:v>
                </c:pt>
                <c:pt idx="421">
                  <c:v>46419</c:v>
                </c:pt>
                <c:pt idx="422">
                  <c:v>46447</c:v>
                </c:pt>
                <c:pt idx="423">
                  <c:v>46478</c:v>
                </c:pt>
                <c:pt idx="424">
                  <c:v>46508</c:v>
                </c:pt>
                <c:pt idx="425">
                  <c:v>46539</c:v>
                </c:pt>
                <c:pt idx="426">
                  <c:v>46569</c:v>
                </c:pt>
                <c:pt idx="427">
                  <c:v>46600</c:v>
                </c:pt>
                <c:pt idx="428">
                  <c:v>46631</c:v>
                </c:pt>
                <c:pt idx="429">
                  <c:v>46661</c:v>
                </c:pt>
                <c:pt idx="430">
                  <c:v>46692</c:v>
                </c:pt>
                <c:pt idx="431">
                  <c:v>46722</c:v>
                </c:pt>
                <c:pt idx="432">
                  <c:v>46753</c:v>
                </c:pt>
                <c:pt idx="433">
                  <c:v>46784</c:v>
                </c:pt>
                <c:pt idx="434">
                  <c:v>46813</c:v>
                </c:pt>
                <c:pt idx="435">
                  <c:v>46844</c:v>
                </c:pt>
                <c:pt idx="436">
                  <c:v>46874</c:v>
                </c:pt>
                <c:pt idx="437">
                  <c:v>46905</c:v>
                </c:pt>
                <c:pt idx="438">
                  <c:v>46935</c:v>
                </c:pt>
                <c:pt idx="439">
                  <c:v>46966</c:v>
                </c:pt>
                <c:pt idx="440">
                  <c:v>46997</c:v>
                </c:pt>
                <c:pt idx="441">
                  <c:v>47027</c:v>
                </c:pt>
                <c:pt idx="442">
                  <c:v>47058</c:v>
                </c:pt>
                <c:pt idx="443">
                  <c:v>47088</c:v>
                </c:pt>
                <c:pt idx="444">
                  <c:v>47119</c:v>
                </c:pt>
                <c:pt idx="445">
                  <c:v>47150</c:v>
                </c:pt>
                <c:pt idx="446">
                  <c:v>47178</c:v>
                </c:pt>
                <c:pt idx="447">
                  <c:v>47209</c:v>
                </c:pt>
                <c:pt idx="448">
                  <c:v>47239</c:v>
                </c:pt>
                <c:pt idx="449">
                  <c:v>47270</c:v>
                </c:pt>
                <c:pt idx="450">
                  <c:v>47300</c:v>
                </c:pt>
                <c:pt idx="451">
                  <c:v>47331</c:v>
                </c:pt>
                <c:pt idx="452">
                  <c:v>47362</c:v>
                </c:pt>
                <c:pt idx="453">
                  <c:v>47392</c:v>
                </c:pt>
                <c:pt idx="454">
                  <c:v>47423</c:v>
                </c:pt>
                <c:pt idx="455">
                  <c:v>47453</c:v>
                </c:pt>
                <c:pt idx="456">
                  <c:v>47484</c:v>
                </c:pt>
                <c:pt idx="457">
                  <c:v>47515</c:v>
                </c:pt>
                <c:pt idx="458">
                  <c:v>47543</c:v>
                </c:pt>
                <c:pt idx="459">
                  <c:v>47574</c:v>
                </c:pt>
                <c:pt idx="460">
                  <c:v>47604</c:v>
                </c:pt>
                <c:pt idx="461">
                  <c:v>47635</c:v>
                </c:pt>
                <c:pt idx="462">
                  <c:v>47665</c:v>
                </c:pt>
                <c:pt idx="463">
                  <c:v>47696</c:v>
                </c:pt>
                <c:pt idx="464">
                  <c:v>47727</c:v>
                </c:pt>
                <c:pt idx="465">
                  <c:v>47757</c:v>
                </c:pt>
                <c:pt idx="466">
                  <c:v>47788</c:v>
                </c:pt>
                <c:pt idx="467">
                  <c:v>47818</c:v>
                </c:pt>
                <c:pt idx="468">
                  <c:v>47849</c:v>
                </c:pt>
                <c:pt idx="469">
                  <c:v>47880</c:v>
                </c:pt>
                <c:pt idx="470">
                  <c:v>47908</c:v>
                </c:pt>
                <c:pt idx="471">
                  <c:v>47939</c:v>
                </c:pt>
                <c:pt idx="472">
                  <c:v>47969</c:v>
                </c:pt>
                <c:pt idx="473">
                  <c:v>48000</c:v>
                </c:pt>
                <c:pt idx="474">
                  <c:v>48030</c:v>
                </c:pt>
                <c:pt idx="475">
                  <c:v>48061</c:v>
                </c:pt>
                <c:pt idx="476">
                  <c:v>48092</c:v>
                </c:pt>
                <c:pt idx="477">
                  <c:v>48122</c:v>
                </c:pt>
                <c:pt idx="478">
                  <c:v>48153</c:v>
                </c:pt>
                <c:pt idx="479">
                  <c:v>48183</c:v>
                </c:pt>
                <c:pt idx="480">
                  <c:v>48214</c:v>
                </c:pt>
                <c:pt idx="481">
                  <c:v>48245</c:v>
                </c:pt>
                <c:pt idx="482">
                  <c:v>48274</c:v>
                </c:pt>
                <c:pt idx="483">
                  <c:v>48305</c:v>
                </c:pt>
                <c:pt idx="484">
                  <c:v>48335</c:v>
                </c:pt>
                <c:pt idx="485">
                  <c:v>48366</c:v>
                </c:pt>
                <c:pt idx="486">
                  <c:v>48396</c:v>
                </c:pt>
                <c:pt idx="487">
                  <c:v>48427</c:v>
                </c:pt>
                <c:pt idx="488">
                  <c:v>48458</c:v>
                </c:pt>
                <c:pt idx="489">
                  <c:v>48488</c:v>
                </c:pt>
                <c:pt idx="490">
                  <c:v>48519</c:v>
                </c:pt>
                <c:pt idx="491">
                  <c:v>48549</c:v>
                </c:pt>
                <c:pt idx="492">
                  <c:v>48580</c:v>
                </c:pt>
                <c:pt idx="493">
                  <c:v>48611</c:v>
                </c:pt>
                <c:pt idx="494">
                  <c:v>48639</c:v>
                </c:pt>
                <c:pt idx="495">
                  <c:v>48670</c:v>
                </c:pt>
                <c:pt idx="496">
                  <c:v>48700</c:v>
                </c:pt>
                <c:pt idx="497">
                  <c:v>48731</c:v>
                </c:pt>
                <c:pt idx="498">
                  <c:v>48761</c:v>
                </c:pt>
                <c:pt idx="499">
                  <c:v>48792</c:v>
                </c:pt>
                <c:pt idx="500">
                  <c:v>48823</c:v>
                </c:pt>
                <c:pt idx="501">
                  <c:v>48853</c:v>
                </c:pt>
                <c:pt idx="502">
                  <c:v>48884</c:v>
                </c:pt>
                <c:pt idx="503">
                  <c:v>48914</c:v>
                </c:pt>
                <c:pt idx="504">
                  <c:v>48945</c:v>
                </c:pt>
                <c:pt idx="505">
                  <c:v>48976</c:v>
                </c:pt>
                <c:pt idx="506">
                  <c:v>49004</c:v>
                </c:pt>
                <c:pt idx="507">
                  <c:v>49035</c:v>
                </c:pt>
                <c:pt idx="508">
                  <c:v>49065</c:v>
                </c:pt>
                <c:pt idx="509">
                  <c:v>49096</c:v>
                </c:pt>
                <c:pt idx="510">
                  <c:v>49126</c:v>
                </c:pt>
                <c:pt idx="511">
                  <c:v>49157</c:v>
                </c:pt>
                <c:pt idx="512">
                  <c:v>49188</c:v>
                </c:pt>
                <c:pt idx="513">
                  <c:v>49218</c:v>
                </c:pt>
                <c:pt idx="514">
                  <c:v>49249</c:v>
                </c:pt>
                <c:pt idx="515">
                  <c:v>49279</c:v>
                </c:pt>
                <c:pt idx="516">
                  <c:v>49310</c:v>
                </c:pt>
                <c:pt idx="517">
                  <c:v>49341</c:v>
                </c:pt>
                <c:pt idx="518">
                  <c:v>49369</c:v>
                </c:pt>
                <c:pt idx="519">
                  <c:v>49400</c:v>
                </c:pt>
                <c:pt idx="520">
                  <c:v>49430</c:v>
                </c:pt>
                <c:pt idx="521">
                  <c:v>49461</c:v>
                </c:pt>
                <c:pt idx="522">
                  <c:v>49491</c:v>
                </c:pt>
                <c:pt idx="523">
                  <c:v>49522</c:v>
                </c:pt>
                <c:pt idx="524">
                  <c:v>49553</c:v>
                </c:pt>
                <c:pt idx="525">
                  <c:v>49583</c:v>
                </c:pt>
                <c:pt idx="526">
                  <c:v>49614</c:v>
                </c:pt>
                <c:pt idx="527">
                  <c:v>49644</c:v>
                </c:pt>
                <c:pt idx="528">
                  <c:v>49675</c:v>
                </c:pt>
                <c:pt idx="529">
                  <c:v>49706</c:v>
                </c:pt>
                <c:pt idx="530">
                  <c:v>49735</c:v>
                </c:pt>
                <c:pt idx="531">
                  <c:v>49766</c:v>
                </c:pt>
                <c:pt idx="532">
                  <c:v>49796</c:v>
                </c:pt>
                <c:pt idx="533">
                  <c:v>49827</c:v>
                </c:pt>
                <c:pt idx="534">
                  <c:v>49857</c:v>
                </c:pt>
                <c:pt idx="535">
                  <c:v>49888</c:v>
                </c:pt>
                <c:pt idx="536">
                  <c:v>49919</c:v>
                </c:pt>
                <c:pt idx="537">
                  <c:v>49949</c:v>
                </c:pt>
                <c:pt idx="538">
                  <c:v>49980</c:v>
                </c:pt>
                <c:pt idx="539">
                  <c:v>50010</c:v>
                </c:pt>
                <c:pt idx="540">
                  <c:v>50041</c:v>
                </c:pt>
                <c:pt idx="541">
                  <c:v>50072</c:v>
                </c:pt>
                <c:pt idx="542">
                  <c:v>50100</c:v>
                </c:pt>
                <c:pt idx="543">
                  <c:v>50131</c:v>
                </c:pt>
                <c:pt idx="544">
                  <c:v>50161</c:v>
                </c:pt>
                <c:pt idx="545">
                  <c:v>50192</c:v>
                </c:pt>
                <c:pt idx="546">
                  <c:v>50222</c:v>
                </c:pt>
                <c:pt idx="547">
                  <c:v>50253</c:v>
                </c:pt>
                <c:pt idx="548">
                  <c:v>50284</c:v>
                </c:pt>
                <c:pt idx="549">
                  <c:v>50314</c:v>
                </c:pt>
                <c:pt idx="550">
                  <c:v>50345</c:v>
                </c:pt>
                <c:pt idx="551">
                  <c:v>50375</c:v>
                </c:pt>
                <c:pt idx="552">
                  <c:v>50406</c:v>
                </c:pt>
                <c:pt idx="553">
                  <c:v>50437</c:v>
                </c:pt>
                <c:pt idx="554">
                  <c:v>50465</c:v>
                </c:pt>
                <c:pt idx="555">
                  <c:v>50496</c:v>
                </c:pt>
                <c:pt idx="556">
                  <c:v>50526</c:v>
                </c:pt>
                <c:pt idx="557">
                  <c:v>50557</c:v>
                </c:pt>
                <c:pt idx="558">
                  <c:v>50587</c:v>
                </c:pt>
                <c:pt idx="559">
                  <c:v>50618</c:v>
                </c:pt>
                <c:pt idx="560">
                  <c:v>50649</c:v>
                </c:pt>
                <c:pt idx="561">
                  <c:v>50679</c:v>
                </c:pt>
                <c:pt idx="562">
                  <c:v>50710</c:v>
                </c:pt>
                <c:pt idx="563">
                  <c:v>50740</c:v>
                </c:pt>
                <c:pt idx="564">
                  <c:v>50771</c:v>
                </c:pt>
                <c:pt idx="565">
                  <c:v>50802</c:v>
                </c:pt>
                <c:pt idx="566">
                  <c:v>50830</c:v>
                </c:pt>
                <c:pt idx="567">
                  <c:v>50861</c:v>
                </c:pt>
                <c:pt idx="568">
                  <c:v>50891</c:v>
                </c:pt>
                <c:pt idx="569">
                  <c:v>50922</c:v>
                </c:pt>
                <c:pt idx="570">
                  <c:v>50952</c:v>
                </c:pt>
                <c:pt idx="571">
                  <c:v>50983</c:v>
                </c:pt>
                <c:pt idx="572">
                  <c:v>51014</c:v>
                </c:pt>
                <c:pt idx="573">
                  <c:v>51044</c:v>
                </c:pt>
                <c:pt idx="574">
                  <c:v>51075</c:v>
                </c:pt>
                <c:pt idx="575">
                  <c:v>51105</c:v>
                </c:pt>
                <c:pt idx="576">
                  <c:v>51136</c:v>
                </c:pt>
                <c:pt idx="577">
                  <c:v>51167</c:v>
                </c:pt>
                <c:pt idx="578">
                  <c:v>51196</c:v>
                </c:pt>
                <c:pt idx="579">
                  <c:v>51227</c:v>
                </c:pt>
                <c:pt idx="580">
                  <c:v>51257</c:v>
                </c:pt>
                <c:pt idx="581">
                  <c:v>51288</c:v>
                </c:pt>
                <c:pt idx="582">
                  <c:v>51318</c:v>
                </c:pt>
                <c:pt idx="583">
                  <c:v>51349</c:v>
                </c:pt>
                <c:pt idx="584">
                  <c:v>51380</c:v>
                </c:pt>
                <c:pt idx="585">
                  <c:v>51410</c:v>
                </c:pt>
                <c:pt idx="586">
                  <c:v>51441</c:v>
                </c:pt>
                <c:pt idx="587">
                  <c:v>51471</c:v>
                </c:pt>
              </c:numCache>
            </c:numRef>
          </c:cat>
          <c:val>
            <c:numRef>
              <c:f>RSBMGES!$N$9:$N$596</c:f>
              <c:numCache>
                <c:formatCode>General</c:formatCode>
                <c:ptCount val="588"/>
                <c:pt idx="372" formatCode="0.0">
                  <c:v>6.2849641437999999</c:v>
                </c:pt>
                <c:pt idx="587" formatCode="0.0">
                  <c:v>#N/A</c:v>
                </c:pt>
              </c:numCache>
            </c:numRef>
          </c:val>
          <c:smooth val="0"/>
          <c:extLst>
            <c:ext xmlns:c16="http://schemas.microsoft.com/office/drawing/2014/chart" uri="{C3380CC4-5D6E-409C-BE32-E72D297353CC}">
              <c16:uniqueId val="{00000003-EE6B-454D-811A-842860AF9979}"/>
            </c:ext>
          </c:extLst>
        </c:ser>
        <c:dLbls>
          <c:showLegendKey val="0"/>
          <c:showVal val="0"/>
          <c:showCatName val="0"/>
          <c:showSerName val="0"/>
          <c:showPercent val="0"/>
          <c:showBubbleSize val="0"/>
        </c:dLbls>
        <c:marker val="1"/>
        <c:smooth val="0"/>
        <c:axId val="1207811359"/>
        <c:axId val="1207810527"/>
      </c:lineChart>
      <c:lineChart>
        <c:grouping val="standard"/>
        <c:varyColors val="0"/>
        <c:ser>
          <c:idx val="2"/>
          <c:order val="3"/>
          <c:tx>
            <c:v>Permits</c:v>
          </c:tx>
          <c:spPr>
            <a:ln w="57150" cap="rnd">
              <a:solidFill>
                <a:srgbClr val="62BC93"/>
              </a:solidFill>
              <a:round/>
            </a:ln>
            <a:effectLst>
              <a:outerShdw blurRad="38100" dist="25400" dir="5400000" algn="ctr" rotWithShape="0">
                <a:srgbClr val="000000">
                  <a:alpha val="95000"/>
                </a:srgbClr>
              </a:outerShdw>
            </a:effectLst>
          </c:spPr>
          <c:marker>
            <c:symbol val="none"/>
          </c:marker>
          <c:val>
            <c:numRef>
              <c:f>'PERMSFAM shift 7'!$I$9:$I$596</c:f>
              <c:numCache>
                <c:formatCode>General</c:formatCode>
                <c:ptCount val="588"/>
                <c:pt idx="0" formatCode="0.0">
                  <c:v>0</c:v>
                </c:pt>
                <c:pt idx="7" formatCode="0.0">
                  <c:v>6.4867669899999994E-2</c:v>
                </c:pt>
                <c:pt idx="8" formatCode="0.0">
                  <c:v>4.6841825901999998</c:v>
                </c:pt>
                <c:pt idx="9" formatCode="0.0">
                  <c:v>10.6693989071</c:v>
                </c:pt>
                <c:pt idx="10" formatCode="0.0">
                  <c:v>12.8894989704</c:v>
                </c:pt>
                <c:pt idx="11" formatCode="0.0">
                  <c:v>14.3054595715</c:v>
                </c:pt>
                <c:pt idx="12" formatCode="0.0">
                  <c:v>17.6954159119</c:v>
                </c:pt>
                <c:pt idx="13" formatCode="0.0">
                  <c:v>18.2070112235</c:v>
                </c:pt>
                <c:pt idx="14" formatCode="0.0">
                  <c:v>19.566124322</c:v>
                </c:pt>
                <c:pt idx="15" formatCode="0.0">
                  <c:v>20.686328555599999</c:v>
                </c:pt>
                <c:pt idx="16" formatCode="0.0">
                  <c:v>20.736196319000001</c:v>
                </c:pt>
                <c:pt idx="17" formatCode="0.0">
                  <c:v>21.3367609254</c:v>
                </c:pt>
                <c:pt idx="18" formatCode="0.0">
                  <c:v>20.857104948900002</c:v>
                </c:pt>
                <c:pt idx="19" formatCode="0.0">
                  <c:v>18.0863477246</c:v>
                </c:pt>
                <c:pt idx="20" formatCode="0.0">
                  <c:v>15.4772467993</c:v>
                </c:pt>
                <c:pt idx="21" formatCode="0.0">
                  <c:v>12.6774472287</c:v>
                </c:pt>
                <c:pt idx="22" formatCode="0.0">
                  <c:v>11.417801556400001</c:v>
                </c:pt>
                <c:pt idx="23" formatCode="0.0">
                  <c:v>11.100362756899999</c:v>
                </c:pt>
                <c:pt idx="24" formatCode="0.0">
                  <c:v>9.4116254291000008</c:v>
                </c:pt>
                <c:pt idx="25" formatCode="0.0">
                  <c:v>8.9086859688000004</c:v>
                </c:pt>
                <c:pt idx="26" formatCode="0.0">
                  <c:v>9.7348220516000001</c:v>
                </c:pt>
                <c:pt idx="27" formatCode="0.0">
                  <c:v>8.8500628068000005</c:v>
                </c:pt>
                <c:pt idx="28" formatCode="0.0">
                  <c:v>8.4914182475000004</c:v>
                </c:pt>
                <c:pt idx="29" formatCode="0.0">
                  <c:v>8.9986619090000008</c:v>
                </c:pt>
                <c:pt idx="30" formatCode="0.0">
                  <c:v>8.2994840267000001</c:v>
                </c:pt>
                <c:pt idx="31" formatCode="0.0">
                  <c:v>9.2226613964999995</c:v>
                </c:pt>
                <c:pt idx="32" formatCode="0.0">
                  <c:v>10.0658616904</c:v>
                </c:pt>
                <c:pt idx="33" formatCode="0.0">
                  <c:v>12.0179666958</c:v>
                </c:pt>
                <c:pt idx="34" formatCode="0.0">
                  <c:v>12.7360034923</c:v>
                </c:pt>
                <c:pt idx="35" formatCode="0.0">
                  <c:v>14.878101872</c:v>
                </c:pt>
                <c:pt idx="36" formatCode="0.0">
                  <c:v>15.5269422202</c:v>
                </c:pt>
                <c:pt idx="37" formatCode="0.0">
                  <c:v>15.2082660639</c:v>
                </c:pt>
                <c:pt idx="38" formatCode="0.0">
                  <c:v>14.4992050874</c:v>
                </c:pt>
                <c:pt idx="39" formatCode="0.0">
                  <c:v>13.5123793537</c:v>
                </c:pt>
                <c:pt idx="40" formatCode="0.0">
                  <c:v>12.4063280599</c:v>
                </c:pt>
                <c:pt idx="41" formatCode="0.0">
                  <c:v>9.9028132992</c:v>
                </c:pt>
                <c:pt idx="42" formatCode="0.0">
                  <c:v>8.3020780537000007</c:v>
                </c:pt>
                <c:pt idx="43" formatCode="0.0">
                  <c:v>6.8757539203000002</c:v>
                </c:pt>
                <c:pt idx="44" formatCode="0.0">
                  <c:v>5.0962401515</c:v>
                </c:pt>
                <c:pt idx="45" formatCode="0.0">
                  <c:v>1.2127139363999999</c:v>
                </c:pt>
                <c:pt idx="46" formatCode="0.0">
                  <c:v>-1.6456921587</c:v>
                </c:pt>
                <c:pt idx="47" formatCode="0.0">
                  <c:v>-4.8602558029000003</c:v>
                </c:pt>
                <c:pt idx="48" formatCode="0.0">
                  <c:v>-7.0525428491</c:v>
                </c:pt>
                <c:pt idx="49" formatCode="0.0">
                  <c:v>-7.5298953661999999</c:v>
                </c:pt>
                <c:pt idx="50" formatCode="0.0">
                  <c:v>-8.3310191613000004</c:v>
                </c:pt>
                <c:pt idx="51" formatCode="0.0">
                  <c:v>-8.6044362291999992</c:v>
                </c:pt>
                <c:pt idx="52" formatCode="0.0">
                  <c:v>-7.9814814814000004</c:v>
                </c:pt>
                <c:pt idx="53" formatCode="0.0">
                  <c:v>-7.1581494925999998</c:v>
                </c:pt>
                <c:pt idx="54" formatCode="0.0">
                  <c:v>-6.6548109322000002</c:v>
                </c:pt>
                <c:pt idx="55" formatCode="0.0">
                  <c:v>-5.4646350639000003</c:v>
                </c:pt>
                <c:pt idx="56" formatCode="0.0">
                  <c:v>-3.2359081419</c:v>
                </c:pt>
                <c:pt idx="57" formatCode="0.0">
                  <c:v>-0.44448738999999998</c:v>
                </c:pt>
                <c:pt idx="58" formatCode="0.0">
                  <c:v>4.0452755905000002</c:v>
                </c:pt>
                <c:pt idx="59" formatCode="0.0">
                  <c:v>6.5923122882999996</c:v>
                </c:pt>
                <c:pt idx="60" formatCode="0.0">
                  <c:v>8.1922611849999996</c:v>
                </c:pt>
                <c:pt idx="61" formatCode="0.0">
                  <c:v>9.8504748434000007</c:v>
                </c:pt>
                <c:pt idx="62" formatCode="0.0">
                  <c:v>9.4112895081999994</c:v>
                </c:pt>
                <c:pt idx="63" formatCode="0.0">
                  <c:v>9.1414703204999999</c:v>
                </c:pt>
                <c:pt idx="64" formatCode="0.0">
                  <c:v>8.6033407123999996</c:v>
                </c:pt>
                <c:pt idx="65" formatCode="0.0">
                  <c:v>7.5195508321000002</c:v>
                </c:pt>
                <c:pt idx="66" formatCode="0.0">
                  <c:v>7.2495738492999999</c:v>
                </c:pt>
                <c:pt idx="67" formatCode="0.0">
                  <c:v>6.3973733955999998</c:v>
                </c:pt>
                <c:pt idx="68" formatCode="0.0">
                  <c:v>4.4719035009999999</c:v>
                </c:pt>
                <c:pt idx="69" formatCode="0.0">
                  <c:v>2.7176550519</c:v>
                </c:pt>
                <c:pt idx="70" formatCode="0.0">
                  <c:v>-0.40677324749999999</c:v>
                </c:pt>
                <c:pt idx="71" formatCode="0.0">
                  <c:v>-2.3822869954999999</c:v>
                </c:pt>
                <c:pt idx="72" formatCode="0.0">
                  <c:v>-2.6636863182999999</c:v>
                </c:pt>
                <c:pt idx="73" formatCode="0.0">
                  <c:v>-4.0743125172000001</c:v>
                </c:pt>
                <c:pt idx="74" formatCode="0.0">
                  <c:v>-4.2731887401000002</c:v>
                </c:pt>
                <c:pt idx="75" formatCode="0.0">
                  <c:v>-3.0019457054999998</c:v>
                </c:pt>
                <c:pt idx="76" formatCode="0.0">
                  <c:v>-2.3811729823999999</c:v>
                </c:pt>
                <c:pt idx="77" formatCode="0.0">
                  <c:v>-1.6598284221999999</c:v>
                </c:pt>
                <c:pt idx="78" formatCode="0.0">
                  <c:v>-0.6637995512</c:v>
                </c:pt>
                <c:pt idx="79" formatCode="0.0">
                  <c:v>-0.24312698699999999</c:v>
                </c:pt>
                <c:pt idx="80" formatCode="0.0">
                  <c:v>0.87299352289999999</c:v>
                </c:pt>
                <c:pt idx="81" formatCode="0.0">
                  <c:v>3.0898610979000001</c:v>
                </c:pt>
                <c:pt idx="82" formatCode="0.0">
                  <c:v>4.5022796351999999</c:v>
                </c:pt>
                <c:pt idx="83" formatCode="0.0">
                  <c:v>5.8665901043000002</c:v>
                </c:pt>
                <c:pt idx="84" formatCode="0.0">
                  <c:v>7.2720313845</c:v>
                </c:pt>
                <c:pt idx="85" formatCode="0.0">
                  <c:v>8.5810162990999999</c:v>
                </c:pt>
                <c:pt idx="86" formatCode="0.0">
                  <c:v>10.403008098700001</c:v>
                </c:pt>
                <c:pt idx="87" formatCode="0.0">
                  <c:v>10.039163243799999</c:v>
                </c:pt>
                <c:pt idx="88" formatCode="0.0">
                  <c:v>9.9373576308999994</c:v>
                </c:pt>
                <c:pt idx="89" formatCode="0.0">
                  <c:v>11.170111890699999</c:v>
                </c:pt>
                <c:pt idx="90" formatCode="0.0">
                  <c:v>11.764705882299999</c:v>
                </c:pt>
                <c:pt idx="91" formatCode="0.0">
                  <c:v>11.6985376827</c:v>
                </c:pt>
                <c:pt idx="92" formatCode="0.0">
                  <c:v>11.678764191300001</c:v>
                </c:pt>
                <c:pt idx="93" formatCode="0.0">
                  <c:v>11.264894592099999</c:v>
                </c:pt>
                <c:pt idx="94" formatCode="0.0">
                  <c:v>10.9071077985</c:v>
                </c:pt>
                <c:pt idx="95" formatCode="0.0">
                  <c:v>11.082986801600001</c:v>
                </c:pt>
                <c:pt idx="96" formatCode="0.0">
                  <c:v>10.694853269099999</c:v>
                </c:pt>
                <c:pt idx="97" formatCode="0.0">
                  <c:v>9.8807947018999993</c:v>
                </c:pt>
                <c:pt idx="98" formatCode="0.0">
                  <c:v>9.3878263907000008</c:v>
                </c:pt>
                <c:pt idx="99" formatCode="0.0">
                  <c:v>8.7847222221999992</c:v>
                </c:pt>
                <c:pt idx="100" formatCode="0.0">
                  <c:v>7.6577743244000001</c:v>
                </c:pt>
                <c:pt idx="101" formatCode="0.0">
                  <c:v>6.6786079836000001</c:v>
                </c:pt>
                <c:pt idx="102" formatCode="0.0">
                  <c:v>4.9684210526000001</c:v>
                </c:pt>
                <c:pt idx="103" formatCode="0.0">
                  <c:v>4.9513259483000001</c:v>
                </c:pt>
                <c:pt idx="104" formatCode="0.0">
                  <c:v>4.4162986417000001</c:v>
                </c:pt>
                <c:pt idx="105" formatCode="0.0">
                  <c:v>3.2374989701999999</c:v>
                </c:pt>
                <c:pt idx="106" formatCode="0.0">
                  <c:v>1.6964432060000001</c:v>
                </c:pt>
                <c:pt idx="107" formatCode="0.0">
                  <c:v>1.2613932291000001</c:v>
                </c:pt>
                <c:pt idx="108" formatCode="0.0">
                  <c:v>-0.82191780820000004</c:v>
                </c:pt>
                <c:pt idx="109" formatCode="0.0">
                  <c:v>-2.3625843780000002</c:v>
                </c:pt>
                <c:pt idx="110" formatCode="0.0">
                  <c:v>-3.0815902921</c:v>
                </c:pt>
                <c:pt idx="111" formatCode="0.0">
                  <c:v>-3.7105011171000002</c:v>
                </c:pt>
                <c:pt idx="112" formatCode="0.0">
                  <c:v>-2.8147554128999999</c:v>
                </c:pt>
                <c:pt idx="113" formatCode="0.0">
                  <c:v>-3.3101463180000001</c:v>
                </c:pt>
                <c:pt idx="114" formatCode="0.0">
                  <c:v>-3.8748495788000001</c:v>
                </c:pt>
                <c:pt idx="115" formatCode="0.0">
                  <c:v>-3.6062689907999999</c:v>
                </c:pt>
                <c:pt idx="116" formatCode="0.0">
                  <c:v>-4.1177878860000003</c:v>
                </c:pt>
                <c:pt idx="117" formatCode="0.0">
                  <c:v>-4.6281519309999997</c:v>
                </c:pt>
                <c:pt idx="118" formatCode="0.0">
                  <c:v>-2.9655894913999998</c:v>
                </c:pt>
                <c:pt idx="119" formatCode="0.0">
                  <c:v>-2.8208631357999998</c:v>
                </c:pt>
                <c:pt idx="120" formatCode="0.0">
                  <c:v>-1.3730906727000001</c:v>
                </c:pt>
                <c:pt idx="121" formatCode="0.0">
                  <c:v>0.84773662549999995</c:v>
                </c:pt>
                <c:pt idx="122" formatCode="0.0">
                  <c:v>1.3097199341000001</c:v>
                </c:pt>
                <c:pt idx="123" formatCode="0.0">
                  <c:v>1.6408386507999999</c:v>
                </c:pt>
                <c:pt idx="124" formatCode="0.0">
                  <c:v>1.3367439557</c:v>
                </c:pt>
                <c:pt idx="125" formatCode="0.0">
                  <c:v>1.6786570743</c:v>
                </c:pt>
                <c:pt idx="126" formatCode="0.0">
                  <c:v>3.1213486897</c:v>
                </c:pt>
                <c:pt idx="127" formatCode="0.0">
                  <c:v>2.7540439651000002</c:v>
                </c:pt>
                <c:pt idx="128" formatCode="0.0">
                  <c:v>3.9617145235</c:v>
                </c:pt>
                <c:pt idx="129" formatCode="0.0">
                  <c:v>4.3674698794999998</c:v>
                </c:pt>
                <c:pt idx="130" formatCode="0.0">
                  <c:v>4.3351881072999996</c:v>
                </c:pt>
                <c:pt idx="131" formatCode="0.0">
                  <c:v>4.1184254052</c:v>
                </c:pt>
                <c:pt idx="132" formatCode="0.0">
                  <c:v>3.6905840678000001</c:v>
                </c:pt>
                <c:pt idx="133" formatCode="0.0">
                  <c:v>3.7215375825999999</c:v>
                </c:pt>
                <c:pt idx="134" formatCode="0.0">
                  <c:v>3.6263110822</c:v>
                </c:pt>
                <c:pt idx="135" formatCode="0.0">
                  <c:v>5.3567060740999999</c:v>
                </c:pt>
                <c:pt idx="136" formatCode="0.0">
                  <c:v>6.7339793176000002</c:v>
                </c:pt>
                <c:pt idx="137" formatCode="0.0">
                  <c:v>7.1567989589999996</c:v>
                </c:pt>
                <c:pt idx="138" formatCode="0.0">
                  <c:v>7.8423438005000001</c:v>
                </c:pt>
                <c:pt idx="139" formatCode="0.0">
                  <c:v>8.3232421086000006</c:v>
                </c:pt>
                <c:pt idx="140" formatCode="0.0">
                  <c:v>7.2932511407999998</c:v>
                </c:pt>
                <c:pt idx="141" formatCode="0.0">
                  <c:v>7.9765913098999999</c:v>
                </c:pt>
                <c:pt idx="142" formatCode="0.0">
                  <c:v>7.9121229005</c:v>
                </c:pt>
                <c:pt idx="143" formatCode="0.0">
                  <c:v>8.0778395552000006</c:v>
                </c:pt>
                <c:pt idx="144" formatCode="0.0">
                  <c:v>9.6448716930000007</c:v>
                </c:pt>
                <c:pt idx="145" formatCode="0.0">
                  <c:v>9.8670233692</c:v>
                </c:pt>
                <c:pt idx="146" formatCode="0.0">
                  <c:v>10.4354648881</c:v>
                </c:pt>
                <c:pt idx="147" formatCode="0.0">
                  <c:v>10.501470360600001</c:v>
                </c:pt>
                <c:pt idx="148" formatCode="0.0">
                  <c:v>10.085444003599999</c:v>
                </c:pt>
                <c:pt idx="149" formatCode="0.0">
                  <c:v>9.7601700059999992</c:v>
                </c:pt>
                <c:pt idx="150" formatCode="0.0">
                  <c:v>9.6585365853000003</c:v>
                </c:pt>
                <c:pt idx="151" formatCode="0.0">
                  <c:v>9.3009390370999991</c:v>
                </c:pt>
                <c:pt idx="152" formatCode="0.0">
                  <c:v>10.5133562154</c:v>
                </c:pt>
                <c:pt idx="153" formatCode="0.0">
                  <c:v>12.718093399600001</c:v>
                </c:pt>
                <c:pt idx="154" formatCode="0.0">
                  <c:v>13.520690418199999</c:v>
                </c:pt>
                <c:pt idx="155" formatCode="0.0">
                  <c:v>14.4337473359</c:v>
                </c:pt>
                <c:pt idx="156" formatCode="0.0">
                  <c:v>14.346786464699999</c:v>
                </c:pt>
                <c:pt idx="157" formatCode="0.0">
                  <c:v>13.499964191</c:v>
                </c:pt>
                <c:pt idx="158" formatCode="0.0">
                  <c:v>13.634103019499999</c:v>
                </c:pt>
                <c:pt idx="159" formatCode="0.0">
                  <c:v>12.290776664999999</c:v>
                </c:pt>
                <c:pt idx="160" formatCode="0.0">
                  <c:v>10.4504504504</c:v>
                </c:pt>
                <c:pt idx="161" formatCode="0.0">
                  <c:v>11.2709168856</c:v>
                </c:pt>
                <c:pt idx="162" formatCode="0.0">
                  <c:v>10.416096359100001</c:v>
                </c:pt>
                <c:pt idx="163" formatCode="0.0">
                  <c:v>10.2481930996</c:v>
                </c:pt>
                <c:pt idx="164" formatCode="0.0">
                  <c:v>9.6009722502999999</c:v>
                </c:pt>
                <c:pt idx="165" formatCode="0.0">
                  <c:v>6.6460281912000001</c:v>
                </c:pt>
                <c:pt idx="166" formatCode="0.0">
                  <c:v>5.0552306692000002</c:v>
                </c:pt>
                <c:pt idx="167" formatCode="0.0">
                  <c:v>4.2065377946</c:v>
                </c:pt>
                <c:pt idx="168" formatCode="0.0">
                  <c:v>3.2570813001999999</c:v>
                </c:pt>
                <c:pt idx="169" formatCode="0.0">
                  <c:v>2.858404846</c:v>
                </c:pt>
                <c:pt idx="170" formatCode="0.0">
                  <c:v>2.9386019757000001</c:v>
                </c:pt>
                <c:pt idx="171" formatCode="0.0">
                  <c:v>3.7295746537999999</c:v>
                </c:pt>
                <c:pt idx="172" formatCode="0.0">
                  <c:v>5.0194503701000004</c:v>
                </c:pt>
                <c:pt idx="173" formatCode="0.0">
                  <c:v>4.5985582897999997</c:v>
                </c:pt>
                <c:pt idx="174" formatCode="0.0">
                  <c:v>4.2456923267000004</c:v>
                </c:pt>
                <c:pt idx="175" formatCode="0.0">
                  <c:v>4.4777042488000003</c:v>
                </c:pt>
                <c:pt idx="176" formatCode="0.0">
                  <c:v>4.1150742315000004</c:v>
                </c:pt>
                <c:pt idx="177" formatCode="0.0">
                  <c:v>4.1442776850999996</c:v>
                </c:pt>
                <c:pt idx="178" formatCode="0.0">
                  <c:v>2.9379020285999999</c:v>
                </c:pt>
                <c:pt idx="179" formatCode="0.0">
                  <c:v>1.8612104030000001</c:v>
                </c:pt>
                <c:pt idx="180" formatCode="0.0">
                  <c:v>-0.22092666459999999</c:v>
                </c:pt>
                <c:pt idx="181" formatCode="0.0">
                  <c:v>-2.3618182932999998</c:v>
                </c:pt>
                <c:pt idx="182" formatCode="0.0">
                  <c:v>-5.7823129251000003</c:v>
                </c:pt>
                <c:pt idx="183" formatCode="0.0">
                  <c:v>-9.9567099566999993</c:v>
                </c:pt>
                <c:pt idx="184" formatCode="0.0">
                  <c:v>-12.982435177399999</c:v>
                </c:pt>
                <c:pt idx="185" formatCode="0.0">
                  <c:v>-15.9517585551</c:v>
                </c:pt>
                <c:pt idx="186" formatCode="0.0">
                  <c:v>-18.056959391100001</c:v>
                </c:pt>
                <c:pt idx="187" formatCode="0.0">
                  <c:v>-20.4285798851</c:v>
                </c:pt>
                <c:pt idx="188" formatCode="0.0">
                  <c:v>-22.608129696399999</c:v>
                </c:pt>
                <c:pt idx="189" formatCode="0.0">
                  <c:v>-24.997034752600001</c:v>
                </c:pt>
                <c:pt idx="190" formatCode="0.0">
                  <c:v>-25.944841675100001</c:v>
                </c:pt>
                <c:pt idx="191" formatCode="0.0">
                  <c:v>-27.722652468500002</c:v>
                </c:pt>
                <c:pt idx="192" formatCode="0.0">
                  <c:v>-29.116181806899998</c:v>
                </c:pt>
                <c:pt idx="193" formatCode="0.0">
                  <c:v>-28.958280975099999</c:v>
                </c:pt>
                <c:pt idx="194" formatCode="0.0">
                  <c:v>-29.299896854</c:v>
                </c:pt>
                <c:pt idx="195" formatCode="0.0">
                  <c:v>-28.846153846100002</c:v>
                </c:pt>
                <c:pt idx="196" formatCode="0.0">
                  <c:v>-28.712667353200001</c:v>
                </c:pt>
                <c:pt idx="197" formatCode="0.0">
                  <c:v>-28.550222661999999</c:v>
                </c:pt>
                <c:pt idx="198" formatCode="0.0">
                  <c:v>-28.892758670700001</c:v>
                </c:pt>
                <c:pt idx="199" formatCode="0.0">
                  <c:v>-29.497098646000001</c:v>
                </c:pt>
                <c:pt idx="200" formatCode="0.0">
                  <c:v>-29.946483180400001</c:v>
                </c:pt>
                <c:pt idx="201" formatCode="0.0">
                  <c:v>-31.446192772900002</c:v>
                </c:pt>
                <c:pt idx="202" formatCode="0.0">
                  <c:v>-32.511156186599997</c:v>
                </c:pt>
                <c:pt idx="203" formatCode="0.0">
                  <c:v>-34.111836597999996</c:v>
                </c:pt>
                <c:pt idx="204" formatCode="0.0">
                  <c:v>-34.984815618200003</c:v>
                </c:pt>
                <c:pt idx="205" formatCode="0.0">
                  <c:v>-36.747147784500001</c:v>
                </c:pt>
                <c:pt idx="206" formatCode="0.0">
                  <c:v>-38.387890945499997</c:v>
                </c:pt>
                <c:pt idx="207" formatCode="0.0">
                  <c:v>-38.532282282200001</c:v>
                </c:pt>
                <c:pt idx="208" formatCode="0.0">
                  <c:v>-39.834344601700003</c:v>
                </c:pt>
                <c:pt idx="209" formatCode="0.0">
                  <c:v>-41.017016224700001</c:v>
                </c:pt>
                <c:pt idx="210" formatCode="0.0">
                  <c:v>-41.265306122399998</c:v>
                </c:pt>
                <c:pt idx="211" formatCode="0.0">
                  <c:v>-41.9964123667</c:v>
                </c:pt>
                <c:pt idx="212" formatCode="0.0">
                  <c:v>-42.3769507803</c:v>
                </c:pt>
                <c:pt idx="213" formatCode="0.0">
                  <c:v>-41.568627450900003</c:v>
                </c:pt>
                <c:pt idx="214" formatCode="0.0">
                  <c:v>-42.173599422899997</c:v>
                </c:pt>
                <c:pt idx="215" formatCode="0.0">
                  <c:v>-41.735484690600003</c:v>
                </c:pt>
                <c:pt idx="216" formatCode="0.0">
                  <c:v>-40.451087681799997</c:v>
                </c:pt>
                <c:pt idx="217" formatCode="0.0">
                  <c:v>-38.8422818791</c:v>
                </c:pt>
                <c:pt idx="218" formatCode="0.0">
                  <c:v>-36.021903211400002</c:v>
                </c:pt>
                <c:pt idx="219" formatCode="0.0">
                  <c:v>-34.793893129700002</c:v>
                </c:pt>
                <c:pt idx="220" formatCode="0.0">
                  <c:v>-31.919321274200001</c:v>
                </c:pt>
                <c:pt idx="221" formatCode="0.0">
                  <c:v>-27.708822542699998</c:v>
                </c:pt>
                <c:pt idx="222" formatCode="0.0">
                  <c:v>-23.366921473200001</c:v>
                </c:pt>
                <c:pt idx="223" formatCode="0.0">
                  <c:v>-18.064398762900002</c:v>
                </c:pt>
                <c:pt idx="224" formatCode="0.0">
                  <c:v>-12.9734848484</c:v>
                </c:pt>
                <c:pt idx="225" formatCode="0.0">
                  <c:v>-5.7046979865000003</c:v>
                </c:pt>
                <c:pt idx="226" formatCode="0.0">
                  <c:v>1.0395010394999999</c:v>
                </c:pt>
                <c:pt idx="227" formatCode="0.0">
                  <c:v>6.0619276057000002</c:v>
                </c:pt>
                <c:pt idx="228" formatCode="0.0">
                  <c:v>8.0905423576000004</c:v>
                </c:pt>
                <c:pt idx="229" formatCode="0.0">
                  <c:v>8.1161408320999993</c:v>
                </c:pt>
                <c:pt idx="230" formatCode="0.0">
                  <c:v>8.0730973860000006</c:v>
                </c:pt>
                <c:pt idx="231" formatCode="0.0">
                  <c:v>7.8904237882999997</c:v>
                </c:pt>
                <c:pt idx="232" formatCode="0.0">
                  <c:v>6.6776393134000003</c:v>
                </c:pt>
                <c:pt idx="233" formatCode="0.0">
                  <c:v>4.7331786541999996</c:v>
                </c:pt>
                <c:pt idx="234" formatCode="0.0">
                  <c:v>1.4055769666</c:v>
                </c:pt>
                <c:pt idx="235" formatCode="0.0">
                  <c:v>-1.8428063942999999</c:v>
                </c:pt>
                <c:pt idx="236" formatCode="0.0">
                  <c:v>-5.7236126224000001</c:v>
                </c:pt>
                <c:pt idx="237" formatCode="0.0">
                  <c:v>-12.0577768473</c:v>
                </c:pt>
                <c:pt idx="238" formatCode="0.0">
                  <c:v>-15.390946502</c:v>
                </c:pt>
                <c:pt idx="239" formatCode="0.0">
                  <c:v>-15.501644736799999</c:v>
                </c:pt>
                <c:pt idx="240" formatCode="0.0">
                  <c:v>-15.0736056396</c:v>
                </c:pt>
                <c:pt idx="241" formatCode="0.0">
                  <c:v>-13.7238316768</c:v>
                </c:pt>
                <c:pt idx="242" formatCode="0.0">
                  <c:v>-11.729452054699999</c:v>
                </c:pt>
                <c:pt idx="243" formatCode="0.0">
                  <c:v>-10.0694444444</c:v>
                </c:pt>
                <c:pt idx="244" formatCode="0.0">
                  <c:v>-8.0229226361000006</c:v>
                </c:pt>
                <c:pt idx="245" formatCode="0.0">
                  <c:v>-7.1112095701999998</c:v>
                </c:pt>
                <c:pt idx="246" formatCode="0.0">
                  <c:v>-6.4386317906999997</c:v>
                </c:pt>
                <c:pt idx="247" formatCode="0.0">
                  <c:v>-4.3655281610000003</c:v>
                </c:pt>
                <c:pt idx="248" formatCode="0.0">
                  <c:v>-0.2770083102</c:v>
                </c:pt>
                <c:pt idx="249" formatCode="0.0">
                  <c:v>4.0466555582000003</c:v>
                </c:pt>
                <c:pt idx="250" formatCode="0.0">
                  <c:v>8.0739299609999993</c:v>
                </c:pt>
                <c:pt idx="251" formatCode="0.0">
                  <c:v>10.705596107</c:v>
                </c:pt>
                <c:pt idx="252" formatCode="0.0">
                  <c:v>12.6953125</c:v>
                </c:pt>
                <c:pt idx="253" formatCode="0.0">
                  <c:v>15.931372549000001</c:v>
                </c:pt>
                <c:pt idx="254" formatCode="0.0">
                  <c:v>16.682832201699998</c:v>
                </c:pt>
                <c:pt idx="255" formatCode="0.0">
                  <c:v>17.808880308799999</c:v>
                </c:pt>
                <c:pt idx="256" formatCode="0.0">
                  <c:v>20.6326383896</c:v>
                </c:pt>
                <c:pt idx="257" formatCode="0.0">
                  <c:v>22.155974242700001</c:v>
                </c:pt>
                <c:pt idx="258" formatCode="0.0">
                  <c:v>23.9426523297</c:v>
                </c:pt>
                <c:pt idx="259" formatCode="0.0">
                  <c:v>25.094607379300001</c:v>
                </c:pt>
                <c:pt idx="260" formatCode="0.0">
                  <c:v>23.958333333300001</c:v>
                </c:pt>
                <c:pt idx="261" formatCode="0.0">
                  <c:v>24.525280256199999</c:v>
                </c:pt>
                <c:pt idx="262" formatCode="0.0">
                  <c:v>26.012601260099999</c:v>
                </c:pt>
                <c:pt idx="263" formatCode="0.0">
                  <c:v>25.824175824099999</c:v>
                </c:pt>
                <c:pt idx="264" formatCode="0.0">
                  <c:v>26.039861351799999</c:v>
                </c:pt>
                <c:pt idx="265" formatCode="0.0">
                  <c:v>25.412262156400001</c:v>
                </c:pt>
                <c:pt idx="266" formatCode="0.0">
                  <c:v>24.979218620099999</c:v>
                </c:pt>
                <c:pt idx="267" formatCode="0.0">
                  <c:v>24.662023760699999</c:v>
                </c:pt>
                <c:pt idx="268" formatCode="0.0">
                  <c:v>21.8514104092</c:v>
                </c:pt>
                <c:pt idx="269" formatCode="0.0">
                  <c:v>20.421710269399998</c:v>
                </c:pt>
                <c:pt idx="270" formatCode="0.0">
                  <c:v>19.664545980300002</c:v>
                </c:pt>
                <c:pt idx="271" formatCode="0.0">
                  <c:v>17.734921535200002</c:v>
                </c:pt>
                <c:pt idx="272" formatCode="0.0">
                  <c:v>16.302521008399999</c:v>
                </c:pt>
                <c:pt idx="273" formatCode="0.0">
                  <c:v>14.624288076399999</c:v>
                </c:pt>
                <c:pt idx="274" formatCode="0.0">
                  <c:v>11.339285714200001</c:v>
                </c:pt>
                <c:pt idx="275" formatCode="0.0">
                  <c:v>8.4192139736999998</c:v>
                </c:pt>
                <c:pt idx="276" formatCode="0.0">
                  <c:v>7.5283602611999996</c:v>
                </c:pt>
                <c:pt idx="277" formatCode="0.0">
                  <c:v>5.8496291301000003</c:v>
                </c:pt>
                <c:pt idx="278" formatCode="0.0">
                  <c:v>4.1237113401999999</c:v>
                </c:pt>
                <c:pt idx="279" formatCode="0.0">
                  <c:v>3.7955964508000002</c:v>
                </c:pt>
                <c:pt idx="280" formatCode="0.0">
                  <c:v>3.3909357677999998</c:v>
                </c:pt>
                <c:pt idx="281" formatCode="0.0">
                  <c:v>2.6588845654000002</c:v>
                </c:pt>
                <c:pt idx="282" formatCode="0.0">
                  <c:v>3.157725149</c:v>
                </c:pt>
                <c:pt idx="283" formatCode="0.0">
                  <c:v>3.0672876184</c:v>
                </c:pt>
                <c:pt idx="284" formatCode="0.0">
                  <c:v>3.3397559408999999</c:v>
                </c:pt>
                <c:pt idx="285" formatCode="0.0">
                  <c:v>4.0551370411000001</c:v>
                </c:pt>
                <c:pt idx="286" formatCode="0.0">
                  <c:v>4.9879711307000001</c:v>
                </c:pt>
                <c:pt idx="287" formatCode="0.0">
                  <c:v>5.9771226034999998</c:v>
                </c:pt>
                <c:pt idx="288" formatCode="0.0">
                  <c:v>6.5377237850999999</c:v>
                </c:pt>
                <c:pt idx="289" formatCode="0.0">
                  <c:v>6.9278547539000002</c:v>
                </c:pt>
                <c:pt idx="290" formatCode="0.0">
                  <c:v>8.1283934845000001</c:v>
                </c:pt>
                <c:pt idx="291" formatCode="0.0">
                  <c:v>7.8676586986999997</c:v>
                </c:pt>
                <c:pt idx="292" formatCode="0.0">
                  <c:v>7.9785556605999997</c:v>
                </c:pt>
                <c:pt idx="293" formatCode="0.0">
                  <c:v>9.2861655084999999</c:v>
                </c:pt>
                <c:pt idx="294" formatCode="0.0">
                  <c:v>8.6990473215000002</c:v>
                </c:pt>
                <c:pt idx="295" formatCode="0.0">
                  <c:v>8.7566220006000002</c:v>
                </c:pt>
                <c:pt idx="296" formatCode="0.0">
                  <c:v>9.9129894344</c:v>
                </c:pt>
                <c:pt idx="297" formatCode="0.0">
                  <c:v>10.4590264941</c:v>
                </c:pt>
                <c:pt idx="298" formatCode="0.0">
                  <c:v>10.0366636113</c:v>
                </c:pt>
                <c:pt idx="299" formatCode="0.0">
                  <c:v>10.626330191499999</c:v>
                </c:pt>
                <c:pt idx="300" formatCode="0.0">
                  <c:v>9.7824456114</c:v>
                </c:pt>
                <c:pt idx="301" formatCode="0.0">
                  <c:v>8.2812034554</c:v>
                </c:pt>
                <c:pt idx="302" formatCode="0.0">
                  <c:v>8.7431693988999992</c:v>
                </c:pt>
                <c:pt idx="303" formatCode="0.0">
                  <c:v>8.5118872908000007</c:v>
                </c:pt>
                <c:pt idx="304" formatCode="0.0">
                  <c:v>8.1629672896999992</c:v>
                </c:pt>
                <c:pt idx="305" formatCode="0.0">
                  <c:v>7.8901734104000001</c:v>
                </c:pt>
                <c:pt idx="306" formatCode="0.0">
                  <c:v>7.8735632183000002</c:v>
                </c:pt>
                <c:pt idx="307" formatCode="0.0">
                  <c:v>8.6389684812999992</c:v>
                </c:pt>
                <c:pt idx="308" formatCode="0.0">
                  <c:v>7.7890867967000004</c:v>
                </c:pt>
                <c:pt idx="309" formatCode="0.0">
                  <c:v>7.5861107237000001</c:v>
                </c:pt>
                <c:pt idx="310" formatCode="0.0">
                  <c:v>7.2330973204999998</c:v>
                </c:pt>
                <c:pt idx="311" formatCode="0.0">
                  <c:v>7.2145114745000001</c:v>
                </c:pt>
                <c:pt idx="312" formatCode="0.0">
                  <c:v>7.5577422439999999</c:v>
                </c:pt>
                <c:pt idx="313" formatCode="0.0">
                  <c:v>9.3535075652999993</c:v>
                </c:pt>
                <c:pt idx="314" formatCode="0.0">
                  <c:v>8.6921091946000004</c:v>
                </c:pt>
                <c:pt idx="315" formatCode="0.0">
                  <c:v>8.6691912360999996</c:v>
                </c:pt>
                <c:pt idx="316" formatCode="0.0">
                  <c:v>9.7475361144000008</c:v>
                </c:pt>
                <c:pt idx="317" formatCode="0.0">
                  <c:v>9.6972944012000006</c:v>
                </c:pt>
                <c:pt idx="318" formatCode="0.0">
                  <c:v>9.2168353755000005</c:v>
                </c:pt>
                <c:pt idx="319" formatCode="0.0">
                  <c:v>9.2048002109000002</c:v>
                </c:pt>
                <c:pt idx="320" formatCode="0.0">
                  <c:v>9.1803278687999992</c:v>
                </c:pt>
                <c:pt idx="321" formatCode="0.0">
                  <c:v>7.7511341541999998</c:v>
                </c:pt>
                <c:pt idx="322" formatCode="0.0">
                  <c:v>8.9073019160999998</c:v>
                </c:pt>
                <c:pt idx="323" formatCode="0.0">
                  <c:v>8.6003588823000001</c:v>
                </c:pt>
                <c:pt idx="324" formatCode="0.0">
                  <c:v>7.6620076238000001</c:v>
                </c:pt>
                <c:pt idx="325" formatCode="0.0">
                  <c:v>7.6729559747999998</c:v>
                </c:pt>
                <c:pt idx="326" formatCode="0.0">
                  <c:v>7.2097963263000002</c:v>
                </c:pt>
                <c:pt idx="327" formatCode="0.0">
                  <c:v>6.5961418792000002</c:v>
                </c:pt>
                <c:pt idx="328" formatCode="0.0">
                  <c:v>5.7325624307999998</c:v>
                </c:pt>
                <c:pt idx="329" formatCode="0.0">
                  <c:v>4.8229548228999999</c:v>
                </c:pt>
                <c:pt idx="330" formatCode="0.0">
                  <c:v>4.3170731706999996</c:v>
                </c:pt>
                <c:pt idx="331" formatCode="0.0">
                  <c:v>2.8740490277999999</c:v>
                </c:pt>
                <c:pt idx="332" formatCode="0.0">
                  <c:v>1.8018018017999999</c:v>
                </c:pt>
                <c:pt idx="333" formatCode="0.0">
                  <c:v>1.1909058101000001</c:v>
                </c:pt>
                <c:pt idx="334" formatCode="0.0">
                  <c:v>-0.32097004270000001</c:v>
                </c:pt>
                <c:pt idx="335" formatCode="0.0">
                  <c:v>-1.3808568393</c:v>
                </c:pt>
                <c:pt idx="336" formatCode="0.0">
                  <c:v>-2.0417797709999999</c:v>
                </c:pt>
                <c:pt idx="337" formatCode="0.0">
                  <c:v>-2.8621495327000002</c:v>
                </c:pt>
                <c:pt idx="338" formatCode="0.0">
                  <c:v>-2.8787878786999999</c:v>
                </c:pt>
                <c:pt idx="339" formatCode="0.0">
                  <c:v>-1.9147694102999999</c:v>
                </c:pt>
                <c:pt idx="340" formatCode="0.0">
                  <c:v>-1.4194299011</c:v>
                </c:pt>
                <c:pt idx="341" formatCode="0.0">
                  <c:v>-0.83867210250000002</c:v>
                </c:pt>
                <c:pt idx="342" formatCode="0.0">
                  <c:v>0.78325929380000003</c:v>
                </c:pt>
                <c:pt idx="343" formatCode="0.0">
                  <c:v>2.7585397346999998</c:v>
                </c:pt>
                <c:pt idx="344" formatCode="0.0">
                  <c:v>4.9557522123000002</c:v>
                </c:pt>
                <c:pt idx="345" formatCode="0.0">
                  <c:v>6.8830242510000001</c:v>
                </c:pt>
                <c:pt idx="346" formatCode="0.0">
                  <c:v>5.7245080499999998</c:v>
                </c:pt>
                <c:pt idx="347" formatCode="0.0">
                  <c:v>4.2843465773</c:v>
                </c:pt>
                <c:pt idx="348" formatCode="0.0">
                  <c:v>6.0240963855</c:v>
                </c:pt>
                <c:pt idx="349" formatCode="0.0">
                  <c:v>7.4082982561000001</c:v>
                </c:pt>
                <c:pt idx="350" formatCode="0.0">
                  <c:v>8.3523340932999997</c:v>
                </c:pt>
                <c:pt idx="351" formatCode="0.0">
                  <c:v>10.224973217400001</c:v>
                </c:pt>
                <c:pt idx="352" formatCode="0.0">
                  <c:v>10.976041543699999</c:v>
                </c:pt>
                <c:pt idx="353" formatCode="0.0">
                  <c:v>12.169622929599999</c:v>
                </c:pt>
                <c:pt idx="354" formatCode="0.0">
                  <c:v>13.5947105904</c:v>
                </c:pt>
                <c:pt idx="355" formatCode="0.0">
                  <c:v>13.296778615399999</c:v>
                </c:pt>
                <c:pt idx="356" formatCode="0.0">
                  <c:v>12.568858909399999</c:v>
                </c:pt>
                <c:pt idx="357" formatCode="0.0">
                  <c:v>14.937159381600001</c:v>
                </c:pt>
                <c:pt idx="358" formatCode="0.0">
                  <c:v>21.5905245346</c:v>
                </c:pt>
                <c:pt idx="359" formatCode="0.0">
                  <c:v>27.507459260899999</c:v>
                </c:pt>
                <c:pt idx="360" formatCode="0.0">
                  <c:v>28.647727272699999</c:v>
                </c:pt>
                <c:pt idx="361" formatCode="0.0">
                  <c:v>26.771918038199999</c:v>
                </c:pt>
                <c:pt idx="362" formatCode="0.0">
                  <c:v>25.838963340300001</c:v>
                </c:pt>
                <c:pt idx="363" formatCode="0.0">
                  <c:v>21.965442764500001</c:v>
                </c:pt>
                <c:pt idx="364" formatCode="0.0">
                  <c:v>19.142826757400002</c:v>
                </c:pt>
                <c:pt idx="365" formatCode="0.0">
                  <c:v>17.478269975900002</c:v>
                </c:pt>
                <c:pt idx="366" formatCode="0.0">
                  <c:v>13.8874706422</c:v>
                </c:pt>
                <c:pt idx="367" formatCode="0.0">
                  <c:v>12.381528533899999</c:v>
                </c:pt>
                <c:pt idx="368" formatCode="0.0">
                  <c:v>11.884550084800001</c:v>
                </c:pt>
                <c:pt idx="369" formatCode="0.0">
                  <c:v>8.0317398877000006</c:v>
                </c:pt>
                <c:pt idx="370" formatCode="0.0">
                  <c:v>2.6254754615000002</c:v>
                </c:pt>
                <c:pt idx="371" formatCode="0.0">
                  <c:v>-0.82800828000000004</c:v>
                </c:pt>
                <c:pt idx="372" formatCode="0.0">
                  <c:v>-3.9307481671</c:v>
                </c:pt>
                <c:pt idx="373" formatCode="0.0">
                  <c:v>-5.4407348524000003</c:v>
                </c:pt>
                <c:pt idx="374" formatCode="0.0">
                  <c:v>-6.9353986974000001</c:v>
                </c:pt>
                <c:pt idx="375" formatCode="0.0">
                  <c:v>-7.9157074551999997</c:v>
                </c:pt>
                <c:pt idx="376" formatCode="0.0">
                  <c:v>-8.9975899312000003</c:v>
                </c:pt>
                <c:pt idx="377" formatCode="0.0">
                  <c:v>-11.3924050632</c:v>
                </c:pt>
                <c:pt idx="378" formatCode="0.0">
                  <c:v>-13.7362144714</c:v>
                </c:pt>
                <c:pt idx="379" formatCode="0.0">
                  <c:v>-16.436389736199999</c:v>
                </c:pt>
                <c:pt idx="587" formatCode="0.0">
                  <c:v>#N/A</c:v>
                </c:pt>
              </c:numCache>
            </c:numRef>
          </c:val>
          <c:smooth val="0"/>
          <c:extLst>
            <c:ext xmlns:c16="http://schemas.microsoft.com/office/drawing/2014/chart" uri="{C3380CC4-5D6E-409C-BE32-E72D297353CC}">
              <c16:uniqueId val="{00000004-EE6B-454D-811A-842860AF9979}"/>
            </c:ext>
          </c:extLst>
        </c:ser>
        <c:ser>
          <c:idx val="3"/>
          <c:order val="4"/>
          <c:tx>
            <c:strRef>
              <c:f>'PERMSFAM shift 7'!$N$7</c:f>
              <c:strCache>
                <c:ptCount val="1"/>
                <c:pt idx="0">
                  <c:v>-16.4%</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2BC93"/>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'PERMSFAM shift 7'!$N$9:$N$596</c:f>
              <c:numCache>
                <c:formatCode>General</c:formatCode>
                <c:ptCount val="588"/>
                <c:pt idx="379" formatCode="0.0">
                  <c:v>-16.436389736199999</c:v>
                </c:pt>
                <c:pt idx="587" formatCode="0.0">
                  <c:v>#N/A</c:v>
                </c:pt>
              </c:numCache>
            </c:numRef>
          </c:val>
          <c:smooth val="0"/>
          <c:extLst>
            <c:ext xmlns:c16="http://schemas.microsoft.com/office/drawing/2014/chart" uri="{C3380CC4-5D6E-409C-BE32-E72D297353CC}">
              <c16:uniqueId val="{00000005-EE6B-454D-811A-842860AF9979}"/>
            </c:ext>
          </c:extLst>
        </c:ser>
        <c:dLbls>
          <c:showLegendKey val="0"/>
          <c:showVal val="0"/>
          <c:showCatName val="0"/>
          <c:showSerName val="0"/>
          <c:showPercent val="0"/>
          <c:showBubbleSize val="0"/>
        </c:dLbls>
        <c:marker val="1"/>
        <c:smooth val="0"/>
        <c:axId val="244728015"/>
        <c:axId val="244727183"/>
      </c:lineChart>
      <c:dateAx>
        <c:axId val="1207811359"/>
        <c:scaling>
          <c:orientation val="minMax"/>
          <c:max val="45992"/>
          <c:min val="39083"/>
        </c:scaling>
        <c:delete val="0"/>
        <c:axPos val="b"/>
        <c:numFmt formatCode="\'yy" sourceLinked="0"/>
        <c:majorTickMark val="out"/>
        <c:minorTickMark val="out"/>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2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1207810527"/>
        <c:crossesAt val="-300"/>
        <c:auto val="0"/>
        <c:lblOffset val="100"/>
        <c:baseTimeUnit val="months"/>
        <c:majorUnit val="2"/>
        <c:majorTimeUnit val="years"/>
      </c:dateAx>
      <c:valAx>
        <c:axId val="1207810527"/>
        <c:scaling>
          <c:orientation val="minMax"/>
          <c:max val="24"/>
          <c:min val="-24"/>
        </c:scaling>
        <c:delete val="0"/>
        <c:axPos val="l"/>
        <c:numFmt formatCode="0" sourceLinked="0"/>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1207811359"/>
        <c:crosses val="autoZero"/>
        <c:crossBetween val="between"/>
        <c:majorUnit val="8"/>
      </c:valAx>
      <c:valAx>
        <c:axId val="244727183"/>
        <c:scaling>
          <c:orientation val="minMax"/>
          <c:max val="45"/>
          <c:min val="-45"/>
        </c:scaling>
        <c:delete val="0"/>
        <c:axPos val="r"/>
        <c:numFmt formatCode="0" sourceLinked="0"/>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244728015"/>
        <c:crosses val="max"/>
        <c:crossBetween val="between"/>
        <c:majorUnit val="15"/>
      </c:valAx>
      <c:catAx>
        <c:axId val="244728015"/>
        <c:scaling>
          <c:orientation val="minMax"/>
        </c:scaling>
        <c:delete val="1"/>
        <c:axPos val="b"/>
        <c:majorTickMark val="out"/>
        <c:minorTickMark val="none"/>
        <c:tickLblPos val="nextTo"/>
        <c:crossAx val="244727183"/>
        <c:crosses val="autoZero"/>
        <c:auto val="1"/>
        <c:lblAlgn val="ctr"/>
        <c:lblOffset val="100"/>
        <c:noMultiLvlLbl val="0"/>
      </c:catAx>
      <c:spPr>
        <a:noFill/>
        <a:ln>
          <a:noFill/>
        </a:ln>
        <a:effectLst/>
      </c:spPr>
    </c:plotArea>
    <c:legend>
      <c:legendPos val="r"/>
      <c:legendEntry>
        <c:idx val="0"/>
        <c:delete val="1"/>
      </c:legendEntry>
      <c:legendEntry>
        <c:idx val="2"/>
        <c:delete val="1"/>
      </c:legendEntry>
      <c:legendEntry>
        <c:idx val="4"/>
        <c:delete val="1"/>
      </c:legendEntry>
      <c:layout>
        <c:manualLayout>
          <c:xMode val="edge"/>
          <c:yMode val="edge"/>
          <c:x val="0.62642022096666783"/>
          <c:y val="0.76943852606659457"/>
          <c:w val="0.3144474379695269"/>
          <c:h val="0.1259863105347126"/>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bg1">
              <a:lumMod val="65000"/>
            </a:schemeClr>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717093399039406E-2"/>
          <c:y val="8.9049971694714625E-2"/>
          <c:w val="0.91359325605900943"/>
          <c:h val="0.8385533425968813"/>
        </c:manualLayout>
      </c:layout>
      <c:lineChart>
        <c:grouping val="standard"/>
        <c:varyColors val="0"/>
        <c:ser>
          <c:idx val="0"/>
          <c:order val="0"/>
          <c:tx>
            <c:v>0</c:v>
          </c:tx>
          <c:spPr>
            <a:ln w="28575">
              <a:solidFill>
                <a:schemeClr val="tx1"/>
              </a:solidFill>
            </a:ln>
          </c:spPr>
          <c:marker>
            <c:symbol val="none"/>
          </c:marker>
          <c:cat>
            <c:numRef>
              <c:f>HS2FAM!$A$3:$A$1262</c:f>
              <c:numCache>
                <c:formatCode>mmm\-yy</c:formatCode>
                <c:ptCount val="1260"/>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pt idx="516">
                  <c:v>37257</c:v>
                </c:pt>
                <c:pt idx="517">
                  <c:v>37288</c:v>
                </c:pt>
                <c:pt idx="518">
                  <c:v>37316</c:v>
                </c:pt>
                <c:pt idx="519">
                  <c:v>37347</c:v>
                </c:pt>
                <c:pt idx="520">
                  <c:v>37377</c:v>
                </c:pt>
                <c:pt idx="521">
                  <c:v>37408</c:v>
                </c:pt>
                <c:pt idx="522">
                  <c:v>37438</c:v>
                </c:pt>
                <c:pt idx="523">
                  <c:v>37469</c:v>
                </c:pt>
                <c:pt idx="524">
                  <c:v>37500</c:v>
                </c:pt>
                <c:pt idx="525">
                  <c:v>37530</c:v>
                </c:pt>
                <c:pt idx="526">
                  <c:v>37561</c:v>
                </c:pt>
                <c:pt idx="527">
                  <c:v>37591</c:v>
                </c:pt>
                <c:pt idx="528">
                  <c:v>37622</c:v>
                </c:pt>
                <c:pt idx="529">
                  <c:v>37653</c:v>
                </c:pt>
                <c:pt idx="530">
                  <c:v>37681</c:v>
                </c:pt>
                <c:pt idx="531">
                  <c:v>37712</c:v>
                </c:pt>
                <c:pt idx="532">
                  <c:v>37742</c:v>
                </c:pt>
                <c:pt idx="533">
                  <c:v>37773</c:v>
                </c:pt>
                <c:pt idx="534">
                  <c:v>37803</c:v>
                </c:pt>
                <c:pt idx="535">
                  <c:v>37834</c:v>
                </c:pt>
                <c:pt idx="536">
                  <c:v>37865</c:v>
                </c:pt>
                <c:pt idx="537">
                  <c:v>37895</c:v>
                </c:pt>
                <c:pt idx="538">
                  <c:v>37926</c:v>
                </c:pt>
                <c:pt idx="539">
                  <c:v>37956</c:v>
                </c:pt>
                <c:pt idx="540">
                  <c:v>37987</c:v>
                </c:pt>
                <c:pt idx="541">
                  <c:v>38018</c:v>
                </c:pt>
                <c:pt idx="542">
                  <c:v>38047</c:v>
                </c:pt>
                <c:pt idx="543">
                  <c:v>38078</c:v>
                </c:pt>
                <c:pt idx="544">
                  <c:v>38108</c:v>
                </c:pt>
                <c:pt idx="545">
                  <c:v>38139</c:v>
                </c:pt>
                <c:pt idx="546">
                  <c:v>38169</c:v>
                </c:pt>
                <c:pt idx="547">
                  <c:v>38200</c:v>
                </c:pt>
                <c:pt idx="548">
                  <c:v>38231</c:v>
                </c:pt>
                <c:pt idx="549">
                  <c:v>38261</c:v>
                </c:pt>
                <c:pt idx="550">
                  <c:v>38292</c:v>
                </c:pt>
                <c:pt idx="551">
                  <c:v>38322</c:v>
                </c:pt>
                <c:pt idx="552">
                  <c:v>38353</c:v>
                </c:pt>
                <c:pt idx="553">
                  <c:v>38384</c:v>
                </c:pt>
                <c:pt idx="554">
                  <c:v>38412</c:v>
                </c:pt>
                <c:pt idx="555">
                  <c:v>38443</c:v>
                </c:pt>
                <c:pt idx="556">
                  <c:v>38473</c:v>
                </c:pt>
                <c:pt idx="557">
                  <c:v>38504</c:v>
                </c:pt>
                <c:pt idx="558">
                  <c:v>38534</c:v>
                </c:pt>
                <c:pt idx="559">
                  <c:v>38565</c:v>
                </c:pt>
                <c:pt idx="560">
                  <c:v>38596</c:v>
                </c:pt>
                <c:pt idx="561">
                  <c:v>38626</c:v>
                </c:pt>
                <c:pt idx="562">
                  <c:v>38657</c:v>
                </c:pt>
                <c:pt idx="563">
                  <c:v>38687</c:v>
                </c:pt>
                <c:pt idx="564">
                  <c:v>38718</c:v>
                </c:pt>
                <c:pt idx="565">
                  <c:v>38749</c:v>
                </c:pt>
                <c:pt idx="566">
                  <c:v>38777</c:v>
                </c:pt>
                <c:pt idx="567">
                  <c:v>38808</c:v>
                </c:pt>
                <c:pt idx="568">
                  <c:v>38838</c:v>
                </c:pt>
                <c:pt idx="569">
                  <c:v>38869</c:v>
                </c:pt>
                <c:pt idx="570">
                  <c:v>38899</c:v>
                </c:pt>
                <c:pt idx="571">
                  <c:v>38930</c:v>
                </c:pt>
                <c:pt idx="572">
                  <c:v>38961</c:v>
                </c:pt>
                <c:pt idx="573">
                  <c:v>38991</c:v>
                </c:pt>
                <c:pt idx="574">
                  <c:v>39022</c:v>
                </c:pt>
                <c:pt idx="575">
                  <c:v>39052</c:v>
                </c:pt>
                <c:pt idx="576">
                  <c:v>39083</c:v>
                </c:pt>
                <c:pt idx="577">
                  <c:v>39114</c:v>
                </c:pt>
                <c:pt idx="578">
                  <c:v>39142</c:v>
                </c:pt>
                <c:pt idx="579">
                  <c:v>39173</c:v>
                </c:pt>
                <c:pt idx="580">
                  <c:v>39203</c:v>
                </c:pt>
                <c:pt idx="581">
                  <c:v>39234</c:v>
                </c:pt>
                <c:pt idx="582">
                  <c:v>39264</c:v>
                </c:pt>
                <c:pt idx="583">
                  <c:v>39295</c:v>
                </c:pt>
                <c:pt idx="584">
                  <c:v>39326</c:v>
                </c:pt>
                <c:pt idx="585">
                  <c:v>39356</c:v>
                </c:pt>
                <c:pt idx="586">
                  <c:v>39387</c:v>
                </c:pt>
                <c:pt idx="587">
                  <c:v>39417</c:v>
                </c:pt>
                <c:pt idx="588">
                  <c:v>39448</c:v>
                </c:pt>
                <c:pt idx="589">
                  <c:v>39479</c:v>
                </c:pt>
                <c:pt idx="590">
                  <c:v>39508</c:v>
                </c:pt>
                <c:pt idx="591">
                  <c:v>39539</c:v>
                </c:pt>
                <c:pt idx="592">
                  <c:v>39569</c:v>
                </c:pt>
                <c:pt idx="593">
                  <c:v>39600</c:v>
                </c:pt>
                <c:pt idx="594">
                  <c:v>39630</c:v>
                </c:pt>
                <c:pt idx="595">
                  <c:v>39661</c:v>
                </c:pt>
                <c:pt idx="596">
                  <c:v>39692</c:v>
                </c:pt>
                <c:pt idx="597">
                  <c:v>39722</c:v>
                </c:pt>
                <c:pt idx="598">
                  <c:v>39753</c:v>
                </c:pt>
                <c:pt idx="599">
                  <c:v>39783</c:v>
                </c:pt>
                <c:pt idx="600">
                  <c:v>39814</c:v>
                </c:pt>
                <c:pt idx="601">
                  <c:v>39845</c:v>
                </c:pt>
                <c:pt idx="602">
                  <c:v>39873</c:v>
                </c:pt>
                <c:pt idx="603">
                  <c:v>39904</c:v>
                </c:pt>
                <c:pt idx="604">
                  <c:v>39934</c:v>
                </c:pt>
                <c:pt idx="605">
                  <c:v>39965</c:v>
                </c:pt>
                <c:pt idx="606">
                  <c:v>39995</c:v>
                </c:pt>
                <c:pt idx="607">
                  <c:v>40026</c:v>
                </c:pt>
                <c:pt idx="608">
                  <c:v>40057</c:v>
                </c:pt>
                <c:pt idx="609">
                  <c:v>40087</c:v>
                </c:pt>
                <c:pt idx="610">
                  <c:v>40118</c:v>
                </c:pt>
                <c:pt idx="611">
                  <c:v>40148</c:v>
                </c:pt>
                <c:pt idx="612">
                  <c:v>40179</c:v>
                </c:pt>
                <c:pt idx="613">
                  <c:v>40210</c:v>
                </c:pt>
                <c:pt idx="614">
                  <c:v>40238</c:v>
                </c:pt>
                <c:pt idx="615">
                  <c:v>40269</c:v>
                </c:pt>
                <c:pt idx="616">
                  <c:v>40299</c:v>
                </c:pt>
                <c:pt idx="617">
                  <c:v>40330</c:v>
                </c:pt>
                <c:pt idx="618">
                  <c:v>40360</c:v>
                </c:pt>
                <c:pt idx="619">
                  <c:v>40391</c:v>
                </c:pt>
                <c:pt idx="620">
                  <c:v>40422</c:v>
                </c:pt>
                <c:pt idx="621">
                  <c:v>40452</c:v>
                </c:pt>
                <c:pt idx="622">
                  <c:v>40483</c:v>
                </c:pt>
                <c:pt idx="623">
                  <c:v>40513</c:v>
                </c:pt>
                <c:pt idx="624">
                  <c:v>40544</c:v>
                </c:pt>
                <c:pt idx="625">
                  <c:v>40575</c:v>
                </c:pt>
                <c:pt idx="626">
                  <c:v>40603</c:v>
                </c:pt>
                <c:pt idx="627">
                  <c:v>40634</c:v>
                </c:pt>
                <c:pt idx="628">
                  <c:v>40664</c:v>
                </c:pt>
                <c:pt idx="629">
                  <c:v>40695</c:v>
                </c:pt>
                <c:pt idx="630">
                  <c:v>40725</c:v>
                </c:pt>
                <c:pt idx="631">
                  <c:v>40756</c:v>
                </c:pt>
                <c:pt idx="632">
                  <c:v>40787</c:v>
                </c:pt>
                <c:pt idx="633">
                  <c:v>40817</c:v>
                </c:pt>
                <c:pt idx="634">
                  <c:v>40848</c:v>
                </c:pt>
                <c:pt idx="635">
                  <c:v>40878</c:v>
                </c:pt>
                <c:pt idx="636">
                  <c:v>40909</c:v>
                </c:pt>
                <c:pt idx="637">
                  <c:v>40940</c:v>
                </c:pt>
                <c:pt idx="638">
                  <c:v>40969</c:v>
                </c:pt>
                <c:pt idx="639">
                  <c:v>41000</c:v>
                </c:pt>
                <c:pt idx="640">
                  <c:v>41030</c:v>
                </c:pt>
                <c:pt idx="641">
                  <c:v>41061</c:v>
                </c:pt>
                <c:pt idx="642">
                  <c:v>41091</c:v>
                </c:pt>
                <c:pt idx="643">
                  <c:v>41122</c:v>
                </c:pt>
                <c:pt idx="644">
                  <c:v>41153</c:v>
                </c:pt>
                <c:pt idx="645">
                  <c:v>41183</c:v>
                </c:pt>
                <c:pt idx="646">
                  <c:v>41214</c:v>
                </c:pt>
                <c:pt idx="647">
                  <c:v>41244</c:v>
                </c:pt>
                <c:pt idx="648">
                  <c:v>41275</c:v>
                </c:pt>
                <c:pt idx="649">
                  <c:v>41306</c:v>
                </c:pt>
                <c:pt idx="650">
                  <c:v>41334</c:v>
                </c:pt>
                <c:pt idx="651">
                  <c:v>41365</c:v>
                </c:pt>
                <c:pt idx="652">
                  <c:v>41395</c:v>
                </c:pt>
                <c:pt idx="653">
                  <c:v>41426</c:v>
                </c:pt>
                <c:pt idx="654">
                  <c:v>41456</c:v>
                </c:pt>
                <c:pt idx="655">
                  <c:v>41487</c:v>
                </c:pt>
                <c:pt idx="656">
                  <c:v>41518</c:v>
                </c:pt>
                <c:pt idx="657">
                  <c:v>41548</c:v>
                </c:pt>
                <c:pt idx="658">
                  <c:v>41579</c:v>
                </c:pt>
                <c:pt idx="659">
                  <c:v>41609</c:v>
                </c:pt>
                <c:pt idx="660">
                  <c:v>41640</c:v>
                </c:pt>
                <c:pt idx="661">
                  <c:v>41671</c:v>
                </c:pt>
                <c:pt idx="662">
                  <c:v>41699</c:v>
                </c:pt>
                <c:pt idx="663">
                  <c:v>41730</c:v>
                </c:pt>
                <c:pt idx="664">
                  <c:v>41760</c:v>
                </c:pt>
                <c:pt idx="665">
                  <c:v>41791</c:v>
                </c:pt>
                <c:pt idx="666">
                  <c:v>41821</c:v>
                </c:pt>
                <c:pt idx="667">
                  <c:v>41852</c:v>
                </c:pt>
                <c:pt idx="668">
                  <c:v>41883</c:v>
                </c:pt>
                <c:pt idx="669">
                  <c:v>41913</c:v>
                </c:pt>
                <c:pt idx="670">
                  <c:v>41944</c:v>
                </c:pt>
                <c:pt idx="671">
                  <c:v>41974</c:v>
                </c:pt>
                <c:pt idx="672">
                  <c:v>42005</c:v>
                </c:pt>
                <c:pt idx="673">
                  <c:v>42036</c:v>
                </c:pt>
                <c:pt idx="674">
                  <c:v>42064</c:v>
                </c:pt>
                <c:pt idx="675">
                  <c:v>42095</c:v>
                </c:pt>
                <c:pt idx="676">
                  <c:v>42125</c:v>
                </c:pt>
                <c:pt idx="677">
                  <c:v>42156</c:v>
                </c:pt>
                <c:pt idx="678">
                  <c:v>42186</c:v>
                </c:pt>
                <c:pt idx="679">
                  <c:v>42217</c:v>
                </c:pt>
                <c:pt idx="680">
                  <c:v>42248</c:v>
                </c:pt>
                <c:pt idx="681">
                  <c:v>42278</c:v>
                </c:pt>
                <c:pt idx="682">
                  <c:v>42309</c:v>
                </c:pt>
                <c:pt idx="683">
                  <c:v>42339</c:v>
                </c:pt>
                <c:pt idx="684">
                  <c:v>42370</c:v>
                </c:pt>
                <c:pt idx="685">
                  <c:v>42401</c:v>
                </c:pt>
                <c:pt idx="686">
                  <c:v>42430</c:v>
                </c:pt>
                <c:pt idx="687">
                  <c:v>42461</c:v>
                </c:pt>
                <c:pt idx="688">
                  <c:v>42491</c:v>
                </c:pt>
                <c:pt idx="689">
                  <c:v>42522</c:v>
                </c:pt>
                <c:pt idx="690">
                  <c:v>42552</c:v>
                </c:pt>
                <c:pt idx="691">
                  <c:v>42583</c:v>
                </c:pt>
                <c:pt idx="692">
                  <c:v>42614</c:v>
                </c:pt>
                <c:pt idx="693">
                  <c:v>42644</c:v>
                </c:pt>
                <c:pt idx="694">
                  <c:v>42675</c:v>
                </c:pt>
                <c:pt idx="695">
                  <c:v>42705</c:v>
                </c:pt>
                <c:pt idx="696">
                  <c:v>42736</c:v>
                </c:pt>
                <c:pt idx="697">
                  <c:v>42767</c:v>
                </c:pt>
                <c:pt idx="698">
                  <c:v>42795</c:v>
                </c:pt>
                <c:pt idx="699">
                  <c:v>42826</c:v>
                </c:pt>
                <c:pt idx="700">
                  <c:v>42856</c:v>
                </c:pt>
                <c:pt idx="701">
                  <c:v>42887</c:v>
                </c:pt>
                <c:pt idx="702">
                  <c:v>42917</c:v>
                </c:pt>
                <c:pt idx="703">
                  <c:v>42948</c:v>
                </c:pt>
                <c:pt idx="704">
                  <c:v>42979</c:v>
                </c:pt>
                <c:pt idx="705">
                  <c:v>43009</c:v>
                </c:pt>
                <c:pt idx="706">
                  <c:v>43040</c:v>
                </c:pt>
                <c:pt idx="707">
                  <c:v>43070</c:v>
                </c:pt>
                <c:pt idx="708">
                  <c:v>43101</c:v>
                </c:pt>
                <c:pt idx="709">
                  <c:v>43132</c:v>
                </c:pt>
                <c:pt idx="710">
                  <c:v>43160</c:v>
                </c:pt>
                <c:pt idx="711">
                  <c:v>43191</c:v>
                </c:pt>
                <c:pt idx="712">
                  <c:v>43221</c:v>
                </c:pt>
                <c:pt idx="713">
                  <c:v>43252</c:v>
                </c:pt>
                <c:pt idx="714">
                  <c:v>43282</c:v>
                </c:pt>
                <c:pt idx="715">
                  <c:v>43313</c:v>
                </c:pt>
                <c:pt idx="716">
                  <c:v>43344</c:v>
                </c:pt>
                <c:pt idx="717">
                  <c:v>43374</c:v>
                </c:pt>
                <c:pt idx="718">
                  <c:v>43405</c:v>
                </c:pt>
                <c:pt idx="719">
                  <c:v>43435</c:v>
                </c:pt>
                <c:pt idx="720">
                  <c:v>43466</c:v>
                </c:pt>
                <c:pt idx="721">
                  <c:v>43497</c:v>
                </c:pt>
                <c:pt idx="722">
                  <c:v>43525</c:v>
                </c:pt>
                <c:pt idx="723">
                  <c:v>43556</c:v>
                </c:pt>
                <c:pt idx="724">
                  <c:v>43586</c:v>
                </c:pt>
                <c:pt idx="725">
                  <c:v>43617</c:v>
                </c:pt>
                <c:pt idx="726">
                  <c:v>43647</c:v>
                </c:pt>
                <c:pt idx="727">
                  <c:v>43678</c:v>
                </c:pt>
                <c:pt idx="728">
                  <c:v>43709</c:v>
                </c:pt>
                <c:pt idx="729">
                  <c:v>43739</c:v>
                </c:pt>
                <c:pt idx="730">
                  <c:v>43770</c:v>
                </c:pt>
                <c:pt idx="731">
                  <c:v>43800</c:v>
                </c:pt>
                <c:pt idx="732">
                  <c:v>43831</c:v>
                </c:pt>
                <c:pt idx="733">
                  <c:v>43862</c:v>
                </c:pt>
                <c:pt idx="734">
                  <c:v>43891</c:v>
                </c:pt>
                <c:pt idx="735">
                  <c:v>43922</c:v>
                </c:pt>
                <c:pt idx="736">
                  <c:v>43952</c:v>
                </c:pt>
                <c:pt idx="737">
                  <c:v>43983</c:v>
                </c:pt>
                <c:pt idx="738">
                  <c:v>44013</c:v>
                </c:pt>
                <c:pt idx="739">
                  <c:v>44044</c:v>
                </c:pt>
                <c:pt idx="740">
                  <c:v>44075</c:v>
                </c:pt>
                <c:pt idx="741">
                  <c:v>44105</c:v>
                </c:pt>
                <c:pt idx="742">
                  <c:v>44136</c:v>
                </c:pt>
                <c:pt idx="743">
                  <c:v>44166</c:v>
                </c:pt>
                <c:pt idx="744">
                  <c:v>44197</c:v>
                </c:pt>
                <c:pt idx="745">
                  <c:v>44228</c:v>
                </c:pt>
                <c:pt idx="746">
                  <c:v>44256</c:v>
                </c:pt>
                <c:pt idx="747">
                  <c:v>44287</c:v>
                </c:pt>
                <c:pt idx="748">
                  <c:v>44317</c:v>
                </c:pt>
                <c:pt idx="749">
                  <c:v>44348</c:v>
                </c:pt>
                <c:pt idx="750">
                  <c:v>44378</c:v>
                </c:pt>
                <c:pt idx="751">
                  <c:v>44409</c:v>
                </c:pt>
                <c:pt idx="752">
                  <c:v>44440</c:v>
                </c:pt>
                <c:pt idx="753">
                  <c:v>44470</c:v>
                </c:pt>
                <c:pt idx="754">
                  <c:v>44501</c:v>
                </c:pt>
                <c:pt idx="755">
                  <c:v>44531</c:v>
                </c:pt>
                <c:pt idx="756">
                  <c:v>44562</c:v>
                </c:pt>
                <c:pt idx="757">
                  <c:v>44593</c:v>
                </c:pt>
                <c:pt idx="758">
                  <c:v>44621</c:v>
                </c:pt>
                <c:pt idx="759">
                  <c:v>44652</c:v>
                </c:pt>
                <c:pt idx="760">
                  <c:v>44682</c:v>
                </c:pt>
                <c:pt idx="761">
                  <c:v>44713</c:v>
                </c:pt>
                <c:pt idx="762">
                  <c:v>44743</c:v>
                </c:pt>
                <c:pt idx="763">
                  <c:v>44774</c:v>
                </c:pt>
                <c:pt idx="764">
                  <c:v>44805</c:v>
                </c:pt>
                <c:pt idx="765">
                  <c:v>44835</c:v>
                </c:pt>
                <c:pt idx="766">
                  <c:v>44866</c:v>
                </c:pt>
                <c:pt idx="767">
                  <c:v>44896</c:v>
                </c:pt>
                <c:pt idx="768">
                  <c:v>44927</c:v>
                </c:pt>
                <c:pt idx="769">
                  <c:v>44958</c:v>
                </c:pt>
                <c:pt idx="770">
                  <c:v>44986</c:v>
                </c:pt>
                <c:pt idx="771">
                  <c:v>45017</c:v>
                </c:pt>
                <c:pt idx="772">
                  <c:v>45047</c:v>
                </c:pt>
                <c:pt idx="773">
                  <c:v>45078</c:v>
                </c:pt>
                <c:pt idx="774">
                  <c:v>45108</c:v>
                </c:pt>
                <c:pt idx="775">
                  <c:v>45139</c:v>
                </c:pt>
                <c:pt idx="776">
                  <c:v>45170</c:v>
                </c:pt>
                <c:pt idx="777">
                  <c:v>45200</c:v>
                </c:pt>
                <c:pt idx="778">
                  <c:v>45231</c:v>
                </c:pt>
                <c:pt idx="779">
                  <c:v>45261</c:v>
                </c:pt>
                <c:pt idx="780">
                  <c:v>45292</c:v>
                </c:pt>
                <c:pt idx="781">
                  <c:v>45323</c:v>
                </c:pt>
                <c:pt idx="782">
                  <c:v>45352</c:v>
                </c:pt>
                <c:pt idx="783">
                  <c:v>45383</c:v>
                </c:pt>
                <c:pt idx="784">
                  <c:v>45413</c:v>
                </c:pt>
                <c:pt idx="785">
                  <c:v>45444</c:v>
                </c:pt>
                <c:pt idx="786">
                  <c:v>45474</c:v>
                </c:pt>
                <c:pt idx="787">
                  <c:v>45505</c:v>
                </c:pt>
                <c:pt idx="788">
                  <c:v>45536</c:v>
                </c:pt>
                <c:pt idx="789">
                  <c:v>45566</c:v>
                </c:pt>
                <c:pt idx="790">
                  <c:v>45597</c:v>
                </c:pt>
                <c:pt idx="791">
                  <c:v>45627</c:v>
                </c:pt>
                <c:pt idx="792">
                  <c:v>45658</c:v>
                </c:pt>
                <c:pt idx="793">
                  <c:v>45689</c:v>
                </c:pt>
                <c:pt idx="794">
                  <c:v>45717</c:v>
                </c:pt>
                <c:pt idx="795">
                  <c:v>45748</c:v>
                </c:pt>
                <c:pt idx="796">
                  <c:v>45778</c:v>
                </c:pt>
                <c:pt idx="797">
                  <c:v>45809</c:v>
                </c:pt>
                <c:pt idx="798">
                  <c:v>45839</c:v>
                </c:pt>
                <c:pt idx="799">
                  <c:v>45870</c:v>
                </c:pt>
                <c:pt idx="800">
                  <c:v>45901</c:v>
                </c:pt>
                <c:pt idx="801">
                  <c:v>45931</c:v>
                </c:pt>
                <c:pt idx="802">
                  <c:v>45962</c:v>
                </c:pt>
                <c:pt idx="803">
                  <c:v>45992</c:v>
                </c:pt>
                <c:pt idx="804">
                  <c:v>46023</c:v>
                </c:pt>
                <c:pt idx="805">
                  <c:v>46054</c:v>
                </c:pt>
                <c:pt idx="806">
                  <c:v>46082</c:v>
                </c:pt>
                <c:pt idx="807">
                  <c:v>46113</c:v>
                </c:pt>
                <c:pt idx="808">
                  <c:v>46143</c:v>
                </c:pt>
                <c:pt idx="809">
                  <c:v>46174</c:v>
                </c:pt>
                <c:pt idx="810">
                  <c:v>46204</c:v>
                </c:pt>
                <c:pt idx="811">
                  <c:v>46235</c:v>
                </c:pt>
                <c:pt idx="812">
                  <c:v>46266</c:v>
                </c:pt>
                <c:pt idx="813">
                  <c:v>46296</c:v>
                </c:pt>
                <c:pt idx="814">
                  <c:v>46327</c:v>
                </c:pt>
                <c:pt idx="815">
                  <c:v>46357</c:v>
                </c:pt>
                <c:pt idx="816">
                  <c:v>46388</c:v>
                </c:pt>
                <c:pt idx="817">
                  <c:v>46419</c:v>
                </c:pt>
                <c:pt idx="818">
                  <c:v>46447</c:v>
                </c:pt>
                <c:pt idx="819">
                  <c:v>46478</c:v>
                </c:pt>
                <c:pt idx="820">
                  <c:v>46508</c:v>
                </c:pt>
                <c:pt idx="821">
                  <c:v>46539</c:v>
                </c:pt>
                <c:pt idx="822">
                  <c:v>46569</c:v>
                </c:pt>
                <c:pt idx="823">
                  <c:v>46600</c:v>
                </c:pt>
                <c:pt idx="824">
                  <c:v>46631</c:v>
                </c:pt>
                <c:pt idx="825">
                  <c:v>46661</c:v>
                </c:pt>
                <c:pt idx="826">
                  <c:v>46692</c:v>
                </c:pt>
                <c:pt idx="827">
                  <c:v>46722</c:v>
                </c:pt>
                <c:pt idx="828">
                  <c:v>46753</c:v>
                </c:pt>
                <c:pt idx="829">
                  <c:v>46784</c:v>
                </c:pt>
                <c:pt idx="830">
                  <c:v>46813</c:v>
                </c:pt>
                <c:pt idx="831">
                  <c:v>46844</c:v>
                </c:pt>
                <c:pt idx="832">
                  <c:v>46874</c:v>
                </c:pt>
                <c:pt idx="833">
                  <c:v>46905</c:v>
                </c:pt>
                <c:pt idx="834">
                  <c:v>46935</c:v>
                </c:pt>
                <c:pt idx="835">
                  <c:v>46966</c:v>
                </c:pt>
                <c:pt idx="836">
                  <c:v>46997</c:v>
                </c:pt>
                <c:pt idx="837">
                  <c:v>47027</c:v>
                </c:pt>
                <c:pt idx="838">
                  <c:v>47058</c:v>
                </c:pt>
                <c:pt idx="839">
                  <c:v>47088</c:v>
                </c:pt>
                <c:pt idx="840">
                  <c:v>47119</c:v>
                </c:pt>
                <c:pt idx="841">
                  <c:v>47150</c:v>
                </c:pt>
                <c:pt idx="842">
                  <c:v>47178</c:v>
                </c:pt>
                <c:pt idx="843">
                  <c:v>47209</c:v>
                </c:pt>
                <c:pt idx="844">
                  <c:v>47239</c:v>
                </c:pt>
                <c:pt idx="845">
                  <c:v>47270</c:v>
                </c:pt>
                <c:pt idx="846">
                  <c:v>47300</c:v>
                </c:pt>
                <c:pt idx="847">
                  <c:v>47331</c:v>
                </c:pt>
                <c:pt idx="848">
                  <c:v>47362</c:v>
                </c:pt>
                <c:pt idx="849">
                  <c:v>47392</c:v>
                </c:pt>
                <c:pt idx="850">
                  <c:v>47423</c:v>
                </c:pt>
                <c:pt idx="851">
                  <c:v>47453</c:v>
                </c:pt>
                <c:pt idx="852">
                  <c:v>47484</c:v>
                </c:pt>
                <c:pt idx="853">
                  <c:v>47515</c:v>
                </c:pt>
                <c:pt idx="854">
                  <c:v>47543</c:v>
                </c:pt>
                <c:pt idx="855">
                  <c:v>47574</c:v>
                </c:pt>
                <c:pt idx="856">
                  <c:v>47604</c:v>
                </c:pt>
                <c:pt idx="857">
                  <c:v>47635</c:v>
                </c:pt>
                <c:pt idx="858">
                  <c:v>47665</c:v>
                </c:pt>
                <c:pt idx="859">
                  <c:v>47696</c:v>
                </c:pt>
                <c:pt idx="860">
                  <c:v>47727</c:v>
                </c:pt>
                <c:pt idx="861">
                  <c:v>47757</c:v>
                </c:pt>
                <c:pt idx="862">
                  <c:v>47788</c:v>
                </c:pt>
                <c:pt idx="863">
                  <c:v>47818</c:v>
                </c:pt>
                <c:pt idx="864">
                  <c:v>47849</c:v>
                </c:pt>
                <c:pt idx="865">
                  <c:v>47880</c:v>
                </c:pt>
                <c:pt idx="866">
                  <c:v>47908</c:v>
                </c:pt>
                <c:pt idx="867">
                  <c:v>47939</c:v>
                </c:pt>
                <c:pt idx="868">
                  <c:v>47969</c:v>
                </c:pt>
                <c:pt idx="869">
                  <c:v>48000</c:v>
                </c:pt>
                <c:pt idx="870">
                  <c:v>48030</c:v>
                </c:pt>
                <c:pt idx="871">
                  <c:v>48061</c:v>
                </c:pt>
                <c:pt idx="872">
                  <c:v>48092</c:v>
                </c:pt>
                <c:pt idx="873">
                  <c:v>48122</c:v>
                </c:pt>
                <c:pt idx="874">
                  <c:v>48153</c:v>
                </c:pt>
                <c:pt idx="875">
                  <c:v>48183</c:v>
                </c:pt>
                <c:pt idx="876">
                  <c:v>48214</c:v>
                </c:pt>
                <c:pt idx="877">
                  <c:v>48245</c:v>
                </c:pt>
                <c:pt idx="878">
                  <c:v>48274</c:v>
                </c:pt>
                <c:pt idx="879">
                  <c:v>48305</c:v>
                </c:pt>
                <c:pt idx="880">
                  <c:v>48335</c:v>
                </c:pt>
                <c:pt idx="881">
                  <c:v>48366</c:v>
                </c:pt>
                <c:pt idx="882">
                  <c:v>48396</c:v>
                </c:pt>
                <c:pt idx="883">
                  <c:v>48427</c:v>
                </c:pt>
                <c:pt idx="884">
                  <c:v>48458</c:v>
                </c:pt>
                <c:pt idx="885">
                  <c:v>48488</c:v>
                </c:pt>
                <c:pt idx="886">
                  <c:v>48519</c:v>
                </c:pt>
                <c:pt idx="887">
                  <c:v>48549</c:v>
                </c:pt>
              </c:numCache>
            </c:numRef>
          </c:cat>
          <c:val>
            <c:numRef>
              <c:f>HS2FAM!$B$3:$B$1262</c:f>
              <c:numCache>
                <c:formatCode>General</c:formatCode>
                <c:ptCount val="12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numCache>
            </c:numRef>
          </c:val>
          <c:smooth val="0"/>
          <c:extLst>
            <c:ext xmlns:c16="http://schemas.microsoft.com/office/drawing/2014/chart" uri="{C3380CC4-5D6E-409C-BE32-E72D297353CC}">
              <c16:uniqueId val="{00000000-E9BE-45CC-9C99-BB9970E93E11}"/>
            </c:ext>
          </c:extLst>
        </c:ser>
        <c:ser>
          <c:idx val="3"/>
          <c:order val="1"/>
          <c:tx>
            <c:v>3/12</c:v>
          </c:tx>
          <c:spPr>
            <a:ln w="38100">
              <a:solidFill>
                <a:srgbClr val="5F5F5F"/>
              </a:solidFill>
            </a:ln>
          </c:spPr>
          <c:marker>
            <c:symbol val="none"/>
          </c:marker>
          <c:cat>
            <c:numRef>
              <c:f>HS2FAM!$A$3:$A$1262</c:f>
              <c:numCache>
                <c:formatCode>mmm\-yy</c:formatCode>
                <c:ptCount val="1260"/>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pt idx="516">
                  <c:v>37257</c:v>
                </c:pt>
                <c:pt idx="517">
                  <c:v>37288</c:v>
                </c:pt>
                <c:pt idx="518">
                  <c:v>37316</c:v>
                </c:pt>
                <c:pt idx="519">
                  <c:v>37347</c:v>
                </c:pt>
                <c:pt idx="520">
                  <c:v>37377</c:v>
                </c:pt>
                <c:pt idx="521">
                  <c:v>37408</c:v>
                </c:pt>
                <c:pt idx="522">
                  <c:v>37438</c:v>
                </c:pt>
                <c:pt idx="523">
                  <c:v>37469</c:v>
                </c:pt>
                <c:pt idx="524">
                  <c:v>37500</c:v>
                </c:pt>
                <c:pt idx="525">
                  <c:v>37530</c:v>
                </c:pt>
                <c:pt idx="526">
                  <c:v>37561</c:v>
                </c:pt>
                <c:pt idx="527">
                  <c:v>37591</c:v>
                </c:pt>
                <c:pt idx="528">
                  <c:v>37622</c:v>
                </c:pt>
                <c:pt idx="529">
                  <c:v>37653</c:v>
                </c:pt>
                <c:pt idx="530">
                  <c:v>37681</c:v>
                </c:pt>
                <c:pt idx="531">
                  <c:v>37712</c:v>
                </c:pt>
                <c:pt idx="532">
                  <c:v>37742</c:v>
                </c:pt>
                <c:pt idx="533">
                  <c:v>37773</c:v>
                </c:pt>
                <c:pt idx="534">
                  <c:v>37803</c:v>
                </c:pt>
                <c:pt idx="535">
                  <c:v>37834</c:v>
                </c:pt>
                <c:pt idx="536">
                  <c:v>37865</c:v>
                </c:pt>
                <c:pt idx="537">
                  <c:v>37895</c:v>
                </c:pt>
                <c:pt idx="538">
                  <c:v>37926</c:v>
                </c:pt>
                <c:pt idx="539">
                  <c:v>37956</c:v>
                </c:pt>
                <c:pt idx="540">
                  <c:v>37987</c:v>
                </c:pt>
                <c:pt idx="541">
                  <c:v>38018</c:v>
                </c:pt>
                <c:pt idx="542">
                  <c:v>38047</c:v>
                </c:pt>
                <c:pt idx="543">
                  <c:v>38078</c:v>
                </c:pt>
                <c:pt idx="544">
                  <c:v>38108</c:v>
                </c:pt>
                <c:pt idx="545">
                  <c:v>38139</c:v>
                </c:pt>
                <c:pt idx="546">
                  <c:v>38169</c:v>
                </c:pt>
                <c:pt idx="547">
                  <c:v>38200</c:v>
                </c:pt>
                <c:pt idx="548">
                  <c:v>38231</c:v>
                </c:pt>
                <c:pt idx="549">
                  <c:v>38261</c:v>
                </c:pt>
                <c:pt idx="550">
                  <c:v>38292</c:v>
                </c:pt>
                <c:pt idx="551">
                  <c:v>38322</c:v>
                </c:pt>
                <c:pt idx="552">
                  <c:v>38353</c:v>
                </c:pt>
                <c:pt idx="553">
                  <c:v>38384</c:v>
                </c:pt>
                <c:pt idx="554">
                  <c:v>38412</c:v>
                </c:pt>
                <c:pt idx="555">
                  <c:v>38443</c:v>
                </c:pt>
                <c:pt idx="556">
                  <c:v>38473</c:v>
                </c:pt>
                <c:pt idx="557">
                  <c:v>38504</c:v>
                </c:pt>
                <c:pt idx="558">
                  <c:v>38534</c:v>
                </c:pt>
                <c:pt idx="559">
                  <c:v>38565</c:v>
                </c:pt>
                <c:pt idx="560">
                  <c:v>38596</c:v>
                </c:pt>
                <c:pt idx="561">
                  <c:v>38626</c:v>
                </c:pt>
                <c:pt idx="562">
                  <c:v>38657</c:v>
                </c:pt>
                <c:pt idx="563">
                  <c:v>38687</c:v>
                </c:pt>
                <c:pt idx="564">
                  <c:v>38718</c:v>
                </c:pt>
                <c:pt idx="565">
                  <c:v>38749</c:v>
                </c:pt>
                <c:pt idx="566">
                  <c:v>38777</c:v>
                </c:pt>
                <c:pt idx="567">
                  <c:v>38808</c:v>
                </c:pt>
                <c:pt idx="568">
                  <c:v>38838</c:v>
                </c:pt>
                <c:pt idx="569">
                  <c:v>38869</c:v>
                </c:pt>
                <c:pt idx="570">
                  <c:v>38899</c:v>
                </c:pt>
                <c:pt idx="571">
                  <c:v>38930</c:v>
                </c:pt>
                <c:pt idx="572">
                  <c:v>38961</c:v>
                </c:pt>
                <c:pt idx="573">
                  <c:v>38991</c:v>
                </c:pt>
                <c:pt idx="574">
                  <c:v>39022</c:v>
                </c:pt>
                <c:pt idx="575">
                  <c:v>39052</c:v>
                </c:pt>
                <c:pt idx="576">
                  <c:v>39083</c:v>
                </c:pt>
                <c:pt idx="577">
                  <c:v>39114</c:v>
                </c:pt>
                <c:pt idx="578">
                  <c:v>39142</c:v>
                </c:pt>
                <c:pt idx="579">
                  <c:v>39173</c:v>
                </c:pt>
                <c:pt idx="580">
                  <c:v>39203</c:v>
                </c:pt>
                <c:pt idx="581">
                  <c:v>39234</c:v>
                </c:pt>
                <c:pt idx="582">
                  <c:v>39264</c:v>
                </c:pt>
                <c:pt idx="583">
                  <c:v>39295</c:v>
                </c:pt>
                <c:pt idx="584">
                  <c:v>39326</c:v>
                </c:pt>
                <c:pt idx="585">
                  <c:v>39356</c:v>
                </c:pt>
                <c:pt idx="586">
                  <c:v>39387</c:v>
                </c:pt>
                <c:pt idx="587">
                  <c:v>39417</c:v>
                </c:pt>
                <c:pt idx="588">
                  <c:v>39448</c:v>
                </c:pt>
                <c:pt idx="589">
                  <c:v>39479</c:v>
                </c:pt>
                <c:pt idx="590">
                  <c:v>39508</c:v>
                </c:pt>
                <c:pt idx="591">
                  <c:v>39539</c:v>
                </c:pt>
                <c:pt idx="592">
                  <c:v>39569</c:v>
                </c:pt>
                <c:pt idx="593">
                  <c:v>39600</c:v>
                </c:pt>
                <c:pt idx="594">
                  <c:v>39630</c:v>
                </c:pt>
                <c:pt idx="595">
                  <c:v>39661</c:v>
                </c:pt>
                <c:pt idx="596">
                  <c:v>39692</c:v>
                </c:pt>
                <c:pt idx="597">
                  <c:v>39722</c:v>
                </c:pt>
                <c:pt idx="598">
                  <c:v>39753</c:v>
                </c:pt>
                <c:pt idx="599">
                  <c:v>39783</c:v>
                </c:pt>
                <c:pt idx="600">
                  <c:v>39814</c:v>
                </c:pt>
                <c:pt idx="601">
                  <c:v>39845</c:v>
                </c:pt>
                <c:pt idx="602">
                  <c:v>39873</c:v>
                </c:pt>
                <c:pt idx="603">
                  <c:v>39904</c:v>
                </c:pt>
                <c:pt idx="604">
                  <c:v>39934</c:v>
                </c:pt>
                <c:pt idx="605">
                  <c:v>39965</c:v>
                </c:pt>
                <c:pt idx="606">
                  <c:v>39995</c:v>
                </c:pt>
                <c:pt idx="607">
                  <c:v>40026</c:v>
                </c:pt>
                <c:pt idx="608">
                  <c:v>40057</c:v>
                </c:pt>
                <c:pt idx="609">
                  <c:v>40087</c:v>
                </c:pt>
                <c:pt idx="610">
                  <c:v>40118</c:v>
                </c:pt>
                <c:pt idx="611">
                  <c:v>40148</c:v>
                </c:pt>
                <c:pt idx="612">
                  <c:v>40179</c:v>
                </c:pt>
                <c:pt idx="613">
                  <c:v>40210</c:v>
                </c:pt>
                <c:pt idx="614">
                  <c:v>40238</c:v>
                </c:pt>
                <c:pt idx="615">
                  <c:v>40269</c:v>
                </c:pt>
                <c:pt idx="616">
                  <c:v>40299</c:v>
                </c:pt>
                <c:pt idx="617">
                  <c:v>40330</c:v>
                </c:pt>
                <c:pt idx="618">
                  <c:v>40360</c:v>
                </c:pt>
                <c:pt idx="619">
                  <c:v>40391</c:v>
                </c:pt>
                <c:pt idx="620">
                  <c:v>40422</c:v>
                </c:pt>
                <c:pt idx="621">
                  <c:v>40452</c:v>
                </c:pt>
                <c:pt idx="622">
                  <c:v>40483</c:v>
                </c:pt>
                <c:pt idx="623">
                  <c:v>40513</c:v>
                </c:pt>
                <c:pt idx="624">
                  <c:v>40544</c:v>
                </c:pt>
                <c:pt idx="625">
                  <c:v>40575</c:v>
                </c:pt>
                <c:pt idx="626">
                  <c:v>40603</c:v>
                </c:pt>
                <c:pt idx="627">
                  <c:v>40634</c:v>
                </c:pt>
                <c:pt idx="628">
                  <c:v>40664</c:v>
                </c:pt>
                <c:pt idx="629">
                  <c:v>40695</c:v>
                </c:pt>
                <c:pt idx="630">
                  <c:v>40725</c:v>
                </c:pt>
                <c:pt idx="631">
                  <c:v>40756</c:v>
                </c:pt>
                <c:pt idx="632">
                  <c:v>40787</c:v>
                </c:pt>
                <c:pt idx="633">
                  <c:v>40817</c:v>
                </c:pt>
                <c:pt idx="634">
                  <c:v>40848</c:v>
                </c:pt>
                <c:pt idx="635">
                  <c:v>40878</c:v>
                </c:pt>
                <c:pt idx="636">
                  <c:v>40909</c:v>
                </c:pt>
                <c:pt idx="637">
                  <c:v>40940</c:v>
                </c:pt>
                <c:pt idx="638">
                  <c:v>40969</c:v>
                </c:pt>
                <c:pt idx="639">
                  <c:v>41000</c:v>
                </c:pt>
                <c:pt idx="640">
                  <c:v>41030</c:v>
                </c:pt>
                <c:pt idx="641">
                  <c:v>41061</c:v>
                </c:pt>
                <c:pt idx="642">
                  <c:v>41091</c:v>
                </c:pt>
                <c:pt idx="643">
                  <c:v>41122</c:v>
                </c:pt>
                <c:pt idx="644">
                  <c:v>41153</c:v>
                </c:pt>
                <c:pt idx="645">
                  <c:v>41183</c:v>
                </c:pt>
                <c:pt idx="646">
                  <c:v>41214</c:v>
                </c:pt>
                <c:pt idx="647">
                  <c:v>41244</c:v>
                </c:pt>
                <c:pt idx="648">
                  <c:v>41275</c:v>
                </c:pt>
                <c:pt idx="649">
                  <c:v>41306</c:v>
                </c:pt>
                <c:pt idx="650">
                  <c:v>41334</c:v>
                </c:pt>
                <c:pt idx="651">
                  <c:v>41365</c:v>
                </c:pt>
                <c:pt idx="652">
                  <c:v>41395</c:v>
                </c:pt>
                <c:pt idx="653">
                  <c:v>41426</c:v>
                </c:pt>
                <c:pt idx="654">
                  <c:v>41456</c:v>
                </c:pt>
                <c:pt idx="655">
                  <c:v>41487</c:v>
                </c:pt>
                <c:pt idx="656">
                  <c:v>41518</c:v>
                </c:pt>
                <c:pt idx="657">
                  <c:v>41548</c:v>
                </c:pt>
                <c:pt idx="658">
                  <c:v>41579</c:v>
                </c:pt>
                <c:pt idx="659">
                  <c:v>41609</c:v>
                </c:pt>
                <c:pt idx="660">
                  <c:v>41640</c:v>
                </c:pt>
                <c:pt idx="661">
                  <c:v>41671</c:v>
                </c:pt>
                <c:pt idx="662">
                  <c:v>41699</c:v>
                </c:pt>
                <c:pt idx="663">
                  <c:v>41730</c:v>
                </c:pt>
                <c:pt idx="664">
                  <c:v>41760</c:v>
                </c:pt>
                <c:pt idx="665">
                  <c:v>41791</c:v>
                </c:pt>
                <c:pt idx="666">
                  <c:v>41821</c:v>
                </c:pt>
                <c:pt idx="667">
                  <c:v>41852</c:v>
                </c:pt>
                <c:pt idx="668">
                  <c:v>41883</c:v>
                </c:pt>
                <c:pt idx="669">
                  <c:v>41913</c:v>
                </c:pt>
                <c:pt idx="670">
                  <c:v>41944</c:v>
                </c:pt>
                <c:pt idx="671">
                  <c:v>41974</c:v>
                </c:pt>
                <c:pt idx="672">
                  <c:v>42005</c:v>
                </c:pt>
                <c:pt idx="673">
                  <c:v>42036</c:v>
                </c:pt>
                <c:pt idx="674">
                  <c:v>42064</c:v>
                </c:pt>
                <c:pt idx="675">
                  <c:v>42095</c:v>
                </c:pt>
                <c:pt idx="676">
                  <c:v>42125</c:v>
                </c:pt>
                <c:pt idx="677">
                  <c:v>42156</c:v>
                </c:pt>
                <c:pt idx="678">
                  <c:v>42186</c:v>
                </c:pt>
                <c:pt idx="679">
                  <c:v>42217</c:v>
                </c:pt>
                <c:pt idx="680">
                  <c:v>42248</c:v>
                </c:pt>
                <c:pt idx="681">
                  <c:v>42278</c:v>
                </c:pt>
                <c:pt idx="682">
                  <c:v>42309</c:v>
                </c:pt>
                <c:pt idx="683">
                  <c:v>42339</c:v>
                </c:pt>
                <c:pt idx="684">
                  <c:v>42370</c:v>
                </c:pt>
                <c:pt idx="685">
                  <c:v>42401</c:v>
                </c:pt>
                <c:pt idx="686">
                  <c:v>42430</c:v>
                </c:pt>
                <c:pt idx="687">
                  <c:v>42461</c:v>
                </c:pt>
                <c:pt idx="688">
                  <c:v>42491</c:v>
                </c:pt>
                <c:pt idx="689">
                  <c:v>42522</c:v>
                </c:pt>
                <c:pt idx="690">
                  <c:v>42552</c:v>
                </c:pt>
                <c:pt idx="691">
                  <c:v>42583</c:v>
                </c:pt>
                <c:pt idx="692">
                  <c:v>42614</c:v>
                </c:pt>
                <c:pt idx="693">
                  <c:v>42644</c:v>
                </c:pt>
                <c:pt idx="694">
                  <c:v>42675</c:v>
                </c:pt>
                <c:pt idx="695">
                  <c:v>42705</c:v>
                </c:pt>
                <c:pt idx="696">
                  <c:v>42736</c:v>
                </c:pt>
                <c:pt idx="697">
                  <c:v>42767</c:v>
                </c:pt>
                <c:pt idx="698">
                  <c:v>42795</c:v>
                </c:pt>
                <c:pt idx="699">
                  <c:v>42826</c:v>
                </c:pt>
                <c:pt idx="700">
                  <c:v>42856</c:v>
                </c:pt>
                <c:pt idx="701">
                  <c:v>42887</c:v>
                </c:pt>
                <c:pt idx="702">
                  <c:v>42917</c:v>
                </c:pt>
                <c:pt idx="703">
                  <c:v>42948</c:v>
                </c:pt>
                <c:pt idx="704">
                  <c:v>42979</c:v>
                </c:pt>
                <c:pt idx="705">
                  <c:v>43009</c:v>
                </c:pt>
                <c:pt idx="706">
                  <c:v>43040</c:v>
                </c:pt>
                <c:pt idx="707">
                  <c:v>43070</c:v>
                </c:pt>
                <c:pt idx="708">
                  <c:v>43101</c:v>
                </c:pt>
                <c:pt idx="709">
                  <c:v>43132</c:v>
                </c:pt>
                <c:pt idx="710">
                  <c:v>43160</c:v>
                </c:pt>
                <c:pt idx="711">
                  <c:v>43191</c:v>
                </c:pt>
                <c:pt idx="712">
                  <c:v>43221</c:v>
                </c:pt>
                <c:pt idx="713">
                  <c:v>43252</c:v>
                </c:pt>
                <c:pt idx="714">
                  <c:v>43282</c:v>
                </c:pt>
                <c:pt idx="715">
                  <c:v>43313</c:v>
                </c:pt>
                <c:pt idx="716">
                  <c:v>43344</c:v>
                </c:pt>
                <c:pt idx="717">
                  <c:v>43374</c:v>
                </c:pt>
                <c:pt idx="718">
                  <c:v>43405</c:v>
                </c:pt>
                <c:pt idx="719">
                  <c:v>43435</c:v>
                </c:pt>
                <c:pt idx="720">
                  <c:v>43466</c:v>
                </c:pt>
                <c:pt idx="721">
                  <c:v>43497</c:v>
                </c:pt>
                <c:pt idx="722">
                  <c:v>43525</c:v>
                </c:pt>
                <c:pt idx="723">
                  <c:v>43556</c:v>
                </c:pt>
                <c:pt idx="724">
                  <c:v>43586</c:v>
                </c:pt>
                <c:pt idx="725">
                  <c:v>43617</c:v>
                </c:pt>
                <c:pt idx="726">
                  <c:v>43647</c:v>
                </c:pt>
                <c:pt idx="727">
                  <c:v>43678</c:v>
                </c:pt>
                <c:pt idx="728">
                  <c:v>43709</c:v>
                </c:pt>
                <c:pt idx="729">
                  <c:v>43739</c:v>
                </c:pt>
                <c:pt idx="730">
                  <c:v>43770</c:v>
                </c:pt>
                <c:pt idx="731">
                  <c:v>43800</c:v>
                </c:pt>
                <c:pt idx="732">
                  <c:v>43831</c:v>
                </c:pt>
                <c:pt idx="733">
                  <c:v>43862</c:v>
                </c:pt>
                <c:pt idx="734">
                  <c:v>43891</c:v>
                </c:pt>
                <c:pt idx="735">
                  <c:v>43922</c:v>
                </c:pt>
                <c:pt idx="736">
                  <c:v>43952</c:v>
                </c:pt>
                <c:pt idx="737">
                  <c:v>43983</c:v>
                </c:pt>
                <c:pt idx="738">
                  <c:v>44013</c:v>
                </c:pt>
                <c:pt idx="739">
                  <c:v>44044</c:v>
                </c:pt>
                <c:pt idx="740">
                  <c:v>44075</c:v>
                </c:pt>
                <c:pt idx="741">
                  <c:v>44105</c:v>
                </c:pt>
                <c:pt idx="742">
                  <c:v>44136</c:v>
                </c:pt>
                <c:pt idx="743">
                  <c:v>44166</c:v>
                </c:pt>
                <c:pt idx="744">
                  <c:v>44197</c:v>
                </c:pt>
                <c:pt idx="745">
                  <c:v>44228</c:v>
                </c:pt>
                <c:pt idx="746">
                  <c:v>44256</c:v>
                </c:pt>
                <c:pt idx="747">
                  <c:v>44287</c:v>
                </c:pt>
                <c:pt idx="748">
                  <c:v>44317</c:v>
                </c:pt>
                <c:pt idx="749">
                  <c:v>44348</c:v>
                </c:pt>
                <c:pt idx="750">
                  <c:v>44378</c:v>
                </c:pt>
                <c:pt idx="751">
                  <c:v>44409</c:v>
                </c:pt>
                <c:pt idx="752">
                  <c:v>44440</c:v>
                </c:pt>
                <c:pt idx="753">
                  <c:v>44470</c:v>
                </c:pt>
                <c:pt idx="754">
                  <c:v>44501</c:v>
                </c:pt>
                <c:pt idx="755">
                  <c:v>44531</c:v>
                </c:pt>
                <c:pt idx="756">
                  <c:v>44562</c:v>
                </c:pt>
                <c:pt idx="757">
                  <c:v>44593</c:v>
                </c:pt>
                <c:pt idx="758">
                  <c:v>44621</c:v>
                </c:pt>
                <c:pt idx="759">
                  <c:v>44652</c:v>
                </c:pt>
                <c:pt idx="760">
                  <c:v>44682</c:v>
                </c:pt>
                <c:pt idx="761">
                  <c:v>44713</c:v>
                </c:pt>
                <c:pt idx="762">
                  <c:v>44743</c:v>
                </c:pt>
                <c:pt idx="763">
                  <c:v>44774</c:v>
                </c:pt>
                <c:pt idx="764">
                  <c:v>44805</c:v>
                </c:pt>
                <c:pt idx="765">
                  <c:v>44835</c:v>
                </c:pt>
                <c:pt idx="766">
                  <c:v>44866</c:v>
                </c:pt>
                <c:pt idx="767">
                  <c:v>44896</c:v>
                </c:pt>
                <c:pt idx="768">
                  <c:v>44927</c:v>
                </c:pt>
                <c:pt idx="769">
                  <c:v>44958</c:v>
                </c:pt>
                <c:pt idx="770">
                  <c:v>44986</c:v>
                </c:pt>
                <c:pt idx="771">
                  <c:v>45017</c:v>
                </c:pt>
                <c:pt idx="772">
                  <c:v>45047</c:v>
                </c:pt>
                <c:pt idx="773">
                  <c:v>45078</c:v>
                </c:pt>
                <c:pt idx="774">
                  <c:v>45108</c:v>
                </c:pt>
                <c:pt idx="775">
                  <c:v>45139</c:v>
                </c:pt>
                <c:pt idx="776">
                  <c:v>45170</c:v>
                </c:pt>
                <c:pt idx="777">
                  <c:v>45200</c:v>
                </c:pt>
                <c:pt idx="778">
                  <c:v>45231</c:v>
                </c:pt>
                <c:pt idx="779">
                  <c:v>45261</c:v>
                </c:pt>
                <c:pt idx="780">
                  <c:v>45292</c:v>
                </c:pt>
                <c:pt idx="781">
                  <c:v>45323</c:v>
                </c:pt>
                <c:pt idx="782">
                  <c:v>45352</c:v>
                </c:pt>
                <c:pt idx="783">
                  <c:v>45383</c:v>
                </c:pt>
                <c:pt idx="784">
                  <c:v>45413</c:v>
                </c:pt>
                <c:pt idx="785">
                  <c:v>45444</c:v>
                </c:pt>
                <c:pt idx="786">
                  <c:v>45474</c:v>
                </c:pt>
                <c:pt idx="787">
                  <c:v>45505</c:v>
                </c:pt>
                <c:pt idx="788">
                  <c:v>45536</c:v>
                </c:pt>
                <c:pt idx="789">
                  <c:v>45566</c:v>
                </c:pt>
                <c:pt idx="790">
                  <c:v>45597</c:v>
                </c:pt>
                <c:pt idx="791">
                  <c:v>45627</c:v>
                </c:pt>
                <c:pt idx="792">
                  <c:v>45658</c:v>
                </c:pt>
                <c:pt idx="793">
                  <c:v>45689</c:v>
                </c:pt>
                <c:pt idx="794">
                  <c:v>45717</c:v>
                </c:pt>
                <c:pt idx="795">
                  <c:v>45748</c:v>
                </c:pt>
                <c:pt idx="796">
                  <c:v>45778</c:v>
                </c:pt>
                <c:pt idx="797">
                  <c:v>45809</c:v>
                </c:pt>
                <c:pt idx="798">
                  <c:v>45839</c:v>
                </c:pt>
                <c:pt idx="799">
                  <c:v>45870</c:v>
                </c:pt>
                <c:pt idx="800">
                  <c:v>45901</c:v>
                </c:pt>
                <c:pt idx="801">
                  <c:v>45931</c:v>
                </c:pt>
                <c:pt idx="802">
                  <c:v>45962</c:v>
                </c:pt>
                <c:pt idx="803">
                  <c:v>45992</c:v>
                </c:pt>
                <c:pt idx="804">
                  <c:v>46023</c:v>
                </c:pt>
                <c:pt idx="805">
                  <c:v>46054</c:v>
                </c:pt>
                <c:pt idx="806">
                  <c:v>46082</c:v>
                </c:pt>
                <c:pt idx="807">
                  <c:v>46113</c:v>
                </c:pt>
                <c:pt idx="808">
                  <c:v>46143</c:v>
                </c:pt>
                <c:pt idx="809">
                  <c:v>46174</c:v>
                </c:pt>
                <c:pt idx="810">
                  <c:v>46204</c:v>
                </c:pt>
                <c:pt idx="811">
                  <c:v>46235</c:v>
                </c:pt>
                <c:pt idx="812">
                  <c:v>46266</c:v>
                </c:pt>
                <c:pt idx="813">
                  <c:v>46296</c:v>
                </c:pt>
                <c:pt idx="814">
                  <c:v>46327</c:v>
                </c:pt>
                <c:pt idx="815">
                  <c:v>46357</c:v>
                </c:pt>
                <c:pt idx="816">
                  <c:v>46388</c:v>
                </c:pt>
                <c:pt idx="817">
                  <c:v>46419</c:v>
                </c:pt>
                <c:pt idx="818">
                  <c:v>46447</c:v>
                </c:pt>
                <c:pt idx="819">
                  <c:v>46478</c:v>
                </c:pt>
                <c:pt idx="820">
                  <c:v>46508</c:v>
                </c:pt>
                <c:pt idx="821">
                  <c:v>46539</c:v>
                </c:pt>
                <c:pt idx="822">
                  <c:v>46569</c:v>
                </c:pt>
                <c:pt idx="823">
                  <c:v>46600</c:v>
                </c:pt>
                <c:pt idx="824">
                  <c:v>46631</c:v>
                </c:pt>
                <c:pt idx="825">
                  <c:v>46661</c:v>
                </c:pt>
                <c:pt idx="826">
                  <c:v>46692</c:v>
                </c:pt>
                <c:pt idx="827">
                  <c:v>46722</c:v>
                </c:pt>
                <c:pt idx="828">
                  <c:v>46753</c:v>
                </c:pt>
                <c:pt idx="829">
                  <c:v>46784</c:v>
                </c:pt>
                <c:pt idx="830">
                  <c:v>46813</c:v>
                </c:pt>
                <c:pt idx="831">
                  <c:v>46844</c:v>
                </c:pt>
                <c:pt idx="832">
                  <c:v>46874</c:v>
                </c:pt>
                <c:pt idx="833">
                  <c:v>46905</c:v>
                </c:pt>
                <c:pt idx="834">
                  <c:v>46935</c:v>
                </c:pt>
                <c:pt idx="835">
                  <c:v>46966</c:v>
                </c:pt>
                <c:pt idx="836">
                  <c:v>46997</c:v>
                </c:pt>
                <c:pt idx="837">
                  <c:v>47027</c:v>
                </c:pt>
                <c:pt idx="838">
                  <c:v>47058</c:v>
                </c:pt>
                <c:pt idx="839">
                  <c:v>47088</c:v>
                </c:pt>
                <c:pt idx="840">
                  <c:v>47119</c:v>
                </c:pt>
                <c:pt idx="841">
                  <c:v>47150</c:v>
                </c:pt>
                <c:pt idx="842">
                  <c:v>47178</c:v>
                </c:pt>
                <c:pt idx="843">
                  <c:v>47209</c:v>
                </c:pt>
                <c:pt idx="844">
                  <c:v>47239</c:v>
                </c:pt>
                <c:pt idx="845">
                  <c:v>47270</c:v>
                </c:pt>
                <c:pt idx="846">
                  <c:v>47300</c:v>
                </c:pt>
                <c:pt idx="847">
                  <c:v>47331</c:v>
                </c:pt>
                <c:pt idx="848">
                  <c:v>47362</c:v>
                </c:pt>
                <c:pt idx="849">
                  <c:v>47392</c:v>
                </c:pt>
                <c:pt idx="850">
                  <c:v>47423</c:v>
                </c:pt>
                <c:pt idx="851">
                  <c:v>47453</c:v>
                </c:pt>
                <c:pt idx="852">
                  <c:v>47484</c:v>
                </c:pt>
                <c:pt idx="853">
                  <c:v>47515</c:v>
                </c:pt>
                <c:pt idx="854">
                  <c:v>47543</c:v>
                </c:pt>
                <c:pt idx="855">
                  <c:v>47574</c:v>
                </c:pt>
                <c:pt idx="856">
                  <c:v>47604</c:v>
                </c:pt>
                <c:pt idx="857">
                  <c:v>47635</c:v>
                </c:pt>
                <c:pt idx="858">
                  <c:v>47665</c:v>
                </c:pt>
                <c:pt idx="859">
                  <c:v>47696</c:v>
                </c:pt>
                <c:pt idx="860">
                  <c:v>47727</c:v>
                </c:pt>
                <c:pt idx="861">
                  <c:v>47757</c:v>
                </c:pt>
                <c:pt idx="862">
                  <c:v>47788</c:v>
                </c:pt>
                <c:pt idx="863">
                  <c:v>47818</c:v>
                </c:pt>
                <c:pt idx="864">
                  <c:v>47849</c:v>
                </c:pt>
                <c:pt idx="865">
                  <c:v>47880</c:v>
                </c:pt>
                <c:pt idx="866">
                  <c:v>47908</c:v>
                </c:pt>
                <c:pt idx="867">
                  <c:v>47939</c:v>
                </c:pt>
                <c:pt idx="868">
                  <c:v>47969</c:v>
                </c:pt>
                <c:pt idx="869">
                  <c:v>48000</c:v>
                </c:pt>
                <c:pt idx="870">
                  <c:v>48030</c:v>
                </c:pt>
                <c:pt idx="871">
                  <c:v>48061</c:v>
                </c:pt>
                <c:pt idx="872">
                  <c:v>48092</c:v>
                </c:pt>
                <c:pt idx="873">
                  <c:v>48122</c:v>
                </c:pt>
                <c:pt idx="874">
                  <c:v>48153</c:v>
                </c:pt>
                <c:pt idx="875">
                  <c:v>48183</c:v>
                </c:pt>
                <c:pt idx="876">
                  <c:v>48214</c:v>
                </c:pt>
                <c:pt idx="877">
                  <c:v>48245</c:v>
                </c:pt>
                <c:pt idx="878">
                  <c:v>48274</c:v>
                </c:pt>
                <c:pt idx="879">
                  <c:v>48305</c:v>
                </c:pt>
                <c:pt idx="880">
                  <c:v>48335</c:v>
                </c:pt>
                <c:pt idx="881">
                  <c:v>48366</c:v>
                </c:pt>
                <c:pt idx="882">
                  <c:v>48396</c:v>
                </c:pt>
                <c:pt idx="883">
                  <c:v>48427</c:v>
                </c:pt>
                <c:pt idx="884">
                  <c:v>48458</c:v>
                </c:pt>
                <c:pt idx="885">
                  <c:v>48488</c:v>
                </c:pt>
                <c:pt idx="886">
                  <c:v>48519</c:v>
                </c:pt>
                <c:pt idx="887">
                  <c:v>48549</c:v>
                </c:pt>
              </c:numCache>
            </c:numRef>
          </c:cat>
          <c:val>
            <c:numRef>
              <c:f>HS2FAM!$G$3:$G$890</c:f>
              <c:numCache>
                <c:formatCode>General</c:formatCode>
                <c:ptCount val="888"/>
                <c:pt idx="14" formatCode="0.0">
                  <c:v>-16.867939228600001</c:v>
                </c:pt>
                <c:pt idx="15" formatCode="0.0">
                  <c:v>-18.8921859545</c:v>
                </c:pt>
                <c:pt idx="16" formatCode="0.0">
                  <c:v>-20.068906115400001</c:v>
                </c:pt>
                <c:pt idx="17" formatCode="0.0">
                  <c:v>-16.798257555100001</c:v>
                </c:pt>
                <c:pt idx="18" formatCode="0.0">
                  <c:v>-19.2767808591</c:v>
                </c:pt>
                <c:pt idx="19" formatCode="0.0">
                  <c:v>-16.857063248799999</c:v>
                </c:pt>
                <c:pt idx="20" formatCode="0.0">
                  <c:v>-21.778791334000001</c:v>
                </c:pt>
                <c:pt idx="21" formatCode="0.0">
                  <c:v>-17.5184729064</c:v>
                </c:pt>
                <c:pt idx="22" formatCode="0.0">
                  <c:v>-21.469691838799999</c:v>
                </c:pt>
                <c:pt idx="23" formatCode="0.0">
                  <c:v>-22.376543209800001</c:v>
                </c:pt>
                <c:pt idx="24" formatCode="0.0">
                  <c:v>-28.119584055400001</c:v>
                </c:pt>
                <c:pt idx="25" formatCode="0.0">
                  <c:v>-30.244352236000001</c:v>
                </c:pt>
                <c:pt idx="26" formatCode="0.0">
                  <c:v>-14.19868791</c:v>
                </c:pt>
                <c:pt idx="27" formatCode="0.0">
                  <c:v>-11.3414634146</c:v>
                </c:pt>
                <c:pt idx="28" formatCode="0.0">
                  <c:v>-6.3218390804000002</c:v>
                </c:pt>
                <c:pt idx="29" formatCode="0.0">
                  <c:v>-6.8717277485999997</c:v>
                </c:pt>
                <c:pt idx="30" formatCode="0.0">
                  <c:v>-0.20208824519999999</c:v>
                </c:pt>
                <c:pt idx="31" formatCode="0.0">
                  <c:v>-1.7426273457999999</c:v>
                </c:pt>
                <c:pt idx="32" formatCode="0.0">
                  <c:v>3.5714285713999998</c:v>
                </c:pt>
                <c:pt idx="33" formatCode="0.0">
                  <c:v>4.3299738708</c:v>
                </c:pt>
                <c:pt idx="34" formatCode="0.0">
                  <c:v>11.901681759300001</c:v>
                </c:pt>
                <c:pt idx="35" formatCode="0.0">
                  <c:v>10.536779323999999</c:v>
                </c:pt>
                <c:pt idx="36" formatCode="0.0">
                  <c:v>11.0910186859</c:v>
                </c:pt>
                <c:pt idx="37" formatCode="0.0">
                  <c:v>7.799074686</c:v>
                </c:pt>
                <c:pt idx="38" formatCode="0.0">
                  <c:v>2.403058438</c:v>
                </c:pt>
                <c:pt idx="39" formatCode="0.0">
                  <c:v>7.4277854195000002</c:v>
                </c:pt>
                <c:pt idx="40" formatCode="0.0">
                  <c:v>10.851226993799999</c:v>
                </c:pt>
                <c:pt idx="41" formatCode="0.0">
                  <c:v>7.2030920590000003</c:v>
                </c:pt>
                <c:pt idx="42" formatCode="0.0">
                  <c:v>0.84373945319999999</c:v>
                </c:pt>
                <c:pt idx="43" formatCode="0.0">
                  <c:v>-0.23874488399999999</c:v>
                </c:pt>
                <c:pt idx="44" formatCode="0.0">
                  <c:v>-4.1871921181999996</c:v>
                </c:pt>
                <c:pt idx="45" formatCode="0.0">
                  <c:v>-3.6135957066</c:v>
                </c:pt>
                <c:pt idx="46" formatCode="0.0">
                  <c:v>-5.1252408476999998</c:v>
                </c:pt>
                <c:pt idx="47" formatCode="0.0">
                  <c:v>1.7985611509999999</c:v>
                </c:pt>
                <c:pt idx="48" formatCode="0.0">
                  <c:v>-2.6587086271999998</c:v>
                </c:pt>
                <c:pt idx="49" formatCode="0.0">
                  <c:v>-5.3954629060999997</c:v>
                </c:pt>
                <c:pt idx="50" formatCode="0.0">
                  <c:v>-4.96</c:v>
                </c:pt>
                <c:pt idx="51" formatCode="0.0">
                  <c:v>3.8412291932999998</c:v>
                </c:pt>
                <c:pt idx="52" formatCode="0.0">
                  <c:v>4.6004842615000001</c:v>
                </c:pt>
                <c:pt idx="53" formatCode="0.0">
                  <c:v>6.2930186822999996</c:v>
                </c:pt>
                <c:pt idx="54" formatCode="0.0">
                  <c:v>4.8192771083999997</c:v>
                </c:pt>
                <c:pt idx="55" formatCode="0.0">
                  <c:v>2.188034188</c:v>
                </c:pt>
                <c:pt idx="56" formatCode="0.0">
                  <c:v>6.0962174072000002</c:v>
                </c:pt>
                <c:pt idx="57" formatCode="0.0">
                  <c:v>6.9413511507000001</c:v>
                </c:pt>
                <c:pt idx="58" formatCode="0.0">
                  <c:v>7.1892770104999997</c:v>
                </c:pt>
                <c:pt idx="59" formatCode="0.0">
                  <c:v>-2.3851590105999998</c:v>
                </c:pt>
                <c:pt idx="60" formatCode="0.0">
                  <c:v>0.78037904120000001</c:v>
                </c:pt>
                <c:pt idx="61" formatCode="0.0">
                  <c:v>9.6565132857999991</c:v>
                </c:pt>
                <c:pt idx="62" formatCode="0.0">
                  <c:v>13.692480359099999</c:v>
                </c:pt>
                <c:pt idx="63" formatCode="0.0">
                  <c:v>-1.5618577887</c:v>
                </c:pt>
                <c:pt idx="64" formatCode="0.0">
                  <c:v>-8.9616402116000007</c:v>
                </c:pt>
                <c:pt idx="65" formatCode="0.0">
                  <c:v>-9.3432007400000003</c:v>
                </c:pt>
                <c:pt idx="66" formatCode="0.0">
                  <c:v>-7.7266922094000003</c:v>
                </c:pt>
                <c:pt idx="67" formatCode="0.0">
                  <c:v>-5.3864168617999999</c:v>
                </c:pt>
                <c:pt idx="68" formatCode="0.0">
                  <c:v>-9.4150224991000009</c:v>
                </c:pt>
                <c:pt idx="69" formatCode="0.0">
                  <c:v>-9.3370357514000002</c:v>
                </c:pt>
                <c:pt idx="70" formatCode="0.0">
                  <c:v>-10.3069344448</c:v>
                </c:pt>
                <c:pt idx="71" formatCode="0.0">
                  <c:v>-4.0271493211999996</c:v>
                </c:pt>
                <c:pt idx="72" formatCode="0.0">
                  <c:v>-3.3185840707000001</c:v>
                </c:pt>
                <c:pt idx="73" formatCode="0.0">
                  <c:v>-8.6879432623999993</c:v>
                </c:pt>
                <c:pt idx="74" formatCode="0.0">
                  <c:v>-10.4146100691</c:v>
                </c:pt>
                <c:pt idx="75" formatCode="0.0">
                  <c:v>-3.8413361169</c:v>
                </c:pt>
                <c:pt idx="76" formatCode="0.0">
                  <c:v>2.2520886304999999</c:v>
                </c:pt>
                <c:pt idx="77" formatCode="0.0">
                  <c:v>0.91836734689999999</c:v>
                </c:pt>
                <c:pt idx="78" formatCode="0.0">
                  <c:v>1.1418685121000001</c:v>
                </c:pt>
                <c:pt idx="79" formatCode="0.0">
                  <c:v>-3.5360678899999998E-2</c:v>
                </c:pt>
                <c:pt idx="80" formatCode="0.0">
                  <c:v>1.7195261749999999</c:v>
                </c:pt>
                <c:pt idx="81" formatCode="0.0">
                  <c:v>-2.1822358346000001</c:v>
                </c:pt>
                <c:pt idx="82" formatCode="0.0">
                  <c:v>1.0139416983</c:v>
                </c:pt>
                <c:pt idx="83" formatCode="0.0">
                  <c:v>3.4417727487000001</c:v>
                </c:pt>
                <c:pt idx="84" formatCode="0.0">
                  <c:v>3.0892448512000001</c:v>
                </c:pt>
                <c:pt idx="85" formatCode="0.0">
                  <c:v>2.3948220064000001</c:v>
                </c:pt>
                <c:pt idx="86" formatCode="0.0">
                  <c:v>-0.71625344349999998</c:v>
                </c:pt>
                <c:pt idx="87" formatCode="0.0">
                  <c:v>-1.0421189752</c:v>
                </c:pt>
                <c:pt idx="88" formatCode="0.0">
                  <c:v>-6.8561278863000004</c:v>
                </c:pt>
                <c:pt idx="89" formatCode="0.0">
                  <c:v>-12.773845635300001</c:v>
                </c:pt>
                <c:pt idx="90" formatCode="0.0">
                  <c:v>-20.0821074238</c:v>
                </c:pt>
                <c:pt idx="91" formatCode="0.0">
                  <c:v>-22.780332507899999</c:v>
                </c:pt>
                <c:pt idx="92" formatCode="0.0">
                  <c:v>-25.657400450699999</c:v>
                </c:pt>
                <c:pt idx="93" formatCode="0.0">
                  <c:v>-28.649706457899999</c:v>
                </c:pt>
                <c:pt idx="94" formatCode="0.0">
                  <c:v>-31.785863655299998</c:v>
                </c:pt>
                <c:pt idx="95" formatCode="0.0">
                  <c:v>-35.414767547799997</c:v>
                </c:pt>
                <c:pt idx="96" formatCode="0.0">
                  <c:v>-28.745837957799999</c:v>
                </c:pt>
                <c:pt idx="97" formatCode="0.0">
                  <c:v>-25.0948166877</c:v>
                </c:pt>
                <c:pt idx="98" formatCode="0.0">
                  <c:v>-18.3684794672</c:v>
                </c:pt>
                <c:pt idx="99" formatCode="0.0">
                  <c:v>-18.078104431700002</c:v>
                </c:pt>
                <c:pt idx="100" formatCode="0.0">
                  <c:v>-10.8695652173</c:v>
                </c:pt>
                <c:pt idx="101" formatCode="0.0">
                  <c:v>-1.5842349304000001</c:v>
                </c:pt>
                <c:pt idx="102" formatCode="0.0">
                  <c:v>10.102739725999999</c:v>
                </c:pt>
                <c:pt idx="103" formatCode="0.0">
                  <c:v>16.170407695800002</c:v>
                </c:pt>
                <c:pt idx="104" formatCode="0.0">
                  <c:v>23.395654370799999</c:v>
                </c:pt>
                <c:pt idx="105" formatCode="0.0">
                  <c:v>33.625891387800003</c:v>
                </c:pt>
                <c:pt idx="106" formatCode="0.0">
                  <c:v>40.404659717900003</c:v>
                </c:pt>
                <c:pt idx="107" formatCode="0.0">
                  <c:v>39.590684544799998</c:v>
                </c:pt>
                <c:pt idx="108" formatCode="0.0">
                  <c:v>25.623052959500001</c:v>
                </c:pt>
                <c:pt idx="109" formatCode="0.0">
                  <c:v>24.556962025299999</c:v>
                </c:pt>
                <c:pt idx="110" formatCode="0.0">
                  <c:v>22.2977566281</c:v>
                </c:pt>
                <c:pt idx="111" formatCode="0.0">
                  <c:v>24.6384574183</c:v>
                </c:pt>
                <c:pt idx="112" formatCode="0.0">
                  <c:v>13.008130081299999</c:v>
                </c:pt>
                <c:pt idx="113" formatCode="0.0">
                  <c:v>4.5151158225000003</c:v>
                </c:pt>
                <c:pt idx="114" formatCode="0.0">
                  <c:v>-1.0108864695999999</c:v>
                </c:pt>
                <c:pt idx="115" formatCode="0.0">
                  <c:v>-1.3012618296</c:v>
                </c:pt>
                <c:pt idx="116" formatCode="0.0">
                  <c:v>1.9656019655999999</c:v>
                </c:pt>
                <c:pt idx="117" formatCode="0.0">
                  <c:v>1.8883415434999999</c:v>
                </c:pt>
                <c:pt idx="118" formatCode="0.0">
                  <c:v>0.65502183400000003</c:v>
                </c:pt>
                <c:pt idx="119" formatCode="0.0">
                  <c:v>3.2355915065</c:v>
                </c:pt>
                <c:pt idx="120" formatCode="0.0">
                  <c:v>5.3316800990999997</c:v>
                </c:pt>
                <c:pt idx="121" formatCode="0.0">
                  <c:v>3.6585365852999998</c:v>
                </c:pt>
                <c:pt idx="122" formatCode="0.0">
                  <c:v>-4.8916064480000001</c:v>
                </c:pt>
                <c:pt idx="123" formatCode="0.0">
                  <c:v>-11.9896862913</c:v>
                </c:pt>
                <c:pt idx="124" formatCode="0.0">
                  <c:v>-6.0204468004000002</c:v>
                </c:pt>
                <c:pt idx="125" formatCode="0.0">
                  <c:v>-2.7047332831999999</c:v>
                </c:pt>
                <c:pt idx="126" formatCode="0.0">
                  <c:v>-2.7886881381999999</c:v>
                </c:pt>
                <c:pt idx="127" formatCode="0.0">
                  <c:v>-9.8282061526</c:v>
                </c:pt>
                <c:pt idx="128" formatCode="0.0">
                  <c:v>-13.8554216867</c:v>
                </c:pt>
                <c:pt idx="129" formatCode="0.0">
                  <c:v>-15.793714746099999</c:v>
                </c:pt>
                <c:pt idx="130" formatCode="0.0">
                  <c:v>-15.574837310099999</c:v>
                </c:pt>
                <c:pt idx="131" formatCode="0.0">
                  <c:v>-18.7561214495</c:v>
                </c:pt>
                <c:pt idx="132" formatCode="0.0">
                  <c:v>-22.719246615599999</c:v>
                </c:pt>
                <c:pt idx="133" formatCode="0.0">
                  <c:v>-23.1372549019</c:v>
                </c:pt>
                <c:pt idx="134" formatCode="0.0">
                  <c:v>-20.1052016364</c:v>
                </c:pt>
                <c:pt idx="135" formatCode="0.0">
                  <c:v>-13.525390625</c:v>
                </c:pt>
                <c:pt idx="136" formatCode="0.0">
                  <c:v>-15.189363416500001</c:v>
                </c:pt>
                <c:pt idx="137" formatCode="0.0">
                  <c:v>-10.5791505791</c:v>
                </c:pt>
                <c:pt idx="138" formatCode="0.0">
                  <c:v>-5.7373737373000004</c:v>
                </c:pt>
                <c:pt idx="139" formatCode="0.0">
                  <c:v>4.47496677</c:v>
                </c:pt>
                <c:pt idx="140" formatCode="0.0">
                  <c:v>6.6666666666000003</c:v>
                </c:pt>
                <c:pt idx="141" formatCode="0.0">
                  <c:v>11.3397129186</c:v>
                </c:pt>
                <c:pt idx="142" formatCode="0.0">
                  <c:v>14.491264131499999</c:v>
                </c:pt>
                <c:pt idx="143" formatCode="0.0">
                  <c:v>30.078360458100001</c:v>
                </c:pt>
                <c:pt idx="144" formatCode="0.0">
                  <c:v>45.696877379999997</c:v>
                </c:pt>
                <c:pt idx="145" formatCode="0.0">
                  <c:v>54.931972789100001</c:v>
                </c:pt>
                <c:pt idx="146" formatCode="0.0">
                  <c:v>49.817117776099998</c:v>
                </c:pt>
                <c:pt idx="147" formatCode="0.0">
                  <c:v>50.141163184600003</c:v>
                </c:pt>
                <c:pt idx="148" formatCode="0.0">
                  <c:v>53.539192399000001</c:v>
                </c:pt>
                <c:pt idx="149" formatCode="0.0">
                  <c:v>50.474956822099998</c:v>
                </c:pt>
                <c:pt idx="150" formatCode="0.0">
                  <c:v>45.820831547300003</c:v>
                </c:pt>
                <c:pt idx="151" formatCode="0.0">
                  <c:v>42.620865139899998</c:v>
                </c:pt>
                <c:pt idx="152" formatCode="0.0">
                  <c:v>40.515734265699997</c:v>
                </c:pt>
                <c:pt idx="153" formatCode="0.0">
                  <c:v>36.097980231999998</c:v>
                </c:pt>
                <c:pt idx="154" formatCode="0.0">
                  <c:v>33.707360861700003</c:v>
                </c:pt>
                <c:pt idx="155" formatCode="0.0">
                  <c:v>27.988878591199999</c:v>
                </c:pt>
                <c:pt idx="156" formatCode="0.0">
                  <c:v>30.423418714</c:v>
                </c:pt>
                <c:pt idx="157" formatCode="0.0">
                  <c:v>27.826564215099999</c:v>
                </c:pt>
                <c:pt idx="158" formatCode="0.0">
                  <c:v>28.857421874900002</c:v>
                </c:pt>
                <c:pt idx="159" formatCode="0.0">
                  <c:v>15.644979315500001</c:v>
                </c:pt>
                <c:pt idx="160" formatCode="0.0">
                  <c:v>13.3663366336</c:v>
                </c:pt>
                <c:pt idx="161" formatCode="0.0">
                  <c:v>11.0186513629</c:v>
                </c:pt>
                <c:pt idx="162" formatCode="0.0">
                  <c:v>13.5214579659</c:v>
                </c:pt>
                <c:pt idx="163" formatCode="0.0">
                  <c:v>13.6782634552</c:v>
                </c:pt>
                <c:pt idx="164" formatCode="0.0">
                  <c:v>15.365474339</c:v>
                </c:pt>
                <c:pt idx="165" formatCode="0.0">
                  <c:v>16.4508999052</c:v>
                </c:pt>
                <c:pt idx="166" formatCode="0.0">
                  <c:v>12.4202752601</c:v>
                </c:pt>
                <c:pt idx="167" formatCode="0.0">
                  <c:v>4.1274438811999996</c:v>
                </c:pt>
                <c:pt idx="168" formatCode="0.0">
                  <c:v>-0.72144288570000004</c:v>
                </c:pt>
                <c:pt idx="169" formatCode="0.0">
                  <c:v>-3.8643194504</c:v>
                </c:pt>
                <c:pt idx="170" formatCode="0.0">
                  <c:v>-3.0693444485999999</c:v>
                </c:pt>
                <c:pt idx="171" formatCode="0.0">
                  <c:v>-2.6991869918</c:v>
                </c:pt>
                <c:pt idx="172" formatCode="0.0">
                  <c:v>-2.5109170304999999</c:v>
                </c:pt>
                <c:pt idx="173" formatCode="0.0">
                  <c:v>-5.1692943913000002</c:v>
                </c:pt>
                <c:pt idx="174" formatCode="0.0">
                  <c:v>-6.4992232004000003</c:v>
                </c:pt>
                <c:pt idx="175" formatCode="0.0">
                  <c:v>-12.0324352602</c:v>
                </c:pt>
                <c:pt idx="176" formatCode="0.0">
                  <c:v>-17.497977891600001</c:v>
                </c:pt>
                <c:pt idx="177" formatCode="0.0">
                  <c:v>-24.8101952277</c:v>
                </c:pt>
                <c:pt idx="178" formatCode="0.0">
                  <c:v>-28.038220364200001</c:v>
                </c:pt>
                <c:pt idx="179" formatCode="0.0">
                  <c:v>-29.3115438108</c:v>
                </c:pt>
                <c:pt idx="180" formatCode="0.0">
                  <c:v>-35.163504238900003</c:v>
                </c:pt>
                <c:pt idx="181" formatCode="0.0">
                  <c:v>-34.033050468900001</c:v>
                </c:pt>
                <c:pt idx="182" formatCode="0.0">
                  <c:v>-30.492572322099999</c:v>
                </c:pt>
                <c:pt idx="183" formatCode="0.0">
                  <c:v>-20.8890374331</c:v>
                </c:pt>
                <c:pt idx="184" formatCode="0.0">
                  <c:v>-22.900335946199998</c:v>
                </c:pt>
                <c:pt idx="185" formatCode="0.0">
                  <c:v>-18.833469610200002</c:v>
                </c:pt>
                <c:pt idx="186" formatCode="0.0">
                  <c:v>-20.7144835225</c:v>
                </c:pt>
                <c:pt idx="187" formatCode="0.0">
                  <c:v>-19.774011299400001</c:v>
                </c:pt>
                <c:pt idx="188" formatCode="0.0">
                  <c:v>-20.294117647</c:v>
                </c:pt>
                <c:pt idx="189" formatCode="0.0">
                  <c:v>-19.689866570500001</c:v>
                </c:pt>
                <c:pt idx="190" formatCode="0.0">
                  <c:v>-16.680497925299999</c:v>
                </c:pt>
                <c:pt idx="191" formatCode="0.0">
                  <c:v>-17.1667486473</c:v>
                </c:pt>
                <c:pt idx="192" formatCode="0.0">
                  <c:v>-13.6363636363</c:v>
                </c:pt>
                <c:pt idx="193" formatCode="0.0">
                  <c:v>-18.212593094100001</c:v>
                </c:pt>
                <c:pt idx="194" formatCode="0.0">
                  <c:v>-19.9662542182</c:v>
                </c:pt>
                <c:pt idx="195" formatCode="0.0">
                  <c:v>-23.827629911199999</c:v>
                </c:pt>
                <c:pt idx="196" formatCode="0.0">
                  <c:v>-15.3594771241</c:v>
                </c:pt>
                <c:pt idx="197" formatCode="0.0">
                  <c:v>-12.3908663532</c:v>
                </c:pt>
                <c:pt idx="198" formatCode="0.0">
                  <c:v>-3.6325532657999999</c:v>
                </c:pt>
                <c:pt idx="199" formatCode="0.0">
                  <c:v>1.4825796886</c:v>
                </c:pt>
                <c:pt idx="200" formatCode="0.0">
                  <c:v>9.8810988108999993</c:v>
                </c:pt>
                <c:pt idx="201" formatCode="0.0">
                  <c:v>20.7903008531</c:v>
                </c:pt>
                <c:pt idx="202" formatCode="0.0">
                  <c:v>24.452191235000001</c:v>
                </c:pt>
                <c:pt idx="203" formatCode="0.0">
                  <c:v>31.235154394199999</c:v>
                </c:pt>
                <c:pt idx="204" formatCode="0.0">
                  <c:v>30.641672674799999</c:v>
                </c:pt>
                <c:pt idx="205" formatCode="0.0">
                  <c:v>50.827814569499999</c:v>
                </c:pt>
                <c:pt idx="206" formatCode="0.0">
                  <c:v>53.900210822200002</c:v>
                </c:pt>
                <c:pt idx="207" formatCode="0.0">
                  <c:v>51.303383250099998</c:v>
                </c:pt>
                <c:pt idx="208" formatCode="0.0">
                  <c:v>34.019734019700003</c:v>
                </c:pt>
                <c:pt idx="209" formatCode="0.0">
                  <c:v>30.164814105000001</c:v>
                </c:pt>
                <c:pt idx="210" formatCode="0.0">
                  <c:v>24.900326205100001</c:v>
                </c:pt>
                <c:pt idx="211" formatCode="0.0">
                  <c:v>26.0774287801</c:v>
                </c:pt>
                <c:pt idx="212" formatCode="0.0">
                  <c:v>24.477611940199999</c:v>
                </c:pt>
                <c:pt idx="213" formatCode="0.0">
                  <c:v>22.639405204399999</c:v>
                </c:pt>
                <c:pt idx="214" formatCode="0.0">
                  <c:v>22.649059623799999</c:v>
                </c:pt>
                <c:pt idx="215" formatCode="0.0">
                  <c:v>22.217194570099998</c:v>
                </c:pt>
                <c:pt idx="216" formatCode="0.0">
                  <c:v>19.591611479000001</c:v>
                </c:pt>
                <c:pt idx="217" formatCode="0.0">
                  <c:v>17.7277716794</c:v>
                </c:pt>
                <c:pt idx="218" formatCode="0.0">
                  <c:v>22.6940639269</c:v>
                </c:pt>
                <c:pt idx="219" formatCode="0.0">
                  <c:v>28.958944281499999</c:v>
                </c:pt>
                <c:pt idx="220" formatCode="0.0">
                  <c:v>33.418693982000001</c:v>
                </c:pt>
                <c:pt idx="221" formatCode="0.0">
                  <c:v>29.593639575899999</c:v>
                </c:pt>
                <c:pt idx="222" formatCode="0.0">
                  <c:v>27.539175856</c:v>
                </c:pt>
                <c:pt idx="223" formatCode="0.0">
                  <c:v>23.928157589800001</c:v>
                </c:pt>
                <c:pt idx="224" formatCode="0.0">
                  <c:v>22.9916067146</c:v>
                </c:pt>
                <c:pt idx="225" formatCode="0.0">
                  <c:v>23.522279478600002</c:v>
                </c:pt>
                <c:pt idx="226" formatCode="0.0">
                  <c:v>22.773246329500001</c:v>
                </c:pt>
                <c:pt idx="227" formatCode="0.0">
                  <c:v>22.843391336500002</c:v>
                </c:pt>
                <c:pt idx="228" formatCode="0.0">
                  <c:v>19.843101061300001</c:v>
                </c:pt>
                <c:pt idx="229" formatCode="0.0">
                  <c:v>4.0559440559000004</c:v>
                </c:pt>
                <c:pt idx="230" formatCode="0.0">
                  <c:v>-4.1682173427000002</c:v>
                </c:pt>
                <c:pt idx="231" formatCode="0.0">
                  <c:v>-5.0312677657</c:v>
                </c:pt>
                <c:pt idx="232" formatCode="0.0">
                  <c:v>-0.14395393470000001</c:v>
                </c:pt>
                <c:pt idx="233" formatCode="0.0">
                  <c:v>2.0449897749999999</c:v>
                </c:pt>
                <c:pt idx="234" formatCode="0.0">
                  <c:v>2.0477815699000002</c:v>
                </c:pt>
                <c:pt idx="235" formatCode="0.0">
                  <c:v>1.355773726</c:v>
                </c:pt>
                <c:pt idx="236" formatCode="0.0">
                  <c:v>-1.5598342676000001</c:v>
                </c:pt>
                <c:pt idx="237" formatCode="0.0">
                  <c:v>-2.8957055214</c:v>
                </c:pt>
                <c:pt idx="238" formatCode="0.0">
                  <c:v>-2.7106032419999999</c:v>
                </c:pt>
                <c:pt idx="239" formatCode="0.0">
                  <c:v>-2.6823387581999998</c:v>
                </c:pt>
                <c:pt idx="240" formatCode="0.0">
                  <c:v>-4.0046207161999998</c:v>
                </c:pt>
                <c:pt idx="241" formatCode="0.0">
                  <c:v>-11.200716845800001</c:v>
                </c:pt>
                <c:pt idx="242" formatCode="0.0">
                  <c:v>-12</c:v>
                </c:pt>
                <c:pt idx="243" formatCode="0.0">
                  <c:v>-13.109847351000001</c:v>
                </c:pt>
                <c:pt idx="244" formatCode="0.0">
                  <c:v>-12.974531475199999</c:v>
                </c:pt>
                <c:pt idx="245" formatCode="0.0">
                  <c:v>-13.8499220663</c:v>
                </c:pt>
                <c:pt idx="246" formatCode="0.0">
                  <c:v>-14.4927536231</c:v>
                </c:pt>
                <c:pt idx="247" formatCode="0.0">
                  <c:v>-14.275830258299999</c:v>
                </c:pt>
                <c:pt idx="248" formatCode="0.0">
                  <c:v>-15.102748204999999</c:v>
                </c:pt>
                <c:pt idx="249" formatCode="0.0">
                  <c:v>-15.8453373768</c:v>
                </c:pt>
                <c:pt idx="250" formatCode="0.0">
                  <c:v>-21.988527724600001</c:v>
                </c:pt>
                <c:pt idx="251" formatCode="0.0">
                  <c:v>-26.385877980699998</c:v>
                </c:pt>
                <c:pt idx="252" formatCode="0.0">
                  <c:v>-28.1588447653</c:v>
                </c:pt>
                <c:pt idx="253" formatCode="0.0">
                  <c:v>-20.787083753699999</c:v>
                </c:pt>
                <c:pt idx="254" formatCode="0.0">
                  <c:v>-33.406884377700003</c:v>
                </c:pt>
                <c:pt idx="255" formatCode="0.0">
                  <c:v>-43.816741302099999</c:v>
                </c:pt>
                <c:pt idx="256" formatCode="0.0">
                  <c:v>-50.828271673099998</c:v>
                </c:pt>
                <c:pt idx="257" formatCode="0.0">
                  <c:v>-47.454122512200001</c:v>
                </c:pt>
                <c:pt idx="258" formatCode="0.0">
                  <c:v>-40.704041720900001</c:v>
                </c:pt>
                <c:pt idx="259" formatCode="0.0">
                  <c:v>-31.5308044121</c:v>
                </c:pt>
                <c:pt idx="260" formatCode="0.0">
                  <c:v>-20.501603966099999</c:v>
                </c:pt>
                <c:pt idx="261" formatCode="0.0">
                  <c:v>-14.564564564499999</c:v>
                </c:pt>
                <c:pt idx="262" formatCode="0.0">
                  <c:v>-7.6680672267999999</c:v>
                </c:pt>
                <c:pt idx="263" formatCode="0.0">
                  <c:v>-5.216659655</c:v>
                </c:pt>
                <c:pt idx="264" formatCode="0.0">
                  <c:v>-1.8425460636</c:v>
                </c:pt>
                <c:pt idx="265" formatCode="0.0">
                  <c:v>-2.8025477706999999</c:v>
                </c:pt>
                <c:pt idx="266" formatCode="0.0">
                  <c:v>10.3379721669</c:v>
                </c:pt>
                <c:pt idx="267" formatCode="0.0">
                  <c:v>23.911710606900002</c:v>
                </c:pt>
                <c:pt idx="268" formatCode="0.0">
                  <c:v>27.961819202600001</c:v>
                </c:pt>
                <c:pt idx="269" formatCode="0.0">
                  <c:v>13.084112149499999</c:v>
                </c:pt>
                <c:pt idx="270" formatCode="0.0">
                  <c:v>-5.1011433597</c:v>
                </c:pt>
                <c:pt idx="271" formatCode="0.0">
                  <c:v>-21.807465618799998</c:v>
                </c:pt>
                <c:pt idx="272" formatCode="0.0">
                  <c:v>-32.2083639031</c:v>
                </c:pt>
                <c:pt idx="273" formatCode="0.0">
                  <c:v>-41.9332161687</c:v>
                </c:pt>
                <c:pt idx="274" formatCode="0.0">
                  <c:v>-43.761850587700003</c:v>
                </c:pt>
                <c:pt idx="275" formatCode="0.0">
                  <c:v>-44.917887261399997</c:v>
                </c:pt>
                <c:pt idx="276" formatCode="0.0">
                  <c:v>-41.126279863400001</c:v>
                </c:pt>
                <c:pt idx="277" formatCode="0.0">
                  <c:v>-37.155963302700002</c:v>
                </c:pt>
                <c:pt idx="278" formatCode="0.0">
                  <c:v>-31.771771771699999</c:v>
                </c:pt>
                <c:pt idx="279" formatCode="0.0">
                  <c:v>-30.6778822365</c:v>
                </c:pt>
                <c:pt idx="280" formatCode="0.0">
                  <c:v>-26.941641070599999</c:v>
                </c:pt>
                <c:pt idx="281" formatCode="0.0">
                  <c:v>-22.488038277499999</c:v>
                </c:pt>
                <c:pt idx="282" formatCode="0.0">
                  <c:v>-14.828544948999999</c:v>
                </c:pt>
                <c:pt idx="283" formatCode="0.0">
                  <c:v>-6.0804020100000002</c:v>
                </c:pt>
                <c:pt idx="284" formatCode="0.0">
                  <c:v>1.0281385280999999</c:v>
                </c:pt>
                <c:pt idx="285" formatCode="0.0">
                  <c:v>15.980629539900001</c:v>
                </c:pt>
                <c:pt idx="286" formatCode="0.0">
                  <c:v>31.894807821899999</c:v>
                </c:pt>
                <c:pt idx="287" formatCode="0.0">
                  <c:v>48.3481063658</c:v>
                </c:pt>
                <c:pt idx="288" formatCode="0.0">
                  <c:v>68.2125603864</c:v>
                </c:pt>
                <c:pt idx="289" formatCode="0.0">
                  <c:v>75.703858185599998</c:v>
                </c:pt>
                <c:pt idx="290" formatCode="0.0">
                  <c:v>78.609154929499994</c:v>
                </c:pt>
                <c:pt idx="291" formatCode="0.0">
                  <c:v>71.163454675200001</c:v>
                </c:pt>
                <c:pt idx="292" formatCode="0.0">
                  <c:v>76.7567567567</c:v>
                </c:pt>
                <c:pt idx="293" formatCode="0.0">
                  <c:v>80.864197530799999</c:v>
                </c:pt>
                <c:pt idx="294" formatCode="0.0">
                  <c:v>79.2709466811</c:v>
                </c:pt>
                <c:pt idx="295" formatCode="0.0">
                  <c:v>73.622257891900006</c:v>
                </c:pt>
                <c:pt idx="296" formatCode="0.0">
                  <c:v>64.702731654999994</c:v>
                </c:pt>
                <c:pt idx="297" formatCode="0.0">
                  <c:v>56.054279749400003</c:v>
                </c:pt>
                <c:pt idx="298" formatCode="0.0">
                  <c:v>38.548057259700002</c:v>
                </c:pt>
                <c:pt idx="299" formatCode="0.0">
                  <c:v>27.539380771299999</c:v>
                </c:pt>
                <c:pt idx="300" formatCode="0.0">
                  <c:v>20.9649626651</c:v>
                </c:pt>
                <c:pt idx="301" formatCode="0.0">
                  <c:v>24.451038575599998</c:v>
                </c:pt>
                <c:pt idx="302" formatCode="0.0">
                  <c:v>16.559881715100001</c:v>
                </c:pt>
                <c:pt idx="303" formatCode="0.0">
                  <c:v>14.7623019182</c:v>
                </c:pt>
                <c:pt idx="304" formatCode="0.0">
                  <c:v>5.1308188921999998</c:v>
                </c:pt>
                <c:pt idx="305" formatCode="0.0">
                  <c:v>3.1957803288000002</c:v>
                </c:pt>
                <c:pt idx="306" formatCode="0.0">
                  <c:v>-1.6388467374</c:v>
                </c:pt>
                <c:pt idx="307" formatCode="0.0">
                  <c:v>-7.3035439136999996</c:v>
                </c:pt>
                <c:pt idx="308" formatCode="0.0">
                  <c:v>-8.8455284552000002</c:v>
                </c:pt>
                <c:pt idx="309" formatCode="0.0">
                  <c:v>-8.2608695652000002</c:v>
                </c:pt>
                <c:pt idx="310" formatCode="0.0">
                  <c:v>-3.1734317342999998</c:v>
                </c:pt>
                <c:pt idx="311" formatCode="0.0">
                  <c:v>-4.2589437799999998E-2</c:v>
                </c:pt>
                <c:pt idx="312" formatCode="0.0">
                  <c:v>-4.0360873693999997</c:v>
                </c:pt>
                <c:pt idx="313" formatCode="0.0">
                  <c:v>-11.5402956604</c:v>
                </c:pt>
                <c:pt idx="314" formatCode="0.0">
                  <c:v>-8.9640591965999992</c:v>
                </c:pt>
                <c:pt idx="315" formatCode="0.0">
                  <c:v>-3.8154069766999998</c:v>
                </c:pt>
                <c:pt idx="316" formatCode="0.0">
                  <c:v>-0.19392372329999999</c:v>
                </c:pt>
                <c:pt idx="317" formatCode="0.0">
                  <c:v>-4.4197233913999998</c:v>
                </c:pt>
                <c:pt idx="318" formatCode="0.0">
                  <c:v>-2.8694847269000001</c:v>
                </c:pt>
                <c:pt idx="319" formatCode="0.0">
                  <c:v>1.994680851</c:v>
                </c:pt>
                <c:pt idx="320" formatCode="0.0">
                  <c:v>5.2443810202999996</c:v>
                </c:pt>
                <c:pt idx="321" formatCode="0.0">
                  <c:v>7.2183740429999999</c:v>
                </c:pt>
                <c:pt idx="322" formatCode="0.0">
                  <c:v>2.1341463414000001</c:v>
                </c:pt>
                <c:pt idx="323" formatCode="0.0">
                  <c:v>4.0051129100000002</c:v>
                </c:pt>
                <c:pt idx="324" formatCode="0.0">
                  <c:v>4.6016823353999996</c:v>
                </c:pt>
                <c:pt idx="325" formatCode="0.0">
                  <c:v>9.4878706199000007</c:v>
                </c:pt>
                <c:pt idx="326" formatCode="0.0">
                  <c:v>8.7320018578000003</c:v>
                </c:pt>
                <c:pt idx="327" formatCode="0.0">
                  <c:v>5.9690215338000003</c:v>
                </c:pt>
                <c:pt idx="328" formatCode="0.0">
                  <c:v>10.5893782383</c:v>
                </c:pt>
                <c:pt idx="329" formatCode="0.0">
                  <c:v>16.2000629128</c:v>
                </c:pt>
                <c:pt idx="330" formatCode="0.0">
                  <c:v>15.7878017789</c:v>
                </c:pt>
                <c:pt idx="331" formatCode="0.0">
                  <c:v>13.363754889100001</c:v>
                </c:pt>
                <c:pt idx="332" formatCode="0.0">
                  <c:v>10.3050847457</c:v>
                </c:pt>
                <c:pt idx="333" formatCode="0.0">
                  <c:v>6.3583815028000004</c:v>
                </c:pt>
                <c:pt idx="334" formatCode="0.0">
                  <c:v>4.8134328357999996</c:v>
                </c:pt>
                <c:pt idx="335" formatCode="0.0">
                  <c:v>2.6628430970000001</c:v>
                </c:pt>
                <c:pt idx="336" formatCode="0.0">
                  <c:v>3.5477767265</c:v>
                </c:pt>
                <c:pt idx="337" formatCode="0.0">
                  <c:v>4.9729197439000004</c:v>
                </c:pt>
                <c:pt idx="338" formatCode="0.0">
                  <c:v>3.1183255018999998</c:v>
                </c:pt>
                <c:pt idx="339" formatCode="0.0">
                  <c:v>3.5650623884999999</c:v>
                </c:pt>
                <c:pt idx="340" formatCode="0.0">
                  <c:v>-2.5475841874</c:v>
                </c:pt>
                <c:pt idx="341" formatCode="0.0">
                  <c:v>-6.1992420140000002</c:v>
                </c:pt>
                <c:pt idx="342" formatCode="0.0">
                  <c:v>-6.8038408778999999</c:v>
                </c:pt>
                <c:pt idx="343" formatCode="0.0">
                  <c:v>-6.1817136284999998</c:v>
                </c:pt>
                <c:pt idx="344" formatCode="0.0">
                  <c:v>-1.2599877074000001</c:v>
                </c:pt>
                <c:pt idx="345" formatCode="0.0">
                  <c:v>-2.0460358055999999</c:v>
                </c:pt>
                <c:pt idx="346" formatCode="0.0">
                  <c:v>1.4595941616000001</c:v>
                </c:pt>
                <c:pt idx="347" formatCode="0.0">
                  <c:v>-5.3870710295000004</c:v>
                </c:pt>
                <c:pt idx="348" formatCode="0.0">
                  <c:v>-10.324349017799999</c:v>
                </c:pt>
                <c:pt idx="349" formatCode="0.0">
                  <c:v>-15.1031894934</c:v>
                </c:pt>
                <c:pt idx="350" formatCode="0.0">
                  <c:v>-8.9892294946</c:v>
                </c:pt>
                <c:pt idx="351" formatCode="0.0">
                  <c:v>-7.0567986229999997</c:v>
                </c:pt>
                <c:pt idx="352" formatCode="0.0">
                  <c:v>-6.8509615384</c:v>
                </c:pt>
                <c:pt idx="353" formatCode="0.0">
                  <c:v>-6.5800865799999997</c:v>
                </c:pt>
                <c:pt idx="354" formatCode="0.0">
                  <c:v>-6.4174271415000002</c:v>
                </c:pt>
                <c:pt idx="355" formatCode="0.0">
                  <c:v>-3.3711308611000002</c:v>
                </c:pt>
                <c:pt idx="356" formatCode="0.0">
                  <c:v>-8.6834733892999996</c:v>
                </c:pt>
                <c:pt idx="357" formatCode="0.0">
                  <c:v>-5.0913838120000001</c:v>
                </c:pt>
                <c:pt idx="358" formatCode="0.0">
                  <c:v>-5.0526315788999998</c:v>
                </c:pt>
                <c:pt idx="359" formatCode="0.0">
                  <c:v>3.1632222689999998</c:v>
                </c:pt>
                <c:pt idx="360" formatCode="0.0">
                  <c:v>10.443199184899999</c:v>
                </c:pt>
                <c:pt idx="361" formatCode="0.0">
                  <c:v>7.6795580110000001</c:v>
                </c:pt>
                <c:pt idx="362" formatCode="0.0">
                  <c:v>-3.1861629493999999</c:v>
                </c:pt>
                <c:pt idx="363" formatCode="0.0">
                  <c:v>-9.9259259258999997</c:v>
                </c:pt>
                <c:pt idx="364" formatCode="0.0">
                  <c:v>-7.9677419354000003</c:v>
                </c:pt>
                <c:pt idx="365" formatCode="0.0">
                  <c:v>-6.6728452269999998</c:v>
                </c:pt>
                <c:pt idx="366" formatCode="0.0">
                  <c:v>-5.7250707769</c:v>
                </c:pt>
                <c:pt idx="367" formatCode="0.0">
                  <c:v>-8.0241040279</c:v>
                </c:pt>
                <c:pt idx="368" formatCode="0.0">
                  <c:v>-7.2597137013999999</c:v>
                </c:pt>
                <c:pt idx="369" formatCode="0.0">
                  <c:v>-8.7689133424999994</c:v>
                </c:pt>
                <c:pt idx="370" formatCode="0.0">
                  <c:v>-9.2756836659000008</c:v>
                </c:pt>
                <c:pt idx="371" formatCode="0.0">
                  <c:v>-11.4881439084</c:v>
                </c:pt>
                <c:pt idx="372" formatCode="0.0">
                  <c:v>-10.885608855999999</c:v>
                </c:pt>
                <c:pt idx="373" formatCode="0.0">
                  <c:v>-3.9507439712000001</c:v>
                </c:pt>
                <c:pt idx="374" formatCode="0.0">
                  <c:v>2.0216267042</c:v>
                </c:pt>
                <c:pt idx="375" formatCode="0.0">
                  <c:v>-1.6858552630999999</c:v>
                </c:pt>
                <c:pt idx="376" formatCode="0.0">
                  <c:v>-6.9050122677000001</c:v>
                </c:pt>
                <c:pt idx="377" formatCode="0.0">
                  <c:v>-10.1952995696</c:v>
                </c:pt>
                <c:pt idx="378" formatCode="0.0">
                  <c:v>-10.977644310900001</c:v>
                </c:pt>
                <c:pt idx="379" formatCode="0.0">
                  <c:v>-13.7931034482</c:v>
                </c:pt>
                <c:pt idx="380" formatCode="0.0">
                  <c:v>-14.369717015799999</c:v>
                </c:pt>
                <c:pt idx="381" formatCode="0.0">
                  <c:v>-15.9065209197</c:v>
                </c:pt>
                <c:pt idx="382" formatCode="0.0">
                  <c:v>-17.5560081466</c:v>
                </c:pt>
                <c:pt idx="383" formatCode="0.0">
                  <c:v>-19.8152424942</c:v>
                </c:pt>
                <c:pt idx="384" formatCode="0.0">
                  <c:v>-28.985507246299999</c:v>
                </c:pt>
                <c:pt idx="385" formatCode="0.0">
                  <c:v>-31.410256410199999</c:v>
                </c:pt>
                <c:pt idx="386" formatCode="0.0">
                  <c:v>-32.396313364000001</c:v>
                </c:pt>
                <c:pt idx="387" formatCode="0.0">
                  <c:v>-20.4098703471</c:v>
                </c:pt>
                <c:pt idx="388" formatCode="0.0">
                  <c:v>-13.893072289099999</c:v>
                </c:pt>
                <c:pt idx="389" formatCode="0.0">
                  <c:v>-6.3398451898000001</c:v>
                </c:pt>
                <c:pt idx="390" formatCode="0.0">
                  <c:v>-3.0359820089</c:v>
                </c:pt>
                <c:pt idx="391" formatCode="0.0">
                  <c:v>1.1599999999999999</c:v>
                </c:pt>
                <c:pt idx="392" formatCode="0.0">
                  <c:v>2.9184549355999998</c:v>
                </c:pt>
                <c:pt idx="393" formatCode="0.0">
                  <c:v>4.5719408337000003</c:v>
                </c:pt>
                <c:pt idx="394" formatCode="0.0">
                  <c:v>7.3122529643999998</c:v>
                </c:pt>
                <c:pt idx="395" formatCode="0.00">
                  <c:v>15.092165898599999</c:v>
                </c:pt>
                <c:pt idx="396" formatCode="0.0">
                  <c:v>29.2274052478</c:v>
                </c:pt>
                <c:pt idx="397" formatCode="0.0">
                  <c:v>43.224299065399997</c:v>
                </c:pt>
                <c:pt idx="398" formatCode="0.0">
                  <c:v>48.943421949499999</c:v>
                </c:pt>
                <c:pt idx="399" formatCode="0.0">
                  <c:v>33.263268523299999</c:v>
                </c:pt>
                <c:pt idx="400" formatCode="0.0">
                  <c:v>24.442501093099999</c:v>
                </c:pt>
                <c:pt idx="401" formatCode="0.0">
                  <c:v>16.6469893742</c:v>
                </c:pt>
                <c:pt idx="402" formatCode="0.0">
                  <c:v>14.456899884</c:v>
                </c:pt>
                <c:pt idx="403" formatCode="0.0">
                  <c:v>13.7603795966</c:v>
                </c:pt>
                <c:pt idx="404" formatCode="0.0">
                  <c:v>15.2627189324</c:v>
                </c:pt>
                <c:pt idx="405" formatCode="0.0">
                  <c:v>19.717102443200002</c:v>
                </c:pt>
                <c:pt idx="406" formatCode="0.0">
                  <c:v>20.764272559799998</c:v>
                </c:pt>
                <c:pt idx="407" formatCode="0.0">
                  <c:v>19.519519519500001</c:v>
                </c:pt>
                <c:pt idx="408" formatCode="0.0">
                  <c:v>15.905245346799999</c:v>
                </c:pt>
                <c:pt idx="409" formatCode="0.0">
                  <c:v>6.6884176181999999</c:v>
                </c:pt>
                <c:pt idx="410" formatCode="0.0">
                  <c:v>-2.4256292905999999</c:v>
                </c:pt>
                <c:pt idx="411" formatCode="0.0">
                  <c:v>0.47318611980000003</c:v>
                </c:pt>
                <c:pt idx="412" formatCode="0.0">
                  <c:v>4.8840477863</c:v>
                </c:pt>
                <c:pt idx="413" formatCode="0.0">
                  <c:v>9.2105263156999992</c:v>
                </c:pt>
                <c:pt idx="414" formatCode="0.0">
                  <c:v>7.9702803106999998</c:v>
                </c:pt>
                <c:pt idx="415" formatCode="0.0">
                  <c:v>10.8098713938</c:v>
                </c:pt>
                <c:pt idx="416" formatCode="0.0">
                  <c:v>11.9030390738</c:v>
                </c:pt>
                <c:pt idx="417" formatCode="0.0">
                  <c:v>12.567132116</c:v>
                </c:pt>
                <c:pt idx="418" formatCode="0.0">
                  <c:v>13.114754098300001</c:v>
                </c:pt>
                <c:pt idx="419" formatCode="0.0">
                  <c:v>17.001675041799999</c:v>
                </c:pt>
                <c:pt idx="420" formatCode="0.0">
                  <c:v>17.323600973200001</c:v>
                </c:pt>
                <c:pt idx="421" formatCode="0.0">
                  <c:v>12.7930682976</c:v>
                </c:pt>
                <c:pt idx="422" formatCode="0.0">
                  <c:v>18.480300187600001</c:v>
                </c:pt>
                <c:pt idx="423" formatCode="0.0">
                  <c:v>17.6216640502</c:v>
                </c:pt>
                <c:pt idx="424" formatCode="0.0">
                  <c:v>17.654941373500002</c:v>
                </c:pt>
                <c:pt idx="425" formatCode="0.0">
                  <c:v>9.4223046030000006</c:v>
                </c:pt>
                <c:pt idx="426" formatCode="0.0">
                  <c:v>9.5714732561000009</c:v>
                </c:pt>
                <c:pt idx="427" formatCode="0.0">
                  <c:v>6.0539523211999997</c:v>
                </c:pt>
                <c:pt idx="428" formatCode="0.0">
                  <c:v>5.3022955059000001</c:v>
                </c:pt>
                <c:pt idx="429" formatCode="0.0">
                  <c:v>0.69974554700000002</c:v>
                </c:pt>
                <c:pt idx="430" formatCode="0.0">
                  <c:v>-0.80889787660000001</c:v>
                </c:pt>
                <c:pt idx="431" formatCode="0.0">
                  <c:v>-4.8317823907999999</c:v>
                </c:pt>
                <c:pt idx="432" formatCode="0.0">
                  <c:v>-5.3504769804999999</c:v>
                </c:pt>
                <c:pt idx="433" formatCode="0.0">
                  <c:v>-7.0492544057000002</c:v>
                </c:pt>
                <c:pt idx="434" formatCode="0.0">
                  <c:v>-15.2019002375</c:v>
                </c:pt>
                <c:pt idx="435" formatCode="0.0">
                  <c:v>-18.418418418400002</c:v>
                </c:pt>
                <c:pt idx="436" formatCode="0.0">
                  <c:v>-19.846241457800001</c:v>
                </c:pt>
                <c:pt idx="437" formatCode="0.0">
                  <c:v>-16.233766233699999</c:v>
                </c:pt>
                <c:pt idx="438" formatCode="0.0">
                  <c:v>-12.9888666856</c:v>
                </c:pt>
                <c:pt idx="439" formatCode="0.0">
                  <c:v>-8.0153800650000004</c:v>
                </c:pt>
                <c:pt idx="440" formatCode="0.0">
                  <c:v>-5.3730426773</c:v>
                </c:pt>
                <c:pt idx="441" formatCode="0.0">
                  <c:v>-2.8111181301000001</c:v>
                </c:pt>
                <c:pt idx="442" formatCode="0.0">
                  <c:v>-4.4512402309999999</c:v>
                </c:pt>
                <c:pt idx="443" formatCode="0.0">
                  <c:v>-3.2719067318000001</c:v>
                </c:pt>
                <c:pt idx="444" formatCode="0.0">
                  <c:v>-1.5775635406999999</c:v>
                </c:pt>
                <c:pt idx="445" formatCode="0.0">
                  <c:v>5.3962080700000001</c:v>
                </c:pt>
                <c:pt idx="446" formatCode="0.0">
                  <c:v>12.0448179271</c:v>
                </c:pt>
                <c:pt idx="447" formatCode="0.0">
                  <c:v>18.200408997899999</c:v>
                </c:pt>
                <c:pt idx="448" formatCode="0.0">
                  <c:v>15.950266429799999</c:v>
                </c:pt>
                <c:pt idx="449" formatCode="0.0">
                  <c:v>16.110549376400002</c:v>
                </c:pt>
                <c:pt idx="450" formatCode="0.0">
                  <c:v>10.1377952755</c:v>
                </c:pt>
                <c:pt idx="451" formatCode="0.0">
                  <c:v>9.2282958198999996</c:v>
                </c:pt>
                <c:pt idx="452" formatCode="0.0">
                  <c:v>5.1265412069999998</c:v>
                </c:pt>
                <c:pt idx="453" formatCode="0.0">
                  <c:v>2.6649333766000001</c:v>
                </c:pt>
                <c:pt idx="454" formatCode="0.0">
                  <c:v>0.60455192030000005</c:v>
                </c:pt>
                <c:pt idx="455" formatCode="0.0">
                  <c:v>-1.8273716951000001</c:v>
                </c:pt>
                <c:pt idx="456" formatCode="0.0">
                  <c:v>-2.8940338378999999</c:v>
                </c:pt>
                <c:pt idx="457" formatCode="0.0">
                  <c:v>-2.8597785977000001</c:v>
                </c:pt>
                <c:pt idx="458" formatCode="0.0">
                  <c:v>-0.91666666659999996</c:v>
                </c:pt>
                <c:pt idx="459" formatCode="0.0">
                  <c:v>-2.8719723183000001</c:v>
                </c:pt>
                <c:pt idx="460" formatCode="0.0">
                  <c:v>-4.4730392156000001</c:v>
                </c:pt>
                <c:pt idx="461" formatCode="0.0">
                  <c:v>-5.8055152394</c:v>
                </c:pt>
                <c:pt idx="462" formatCode="0.0">
                  <c:v>-3.9618707179000001</c:v>
                </c:pt>
                <c:pt idx="463" formatCode="0.0">
                  <c:v>-7.2711215777999998</c:v>
                </c:pt>
                <c:pt idx="464" formatCode="0.0">
                  <c:v>-2.9320987654000001</c:v>
                </c:pt>
                <c:pt idx="465" formatCode="0.0">
                  <c:v>-3.0389363721999998</c:v>
                </c:pt>
                <c:pt idx="466" formatCode="0.0">
                  <c:v>2.9338989041999999</c:v>
                </c:pt>
                <c:pt idx="467" formatCode="0.0">
                  <c:v>1.702970297</c:v>
                </c:pt>
                <c:pt idx="468" formatCode="0.0">
                  <c:v>5.4103622190999996</c:v>
                </c:pt>
                <c:pt idx="469" formatCode="0.0">
                  <c:v>6.8850902184000002</c:v>
                </c:pt>
                <c:pt idx="470" formatCode="0.0">
                  <c:v>8.6627417997999991</c:v>
                </c:pt>
                <c:pt idx="471" formatCode="0.0">
                  <c:v>8.0869255431999996</c:v>
                </c:pt>
                <c:pt idx="472" formatCode="0.0">
                  <c:v>8.6914688902999995</c:v>
                </c:pt>
                <c:pt idx="473" formatCode="0.0">
                  <c:v>11.063174114000001</c:v>
                </c:pt>
                <c:pt idx="474" formatCode="0.0">
                  <c:v>12.779156327500001</c:v>
                </c:pt>
                <c:pt idx="475" formatCode="0.0">
                  <c:v>15.650793650700001</c:v>
                </c:pt>
                <c:pt idx="476" formatCode="0.0">
                  <c:v>10.6518282988</c:v>
                </c:pt>
                <c:pt idx="477" formatCode="0.0">
                  <c:v>11.3287626509</c:v>
                </c:pt>
                <c:pt idx="478" formatCode="0.0">
                  <c:v>12.362637362599999</c:v>
                </c:pt>
                <c:pt idx="479" formatCode="0.0">
                  <c:v>18.613707165099999</c:v>
                </c:pt>
                <c:pt idx="480" formatCode="0.0">
                  <c:v>18.0948238364</c:v>
                </c:pt>
                <c:pt idx="481" formatCode="0.0">
                  <c:v>14.2159040426</c:v>
                </c:pt>
                <c:pt idx="482" formatCode="0.0">
                  <c:v>11.1455108359</c:v>
                </c:pt>
                <c:pt idx="483" formatCode="0.0">
                  <c:v>6.2294001318000003</c:v>
                </c:pt>
                <c:pt idx="484" formatCode="0.0">
                  <c:v>6.7866627322999999</c:v>
                </c:pt>
                <c:pt idx="485" formatCode="0.0">
                  <c:v>1.7758046614</c:v>
                </c:pt>
                <c:pt idx="486" formatCode="0.0">
                  <c:v>2.1727172716999998</c:v>
                </c:pt>
                <c:pt idx="487" formatCode="0.0">
                  <c:v>-0.52154817450000002</c:v>
                </c:pt>
                <c:pt idx="488" formatCode="0.0">
                  <c:v>-0.22988505740000001</c:v>
                </c:pt>
                <c:pt idx="489" formatCode="0.0">
                  <c:v>-0.35190615829999999</c:v>
                </c:pt>
                <c:pt idx="490" formatCode="0.0">
                  <c:v>-1.2836185819000001</c:v>
                </c:pt>
                <c:pt idx="491" formatCode="0.0">
                  <c:v>-1.0833880498999999</c:v>
                </c:pt>
                <c:pt idx="492" formatCode="0.0">
                  <c:v>-1.620626151</c:v>
                </c:pt>
                <c:pt idx="493" formatCode="0.0">
                  <c:v>-1.0890704006</c:v>
                </c:pt>
                <c:pt idx="494" formatCode="0.0">
                  <c:v>-3.1337047352999998</c:v>
                </c:pt>
                <c:pt idx="495" formatCode="0.0">
                  <c:v>-1.2100527458000001</c:v>
                </c:pt>
                <c:pt idx="496" formatCode="0.0">
                  <c:v>-2.4039789997000001</c:v>
                </c:pt>
                <c:pt idx="497" formatCode="0.0">
                  <c:v>-2.6717557251000001</c:v>
                </c:pt>
                <c:pt idx="498" formatCode="0.0">
                  <c:v>-7.5100942126000003</c:v>
                </c:pt>
                <c:pt idx="499" formatCode="0.0">
                  <c:v>-7.6710816777000002</c:v>
                </c:pt>
                <c:pt idx="500" formatCode="0.0">
                  <c:v>-7.6900921658000003</c:v>
                </c:pt>
                <c:pt idx="501" formatCode="0.0">
                  <c:v>-4.8557975279000001</c:v>
                </c:pt>
                <c:pt idx="502" formatCode="0.0">
                  <c:v>-7.5851393187999996</c:v>
                </c:pt>
                <c:pt idx="503" formatCode="0.0">
                  <c:v>-8.6624626616999993</c:v>
                </c:pt>
                <c:pt idx="504" formatCode="0.0">
                  <c:v>-6.0651441407000002</c:v>
                </c:pt>
                <c:pt idx="505" formatCode="0.0">
                  <c:v>-2.5953598111999998</c:v>
                </c:pt>
                <c:pt idx="506" formatCode="0.0">
                  <c:v>-1.5815959741000001</c:v>
                </c:pt>
                <c:pt idx="507" formatCode="0.0">
                  <c:v>-1.978643216</c:v>
                </c:pt>
                <c:pt idx="508" formatCode="0.0">
                  <c:v>-0.25481313700000002</c:v>
                </c:pt>
                <c:pt idx="509" formatCode="0.0">
                  <c:v>4.7058823528999998</c:v>
                </c:pt>
                <c:pt idx="510" formatCode="0.0">
                  <c:v>8.2945285215000002</c:v>
                </c:pt>
                <c:pt idx="511" formatCode="0.0">
                  <c:v>8.0992229526999999</c:v>
                </c:pt>
                <c:pt idx="512" formatCode="0.0">
                  <c:v>6.4274570981999997</c:v>
                </c:pt>
                <c:pt idx="513" formatCode="0.0">
                  <c:v>2.3507578100000002</c:v>
                </c:pt>
                <c:pt idx="514" formatCode="0.0">
                  <c:v>2.5460636514999999</c:v>
                </c:pt>
                <c:pt idx="515" formatCode="0.0">
                  <c:v>3.3793604651</c:v>
                </c:pt>
                <c:pt idx="516" formatCode="0.0">
                  <c:v>3.1885213231999998</c:v>
                </c:pt>
                <c:pt idx="517" formatCode="0.0">
                  <c:v>7.9531691562000004</c:v>
                </c:pt>
                <c:pt idx="518" formatCode="0.0">
                  <c:v>7.1219868517</c:v>
                </c:pt>
                <c:pt idx="519" formatCode="0.0">
                  <c:v>5.9916693367000002</c:v>
                </c:pt>
                <c:pt idx="520" formatCode="0.0">
                  <c:v>3.7184217996000002</c:v>
                </c:pt>
                <c:pt idx="521" formatCode="0.0">
                  <c:v>3.2637774209999999</c:v>
                </c:pt>
                <c:pt idx="522" formatCode="0.0">
                  <c:v>4.5417898414</c:v>
                </c:pt>
                <c:pt idx="523" formatCode="0.0">
                  <c:v>1.3823610727</c:v>
                </c:pt>
                <c:pt idx="524" formatCode="0.0">
                  <c:v>5.7167985927</c:v>
                </c:pt>
                <c:pt idx="525" formatCode="0.0">
                  <c:v>7.0414022362999997</c:v>
                </c:pt>
                <c:pt idx="526" formatCode="0.0">
                  <c:v>12.838941522300001</c:v>
                </c:pt>
                <c:pt idx="527" formatCode="0.0">
                  <c:v>11.985940246</c:v>
                </c:pt>
                <c:pt idx="528" formatCode="0.0">
                  <c:v>14.213982232499999</c:v>
                </c:pt>
                <c:pt idx="529" formatCode="0.0">
                  <c:v>5.1608077785999997</c:v>
                </c:pt>
                <c:pt idx="530" formatCode="0.0">
                  <c:v>3.6822366177000001</c:v>
                </c:pt>
                <c:pt idx="531" formatCode="0.0">
                  <c:v>1.6928657799</c:v>
                </c:pt>
                <c:pt idx="532" formatCode="0.0">
                  <c:v>4.5429666118999998</c:v>
                </c:pt>
                <c:pt idx="533" formatCode="0.0">
                  <c:v>5.2590673575000002</c:v>
                </c:pt>
                <c:pt idx="534" formatCode="0.0">
                  <c:v>8.2005141387999991</c:v>
                </c:pt>
                <c:pt idx="535" formatCode="0.0">
                  <c:v>14.371420779899999</c:v>
                </c:pt>
                <c:pt idx="536" formatCode="0.0">
                  <c:v>14.254021075900001</c:v>
                </c:pt>
                <c:pt idx="537" formatCode="0.0">
                  <c:v>15.9796725014</c:v>
                </c:pt>
                <c:pt idx="538" formatCode="0.0">
                  <c:v>15.691951360699999</c:v>
                </c:pt>
                <c:pt idx="539" formatCode="0.0">
                  <c:v>18.236032642800001</c:v>
                </c:pt>
                <c:pt idx="540" formatCode="0.0">
                  <c:v>13.15522489</c:v>
                </c:pt>
                <c:pt idx="541" formatCode="0.0">
                  <c:v>12.268847795099999</c:v>
                </c:pt>
                <c:pt idx="542" formatCode="0.0">
                  <c:v>13.4824071029</c:v>
                </c:pt>
                <c:pt idx="543" formatCode="0.0">
                  <c:v>17.5683709869</c:v>
                </c:pt>
                <c:pt idx="544" formatCode="0.0">
                  <c:v>18.455497382099999</c:v>
                </c:pt>
                <c:pt idx="545" formatCode="0.0">
                  <c:v>12.1585035687</c:v>
                </c:pt>
                <c:pt idx="546" formatCode="0.0">
                  <c:v>8.8857210737999992</c:v>
                </c:pt>
                <c:pt idx="547" formatCode="0.0">
                  <c:v>8.3929422984999995</c:v>
                </c:pt>
                <c:pt idx="548" formatCode="0.0">
                  <c:v>6.7718446601000002</c:v>
                </c:pt>
                <c:pt idx="549" formatCode="0.0">
                  <c:v>4.8685491722999998</c:v>
                </c:pt>
                <c:pt idx="550" formatCode="0.0">
                  <c:v>-3.3033033032999999</c:v>
                </c:pt>
                <c:pt idx="551" formatCode="0.0">
                  <c:v>-1.8316963100000001</c:v>
                </c:pt>
                <c:pt idx="552" formatCode="0.0">
                  <c:v>1.8230723251000001</c:v>
                </c:pt>
                <c:pt idx="553" formatCode="0.0">
                  <c:v>11.118150142499999</c:v>
                </c:pt>
                <c:pt idx="554" formatCode="0.0">
                  <c:v>6.8675746159999997</c:v>
                </c:pt>
                <c:pt idx="555" formatCode="0.0">
                  <c:v>2.6548672565999998</c:v>
                </c:pt>
                <c:pt idx="556" formatCode="0.0">
                  <c:v>0.61878453030000002</c:v>
                </c:pt>
                <c:pt idx="557" formatCode="0.0">
                  <c:v>6.3638358568999998</c:v>
                </c:pt>
                <c:pt idx="558" formatCode="0.0">
                  <c:v>7.1787039056999999</c:v>
                </c:pt>
                <c:pt idx="559" formatCode="0.0">
                  <c:v>5.4553453584999998</c:v>
                </c:pt>
                <c:pt idx="560" formatCode="0.0">
                  <c:v>6.9788588315000002</c:v>
                </c:pt>
                <c:pt idx="561" formatCode="0.0">
                  <c:v>7.5441039925000002</c:v>
                </c:pt>
                <c:pt idx="562" formatCode="0.0">
                  <c:v>13.3022774327</c:v>
                </c:pt>
                <c:pt idx="563">
                  <c:v>5.9221200647999996</c:v>
                </c:pt>
                <c:pt idx="564" formatCode="0.0">
                  <c:v>6.2518344584000003</c:v>
                </c:pt>
                <c:pt idx="565" formatCode="0.0">
                  <c:v>0.4846066134</c:v>
                </c:pt>
                <c:pt idx="566" formatCode="0.0">
                  <c:v>3.6605206073000001</c:v>
                </c:pt>
                <c:pt idx="567" formatCode="0.0">
                  <c:v>-2.4384236452999999</c:v>
                </c:pt>
                <c:pt idx="568" formatCode="0.0">
                  <c:v>-5.4469580496000001</c:v>
                </c:pt>
                <c:pt idx="569" formatCode="0.0">
                  <c:v>-10.7282855374</c:v>
                </c:pt>
                <c:pt idx="570" formatCode="0.0">
                  <c:v>-12.255700325699999</c:v>
                </c:pt>
                <c:pt idx="571" formatCode="0.0">
                  <c:v>-18.0225281602</c:v>
                </c:pt>
                <c:pt idx="572" formatCode="0.0">
                  <c:v>-20.888227794300001</c:v>
                </c:pt>
                <c:pt idx="573" formatCode="0.0">
                  <c:v>-25.922728253799999</c:v>
                </c:pt>
                <c:pt idx="574" formatCode="0.0">
                  <c:v>-28.072179077200001</c:v>
                </c:pt>
                <c:pt idx="575" formatCode="0.0">
                  <c:v>-29.027316824100001</c:v>
                </c:pt>
                <c:pt idx="576" formatCode="0.0">
                  <c:v>-31.104972375599999</c:v>
                </c:pt>
                <c:pt idx="577" formatCode="0.0">
                  <c:v>-31.744680850999998</c:v>
                </c:pt>
                <c:pt idx="578" formatCode="0.0">
                  <c:v>-32.095213183299997</c:v>
                </c:pt>
                <c:pt idx="579" formatCode="0.0">
                  <c:v>-25.3723807119</c:v>
                </c:pt>
                <c:pt idx="580" formatCode="0.0">
                  <c:v>-24.7154471544</c:v>
                </c:pt>
                <c:pt idx="581" formatCode="0.0">
                  <c:v>-23.064478853699999</c:v>
                </c:pt>
                <c:pt idx="582" formatCode="0.0">
                  <c:v>-25.382830626400001</c:v>
                </c:pt>
                <c:pt idx="583" formatCode="0.0">
                  <c:v>-24.478371501200002</c:v>
                </c:pt>
                <c:pt idx="584" formatCode="0.0">
                  <c:v>-28.740263228500002</c:v>
                </c:pt>
                <c:pt idx="585" formatCode="0.0">
                  <c:v>-29.312354312299998</c:v>
                </c:pt>
                <c:pt idx="586" formatCode="0.0">
                  <c:v>-31.851381390899999</c:v>
                </c:pt>
                <c:pt idx="587" formatCode="0.0">
                  <c:v>-32.266187050299997</c:v>
                </c:pt>
                <c:pt idx="588" formatCode="0.0">
                  <c:v>-36.086607858800001</c:v>
                </c:pt>
                <c:pt idx="589" formatCode="0.0">
                  <c:v>-36.533665835400001</c:v>
                </c:pt>
                <c:pt idx="590" formatCode="0.0">
                  <c:v>-37.634822804300001</c:v>
                </c:pt>
                <c:pt idx="591" formatCode="0.0">
                  <c:v>-40.460081190700002</c:v>
                </c:pt>
                <c:pt idx="592" formatCode="0.0">
                  <c:v>-41.314409132900003</c:v>
                </c:pt>
                <c:pt idx="593" formatCode="0.0">
                  <c:v>-41.754280564699997</c:v>
                </c:pt>
                <c:pt idx="594" formatCode="0.0">
                  <c:v>-40.547263681499999</c:v>
                </c:pt>
                <c:pt idx="595" formatCode="0.0">
                  <c:v>-39.521563342299999</c:v>
                </c:pt>
                <c:pt idx="596" formatCode="0.0">
                  <c:v>-38.560120618100001</c:v>
                </c:pt>
                <c:pt idx="597" formatCode="0.0">
                  <c:v>-38.623248144999998</c:v>
                </c:pt>
                <c:pt idx="598" formatCode="0.0">
                  <c:v>-41.379310344799997</c:v>
                </c:pt>
                <c:pt idx="599" formatCode="0.0">
                  <c:v>-45.193839617599998</c:v>
                </c:pt>
                <c:pt idx="600" formatCode="0.0">
                  <c:v>-49.749058971099998</c:v>
                </c:pt>
                <c:pt idx="601" formatCode="0.0">
                  <c:v>-51.931892599800001</c:v>
                </c:pt>
                <c:pt idx="602" formatCode="0.0">
                  <c:v>-51.636812847400002</c:v>
                </c:pt>
                <c:pt idx="603" formatCode="0.0">
                  <c:v>-48.522727272700003</c:v>
                </c:pt>
                <c:pt idx="604" formatCode="0.0">
                  <c:v>-44.532071503600001</c:v>
                </c:pt>
                <c:pt idx="605" formatCode="0.0">
                  <c:v>-36.204228983999997</c:v>
                </c:pt>
                <c:pt idx="606" formatCode="0.0">
                  <c:v>-27.8242677824</c:v>
                </c:pt>
                <c:pt idx="607" formatCode="0.0">
                  <c:v>-20.947075208899999</c:v>
                </c:pt>
                <c:pt idx="608" formatCode="0.0">
                  <c:v>-15.153374233099999</c:v>
                </c:pt>
                <c:pt idx="609" formatCode="0.0">
                  <c:v>-13.7676292813</c:v>
                </c:pt>
                <c:pt idx="610" formatCode="0.0">
                  <c:v>-4.4515103337999999</c:v>
                </c:pt>
                <c:pt idx="611" formatCode="0.0">
                  <c:v>1.453488372</c:v>
                </c:pt>
                <c:pt idx="612" formatCode="0.0">
                  <c:v>21.098626716599998</c:v>
                </c:pt>
                <c:pt idx="613" formatCode="0.0">
                  <c:v>32.152588555800001</c:v>
                </c:pt>
                <c:pt idx="614" formatCode="0.0">
                  <c:v>45.977011494199999</c:v>
                </c:pt>
                <c:pt idx="615" formatCode="0.0">
                  <c:v>48.785871964599998</c:v>
                </c:pt>
                <c:pt idx="616" formatCode="0.0">
                  <c:v>36.587677725100001</c:v>
                </c:pt>
                <c:pt idx="617" formatCode="0.0">
                  <c:v>14.955537590900001</c:v>
                </c:pt>
                <c:pt idx="618" formatCode="0.0">
                  <c:v>-5.2898550724</c:v>
                </c:pt>
                <c:pt idx="619" formatCode="0.0">
                  <c:v>-11.6983791402</c:v>
                </c:pt>
                <c:pt idx="620" formatCode="0.0">
                  <c:v>-13.955169920399999</c:v>
                </c:pt>
                <c:pt idx="621" formatCode="0.0">
                  <c:v>-10.981308411200001</c:v>
                </c:pt>
                <c:pt idx="622" formatCode="0.0">
                  <c:v>-9.9833610648000004</c:v>
                </c:pt>
                <c:pt idx="623" formatCode="0.0">
                  <c:v>-8.6914995223999991</c:v>
                </c:pt>
                <c:pt idx="624" formatCode="0.0">
                  <c:v>-11.134020618499999</c:v>
                </c:pt>
                <c:pt idx="625" formatCode="0.0">
                  <c:v>-17.731958762800001</c:v>
                </c:pt>
                <c:pt idx="626" formatCode="0.0">
                  <c:v>-21.697287839000001</c:v>
                </c:pt>
                <c:pt idx="627" formatCode="0.0">
                  <c:v>-25.370919881300001</c:v>
                </c:pt>
                <c:pt idx="628" formatCode="0.0">
                  <c:v>-20.263705759800001</c:v>
                </c:pt>
                <c:pt idx="629" formatCode="0.0">
                  <c:v>-13.2208157524</c:v>
                </c:pt>
                <c:pt idx="630" formatCode="0.0">
                  <c:v>-3.0604437643</c:v>
                </c:pt>
                <c:pt idx="631" formatCode="0.0">
                  <c:v>-7.9808459600000006E-2</c:v>
                </c:pt>
                <c:pt idx="632" formatCode="0.0">
                  <c:v>-1.0924369747</c:v>
                </c:pt>
                <c:pt idx="633" formatCode="0.0">
                  <c:v>-1.2248468940999999</c:v>
                </c:pt>
                <c:pt idx="634" formatCode="0.0">
                  <c:v>-1.8484288354</c:v>
                </c:pt>
                <c:pt idx="635" formatCode="0.0">
                  <c:v>4.4979079497000001</c:v>
                </c:pt>
                <c:pt idx="636" formatCode="0.0">
                  <c:v>12.2969837587</c:v>
                </c:pt>
                <c:pt idx="637" formatCode="0.0">
                  <c:v>20.6766917293</c:v>
                </c:pt>
                <c:pt idx="638" formatCode="0.0">
                  <c:v>17.877094971999998</c:v>
                </c:pt>
                <c:pt idx="639" formatCode="0.0">
                  <c:v>18.290258449300001</c:v>
                </c:pt>
                <c:pt idx="640" formatCode="0.0">
                  <c:v>19.147084421199999</c:v>
                </c:pt>
                <c:pt idx="641" formatCode="0.0">
                  <c:v>22.447325769799999</c:v>
                </c:pt>
                <c:pt idx="642" formatCode="0.0">
                  <c:v>21.468034727700001</c:v>
                </c:pt>
                <c:pt idx="643" formatCode="0.0">
                  <c:v>22.2843450479</c:v>
                </c:pt>
                <c:pt idx="644" formatCode="0.0">
                  <c:v>27.527612574300001</c:v>
                </c:pt>
                <c:pt idx="645" formatCode="0.0">
                  <c:v>33.746678476500001</c:v>
                </c:pt>
                <c:pt idx="646" formatCode="0.0">
                  <c:v>33.521657250399997</c:v>
                </c:pt>
                <c:pt idx="647" formatCode="0.0">
                  <c:v>28.728728728699998</c:v>
                </c:pt>
                <c:pt idx="648" formatCode="0.0">
                  <c:v>21.590909090899999</c:v>
                </c:pt>
                <c:pt idx="649" formatCode="0.0">
                  <c:v>26.4797507788</c:v>
                </c:pt>
                <c:pt idx="650" formatCode="0.0">
                  <c:v>29.0047393364</c:v>
                </c:pt>
                <c:pt idx="651" formatCode="0.0">
                  <c:v>27.731092436899999</c:v>
                </c:pt>
                <c:pt idx="652" formatCode="0.0">
                  <c:v>21.0372534696</c:v>
                </c:pt>
                <c:pt idx="653" formatCode="0.0">
                  <c:v>15.221707478400001</c:v>
                </c:pt>
                <c:pt idx="654" formatCode="0.0">
                  <c:v>14.489928525</c:v>
                </c:pt>
                <c:pt idx="655" formatCode="0.0">
                  <c:v>14.1737426518</c:v>
                </c:pt>
                <c:pt idx="656" formatCode="0.0">
                  <c:v>9.8600932711000002</c:v>
                </c:pt>
                <c:pt idx="657" formatCode="0.0">
                  <c:v>3.774834437</c:v>
                </c:pt>
                <c:pt idx="658" formatCode="0.0">
                  <c:v>6.5585331452000002</c:v>
                </c:pt>
                <c:pt idx="659" formatCode="0.0">
                  <c:v>10.886469673400001</c:v>
                </c:pt>
                <c:pt idx="660" formatCode="0.0">
                  <c:v>12.149532710200001</c:v>
                </c:pt>
                <c:pt idx="661" formatCode="0.0">
                  <c:v>-8.2101806200000002E-2</c:v>
                </c:pt>
                <c:pt idx="662" formatCode="0.0">
                  <c:v>-1.6899338720999999</c:v>
                </c:pt>
                <c:pt idx="663" formatCode="0.0">
                  <c:v>2.6315789473</c:v>
                </c:pt>
                <c:pt idx="664" formatCode="0.0">
                  <c:v>6.3971031985</c:v>
                </c:pt>
                <c:pt idx="665" formatCode="0.0">
                  <c:v>4.8822515795000001</c:v>
                </c:pt>
                <c:pt idx="666" formatCode="0.0">
                  <c:v>3.9160045401999999</c:v>
                </c:pt>
                <c:pt idx="667" formatCode="0.0">
                  <c:v>3.0892448512000001</c:v>
                </c:pt>
                <c:pt idx="668" formatCode="0.0">
                  <c:v>7.7016373559</c:v>
                </c:pt>
                <c:pt idx="669" formatCode="0.0">
                  <c:v>11.486917676999999</c:v>
                </c:pt>
                <c:pt idx="670" formatCode="0.0">
                  <c:v>8.5373924552999991</c:v>
                </c:pt>
                <c:pt idx="671" formatCode="0.0">
                  <c:v>7.8541374474000003</c:v>
                </c:pt>
                <c:pt idx="672" formatCode="0.0">
                  <c:v>7.4242424242</c:v>
                </c:pt>
                <c:pt idx="673" formatCode="0.0">
                  <c:v>11.0106820049</c:v>
                </c:pt>
                <c:pt idx="674" formatCode="0.0">
                  <c:v>4.5590433482000003</c:v>
                </c:pt>
                <c:pt idx="675" formatCode="0.0">
                  <c:v>4.4871794870999997</c:v>
                </c:pt>
                <c:pt idx="676" formatCode="0.0">
                  <c:v>7.1469086783</c:v>
                </c:pt>
                <c:pt idx="677" formatCode="0.0">
                  <c:v>12.4863088718</c:v>
                </c:pt>
                <c:pt idx="678" formatCode="0.0">
                  <c:v>13.435281267000001</c:v>
                </c:pt>
                <c:pt idx="679" formatCode="0.0">
                  <c:v>15.205327413899999</c:v>
                </c:pt>
                <c:pt idx="680" formatCode="0.0">
                  <c:v>14.414414414399999</c:v>
                </c:pt>
                <c:pt idx="681" formatCode="0.0">
                  <c:v>8.9295935889999996</c:v>
                </c:pt>
                <c:pt idx="682" formatCode="0.0">
                  <c:v>10.304878048699999</c:v>
                </c:pt>
                <c:pt idx="683" formatCode="0.0">
                  <c:v>7.9973992197000001</c:v>
                </c:pt>
                <c:pt idx="684" formatCode="0.0">
                  <c:v>11.001410437200001</c:v>
                </c:pt>
                <c:pt idx="685" formatCode="0.0">
                  <c:v>17.246484085799999</c:v>
                </c:pt>
                <c:pt idx="686" formatCode="0.0">
                  <c:v>21.801286633299998</c:v>
                </c:pt>
                <c:pt idx="687" formatCode="0.0">
                  <c:v>18.220858895700001</c:v>
                </c:pt>
                <c:pt idx="688" formatCode="0.0">
                  <c:v>8.4700899947000003</c:v>
                </c:pt>
                <c:pt idx="689" formatCode="0.0">
                  <c:v>5.9883154819</c:v>
                </c:pt>
                <c:pt idx="690" formatCode="0.0">
                  <c:v>4.8627828598000002</c:v>
                </c:pt>
                <c:pt idx="691" formatCode="0.0">
                  <c:v>3.1310211946000002</c:v>
                </c:pt>
                <c:pt idx="692" formatCode="0.0">
                  <c:v>1.6240157479999999</c:v>
                </c:pt>
                <c:pt idx="693" formatCode="0.0">
                  <c:v>8.9332632684999993</c:v>
                </c:pt>
                <c:pt idx="694" formatCode="0.0">
                  <c:v>11.332227750099999</c:v>
                </c:pt>
                <c:pt idx="695" formatCode="0.0">
                  <c:v>12.5225767609</c:v>
                </c:pt>
                <c:pt idx="696" formatCode="0.0">
                  <c:v>5.8449809402000001</c:v>
                </c:pt>
                <c:pt idx="697" formatCode="0.0">
                  <c:v>4.0404040404000003</c:v>
                </c:pt>
                <c:pt idx="698" formatCode="0.0">
                  <c:v>6.4553990609999996</c:v>
                </c:pt>
                <c:pt idx="699" formatCode="0.0">
                  <c:v>6.4867669953</c:v>
                </c:pt>
                <c:pt idx="700" formatCode="0.0">
                  <c:v>8.9799902390999993</c:v>
                </c:pt>
                <c:pt idx="701" formatCode="0.0">
                  <c:v>9.1410197519</c:v>
                </c:pt>
                <c:pt idx="702" formatCode="0.0">
                  <c:v>10.2387511478</c:v>
                </c:pt>
                <c:pt idx="703" formatCode="0.0">
                  <c:v>12.704343764500001</c:v>
                </c:pt>
                <c:pt idx="704" formatCode="0.0">
                  <c:v>11.380145278400001</c:v>
                </c:pt>
                <c:pt idx="705" formatCode="0.0">
                  <c:v>9.1654606848999993</c:v>
                </c:pt>
                <c:pt idx="706" formatCode="0.0">
                  <c:v>7.8947368421000004</c:v>
                </c:pt>
                <c:pt idx="707" formatCode="0.0">
                  <c:v>6.9555912252000001</c:v>
                </c:pt>
                <c:pt idx="708" formatCode="0.0">
                  <c:v>10.5042016806</c:v>
                </c:pt>
                <c:pt idx="709" formatCode="0.0">
                  <c:v>7.6456310679000001</c:v>
                </c:pt>
                <c:pt idx="710" formatCode="0.0">
                  <c:v>7.3869900771000001</c:v>
                </c:pt>
                <c:pt idx="711" formatCode="0.0">
                  <c:v>7.2124756335000004</c:v>
                </c:pt>
                <c:pt idx="712" formatCode="0.0">
                  <c:v>10.300044782800001</c:v>
                </c:pt>
                <c:pt idx="713" formatCode="0.0">
                  <c:v>8.2912457911999997</c:v>
                </c:pt>
                <c:pt idx="714" formatCode="0.0">
                  <c:v>5.7892544773000001</c:v>
                </c:pt>
                <c:pt idx="715" formatCode="0.0">
                  <c:v>1.9892250309999999</c:v>
                </c:pt>
                <c:pt idx="716" formatCode="0.0">
                  <c:v>3.3043478259999999</c:v>
                </c:pt>
                <c:pt idx="717" formatCode="0.0">
                  <c:v>1.9443216968000001</c:v>
                </c:pt>
                <c:pt idx="718" formatCode="0.0">
                  <c:v>-4.0957202023999999</c:v>
                </c:pt>
                <c:pt idx="719" formatCode="0.0">
                  <c:v>-6.9534767383</c:v>
                </c:pt>
                <c:pt idx="720" formatCode="0.0">
                  <c:v>-4.8343291689000001</c:v>
                </c:pt>
                <c:pt idx="721" formatCode="0.0">
                  <c:v>-3.3258173618</c:v>
                </c:pt>
                <c:pt idx="722" formatCode="0.0">
                  <c:v>-3.1827515399999999</c:v>
                </c:pt>
                <c:pt idx="723" formatCode="0.0">
                  <c:v>-6.3181818181000002</c:v>
                </c:pt>
                <c:pt idx="724" formatCode="0.0">
                  <c:v>-7.0645554201999996</c:v>
                </c:pt>
                <c:pt idx="725" formatCode="0.0">
                  <c:v>-5.9075009716000002</c:v>
                </c:pt>
                <c:pt idx="726" formatCode="0.0">
                  <c:v>-3.8188976377000001</c:v>
                </c:pt>
                <c:pt idx="727" formatCode="0.0">
                  <c:v>0.60950832990000003</c:v>
                </c:pt>
                <c:pt idx="728" formatCode="0.0">
                  <c:v>2.3989898989</c:v>
                </c:pt>
                <c:pt idx="729" formatCode="0.0">
                  <c:v>2.4273948851</c:v>
                </c:pt>
                <c:pt idx="730" formatCode="0.0">
                  <c:v>7.1976967370000002</c:v>
                </c:pt>
                <c:pt idx="731" formatCode="0.0">
                  <c:v>14.8924731182</c:v>
                </c:pt>
                <c:pt idx="732" formatCode="0.0">
                  <c:v>16.609589041</c:v>
                </c:pt>
                <c:pt idx="733" formatCode="0.0">
                  <c:v>22.0408163265</c:v>
                </c:pt>
                <c:pt idx="734" formatCode="0.0">
                  <c:v>13.6797454931</c:v>
                </c:pt>
                <c:pt idx="735" formatCode="0.0">
                  <c:v>1.9408054342000001</c:v>
                </c:pt>
                <c:pt idx="736" formatCode="0.0">
                  <c:v>-10.615989515000001</c:v>
                </c:pt>
                <c:pt idx="737" formatCode="0.0">
                  <c:v>-10.202395704200001</c:v>
                </c:pt>
                <c:pt idx="738" formatCode="0.0">
                  <c:v>1.5963978714</c:v>
                </c:pt>
                <c:pt idx="739" formatCode="0.0">
                  <c:v>10.258481421600001</c:v>
                </c:pt>
                <c:pt idx="740" formatCode="0.0">
                  <c:v>15.618577887300001</c:v>
                </c:pt>
                <c:pt idx="741" formatCode="0.0">
                  <c:v>21.709691070600002</c:v>
                </c:pt>
                <c:pt idx="742" formatCode="0.0">
                  <c:v>26.5890778871</c:v>
                </c:pt>
                <c:pt idx="743" formatCode="0.0">
                  <c:v>29.8081422554</c:v>
                </c:pt>
                <c:pt idx="744" formatCode="0.0">
                  <c:v>24.865394028299999</c:v>
                </c:pt>
                <c:pt idx="745" formatCode="0.0">
                  <c:v>15.719063545099999</c:v>
                </c:pt>
                <c:pt idx="746" formatCode="0.0">
                  <c:v>19.076492537299998</c:v>
                </c:pt>
                <c:pt idx="747" formatCode="0.0">
                  <c:v>30.6996668253</c:v>
                </c:pt>
                <c:pt idx="748" formatCode="0.0">
                  <c:v>46.871945259</c:v>
                </c:pt>
                <c:pt idx="749" formatCode="0.0">
                  <c:v>42.272309107600002</c:v>
                </c:pt>
                <c:pt idx="750" formatCode="0.0">
                  <c:v>27.598710717100001</c:v>
                </c:pt>
                <c:pt idx="751" formatCode="0.0">
                  <c:v>15.091575091499999</c:v>
                </c:pt>
                <c:pt idx="752" formatCode="0.0">
                  <c:v>5.2612868823000003</c:v>
                </c:pt>
                <c:pt idx="753" formatCode="0.0">
                  <c:v>-1.5646731571000001</c:v>
                </c:pt>
                <c:pt idx="754" formatCode="0.0">
                  <c:v>-2.2984441301</c:v>
                </c:pt>
                <c:pt idx="755" formatCode="0.0">
                  <c:v>-4.0374909877</c:v>
                </c:pt>
                <c:pt idx="756" formatCode="0.0">
                  <c:v>0.43120344960000001</c:v>
                </c:pt>
                <c:pt idx="757" formatCode="0.0">
                  <c:v>3.2204789429999998</c:v>
                </c:pt>
                <c:pt idx="758" formatCode="0.0">
                  <c:v>4.4653349001000002</c:v>
                </c:pt>
                <c:pt idx="759" formatCode="0.0">
                  <c:v>7.3561544064</c:v>
                </c:pt>
                <c:pt idx="760" formatCode="0.0">
                  <c:v>1.9966722129000001</c:v>
                </c:pt>
                <c:pt idx="761" formatCode="0.0">
                  <c:v>-1.9398642095</c:v>
                </c:pt>
                <c:pt idx="762" formatCode="0.0">
                  <c:v>-12.5986738238</c:v>
                </c:pt>
                <c:pt idx="763" formatCode="0.0">
                  <c:v>-16.454487587500001</c:v>
                </c:pt>
                <c:pt idx="764" formatCode="0.0">
                  <c:v>-18.372171563599998</c:v>
                </c:pt>
                <c:pt idx="765" formatCode="0.0">
                  <c:v>-18.438714235199999</c:v>
                </c:pt>
                <c:pt idx="766" formatCode="0.0">
                  <c:v>-24.574737603999999</c:v>
                </c:pt>
                <c:pt idx="767" formatCode="0.0">
                  <c:v>-27.498121712900002</c:v>
                </c:pt>
                <c:pt idx="768" formatCode="0.0">
                  <c:v>-29.742388758699999</c:v>
                </c:pt>
                <c:pt idx="887" formatCode="0.0">
                  <c:v>#N/A</c:v>
                </c:pt>
              </c:numCache>
            </c:numRef>
          </c:val>
          <c:smooth val="0"/>
          <c:extLst xmlns:c15="http://schemas.microsoft.com/office/drawing/2012/chart">
            <c:ext xmlns:c16="http://schemas.microsoft.com/office/drawing/2014/chart" uri="{C3380CC4-5D6E-409C-BE32-E72D297353CC}">
              <c16:uniqueId val="{00000001-E9BE-45CC-9C99-BB9970E93E11}"/>
            </c:ext>
          </c:extLst>
        </c:ser>
        <c:ser>
          <c:idx val="6"/>
          <c:order val="2"/>
          <c:tx>
            <c:v>12/12</c:v>
          </c:tx>
          <c:spPr>
            <a:ln w="57150">
              <a:solidFill>
                <a:srgbClr val="08A685"/>
              </a:solidFill>
            </a:ln>
            <a:effectLst>
              <a:outerShdw blurRad="38100" dist="25400" dir="5400000" algn="ctr" rotWithShape="0">
                <a:schemeClr val="tx1">
                  <a:alpha val="95000"/>
                </a:schemeClr>
              </a:outerShdw>
            </a:effectLst>
          </c:spPr>
          <c:marker>
            <c:symbol val="none"/>
          </c:marker>
          <c:cat>
            <c:numRef>
              <c:f>HS2FAM!$A$3:$A$1262</c:f>
              <c:numCache>
                <c:formatCode>mmm\-yy</c:formatCode>
                <c:ptCount val="1260"/>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pt idx="516">
                  <c:v>37257</c:v>
                </c:pt>
                <c:pt idx="517">
                  <c:v>37288</c:v>
                </c:pt>
                <c:pt idx="518">
                  <c:v>37316</c:v>
                </c:pt>
                <c:pt idx="519">
                  <c:v>37347</c:v>
                </c:pt>
                <c:pt idx="520">
                  <c:v>37377</c:v>
                </c:pt>
                <c:pt idx="521">
                  <c:v>37408</c:v>
                </c:pt>
                <c:pt idx="522">
                  <c:v>37438</c:v>
                </c:pt>
                <c:pt idx="523">
                  <c:v>37469</c:v>
                </c:pt>
                <c:pt idx="524">
                  <c:v>37500</c:v>
                </c:pt>
                <c:pt idx="525">
                  <c:v>37530</c:v>
                </c:pt>
                <c:pt idx="526">
                  <c:v>37561</c:v>
                </c:pt>
                <c:pt idx="527">
                  <c:v>37591</c:v>
                </c:pt>
                <c:pt idx="528">
                  <c:v>37622</c:v>
                </c:pt>
                <c:pt idx="529">
                  <c:v>37653</c:v>
                </c:pt>
                <c:pt idx="530">
                  <c:v>37681</c:v>
                </c:pt>
                <c:pt idx="531">
                  <c:v>37712</c:v>
                </c:pt>
                <c:pt idx="532">
                  <c:v>37742</c:v>
                </c:pt>
                <c:pt idx="533">
                  <c:v>37773</c:v>
                </c:pt>
                <c:pt idx="534">
                  <c:v>37803</c:v>
                </c:pt>
                <c:pt idx="535">
                  <c:v>37834</c:v>
                </c:pt>
                <c:pt idx="536">
                  <c:v>37865</c:v>
                </c:pt>
                <c:pt idx="537">
                  <c:v>37895</c:v>
                </c:pt>
                <c:pt idx="538">
                  <c:v>37926</c:v>
                </c:pt>
                <c:pt idx="539">
                  <c:v>37956</c:v>
                </c:pt>
                <c:pt idx="540">
                  <c:v>37987</c:v>
                </c:pt>
                <c:pt idx="541">
                  <c:v>38018</c:v>
                </c:pt>
                <c:pt idx="542">
                  <c:v>38047</c:v>
                </c:pt>
                <c:pt idx="543">
                  <c:v>38078</c:v>
                </c:pt>
                <c:pt idx="544">
                  <c:v>38108</c:v>
                </c:pt>
                <c:pt idx="545">
                  <c:v>38139</c:v>
                </c:pt>
                <c:pt idx="546">
                  <c:v>38169</c:v>
                </c:pt>
                <c:pt idx="547">
                  <c:v>38200</c:v>
                </c:pt>
                <c:pt idx="548">
                  <c:v>38231</c:v>
                </c:pt>
                <c:pt idx="549">
                  <c:v>38261</c:v>
                </c:pt>
                <c:pt idx="550">
                  <c:v>38292</c:v>
                </c:pt>
                <c:pt idx="551">
                  <c:v>38322</c:v>
                </c:pt>
                <c:pt idx="552">
                  <c:v>38353</c:v>
                </c:pt>
                <c:pt idx="553">
                  <c:v>38384</c:v>
                </c:pt>
                <c:pt idx="554">
                  <c:v>38412</c:v>
                </c:pt>
                <c:pt idx="555">
                  <c:v>38443</c:v>
                </c:pt>
                <c:pt idx="556">
                  <c:v>38473</c:v>
                </c:pt>
                <c:pt idx="557">
                  <c:v>38504</c:v>
                </c:pt>
                <c:pt idx="558">
                  <c:v>38534</c:v>
                </c:pt>
                <c:pt idx="559">
                  <c:v>38565</c:v>
                </c:pt>
                <c:pt idx="560">
                  <c:v>38596</c:v>
                </c:pt>
                <c:pt idx="561">
                  <c:v>38626</c:v>
                </c:pt>
                <c:pt idx="562">
                  <c:v>38657</c:v>
                </c:pt>
                <c:pt idx="563">
                  <c:v>38687</c:v>
                </c:pt>
                <c:pt idx="564">
                  <c:v>38718</c:v>
                </c:pt>
                <c:pt idx="565">
                  <c:v>38749</c:v>
                </c:pt>
                <c:pt idx="566">
                  <c:v>38777</c:v>
                </c:pt>
                <c:pt idx="567">
                  <c:v>38808</c:v>
                </c:pt>
                <c:pt idx="568">
                  <c:v>38838</c:v>
                </c:pt>
                <c:pt idx="569">
                  <c:v>38869</c:v>
                </c:pt>
                <c:pt idx="570">
                  <c:v>38899</c:v>
                </c:pt>
                <c:pt idx="571">
                  <c:v>38930</c:v>
                </c:pt>
                <c:pt idx="572">
                  <c:v>38961</c:v>
                </c:pt>
                <c:pt idx="573">
                  <c:v>38991</c:v>
                </c:pt>
                <c:pt idx="574">
                  <c:v>39022</c:v>
                </c:pt>
                <c:pt idx="575">
                  <c:v>39052</c:v>
                </c:pt>
                <c:pt idx="576">
                  <c:v>39083</c:v>
                </c:pt>
                <c:pt idx="577">
                  <c:v>39114</c:v>
                </c:pt>
                <c:pt idx="578">
                  <c:v>39142</c:v>
                </c:pt>
                <c:pt idx="579">
                  <c:v>39173</c:v>
                </c:pt>
                <c:pt idx="580">
                  <c:v>39203</c:v>
                </c:pt>
                <c:pt idx="581">
                  <c:v>39234</c:v>
                </c:pt>
                <c:pt idx="582">
                  <c:v>39264</c:v>
                </c:pt>
                <c:pt idx="583">
                  <c:v>39295</c:v>
                </c:pt>
                <c:pt idx="584">
                  <c:v>39326</c:v>
                </c:pt>
                <c:pt idx="585">
                  <c:v>39356</c:v>
                </c:pt>
                <c:pt idx="586">
                  <c:v>39387</c:v>
                </c:pt>
                <c:pt idx="587">
                  <c:v>39417</c:v>
                </c:pt>
                <c:pt idx="588">
                  <c:v>39448</c:v>
                </c:pt>
                <c:pt idx="589">
                  <c:v>39479</c:v>
                </c:pt>
                <c:pt idx="590">
                  <c:v>39508</c:v>
                </c:pt>
                <c:pt idx="591">
                  <c:v>39539</c:v>
                </c:pt>
                <c:pt idx="592">
                  <c:v>39569</c:v>
                </c:pt>
                <c:pt idx="593">
                  <c:v>39600</c:v>
                </c:pt>
                <c:pt idx="594">
                  <c:v>39630</c:v>
                </c:pt>
                <c:pt idx="595">
                  <c:v>39661</c:v>
                </c:pt>
                <c:pt idx="596">
                  <c:v>39692</c:v>
                </c:pt>
                <c:pt idx="597">
                  <c:v>39722</c:v>
                </c:pt>
                <c:pt idx="598">
                  <c:v>39753</c:v>
                </c:pt>
                <c:pt idx="599">
                  <c:v>39783</c:v>
                </c:pt>
                <c:pt idx="600">
                  <c:v>39814</c:v>
                </c:pt>
                <c:pt idx="601">
                  <c:v>39845</c:v>
                </c:pt>
                <c:pt idx="602">
                  <c:v>39873</c:v>
                </c:pt>
                <c:pt idx="603">
                  <c:v>39904</c:v>
                </c:pt>
                <c:pt idx="604">
                  <c:v>39934</c:v>
                </c:pt>
                <c:pt idx="605">
                  <c:v>39965</c:v>
                </c:pt>
                <c:pt idx="606">
                  <c:v>39995</c:v>
                </c:pt>
                <c:pt idx="607">
                  <c:v>40026</c:v>
                </c:pt>
                <c:pt idx="608">
                  <c:v>40057</c:v>
                </c:pt>
                <c:pt idx="609">
                  <c:v>40087</c:v>
                </c:pt>
                <c:pt idx="610">
                  <c:v>40118</c:v>
                </c:pt>
                <c:pt idx="611">
                  <c:v>40148</c:v>
                </c:pt>
                <c:pt idx="612">
                  <c:v>40179</c:v>
                </c:pt>
                <c:pt idx="613">
                  <c:v>40210</c:v>
                </c:pt>
                <c:pt idx="614">
                  <c:v>40238</c:v>
                </c:pt>
                <c:pt idx="615">
                  <c:v>40269</c:v>
                </c:pt>
                <c:pt idx="616">
                  <c:v>40299</c:v>
                </c:pt>
                <c:pt idx="617">
                  <c:v>40330</c:v>
                </c:pt>
                <c:pt idx="618">
                  <c:v>40360</c:v>
                </c:pt>
                <c:pt idx="619">
                  <c:v>40391</c:v>
                </c:pt>
                <c:pt idx="620">
                  <c:v>40422</c:v>
                </c:pt>
                <c:pt idx="621">
                  <c:v>40452</c:v>
                </c:pt>
                <c:pt idx="622">
                  <c:v>40483</c:v>
                </c:pt>
                <c:pt idx="623">
                  <c:v>40513</c:v>
                </c:pt>
                <c:pt idx="624">
                  <c:v>40544</c:v>
                </c:pt>
                <c:pt idx="625">
                  <c:v>40575</c:v>
                </c:pt>
                <c:pt idx="626">
                  <c:v>40603</c:v>
                </c:pt>
                <c:pt idx="627">
                  <c:v>40634</c:v>
                </c:pt>
                <c:pt idx="628">
                  <c:v>40664</c:v>
                </c:pt>
                <c:pt idx="629">
                  <c:v>40695</c:v>
                </c:pt>
                <c:pt idx="630">
                  <c:v>40725</c:v>
                </c:pt>
                <c:pt idx="631">
                  <c:v>40756</c:v>
                </c:pt>
                <c:pt idx="632">
                  <c:v>40787</c:v>
                </c:pt>
                <c:pt idx="633">
                  <c:v>40817</c:v>
                </c:pt>
                <c:pt idx="634">
                  <c:v>40848</c:v>
                </c:pt>
                <c:pt idx="635">
                  <c:v>40878</c:v>
                </c:pt>
                <c:pt idx="636">
                  <c:v>40909</c:v>
                </c:pt>
                <c:pt idx="637">
                  <c:v>40940</c:v>
                </c:pt>
                <c:pt idx="638">
                  <c:v>40969</c:v>
                </c:pt>
                <c:pt idx="639">
                  <c:v>41000</c:v>
                </c:pt>
                <c:pt idx="640">
                  <c:v>41030</c:v>
                </c:pt>
                <c:pt idx="641">
                  <c:v>41061</c:v>
                </c:pt>
                <c:pt idx="642">
                  <c:v>41091</c:v>
                </c:pt>
                <c:pt idx="643">
                  <c:v>41122</c:v>
                </c:pt>
                <c:pt idx="644">
                  <c:v>41153</c:v>
                </c:pt>
                <c:pt idx="645">
                  <c:v>41183</c:v>
                </c:pt>
                <c:pt idx="646">
                  <c:v>41214</c:v>
                </c:pt>
                <c:pt idx="647">
                  <c:v>41244</c:v>
                </c:pt>
                <c:pt idx="648">
                  <c:v>41275</c:v>
                </c:pt>
                <c:pt idx="649">
                  <c:v>41306</c:v>
                </c:pt>
                <c:pt idx="650">
                  <c:v>41334</c:v>
                </c:pt>
                <c:pt idx="651">
                  <c:v>41365</c:v>
                </c:pt>
                <c:pt idx="652">
                  <c:v>41395</c:v>
                </c:pt>
                <c:pt idx="653">
                  <c:v>41426</c:v>
                </c:pt>
                <c:pt idx="654">
                  <c:v>41456</c:v>
                </c:pt>
                <c:pt idx="655">
                  <c:v>41487</c:v>
                </c:pt>
                <c:pt idx="656">
                  <c:v>41518</c:v>
                </c:pt>
                <c:pt idx="657">
                  <c:v>41548</c:v>
                </c:pt>
                <c:pt idx="658">
                  <c:v>41579</c:v>
                </c:pt>
                <c:pt idx="659">
                  <c:v>41609</c:v>
                </c:pt>
                <c:pt idx="660">
                  <c:v>41640</c:v>
                </c:pt>
                <c:pt idx="661">
                  <c:v>41671</c:v>
                </c:pt>
                <c:pt idx="662">
                  <c:v>41699</c:v>
                </c:pt>
                <c:pt idx="663">
                  <c:v>41730</c:v>
                </c:pt>
                <c:pt idx="664">
                  <c:v>41760</c:v>
                </c:pt>
                <c:pt idx="665">
                  <c:v>41791</c:v>
                </c:pt>
                <c:pt idx="666">
                  <c:v>41821</c:v>
                </c:pt>
                <c:pt idx="667">
                  <c:v>41852</c:v>
                </c:pt>
                <c:pt idx="668">
                  <c:v>41883</c:v>
                </c:pt>
                <c:pt idx="669">
                  <c:v>41913</c:v>
                </c:pt>
                <c:pt idx="670">
                  <c:v>41944</c:v>
                </c:pt>
                <c:pt idx="671">
                  <c:v>41974</c:v>
                </c:pt>
                <c:pt idx="672">
                  <c:v>42005</c:v>
                </c:pt>
                <c:pt idx="673">
                  <c:v>42036</c:v>
                </c:pt>
                <c:pt idx="674">
                  <c:v>42064</c:v>
                </c:pt>
                <c:pt idx="675">
                  <c:v>42095</c:v>
                </c:pt>
                <c:pt idx="676">
                  <c:v>42125</c:v>
                </c:pt>
                <c:pt idx="677">
                  <c:v>42156</c:v>
                </c:pt>
                <c:pt idx="678">
                  <c:v>42186</c:v>
                </c:pt>
                <c:pt idx="679">
                  <c:v>42217</c:v>
                </c:pt>
                <c:pt idx="680">
                  <c:v>42248</c:v>
                </c:pt>
                <c:pt idx="681">
                  <c:v>42278</c:v>
                </c:pt>
                <c:pt idx="682">
                  <c:v>42309</c:v>
                </c:pt>
                <c:pt idx="683">
                  <c:v>42339</c:v>
                </c:pt>
                <c:pt idx="684">
                  <c:v>42370</c:v>
                </c:pt>
                <c:pt idx="685">
                  <c:v>42401</c:v>
                </c:pt>
                <c:pt idx="686">
                  <c:v>42430</c:v>
                </c:pt>
                <c:pt idx="687">
                  <c:v>42461</c:v>
                </c:pt>
                <c:pt idx="688">
                  <c:v>42491</c:v>
                </c:pt>
                <c:pt idx="689">
                  <c:v>42522</c:v>
                </c:pt>
                <c:pt idx="690">
                  <c:v>42552</c:v>
                </c:pt>
                <c:pt idx="691">
                  <c:v>42583</c:v>
                </c:pt>
                <c:pt idx="692">
                  <c:v>42614</c:v>
                </c:pt>
                <c:pt idx="693">
                  <c:v>42644</c:v>
                </c:pt>
                <c:pt idx="694">
                  <c:v>42675</c:v>
                </c:pt>
                <c:pt idx="695">
                  <c:v>42705</c:v>
                </c:pt>
                <c:pt idx="696">
                  <c:v>42736</c:v>
                </c:pt>
                <c:pt idx="697">
                  <c:v>42767</c:v>
                </c:pt>
                <c:pt idx="698">
                  <c:v>42795</c:v>
                </c:pt>
                <c:pt idx="699">
                  <c:v>42826</c:v>
                </c:pt>
                <c:pt idx="700">
                  <c:v>42856</c:v>
                </c:pt>
                <c:pt idx="701">
                  <c:v>42887</c:v>
                </c:pt>
                <c:pt idx="702">
                  <c:v>42917</c:v>
                </c:pt>
                <c:pt idx="703">
                  <c:v>42948</c:v>
                </c:pt>
                <c:pt idx="704">
                  <c:v>42979</c:v>
                </c:pt>
                <c:pt idx="705">
                  <c:v>43009</c:v>
                </c:pt>
                <c:pt idx="706">
                  <c:v>43040</c:v>
                </c:pt>
                <c:pt idx="707">
                  <c:v>43070</c:v>
                </c:pt>
                <c:pt idx="708">
                  <c:v>43101</c:v>
                </c:pt>
                <c:pt idx="709">
                  <c:v>43132</c:v>
                </c:pt>
                <c:pt idx="710">
                  <c:v>43160</c:v>
                </c:pt>
                <c:pt idx="711">
                  <c:v>43191</c:v>
                </c:pt>
                <c:pt idx="712">
                  <c:v>43221</c:v>
                </c:pt>
                <c:pt idx="713">
                  <c:v>43252</c:v>
                </c:pt>
                <c:pt idx="714">
                  <c:v>43282</c:v>
                </c:pt>
                <c:pt idx="715">
                  <c:v>43313</c:v>
                </c:pt>
                <c:pt idx="716">
                  <c:v>43344</c:v>
                </c:pt>
                <c:pt idx="717">
                  <c:v>43374</c:v>
                </c:pt>
                <c:pt idx="718">
                  <c:v>43405</c:v>
                </c:pt>
                <c:pt idx="719">
                  <c:v>43435</c:v>
                </c:pt>
                <c:pt idx="720">
                  <c:v>43466</c:v>
                </c:pt>
                <c:pt idx="721">
                  <c:v>43497</c:v>
                </c:pt>
                <c:pt idx="722">
                  <c:v>43525</c:v>
                </c:pt>
                <c:pt idx="723">
                  <c:v>43556</c:v>
                </c:pt>
                <c:pt idx="724">
                  <c:v>43586</c:v>
                </c:pt>
                <c:pt idx="725">
                  <c:v>43617</c:v>
                </c:pt>
                <c:pt idx="726">
                  <c:v>43647</c:v>
                </c:pt>
                <c:pt idx="727">
                  <c:v>43678</c:v>
                </c:pt>
                <c:pt idx="728">
                  <c:v>43709</c:v>
                </c:pt>
                <c:pt idx="729">
                  <c:v>43739</c:v>
                </c:pt>
                <c:pt idx="730">
                  <c:v>43770</c:v>
                </c:pt>
                <c:pt idx="731">
                  <c:v>43800</c:v>
                </c:pt>
                <c:pt idx="732">
                  <c:v>43831</c:v>
                </c:pt>
                <c:pt idx="733">
                  <c:v>43862</c:v>
                </c:pt>
                <c:pt idx="734">
                  <c:v>43891</c:v>
                </c:pt>
                <c:pt idx="735">
                  <c:v>43922</c:v>
                </c:pt>
                <c:pt idx="736">
                  <c:v>43952</c:v>
                </c:pt>
                <c:pt idx="737">
                  <c:v>43983</c:v>
                </c:pt>
                <c:pt idx="738">
                  <c:v>44013</c:v>
                </c:pt>
                <c:pt idx="739">
                  <c:v>44044</c:v>
                </c:pt>
                <c:pt idx="740">
                  <c:v>44075</c:v>
                </c:pt>
                <c:pt idx="741">
                  <c:v>44105</c:v>
                </c:pt>
                <c:pt idx="742">
                  <c:v>44136</c:v>
                </c:pt>
                <c:pt idx="743">
                  <c:v>44166</c:v>
                </c:pt>
                <c:pt idx="744">
                  <c:v>44197</c:v>
                </c:pt>
                <c:pt idx="745">
                  <c:v>44228</c:v>
                </c:pt>
                <c:pt idx="746">
                  <c:v>44256</c:v>
                </c:pt>
                <c:pt idx="747">
                  <c:v>44287</c:v>
                </c:pt>
                <c:pt idx="748">
                  <c:v>44317</c:v>
                </c:pt>
                <c:pt idx="749">
                  <c:v>44348</c:v>
                </c:pt>
                <c:pt idx="750">
                  <c:v>44378</c:v>
                </c:pt>
                <c:pt idx="751">
                  <c:v>44409</c:v>
                </c:pt>
                <c:pt idx="752">
                  <c:v>44440</c:v>
                </c:pt>
                <c:pt idx="753">
                  <c:v>44470</c:v>
                </c:pt>
                <c:pt idx="754">
                  <c:v>44501</c:v>
                </c:pt>
                <c:pt idx="755">
                  <c:v>44531</c:v>
                </c:pt>
                <c:pt idx="756">
                  <c:v>44562</c:v>
                </c:pt>
                <c:pt idx="757">
                  <c:v>44593</c:v>
                </c:pt>
                <c:pt idx="758">
                  <c:v>44621</c:v>
                </c:pt>
                <c:pt idx="759">
                  <c:v>44652</c:v>
                </c:pt>
                <c:pt idx="760">
                  <c:v>44682</c:v>
                </c:pt>
                <c:pt idx="761">
                  <c:v>44713</c:v>
                </c:pt>
                <c:pt idx="762">
                  <c:v>44743</c:v>
                </c:pt>
                <c:pt idx="763">
                  <c:v>44774</c:v>
                </c:pt>
                <c:pt idx="764">
                  <c:v>44805</c:v>
                </c:pt>
                <c:pt idx="765">
                  <c:v>44835</c:v>
                </c:pt>
                <c:pt idx="766">
                  <c:v>44866</c:v>
                </c:pt>
                <c:pt idx="767">
                  <c:v>44896</c:v>
                </c:pt>
                <c:pt idx="768">
                  <c:v>44927</c:v>
                </c:pt>
                <c:pt idx="769">
                  <c:v>44958</c:v>
                </c:pt>
                <c:pt idx="770">
                  <c:v>44986</c:v>
                </c:pt>
                <c:pt idx="771">
                  <c:v>45017</c:v>
                </c:pt>
                <c:pt idx="772">
                  <c:v>45047</c:v>
                </c:pt>
                <c:pt idx="773">
                  <c:v>45078</c:v>
                </c:pt>
                <c:pt idx="774">
                  <c:v>45108</c:v>
                </c:pt>
                <c:pt idx="775">
                  <c:v>45139</c:v>
                </c:pt>
                <c:pt idx="776">
                  <c:v>45170</c:v>
                </c:pt>
                <c:pt idx="777">
                  <c:v>45200</c:v>
                </c:pt>
                <c:pt idx="778">
                  <c:v>45231</c:v>
                </c:pt>
                <c:pt idx="779">
                  <c:v>45261</c:v>
                </c:pt>
                <c:pt idx="780">
                  <c:v>45292</c:v>
                </c:pt>
                <c:pt idx="781">
                  <c:v>45323</c:v>
                </c:pt>
                <c:pt idx="782">
                  <c:v>45352</c:v>
                </c:pt>
                <c:pt idx="783">
                  <c:v>45383</c:v>
                </c:pt>
                <c:pt idx="784">
                  <c:v>45413</c:v>
                </c:pt>
                <c:pt idx="785">
                  <c:v>45444</c:v>
                </c:pt>
                <c:pt idx="786">
                  <c:v>45474</c:v>
                </c:pt>
                <c:pt idx="787">
                  <c:v>45505</c:v>
                </c:pt>
                <c:pt idx="788">
                  <c:v>45536</c:v>
                </c:pt>
                <c:pt idx="789">
                  <c:v>45566</c:v>
                </c:pt>
                <c:pt idx="790">
                  <c:v>45597</c:v>
                </c:pt>
                <c:pt idx="791">
                  <c:v>45627</c:v>
                </c:pt>
                <c:pt idx="792">
                  <c:v>45658</c:v>
                </c:pt>
                <c:pt idx="793">
                  <c:v>45689</c:v>
                </c:pt>
                <c:pt idx="794">
                  <c:v>45717</c:v>
                </c:pt>
                <c:pt idx="795">
                  <c:v>45748</c:v>
                </c:pt>
                <c:pt idx="796">
                  <c:v>45778</c:v>
                </c:pt>
                <c:pt idx="797">
                  <c:v>45809</c:v>
                </c:pt>
                <c:pt idx="798">
                  <c:v>45839</c:v>
                </c:pt>
                <c:pt idx="799">
                  <c:v>45870</c:v>
                </c:pt>
                <c:pt idx="800">
                  <c:v>45901</c:v>
                </c:pt>
                <c:pt idx="801">
                  <c:v>45931</c:v>
                </c:pt>
                <c:pt idx="802">
                  <c:v>45962</c:v>
                </c:pt>
                <c:pt idx="803">
                  <c:v>45992</c:v>
                </c:pt>
                <c:pt idx="804">
                  <c:v>46023</c:v>
                </c:pt>
                <c:pt idx="805">
                  <c:v>46054</c:v>
                </c:pt>
                <c:pt idx="806">
                  <c:v>46082</c:v>
                </c:pt>
                <c:pt idx="807">
                  <c:v>46113</c:v>
                </c:pt>
                <c:pt idx="808">
                  <c:v>46143</c:v>
                </c:pt>
                <c:pt idx="809">
                  <c:v>46174</c:v>
                </c:pt>
                <c:pt idx="810">
                  <c:v>46204</c:v>
                </c:pt>
                <c:pt idx="811">
                  <c:v>46235</c:v>
                </c:pt>
                <c:pt idx="812">
                  <c:v>46266</c:v>
                </c:pt>
                <c:pt idx="813">
                  <c:v>46296</c:v>
                </c:pt>
                <c:pt idx="814">
                  <c:v>46327</c:v>
                </c:pt>
                <c:pt idx="815">
                  <c:v>46357</c:v>
                </c:pt>
                <c:pt idx="816">
                  <c:v>46388</c:v>
                </c:pt>
                <c:pt idx="817">
                  <c:v>46419</c:v>
                </c:pt>
                <c:pt idx="818">
                  <c:v>46447</c:v>
                </c:pt>
                <c:pt idx="819">
                  <c:v>46478</c:v>
                </c:pt>
                <c:pt idx="820">
                  <c:v>46508</c:v>
                </c:pt>
                <c:pt idx="821">
                  <c:v>46539</c:v>
                </c:pt>
                <c:pt idx="822">
                  <c:v>46569</c:v>
                </c:pt>
                <c:pt idx="823">
                  <c:v>46600</c:v>
                </c:pt>
                <c:pt idx="824">
                  <c:v>46631</c:v>
                </c:pt>
                <c:pt idx="825">
                  <c:v>46661</c:v>
                </c:pt>
                <c:pt idx="826">
                  <c:v>46692</c:v>
                </c:pt>
                <c:pt idx="827">
                  <c:v>46722</c:v>
                </c:pt>
                <c:pt idx="828">
                  <c:v>46753</c:v>
                </c:pt>
                <c:pt idx="829">
                  <c:v>46784</c:v>
                </c:pt>
                <c:pt idx="830">
                  <c:v>46813</c:v>
                </c:pt>
                <c:pt idx="831">
                  <c:v>46844</c:v>
                </c:pt>
                <c:pt idx="832">
                  <c:v>46874</c:v>
                </c:pt>
                <c:pt idx="833">
                  <c:v>46905</c:v>
                </c:pt>
                <c:pt idx="834">
                  <c:v>46935</c:v>
                </c:pt>
                <c:pt idx="835">
                  <c:v>46966</c:v>
                </c:pt>
                <c:pt idx="836">
                  <c:v>46997</c:v>
                </c:pt>
                <c:pt idx="837">
                  <c:v>47027</c:v>
                </c:pt>
                <c:pt idx="838">
                  <c:v>47058</c:v>
                </c:pt>
                <c:pt idx="839">
                  <c:v>47088</c:v>
                </c:pt>
                <c:pt idx="840">
                  <c:v>47119</c:v>
                </c:pt>
                <c:pt idx="841">
                  <c:v>47150</c:v>
                </c:pt>
                <c:pt idx="842">
                  <c:v>47178</c:v>
                </c:pt>
                <c:pt idx="843">
                  <c:v>47209</c:v>
                </c:pt>
                <c:pt idx="844">
                  <c:v>47239</c:v>
                </c:pt>
                <c:pt idx="845">
                  <c:v>47270</c:v>
                </c:pt>
                <c:pt idx="846">
                  <c:v>47300</c:v>
                </c:pt>
                <c:pt idx="847">
                  <c:v>47331</c:v>
                </c:pt>
                <c:pt idx="848">
                  <c:v>47362</c:v>
                </c:pt>
                <c:pt idx="849">
                  <c:v>47392</c:v>
                </c:pt>
                <c:pt idx="850">
                  <c:v>47423</c:v>
                </c:pt>
                <c:pt idx="851">
                  <c:v>47453</c:v>
                </c:pt>
                <c:pt idx="852">
                  <c:v>47484</c:v>
                </c:pt>
                <c:pt idx="853">
                  <c:v>47515</c:v>
                </c:pt>
                <c:pt idx="854">
                  <c:v>47543</c:v>
                </c:pt>
                <c:pt idx="855">
                  <c:v>47574</c:v>
                </c:pt>
                <c:pt idx="856">
                  <c:v>47604</c:v>
                </c:pt>
                <c:pt idx="857">
                  <c:v>47635</c:v>
                </c:pt>
                <c:pt idx="858">
                  <c:v>47665</c:v>
                </c:pt>
                <c:pt idx="859">
                  <c:v>47696</c:v>
                </c:pt>
                <c:pt idx="860">
                  <c:v>47727</c:v>
                </c:pt>
                <c:pt idx="861">
                  <c:v>47757</c:v>
                </c:pt>
                <c:pt idx="862">
                  <c:v>47788</c:v>
                </c:pt>
                <c:pt idx="863">
                  <c:v>47818</c:v>
                </c:pt>
                <c:pt idx="864">
                  <c:v>47849</c:v>
                </c:pt>
                <c:pt idx="865">
                  <c:v>47880</c:v>
                </c:pt>
                <c:pt idx="866">
                  <c:v>47908</c:v>
                </c:pt>
                <c:pt idx="867">
                  <c:v>47939</c:v>
                </c:pt>
                <c:pt idx="868">
                  <c:v>47969</c:v>
                </c:pt>
                <c:pt idx="869">
                  <c:v>48000</c:v>
                </c:pt>
                <c:pt idx="870">
                  <c:v>48030</c:v>
                </c:pt>
                <c:pt idx="871">
                  <c:v>48061</c:v>
                </c:pt>
                <c:pt idx="872">
                  <c:v>48092</c:v>
                </c:pt>
                <c:pt idx="873">
                  <c:v>48122</c:v>
                </c:pt>
                <c:pt idx="874">
                  <c:v>48153</c:v>
                </c:pt>
                <c:pt idx="875">
                  <c:v>48183</c:v>
                </c:pt>
                <c:pt idx="876">
                  <c:v>48214</c:v>
                </c:pt>
                <c:pt idx="877">
                  <c:v>48245</c:v>
                </c:pt>
                <c:pt idx="878">
                  <c:v>48274</c:v>
                </c:pt>
                <c:pt idx="879">
                  <c:v>48305</c:v>
                </c:pt>
                <c:pt idx="880">
                  <c:v>48335</c:v>
                </c:pt>
                <c:pt idx="881">
                  <c:v>48366</c:v>
                </c:pt>
                <c:pt idx="882">
                  <c:v>48396</c:v>
                </c:pt>
                <c:pt idx="883">
                  <c:v>48427</c:v>
                </c:pt>
                <c:pt idx="884">
                  <c:v>48458</c:v>
                </c:pt>
                <c:pt idx="885">
                  <c:v>48488</c:v>
                </c:pt>
                <c:pt idx="886">
                  <c:v>48519</c:v>
                </c:pt>
                <c:pt idx="887">
                  <c:v>48549</c:v>
                </c:pt>
              </c:numCache>
            </c:numRef>
          </c:cat>
          <c:val>
            <c:numRef>
              <c:f>HS2FAM!$I$3:$I$890</c:f>
              <c:numCache>
                <c:formatCode>General</c:formatCode>
                <c:ptCount val="888"/>
                <c:pt idx="23" formatCode="0.0">
                  <c:v>-19.400324149100001</c:v>
                </c:pt>
                <c:pt idx="24" formatCode="0.0">
                  <c:v>-20.379880981399999</c:v>
                </c:pt>
                <c:pt idx="25" formatCode="0.0">
                  <c:v>-21.272757093599999</c:v>
                </c:pt>
                <c:pt idx="26" formatCode="0.0">
                  <c:v>-19.014025363199998</c:v>
                </c:pt>
                <c:pt idx="27" formatCode="0.0">
                  <c:v>-18.864374893099999</c:v>
                </c:pt>
                <c:pt idx="28" formatCode="0.0">
                  <c:v>-18.016528925599999</c:v>
                </c:pt>
                <c:pt idx="29" formatCode="0.0">
                  <c:v>-16.448184233799999</c:v>
                </c:pt>
                <c:pt idx="30" formatCode="0.0">
                  <c:v>-13.6822940373</c:v>
                </c:pt>
                <c:pt idx="31" formatCode="0.0">
                  <c:v>-13.9393939393</c:v>
                </c:pt>
                <c:pt idx="32" formatCode="0.0">
                  <c:v>-9.4527835835000005</c:v>
                </c:pt>
                <c:pt idx="33" formatCode="0.0">
                  <c:v>-7.8533026113000002</c:v>
                </c:pt>
                <c:pt idx="34" formatCode="0.0">
                  <c:v>-5.9282371294000002</c:v>
                </c:pt>
                <c:pt idx="35" formatCode="0.0">
                  <c:v>-2.0410215160999998</c:v>
                </c:pt>
                <c:pt idx="36" formatCode="0.0">
                  <c:v>0.1535783761</c:v>
                </c:pt>
                <c:pt idx="37" formatCode="0.0">
                  <c:v>1.7291666666000001</c:v>
                </c:pt>
                <c:pt idx="38" formatCode="0.0">
                  <c:v>1.4933112101999999</c:v>
                </c:pt>
                <c:pt idx="39" formatCode="0.0">
                  <c:v>4.8060708263</c:v>
                </c:pt>
                <c:pt idx="40" formatCode="0.0">
                  <c:v>6.6320033955</c:v>
                </c:pt>
                <c:pt idx="41" formatCode="0.0">
                  <c:v>5.9260044524</c:v>
                </c:pt>
                <c:pt idx="42" formatCode="0.0">
                  <c:v>5.1360472473999996</c:v>
                </c:pt>
                <c:pt idx="43" formatCode="0.0">
                  <c:v>7.1489543319999997</c:v>
                </c:pt>
                <c:pt idx="44" formatCode="0.0">
                  <c:v>3.5882908404</c:v>
                </c:pt>
                <c:pt idx="45" formatCode="0.0">
                  <c:v>2.8130860594999998</c:v>
                </c:pt>
                <c:pt idx="46" formatCode="0.0">
                  <c:v>2.7052238805000002</c:v>
                </c:pt>
                <c:pt idx="47" formatCode="0.0">
                  <c:v>1.7448424509</c:v>
                </c:pt>
                <c:pt idx="48" formatCode="0.0">
                  <c:v>0.3782457575</c:v>
                </c:pt>
                <c:pt idx="49" formatCode="0.0">
                  <c:v>0.56317837390000003</c:v>
                </c:pt>
                <c:pt idx="50" formatCode="0.0">
                  <c:v>0.33718197599999999</c:v>
                </c:pt>
                <c:pt idx="51" formatCode="0.0">
                  <c:v>-0.3519710378</c:v>
                </c:pt>
                <c:pt idx="52" formatCode="0.0">
                  <c:v>-0.9453676982</c:v>
                </c:pt>
                <c:pt idx="53" formatCode="0.0">
                  <c:v>0.2001601281</c:v>
                </c:pt>
                <c:pt idx="54" formatCode="0.0">
                  <c:v>0.84261209749999999</c:v>
                </c:pt>
                <c:pt idx="55" formatCode="0.0">
                  <c:v>-0.23899621579999999</c:v>
                </c:pt>
                <c:pt idx="56" formatCode="0.0">
                  <c:v>3.0892332624000001</c:v>
                </c:pt>
                <c:pt idx="57" formatCode="0.0">
                  <c:v>3.7697608430999998</c:v>
                </c:pt>
                <c:pt idx="58" formatCode="0.0">
                  <c:v>2.8862650115999999</c:v>
                </c:pt>
                <c:pt idx="59" formatCode="0.0">
                  <c:v>2.1285181075000001</c:v>
                </c:pt>
                <c:pt idx="60" formatCode="0.0">
                  <c:v>4.4301863732999998</c:v>
                </c:pt>
                <c:pt idx="61" formatCode="0.0">
                  <c:v>5.3253232867999998</c:v>
                </c:pt>
                <c:pt idx="62" formatCode="0.0">
                  <c:v>5.5804480650999997</c:v>
                </c:pt>
                <c:pt idx="63" formatCode="0.0">
                  <c:v>3.0981935614</c:v>
                </c:pt>
                <c:pt idx="64" formatCode="0.0">
                  <c:v>1.1954992967</c:v>
                </c:pt>
                <c:pt idx="65" formatCode="0.0">
                  <c:v>0.52936476219999995</c:v>
                </c:pt>
                <c:pt idx="66" formatCode="0.0">
                  <c:v>-0.78583507409999998</c:v>
                </c:pt>
                <c:pt idx="67" formatCode="0.0">
                  <c:v>-1.0580954281999999</c:v>
                </c:pt>
                <c:pt idx="68" formatCode="0.0">
                  <c:v>-3.7826685005999998</c:v>
                </c:pt>
                <c:pt idx="69" formatCode="0.0">
                  <c:v>-5.2246093749</c:v>
                </c:pt>
                <c:pt idx="70" formatCode="0.0">
                  <c:v>-5.4438450219999996</c:v>
                </c:pt>
                <c:pt idx="71" formatCode="0.0">
                  <c:v>-4.1485578822000004</c:v>
                </c:pt>
                <c:pt idx="72" formatCode="0.0">
                  <c:v>-5.9391456992</c:v>
                </c:pt>
                <c:pt idx="73" formatCode="0.0">
                  <c:v>-8.2269914925999998</c:v>
                </c:pt>
                <c:pt idx="74" formatCode="0.0">
                  <c:v>-8.4394290122999998</c:v>
                </c:pt>
                <c:pt idx="75" formatCode="0.0">
                  <c:v>-6.4898198902999997</c:v>
                </c:pt>
                <c:pt idx="76" formatCode="0.0">
                  <c:v>-5.1424600415999997</c:v>
                </c:pt>
                <c:pt idx="77" formatCode="0.0">
                  <c:v>-5.4148037754000002</c:v>
                </c:pt>
                <c:pt idx="78" formatCode="0.0">
                  <c:v>-3.8901142970999998</c:v>
                </c:pt>
                <c:pt idx="79" formatCode="0.0">
                  <c:v>-3.6117836964999999</c:v>
                </c:pt>
                <c:pt idx="80" formatCode="0.0">
                  <c:v>-2.3281936075999998</c:v>
                </c:pt>
                <c:pt idx="81" formatCode="0.0">
                  <c:v>-1.8134981967999999</c:v>
                </c:pt>
                <c:pt idx="82" formatCode="0.0">
                  <c:v>-0.64315352690000005</c:v>
                </c:pt>
                <c:pt idx="83" formatCode="0.0">
                  <c:v>-0.68013190430000003</c:v>
                </c:pt>
                <c:pt idx="84" formatCode="0.0">
                  <c:v>-0.64282011400000005</c:v>
                </c:pt>
                <c:pt idx="85" formatCode="0.0">
                  <c:v>1.2851574844</c:v>
                </c:pt>
                <c:pt idx="86" formatCode="0.0">
                  <c:v>1.3904982617999999</c:v>
                </c:pt>
                <c:pt idx="87" formatCode="0.0">
                  <c:v>6.2807495000000005E-2</c:v>
                </c:pt>
                <c:pt idx="88" formatCode="0.0">
                  <c:v>-1.3919413919000001</c:v>
                </c:pt>
                <c:pt idx="89" formatCode="0.0">
                  <c:v>-2.8781512605000001</c:v>
                </c:pt>
                <c:pt idx="90" formatCode="0.0">
                  <c:v>-6.4051742123000004</c:v>
                </c:pt>
                <c:pt idx="91" formatCode="0.0">
                  <c:v>-8.1222524597000003</c:v>
                </c:pt>
                <c:pt idx="92" formatCode="0.0">
                  <c:v>-10.475692629299999</c:v>
                </c:pt>
                <c:pt idx="93" formatCode="0.0">
                  <c:v>-13.527127715300001</c:v>
                </c:pt>
                <c:pt idx="94" formatCode="0.0">
                  <c:v>-16.287325119999998</c:v>
                </c:pt>
                <c:pt idx="95" formatCode="0.0">
                  <c:v>-19.215604897199999</c:v>
                </c:pt>
                <c:pt idx="96" formatCode="0.0">
                  <c:v>-19.419805906200001</c:v>
                </c:pt>
                <c:pt idx="97" formatCode="0.0">
                  <c:v>-20.7384295371</c:v>
                </c:pt>
                <c:pt idx="98" formatCode="0.0">
                  <c:v>-22.545454545399998</c:v>
                </c:pt>
                <c:pt idx="99" formatCode="0.0">
                  <c:v>-23.527565644900001</c:v>
                </c:pt>
                <c:pt idx="100" formatCode="0.0">
                  <c:v>-22.1396731054</c:v>
                </c:pt>
                <c:pt idx="101" formatCode="0.0">
                  <c:v>-19.813973610200001</c:v>
                </c:pt>
                <c:pt idx="102" formatCode="0.0">
                  <c:v>-15.893892108699999</c:v>
                </c:pt>
                <c:pt idx="103" formatCode="0.0">
                  <c:v>-12.4060150375</c:v>
                </c:pt>
                <c:pt idx="104" formatCode="0.0">
                  <c:v>-8.0112110240999996</c:v>
                </c:pt>
                <c:pt idx="105" formatCode="0.0">
                  <c:v>-0.98300970870000004</c:v>
                </c:pt>
                <c:pt idx="106" formatCode="0.0">
                  <c:v>4.1157395859000001</c:v>
                </c:pt>
                <c:pt idx="107" formatCode="0.0">
                  <c:v>8.3740046235999994</c:v>
                </c:pt>
                <c:pt idx="108" formatCode="0.0">
                  <c:v>9.9197099197000007</c:v>
                </c:pt>
                <c:pt idx="109" formatCode="0.0">
                  <c:v>13.3578270568</c:v>
                </c:pt>
                <c:pt idx="110" formatCode="0.0">
                  <c:v>17.585513078400002</c:v>
                </c:pt>
                <c:pt idx="111" formatCode="0.0">
                  <c:v>22.407660738699999</c:v>
                </c:pt>
                <c:pt idx="112" formatCode="0.0">
                  <c:v>21.905670665199999</c:v>
                </c:pt>
                <c:pt idx="113" formatCode="0.0">
                  <c:v>19.786889668099999</c:v>
                </c:pt>
                <c:pt idx="114" formatCode="0.0">
                  <c:v>18.234826397999999</c:v>
                </c:pt>
                <c:pt idx="115" formatCode="0.0">
                  <c:v>15.8798283261</c:v>
                </c:pt>
                <c:pt idx="116" formatCode="0.0">
                  <c:v>13.3553383267</c:v>
                </c:pt>
                <c:pt idx="117" formatCode="0.0">
                  <c:v>9.9154308125000004</c:v>
                </c:pt>
                <c:pt idx="118" formatCode="0.0">
                  <c:v>6.9118351700999998</c:v>
                </c:pt>
                <c:pt idx="119" formatCode="0.0">
                  <c:v>6.5773880065999997</c:v>
                </c:pt>
                <c:pt idx="120" formatCode="0.0">
                  <c:v>6.6682375117000001</c:v>
                </c:pt>
                <c:pt idx="121" formatCode="0.0">
                  <c:v>3.9356406990999999</c:v>
                </c:pt>
                <c:pt idx="122" formatCode="0.0">
                  <c:v>1.5856719142</c:v>
                </c:pt>
                <c:pt idx="123" formatCode="0.0">
                  <c:v>-1.9333929369</c:v>
                </c:pt>
                <c:pt idx="124" formatCode="0.0">
                  <c:v>-1.3753773900999999</c:v>
                </c:pt>
                <c:pt idx="125" formatCode="0.0">
                  <c:v>-0.5404796757</c:v>
                </c:pt>
                <c:pt idx="126" formatCode="0.0">
                  <c:v>-2.4433983411</c:v>
                </c:pt>
                <c:pt idx="127" formatCode="0.0">
                  <c:v>-3.771043771</c:v>
                </c:pt>
                <c:pt idx="128" formatCode="0.0">
                  <c:v>-4.9389629296999997</c:v>
                </c:pt>
                <c:pt idx="129" formatCode="0.0">
                  <c:v>-7.3148974129999997</c:v>
                </c:pt>
                <c:pt idx="130" formatCode="0.0">
                  <c:v>-7.9551820727999996</c:v>
                </c:pt>
                <c:pt idx="131" formatCode="0.0">
                  <c:v>-9.8743467140999996</c:v>
                </c:pt>
                <c:pt idx="132" formatCode="0.0">
                  <c:v>-12.458581842199999</c:v>
                </c:pt>
                <c:pt idx="133" formatCode="0.0">
                  <c:v>-12.451275197599999</c:v>
                </c:pt>
                <c:pt idx="134" formatCode="0.0">
                  <c:v>-12.8467153284</c:v>
                </c:pt>
                <c:pt idx="135" formatCode="0.0">
                  <c:v>-12.8319088319</c:v>
                </c:pt>
                <c:pt idx="136" formatCode="0.0">
                  <c:v>-15.147392290200001</c:v>
                </c:pt>
                <c:pt idx="137" formatCode="0.0">
                  <c:v>-15.2383108796</c:v>
                </c:pt>
                <c:pt idx="138" formatCode="0.0">
                  <c:v>-13.7522977941</c:v>
                </c:pt>
                <c:pt idx="139" formatCode="0.0">
                  <c:v>-11.534872871399999</c:v>
                </c:pt>
                <c:pt idx="140" formatCode="0.0">
                  <c:v>-10.108388312900001</c:v>
                </c:pt>
                <c:pt idx="141" formatCode="0.0">
                  <c:v>-6.8334937439000001</c:v>
                </c:pt>
                <c:pt idx="142" formatCode="0.0">
                  <c:v>-4.2361533779</c:v>
                </c:pt>
                <c:pt idx="143" formatCode="0.0">
                  <c:v>0.29611351009999998</c:v>
                </c:pt>
                <c:pt idx="144" formatCode="0.0">
                  <c:v>5.2737824880000002</c:v>
                </c:pt>
                <c:pt idx="145" formatCode="0.0">
                  <c:v>8.2941101640999992</c:v>
                </c:pt>
                <c:pt idx="146" formatCode="0.0">
                  <c:v>13.5162994459</c:v>
                </c:pt>
                <c:pt idx="147" formatCode="0.0">
                  <c:v>20.695515753599999</c:v>
                </c:pt>
                <c:pt idx="148" formatCode="0.0">
                  <c:v>28.808123997799999</c:v>
                </c:pt>
                <c:pt idx="149" formatCode="0.0">
                  <c:v>33.2843595565</c:v>
                </c:pt>
                <c:pt idx="150" formatCode="0.0">
                  <c:v>37.218595977</c:v>
                </c:pt>
                <c:pt idx="151" formatCode="0.0">
                  <c:v>40.3427818061</c:v>
                </c:pt>
                <c:pt idx="152" formatCode="0.0">
                  <c:v>42.935779816500002</c:v>
                </c:pt>
                <c:pt idx="153" formatCode="0.0">
                  <c:v>43.866219008199998</c:v>
                </c:pt>
                <c:pt idx="154" formatCode="0.0">
                  <c:v>44.858268717400001</c:v>
                </c:pt>
                <c:pt idx="155" formatCode="0.0">
                  <c:v>41.591831713600001</c:v>
                </c:pt>
                <c:pt idx="156" formatCode="0.0">
                  <c:v>40.496164908899999</c:v>
                </c:pt>
                <c:pt idx="157" formatCode="0.0">
                  <c:v>39.821449547699999</c:v>
                </c:pt>
                <c:pt idx="158" formatCode="0.0">
                  <c:v>37.355278093000003</c:v>
                </c:pt>
                <c:pt idx="159" formatCode="0.0">
                  <c:v>31.488301559700002</c:v>
                </c:pt>
                <c:pt idx="160" formatCode="0.0">
                  <c:v>27.9564315352</c:v>
                </c:pt>
                <c:pt idx="161" formatCode="0.0">
                  <c:v>25.112736747100001</c:v>
                </c:pt>
                <c:pt idx="162" formatCode="0.0">
                  <c:v>22.3085137365</c:v>
                </c:pt>
                <c:pt idx="163" formatCode="0.0">
                  <c:v>20.1972757162</c:v>
                </c:pt>
                <c:pt idx="164" formatCode="0.0">
                  <c:v>19.007885567500001</c:v>
                </c:pt>
                <c:pt idx="165" formatCode="0.0">
                  <c:v>17.7632169464</c:v>
                </c:pt>
                <c:pt idx="166" formatCode="0.0">
                  <c:v>15.522990522900001</c:v>
                </c:pt>
                <c:pt idx="167" formatCode="0.0">
                  <c:v>13.7532580364</c:v>
                </c:pt>
                <c:pt idx="168" formatCode="0.0">
                  <c:v>11.7632005459</c:v>
                </c:pt>
                <c:pt idx="169" formatCode="0.0">
                  <c:v>9.8462572460000004</c:v>
                </c:pt>
                <c:pt idx="170" formatCode="0.0">
                  <c:v>7.5283034458999998</c:v>
                </c:pt>
                <c:pt idx="171" formatCode="0.0">
                  <c:v>7.2493615618999998</c:v>
                </c:pt>
                <c:pt idx="172" formatCode="0.0">
                  <c:v>5.2533441425999996</c:v>
                </c:pt>
                <c:pt idx="173" formatCode="0.0">
                  <c:v>2.6191429715000001</c:v>
                </c:pt>
                <c:pt idx="174" formatCode="0.0">
                  <c:v>1.3413762997000001</c:v>
                </c:pt>
                <c:pt idx="175" formatCode="0.0">
                  <c:v>-2.1258304025000001</c:v>
                </c:pt>
                <c:pt idx="176" formatCode="0.0">
                  <c:v>-6.2870791278000002</c:v>
                </c:pt>
                <c:pt idx="177" formatCode="0.0">
                  <c:v>-9.6570121951000001</c:v>
                </c:pt>
                <c:pt idx="178" formatCode="0.0">
                  <c:v>-12.009115077800001</c:v>
                </c:pt>
                <c:pt idx="179" formatCode="0.0">
                  <c:v>-13.5415871076</c:v>
                </c:pt>
                <c:pt idx="180" formatCode="0.0">
                  <c:v>-16.1807357655</c:v>
                </c:pt>
                <c:pt idx="181" formatCode="0.0">
                  <c:v>-17.2313575525</c:v>
                </c:pt>
                <c:pt idx="182" formatCode="0.0">
                  <c:v>-18.9978481401</c:v>
                </c:pt>
                <c:pt idx="183" formatCode="0.0">
                  <c:v>-20.447038942999999</c:v>
                </c:pt>
                <c:pt idx="184" formatCode="0.0">
                  <c:v>-22.945390125500001</c:v>
                </c:pt>
                <c:pt idx="185" formatCode="0.0">
                  <c:v>-23.126756166</c:v>
                </c:pt>
                <c:pt idx="186" formatCode="0.0">
                  <c:v>-24.741541353300001</c:v>
                </c:pt>
                <c:pt idx="187" formatCode="0.0">
                  <c:v>-25.4252175996</c:v>
                </c:pt>
                <c:pt idx="188" formatCode="0.0">
                  <c:v>-24.130559894699999</c:v>
                </c:pt>
                <c:pt idx="189" formatCode="0.0">
                  <c:v>-23.538344722800002</c:v>
                </c:pt>
                <c:pt idx="190" formatCode="0.0">
                  <c:v>-22.8504834254</c:v>
                </c:pt>
                <c:pt idx="191" formatCode="0.0">
                  <c:v>-21.5636042402</c:v>
                </c:pt>
                <c:pt idx="192" formatCode="0.0">
                  <c:v>-19.468220724799998</c:v>
                </c:pt>
                <c:pt idx="193" formatCode="0.0">
                  <c:v>-19.903899463999998</c:v>
                </c:pt>
                <c:pt idx="194" formatCode="0.0">
                  <c:v>-19.127134724800001</c:v>
                </c:pt>
                <c:pt idx="195" formatCode="0.0">
                  <c:v>-20.054069711299999</c:v>
                </c:pt>
                <c:pt idx="196" formatCode="0.0">
                  <c:v>-17.582966813199999</c:v>
                </c:pt>
                <c:pt idx="197" formatCode="0.0">
                  <c:v>-17.199715707100001</c:v>
                </c:pt>
                <c:pt idx="198" formatCode="0.0">
                  <c:v>-14.9131022999</c:v>
                </c:pt>
                <c:pt idx="199" formatCode="0.0">
                  <c:v>-11.2860049255</c:v>
                </c:pt>
                <c:pt idx="200" formatCode="0.0">
                  <c:v>-9.0160381446999995</c:v>
                </c:pt>
                <c:pt idx="201" formatCode="0.0">
                  <c:v>-4.6783625730000002</c:v>
                </c:pt>
                <c:pt idx="202" formatCode="0.0">
                  <c:v>-1.8014993845</c:v>
                </c:pt>
                <c:pt idx="203" formatCode="0.0">
                  <c:v>0.48428877120000002</c:v>
                </c:pt>
                <c:pt idx="204" formatCode="0.0">
                  <c:v>2.4875621890000001</c:v>
                </c:pt>
                <c:pt idx="205" formatCode="0.0">
                  <c:v>8.3294877711000002</c:v>
                </c:pt>
                <c:pt idx="206" formatCode="0.0">
                  <c:v>13.667292351</c:v>
                </c:pt>
                <c:pt idx="207" formatCode="0.0">
                  <c:v>20.640096618299999</c:v>
                </c:pt>
                <c:pt idx="208" formatCode="0.0">
                  <c:v>23.505154639099999</c:v>
                </c:pt>
                <c:pt idx="209" formatCode="0.0">
                  <c:v>28.461066830099998</c:v>
                </c:pt>
                <c:pt idx="210" formatCode="0.0">
                  <c:v>30.5772994129</c:v>
                </c:pt>
                <c:pt idx="211" formatCode="0.0">
                  <c:v>31.5268557634</c:v>
                </c:pt>
                <c:pt idx="212" formatCode="0.0">
                  <c:v>32.586946164799997</c:v>
                </c:pt>
                <c:pt idx="213" formatCode="0.0">
                  <c:v>30.6285449704</c:v>
                </c:pt>
                <c:pt idx="214" formatCode="0.0">
                  <c:v>30.6175934366</c:v>
                </c:pt>
                <c:pt idx="215" formatCode="0.0">
                  <c:v>30.273481282199999</c:v>
                </c:pt>
                <c:pt idx="216" formatCode="0.0">
                  <c:v>28.420123565699999</c:v>
                </c:pt>
                <c:pt idx="217" formatCode="0.0">
                  <c:v>25.516506922200001</c:v>
                </c:pt>
                <c:pt idx="218" formatCode="0.0">
                  <c:v>25.090308597300002</c:v>
                </c:pt>
                <c:pt idx="219" formatCode="0.0">
                  <c:v>24.436880568599999</c:v>
                </c:pt>
                <c:pt idx="220" formatCode="0.0">
                  <c:v>25.994304232499999</c:v>
                </c:pt>
                <c:pt idx="221" formatCode="0.0">
                  <c:v>25.286368843000002</c:v>
                </c:pt>
                <c:pt idx="222" formatCode="0.0">
                  <c:v>25.3184713375</c:v>
                </c:pt>
                <c:pt idx="223" formatCode="0.0">
                  <c:v>25.318895108700001</c:v>
                </c:pt>
                <c:pt idx="224" formatCode="0.0">
                  <c:v>24.793388429699998</c:v>
                </c:pt>
                <c:pt idx="225" formatCode="0.0">
                  <c:v>25.4319893664</c:v>
                </c:pt>
                <c:pt idx="226" formatCode="0.0">
                  <c:v>25.220273924800001</c:v>
                </c:pt>
                <c:pt idx="227" formatCode="0.0">
                  <c:v>24.830078293</c:v>
                </c:pt>
                <c:pt idx="228" formatCode="0.0">
                  <c:v>25.300687285199999</c:v>
                </c:pt>
                <c:pt idx="229" formatCode="0.0">
                  <c:v>22.526726624799998</c:v>
                </c:pt>
                <c:pt idx="230" formatCode="0.0">
                  <c:v>18.787128712800001</c:v>
                </c:pt>
                <c:pt idx="231" formatCode="0.0">
                  <c:v>15.9131134352</c:v>
                </c:pt>
                <c:pt idx="232" formatCode="0.0">
                  <c:v>12.509742790300001</c:v>
                </c:pt>
                <c:pt idx="233" formatCode="0.0">
                  <c:v>10.377142857100001</c:v>
                </c:pt>
                <c:pt idx="234" formatCode="0.0">
                  <c:v>8.3638538006999994</c:v>
                </c:pt>
                <c:pt idx="235" formatCode="0.0">
                  <c:v>6.1291739893999999</c:v>
                </c:pt>
                <c:pt idx="236" formatCode="0.0">
                  <c:v>3.8223437949000001</c:v>
                </c:pt>
                <c:pt idx="237" formatCode="0.0">
                  <c:v>1.5895443306000001</c:v>
                </c:pt>
                <c:pt idx="238" formatCode="0.0">
                  <c:v>0.25776786950000002</c:v>
                </c:pt>
                <c:pt idx="239" formatCode="0.0">
                  <c:v>-1.2061479080999999</c:v>
                </c:pt>
                <c:pt idx="240" formatCode="0.0">
                  <c:v>-2.1186150154000001</c:v>
                </c:pt>
                <c:pt idx="241" formatCode="0.0">
                  <c:v>-2.0774184613000002</c:v>
                </c:pt>
                <c:pt idx="242" formatCode="0.0">
                  <c:v>-2.5838716398999999</c:v>
                </c:pt>
                <c:pt idx="243" formatCode="0.0">
                  <c:v>-3.9561354801999999</c:v>
                </c:pt>
                <c:pt idx="244" formatCode="0.0">
                  <c:v>-5.7776238308999996</c:v>
                </c:pt>
                <c:pt idx="245" formatCode="0.0">
                  <c:v>-7.4825705805</c:v>
                </c:pt>
                <c:pt idx="246" formatCode="0.0">
                  <c:v>-9.035729066</c:v>
                </c:pt>
                <c:pt idx="247" formatCode="0.0">
                  <c:v>-10.4257227627</c:v>
                </c:pt>
                <c:pt idx="248" formatCode="0.0">
                  <c:v>-11.3013936074</c:v>
                </c:pt>
                <c:pt idx="249" formatCode="0.0">
                  <c:v>-12.649513212700001</c:v>
                </c:pt>
                <c:pt idx="250" formatCode="0.0">
                  <c:v>-15.3846153846</c:v>
                </c:pt>
                <c:pt idx="251" formatCode="0.0">
                  <c:v>-16.694572345400001</c:v>
                </c:pt>
                <c:pt idx="252" formatCode="0.0">
                  <c:v>-16.930512748600002</c:v>
                </c:pt>
                <c:pt idx="253" formatCode="0.0">
                  <c:v>-16.802206350300001</c:v>
                </c:pt>
                <c:pt idx="254" formatCode="0.0">
                  <c:v>-20.2566844919</c:v>
                </c:pt>
                <c:pt idx="255" formatCode="0.0">
                  <c:v>-23.4932793756</c:v>
                </c:pt>
                <c:pt idx="256" formatCode="0.0">
                  <c:v>-27.0347768546</c:v>
                </c:pt>
                <c:pt idx="257" formatCode="0.0">
                  <c:v>-30.254420652</c:v>
                </c:pt>
                <c:pt idx="258" formatCode="0.0">
                  <c:v>-31.558993023900001</c:v>
                </c:pt>
                <c:pt idx="259" formatCode="0.0">
                  <c:v>-32.583577260799998</c:v>
                </c:pt>
                <c:pt idx="260" formatCode="0.0">
                  <c:v>-32.423981865000002</c:v>
                </c:pt>
                <c:pt idx="261" formatCode="0.0">
                  <c:v>-32.003821351799999</c:v>
                </c:pt>
                <c:pt idx="262" formatCode="0.0">
                  <c:v>-29.9252689496</c:v>
                </c:pt>
                <c:pt idx="263" formatCode="0.0">
                  <c:v>-28.640817351900001</c:v>
                </c:pt>
                <c:pt idx="264" formatCode="0.0">
                  <c:v>-28.257019984799999</c:v>
                </c:pt>
                <c:pt idx="265" formatCode="0.0">
                  <c:v>-27.845303867399998</c:v>
                </c:pt>
                <c:pt idx="266" formatCode="0.0">
                  <c:v>-22.415951359000001</c:v>
                </c:pt>
                <c:pt idx="267" formatCode="0.0">
                  <c:v>-15.9535279115</c:v>
                </c:pt>
                <c:pt idx="268" formatCode="0.0">
                  <c:v>-9.4417573559000001</c:v>
                </c:pt>
                <c:pt idx="269" formatCode="0.0">
                  <c:v>-4.3324775352999998</c:v>
                </c:pt>
                <c:pt idx="270" formatCode="0.0">
                  <c:v>-2.7033015732000001</c:v>
                </c:pt>
                <c:pt idx="271" formatCode="0.0">
                  <c:v>-3.6563071297</c:v>
                </c:pt>
                <c:pt idx="272" formatCode="0.0">
                  <c:v>-6.7090803931999998</c:v>
                </c:pt>
                <c:pt idx="273" formatCode="0.0">
                  <c:v>-11.1462358037</c:v>
                </c:pt>
                <c:pt idx="274" formatCode="0.0">
                  <c:v>-14.7076057658</c:v>
                </c:pt>
                <c:pt idx="275" formatCode="0.0">
                  <c:v>-17.228024879700001</c:v>
                </c:pt>
                <c:pt idx="276" formatCode="0.0">
                  <c:v>-19.2994828396</c:v>
                </c:pt>
                <c:pt idx="277" formatCode="0.0">
                  <c:v>-20.944752032</c:v>
                </c:pt>
                <c:pt idx="278" formatCode="0.0">
                  <c:v>-24.812723291400001</c:v>
                </c:pt>
                <c:pt idx="279" formatCode="0.0">
                  <c:v>-29.804450438300002</c:v>
                </c:pt>
                <c:pt idx="280" formatCode="0.0">
                  <c:v>-32.157560921300004</c:v>
                </c:pt>
                <c:pt idx="281" formatCode="0.0">
                  <c:v>-32.830146483199997</c:v>
                </c:pt>
                <c:pt idx="282" formatCode="0.0">
                  <c:v>-32.521065816399997</c:v>
                </c:pt>
                <c:pt idx="283" formatCode="0.0">
                  <c:v>-29.127134724800001</c:v>
                </c:pt>
                <c:pt idx="284" formatCode="0.0">
                  <c:v>-25.282083074999999</c:v>
                </c:pt>
                <c:pt idx="285" formatCode="0.0">
                  <c:v>-18.434576360499999</c:v>
                </c:pt>
                <c:pt idx="286" formatCode="0.0">
                  <c:v>-11.3904918933</c:v>
                </c:pt>
                <c:pt idx="287" formatCode="0.0">
                  <c:v>-6.0541613497000002</c:v>
                </c:pt>
                <c:pt idx="288" formatCode="0.0">
                  <c:v>0.43693562479999998</c:v>
                </c:pt>
                <c:pt idx="289" formatCode="0.0">
                  <c:v>6.9140217553000003</c:v>
                </c:pt>
                <c:pt idx="290" formatCode="0.0">
                  <c:v>15.251379521700001</c:v>
                </c:pt>
                <c:pt idx="291" formatCode="0.0">
                  <c:v>26.3688760806</c:v>
                </c:pt>
                <c:pt idx="292" formatCode="0.0">
                  <c:v>38.641955059799997</c:v>
                </c:pt>
                <c:pt idx="293" formatCode="0.0">
                  <c:v>49.159314133499997</c:v>
                </c:pt>
                <c:pt idx="294" formatCode="0.0">
                  <c:v>57.779277759000003</c:v>
                </c:pt>
                <c:pt idx="295" formatCode="0.0">
                  <c:v>64.474564926300005</c:v>
                </c:pt>
                <c:pt idx="296" formatCode="0.0">
                  <c:v>68.735479588399997</c:v>
                </c:pt>
                <c:pt idx="297" formatCode="0.0">
                  <c:v>68.400646203500003</c:v>
                </c:pt>
                <c:pt idx="298" formatCode="0.0">
                  <c:v>64.102961699399998</c:v>
                </c:pt>
                <c:pt idx="299" formatCode="0.0">
                  <c:v>61.107757319599997</c:v>
                </c:pt>
                <c:pt idx="300" formatCode="0.0">
                  <c:v>56.453016241199997</c:v>
                </c:pt>
                <c:pt idx="301" formatCode="0.0">
                  <c:v>53.240418118400001</c:v>
                </c:pt>
                <c:pt idx="302" formatCode="0.0">
                  <c:v>46.442346056600002</c:v>
                </c:pt>
                <c:pt idx="303" formatCode="0.0">
                  <c:v>41.175725326200002</c:v>
                </c:pt>
                <c:pt idx="304" formatCode="0.0">
                  <c:v>31.858511770900002</c:v>
                </c:pt>
                <c:pt idx="305" formatCode="0.0">
                  <c:v>24.040178571399998</c:v>
                </c:pt>
                <c:pt idx="306" formatCode="0.0">
                  <c:v>18.5989304812</c:v>
                </c:pt>
                <c:pt idx="307" formatCode="0.0">
                  <c:v>10.987892969700001</c:v>
                </c:pt>
                <c:pt idx="308" formatCode="0.0">
                  <c:v>6.6286388670000003</c:v>
                </c:pt>
                <c:pt idx="309" formatCode="0.0">
                  <c:v>4.0099769761999999</c:v>
                </c:pt>
                <c:pt idx="310" formatCode="0.0">
                  <c:v>2.2677879617999999</c:v>
                </c:pt>
                <c:pt idx="311" formatCode="0.0">
                  <c:v>1.5550351287999999</c:v>
                </c:pt>
                <c:pt idx="312" formatCode="0.0">
                  <c:v>-0.29659838719999998</c:v>
                </c:pt>
                <c:pt idx="313" formatCode="0.0">
                  <c:v>-3.7653478854000002</c:v>
                </c:pt>
                <c:pt idx="314" formatCode="0.0">
                  <c:v>-3.4692580146999998</c:v>
                </c:pt>
                <c:pt idx="315" formatCode="0.0">
                  <c:v>-4.4063537646000004</c:v>
                </c:pt>
                <c:pt idx="316" formatCode="0.0">
                  <c:v>-5.1229140498000003</c:v>
                </c:pt>
                <c:pt idx="317" formatCode="0.0">
                  <c:v>-5.6865215043999999</c:v>
                </c:pt>
                <c:pt idx="318" formatCode="0.0">
                  <c:v>-4.7795112273000004</c:v>
                </c:pt>
                <c:pt idx="319" formatCode="0.0">
                  <c:v>-2.5116875972999999</c:v>
                </c:pt>
                <c:pt idx="320" formatCode="0.0">
                  <c:v>-1.9645821804000001</c:v>
                </c:pt>
                <c:pt idx="321" formatCode="0.0">
                  <c:v>-0.78398819399999997</c:v>
                </c:pt>
                <c:pt idx="322" formatCode="0.0">
                  <c:v>-1.2196248729000001</c:v>
                </c:pt>
                <c:pt idx="323" formatCode="0.0">
                  <c:v>-1.0884604740999999</c:v>
                </c:pt>
                <c:pt idx="324" formatCode="0.0">
                  <c:v>0.86455331410000003</c:v>
                </c:pt>
                <c:pt idx="325" formatCode="0.0">
                  <c:v>2.7029581325000001</c:v>
                </c:pt>
                <c:pt idx="326" formatCode="0.0">
                  <c:v>2.6531188258</c:v>
                </c:pt>
                <c:pt idx="327" formatCode="0.0">
                  <c:v>3.3420953811</c:v>
                </c:pt>
                <c:pt idx="328" formatCode="0.0">
                  <c:v>5.8534278959000003</c:v>
                </c:pt>
                <c:pt idx="329" formatCode="0.0">
                  <c:v>9.0059149017000006</c:v>
                </c:pt>
                <c:pt idx="330" formatCode="0.0">
                  <c:v>8.9591817406000001</c:v>
                </c:pt>
                <c:pt idx="331" formatCode="0.0">
                  <c:v>9.1114245415999999</c:v>
                </c:pt>
                <c:pt idx="332" formatCode="0.0">
                  <c:v>10.3584532881</c:v>
                </c:pt>
                <c:pt idx="333" formatCode="0.0">
                  <c:v>8.6920145020999993</c:v>
                </c:pt>
                <c:pt idx="334" formatCode="0.0">
                  <c:v>9.7465157608999995</c:v>
                </c:pt>
                <c:pt idx="335" formatCode="0.0">
                  <c:v>9.9972022753999994</c:v>
                </c:pt>
                <c:pt idx="336" formatCode="0.0">
                  <c:v>8.4516129031999991</c:v>
                </c:pt>
                <c:pt idx="337" formatCode="0.0">
                  <c:v>8.8985000460000006</c:v>
                </c:pt>
                <c:pt idx="338" formatCode="0.0">
                  <c:v>8.7709650810999999</c:v>
                </c:pt>
                <c:pt idx="339" formatCode="0.0">
                  <c:v>7.8034156976000002</c:v>
                </c:pt>
                <c:pt idx="340" formatCode="0.0">
                  <c:v>4.9401465069999997</c:v>
                </c:pt>
                <c:pt idx="341" formatCode="0.0">
                  <c:v>1.8641694381</c:v>
                </c:pt>
                <c:pt idx="342" formatCode="0.0">
                  <c:v>0.99087353320000005</c:v>
                </c:pt>
                <c:pt idx="343" formatCode="0.0">
                  <c:v>-0.62047569800000002</c:v>
                </c:pt>
                <c:pt idx="344" formatCode="0.0">
                  <c:v>-1.125319693</c:v>
                </c:pt>
                <c:pt idx="345" formatCode="0.0">
                  <c:v>-1.1717413616000001</c:v>
                </c:pt>
                <c:pt idx="346" formatCode="0.0">
                  <c:v>-1.3636751043999999</c:v>
                </c:pt>
                <c:pt idx="347" formatCode="0.0">
                  <c:v>-2.8147520135000001</c:v>
                </c:pt>
                <c:pt idx="348" formatCode="0.0">
                  <c:v>-3.7222741565000002</c:v>
                </c:pt>
                <c:pt idx="349" formatCode="0.0">
                  <c:v>-4.9264830149999996</c:v>
                </c:pt>
                <c:pt idx="350" formatCode="0.0">
                  <c:v>-5.2409841589999999</c:v>
                </c:pt>
                <c:pt idx="351" formatCode="0.0">
                  <c:v>-6.2610600825000002</c:v>
                </c:pt>
                <c:pt idx="352" formatCode="0.0">
                  <c:v>-6.1632757298999996</c:v>
                </c:pt>
                <c:pt idx="353" formatCode="0.0">
                  <c:v>-5.3355099235000001</c:v>
                </c:pt>
                <c:pt idx="354" formatCode="0.0">
                  <c:v>-6.1365005593999999</c:v>
                </c:pt>
                <c:pt idx="355" formatCode="0.0">
                  <c:v>-5.3676725633000002</c:v>
                </c:pt>
                <c:pt idx="356" formatCode="0.0">
                  <c:v>-7.4064493878000004</c:v>
                </c:pt>
                <c:pt idx="357" formatCode="0.0">
                  <c:v>-6.9666810903999998</c:v>
                </c:pt>
                <c:pt idx="358" formatCode="0.0">
                  <c:v>-6.9472047005000004</c:v>
                </c:pt>
                <c:pt idx="359" formatCode="0.0">
                  <c:v>-5.6616941463000003</c:v>
                </c:pt>
                <c:pt idx="360" formatCode="0.0">
                  <c:v>-3.3012622473</c:v>
                </c:pt>
                <c:pt idx="361" formatCode="0.0">
                  <c:v>-3.0486179006</c:v>
                </c:pt>
                <c:pt idx="362" formatCode="0.0">
                  <c:v>-4.4638093544000004</c:v>
                </c:pt>
                <c:pt idx="363" formatCode="0.0">
                  <c:v>-3.9284430061000002</c:v>
                </c:pt>
                <c:pt idx="364" formatCode="0.0">
                  <c:v>-3.2840424565999999</c:v>
                </c:pt>
                <c:pt idx="365" formatCode="0.0">
                  <c:v>-4.4472681067000002</c:v>
                </c:pt>
                <c:pt idx="366" formatCode="0.0">
                  <c:v>-3.6768751146</c:v>
                </c:pt>
                <c:pt idx="367" formatCode="0.0">
                  <c:v>-4.6275084761</c:v>
                </c:pt>
                <c:pt idx="368" formatCode="0.0">
                  <c:v>-3.9482260918000001</c:v>
                </c:pt>
                <c:pt idx="369" formatCode="0.0">
                  <c:v>-4.6511627905999999</c:v>
                </c:pt>
                <c:pt idx="370" formatCode="0.0">
                  <c:v>-5.6829789209000001</c:v>
                </c:pt>
                <c:pt idx="371" formatCode="0.0">
                  <c:v>-7.2128722026999998</c:v>
                </c:pt>
                <c:pt idx="372" formatCode="0.0">
                  <c:v>-8.5896850753000002</c:v>
                </c:pt>
                <c:pt idx="373" formatCode="0.0">
                  <c:v>-7.5907590759000003</c:v>
                </c:pt>
                <c:pt idx="374" formatCode="0.0">
                  <c:v>-6.2081161578000001</c:v>
                </c:pt>
                <c:pt idx="375" formatCode="0.0">
                  <c:v>-6.6810143163999998</c:v>
                </c:pt>
                <c:pt idx="376" formatCode="0.0">
                  <c:v>-7.2976268641999997</c:v>
                </c:pt>
                <c:pt idx="377" formatCode="0.0">
                  <c:v>-7.2093465045</c:v>
                </c:pt>
                <c:pt idx="378" formatCode="0.0">
                  <c:v>-8.1960970966000009</c:v>
                </c:pt>
                <c:pt idx="379" formatCode="0.0">
                  <c:v>-8.8873943119999996</c:v>
                </c:pt>
                <c:pt idx="380" formatCode="0.0">
                  <c:v>-9.0838584585</c:v>
                </c:pt>
                <c:pt idx="381" formatCode="0.0">
                  <c:v>-10.029268292599999</c:v>
                </c:pt>
                <c:pt idx="382" formatCode="0.0">
                  <c:v>-10.8791966131</c:v>
                </c:pt>
                <c:pt idx="383" formatCode="0.0">
                  <c:v>-10.813235000900001</c:v>
                </c:pt>
                <c:pt idx="384" formatCode="0.0">
                  <c:v>-13.5010984621</c:v>
                </c:pt>
                <c:pt idx="385" formatCode="0.0">
                  <c:v>-16.031746031699999</c:v>
                </c:pt>
                <c:pt idx="386" formatCode="0.0">
                  <c:v>-18.170090304599999</c:v>
                </c:pt>
                <c:pt idx="387" formatCode="0.0">
                  <c:v>-18.0387045021</c:v>
                </c:pt>
                <c:pt idx="388" formatCode="0.0">
                  <c:v>-18.091672569</c:v>
                </c:pt>
                <c:pt idx="389" formatCode="0.0">
                  <c:v>-17.350803562199999</c:v>
                </c:pt>
                <c:pt idx="390" formatCode="0.0">
                  <c:v>-16.082538365800001</c:v>
                </c:pt>
                <c:pt idx="391" formatCode="0.0">
                  <c:v>-14.330907940499999</c:v>
                </c:pt>
                <c:pt idx="392" formatCode="0.0">
                  <c:v>-13.179782469599999</c:v>
                </c:pt>
                <c:pt idx="393" formatCode="0.0">
                  <c:v>-11.1364129256</c:v>
                </c:pt>
                <c:pt idx="394" formatCode="0.0">
                  <c:v>-8.6168802473999992</c:v>
                </c:pt>
                <c:pt idx="395" formatCode="0.00">
                  <c:v>-6.0900659290999997</c:v>
                </c:pt>
                <c:pt idx="396" formatCode="0.0">
                  <c:v>-0.76194874160000003</c:v>
                </c:pt>
                <c:pt idx="397" formatCode="0.0">
                  <c:v>4.2887523629000004</c:v>
                </c:pt>
                <c:pt idx="398" formatCode="0.0">
                  <c:v>10.6233325248</c:v>
                </c:pt>
                <c:pt idx="399" formatCode="0.0">
                  <c:v>12.906777587400001</c:v>
                </c:pt>
                <c:pt idx="400" formatCode="0.0">
                  <c:v>15.948116121</c:v>
                </c:pt>
                <c:pt idx="401" formatCode="0.0">
                  <c:v>18.218974486</c:v>
                </c:pt>
                <c:pt idx="402" formatCode="0.0">
                  <c:v>18.658099592199999</c:v>
                </c:pt>
                <c:pt idx="403" formatCode="0.0">
                  <c:v>19.817823732099999</c:v>
                </c:pt>
                <c:pt idx="404" formatCode="0.0">
                  <c:v>21.726848440099999</c:v>
                </c:pt>
                <c:pt idx="405" formatCode="0.0">
                  <c:v>22.7943868212</c:v>
                </c:pt>
                <c:pt idx="406" formatCode="0.0">
                  <c:v>23.126208897400002</c:v>
                </c:pt>
                <c:pt idx="407" formatCode="0.0">
                  <c:v>22.572584483499998</c:v>
                </c:pt>
                <c:pt idx="408" formatCode="0.0">
                  <c:v>20.346672871100001</c:v>
                </c:pt>
                <c:pt idx="409" formatCode="0.0">
                  <c:v>16.778067293500001</c:v>
                </c:pt>
                <c:pt idx="410" formatCode="0.0">
                  <c:v>12.343784257799999</c:v>
                </c:pt>
                <c:pt idx="411" formatCode="0.0">
                  <c:v>12.222342615600001</c:v>
                </c:pt>
                <c:pt idx="412" formatCode="0.0">
                  <c:v>11.304069891299999</c:v>
                </c:pt>
                <c:pt idx="413" formatCode="0.0">
                  <c:v>10.225248821299999</c:v>
                </c:pt>
                <c:pt idx="414" formatCode="0.0">
                  <c:v>10.3092783505</c:v>
                </c:pt>
                <c:pt idx="415" formatCode="0.0">
                  <c:v>10.519827408999999</c:v>
                </c:pt>
                <c:pt idx="416" formatCode="0.0">
                  <c:v>9.4743214610000006</c:v>
                </c:pt>
                <c:pt idx="417" formatCode="0.0">
                  <c:v>8.7548444796999991</c:v>
                </c:pt>
                <c:pt idx="418" formatCode="0.0">
                  <c:v>9.0034364261000004</c:v>
                </c:pt>
                <c:pt idx="419" formatCode="0.0">
                  <c:v>9.2709445683999991</c:v>
                </c:pt>
                <c:pt idx="420" formatCode="0.0">
                  <c:v>9.2315128080999997</c:v>
                </c:pt>
                <c:pt idx="421" formatCode="0.0">
                  <c:v>10.1377570818</c:v>
                </c:pt>
                <c:pt idx="422" formatCode="0.0">
                  <c:v>13.6807181889</c:v>
                </c:pt>
                <c:pt idx="423" formatCode="0.0">
                  <c:v>13.440185381799999</c:v>
                </c:pt>
                <c:pt idx="424" formatCode="0.0">
                  <c:v>13.7168565138</c:v>
                </c:pt>
                <c:pt idx="425" formatCode="0.0">
                  <c:v>13.6298830909</c:v>
                </c:pt>
                <c:pt idx="426" formatCode="0.0">
                  <c:v>13.801567072499999</c:v>
                </c:pt>
                <c:pt idx="427" formatCode="0.0">
                  <c:v>12.223461609899999</c:v>
                </c:pt>
                <c:pt idx="428" formatCode="0.0">
                  <c:v>11.6958525345</c:v>
                </c:pt>
                <c:pt idx="429" formatCode="0.0">
                  <c:v>10.3527046783</c:v>
                </c:pt>
                <c:pt idx="430" formatCode="0.0">
                  <c:v>8.5299945954999998</c:v>
                </c:pt>
                <c:pt idx="431" formatCode="0.0">
                  <c:v>6.4676616915</c:v>
                </c:pt>
                <c:pt idx="432" formatCode="0.0">
                  <c:v>5.7345132743000002</c:v>
                </c:pt>
                <c:pt idx="433" formatCode="0.0">
                  <c:v>4.7564520391</c:v>
                </c:pt>
                <c:pt idx="434" formatCode="0.0">
                  <c:v>-0.4291845493</c:v>
                </c:pt>
                <c:pt idx="435" formatCode="0.0">
                  <c:v>-3.0045110222</c:v>
                </c:pt>
                <c:pt idx="436" formatCode="0.0">
                  <c:v>-5.7575757574999997</c:v>
                </c:pt>
                <c:pt idx="437" formatCode="0.0">
                  <c:v>-7.7791718946000001</c:v>
                </c:pt>
                <c:pt idx="438" formatCode="0.0">
                  <c:v>-9.2409788468999992</c:v>
                </c:pt>
                <c:pt idx="439" formatCode="0.0">
                  <c:v>-9.5088213368000005</c:v>
                </c:pt>
                <c:pt idx="440" formatCode="0.0">
                  <c:v>-10.471160986799999</c:v>
                </c:pt>
                <c:pt idx="441" formatCode="0.0">
                  <c:v>-10.143247495200001</c:v>
                </c:pt>
                <c:pt idx="442" formatCode="0.0">
                  <c:v>-10.4158021412</c:v>
                </c:pt>
                <c:pt idx="443" formatCode="0.0">
                  <c:v>-10.188584779699999</c:v>
                </c:pt>
                <c:pt idx="444" formatCode="0.0">
                  <c:v>-9.4743890190000002</c:v>
                </c:pt>
                <c:pt idx="445" formatCode="0.0">
                  <c:v>-8.3074077188000004</c:v>
                </c:pt>
                <c:pt idx="446" formatCode="0.0">
                  <c:v>-4.9913793103000001</c:v>
                </c:pt>
                <c:pt idx="447" formatCode="0.0">
                  <c:v>-1.1846261845999999</c:v>
                </c:pt>
                <c:pt idx="448" formatCode="0.0">
                  <c:v>1.4112182922000001</c:v>
                </c:pt>
                <c:pt idx="449" formatCode="0.0">
                  <c:v>4.2993197278000004</c:v>
                </c:pt>
                <c:pt idx="450" formatCode="0.0">
                  <c:v>5.7490174571999999</c:v>
                </c:pt>
                <c:pt idx="451" formatCode="0.0">
                  <c:v>6.5537757437000002</c:v>
                </c:pt>
                <c:pt idx="452" formatCode="0.0">
                  <c:v>7.4377880184</c:v>
                </c:pt>
                <c:pt idx="453" formatCode="0.0">
                  <c:v>7.3719130114000002</c:v>
                </c:pt>
                <c:pt idx="454" formatCode="0.0">
                  <c:v>8.0044469149000008</c:v>
                </c:pt>
                <c:pt idx="455" formatCode="0.0">
                  <c:v>7.8695530985</c:v>
                </c:pt>
                <c:pt idx="456" formatCode="0.0">
                  <c:v>7.1283284023000002</c:v>
                </c:pt>
                <c:pt idx="457" formatCode="0.0">
                  <c:v>6.3365428701999997</c:v>
                </c:pt>
                <c:pt idx="458" formatCode="0.0">
                  <c:v>5.1447237092</c:v>
                </c:pt>
                <c:pt idx="459" formatCode="0.0">
                  <c:v>2.157890063</c:v>
                </c:pt>
                <c:pt idx="460" formatCode="0.0">
                  <c:v>0.84551699840000005</c:v>
                </c:pt>
                <c:pt idx="461" formatCode="0.0">
                  <c:v>-0.9653013305</c:v>
                </c:pt>
                <c:pt idx="462" formatCode="0.0">
                  <c:v>-1.7199654278000001</c:v>
                </c:pt>
                <c:pt idx="463" formatCode="0.0">
                  <c:v>-3.7625633536</c:v>
                </c:pt>
                <c:pt idx="464" formatCode="0.0">
                  <c:v>-3.1225872866</c:v>
                </c:pt>
                <c:pt idx="465" formatCode="0.0">
                  <c:v>-3.2354960520999998</c:v>
                </c:pt>
                <c:pt idx="466" formatCode="0.0">
                  <c:v>-3.1909418425</c:v>
                </c:pt>
                <c:pt idx="467" formatCode="0.0">
                  <c:v>-2.3600344529999999</c:v>
                </c:pt>
                <c:pt idx="468" formatCode="0.0">
                  <c:v>-1.6742901527</c:v>
                </c:pt>
                <c:pt idx="469" formatCode="0.0">
                  <c:v>-1.4229044498000001</c:v>
                </c:pt>
                <c:pt idx="470" formatCode="0.0">
                  <c:v>-0.39696237480000002</c:v>
                </c:pt>
                <c:pt idx="471" formatCode="0.0">
                  <c:v>1.0083449234999999</c:v>
                </c:pt>
                <c:pt idx="472" formatCode="0.0">
                  <c:v>2.2008733623999999</c:v>
                </c:pt>
                <c:pt idx="473" formatCode="0.0">
                  <c:v>4.5047418334999998</c:v>
                </c:pt>
                <c:pt idx="474" formatCode="0.0">
                  <c:v>5.8130331545000002</c:v>
                </c:pt>
                <c:pt idx="475" formatCode="0.0">
                  <c:v>8.8547710433999995</c:v>
                </c:pt>
                <c:pt idx="476" formatCode="0.0">
                  <c:v>8.3503054988999992</c:v>
                </c:pt>
                <c:pt idx="477" formatCode="0.0">
                  <c:v>9.7915742793000007</c:v>
                </c:pt>
                <c:pt idx="478" formatCode="0.0">
                  <c:v>11.244019138700001</c:v>
                </c:pt>
                <c:pt idx="479" formatCode="0.0">
                  <c:v>12.1559633027</c:v>
                </c:pt>
                <c:pt idx="480" formatCode="0.0">
                  <c:v>12.3058018081</c:v>
                </c:pt>
                <c:pt idx="481" formatCode="0.0">
                  <c:v>12.632315632899999</c:v>
                </c:pt>
                <c:pt idx="482" formatCode="0.0">
                  <c:v>12.6494541673</c:v>
                </c:pt>
                <c:pt idx="483" formatCode="0.0">
                  <c:v>11.738382099800001</c:v>
                </c:pt>
                <c:pt idx="484" formatCode="0.0">
                  <c:v>11.9894035207</c:v>
                </c:pt>
                <c:pt idx="485" formatCode="0.0">
                  <c:v>9.7890933534000002</c:v>
                </c:pt>
                <c:pt idx="486" formatCode="0.0">
                  <c:v>8.5688164892999996</c:v>
                </c:pt>
                <c:pt idx="487" formatCode="0.0">
                  <c:v>7.3062730626999999</c:v>
                </c:pt>
                <c:pt idx="488" formatCode="0.0">
                  <c:v>6.7178816605999998</c:v>
                </c:pt>
                <c:pt idx="489" formatCode="0.0">
                  <c:v>5.4285483479999996</c:v>
                </c:pt>
                <c:pt idx="490" formatCode="0.0">
                  <c:v>3.8948626045000001</c:v>
                </c:pt>
                <c:pt idx="491" formatCode="0.0">
                  <c:v>2.4461223847000002</c:v>
                </c:pt>
                <c:pt idx="492" formatCode="0.0">
                  <c:v>1.6568972254000001</c:v>
                </c:pt>
                <c:pt idx="493" formatCode="0.0">
                  <c:v>1.0951456310000001</c:v>
                </c:pt>
                <c:pt idx="494" formatCode="0.0">
                  <c:v>-0.51530533759999997</c:v>
                </c:pt>
                <c:pt idx="495" formatCode="0.0">
                  <c:v>-0.123228589</c:v>
                </c:pt>
                <c:pt idx="496" formatCode="0.0">
                  <c:v>-1.3429988553000001</c:v>
                </c:pt>
                <c:pt idx="497" formatCode="0.0">
                  <c:v>-1.7526404408</c:v>
                </c:pt>
                <c:pt idx="498" formatCode="0.0">
                  <c:v>-2.8630483042999999</c:v>
                </c:pt>
                <c:pt idx="499" formatCode="0.0">
                  <c:v>-3.3241632278000002</c:v>
                </c:pt>
                <c:pt idx="500" formatCode="0.0">
                  <c:v>-3.7371726143999999</c:v>
                </c:pt>
                <c:pt idx="501" formatCode="0.0">
                  <c:v>-4.0380047504999999</c:v>
                </c:pt>
                <c:pt idx="502" formatCode="0.0">
                  <c:v>-4.8911376877999997</c:v>
                </c:pt>
                <c:pt idx="503" formatCode="0.0">
                  <c:v>-5.4971209212999996</c:v>
                </c:pt>
                <c:pt idx="504" formatCode="0.0">
                  <c:v>-4.9588683015999999</c:v>
                </c:pt>
                <c:pt idx="505" formatCode="0.0">
                  <c:v>-5.1936078671999999</c:v>
                </c:pt>
                <c:pt idx="506" formatCode="0.0">
                  <c:v>-5.1797448782000002</c:v>
                </c:pt>
                <c:pt idx="507" formatCode="0.0">
                  <c:v>-5.1588525600999997</c:v>
                </c:pt>
                <c:pt idx="508" formatCode="0.0">
                  <c:v>-4.6252610409999999</c:v>
                </c:pt>
                <c:pt idx="509" formatCode="0.0">
                  <c:v>-3.1471527615000001</c:v>
                </c:pt>
                <c:pt idx="510" formatCode="0.0">
                  <c:v>-0.8274883757</c:v>
                </c:pt>
                <c:pt idx="511" formatCode="0.0">
                  <c:v>-0.38732116030000002</c:v>
                </c:pt>
                <c:pt idx="512" formatCode="0.0">
                  <c:v>0.54892601429999999</c:v>
                </c:pt>
                <c:pt idx="513" formatCode="0.0">
                  <c:v>1.0859150431</c:v>
                </c:pt>
                <c:pt idx="514" formatCode="0.0">
                  <c:v>2.192487506</c:v>
                </c:pt>
                <c:pt idx="515" formatCode="0.0">
                  <c:v>3.4365098708000001</c:v>
                </c:pt>
                <c:pt idx="516" formatCode="0.0">
                  <c:v>3.0577576443000001</c:v>
                </c:pt>
                <c:pt idx="517" formatCode="0.0">
                  <c:v>4.3354943273000002</c:v>
                </c:pt>
                <c:pt idx="518" formatCode="0.0">
                  <c:v>5.3974724825999996</c:v>
                </c:pt>
                <c:pt idx="519" formatCode="0.0">
                  <c:v>5.1061061874</c:v>
                </c:pt>
                <c:pt idx="520" formatCode="0.0">
                  <c:v>5.4740085962</c:v>
                </c:pt>
                <c:pt idx="521" formatCode="0.0">
                  <c:v>4.9545564223999996</c:v>
                </c:pt>
                <c:pt idx="522" formatCode="0.0">
                  <c:v>4.0686586141000003</c:v>
                </c:pt>
                <c:pt idx="523" formatCode="0.0">
                  <c:v>3.6026027614</c:v>
                </c:pt>
                <c:pt idx="524" formatCode="0.0">
                  <c:v>4.7867711052999997</c:v>
                </c:pt>
                <c:pt idx="525" formatCode="0.0">
                  <c:v>5.2843601895000001</c:v>
                </c:pt>
                <c:pt idx="526" formatCode="0.0">
                  <c:v>6.0814008517999998</c:v>
                </c:pt>
                <c:pt idx="527" formatCode="0.0">
                  <c:v>6.6996544140000003</c:v>
                </c:pt>
                <c:pt idx="528" formatCode="0.0">
                  <c:v>7.5117739403000003</c:v>
                </c:pt>
                <c:pt idx="529" formatCode="0.0">
                  <c:v>5.5300970872999997</c:v>
                </c:pt>
                <c:pt idx="530" formatCode="0.0">
                  <c:v>5.9255821149000001</c:v>
                </c:pt>
                <c:pt idx="531" formatCode="0.0">
                  <c:v>6.3897269281</c:v>
                </c:pt>
                <c:pt idx="532" formatCode="0.0">
                  <c:v>5.7435029986000004</c:v>
                </c:pt>
                <c:pt idx="533" formatCode="0.0">
                  <c:v>6.4909188443000003</c:v>
                </c:pt>
                <c:pt idx="534" formatCode="0.0">
                  <c:v>7.4526572999000003</c:v>
                </c:pt>
                <c:pt idx="535" formatCode="0.0">
                  <c:v>9.375</c:v>
                </c:pt>
                <c:pt idx="536" formatCode="0.0">
                  <c:v>8.8039867109000003</c:v>
                </c:pt>
                <c:pt idx="537" formatCode="0.0">
                  <c:v>9.8206917247999996</c:v>
                </c:pt>
                <c:pt idx="538" formatCode="0.0">
                  <c:v>10.2089374674</c:v>
                </c:pt>
                <c:pt idx="539" formatCode="0.0">
                  <c:v>10.349650349599999</c:v>
                </c:pt>
                <c:pt idx="540" formatCode="0.0">
                  <c:v>9.7101555084999998</c:v>
                </c:pt>
                <c:pt idx="541" formatCode="0.0">
                  <c:v>11.6287627879</c:v>
                </c:pt>
                <c:pt idx="542" formatCode="0.0">
                  <c:v>12.473526619399999</c:v>
                </c:pt>
                <c:pt idx="543" formatCode="0.0">
                  <c:v>13.5606776703</c:v>
                </c:pt>
                <c:pt idx="544" formatCode="0.0">
                  <c:v>15.4075474441</c:v>
                </c:pt>
                <c:pt idx="545" formatCode="0.0">
                  <c:v>14.385434657399999</c:v>
                </c:pt>
                <c:pt idx="546" formatCode="0.0">
                  <c:v>13.6441159749</c:v>
                </c:pt>
                <c:pt idx="547" formatCode="0.0">
                  <c:v>13.6134453781</c:v>
                </c:pt>
                <c:pt idx="548" formatCode="0.0">
                  <c:v>12.241498958999999</c:v>
                </c:pt>
                <c:pt idx="549" formatCode="0.0">
                  <c:v>10.616204399500001</c:v>
                </c:pt>
                <c:pt idx="550" formatCode="0.0">
                  <c:v>8.5683443529000005</c:v>
                </c:pt>
                <c:pt idx="551" formatCode="0.0">
                  <c:v>7.4311253417999996</c:v>
                </c:pt>
                <c:pt idx="552" formatCode="0.0">
                  <c:v>8.1586477672999997</c:v>
                </c:pt>
                <c:pt idx="553" formatCode="0.0">
                  <c:v>8.4130019120000004</c:v>
                </c:pt>
                <c:pt idx="554" formatCode="0.0">
                  <c:v>6.1099928576</c:v>
                </c:pt>
                <c:pt idx="555" formatCode="0.0">
                  <c:v>4.7381226788999999</c:v>
                </c:pt>
                <c:pt idx="556" formatCode="0.0">
                  <c:v>3.7739415321999998</c:v>
                </c:pt>
                <c:pt idx="557" formatCode="0.0">
                  <c:v>4.6366782005999996</c:v>
                </c:pt>
                <c:pt idx="558" formatCode="0.0">
                  <c:v>4.3459229614000003</c:v>
                </c:pt>
                <c:pt idx="559" formatCode="0.0">
                  <c:v>3.0510355029</c:v>
                </c:pt>
                <c:pt idx="560" formatCode="0.0">
                  <c:v>4.7298132805000002</c:v>
                </c:pt>
                <c:pt idx="561" formatCode="0.0">
                  <c:v>5.0642292490000003</c:v>
                </c:pt>
                <c:pt idx="562" formatCode="0.0">
                  <c:v>7.0904797414000003</c:v>
                </c:pt>
                <c:pt idx="563">
                  <c:v>6.5383421297000002</c:v>
                </c:pt>
                <c:pt idx="564" formatCode="0.0">
                  <c:v>5.9804343813000003</c:v>
                </c:pt>
                <c:pt idx="565" formatCode="0.0">
                  <c:v>4.9078635285000001</c:v>
                </c:pt>
                <c:pt idx="566" formatCode="0.0">
                  <c:v>5.8193611553000002</c:v>
                </c:pt>
                <c:pt idx="567" formatCode="0.0">
                  <c:v>4.6949504829000004</c:v>
                </c:pt>
                <c:pt idx="568" formatCode="0.0">
                  <c:v>3.2238479752</c:v>
                </c:pt>
                <c:pt idx="569" formatCode="0.0">
                  <c:v>0.84776334769999995</c:v>
                </c:pt>
                <c:pt idx="570" formatCode="0.0">
                  <c:v>-0.9768082938</c:v>
                </c:pt>
                <c:pt idx="571" formatCode="0.0">
                  <c:v>-3.4750882229000002</c:v>
                </c:pt>
                <c:pt idx="572" formatCode="0.0">
                  <c:v>-6.7831631146999998</c:v>
                </c:pt>
                <c:pt idx="573" formatCode="0.0">
                  <c:v>-9.9282859158000001</c:v>
                </c:pt>
                <c:pt idx="574" formatCode="0.0">
                  <c:v>-13.485754076399999</c:v>
                </c:pt>
                <c:pt idx="575" formatCode="0.0">
                  <c:v>-14.5996036834</c:v>
                </c:pt>
                <c:pt idx="576" formatCode="0.0">
                  <c:v>-17.5791001451</c:v>
                </c:pt>
                <c:pt idx="577" formatCode="0.0">
                  <c:v>-20.0579710144</c:v>
                </c:pt>
                <c:pt idx="578" formatCode="0.0">
                  <c:v>-22.361649222200001</c:v>
                </c:pt>
                <c:pt idx="579" formatCode="0.0">
                  <c:v>-22.970921405999999</c:v>
                </c:pt>
                <c:pt idx="580" formatCode="0.0">
                  <c:v>-25.149982354999999</c:v>
                </c:pt>
                <c:pt idx="581" formatCode="0.0">
                  <c:v>-25.904727836399999</c:v>
                </c:pt>
                <c:pt idx="582" formatCode="0.0">
                  <c:v>-26.785282014</c:v>
                </c:pt>
                <c:pt idx="583" formatCode="0.0">
                  <c:v>-27.103730325899999</c:v>
                </c:pt>
                <c:pt idx="584" formatCode="0.0">
                  <c:v>-28.06839772</c:v>
                </c:pt>
                <c:pt idx="585" formatCode="0.0">
                  <c:v>-27.612086406</c:v>
                </c:pt>
                <c:pt idx="586" formatCode="0.0">
                  <c:v>-27.822120866500001</c:v>
                </c:pt>
                <c:pt idx="587" formatCode="0.0">
                  <c:v>-28.608476079900001</c:v>
                </c:pt>
                <c:pt idx="588" formatCode="0.0">
                  <c:v>-28.210185250399999</c:v>
                </c:pt>
                <c:pt idx="589" formatCode="0.0">
                  <c:v>-28.339376359599999</c:v>
                </c:pt>
                <c:pt idx="590" formatCode="0.0">
                  <c:v>-29.360941456799999</c:v>
                </c:pt>
                <c:pt idx="591" formatCode="0.0">
                  <c:v>-31.807155852000001</c:v>
                </c:pt>
                <c:pt idx="592" formatCode="0.0">
                  <c:v>-32.869715542900003</c:v>
                </c:pt>
                <c:pt idx="593" formatCode="0.0">
                  <c:v>-34.872867718000002</c:v>
                </c:pt>
                <c:pt idx="594" formatCode="0.0">
                  <c:v>-36.419242850000003</c:v>
                </c:pt>
                <c:pt idx="595" formatCode="0.0">
                  <c:v>-37.351241074400001</c:v>
                </c:pt>
                <c:pt idx="596" formatCode="0.0">
                  <c:v>-37.744321183300002</c:v>
                </c:pt>
                <c:pt idx="597" formatCode="0.0">
                  <c:v>-39.1002524341</c:v>
                </c:pt>
                <c:pt idx="598" formatCode="0.0">
                  <c:v>-39.763962456999998</c:v>
                </c:pt>
                <c:pt idx="599" formatCode="0.0">
                  <c:v>-40.541057260300001</c:v>
                </c:pt>
                <c:pt idx="600" formatCode="0.0">
                  <c:v>-41.503139717400003</c:v>
                </c:pt>
                <c:pt idx="601" formatCode="0.0">
                  <c:v>-42.430682048100003</c:v>
                </c:pt>
                <c:pt idx="602" formatCode="0.0">
                  <c:v>-43.230704344099998</c:v>
                </c:pt>
                <c:pt idx="603" formatCode="0.0">
                  <c:v>-43.219208537100002</c:v>
                </c:pt>
                <c:pt idx="604" formatCode="0.0">
                  <c:v>-43.322018026400002</c:v>
                </c:pt>
                <c:pt idx="605" formatCode="0.0">
                  <c:v>-42.154682480799998</c:v>
                </c:pt>
                <c:pt idx="606" formatCode="0.0">
                  <c:v>-40.509620384800002</c:v>
                </c:pt>
                <c:pt idx="607" formatCode="0.0">
                  <c:v>-39.402985074599997</c:v>
                </c:pt>
                <c:pt idx="608" formatCode="0.0">
                  <c:v>-37.279027011700002</c:v>
                </c:pt>
                <c:pt idx="609" formatCode="0.0">
                  <c:v>-35.292376017700001</c:v>
                </c:pt>
                <c:pt idx="610" formatCode="0.0">
                  <c:v>-31.965442764500001</c:v>
                </c:pt>
                <c:pt idx="611" formatCode="0.0">
                  <c:v>-28.456591639799999</c:v>
                </c:pt>
                <c:pt idx="612" formatCode="0.0">
                  <c:v>-23.851056692299998</c:v>
                </c:pt>
                <c:pt idx="613" formatCode="0.0">
                  <c:v>-18.3336262963</c:v>
                </c:pt>
                <c:pt idx="614" formatCode="0.0">
                  <c:v>-10.661218424899999</c:v>
                </c:pt>
                <c:pt idx="615" formatCode="0.0">
                  <c:v>-2.4667188723</c:v>
                </c:pt>
                <c:pt idx="616" formatCode="0.0">
                  <c:v>3.9239983477</c:v>
                </c:pt>
                <c:pt idx="617" formatCode="0.0">
                  <c:v>6.6851772746</c:v>
                </c:pt>
                <c:pt idx="618" formatCode="0.0">
                  <c:v>7.2770979020000004</c:v>
                </c:pt>
                <c:pt idx="619" formatCode="0.0">
                  <c:v>8.9565606806000009</c:v>
                </c:pt>
                <c:pt idx="620" formatCode="0.0">
                  <c:v>8.2750845545999994</c:v>
                </c:pt>
                <c:pt idx="621" formatCode="0.0">
                  <c:v>9.0825897963000006</c:v>
                </c:pt>
                <c:pt idx="622" formatCode="0.0">
                  <c:v>7.6190476189999998</c:v>
                </c:pt>
                <c:pt idx="623" formatCode="0.0">
                  <c:v>5.8651685392999999</c:v>
                </c:pt>
                <c:pt idx="624" formatCode="0.0">
                  <c:v>2.6431718060999998</c:v>
                </c:pt>
                <c:pt idx="625" formatCode="0.0">
                  <c:v>-1.5497201893999999</c:v>
                </c:pt>
                <c:pt idx="626" formatCode="0.0">
                  <c:v>-7.2141372141</c:v>
                </c:pt>
                <c:pt idx="627" formatCode="0.0">
                  <c:v>-13.3279807306</c:v>
                </c:pt>
                <c:pt idx="628" formatCode="0.0">
                  <c:v>-14.9046104928</c:v>
                </c:pt>
                <c:pt idx="629" formatCode="0.0">
                  <c:v>-14.414414414399999</c:v>
                </c:pt>
                <c:pt idx="630" formatCode="0.0">
                  <c:v>-12.8539417396</c:v>
                </c:pt>
                <c:pt idx="631" formatCode="0.0">
                  <c:v>-12.022194821199999</c:v>
                </c:pt>
                <c:pt idx="632" formatCode="0.0">
                  <c:v>-11.245314452300001</c:v>
                </c:pt>
                <c:pt idx="633" formatCode="0.0">
                  <c:v>-10.5704697986</c:v>
                </c:pt>
                <c:pt idx="634" formatCode="0.0">
                  <c:v>-10.219131900500001</c:v>
                </c:pt>
                <c:pt idx="635" formatCode="0.0">
                  <c:v>-8.6181277860000005</c:v>
                </c:pt>
                <c:pt idx="636" formatCode="0.0">
                  <c:v>-6.2231759656000003</c:v>
                </c:pt>
                <c:pt idx="637" formatCode="0.0">
                  <c:v>-3.2356799299999999</c:v>
                </c:pt>
                <c:pt idx="638" formatCode="0.0">
                  <c:v>4.4812906100000001E-2</c:v>
                </c:pt>
                <c:pt idx="639" formatCode="0.0">
                  <c:v>5.4654932838999999</c:v>
                </c:pt>
                <c:pt idx="640" formatCode="0.0">
                  <c:v>8.5007006071000006</c:v>
                </c:pt>
                <c:pt idx="641" formatCode="0.0">
                  <c:v>10.9239766081</c:v>
                </c:pt>
                <c:pt idx="642" formatCode="0.0">
                  <c:v>12.809724170100001</c:v>
                </c:pt>
                <c:pt idx="643" formatCode="0.0">
                  <c:v>15.0432142022</c:v>
                </c:pt>
                <c:pt idx="644" formatCode="0.0">
                  <c:v>18.864382918800001</c:v>
                </c:pt>
                <c:pt idx="645" formatCode="0.0">
                  <c:v>22.115384615300002</c:v>
                </c:pt>
                <c:pt idx="646" formatCode="0.0">
                  <c:v>23.9380427129</c:v>
                </c:pt>
                <c:pt idx="647" formatCode="0.0">
                  <c:v>24.343786295000001</c:v>
                </c:pt>
                <c:pt idx="648" formatCode="0.0">
                  <c:v>23.935926773399999</c:v>
                </c:pt>
                <c:pt idx="649" formatCode="0.0">
                  <c:v>25.079078174399999</c:v>
                </c:pt>
                <c:pt idx="650" formatCode="0.0">
                  <c:v>26.741321388500001</c:v>
                </c:pt>
                <c:pt idx="651" formatCode="0.0">
                  <c:v>26.174791392100001</c:v>
                </c:pt>
                <c:pt idx="652" formatCode="0.0">
                  <c:v>25.355144209999999</c:v>
                </c:pt>
                <c:pt idx="653" formatCode="0.0">
                  <c:v>24.1881062842</c:v>
                </c:pt>
                <c:pt idx="654" formatCode="0.0">
                  <c:v>23.684210526299999</c:v>
                </c:pt>
                <c:pt idx="655" formatCode="0.0">
                  <c:v>22.6598984771</c:v>
                </c:pt>
                <c:pt idx="656" formatCode="0.0">
                  <c:v>19.166995657299999</c:v>
                </c:pt>
                <c:pt idx="657" formatCode="0.0">
                  <c:v>15.7288265796</c:v>
                </c:pt>
                <c:pt idx="658" formatCode="0.0">
                  <c:v>16.152243893200001</c:v>
                </c:pt>
                <c:pt idx="659" formatCode="0.0">
                  <c:v>15.3932374369</c:v>
                </c:pt>
                <c:pt idx="660" formatCode="0.0">
                  <c:v>13.9032496307</c:v>
                </c:pt>
                <c:pt idx="661" formatCode="0.0">
                  <c:v>10.783959537499999</c:v>
                </c:pt>
                <c:pt idx="662" formatCode="0.0">
                  <c:v>8.7471284678999996</c:v>
                </c:pt>
                <c:pt idx="663" formatCode="0.0">
                  <c:v>8.0577793247000002</c:v>
                </c:pt>
                <c:pt idx="664" formatCode="0.0">
                  <c:v>7.1256868130999997</c:v>
                </c:pt>
                <c:pt idx="665" formatCode="0.0">
                  <c:v>5.9432840888999996</c:v>
                </c:pt>
                <c:pt idx="666" formatCode="0.0">
                  <c:v>5.1767465237000003</c:v>
                </c:pt>
                <c:pt idx="667" formatCode="0.0">
                  <c:v>4.1714947856000002</c:v>
                </c:pt>
                <c:pt idx="668" formatCode="0.0">
                  <c:v>5.4497266853999999</c:v>
                </c:pt>
                <c:pt idx="669" formatCode="0.0">
                  <c:v>7.1689346165999996</c:v>
                </c:pt>
                <c:pt idx="670" formatCode="0.0">
                  <c:v>4.6951418324</c:v>
                </c:pt>
                <c:pt idx="671" formatCode="0.0">
                  <c:v>4.8729156547999999</c:v>
                </c:pt>
                <c:pt idx="672" formatCode="0.0">
                  <c:v>6.2733019937999996</c:v>
                </c:pt>
                <c:pt idx="673" formatCode="0.0">
                  <c:v>6.8971139734999998</c:v>
                </c:pt>
                <c:pt idx="674" formatCode="0.0">
                  <c:v>6.2560935975999996</c:v>
                </c:pt>
                <c:pt idx="675" formatCode="0.0">
                  <c:v>6.7160573361000004</c:v>
                </c:pt>
                <c:pt idx="676" formatCode="0.0">
                  <c:v>7.1004968744000001</c:v>
                </c:pt>
                <c:pt idx="677" formatCode="0.0">
                  <c:v>8.4628946945999992</c:v>
                </c:pt>
                <c:pt idx="678" formatCode="0.0">
                  <c:v>9.4616119783000006</c:v>
                </c:pt>
                <c:pt idx="679" formatCode="0.0">
                  <c:v>10.535515652300001</c:v>
                </c:pt>
                <c:pt idx="680" formatCode="0.0">
                  <c:v>10.320452403299999</c:v>
                </c:pt>
                <c:pt idx="681" formatCode="0.0">
                  <c:v>8.8262620005999999</c:v>
                </c:pt>
                <c:pt idx="682" formatCode="0.0">
                  <c:v>10.9467455621</c:v>
                </c:pt>
                <c:pt idx="683" formatCode="0.0">
                  <c:v>10.311824637200001</c:v>
                </c:pt>
                <c:pt idx="684" formatCode="0.0">
                  <c:v>9.5790115924000006</c:v>
                </c:pt>
                <c:pt idx="685" formatCode="0.0">
                  <c:v>12.233068944399999</c:v>
                </c:pt>
                <c:pt idx="686" formatCode="0.0">
                  <c:v>13.947086710500001</c:v>
                </c:pt>
                <c:pt idx="687" formatCode="0.0">
                  <c:v>12.903712647100001</c:v>
                </c:pt>
                <c:pt idx="688" formatCode="0.0">
                  <c:v>12.5112241843</c:v>
                </c:pt>
                <c:pt idx="689" formatCode="0.0">
                  <c:v>11.925520910199999</c:v>
                </c:pt>
                <c:pt idx="690" formatCode="0.0">
                  <c:v>10.3317811408</c:v>
                </c:pt>
                <c:pt idx="691" formatCode="0.0">
                  <c:v>9.0138010350000002</c:v>
                </c:pt>
                <c:pt idx="692" formatCode="0.0">
                  <c:v>8.3155346717</c:v>
                </c:pt>
                <c:pt idx="693" formatCode="0.0">
                  <c:v>10.301650540600001</c:v>
                </c:pt>
                <c:pt idx="694" formatCode="0.0">
                  <c:v>9.3052631578000007</c:v>
                </c:pt>
                <c:pt idx="695" formatCode="0.0">
                  <c:v>9.3618807723999993</c:v>
                </c:pt>
                <c:pt idx="696" formatCode="0.0">
                  <c:v>9.1870824053</c:v>
                </c:pt>
                <c:pt idx="697" formatCode="0.0">
                  <c:v>6.7137809187000004</c:v>
                </c:pt>
                <c:pt idx="698" formatCode="0.0">
                  <c:v>6.3615622064000004</c:v>
                </c:pt>
                <c:pt idx="699" formatCode="0.0">
                  <c:v>6.5231920865999999</c:v>
                </c:pt>
                <c:pt idx="700" formatCode="0.0">
                  <c:v>6.8901303538000001</c:v>
                </c:pt>
                <c:pt idx="701" formatCode="0.0">
                  <c:v>7.2616847108</c:v>
                </c:pt>
                <c:pt idx="702" formatCode="0.0">
                  <c:v>8.0453706145999995</c:v>
                </c:pt>
                <c:pt idx="703" formatCode="0.0">
                  <c:v>9.5608598180000008</c:v>
                </c:pt>
                <c:pt idx="704" formatCode="0.0">
                  <c:v>9.8856316549999992</c:v>
                </c:pt>
                <c:pt idx="705" formatCode="0.0">
                  <c:v>8.1269349845000001</c:v>
                </c:pt>
                <c:pt idx="706" formatCode="0.0">
                  <c:v>8.7185413456000003</c:v>
                </c:pt>
                <c:pt idx="707" formatCode="0.0">
                  <c:v>8.6244401791000005</c:v>
                </c:pt>
                <c:pt idx="708" formatCode="0.0">
                  <c:v>9.0897501274000003</c:v>
                </c:pt>
                <c:pt idx="709" formatCode="0.0">
                  <c:v>9.4370860926999995</c:v>
                </c:pt>
                <c:pt idx="710" formatCode="0.0">
                  <c:v>8.8075709778999993</c:v>
                </c:pt>
                <c:pt idx="711" formatCode="0.0">
                  <c:v>9.2357886811000007</c:v>
                </c:pt>
                <c:pt idx="712" formatCode="0.0">
                  <c:v>9.7934295669000004</c:v>
                </c:pt>
                <c:pt idx="713" formatCode="0.0">
                  <c:v>8.5672082717000002</c:v>
                </c:pt>
                <c:pt idx="714" formatCode="0.0">
                  <c:v>7.9589843749</c:v>
                </c:pt>
                <c:pt idx="715" formatCode="0.0">
                  <c:v>6.7766008665999999</c:v>
                </c:pt>
                <c:pt idx="716" formatCode="0.0">
                  <c:v>6.4242134226000003</c:v>
                </c:pt>
                <c:pt idx="717" formatCode="0.0">
                  <c:v>6.0367454067999997</c:v>
                </c:pt>
                <c:pt idx="718" formatCode="0.0">
                  <c:v>3.7203259713999999</c:v>
                </c:pt>
                <c:pt idx="719" formatCode="0.0">
                  <c:v>3.1570267404000001</c:v>
                </c:pt>
                <c:pt idx="720" formatCode="0.0">
                  <c:v>2.8280939581000002</c:v>
                </c:pt>
                <c:pt idx="721" formatCode="0.0">
                  <c:v>1.512859304</c:v>
                </c:pt>
                <c:pt idx="722" formatCode="0.0">
                  <c:v>0.83497622630000001</c:v>
                </c:pt>
                <c:pt idx="723" formatCode="0.0">
                  <c:v>-0.51694428479999999</c:v>
                </c:pt>
                <c:pt idx="724" formatCode="0.0">
                  <c:v>-3.1055196645000001</c:v>
                </c:pt>
                <c:pt idx="725" formatCode="0.0">
                  <c:v>-3.1405895690999999</c:v>
                </c:pt>
                <c:pt idx="726" formatCode="0.0">
                  <c:v>-3.1772953413999998</c:v>
                </c:pt>
                <c:pt idx="727" formatCode="0.0">
                  <c:v>-3.4607146883</c:v>
                </c:pt>
                <c:pt idx="728" formatCode="0.0">
                  <c:v>-3.3273381294000002</c:v>
                </c:pt>
                <c:pt idx="729" formatCode="0.0">
                  <c:v>-3.0265526552000002</c:v>
                </c:pt>
                <c:pt idx="730" formatCode="0.0">
                  <c:v>-0.77431109080000005</c:v>
                </c:pt>
                <c:pt idx="731" formatCode="0.0">
                  <c:v>1.3703323055000001</c:v>
                </c:pt>
                <c:pt idx="732" formatCode="0.0">
                  <c:v>1.2615069893999999</c:v>
                </c:pt>
                <c:pt idx="733" formatCode="0.0">
                  <c:v>4.2301960334000004</c:v>
                </c:pt>
                <c:pt idx="734" formatCode="0.0">
                  <c:v>5.0603795284000004</c:v>
                </c:pt>
                <c:pt idx="735" formatCode="0.0">
                  <c:v>3.3487297920999999</c:v>
                </c:pt>
                <c:pt idx="736" formatCode="0.0">
                  <c:v>3.5091823605000001</c:v>
                </c:pt>
                <c:pt idx="737" formatCode="0.0">
                  <c:v>4.0383940066999999</c:v>
                </c:pt>
                <c:pt idx="738" formatCode="0.0">
                  <c:v>4.9748919771000004</c:v>
                </c:pt>
                <c:pt idx="739" formatCode="0.0">
                  <c:v>6.2937879495000004</c:v>
                </c:pt>
                <c:pt idx="740" formatCode="0.0">
                  <c:v>7.7674418604</c:v>
                </c:pt>
                <c:pt idx="741" formatCode="0.0">
                  <c:v>10.244807982299999</c:v>
                </c:pt>
                <c:pt idx="742" formatCode="0.0">
                  <c:v>11.2806977277</c:v>
                </c:pt>
                <c:pt idx="743" formatCode="0.0">
                  <c:v>11.580488903899999</c:v>
                </c:pt>
                <c:pt idx="744" formatCode="0.0">
                  <c:v>12.3456790123</c:v>
                </c:pt>
                <c:pt idx="745" formatCode="0.0">
                  <c:v>10.272767267900001</c:v>
                </c:pt>
                <c:pt idx="746" formatCode="0.0">
                  <c:v>12.906403940800001</c:v>
                </c:pt>
                <c:pt idx="747" formatCode="0.0">
                  <c:v>19.050279329599999</c:v>
                </c:pt>
                <c:pt idx="748" formatCode="0.0">
                  <c:v>24.138320714199999</c:v>
                </c:pt>
                <c:pt idx="749" formatCode="0.0">
                  <c:v>26.383888388799999</c:v>
                </c:pt>
                <c:pt idx="750" formatCode="0.0">
                  <c:v>26.154188452500001</c:v>
                </c:pt>
                <c:pt idx="751" formatCode="0.0">
                  <c:v>25.200483357100001</c:v>
                </c:pt>
                <c:pt idx="752" formatCode="0.0">
                  <c:v>22.798877859299999</c:v>
                </c:pt>
                <c:pt idx="753" formatCode="0.0">
                  <c:v>18.869711639599998</c:v>
                </c:pt>
                <c:pt idx="754" formatCode="0.0">
                  <c:v>16.8608848097</c:v>
                </c:pt>
                <c:pt idx="755" formatCode="0.0">
                  <c:v>13.770822816700001</c:v>
                </c:pt>
                <c:pt idx="756" formatCode="0.0">
                  <c:v>12.947052947</c:v>
                </c:pt>
                <c:pt idx="757" formatCode="0.0">
                  <c:v>13.8041093157</c:v>
                </c:pt>
                <c:pt idx="758" formatCode="0.0">
                  <c:v>10.3645530347</c:v>
                </c:pt>
                <c:pt idx="759" formatCode="0.0">
                  <c:v>8.005631159</c:v>
                </c:pt>
                <c:pt idx="760" formatCode="0.0">
                  <c:v>4.4151115156999996</c:v>
                </c:pt>
                <c:pt idx="761" formatCode="0.0">
                  <c:v>0.80121071840000002</c:v>
                </c:pt>
                <c:pt idx="762" formatCode="0.0">
                  <c:v>-2.0370370370000002</c:v>
                </c:pt>
                <c:pt idx="763" formatCode="0.0">
                  <c:v>-3.8957620425999999</c:v>
                </c:pt>
                <c:pt idx="764" formatCode="0.0">
                  <c:v>-5.2895176169999996</c:v>
                </c:pt>
                <c:pt idx="765" formatCode="0.0">
                  <c:v>-6.2682602920999999</c:v>
                </c:pt>
                <c:pt idx="766" formatCode="0.0">
                  <c:v>-9.3363925167000001</c:v>
                </c:pt>
                <c:pt idx="767" formatCode="0.0">
                  <c:v>-10.843908066299999</c:v>
                </c:pt>
                <c:pt idx="768" formatCode="0.0">
                  <c:v>-13.099239341900001</c:v>
                </c:pt>
                <c:pt idx="887" formatCode="0.0">
                  <c:v>#N/A</c:v>
                </c:pt>
              </c:numCache>
            </c:numRef>
          </c:val>
          <c:smooth val="0"/>
          <c:extLst xmlns:c15="http://schemas.microsoft.com/office/drawing/2012/chart">
            <c:ext xmlns:c16="http://schemas.microsoft.com/office/drawing/2014/chart" uri="{C3380CC4-5D6E-409C-BE32-E72D297353CC}">
              <c16:uniqueId val="{00000002-E9BE-45CC-9C99-BB9970E93E11}"/>
            </c:ext>
          </c:extLst>
        </c:ser>
        <c:ser>
          <c:idx val="4"/>
          <c:order val="5"/>
          <c:tx>
            <c:strRef>
              <c:f>HS2FAM!$T$2</c:f>
              <c:strCache>
                <c:ptCount val="1"/>
                <c:pt idx="0">
                  <c:v>-29.7%</c:v>
                </c:pt>
              </c:strCache>
            </c:strRef>
          </c:tx>
          <c:marker>
            <c:symbol val="none"/>
          </c:marker>
          <c:dLbls>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E9BE-45CC-9C99-BB9970E93E11}"/>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E9BE-45CC-9C99-BB9970E93E11}"/>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E9BE-45CC-9C99-BB9970E93E11}"/>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E9BE-45CC-9C99-BB9970E93E11}"/>
                </c:ext>
              </c:extLst>
            </c:dLbl>
            <c:dLbl>
              <c:idx val="739"/>
              <c:layout>
                <c:manualLayout>
                  <c:x val="-1.1226534195371069E-16"/>
                  <c:y val="-3.987240829346092E-2"/>
                </c:manualLayout>
              </c:layout>
              <c:spPr>
                <a:noFill/>
                <a:ln>
                  <a:noFill/>
                </a:ln>
                <a:effectLst/>
              </c:spPr>
              <c:txPr>
                <a:bodyPr wrap="square" lIns="38100" tIns="19050" rIns="38100" bIns="19050" anchor="ctr">
                  <a:noAutofit/>
                </a:bodyPr>
                <a:lstStyle/>
                <a:p>
                  <a:pPr>
                    <a:defRPr sz="2000">
                      <a:solidFill>
                        <a:srgbClr val="5F5F5F"/>
                      </a:solidFill>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9.0076641143745334E-2"/>
                      <c:h val="9.9681020733652315E-2"/>
                    </c:manualLayout>
                  </c15:layout>
                </c:ext>
                <c:ext xmlns:c16="http://schemas.microsoft.com/office/drawing/2014/chart" uri="{C3380CC4-5D6E-409C-BE32-E72D297353CC}">
                  <c16:uniqueId val="{00000007-E9BE-45CC-9C99-BB9970E93E11}"/>
                </c:ext>
              </c:extLst>
            </c:dLbl>
            <c:dLbl>
              <c:idx val="759"/>
              <c:layout>
                <c:manualLayout>
                  <c:x val="1.0532644804980346E-16"/>
                  <c:y val="-7.30994152046783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E9BE-45CC-9C99-BB9970E93E11}"/>
                </c:ext>
              </c:extLst>
            </c:dLbl>
            <c:dLbl>
              <c:idx val="766"/>
              <c:layout>
                <c:manualLayout>
                  <c:x val="0"/>
                  <c:y val="3.921568627450974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E9BE-45CC-9C99-BB9970E93E11}"/>
                </c:ext>
              </c:extLst>
            </c:dLbl>
            <c:dLbl>
              <c:idx val="767"/>
              <c:layout>
                <c:manualLayout>
                  <c:x val="3.016157989228007E-2"/>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A744-4775-A0C6-464B32FAC52B}"/>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HS2FAM!$A$3:$A$1262</c:f>
              <c:numCache>
                <c:formatCode>mmm\-yy</c:formatCode>
                <c:ptCount val="1260"/>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pt idx="516">
                  <c:v>37257</c:v>
                </c:pt>
                <c:pt idx="517">
                  <c:v>37288</c:v>
                </c:pt>
                <c:pt idx="518">
                  <c:v>37316</c:v>
                </c:pt>
                <c:pt idx="519">
                  <c:v>37347</c:v>
                </c:pt>
                <c:pt idx="520">
                  <c:v>37377</c:v>
                </c:pt>
                <c:pt idx="521">
                  <c:v>37408</c:v>
                </c:pt>
                <c:pt idx="522">
                  <c:v>37438</c:v>
                </c:pt>
                <c:pt idx="523">
                  <c:v>37469</c:v>
                </c:pt>
                <c:pt idx="524">
                  <c:v>37500</c:v>
                </c:pt>
                <c:pt idx="525">
                  <c:v>37530</c:v>
                </c:pt>
                <c:pt idx="526">
                  <c:v>37561</c:v>
                </c:pt>
                <c:pt idx="527">
                  <c:v>37591</c:v>
                </c:pt>
                <c:pt idx="528">
                  <c:v>37622</c:v>
                </c:pt>
                <c:pt idx="529">
                  <c:v>37653</c:v>
                </c:pt>
                <c:pt idx="530">
                  <c:v>37681</c:v>
                </c:pt>
                <c:pt idx="531">
                  <c:v>37712</c:v>
                </c:pt>
                <c:pt idx="532">
                  <c:v>37742</c:v>
                </c:pt>
                <c:pt idx="533">
                  <c:v>37773</c:v>
                </c:pt>
                <c:pt idx="534">
                  <c:v>37803</c:v>
                </c:pt>
                <c:pt idx="535">
                  <c:v>37834</c:v>
                </c:pt>
                <c:pt idx="536">
                  <c:v>37865</c:v>
                </c:pt>
                <c:pt idx="537">
                  <c:v>37895</c:v>
                </c:pt>
                <c:pt idx="538">
                  <c:v>37926</c:v>
                </c:pt>
                <c:pt idx="539">
                  <c:v>37956</c:v>
                </c:pt>
                <c:pt idx="540">
                  <c:v>37987</c:v>
                </c:pt>
                <c:pt idx="541">
                  <c:v>38018</c:v>
                </c:pt>
                <c:pt idx="542">
                  <c:v>38047</c:v>
                </c:pt>
                <c:pt idx="543">
                  <c:v>38078</c:v>
                </c:pt>
                <c:pt idx="544">
                  <c:v>38108</c:v>
                </c:pt>
                <c:pt idx="545">
                  <c:v>38139</c:v>
                </c:pt>
                <c:pt idx="546">
                  <c:v>38169</c:v>
                </c:pt>
                <c:pt idx="547">
                  <c:v>38200</c:v>
                </c:pt>
                <c:pt idx="548">
                  <c:v>38231</c:v>
                </c:pt>
                <c:pt idx="549">
                  <c:v>38261</c:v>
                </c:pt>
                <c:pt idx="550">
                  <c:v>38292</c:v>
                </c:pt>
                <c:pt idx="551">
                  <c:v>38322</c:v>
                </c:pt>
                <c:pt idx="552">
                  <c:v>38353</c:v>
                </c:pt>
                <c:pt idx="553">
                  <c:v>38384</c:v>
                </c:pt>
                <c:pt idx="554">
                  <c:v>38412</c:v>
                </c:pt>
                <c:pt idx="555">
                  <c:v>38443</c:v>
                </c:pt>
                <c:pt idx="556">
                  <c:v>38473</c:v>
                </c:pt>
                <c:pt idx="557">
                  <c:v>38504</c:v>
                </c:pt>
                <c:pt idx="558">
                  <c:v>38534</c:v>
                </c:pt>
                <c:pt idx="559">
                  <c:v>38565</c:v>
                </c:pt>
                <c:pt idx="560">
                  <c:v>38596</c:v>
                </c:pt>
                <c:pt idx="561">
                  <c:v>38626</c:v>
                </c:pt>
                <c:pt idx="562">
                  <c:v>38657</c:v>
                </c:pt>
                <c:pt idx="563">
                  <c:v>38687</c:v>
                </c:pt>
                <c:pt idx="564">
                  <c:v>38718</c:v>
                </c:pt>
                <c:pt idx="565">
                  <c:v>38749</c:v>
                </c:pt>
                <c:pt idx="566">
                  <c:v>38777</c:v>
                </c:pt>
                <c:pt idx="567">
                  <c:v>38808</c:v>
                </c:pt>
                <c:pt idx="568">
                  <c:v>38838</c:v>
                </c:pt>
                <c:pt idx="569">
                  <c:v>38869</c:v>
                </c:pt>
                <c:pt idx="570">
                  <c:v>38899</c:v>
                </c:pt>
                <c:pt idx="571">
                  <c:v>38930</c:v>
                </c:pt>
                <c:pt idx="572">
                  <c:v>38961</c:v>
                </c:pt>
                <c:pt idx="573">
                  <c:v>38991</c:v>
                </c:pt>
                <c:pt idx="574">
                  <c:v>39022</c:v>
                </c:pt>
                <c:pt idx="575">
                  <c:v>39052</c:v>
                </c:pt>
                <c:pt idx="576">
                  <c:v>39083</c:v>
                </c:pt>
                <c:pt idx="577">
                  <c:v>39114</c:v>
                </c:pt>
                <c:pt idx="578">
                  <c:v>39142</c:v>
                </c:pt>
                <c:pt idx="579">
                  <c:v>39173</c:v>
                </c:pt>
                <c:pt idx="580">
                  <c:v>39203</c:v>
                </c:pt>
                <c:pt idx="581">
                  <c:v>39234</c:v>
                </c:pt>
                <c:pt idx="582">
                  <c:v>39264</c:v>
                </c:pt>
                <c:pt idx="583">
                  <c:v>39295</c:v>
                </c:pt>
                <c:pt idx="584">
                  <c:v>39326</c:v>
                </c:pt>
                <c:pt idx="585">
                  <c:v>39356</c:v>
                </c:pt>
                <c:pt idx="586">
                  <c:v>39387</c:v>
                </c:pt>
                <c:pt idx="587">
                  <c:v>39417</c:v>
                </c:pt>
                <c:pt idx="588">
                  <c:v>39448</c:v>
                </c:pt>
                <c:pt idx="589">
                  <c:v>39479</c:v>
                </c:pt>
                <c:pt idx="590">
                  <c:v>39508</c:v>
                </c:pt>
                <c:pt idx="591">
                  <c:v>39539</c:v>
                </c:pt>
                <c:pt idx="592">
                  <c:v>39569</c:v>
                </c:pt>
                <c:pt idx="593">
                  <c:v>39600</c:v>
                </c:pt>
                <c:pt idx="594">
                  <c:v>39630</c:v>
                </c:pt>
                <c:pt idx="595">
                  <c:v>39661</c:v>
                </c:pt>
                <c:pt idx="596">
                  <c:v>39692</c:v>
                </c:pt>
                <c:pt idx="597">
                  <c:v>39722</c:v>
                </c:pt>
                <c:pt idx="598">
                  <c:v>39753</c:v>
                </c:pt>
                <c:pt idx="599">
                  <c:v>39783</c:v>
                </c:pt>
                <c:pt idx="600">
                  <c:v>39814</c:v>
                </c:pt>
                <c:pt idx="601">
                  <c:v>39845</c:v>
                </c:pt>
                <c:pt idx="602">
                  <c:v>39873</c:v>
                </c:pt>
                <c:pt idx="603">
                  <c:v>39904</c:v>
                </c:pt>
                <c:pt idx="604">
                  <c:v>39934</c:v>
                </c:pt>
                <c:pt idx="605">
                  <c:v>39965</c:v>
                </c:pt>
                <c:pt idx="606">
                  <c:v>39995</c:v>
                </c:pt>
                <c:pt idx="607">
                  <c:v>40026</c:v>
                </c:pt>
                <c:pt idx="608">
                  <c:v>40057</c:v>
                </c:pt>
                <c:pt idx="609">
                  <c:v>40087</c:v>
                </c:pt>
                <c:pt idx="610">
                  <c:v>40118</c:v>
                </c:pt>
                <c:pt idx="611">
                  <c:v>40148</c:v>
                </c:pt>
                <c:pt idx="612">
                  <c:v>40179</c:v>
                </c:pt>
                <c:pt idx="613">
                  <c:v>40210</c:v>
                </c:pt>
                <c:pt idx="614">
                  <c:v>40238</c:v>
                </c:pt>
                <c:pt idx="615">
                  <c:v>40269</c:v>
                </c:pt>
                <c:pt idx="616">
                  <c:v>40299</c:v>
                </c:pt>
                <c:pt idx="617">
                  <c:v>40330</c:v>
                </c:pt>
                <c:pt idx="618">
                  <c:v>40360</c:v>
                </c:pt>
                <c:pt idx="619">
                  <c:v>40391</c:v>
                </c:pt>
                <c:pt idx="620">
                  <c:v>40422</c:v>
                </c:pt>
                <c:pt idx="621">
                  <c:v>40452</c:v>
                </c:pt>
                <c:pt idx="622">
                  <c:v>40483</c:v>
                </c:pt>
                <c:pt idx="623">
                  <c:v>40513</c:v>
                </c:pt>
                <c:pt idx="624">
                  <c:v>40544</c:v>
                </c:pt>
                <c:pt idx="625">
                  <c:v>40575</c:v>
                </c:pt>
                <c:pt idx="626">
                  <c:v>40603</c:v>
                </c:pt>
                <c:pt idx="627">
                  <c:v>40634</c:v>
                </c:pt>
                <c:pt idx="628">
                  <c:v>40664</c:v>
                </c:pt>
                <c:pt idx="629">
                  <c:v>40695</c:v>
                </c:pt>
                <c:pt idx="630">
                  <c:v>40725</c:v>
                </c:pt>
                <c:pt idx="631">
                  <c:v>40756</c:v>
                </c:pt>
                <c:pt idx="632">
                  <c:v>40787</c:v>
                </c:pt>
                <c:pt idx="633">
                  <c:v>40817</c:v>
                </c:pt>
                <c:pt idx="634">
                  <c:v>40848</c:v>
                </c:pt>
                <c:pt idx="635">
                  <c:v>40878</c:v>
                </c:pt>
                <c:pt idx="636">
                  <c:v>40909</c:v>
                </c:pt>
                <c:pt idx="637">
                  <c:v>40940</c:v>
                </c:pt>
                <c:pt idx="638">
                  <c:v>40969</c:v>
                </c:pt>
                <c:pt idx="639">
                  <c:v>41000</c:v>
                </c:pt>
                <c:pt idx="640">
                  <c:v>41030</c:v>
                </c:pt>
                <c:pt idx="641">
                  <c:v>41061</c:v>
                </c:pt>
                <c:pt idx="642">
                  <c:v>41091</c:v>
                </c:pt>
                <c:pt idx="643">
                  <c:v>41122</c:v>
                </c:pt>
                <c:pt idx="644">
                  <c:v>41153</c:v>
                </c:pt>
                <c:pt idx="645">
                  <c:v>41183</c:v>
                </c:pt>
                <c:pt idx="646">
                  <c:v>41214</c:v>
                </c:pt>
                <c:pt idx="647">
                  <c:v>41244</c:v>
                </c:pt>
                <c:pt idx="648">
                  <c:v>41275</c:v>
                </c:pt>
                <c:pt idx="649">
                  <c:v>41306</c:v>
                </c:pt>
                <c:pt idx="650">
                  <c:v>41334</c:v>
                </c:pt>
                <c:pt idx="651">
                  <c:v>41365</c:v>
                </c:pt>
                <c:pt idx="652">
                  <c:v>41395</c:v>
                </c:pt>
                <c:pt idx="653">
                  <c:v>41426</c:v>
                </c:pt>
                <c:pt idx="654">
                  <c:v>41456</c:v>
                </c:pt>
                <c:pt idx="655">
                  <c:v>41487</c:v>
                </c:pt>
                <c:pt idx="656">
                  <c:v>41518</c:v>
                </c:pt>
                <c:pt idx="657">
                  <c:v>41548</c:v>
                </c:pt>
                <c:pt idx="658">
                  <c:v>41579</c:v>
                </c:pt>
                <c:pt idx="659">
                  <c:v>41609</c:v>
                </c:pt>
                <c:pt idx="660">
                  <c:v>41640</c:v>
                </c:pt>
                <c:pt idx="661">
                  <c:v>41671</c:v>
                </c:pt>
                <c:pt idx="662">
                  <c:v>41699</c:v>
                </c:pt>
                <c:pt idx="663">
                  <c:v>41730</c:v>
                </c:pt>
                <c:pt idx="664">
                  <c:v>41760</c:v>
                </c:pt>
                <c:pt idx="665">
                  <c:v>41791</c:v>
                </c:pt>
                <c:pt idx="666">
                  <c:v>41821</c:v>
                </c:pt>
                <c:pt idx="667">
                  <c:v>41852</c:v>
                </c:pt>
                <c:pt idx="668">
                  <c:v>41883</c:v>
                </c:pt>
                <c:pt idx="669">
                  <c:v>41913</c:v>
                </c:pt>
                <c:pt idx="670">
                  <c:v>41944</c:v>
                </c:pt>
                <c:pt idx="671">
                  <c:v>41974</c:v>
                </c:pt>
                <c:pt idx="672">
                  <c:v>42005</c:v>
                </c:pt>
                <c:pt idx="673">
                  <c:v>42036</c:v>
                </c:pt>
                <c:pt idx="674">
                  <c:v>42064</c:v>
                </c:pt>
                <c:pt idx="675">
                  <c:v>42095</c:v>
                </c:pt>
                <c:pt idx="676">
                  <c:v>42125</c:v>
                </c:pt>
                <c:pt idx="677">
                  <c:v>42156</c:v>
                </c:pt>
                <c:pt idx="678">
                  <c:v>42186</c:v>
                </c:pt>
                <c:pt idx="679">
                  <c:v>42217</c:v>
                </c:pt>
                <c:pt idx="680">
                  <c:v>42248</c:v>
                </c:pt>
                <c:pt idx="681">
                  <c:v>42278</c:v>
                </c:pt>
                <c:pt idx="682">
                  <c:v>42309</c:v>
                </c:pt>
                <c:pt idx="683">
                  <c:v>42339</c:v>
                </c:pt>
                <c:pt idx="684">
                  <c:v>42370</c:v>
                </c:pt>
                <c:pt idx="685">
                  <c:v>42401</c:v>
                </c:pt>
                <c:pt idx="686">
                  <c:v>42430</c:v>
                </c:pt>
                <c:pt idx="687">
                  <c:v>42461</c:v>
                </c:pt>
                <c:pt idx="688">
                  <c:v>42491</c:v>
                </c:pt>
                <c:pt idx="689">
                  <c:v>42522</c:v>
                </c:pt>
                <c:pt idx="690">
                  <c:v>42552</c:v>
                </c:pt>
                <c:pt idx="691">
                  <c:v>42583</c:v>
                </c:pt>
                <c:pt idx="692">
                  <c:v>42614</c:v>
                </c:pt>
                <c:pt idx="693">
                  <c:v>42644</c:v>
                </c:pt>
                <c:pt idx="694">
                  <c:v>42675</c:v>
                </c:pt>
                <c:pt idx="695">
                  <c:v>42705</c:v>
                </c:pt>
                <c:pt idx="696">
                  <c:v>42736</c:v>
                </c:pt>
                <c:pt idx="697">
                  <c:v>42767</c:v>
                </c:pt>
                <c:pt idx="698">
                  <c:v>42795</c:v>
                </c:pt>
                <c:pt idx="699">
                  <c:v>42826</c:v>
                </c:pt>
                <c:pt idx="700">
                  <c:v>42856</c:v>
                </c:pt>
                <c:pt idx="701">
                  <c:v>42887</c:v>
                </c:pt>
                <c:pt idx="702">
                  <c:v>42917</c:v>
                </c:pt>
                <c:pt idx="703">
                  <c:v>42948</c:v>
                </c:pt>
                <c:pt idx="704">
                  <c:v>42979</c:v>
                </c:pt>
                <c:pt idx="705">
                  <c:v>43009</c:v>
                </c:pt>
                <c:pt idx="706">
                  <c:v>43040</c:v>
                </c:pt>
                <c:pt idx="707">
                  <c:v>43070</c:v>
                </c:pt>
                <c:pt idx="708">
                  <c:v>43101</c:v>
                </c:pt>
                <c:pt idx="709">
                  <c:v>43132</c:v>
                </c:pt>
                <c:pt idx="710">
                  <c:v>43160</c:v>
                </c:pt>
                <c:pt idx="711">
                  <c:v>43191</c:v>
                </c:pt>
                <c:pt idx="712">
                  <c:v>43221</c:v>
                </c:pt>
                <c:pt idx="713">
                  <c:v>43252</c:v>
                </c:pt>
                <c:pt idx="714">
                  <c:v>43282</c:v>
                </c:pt>
                <c:pt idx="715">
                  <c:v>43313</c:v>
                </c:pt>
                <c:pt idx="716">
                  <c:v>43344</c:v>
                </c:pt>
                <c:pt idx="717">
                  <c:v>43374</c:v>
                </c:pt>
                <c:pt idx="718">
                  <c:v>43405</c:v>
                </c:pt>
                <c:pt idx="719">
                  <c:v>43435</c:v>
                </c:pt>
                <c:pt idx="720">
                  <c:v>43466</c:v>
                </c:pt>
                <c:pt idx="721">
                  <c:v>43497</c:v>
                </c:pt>
                <c:pt idx="722">
                  <c:v>43525</c:v>
                </c:pt>
                <c:pt idx="723">
                  <c:v>43556</c:v>
                </c:pt>
                <c:pt idx="724">
                  <c:v>43586</c:v>
                </c:pt>
                <c:pt idx="725">
                  <c:v>43617</c:v>
                </c:pt>
                <c:pt idx="726">
                  <c:v>43647</c:v>
                </c:pt>
                <c:pt idx="727">
                  <c:v>43678</c:v>
                </c:pt>
                <c:pt idx="728">
                  <c:v>43709</c:v>
                </c:pt>
                <c:pt idx="729">
                  <c:v>43739</c:v>
                </c:pt>
                <c:pt idx="730">
                  <c:v>43770</c:v>
                </c:pt>
                <c:pt idx="731">
                  <c:v>43800</c:v>
                </c:pt>
                <c:pt idx="732">
                  <c:v>43831</c:v>
                </c:pt>
                <c:pt idx="733">
                  <c:v>43862</c:v>
                </c:pt>
                <c:pt idx="734">
                  <c:v>43891</c:v>
                </c:pt>
                <c:pt idx="735">
                  <c:v>43922</c:v>
                </c:pt>
                <c:pt idx="736">
                  <c:v>43952</c:v>
                </c:pt>
                <c:pt idx="737">
                  <c:v>43983</c:v>
                </c:pt>
                <c:pt idx="738">
                  <c:v>44013</c:v>
                </c:pt>
                <c:pt idx="739">
                  <c:v>44044</c:v>
                </c:pt>
                <c:pt idx="740">
                  <c:v>44075</c:v>
                </c:pt>
                <c:pt idx="741">
                  <c:v>44105</c:v>
                </c:pt>
                <c:pt idx="742">
                  <c:v>44136</c:v>
                </c:pt>
                <c:pt idx="743">
                  <c:v>44166</c:v>
                </c:pt>
                <c:pt idx="744">
                  <c:v>44197</c:v>
                </c:pt>
                <c:pt idx="745">
                  <c:v>44228</c:v>
                </c:pt>
                <c:pt idx="746">
                  <c:v>44256</c:v>
                </c:pt>
                <c:pt idx="747">
                  <c:v>44287</c:v>
                </c:pt>
                <c:pt idx="748">
                  <c:v>44317</c:v>
                </c:pt>
                <c:pt idx="749">
                  <c:v>44348</c:v>
                </c:pt>
                <c:pt idx="750">
                  <c:v>44378</c:v>
                </c:pt>
                <c:pt idx="751">
                  <c:v>44409</c:v>
                </c:pt>
                <c:pt idx="752">
                  <c:v>44440</c:v>
                </c:pt>
                <c:pt idx="753">
                  <c:v>44470</c:v>
                </c:pt>
                <c:pt idx="754">
                  <c:v>44501</c:v>
                </c:pt>
                <c:pt idx="755">
                  <c:v>44531</c:v>
                </c:pt>
                <c:pt idx="756">
                  <c:v>44562</c:v>
                </c:pt>
                <c:pt idx="757">
                  <c:v>44593</c:v>
                </c:pt>
                <c:pt idx="758">
                  <c:v>44621</c:v>
                </c:pt>
                <c:pt idx="759">
                  <c:v>44652</c:v>
                </c:pt>
                <c:pt idx="760">
                  <c:v>44682</c:v>
                </c:pt>
                <c:pt idx="761">
                  <c:v>44713</c:v>
                </c:pt>
                <c:pt idx="762">
                  <c:v>44743</c:v>
                </c:pt>
                <c:pt idx="763">
                  <c:v>44774</c:v>
                </c:pt>
                <c:pt idx="764">
                  <c:v>44805</c:v>
                </c:pt>
                <c:pt idx="765">
                  <c:v>44835</c:v>
                </c:pt>
                <c:pt idx="766">
                  <c:v>44866</c:v>
                </c:pt>
                <c:pt idx="767">
                  <c:v>44896</c:v>
                </c:pt>
                <c:pt idx="768">
                  <c:v>44927</c:v>
                </c:pt>
                <c:pt idx="769">
                  <c:v>44958</c:v>
                </c:pt>
                <c:pt idx="770">
                  <c:v>44986</c:v>
                </c:pt>
                <c:pt idx="771">
                  <c:v>45017</c:v>
                </c:pt>
                <c:pt idx="772">
                  <c:v>45047</c:v>
                </c:pt>
                <c:pt idx="773">
                  <c:v>45078</c:v>
                </c:pt>
                <c:pt idx="774">
                  <c:v>45108</c:v>
                </c:pt>
                <c:pt idx="775">
                  <c:v>45139</c:v>
                </c:pt>
                <c:pt idx="776">
                  <c:v>45170</c:v>
                </c:pt>
                <c:pt idx="777">
                  <c:v>45200</c:v>
                </c:pt>
                <c:pt idx="778">
                  <c:v>45231</c:v>
                </c:pt>
                <c:pt idx="779">
                  <c:v>45261</c:v>
                </c:pt>
                <c:pt idx="780">
                  <c:v>45292</c:v>
                </c:pt>
                <c:pt idx="781">
                  <c:v>45323</c:v>
                </c:pt>
                <c:pt idx="782">
                  <c:v>45352</c:v>
                </c:pt>
                <c:pt idx="783">
                  <c:v>45383</c:v>
                </c:pt>
                <c:pt idx="784">
                  <c:v>45413</c:v>
                </c:pt>
                <c:pt idx="785">
                  <c:v>45444</c:v>
                </c:pt>
                <c:pt idx="786">
                  <c:v>45474</c:v>
                </c:pt>
                <c:pt idx="787">
                  <c:v>45505</c:v>
                </c:pt>
                <c:pt idx="788">
                  <c:v>45536</c:v>
                </c:pt>
                <c:pt idx="789">
                  <c:v>45566</c:v>
                </c:pt>
                <c:pt idx="790">
                  <c:v>45597</c:v>
                </c:pt>
                <c:pt idx="791">
                  <c:v>45627</c:v>
                </c:pt>
                <c:pt idx="792">
                  <c:v>45658</c:v>
                </c:pt>
                <c:pt idx="793">
                  <c:v>45689</c:v>
                </c:pt>
                <c:pt idx="794">
                  <c:v>45717</c:v>
                </c:pt>
                <c:pt idx="795">
                  <c:v>45748</c:v>
                </c:pt>
                <c:pt idx="796">
                  <c:v>45778</c:v>
                </c:pt>
                <c:pt idx="797">
                  <c:v>45809</c:v>
                </c:pt>
                <c:pt idx="798">
                  <c:v>45839</c:v>
                </c:pt>
                <c:pt idx="799">
                  <c:v>45870</c:v>
                </c:pt>
                <c:pt idx="800">
                  <c:v>45901</c:v>
                </c:pt>
                <c:pt idx="801">
                  <c:v>45931</c:v>
                </c:pt>
                <c:pt idx="802">
                  <c:v>45962</c:v>
                </c:pt>
                <c:pt idx="803">
                  <c:v>45992</c:v>
                </c:pt>
                <c:pt idx="804">
                  <c:v>46023</c:v>
                </c:pt>
                <c:pt idx="805">
                  <c:v>46054</c:v>
                </c:pt>
                <c:pt idx="806">
                  <c:v>46082</c:v>
                </c:pt>
                <c:pt idx="807">
                  <c:v>46113</c:v>
                </c:pt>
                <c:pt idx="808">
                  <c:v>46143</c:v>
                </c:pt>
                <c:pt idx="809">
                  <c:v>46174</c:v>
                </c:pt>
                <c:pt idx="810">
                  <c:v>46204</c:v>
                </c:pt>
                <c:pt idx="811">
                  <c:v>46235</c:v>
                </c:pt>
                <c:pt idx="812">
                  <c:v>46266</c:v>
                </c:pt>
                <c:pt idx="813">
                  <c:v>46296</c:v>
                </c:pt>
                <c:pt idx="814">
                  <c:v>46327</c:v>
                </c:pt>
                <c:pt idx="815">
                  <c:v>46357</c:v>
                </c:pt>
                <c:pt idx="816">
                  <c:v>46388</c:v>
                </c:pt>
                <c:pt idx="817">
                  <c:v>46419</c:v>
                </c:pt>
                <c:pt idx="818">
                  <c:v>46447</c:v>
                </c:pt>
                <c:pt idx="819">
                  <c:v>46478</c:v>
                </c:pt>
                <c:pt idx="820">
                  <c:v>46508</c:v>
                </c:pt>
                <c:pt idx="821">
                  <c:v>46539</c:v>
                </c:pt>
                <c:pt idx="822">
                  <c:v>46569</c:v>
                </c:pt>
                <c:pt idx="823">
                  <c:v>46600</c:v>
                </c:pt>
                <c:pt idx="824">
                  <c:v>46631</c:v>
                </c:pt>
                <c:pt idx="825">
                  <c:v>46661</c:v>
                </c:pt>
                <c:pt idx="826">
                  <c:v>46692</c:v>
                </c:pt>
                <c:pt idx="827">
                  <c:v>46722</c:v>
                </c:pt>
                <c:pt idx="828">
                  <c:v>46753</c:v>
                </c:pt>
                <c:pt idx="829">
                  <c:v>46784</c:v>
                </c:pt>
                <c:pt idx="830">
                  <c:v>46813</c:v>
                </c:pt>
                <c:pt idx="831">
                  <c:v>46844</c:v>
                </c:pt>
                <c:pt idx="832">
                  <c:v>46874</c:v>
                </c:pt>
                <c:pt idx="833">
                  <c:v>46905</c:v>
                </c:pt>
                <c:pt idx="834">
                  <c:v>46935</c:v>
                </c:pt>
                <c:pt idx="835">
                  <c:v>46966</c:v>
                </c:pt>
                <c:pt idx="836">
                  <c:v>46997</c:v>
                </c:pt>
                <c:pt idx="837">
                  <c:v>47027</c:v>
                </c:pt>
                <c:pt idx="838">
                  <c:v>47058</c:v>
                </c:pt>
                <c:pt idx="839">
                  <c:v>47088</c:v>
                </c:pt>
                <c:pt idx="840">
                  <c:v>47119</c:v>
                </c:pt>
                <c:pt idx="841">
                  <c:v>47150</c:v>
                </c:pt>
                <c:pt idx="842">
                  <c:v>47178</c:v>
                </c:pt>
                <c:pt idx="843">
                  <c:v>47209</c:v>
                </c:pt>
                <c:pt idx="844">
                  <c:v>47239</c:v>
                </c:pt>
                <c:pt idx="845">
                  <c:v>47270</c:v>
                </c:pt>
                <c:pt idx="846">
                  <c:v>47300</c:v>
                </c:pt>
                <c:pt idx="847">
                  <c:v>47331</c:v>
                </c:pt>
                <c:pt idx="848">
                  <c:v>47362</c:v>
                </c:pt>
                <c:pt idx="849">
                  <c:v>47392</c:v>
                </c:pt>
                <c:pt idx="850">
                  <c:v>47423</c:v>
                </c:pt>
                <c:pt idx="851">
                  <c:v>47453</c:v>
                </c:pt>
                <c:pt idx="852">
                  <c:v>47484</c:v>
                </c:pt>
                <c:pt idx="853">
                  <c:v>47515</c:v>
                </c:pt>
                <c:pt idx="854">
                  <c:v>47543</c:v>
                </c:pt>
                <c:pt idx="855">
                  <c:v>47574</c:v>
                </c:pt>
                <c:pt idx="856">
                  <c:v>47604</c:v>
                </c:pt>
                <c:pt idx="857">
                  <c:v>47635</c:v>
                </c:pt>
                <c:pt idx="858">
                  <c:v>47665</c:v>
                </c:pt>
                <c:pt idx="859">
                  <c:v>47696</c:v>
                </c:pt>
                <c:pt idx="860">
                  <c:v>47727</c:v>
                </c:pt>
                <c:pt idx="861">
                  <c:v>47757</c:v>
                </c:pt>
                <c:pt idx="862">
                  <c:v>47788</c:v>
                </c:pt>
                <c:pt idx="863">
                  <c:v>47818</c:v>
                </c:pt>
                <c:pt idx="864">
                  <c:v>47849</c:v>
                </c:pt>
                <c:pt idx="865">
                  <c:v>47880</c:v>
                </c:pt>
                <c:pt idx="866">
                  <c:v>47908</c:v>
                </c:pt>
                <c:pt idx="867">
                  <c:v>47939</c:v>
                </c:pt>
                <c:pt idx="868">
                  <c:v>47969</c:v>
                </c:pt>
                <c:pt idx="869">
                  <c:v>48000</c:v>
                </c:pt>
                <c:pt idx="870">
                  <c:v>48030</c:v>
                </c:pt>
                <c:pt idx="871">
                  <c:v>48061</c:v>
                </c:pt>
                <c:pt idx="872">
                  <c:v>48092</c:v>
                </c:pt>
                <c:pt idx="873">
                  <c:v>48122</c:v>
                </c:pt>
                <c:pt idx="874">
                  <c:v>48153</c:v>
                </c:pt>
                <c:pt idx="875">
                  <c:v>48183</c:v>
                </c:pt>
                <c:pt idx="876">
                  <c:v>48214</c:v>
                </c:pt>
                <c:pt idx="877">
                  <c:v>48245</c:v>
                </c:pt>
                <c:pt idx="878">
                  <c:v>48274</c:v>
                </c:pt>
                <c:pt idx="879">
                  <c:v>48305</c:v>
                </c:pt>
                <c:pt idx="880">
                  <c:v>48335</c:v>
                </c:pt>
                <c:pt idx="881">
                  <c:v>48366</c:v>
                </c:pt>
                <c:pt idx="882">
                  <c:v>48396</c:v>
                </c:pt>
                <c:pt idx="883">
                  <c:v>48427</c:v>
                </c:pt>
                <c:pt idx="884">
                  <c:v>48458</c:v>
                </c:pt>
                <c:pt idx="885">
                  <c:v>48488</c:v>
                </c:pt>
                <c:pt idx="886">
                  <c:v>48519</c:v>
                </c:pt>
                <c:pt idx="887">
                  <c:v>48549</c:v>
                </c:pt>
              </c:numCache>
            </c:numRef>
          </c:cat>
          <c:val>
            <c:numRef>
              <c:f>HS2FAM!$T$3:$T$890</c:f>
              <c:numCache>
                <c:formatCode>General</c:formatCode>
                <c:ptCount val="88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-29.742388758699999</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numCache>
            </c:numRef>
          </c:val>
          <c:smooth val="0"/>
          <c:extLst>
            <c:ext xmlns:c16="http://schemas.microsoft.com/office/drawing/2014/chart" uri="{C3380CC4-5D6E-409C-BE32-E72D297353CC}">
              <c16:uniqueId val="{00000009-E9BE-45CC-9C99-BB9970E93E11}"/>
            </c:ext>
          </c:extLst>
        </c:ser>
        <c:ser>
          <c:idx val="7"/>
          <c:order val="6"/>
          <c:tx>
            <c:strRef>
              <c:f>HS2FAM!$V$2</c:f>
              <c:strCache>
                <c:ptCount val="1"/>
                <c:pt idx="0">
                  <c:v>-13.1%</c:v>
                </c:pt>
              </c:strCache>
            </c:strRef>
          </c:tx>
          <c:marker>
            <c:symbol val="none"/>
          </c:marker>
          <c:dLbls>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E9BE-45CC-9C99-BB9970E93E11}"/>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E9BE-45CC-9C99-BB9970E93E11}"/>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E9BE-45CC-9C99-BB9970E93E11}"/>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E9BE-45CC-9C99-BB9970E93E11}"/>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E9BE-45CC-9C99-BB9970E93E11}"/>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E9BE-45CC-9C99-BB9970E93E11}"/>
                </c:ext>
              </c:extLst>
            </c:dLbl>
            <c:dLbl>
              <c:idx val="410"/>
              <c:layout>
                <c:manualLayout>
                  <c:x val="-2.5510204081632654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E9BE-45CC-9C99-BB9970E93E11}"/>
                </c:ext>
              </c:extLst>
            </c:dLbl>
            <c:dLbl>
              <c:idx val="759"/>
              <c:layout>
                <c:manualLayout>
                  <c:x val="1.0532644804980346E-16"/>
                  <c:y val="-0.122939925571504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E9BE-45CC-9C99-BB9970E93E11}"/>
                </c:ext>
              </c:extLst>
            </c:dLbl>
            <c:dLbl>
              <c:idx val="766"/>
              <c:layout>
                <c:manualLayout>
                  <c:x val="3.5906642728904745E-2"/>
                  <c:y val="9.803921568627450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E9BE-45CC-9C99-BB9970E93E11}"/>
                </c:ext>
              </c:extLst>
            </c:dLbl>
            <c:dLbl>
              <c:idx val="767"/>
              <c:layout>
                <c:manualLayout>
                  <c:x val="2.728904847396758E-2"/>
                  <c:y val="-5.9912161920094089E-1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A744-4775-A0C6-464B32FAC52B}"/>
                </c:ext>
              </c:extLst>
            </c:dLbl>
            <c:dLbl>
              <c:idx val="768"/>
              <c:layout>
                <c:manualLayout>
                  <c:x val="2.8725314183123771E-2"/>
                  <c:y val="3.2679738562091504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A8F9-4C5D-B142-CB9CF6D2BB45}"/>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HS2FAM!$A$3:$A$1262</c:f>
              <c:numCache>
                <c:formatCode>mmm\-yy</c:formatCode>
                <c:ptCount val="1260"/>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pt idx="516">
                  <c:v>37257</c:v>
                </c:pt>
                <c:pt idx="517">
                  <c:v>37288</c:v>
                </c:pt>
                <c:pt idx="518">
                  <c:v>37316</c:v>
                </c:pt>
                <c:pt idx="519">
                  <c:v>37347</c:v>
                </c:pt>
                <c:pt idx="520">
                  <c:v>37377</c:v>
                </c:pt>
                <c:pt idx="521">
                  <c:v>37408</c:v>
                </c:pt>
                <c:pt idx="522">
                  <c:v>37438</c:v>
                </c:pt>
                <c:pt idx="523">
                  <c:v>37469</c:v>
                </c:pt>
                <c:pt idx="524">
                  <c:v>37500</c:v>
                </c:pt>
                <c:pt idx="525">
                  <c:v>37530</c:v>
                </c:pt>
                <c:pt idx="526">
                  <c:v>37561</c:v>
                </c:pt>
                <c:pt idx="527">
                  <c:v>37591</c:v>
                </c:pt>
                <c:pt idx="528">
                  <c:v>37622</c:v>
                </c:pt>
                <c:pt idx="529">
                  <c:v>37653</c:v>
                </c:pt>
                <c:pt idx="530">
                  <c:v>37681</c:v>
                </c:pt>
                <c:pt idx="531">
                  <c:v>37712</c:v>
                </c:pt>
                <c:pt idx="532">
                  <c:v>37742</c:v>
                </c:pt>
                <c:pt idx="533">
                  <c:v>37773</c:v>
                </c:pt>
                <c:pt idx="534">
                  <c:v>37803</c:v>
                </c:pt>
                <c:pt idx="535">
                  <c:v>37834</c:v>
                </c:pt>
                <c:pt idx="536">
                  <c:v>37865</c:v>
                </c:pt>
                <c:pt idx="537">
                  <c:v>37895</c:v>
                </c:pt>
                <c:pt idx="538">
                  <c:v>37926</c:v>
                </c:pt>
                <c:pt idx="539">
                  <c:v>37956</c:v>
                </c:pt>
                <c:pt idx="540">
                  <c:v>37987</c:v>
                </c:pt>
                <c:pt idx="541">
                  <c:v>38018</c:v>
                </c:pt>
                <c:pt idx="542">
                  <c:v>38047</c:v>
                </c:pt>
                <c:pt idx="543">
                  <c:v>38078</c:v>
                </c:pt>
                <c:pt idx="544">
                  <c:v>38108</c:v>
                </c:pt>
                <c:pt idx="545">
                  <c:v>38139</c:v>
                </c:pt>
                <c:pt idx="546">
                  <c:v>38169</c:v>
                </c:pt>
                <c:pt idx="547">
                  <c:v>38200</c:v>
                </c:pt>
                <c:pt idx="548">
                  <c:v>38231</c:v>
                </c:pt>
                <c:pt idx="549">
                  <c:v>38261</c:v>
                </c:pt>
                <c:pt idx="550">
                  <c:v>38292</c:v>
                </c:pt>
                <c:pt idx="551">
                  <c:v>38322</c:v>
                </c:pt>
                <c:pt idx="552">
                  <c:v>38353</c:v>
                </c:pt>
                <c:pt idx="553">
                  <c:v>38384</c:v>
                </c:pt>
                <c:pt idx="554">
                  <c:v>38412</c:v>
                </c:pt>
                <c:pt idx="555">
                  <c:v>38443</c:v>
                </c:pt>
                <c:pt idx="556">
                  <c:v>38473</c:v>
                </c:pt>
                <c:pt idx="557">
                  <c:v>38504</c:v>
                </c:pt>
                <c:pt idx="558">
                  <c:v>38534</c:v>
                </c:pt>
                <c:pt idx="559">
                  <c:v>38565</c:v>
                </c:pt>
                <c:pt idx="560">
                  <c:v>38596</c:v>
                </c:pt>
                <c:pt idx="561">
                  <c:v>38626</c:v>
                </c:pt>
                <c:pt idx="562">
                  <c:v>38657</c:v>
                </c:pt>
                <c:pt idx="563">
                  <c:v>38687</c:v>
                </c:pt>
                <c:pt idx="564">
                  <c:v>38718</c:v>
                </c:pt>
                <c:pt idx="565">
                  <c:v>38749</c:v>
                </c:pt>
                <c:pt idx="566">
                  <c:v>38777</c:v>
                </c:pt>
                <c:pt idx="567">
                  <c:v>38808</c:v>
                </c:pt>
                <c:pt idx="568">
                  <c:v>38838</c:v>
                </c:pt>
                <c:pt idx="569">
                  <c:v>38869</c:v>
                </c:pt>
                <c:pt idx="570">
                  <c:v>38899</c:v>
                </c:pt>
                <c:pt idx="571">
                  <c:v>38930</c:v>
                </c:pt>
                <c:pt idx="572">
                  <c:v>38961</c:v>
                </c:pt>
                <c:pt idx="573">
                  <c:v>38991</c:v>
                </c:pt>
                <c:pt idx="574">
                  <c:v>39022</c:v>
                </c:pt>
                <c:pt idx="575">
                  <c:v>39052</c:v>
                </c:pt>
                <c:pt idx="576">
                  <c:v>39083</c:v>
                </c:pt>
                <c:pt idx="577">
                  <c:v>39114</c:v>
                </c:pt>
                <c:pt idx="578">
                  <c:v>39142</c:v>
                </c:pt>
                <c:pt idx="579">
                  <c:v>39173</c:v>
                </c:pt>
                <c:pt idx="580">
                  <c:v>39203</c:v>
                </c:pt>
                <c:pt idx="581">
                  <c:v>39234</c:v>
                </c:pt>
                <c:pt idx="582">
                  <c:v>39264</c:v>
                </c:pt>
                <c:pt idx="583">
                  <c:v>39295</c:v>
                </c:pt>
                <c:pt idx="584">
                  <c:v>39326</c:v>
                </c:pt>
                <c:pt idx="585">
                  <c:v>39356</c:v>
                </c:pt>
                <c:pt idx="586">
                  <c:v>39387</c:v>
                </c:pt>
                <c:pt idx="587">
                  <c:v>39417</c:v>
                </c:pt>
                <c:pt idx="588">
                  <c:v>39448</c:v>
                </c:pt>
                <c:pt idx="589">
                  <c:v>39479</c:v>
                </c:pt>
                <c:pt idx="590">
                  <c:v>39508</c:v>
                </c:pt>
                <c:pt idx="591">
                  <c:v>39539</c:v>
                </c:pt>
                <c:pt idx="592">
                  <c:v>39569</c:v>
                </c:pt>
                <c:pt idx="593">
                  <c:v>39600</c:v>
                </c:pt>
                <c:pt idx="594">
                  <c:v>39630</c:v>
                </c:pt>
                <c:pt idx="595">
                  <c:v>39661</c:v>
                </c:pt>
                <c:pt idx="596">
                  <c:v>39692</c:v>
                </c:pt>
                <c:pt idx="597">
                  <c:v>39722</c:v>
                </c:pt>
                <c:pt idx="598">
                  <c:v>39753</c:v>
                </c:pt>
                <c:pt idx="599">
                  <c:v>39783</c:v>
                </c:pt>
                <c:pt idx="600">
                  <c:v>39814</c:v>
                </c:pt>
                <c:pt idx="601">
                  <c:v>39845</c:v>
                </c:pt>
                <c:pt idx="602">
                  <c:v>39873</c:v>
                </c:pt>
                <c:pt idx="603">
                  <c:v>39904</c:v>
                </c:pt>
                <c:pt idx="604">
                  <c:v>39934</c:v>
                </c:pt>
                <c:pt idx="605">
                  <c:v>39965</c:v>
                </c:pt>
                <c:pt idx="606">
                  <c:v>39995</c:v>
                </c:pt>
                <c:pt idx="607">
                  <c:v>40026</c:v>
                </c:pt>
                <c:pt idx="608">
                  <c:v>40057</c:v>
                </c:pt>
                <c:pt idx="609">
                  <c:v>40087</c:v>
                </c:pt>
                <c:pt idx="610">
                  <c:v>40118</c:v>
                </c:pt>
                <c:pt idx="611">
                  <c:v>40148</c:v>
                </c:pt>
                <c:pt idx="612">
                  <c:v>40179</c:v>
                </c:pt>
                <c:pt idx="613">
                  <c:v>40210</c:v>
                </c:pt>
                <c:pt idx="614">
                  <c:v>40238</c:v>
                </c:pt>
                <c:pt idx="615">
                  <c:v>40269</c:v>
                </c:pt>
                <c:pt idx="616">
                  <c:v>40299</c:v>
                </c:pt>
                <c:pt idx="617">
                  <c:v>40330</c:v>
                </c:pt>
                <c:pt idx="618">
                  <c:v>40360</c:v>
                </c:pt>
                <c:pt idx="619">
                  <c:v>40391</c:v>
                </c:pt>
                <c:pt idx="620">
                  <c:v>40422</c:v>
                </c:pt>
                <c:pt idx="621">
                  <c:v>40452</c:v>
                </c:pt>
                <c:pt idx="622">
                  <c:v>40483</c:v>
                </c:pt>
                <c:pt idx="623">
                  <c:v>40513</c:v>
                </c:pt>
                <c:pt idx="624">
                  <c:v>40544</c:v>
                </c:pt>
                <c:pt idx="625">
                  <c:v>40575</c:v>
                </c:pt>
                <c:pt idx="626">
                  <c:v>40603</c:v>
                </c:pt>
                <c:pt idx="627">
                  <c:v>40634</c:v>
                </c:pt>
                <c:pt idx="628">
                  <c:v>40664</c:v>
                </c:pt>
                <c:pt idx="629">
                  <c:v>40695</c:v>
                </c:pt>
                <c:pt idx="630">
                  <c:v>40725</c:v>
                </c:pt>
                <c:pt idx="631">
                  <c:v>40756</c:v>
                </c:pt>
                <c:pt idx="632">
                  <c:v>40787</c:v>
                </c:pt>
                <c:pt idx="633">
                  <c:v>40817</c:v>
                </c:pt>
                <c:pt idx="634">
                  <c:v>40848</c:v>
                </c:pt>
                <c:pt idx="635">
                  <c:v>40878</c:v>
                </c:pt>
                <c:pt idx="636">
                  <c:v>40909</c:v>
                </c:pt>
                <c:pt idx="637">
                  <c:v>40940</c:v>
                </c:pt>
                <c:pt idx="638">
                  <c:v>40969</c:v>
                </c:pt>
                <c:pt idx="639">
                  <c:v>41000</c:v>
                </c:pt>
                <c:pt idx="640">
                  <c:v>41030</c:v>
                </c:pt>
                <c:pt idx="641">
                  <c:v>41061</c:v>
                </c:pt>
                <c:pt idx="642">
                  <c:v>41091</c:v>
                </c:pt>
                <c:pt idx="643">
                  <c:v>41122</c:v>
                </c:pt>
                <c:pt idx="644">
                  <c:v>41153</c:v>
                </c:pt>
                <c:pt idx="645">
                  <c:v>41183</c:v>
                </c:pt>
                <c:pt idx="646">
                  <c:v>41214</c:v>
                </c:pt>
                <c:pt idx="647">
                  <c:v>41244</c:v>
                </c:pt>
                <c:pt idx="648">
                  <c:v>41275</c:v>
                </c:pt>
                <c:pt idx="649">
                  <c:v>41306</c:v>
                </c:pt>
                <c:pt idx="650">
                  <c:v>41334</c:v>
                </c:pt>
                <c:pt idx="651">
                  <c:v>41365</c:v>
                </c:pt>
                <c:pt idx="652">
                  <c:v>41395</c:v>
                </c:pt>
                <c:pt idx="653">
                  <c:v>41426</c:v>
                </c:pt>
                <c:pt idx="654">
                  <c:v>41456</c:v>
                </c:pt>
                <c:pt idx="655">
                  <c:v>41487</c:v>
                </c:pt>
                <c:pt idx="656">
                  <c:v>41518</c:v>
                </c:pt>
                <c:pt idx="657">
                  <c:v>41548</c:v>
                </c:pt>
                <c:pt idx="658">
                  <c:v>41579</c:v>
                </c:pt>
                <c:pt idx="659">
                  <c:v>41609</c:v>
                </c:pt>
                <c:pt idx="660">
                  <c:v>41640</c:v>
                </c:pt>
                <c:pt idx="661">
                  <c:v>41671</c:v>
                </c:pt>
                <c:pt idx="662">
                  <c:v>41699</c:v>
                </c:pt>
                <c:pt idx="663">
                  <c:v>41730</c:v>
                </c:pt>
                <c:pt idx="664">
                  <c:v>41760</c:v>
                </c:pt>
                <c:pt idx="665">
                  <c:v>41791</c:v>
                </c:pt>
                <c:pt idx="666">
                  <c:v>41821</c:v>
                </c:pt>
                <c:pt idx="667">
                  <c:v>41852</c:v>
                </c:pt>
                <c:pt idx="668">
                  <c:v>41883</c:v>
                </c:pt>
                <c:pt idx="669">
                  <c:v>41913</c:v>
                </c:pt>
                <c:pt idx="670">
                  <c:v>41944</c:v>
                </c:pt>
                <c:pt idx="671">
                  <c:v>41974</c:v>
                </c:pt>
                <c:pt idx="672">
                  <c:v>42005</c:v>
                </c:pt>
                <c:pt idx="673">
                  <c:v>42036</c:v>
                </c:pt>
                <c:pt idx="674">
                  <c:v>42064</c:v>
                </c:pt>
                <c:pt idx="675">
                  <c:v>42095</c:v>
                </c:pt>
                <c:pt idx="676">
                  <c:v>42125</c:v>
                </c:pt>
                <c:pt idx="677">
                  <c:v>42156</c:v>
                </c:pt>
                <c:pt idx="678">
                  <c:v>42186</c:v>
                </c:pt>
                <c:pt idx="679">
                  <c:v>42217</c:v>
                </c:pt>
                <c:pt idx="680">
                  <c:v>42248</c:v>
                </c:pt>
                <c:pt idx="681">
                  <c:v>42278</c:v>
                </c:pt>
                <c:pt idx="682">
                  <c:v>42309</c:v>
                </c:pt>
                <c:pt idx="683">
                  <c:v>42339</c:v>
                </c:pt>
                <c:pt idx="684">
                  <c:v>42370</c:v>
                </c:pt>
                <c:pt idx="685">
                  <c:v>42401</c:v>
                </c:pt>
                <c:pt idx="686">
                  <c:v>42430</c:v>
                </c:pt>
                <c:pt idx="687">
                  <c:v>42461</c:v>
                </c:pt>
                <c:pt idx="688">
                  <c:v>42491</c:v>
                </c:pt>
                <c:pt idx="689">
                  <c:v>42522</c:v>
                </c:pt>
                <c:pt idx="690">
                  <c:v>42552</c:v>
                </c:pt>
                <c:pt idx="691">
                  <c:v>42583</c:v>
                </c:pt>
                <c:pt idx="692">
                  <c:v>42614</c:v>
                </c:pt>
                <c:pt idx="693">
                  <c:v>42644</c:v>
                </c:pt>
                <c:pt idx="694">
                  <c:v>42675</c:v>
                </c:pt>
                <c:pt idx="695">
                  <c:v>42705</c:v>
                </c:pt>
                <c:pt idx="696">
                  <c:v>42736</c:v>
                </c:pt>
                <c:pt idx="697">
                  <c:v>42767</c:v>
                </c:pt>
                <c:pt idx="698">
                  <c:v>42795</c:v>
                </c:pt>
                <c:pt idx="699">
                  <c:v>42826</c:v>
                </c:pt>
                <c:pt idx="700">
                  <c:v>42856</c:v>
                </c:pt>
                <c:pt idx="701">
                  <c:v>42887</c:v>
                </c:pt>
                <c:pt idx="702">
                  <c:v>42917</c:v>
                </c:pt>
                <c:pt idx="703">
                  <c:v>42948</c:v>
                </c:pt>
                <c:pt idx="704">
                  <c:v>42979</c:v>
                </c:pt>
                <c:pt idx="705">
                  <c:v>43009</c:v>
                </c:pt>
                <c:pt idx="706">
                  <c:v>43040</c:v>
                </c:pt>
                <c:pt idx="707">
                  <c:v>43070</c:v>
                </c:pt>
                <c:pt idx="708">
                  <c:v>43101</c:v>
                </c:pt>
                <c:pt idx="709">
                  <c:v>43132</c:v>
                </c:pt>
                <c:pt idx="710">
                  <c:v>43160</c:v>
                </c:pt>
                <c:pt idx="711">
                  <c:v>43191</c:v>
                </c:pt>
                <c:pt idx="712">
                  <c:v>43221</c:v>
                </c:pt>
                <c:pt idx="713">
                  <c:v>43252</c:v>
                </c:pt>
                <c:pt idx="714">
                  <c:v>43282</c:v>
                </c:pt>
                <c:pt idx="715">
                  <c:v>43313</c:v>
                </c:pt>
                <c:pt idx="716">
                  <c:v>43344</c:v>
                </c:pt>
                <c:pt idx="717">
                  <c:v>43374</c:v>
                </c:pt>
                <c:pt idx="718">
                  <c:v>43405</c:v>
                </c:pt>
                <c:pt idx="719">
                  <c:v>43435</c:v>
                </c:pt>
                <c:pt idx="720">
                  <c:v>43466</c:v>
                </c:pt>
                <c:pt idx="721">
                  <c:v>43497</c:v>
                </c:pt>
                <c:pt idx="722">
                  <c:v>43525</c:v>
                </c:pt>
                <c:pt idx="723">
                  <c:v>43556</c:v>
                </c:pt>
                <c:pt idx="724">
                  <c:v>43586</c:v>
                </c:pt>
                <c:pt idx="725">
                  <c:v>43617</c:v>
                </c:pt>
                <c:pt idx="726">
                  <c:v>43647</c:v>
                </c:pt>
                <c:pt idx="727">
                  <c:v>43678</c:v>
                </c:pt>
                <c:pt idx="728">
                  <c:v>43709</c:v>
                </c:pt>
                <c:pt idx="729">
                  <c:v>43739</c:v>
                </c:pt>
                <c:pt idx="730">
                  <c:v>43770</c:v>
                </c:pt>
                <c:pt idx="731">
                  <c:v>43800</c:v>
                </c:pt>
                <c:pt idx="732">
                  <c:v>43831</c:v>
                </c:pt>
                <c:pt idx="733">
                  <c:v>43862</c:v>
                </c:pt>
                <c:pt idx="734">
                  <c:v>43891</c:v>
                </c:pt>
                <c:pt idx="735">
                  <c:v>43922</c:v>
                </c:pt>
                <c:pt idx="736">
                  <c:v>43952</c:v>
                </c:pt>
                <c:pt idx="737">
                  <c:v>43983</c:v>
                </c:pt>
                <c:pt idx="738">
                  <c:v>44013</c:v>
                </c:pt>
                <c:pt idx="739">
                  <c:v>44044</c:v>
                </c:pt>
                <c:pt idx="740">
                  <c:v>44075</c:v>
                </c:pt>
                <c:pt idx="741">
                  <c:v>44105</c:v>
                </c:pt>
                <c:pt idx="742">
                  <c:v>44136</c:v>
                </c:pt>
                <c:pt idx="743">
                  <c:v>44166</c:v>
                </c:pt>
                <c:pt idx="744">
                  <c:v>44197</c:v>
                </c:pt>
                <c:pt idx="745">
                  <c:v>44228</c:v>
                </c:pt>
                <c:pt idx="746">
                  <c:v>44256</c:v>
                </c:pt>
                <c:pt idx="747">
                  <c:v>44287</c:v>
                </c:pt>
                <c:pt idx="748">
                  <c:v>44317</c:v>
                </c:pt>
                <c:pt idx="749">
                  <c:v>44348</c:v>
                </c:pt>
                <c:pt idx="750">
                  <c:v>44378</c:v>
                </c:pt>
                <c:pt idx="751">
                  <c:v>44409</c:v>
                </c:pt>
                <c:pt idx="752">
                  <c:v>44440</c:v>
                </c:pt>
                <c:pt idx="753">
                  <c:v>44470</c:v>
                </c:pt>
                <c:pt idx="754">
                  <c:v>44501</c:v>
                </c:pt>
                <c:pt idx="755">
                  <c:v>44531</c:v>
                </c:pt>
                <c:pt idx="756">
                  <c:v>44562</c:v>
                </c:pt>
                <c:pt idx="757">
                  <c:v>44593</c:v>
                </c:pt>
                <c:pt idx="758">
                  <c:v>44621</c:v>
                </c:pt>
                <c:pt idx="759">
                  <c:v>44652</c:v>
                </c:pt>
                <c:pt idx="760">
                  <c:v>44682</c:v>
                </c:pt>
                <c:pt idx="761">
                  <c:v>44713</c:v>
                </c:pt>
                <c:pt idx="762">
                  <c:v>44743</c:v>
                </c:pt>
                <c:pt idx="763">
                  <c:v>44774</c:v>
                </c:pt>
                <c:pt idx="764">
                  <c:v>44805</c:v>
                </c:pt>
                <c:pt idx="765">
                  <c:v>44835</c:v>
                </c:pt>
                <c:pt idx="766">
                  <c:v>44866</c:v>
                </c:pt>
                <c:pt idx="767">
                  <c:v>44896</c:v>
                </c:pt>
                <c:pt idx="768">
                  <c:v>44927</c:v>
                </c:pt>
                <c:pt idx="769">
                  <c:v>44958</c:v>
                </c:pt>
                <c:pt idx="770">
                  <c:v>44986</c:v>
                </c:pt>
                <c:pt idx="771">
                  <c:v>45017</c:v>
                </c:pt>
                <c:pt idx="772">
                  <c:v>45047</c:v>
                </c:pt>
                <c:pt idx="773">
                  <c:v>45078</c:v>
                </c:pt>
                <c:pt idx="774">
                  <c:v>45108</c:v>
                </c:pt>
                <c:pt idx="775">
                  <c:v>45139</c:v>
                </c:pt>
                <c:pt idx="776">
                  <c:v>45170</c:v>
                </c:pt>
                <c:pt idx="777">
                  <c:v>45200</c:v>
                </c:pt>
                <c:pt idx="778">
                  <c:v>45231</c:v>
                </c:pt>
                <c:pt idx="779">
                  <c:v>45261</c:v>
                </c:pt>
                <c:pt idx="780">
                  <c:v>45292</c:v>
                </c:pt>
                <c:pt idx="781">
                  <c:v>45323</c:v>
                </c:pt>
                <c:pt idx="782">
                  <c:v>45352</c:v>
                </c:pt>
                <c:pt idx="783">
                  <c:v>45383</c:v>
                </c:pt>
                <c:pt idx="784">
                  <c:v>45413</c:v>
                </c:pt>
                <c:pt idx="785">
                  <c:v>45444</c:v>
                </c:pt>
                <c:pt idx="786">
                  <c:v>45474</c:v>
                </c:pt>
                <c:pt idx="787">
                  <c:v>45505</c:v>
                </c:pt>
                <c:pt idx="788">
                  <c:v>45536</c:v>
                </c:pt>
                <c:pt idx="789">
                  <c:v>45566</c:v>
                </c:pt>
                <c:pt idx="790">
                  <c:v>45597</c:v>
                </c:pt>
                <c:pt idx="791">
                  <c:v>45627</c:v>
                </c:pt>
                <c:pt idx="792">
                  <c:v>45658</c:v>
                </c:pt>
                <c:pt idx="793">
                  <c:v>45689</c:v>
                </c:pt>
                <c:pt idx="794">
                  <c:v>45717</c:v>
                </c:pt>
                <c:pt idx="795">
                  <c:v>45748</c:v>
                </c:pt>
                <c:pt idx="796">
                  <c:v>45778</c:v>
                </c:pt>
                <c:pt idx="797">
                  <c:v>45809</c:v>
                </c:pt>
                <c:pt idx="798">
                  <c:v>45839</c:v>
                </c:pt>
                <c:pt idx="799">
                  <c:v>45870</c:v>
                </c:pt>
                <c:pt idx="800">
                  <c:v>45901</c:v>
                </c:pt>
                <c:pt idx="801">
                  <c:v>45931</c:v>
                </c:pt>
                <c:pt idx="802">
                  <c:v>45962</c:v>
                </c:pt>
                <c:pt idx="803">
                  <c:v>45992</c:v>
                </c:pt>
                <c:pt idx="804">
                  <c:v>46023</c:v>
                </c:pt>
                <c:pt idx="805">
                  <c:v>46054</c:v>
                </c:pt>
                <c:pt idx="806">
                  <c:v>46082</c:v>
                </c:pt>
                <c:pt idx="807">
                  <c:v>46113</c:v>
                </c:pt>
                <c:pt idx="808">
                  <c:v>46143</c:v>
                </c:pt>
                <c:pt idx="809">
                  <c:v>46174</c:v>
                </c:pt>
                <c:pt idx="810">
                  <c:v>46204</c:v>
                </c:pt>
                <c:pt idx="811">
                  <c:v>46235</c:v>
                </c:pt>
                <c:pt idx="812">
                  <c:v>46266</c:v>
                </c:pt>
                <c:pt idx="813">
                  <c:v>46296</c:v>
                </c:pt>
                <c:pt idx="814">
                  <c:v>46327</c:v>
                </c:pt>
                <c:pt idx="815">
                  <c:v>46357</c:v>
                </c:pt>
                <c:pt idx="816">
                  <c:v>46388</c:v>
                </c:pt>
                <c:pt idx="817">
                  <c:v>46419</c:v>
                </c:pt>
                <c:pt idx="818">
                  <c:v>46447</c:v>
                </c:pt>
                <c:pt idx="819">
                  <c:v>46478</c:v>
                </c:pt>
                <c:pt idx="820">
                  <c:v>46508</c:v>
                </c:pt>
                <c:pt idx="821">
                  <c:v>46539</c:v>
                </c:pt>
                <c:pt idx="822">
                  <c:v>46569</c:v>
                </c:pt>
                <c:pt idx="823">
                  <c:v>46600</c:v>
                </c:pt>
                <c:pt idx="824">
                  <c:v>46631</c:v>
                </c:pt>
                <c:pt idx="825">
                  <c:v>46661</c:v>
                </c:pt>
                <c:pt idx="826">
                  <c:v>46692</c:v>
                </c:pt>
                <c:pt idx="827">
                  <c:v>46722</c:v>
                </c:pt>
                <c:pt idx="828">
                  <c:v>46753</c:v>
                </c:pt>
                <c:pt idx="829">
                  <c:v>46784</c:v>
                </c:pt>
                <c:pt idx="830">
                  <c:v>46813</c:v>
                </c:pt>
                <c:pt idx="831">
                  <c:v>46844</c:v>
                </c:pt>
                <c:pt idx="832">
                  <c:v>46874</c:v>
                </c:pt>
                <c:pt idx="833">
                  <c:v>46905</c:v>
                </c:pt>
                <c:pt idx="834">
                  <c:v>46935</c:v>
                </c:pt>
                <c:pt idx="835">
                  <c:v>46966</c:v>
                </c:pt>
                <c:pt idx="836">
                  <c:v>46997</c:v>
                </c:pt>
                <c:pt idx="837">
                  <c:v>47027</c:v>
                </c:pt>
                <c:pt idx="838">
                  <c:v>47058</c:v>
                </c:pt>
                <c:pt idx="839">
                  <c:v>47088</c:v>
                </c:pt>
                <c:pt idx="840">
                  <c:v>47119</c:v>
                </c:pt>
                <c:pt idx="841">
                  <c:v>47150</c:v>
                </c:pt>
                <c:pt idx="842">
                  <c:v>47178</c:v>
                </c:pt>
                <c:pt idx="843">
                  <c:v>47209</c:v>
                </c:pt>
                <c:pt idx="844">
                  <c:v>47239</c:v>
                </c:pt>
                <c:pt idx="845">
                  <c:v>47270</c:v>
                </c:pt>
                <c:pt idx="846">
                  <c:v>47300</c:v>
                </c:pt>
                <c:pt idx="847">
                  <c:v>47331</c:v>
                </c:pt>
                <c:pt idx="848">
                  <c:v>47362</c:v>
                </c:pt>
                <c:pt idx="849">
                  <c:v>47392</c:v>
                </c:pt>
                <c:pt idx="850">
                  <c:v>47423</c:v>
                </c:pt>
                <c:pt idx="851">
                  <c:v>47453</c:v>
                </c:pt>
                <c:pt idx="852">
                  <c:v>47484</c:v>
                </c:pt>
                <c:pt idx="853">
                  <c:v>47515</c:v>
                </c:pt>
                <c:pt idx="854">
                  <c:v>47543</c:v>
                </c:pt>
                <c:pt idx="855">
                  <c:v>47574</c:v>
                </c:pt>
                <c:pt idx="856">
                  <c:v>47604</c:v>
                </c:pt>
                <c:pt idx="857">
                  <c:v>47635</c:v>
                </c:pt>
                <c:pt idx="858">
                  <c:v>47665</c:v>
                </c:pt>
                <c:pt idx="859">
                  <c:v>47696</c:v>
                </c:pt>
                <c:pt idx="860">
                  <c:v>47727</c:v>
                </c:pt>
                <c:pt idx="861">
                  <c:v>47757</c:v>
                </c:pt>
                <c:pt idx="862">
                  <c:v>47788</c:v>
                </c:pt>
                <c:pt idx="863">
                  <c:v>47818</c:v>
                </c:pt>
                <c:pt idx="864">
                  <c:v>47849</c:v>
                </c:pt>
                <c:pt idx="865">
                  <c:v>47880</c:v>
                </c:pt>
                <c:pt idx="866">
                  <c:v>47908</c:v>
                </c:pt>
                <c:pt idx="867">
                  <c:v>47939</c:v>
                </c:pt>
                <c:pt idx="868">
                  <c:v>47969</c:v>
                </c:pt>
                <c:pt idx="869">
                  <c:v>48000</c:v>
                </c:pt>
                <c:pt idx="870">
                  <c:v>48030</c:v>
                </c:pt>
                <c:pt idx="871">
                  <c:v>48061</c:v>
                </c:pt>
                <c:pt idx="872">
                  <c:v>48092</c:v>
                </c:pt>
                <c:pt idx="873">
                  <c:v>48122</c:v>
                </c:pt>
                <c:pt idx="874">
                  <c:v>48153</c:v>
                </c:pt>
                <c:pt idx="875">
                  <c:v>48183</c:v>
                </c:pt>
                <c:pt idx="876">
                  <c:v>48214</c:v>
                </c:pt>
                <c:pt idx="877">
                  <c:v>48245</c:v>
                </c:pt>
                <c:pt idx="878">
                  <c:v>48274</c:v>
                </c:pt>
                <c:pt idx="879">
                  <c:v>48305</c:v>
                </c:pt>
                <c:pt idx="880">
                  <c:v>48335</c:v>
                </c:pt>
                <c:pt idx="881">
                  <c:v>48366</c:v>
                </c:pt>
                <c:pt idx="882">
                  <c:v>48396</c:v>
                </c:pt>
                <c:pt idx="883">
                  <c:v>48427</c:v>
                </c:pt>
                <c:pt idx="884">
                  <c:v>48458</c:v>
                </c:pt>
                <c:pt idx="885">
                  <c:v>48488</c:v>
                </c:pt>
                <c:pt idx="886">
                  <c:v>48519</c:v>
                </c:pt>
                <c:pt idx="887">
                  <c:v>48549</c:v>
                </c:pt>
              </c:numCache>
            </c:numRef>
          </c:cat>
          <c:val>
            <c:numRef>
              <c:f>HS2FAM!$V$3:$V$890</c:f>
              <c:numCache>
                <c:formatCode>General</c:formatCode>
                <c:ptCount val="88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-13.099239341900001</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numCache>
            </c:numRef>
          </c:val>
          <c:smooth val="0"/>
          <c:extLst>
            <c:ext xmlns:c16="http://schemas.microsoft.com/office/drawing/2014/chart" uri="{C3380CC4-5D6E-409C-BE32-E72D297353CC}">
              <c16:uniqueId val="{00000012-E9BE-45CC-9C99-BB9970E93E11}"/>
            </c:ext>
          </c:extLst>
        </c:ser>
        <c:ser>
          <c:idx val="8"/>
          <c:order val="8"/>
          <c:tx>
            <c:v>12/12 Forecast</c:v>
          </c:tx>
          <c:marker>
            <c:symbol val="circle"/>
            <c:size val="8"/>
            <c:spPr>
              <a:solidFill>
                <a:srgbClr val="08A685"/>
              </a:solidFill>
              <a:ln>
                <a:solidFill>
                  <a:srgbClr val="5F5F5F"/>
                </a:solidFill>
              </a:ln>
            </c:spPr>
          </c:marker>
          <c:val>
            <c:numRef>
              <c:f>HS2FAM!$M$3:$M$806</c:f>
              <c:numCache>
                <c:formatCode>General</c:formatCode>
                <c:ptCount val="804"/>
                <c:pt idx="770" formatCode="0.0%">
                  <c:v>-19.399999999999999</c:v>
                </c:pt>
                <c:pt idx="773" formatCode="0.0%">
                  <c:v>-23.1</c:v>
                </c:pt>
                <c:pt idx="776" formatCode="0.0%">
                  <c:v>-21.3</c:v>
                </c:pt>
                <c:pt idx="779" formatCode="0.0%">
                  <c:v>-14.8</c:v>
                </c:pt>
                <c:pt idx="782" formatCode="0.0%">
                  <c:v>-6</c:v>
                </c:pt>
                <c:pt idx="785" formatCode="0.0%">
                  <c:v>1</c:v>
                </c:pt>
                <c:pt idx="788" formatCode="0.0%">
                  <c:v>6.6</c:v>
                </c:pt>
                <c:pt idx="791" formatCode="0.0%">
                  <c:v>8.6</c:v>
                </c:pt>
                <c:pt idx="794" formatCode="0.0%">
                  <c:v>8.6999999999999993</c:v>
                </c:pt>
                <c:pt idx="797" formatCode="0.0%">
                  <c:v>6.8</c:v>
                </c:pt>
                <c:pt idx="800" formatCode="0.0%">
                  <c:v>5.2</c:v>
                </c:pt>
                <c:pt idx="803" formatCode="0.0%">
                  <c:v>3.8</c:v>
                </c:pt>
              </c:numCache>
            </c:numRef>
          </c:val>
          <c:smooth val="0"/>
          <c:extLst>
            <c:ext xmlns:c16="http://schemas.microsoft.com/office/drawing/2014/chart" uri="{C3380CC4-5D6E-409C-BE32-E72D297353CC}">
              <c16:uniqueId val="{00000013-E9BE-45CC-9C99-BB9970E93E11}"/>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1"/>
          <c:order val="3"/>
          <c:tx>
            <c:v>3MMT</c:v>
          </c:tx>
          <c:spPr>
            <a:ln w="38100">
              <a:solidFill>
                <a:srgbClr val="5F5F5F"/>
              </a:solidFill>
            </a:ln>
          </c:spPr>
          <c:marker>
            <c:symbol val="none"/>
          </c:marker>
          <c:dLbls>
            <c:delete val="1"/>
          </c:dLbls>
          <c:cat>
            <c:numRef>
              <c:f>HS2FAM!$A$3:$A$518</c:f>
              <c:numCache>
                <c:formatCode>mmm\-yy</c:formatCode>
                <c:ptCount val="516"/>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numCache>
            </c:numRef>
          </c:cat>
          <c:val>
            <c:numRef>
              <c:f>HS2FAM!$J$3:$J$890</c:f>
              <c:numCache>
                <c:formatCode>General</c:formatCode>
                <c:ptCount val="888"/>
                <c:pt idx="2" formatCode="0.0">
                  <c:v>1.0267999999999999</c:v>
                </c:pt>
                <c:pt idx="3" formatCode="0.0">
                  <c:v>1.2132000000000001</c:v>
                </c:pt>
                <c:pt idx="4" formatCode="0.0">
                  <c:v>1.3932</c:v>
                </c:pt>
                <c:pt idx="5" formatCode="0.0">
                  <c:v>1.4692000000000001</c:v>
                </c:pt>
                <c:pt idx="6" formatCode="0.0">
                  <c:v>1.4712000000000001</c:v>
                </c:pt>
                <c:pt idx="7" formatCode="0.0">
                  <c:v>1.4356</c:v>
                </c:pt>
                <c:pt idx="8" formatCode="0.0">
                  <c:v>1.4032</c:v>
                </c:pt>
                <c:pt idx="9" formatCode="0.0">
                  <c:v>1.2991999999999999</c:v>
                </c:pt>
                <c:pt idx="10" formatCode="0.0">
                  <c:v>1.1812</c:v>
                </c:pt>
                <c:pt idx="11" formatCode="0.0">
                  <c:v>1.0367999999999999</c:v>
                </c:pt>
                <c:pt idx="12" formatCode="0.0">
                  <c:v>0.92320000000000002</c:v>
                </c:pt>
                <c:pt idx="13" formatCode="0.0">
                  <c:v>0.86760000000000004</c:v>
                </c:pt>
                <c:pt idx="14" formatCode="0.0">
                  <c:v>0.85360000000000003</c:v>
                </c:pt>
                <c:pt idx="15" formatCode="0.0">
                  <c:v>0.98399999999999999</c:v>
                </c:pt>
                <c:pt idx="16" formatCode="0.0">
                  <c:v>1.1135999999999999</c:v>
                </c:pt>
                <c:pt idx="17" formatCode="0.0">
                  <c:v>1.2223999999999999</c:v>
                </c:pt>
                <c:pt idx="18" formatCode="0.0">
                  <c:v>1.1876</c:v>
                </c:pt>
                <c:pt idx="19" formatCode="0.0">
                  <c:v>1.1936</c:v>
                </c:pt>
                <c:pt idx="20" formatCode="0.0">
                  <c:v>1.0975999999999999</c:v>
                </c:pt>
                <c:pt idx="21" formatCode="0.0">
                  <c:v>1.0716000000000001</c:v>
                </c:pt>
                <c:pt idx="22" formatCode="0.0">
                  <c:v>0.92759999999999998</c:v>
                </c:pt>
                <c:pt idx="23" formatCode="0.0">
                  <c:v>0.80479999999999996</c:v>
                </c:pt>
                <c:pt idx="24" formatCode="0.0">
                  <c:v>0.66359999999999997</c:v>
                </c:pt>
                <c:pt idx="25" formatCode="0.0">
                  <c:v>0.60519999999999996</c:v>
                </c:pt>
                <c:pt idx="26" formatCode="0.0">
                  <c:v>0.73240000000000005</c:v>
                </c:pt>
                <c:pt idx="27" formatCode="0.0">
                  <c:v>0.87239999999999995</c:v>
                </c:pt>
                <c:pt idx="28" formatCode="0.0">
                  <c:v>1.0431999999999999</c:v>
                </c:pt>
                <c:pt idx="29" formatCode="0.0">
                  <c:v>1.1384000000000001</c:v>
                </c:pt>
                <c:pt idx="30" formatCode="0.0">
                  <c:v>1.1852</c:v>
                </c:pt>
                <c:pt idx="31" formatCode="0.0">
                  <c:v>1.1728000000000001</c:v>
                </c:pt>
                <c:pt idx="32" formatCode="0.0">
                  <c:v>1.1368</c:v>
                </c:pt>
                <c:pt idx="33" formatCode="0.0">
                  <c:v>1.1180000000000001</c:v>
                </c:pt>
                <c:pt idx="34" formatCode="0.0">
                  <c:v>1.038</c:v>
                </c:pt>
                <c:pt idx="35" formatCode="0.0">
                  <c:v>0.88959999999999995</c:v>
                </c:pt>
                <c:pt idx="36" formatCode="0.0">
                  <c:v>0.73719999999999997</c:v>
                </c:pt>
                <c:pt idx="37" formatCode="0.0">
                  <c:v>0.65239999999999998</c:v>
                </c:pt>
                <c:pt idx="38" formatCode="0.0">
                  <c:v>0.75</c:v>
                </c:pt>
                <c:pt idx="39" formatCode="0.0">
                  <c:v>0.93720000000000003</c:v>
                </c:pt>
                <c:pt idx="40" formatCode="0.0">
                  <c:v>1.1564000000000001</c:v>
                </c:pt>
                <c:pt idx="41" formatCode="0.0">
                  <c:v>1.2203999999999999</c:v>
                </c:pt>
                <c:pt idx="42" formatCode="0.0">
                  <c:v>1.1952</c:v>
                </c:pt>
                <c:pt idx="43" formatCode="0.0">
                  <c:v>1.17</c:v>
                </c:pt>
                <c:pt idx="44" formatCode="0.0">
                  <c:v>1.0891999999999999</c:v>
                </c:pt>
                <c:pt idx="45" formatCode="0.0">
                  <c:v>1.0775999999999999</c:v>
                </c:pt>
                <c:pt idx="46" formatCode="0.0">
                  <c:v>0.98480000000000001</c:v>
                </c:pt>
                <c:pt idx="47" formatCode="0.0">
                  <c:v>0.90559999999999996</c:v>
                </c:pt>
                <c:pt idx="48" formatCode="0.0">
                  <c:v>0.71760000000000002</c:v>
                </c:pt>
                <c:pt idx="49" formatCode="0.0">
                  <c:v>0.61719999999999997</c:v>
                </c:pt>
                <c:pt idx="50" formatCode="0.0">
                  <c:v>0.71279999999999999</c:v>
                </c:pt>
                <c:pt idx="51" formatCode="0.0">
                  <c:v>0.97319999999999995</c:v>
                </c:pt>
                <c:pt idx="52" formatCode="0.0">
                  <c:v>1.2096</c:v>
                </c:pt>
                <c:pt idx="53" formatCode="0.0">
                  <c:v>1.2971999999999999</c:v>
                </c:pt>
                <c:pt idx="54" formatCode="0.0">
                  <c:v>1.2527999999999999</c:v>
                </c:pt>
                <c:pt idx="55" formatCode="0.0">
                  <c:v>1.1956</c:v>
                </c:pt>
                <c:pt idx="56" formatCode="0.0">
                  <c:v>1.1556</c:v>
                </c:pt>
                <c:pt idx="57" formatCode="0.0">
                  <c:v>1.1524000000000001</c:v>
                </c:pt>
                <c:pt idx="58" formatCode="0.0">
                  <c:v>1.0556000000000001</c:v>
                </c:pt>
                <c:pt idx="59" formatCode="0.0">
                  <c:v>0.88400000000000001</c:v>
                </c:pt>
                <c:pt idx="60" formatCode="0.0">
                  <c:v>0.72319999999999995</c:v>
                </c:pt>
                <c:pt idx="61" formatCode="0.0">
                  <c:v>0.67679999999999996</c:v>
                </c:pt>
                <c:pt idx="62" formatCode="0.0">
                  <c:v>0.81040000000000001</c:v>
                </c:pt>
                <c:pt idx="63" formatCode="0.0">
                  <c:v>0.95799999999999996</c:v>
                </c:pt>
                <c:pt idx="64" formatCode="0.0">
                  <c:v>1.1012</c:v>
                </c:pt>
                <c:pt idx="65" formatCode="0.0">
                  <c:v>1.1759999999999999</c:v>
                </c:pt>
                <c:pt idx="66" formatCode="0.0">
                  <c:v>1.1559999999999999</c:v>
                </c:pt>
                <c:pt idx="67" formatCode="0.0">
                  <c:v>1.1312</c:v>
                </c:pt>
                <c:pt idx="68" formatCode="0.0">
                  <c:v>1.0468</c:v>
                </c:pt>
                <c:pt idx="69" formatCode="0.0">
                  <c:v>1.0448</c:v>
                </c:pt>
                <c:pt idx="70" formatCode="0.0">
                  <c:v>0.94679999999999997</c:v>
                </c:pt>
                <c:pt idx="71" formatCode="0.0">
                  <c:v>0.84840000000000004</c:v>
                </c:pt>
                <c:pt idx="72" formatCode="0.0">
                  <c:v>0.69920000000000004</c:v>
                </c:pt>
                <c:pt idx="73" formatCode="0.0">
                  <c:v>0.61799999999999999</c:v>
                </c:pt>
                <c:pt idx="74" formatCode="0.0">
                  <c:v>0.72599999999999998</c:v>
                </c:pt>
                <c:pt idx="75" formatCode="0.0">
                  <c:v>0.92120000000000002</c:v>
                </c:pt>
                <c:pt idx="76" formatCode="0.0">
                  <c:v>1.1259999999999999</c:v>
                </c:pt>
                <c:pt idx="77" formatCode="0.0">
                  <c:v>1.1868000000000001</c:v>
                </c:pt>
                <c:pt idx="78" formatCode="0.0">
                  <c:v>1.1692</c:v>
                </c:pt>
                <c:pt idx="79" formatCode="0.0">
                  <c:v>1.1308</c:v>
                </c:pt>
                <c:pt idx="80" formatCode="0.0">
                  <c:v>1.0648</c:v>
                </c:pt>
                <c:pt idx="81" formatCode="0.0">
                  <c:v>1.022</c:v>
                </c:pt>
                <c:pt idx="82" formatCode="0.0">
                  <c:v>0.95640000000000003</c:v>
                </c:pt>
                <c:pt idx="83" formatCode="0.0">
                  <c:v>0.87760000000000005</c:v>
                </c:pt>
                <c:pt idx="84" formatCode="0.0">
                  <c:v>0.7208</c:v>
                </c:pt>
                <c:pt idx="85" formatCode="0.0">
                  <c:v>0.63280000000000003</c:v>
                </c:pt>
                <c:pt idx="86" formatCode="0.0">
                  <c:v>0.7208</c:v>
                </c:pt>
                <c:pt idx="87" formatCode="0.0">
                  <c:v>0.91159999999999997</c:v>
                </c:pt>
                <c:pt idx="88" formatCode="0.0">
                  <c:v>1.0488</c:v>
                </c:pt>
                <c:pt idx="89" formatCode="0.0">
                  <c:v>1.0351999999999999</c:v>
                </c:pt>
                <c:pt idx="90" formatCode="0.0">
                  <c:v>0.93440000000000001</c:v>
                </c:pt>
                <c:pt idx="91" formatCode="0.0">
                  <c:v>0.87319999999999998</c:v>
                </c:pt>
                <c:pt idx="92" formatCode="0.0">
                  <c:v>0.79159999999999997</c:v>
                </c:pt>
                <c:pt idx="93" formatCode="0.0">
                  <c:v>0.72919999999999996</c:v>
                </c:pt>
                <c:pt idx="94" formatCode="0.0">
                  <c:v>0.65239999999999998</c:v>
                </c:pt>
                <c:pt idx="95" formatCode="0.0">
                  <c:v>0.56679999999999997</c:v>
                </c:pt>
                <c:pt idx="96" formatCode="0.0">
                  <c:v>0.51359999999999995</c:v>
                </c:pt>
                <c:pt idx="97" formatCode="0.0">
                  <c:v>0.47399999999999998</c:v>
                </c:pt>
                <c:pt idx="98" formatCode="0.0">
                  <c:v>0.58840000000000003</c:v>
                </c:pt>
                <c:pt idx="99" formatCode="0.0">
                  <c:v>0.74680000000000002</c:v>
                </c:pt>
                <c:pt idx="100" formatCode="0.0">
                  <c:v>0.93479999999999996</c:v>
                </c:pt>
                <c:pt idx="101" formatCode="0.0">
                  <c:v>1.0187999999999999</c:v>
                </c:pt>
                <c:pt idx="102" formatCode="0.0">
                  <c:v>1.0287999999999999</c:v>
                </c:pt>
                <c:pt idx="103" formatCode="0.0">
                  <c:v>1.0144</c:v>
                </c:pt>
                <c:pt idx="104" formatCode="0.0">
                  <c:v>0.9768</c:v>
                </c:pt>
                <c:pt idx="105" formatCode="0.0">
                  <c:v>0.97440000000000004</c:v>
                </c:pt>
                <c:pt idx="106" formatCode="0.0">
                  <c:v>0.91600000000000004</c:v>
                </c:pt>
                <c:pt idx="107" formatCode="0.0">
                  <c:v>0.79120000000000001</c:v>
                </c:pt>
                <c:pt idx="108" formatCode="0.0">
                  <c:v>0.6452</c:v>
                </c:pt>
                <c:pt idx="109" formatCode="0.0">
                  <c:v>0.59040000000000004</c:v>
                </c:pt>
                <c:pt idx="110" formatCode="0.0">
                  <c:v>0.71960000000000002</c:v>
                </c:pt>
                <c:pt idx="111" formatCode="0.0">
                  <c:v>0.93079999999999996</c:v>
                </c:pt>
                <c:pt idx="112" formatCode="0.0">
                  <c:v>1.0564</c:v>
                </c:pt>
                <c:pt idx="113" formatCode="0.0">
                  <c:v>1.0648</c:v>
                </c:pt>
                <c:pt idx="114" formatCode="0.0">
                  <c:v>1.0184</c:v>
                </c:pt>
                <c:pt idx="115" formatCode="0.0">
                  <c:v>1.0012000000000001</c:v>
                </c:pt>
                <c:pt idx="116" formatCode="0.0">
                  <c:v>0.996</c:v>
                </c:pt>
                <c:pt idx="117" formatCode="0.0">
                  <c:v>0.99280000000000002</c:v>
                </c:pt>
                <c:pt idx="118" formatCode="0.0">
                  <c:v>0.92200000000000004</c:v>
                </c:pt>
                <c:pt idx="119" formatCode="0.0">
                  <c:v>0.81679999999999997</c:v>
                </c:pt>
                <c:pt idx="120" formatCode="0.0">
                  <c:v>0.67959999999999998</c:v>
                </c:pt>
                <c:pt idx="121" formatCode="0.0">
                  <c:v>0.61199999999999999</c:v>
                </c:pt>
                <c:pt idx="122" formatCode="0.0">
                  <c:v>0.68440000000000001</c:v>
                </c:pt>
                <c:pt idx="123" formatCode="0.0">
                  <c:v>0.81920000000000004</c:v>
                </c:pt>
                <c:pt idx="124" formatCode="0.0">
                  <c:v>0.99280000000000002</c:v>
                </c:pt>
                <c:pt idx="125" formatCode="0.0">
                  <c:v>1.036</c:v>
                </c:pt>
                <c:pt idx="126" formatCode="0.0">
                  <c:v>0.99</c:v>
                </c:pt>
                <c:pt idx="127" formatCode="0.0">
                  <c:v>0.90280000000000005</c:v>
                </c:pt>
                <c:pt idx="128" formatCode="0.0">
                  <c:v>0.85799999999999998</c:v>
                </c:pt>
                <c:pt idx="129" formatCode="0.0">
                  <c:v>0.83599999999999997</c:v>
                </c:pt>
                <c:pt idx="130" formatCode="0.0">
                  <c:v>0.77839999999999998</c:v>
                </c:pt>
                <c:pt idx="131" formatCode="0.0">
                  <c:v>0.66359999999999997</c:v>
                </c:pt>
                <c:pt idx="132" formatCode="0.0">
                  <c:v>0.5252</c:v>
                </c:pt>
                <c:pt idx="133" formatCode="0.0">
                  <c:v>0.47039999999999998</c:v>
                </c:pt>
                <c:pt idx="134" formatCode="0.0">
                  <c:v>0.54679999999999995</c:v>
                </c:pt>
                <c:pt idx="135" formatCode="0.0">
                  <c:v>0.70840000000000003</c:v>
                </c:pt>
                <c:pt idx="136" formatCode="0.0">
                  <c:v>0.84199999999999997</c:v>
                </c:pt>
                <c:pt idx="137" formatCode="0.0">
                  <c:v>0.9264</c:v>
                </c:pt>
                <c:pt idx="138" formatCode="0.0">
                  <c:v>0.93320000000000003</c:v>
                </c:pt>
                <c:pt idx="139" formatCode="0.0">
                  <c:v>0.94320000000000004</c:v>
                </c:pt>
                <c:pt idx="140" formatCode="0.0">
                  <c:v>0.91520000000000001</c:v>
                </c:pt>
                <c:pt idx="141" formatCode="0.0">
                  <c:v>0.93079999999999996</c:v>
                </c:pt>
                <c:pt idx="142" formatCode="0.0">
                  <c:v>0.89119999999999999</c:v>
                </c:pt>
                <c:pt idx="143" formatCode="0.0">
                  <c:v>0.86319999999999997</c:v>
                </c:pt>
                <c:pt idx="144" formatCode="0.0">
                  <c:v>0.76519999999999999</c:v>
                </c:pt>
                <c:pt idx="145" formatCode="0.0">
                  <c:v>0.7288</c:v>
                </c:pt>
                <c:pt idx="146" formatCode="0.0">
                  <c:v>0.81920000000000004</c:v>
                </c:pt>
                <c:pt idx="147" formatCode="0.0">
                  <c:v>1.0636000000000001</c:v>
                </c:pt>
                <c:pt idx="148" formatCode="0.0">
                  <c:v>1.2927999999999999</c:v>
                </c:pt>
                <c:pt idx="149" formatCode="0.0">
                  <c:v>1.3939999999999999</c:v>
                </c:pt>
                <c:pt idx="150" formatCode="0.0">
                  <c:v>1.3608</c:v>
                </c:pt>
                <c:pt idx="151" formatCode="0.0">
                  <c:v>1.3452</c:v>
                </c:pt>
                <c:pt idx="152" formatCode="0.0">
                  <c:v>1.286</c:v>
                </c:pt>
                <c:pt idx="153" formatCode="0.0">
                  <c:v>1.2667999999999999</c:v>
                </c:pt>
                <c:pt idx="154" formatCode="0.0">
                  <c:v>1.1916</c:v>
                </c:pt>
                <c:pt idx="155" formatCode="0.0">
                  <c:v>1.1048</c:v>
                </c:pt>
                <c:pt idx="156" formatCode="0.0">
                  <c:v>0.998</c:v>
                </c:pt>
                <c:pt idx="157" formatCode="0.0">
                  <c:v>0.93159999999999998</c:v>
                </c:pt>
                <c:pt idx="158" formatCode="0.0">
                  <c:v>1.0556000000000001</c:v>
                </c:pt>
                <c:pt idx="159" formatCode="0.0">
                  <c:v>1.23</c:v>
                </c:pt>
                <c:pt idx="160" formatCode="0.0">
                  <c:v>1.4656</c:v>
                </c:pt>
                <c:pt idx="161" formatCode="0.0">
                  <c:v>1.5476000000000001</c:v>
                </c:pt>
                <c:pt idx="162" formatCode="0.0">
                  <c:v>1.5448</c:v>
                </c:pt>
                <c:pt idx="163" formatCode="0.0">
                  <c:v>1.5291999999999999</c:v>
                </c:pt>
                <c:pt idx="164" formatCode="0.0">
                  <c:v>1.4836</c:v>
                </c:pt>
                <c:pt idx="165" formatCode="0.0">
                  <c:v>1.4752000000000001</c:v>
                </c:pt>
                <c:pt idx="166" formatCode="0.0">
                  <c:v>1.3395999999999999</c:v>
                </c:pt>
                <c:pt idx="167" formatCode="0.0">
                  <c:v>1.1504000000000001</c:v>
                </c:pt>
                <c:pt idx="168" formatCode="0.0">
                  <c:v>0.99080000000000001</c:v>
                </c:pt>
                <c:pt idx="169" formatCode="0.0">
                  <c:v>0.89559999999999995</c:v>
                </c:pt>
                <c:pt idx="170" formatCode="0.0">
                  <c:v>1.0232000000000001</c:v>
                </c:pt>
                <c:pt idx="171" formatCode="0.0">
                  <c:v>1.1968000000000001</c:v>
                </c:pt>
                <c:pt idx="172" formatCode="0.0">
                  <c:v>1.4288000000000001</c:v>
                </c:pt>
                <c:pt idx="173" formatCode="0.0">
                  <c:v>1.4676</c:v>
                </c:pt>
                <c:pt idx="174" formatCode="0.0">
                  <c:v>1.4443999999999999</c:v>
                </c:pt>
                <c:pt idx="175" formatCode="0.0">
                  <c:v>1.3452</c:v>
                </c:pt>
                <c:pt idx="176" formatCode="0.0">
                  <c:v>1.224</c:v>
                </c:pt>
                <c:pt idx="177" formatCode="0.0">
                  <c:v>1.1092</c:v>
                </c:pt>
                <c:pt idx="178" formatCode="0.0">
                  <c:v>0.96399999999999997</c:v>
                </c:pt>
                <c:pt idx="179" formatCode="0.0">
                  <c:v>0.81320000000000003</c:v>
                </c:pt>
                <c:pt idx="180" formatCode="0.0">
                  <c:v>0.64239999999999997</c:v>
                </c:pt>
                <c:pt idx="181" formatCode="0.0">
                  <c:v>0.59079999999999999</c:v>
                </c:pt>
                <c:pt idx="182" formatCode="0.0">
                  <c:v>0.71120000000000005</c:v>
                </c:pt>
                <c:pt idx="183" formatCode="0.0">
                  <c:v>0.94679999999999997</c:v>
                </c:pt>
                <c:pt idx="184" formatCode="0.0">
                  <c:v>1.1015999999999999</c:v>
                </c:pt>
                <c:pt idx="185" formatCode="0.0">
                  <c:v>1.1912</c:v>
                </c:pt>
                <c:pt idx="186" formatCode="0.0">
                  <c:v>1.1452</c:v>
                </c:pt>
                <c:pt idx="187" formatCode="0.0">
                  <c:v>1.0791999999999999</c:v>
                </c:pt>
                <c:pt idx="188" formatCode="0.0">
                  <c:v>0.97560000000000002</c:v>
                </c:pt>
                <c:pt idx="189" formatCode="0.0">
                  <c:v>0.89080000000000004</c:v>
                </c:pt>
                <c:pt idx="190" formatCode="0.0">
                  <c:v>0.80320000000000003</c:v>
                </c:pt>
                <c:pt idx="191" formatCode="0.0">
                  <c:v>0.67359999999999998</c:v>
                </c:pt>
                <c:pt idx="192" formatCode="0.0">
                  <c:v>0.55479999999999996</c:v>
                </c:pt>
                <c:pt idx="193" formatCode="0.0">
                  <c:v>0.48320000000000002</c:v>
                </c:pt>
                <c:pt idx="194" formatCode="0.0">
                  <c:v>0.56920000000000004</c:v>
                </c:pt>
                <c:pt idx="195" formatCode="0.0">
                  <c:v>0.72119999999999995</c:v>
                </c:pt>
                <c:pt idx="196" formatCode="0.0">
                  <c:v>0.93240000000000001</c:v>
                </c:pt>
                <c:pt idx="197" formatCode="0.0">
                  <c:v>1.0436000000000001</c:v>
                </c:pt>
                <c:pt idx="198" formatCode="0.0">
                  <c:v>1.1035999999999999</c:v>
                </c:pt>
                <c:pt idx="199" formatCode="0.0">
                  <c:v>1.0952</c:v>
                </c:pt>
                <c:pt idx="200" formatCode="0.0">
                  <c:v>1.0720000000000001</c:v>
                </c:pt>
                <c:pt idx="201" formatCode="0.0">
                  <c:v>1.0760000000000001</c:v>
                </c:pt>
                <c:pt idx="202" formatCode="0.0">
                  <c:v>0.99960000000000004</c:v>
                </c:pt>
                <c:pt idx="203" formatCode="0.0">
                  <c:v>0.88400000000000001</c:v>
                </c:pt>
                <c:pt idx="204" formatCode="0.0">
                  <c:v>0.7248</c:v>
                </c:pt>
                <c:pt idx="205" formatCode="0.0">
                  <c:v>0.7288</c:v>
                </c:pt>
                <c:pt idx="206" formatCode="0.0">
                  <c:v>0.876</c:v>
                </c:pt>
                <c:pt idx="207" formatCode="0.0">
                  <c:v>1.0911999999999999</c:v>
                </c:pt>
                <c:pt idx="208" formatCode="0.0">
                  <c:v>1.2496</c:v>
                </c:pt>
                <c:pt idx="209" formatCode="0.0">
                  <c:v>1.3584000000000001</c:v>
                </c:pt>
                <c:pt idx="210" formatCode="0.0">
                  <c:v>1.3784000000000001</c:v>
                </c:pt>
                <c:pt idx="211" formatCode="0.0">
                  <c:v>1.3808</c:v>
                </c:pt>
                <c:pt idx="212" formatCode="0.0">
                  <c:v>1.3344</c:v>
                </c:pt>
                <c:pt idx="213" formatCode="0.0">
                  <c:v>1.3196000000000001</c:v>
                </c:pt>
                <c:pt idx="214" formatCode="0.0">
                  <c:v>1.226</c:v>
                </c:pt>
                <c:pt idx="215" formatCode="0.0">
                  <c:v>1.0804</c:v>
                </c:pt>
                <c:pt idx="216" formatCode="0.0">
                  <c:v>0.86680000000000001</c:v>
                </c:pt>
                <c:pt idx="217" formatCode="0.0">
                  <c:v>0.85799999999999998</c:v>
                </c:pt>
                <c:pt idx="218" formatCode="0.0">
                  <c:v>1.0748</c:v>
                </c:pt>
                <c:pt idx="219" formatCode="0.0">
                  <c:v>1.4072</c:v>
                </c:pt>
                <c:pt idx="220" formatCode="0.0">
                  <c:v>1.6672</c:v>
                </c:pt>
                <c:pt idx="221" formatCode="0.0">
                  <c:v>1.7604</c:v>
                </c:pt>
                <c:pt idx="222" formatCode="0.0">
                  <c:v>1.758</c:v>
                </c:pt>
                <c:pt idx="223" formatCode="0.0">
                  <c:v>1.7112000000000001</c:v>
                </c:pt>
                <c:pt idx="224" formatCode="0.0">
                  <c:v>1.6412</c:v>
                </c:pt>
                <c:pt idx="225" formatCode="0.0">
                  <c:v>1.63</c:v>
                </c:pt>
                <c:pt idx="226" formatCode="0.0">
                  <c:v>1.5052000000000001</c:v>
                </c:pt>
                <c:pt idx="227" formatCode="0.0">
                  <c:v>1.3271999999999999</c:v>
                </c:pt>
                <c:pt idx="228" formatCode="0.0">
                  <c:v>1.0387999999999999</c:v>
                </c:pt>
                <c:pt idx="229" formatCode="0.0">
                  <c:v>0.89280000000000004</c:v>
                </c:pt>
                <c:pt idx="230" formatCode="0.0">
                  <c:v>1.03</c:v>
                </c:pt>
                <c:pt idx="231" formatCode="0.0">
                  <c:v>1.3364</c:v>
                </c:pt>
                <c:pt idx="232" formatCode="0.0">
                  <c:v>1.6648000000000001</c:v>
                </c:pt>
                <c:pt idx="233" formatCode="0.0">
                  <c:v>1.7964</c:v>
                </c:pt>
                <c:pt idx="234" formatCode="0.0">
                  <c:v>1.794</c:v>
                </c:pt>
                <c:pt idx="235" formatCode="0.0">
                  <c:v>1.7343999999999999</c:v>
                </c:pt>
                <c:pt idx="236" formatCode="0.0">
                  <c:v>1.6155999999999999</c:v>
                </c:pt>
                <c:pt idx="237" formatCode="0.0">
                  <c:v>1.5828</c:v>
                </c:pt>
                <c:pt idx="238" formatCode="0.0">
                  <c:v>1.4643999999999999</c:v>
                </c:pt>
                <c:pt idx="239" formatCode="0.0">
                  <c:v>1.2916000000000001</c:v>
                </c:pt>
                <c:pt idx="240" formatCode="0.0">
                  <c:v>0.99719999999999998</c:v>
                </c:pt>
                <c:pt idx="241" formatCode="0.0">
                  <c:v>0.79279999999999995</c:v>
                </c:pt>
                <c:pt idx="242" formatCode="0.0">
                  <c:v>0.90639999999999998</c:v>
                </c:pt>
                <c:pt idx="243" formatCode="0.0">
                  <c:v>1.1612</c:v>
                </c:pt>
                <c:pt idx="244" formatCode="0.0">
                  <c:v>1.4488000000000001</c:v>
                </c:pt>
                <c:pt idx="245" formatCode="0.0">
                  <c:v>1.5476000000000001</c:v>
                </c:pt>
                <c:pt idx="246" formatCode="0.0">
                  <c:v>1.534</c:v>
                </c:pt>
                <c:pt idx="247" formatCode="0.0">
                  <c:v>1.4867999999999999</c:v>
                </c:pt>
                <c:pt idx="248" formatCode="0.0">
                  <c:v>1.3715999999999999</c:v>
                </c:pt>
                <c:pt idx="249" formatCode="0.0">
                  <c:v>1.3320000000000001</c:v>
                </c:pt>
                <c:pt idx="250" formatCode="0.0">
                  <c:v>1.1424000000000001</c:v>
                </c:pt>
                <c:pt idx="251" formatCode="0.0">
                  <c:v>0.95079999999999998</c:v>
                </c:pt>
                <c:pt idx="252" formatCode="0.0">
                  <c:v>0.71640000000000004</c:v>
                </c:pt>
                <c:pt idx="253" formatCode="0.0">
                  <c:v>0.628</c:v>
                </c:pt>
                <c:pt idx="254" formatCode="0.0">
                  <c:v>0.60360000000000003</c:v>
                </c:pt>
                <c:pt idx="255" formatCode="0.0">
                  <c:v>0.65239999999999998</c:v>
                </c:pt>
                <c:pt idx="256" formatCode="0.0">
                  <c:v>0.71240000000000003</c:v>
                </c:pt>
                <c:pt idx="257" formatCode="0.0">
                  <c:v>0.81320000000000003</c:v>
                </c:pt>
                <c:pt idx="258" formatCode="0.0">
                  <c:v>0.90959999999999996</c:v>
                </c:pt>
                <c:pt idx="259" formatCode="0.0">
                  <c:v>1.018</c:v>
                </c:pt>
                <c:pt idx="260" formatCode="0.0">
                  <c:v>1.0904</c:v>
                </c:pt>
                <c:pt idx="261" formatCode="0.0">
                  <c:v>1.1379999999999999</c:v>
                </c:pt>
                <c:pt idx="262" formatCode="0.0">
                  <c:v>1.0548</c:v>
                </c:pt>
                <c:pt idx="263" formatCode="0.0">
                  <c:v>0.9012</c:v>
                </c:pt>
                <c:pt idx="264" formatCode="0.0">
                  <c:v>0.70320000000000005</c:v>
                </c:pt>
                <c:pt idx="265" formatCode="0.0">
                  <c:v>0.61040000000000005</c:v>
                </c:pt>
                <c:pt idx="266" formatCode="0.0">
                  <c:v>0.66600000000000004</c:v>
                </c:pt>
                <c:pt idx="267" formatCode="0.0">
                  <c:v>0.80840000000000001</c:v>
                </c:pt>
                <c:pt idx="268" formatCode="0.0">
                  <c:v>0.91159999999999997</c:v>
                </c:pt>
                <c:pt idx="269" formatCode="0.0">
                  <c:v>0.91959999999999997</c:v>
                </c:pt>
                <c:pt idx="270" formatCode="0.0">
                  <c:v>0.86319999999999997</c:v>
                </c:pt>
                <c:pt idx="271" formatCode="0.0">
                  <c:v>0.79600000000000004</c:v>
                </c:pt>
                <c:pt idx="272" formatCode="0.0">
                  <c:v>0.73919999999999997</c:v>
                </c:pt>
                <c:pt idx="273" formatCode="0.0">
                  <c:v>0.66080000000000005</c:v>
                </c:pt>
                <c:pt idx="274" formatCode="0.0">
                  <c:v>0.59319999999999995</c:v>
                </c:pt>
                <c:pt idx="275" formatCode="0.0">
                  <c:v>0.49640000000000001</c:v>
                </c:pt>
                <c:pt idx="276" formatCode="0.0">
                  <c:v>0.41399999999999998</c:v>
                </c:pt>
                <c:pt idx="277" formatCode="0.0">
                  <c:v>0.3836</c:v>
                </c:pt>
                <c:pt idx="278" formatCode="0.0">
                  <c:v>0.45440000000000003</c:v>
                </c:pt>
                <c:pt idx="279" formatCode="0.0">
                  <c:v>0.56040000000000001</c:v>
                </c:pt>
                <c:pt idx="280" formatCode="0.0">
                  <c:v>0.66600000000000004</c:v>
                </c:pt>
                <c:pt idx="281" formatCode="0.0">
                  <c:v>0.71279999999999999</c:v>
                </c:pt>
                <c:pt idx="282" formatCode="0.0">
                  <c:v>0.73519999999999996</c:v>
                </c:pt>
                <c:pt idx="283" formatCode="0.0">
                  <c:v>0.74760000000000004</c:v>
                </c:pt>
                <c:pt idx="284" formatCode="0.0">
                  <c:v>0.74680000000000002</c:v>
                </c:pt>
                <c:pt idx="285" formatCode="0.0">
                  <c:v>0.76639999999999997</c:v>
                </c:pt>
                <c:pt idx="286" formatCode="0.0">
                  <c:v>0.78239999999999998</c:v>
                </c:pt>
                <c:pt idx="287" formatCode="0.0">
                  <c:v>0.73640000000000005</c:v>
                </c:pt>
                <c:pt idx="288" formatCode="0.0">
                  <c:v>0.69640000000000002</c:v>
                </c:pt>
                <c:pt idx="289" formatCode="0.0">
                  <c:v>0.67400000000000004</c:v>
                </c:pt>
                <c:pt idx="290" formatCode="0.0">
                  <c:v>0.81159999999999999</c:v>
                </c:pt>
                <c:pt idx="291" formatCode="0.0">
                  <c:v>0.95920000000000005</c:v>
                </c:pt>
                <c:pt idx="292" formatCode="0.0">
                  <c:v>1.1772</c:v>
                </c:pt>
                <c:pt idx="293" formatCode="0.0">
                  <c:v>1.2891999999999999</c:v>
                </c:pt>
                <c:pt idx="294" formatCode="0.0">
                  <c:v>1.3180000000000001</c:v>
                </c:pt>
                <c:pt idx="295" formatCode="0.0">
                  <c:v>1.298</c:v>
                </c:pt>
                <c:pt idx="296" formatCode="0.0">
                  <c:v>1.23</c:v>
                </c:pt>
                <c:pt idx="297" formatCode="0.0">
                  <c:v>1.196</c:v>
                </c:pt>
                <c:pt idx="298" formatCode="0.0">
                  <c:v>1.0840000000000001</c:v>
                </c:pt>
                <c:pt idx="299" formatCode="0.0">
                  <c:v>0.93920000000000003</c:v>
                </c:pt>
                <c:pt idx="300" formatCode="0.0">
                  <c:v>0.84240000000000004</c:v>
                </c:pt>
                <c:pt idx="301" formatCode="0.0">
                  <c:v>0.83879999999999999</c:v>
                </c:pt>
                <c:pt idx="302" formatCode="0.0">
                  <c:v>0.94599999999999995</c:v>
                </c:pt>
                <c:pt idx="303" formatCode="0.0">
                  <c:v>1.1008</c:v>
                </c:pt>
                <c:pt idx="304" formatCode="0.0">
                  <c:v>1.2376</c:v>
                </c:pt>
                <c:pt idx="305" formatCode="0.0">
                  <c:v>1.3304</c:v>
                </c:pt>
                <c:pt idx="306" formatCode="0.0">
                  <c:v>1.2964</c:v>
                </c:pt>
                <c:pt idx="307" formatCode="0.0">
                  <c:v>1.2032</c:v>
                </c:pt>
                <c:pt idx="308" formatCode="0.0">
                  <c:v>1.1212</c:v>
                </c:pt>
                <c:pt idx="309" formatCode="0.0">
                  <c:v>1.0972</c:v>
                </c:pt>
                <c:pt idx="310" formatCode="0.0">
                  <c:v>1.0496000000000001</c:v>
                </c:pt>
                <c:pt idx="311" formatCode="0.0">
                  <c:v>0.93879999999999997</c:v>
                </c:pt>
                <c:pt idx="312" formatCode="0.0">
                  <c:v>0.80840000000000001</c:v>
                </c:pt>
                <c:pt idx="313" formatCode="0.0">
                  <c:v>0.74199999999999999</c:v>
                </c:pt>
                <c:pt idx="314" formatCode="0.0">
                  <c:v>0.86119999999999997</c:v>
                </c:pt>
                <c:pt idx="315" formatCode="0.0">
                  <c:v>1.0588</c:v>
                </c:pt>
                <c:pt idx="316" formatCode="0.0">
                  <c:v>1.2352000000000001</c:v>
                </c:pt>
                <c:pt idx="317" formatCode="0.0">
                  <c:v>1.2716000000000001</c:v>
                </c:pt>
                <c:pt idx="318" formatCode="0.0">
                  <c:v>1.2592000000000001</c:v>
                </c:pt>
                <c:pt idx="319" formatCode="0.0">
                  <c:v>1.2272000000000001</c:v>
                </c:pt>
                <c:pt idx="320" formatCode="0.0">
                  <c:v>1.18</c:v>
                </c:pt>
                <c:pt idx="321" formatCode="0.0">
                  <c:v>1.1763999999999999</c:v>
                </c:pt>
                <c:pt idx="322" formatCode="0.0">
                  <c:v>1.0720000000000001</c:v>
                </c:pt>
                <c:pt idx="323" formatCode="0.0">
                  <c:v>0.97640000000000005</c:v>
                </c:pt>
                <c:pt idx="324" formatCode="0.0">
                  <c:v>0.84560000000000002</c:v>
                </c:pt>
                <c:pt idx="325" formatCode="0.0">
                  <c:v>0.81240000000000001</c:v>
                </c:pt>
                <c:pt idx="326" formatCode="0.0">
                  <c:v>0.93640000000000001</c:v>
                </c:pt>
                <c:pt idx="327" formatCode="0.0">
                  <c:v>1.1220000000000001</c:v>
                </c:pt>
                <c:pt idx="328" formatCode="0.0">
                  <c:v>1.3660000000000001</c:v>
                </c:pt>
                <c:pt idx="329" formatCode="0.0">
                  <c:v>1.4776</c:v>
                </c:pt>
                <c:pt idx="330" formatCode="0.0">
                  <c:v>1.458</c:v>
                </c:pt>
                <c:pt idx="331" formatCode="0.0">
                  <c:v>1.3912</c:v>
                </c:pt>
                <c:pt idx="332" formatCode="0.0">
                  <c:v>1.3016000000000001</c:v>
                </c:pt>
                <c:pt idx="333" formatCode="0.0">
                  <c:v>1.2512000000000001</c:v>
                </c:pt>
                <c:pt idx="334" formatCode="0.0">
                  <c:v>1.1235999999999999</c:v>
                </c:pt>
                <c:pt idx="335" formatCode="0.0">
                  <c:v>1.0024</c:v>
                </c:pt>
                <c:pt idx="336" formatCode="0.0">
                  <c:v>0.87560000000000004</c:v>
                </c:pt>
                <c:pt idx="337" formatCode="0.0">
                  <c:v>0.8528</c:v>
                </c:pt>
                <c:pt idx="338" formatCode="0.0">
                  <c:v>0.96560000000000001</c:v>
                </c:pt>
                <c:pt idx="339" formatCode="0.0">
                  <c:v>1.1619999999999999</c:v>
                </c:pt>
                <c:pt idx="340" formatCode="0.0">
                  <c:v>1.3311999999999999</c:v>
                </c:pt>
                <c:pt idx="341" formatCode="0.0">
                  <c:v>1.3859999999999999</c:v>
                </c:pt>
                <c:pt idx="342" formatCode="0.0">
                  <c:v>1.3588</c:v>
                </c:pt>
                <c:pt idx="343" formatCode="0.0">
                  <c:v>1.3051999999999999</c:v>
                </c:pt>
                <c:pt idx="344" formatCode="0.0">
                  <c:v>1.2851999999999999</c:v>
                </c:pt>
                <c:pt idx="345" formatCode="0.0">
                  <c:v>1.2256</c:v>
                </c:pt>
                <c:pt idx="346" formatCode="0.0">
                  <c:v>1.1399999999999999</c:v>
                </c:pt>
                <c:pt idx="347" formatCode="0.0">
                  <c:v>0.94840000000000002</c:v>
                </c:pt>
                <c:pt idx="348" formatCode="0.0">
                  <c:v>0.78520000000000001</c:v>
                </c:pt>
                <c:pt idx="349" formatCode="0.0">
                  <c:v>0.72399999999999998</c:v>
                </c:pt>
                <c:pt idx="350" formatCode="0.0">
                  <c:v>0.87880000000000003</c:v>
                </c:pt>
                <c:pt idx="351" formatCode="0.0">
                  <c:v>1.08</c:v>
                </c:pt>
                <c:pt idx="352" formatCode="0.0">
                  <c:v>1.24</c:v>
                </c:pt>
                <c:pt idx="353" formatCode="0.0">
                  <c:v>1.2948</c:v>
                </c:pt>
                <c:pt idx="354" formatCode="0.0">
                  <c:v>1.2716000000000001</c:v>
                </c:pt>
                <c:pt idx="355" formatCode="0.0">
                  <c:v>1.2612000000000001</c:v>
                </c:pt>
                <c:pt idx="356" formatCode="0.0">
                  <c:v>1.1736</c:v>
                </c:pt>
                <c:pt idx="357" formatCode="0.0">
                  <c:v>1.1632</c:v>
                </c:pt>
                <c:pt idx="358" formatCode="0.0">
                  <c:v>1.0824</c:v>
                </c:pt>
                <c:pt idx="359" formatCode="0.0">
                  <c:v>0.97840000000000005</c:v>
                </c:pt>
                <c:pt idx="360" formatCode="0.0">
                  <c:v>0.86719999999999997</c:v>
                </c:pt>
                <c:pt idx="361" formatCode="0.0">
                  <c:v>0.77959999999999996</c:v>
                </c:pt>
                <c:pt idx="362" formatCode="0.0">
                  <c:v>0.8508</c:v>
                </c:pt>
                <c:pt idx="363" formatCode="0.0">
                  <c:v>0.9728</c:v>
                </c:pt>
                <c:pt idx="364" formatCode="0.0">
                  <c:v>1.1412</c:v>
                </c:pt>
                <c:pt idx="365" formatCode="0.0">
                  <c:v>1.2083999999999999</c:v>
                </c:pt>
                <c:pt idx="366" formatCode="0.0">
                  <c:v>1.1988000000000001</c:v>
                </c:pt>
                <c:pt idx="367" formatCode="0.0">
                  <c:v>1.1599999999999999</c:v>
                </c:pt>
                <c:pt idx="368" formatCode="0.0">
                  <c:v>1.0884</c:v>
                </c:pt>
                <c:pt idx="369" formatCode="0.0">
                  <c:v>1.0611999999999999</c:v>
                </c:pt>
                <c:pt idx="370" formatCode="0.0">
                  <c:v>0.98199999999999998</c:v>
                </c:pt>
                <c:pt idx="371" formatCode="0.0">
                  <c:v>0.86599999999999999</c:v>
                </c:pt>
                <c:pt idx="372" formatCode="0.0">
                  <c:v>0.77280000000000004</c:v>
                </c:pt>
                <c:pt idx="373" formatCode="0.0">
                  <c:v>0.74880000000000002</c:v>
                </c:pt>
                <c:pt idx="374" formatCode="0.0">
                  <c:v>0.86799999999999999</c:v>
                </c:pt>
                <c:pt idx="375" formatCode="0.0">
                  <c:v>0.95640000000000003</c:v>
                </c:pt>
                <c:pt idx="376" formatCode="0.0">
                  <c:v>1.0624</c:v>
                </c:pt>
                <c:pt idx="377" formatCode="0.0">
                  <c:v>1.0851999999999999</c:v>
                </c:pt>
                <c:pt idx="378" formatCode="0.0">
                  <c:v>1.0671999999999999</c:v>
                </c:pt>
                <c:pt idx="379" formatCode="0.0">
                  <c:v>1</c:v>
                </c:pt>
                <c:pt idx="380" formatCode="0.0">
                  <c:v>0.93200000000000005</c:v>
                </c:pt>
                <c:pt idx="381" formatCode="0.0">
                  <c:v>0.89239999999999997</c:v>
                </c:pt>
                <c:pt idx="382" formatCode="0.0">
                  <c:v>0.80959999999999999</c:v>
                </c:pt>
                <c:pt idx="383" formatCode="0.0">
                  <c:v>0.69440000000000002</c:v>
                </c:pt>
                <c:pt idx="384" formatCode="0.0">
                  <c:v>0.54879999999999995</c:v>
                </c:pt>
                <c:pt idx="385" formatCode="0.0">
                  <c:v>0.51359999999999995</c:v>
                </c:pt>
                <c:pt idx="386" formatCode="0.0">
                  <c:v>0.58679999999999999</c:v>
                </c:pt>
                <c:pt idx="387" formatCode="0.0">
                  <c:v>0.76119999999999999</c:v>
                </c:pt>
                <c:pt idx="388" formatCode="0.0">
                  <c:v>0.91479999999999995</c:v>
                </c:pt>
                <c:pt idx="389" formatCode="0.0">
                  <c:v>1.0164</c:v>
                </c:pt>
                <c:pt idx="390" formatCode="0.0">
                  <c:v>1.0347999999999999</c:v>
                </c:pt>
                <c:pt idx="391" formatCode="0.0">
                  <c:v>1.0116000000000001</c:v>
                </c:pt>
                <c:pt idx="392" formatCode="0.0">
                  <c:v>0.95920000000000005</c:v>
                </c:pt>
                <c:pt idx="393" formatCode="0.0">
                  <c:v>0.93320000000000003</c:v>
                </c:pt>
                <c:pt idx="394" formatCode="0.0">
                  <c:v>0.86880000000000002</c:v>
                </c:pt>
                <c:pt idx="395" formatCode="0.00">
                  <c:v>0.79920000000000002</c:v>
                </c:pt>
                <c:pt idx="396" formatCode="0.0">
                  <c:v>0.70920000000000005</c:v>
                </c:pt>
                <c:pt idx="397" formatCode="0.0">
                  <c:v>0.73560000000000003</c:v>
                </c:pt>
                <c:pt idx="398" formatCode="0.0">
                  <c:v>0.874</c:v>
                </c:pt>
                <c:pt idx="399" formatCode="0.0">
                  <c:v>1.0144</c:v>
                </c:pt>
                <c:pt idx="400" formatCode="0.0">
                  <c:v>1.1384000000000001</c:v>
                </c:pt>
                <c:pt idx="401" formatCode="0.0">
                  <c:v>1.1856</c:v>
                </c:pt>
                <c:pt idx="402" formatCode="0.0">
                  <c:v>1.1843999999999999</c:v>
                </c:pt>
                <c:pt idx="403" formatCode="0.0">
                  <c:v>1.1508</c:v>
                </c:pt>
                <c:pt idx="404" formatCode="0.0">
                  <c:v>1.1055999999999999</c:v>
                </c:pt>
                <c:pt idx="405" formatCode="0.0">
                  <c:v>1.1172</c:v>
                </c:pt>
                <c:pt idx="406" formatCode="0.0">
                  <c:v>1.0491999999999999</c:v>
                </c:pt>
                <c:pt idx="407" formatCode="0.0">
                  <c:v>0.95520000000000005</c:v>
                </c:pt>
                <c:pt idx="408" formatCode="0.0">
                  <c:v>0.82199999999999995</c:v>
                </c:pt>
                <c:pt idx="409" formatCode="0.0">
                  <c:v>0.78480000000000005</c:v>
                </c:pt>
                <c:pt idx="410" formatCode="0.0">
                  <c:v>0.8528</c:v>
                </c:pt>
                <c:pt idx="411" formatCode="0.0">
                  <c:v>1.0192000000000001</c:v>
                </c:pt>
                <c:pt idx="412" formatCode="0.0">
                  <c:v>1.194</c:v>
                </c:pt>
                <c:pt idx="413" formatCode="0.0">
                  <c:v>1.2948</c:v>
                </c:pt>
                <c:pt idx="414" formatCode="0.0">
                  <c:v>1.2787999999999999</c:v>
                </c:pt>
                <c:pt idx="415" formatCode="0.0">
                  <c:v>1.2751999999999999</c:v>
                </c:pt>
                <c:pt idx="416" formatCode="0.0">
                  <c:v>1.2372000000000001</c:v>
                </c:pt>
                <c:pt idx="417" formatCode="0.0">
                  <c:v>1.2576000000000001</c:v>
                </c:pt>
                <c:pt idx="418" formatCode="0.0">
                  <c:v>1.1868000000000001</c:v>
                </c:pt>
                <c:pt idx="419" formatCode="0.0">
                  <c:v>1.1175999999999999</c:v>
                </c:pt>
                <c:pt idx="420" formatCode="0.0">
                  <c:v>0.96440000000000003</c:v>
                </c:pt>
                <c:pt idx="421" formatCode="0.0">
                  <c:v>0.88519999999999999</c:v>
                </c:pt>
                <c:pt idx="422" formatCode="0.0">
                  <c:v>1.0104</c:v>
                </c:pt>
                <c:pt idx="423" formatCode="0.0">
                  <c:v>1.1988000000000001</c:v>
                </c:pt>
                <c:pt idx="424" formatCode="0.0">
                  <c:v>1.4048</c:v>
                </c:pt>
                <c:pt idx="425" formatCode="0.0">
                  <c:v>1.4168000000000001</c:v>
                </c:pt>
                <c:pt idx="426" formatCode="0.0">
                  <c:v>1.4012</c:v>
                </c:pt>
                <c:pt idx="427" formatCode="0.0">
                  <c:v>1.3524</c:v>
                </c:pt>
                <c:pt idx="428" formatCode="0.0">
                  <c:v>1.3028</c:v>
                </c:pt>
                <c:pt idx="429" formatCode="0.0">
                  <c:v>1.2664</c:v>
                </c:pt>
                <c:pt idx="430" formatCode="0.0">
                  <c:v>1.1772</c:v>
                </c:pt>
                <c:pt idx="431" formatCode="0.0">
                  <c:v>1.0636000000000001</c:v>
                </c:pt>
                <c:pt idx="432" formatCode="0.0">
                  <c:v>0.91279999999999994</c:v>
                </c:pt>
                <c:pt idx="433" formatCode="0.0">
                  <c:v>0.82279999999999998</c:v>
                </c:pt>
                <c:pt idx="434" formatCode="0.0">
                  <c:v>0.85680000000000001</c:v>
                </c:pt>
                <c:pt idx="435" formatCode="0.0">
                  <c:v>0.97799999999999998</c:v>
                </c:pt>
                <c:pt idx="436" formatCode="0.0">
                  <c:v>1.1259999999999999</c:v>
                </c:pt>
                <c:pt idx="437" formatCode="0.0">
                  <c:v>1.1868000000000001</c:v>
                </c:pt>
                <c:pt idx="438" formatCode="0.0">
                  <c:v>1.2192000000000001</c:v>
                </c:pt>
                <c:pt idx="439" formatCode="0.0">
                  <c:v>1.244</c:v>
                </c:pt>
                <c:pt idx="440" formatCode="0.0">
                  <c:v>1.2327999999999999</c:v>
                </c:pt>
                <c:pt idx="441" formatCode="0.0">
                  <c:v>1.2307999999999999</c:v>
                </c:pt>
                <c:pt idx="442" formatCode="0.0">
                  <c:v>1.1248</c:v>
                </c:pt>
                <c:pt idx="443" formatCode="0.0">
                  <c:v>1.0287999999999999</c:v>
                </c:pt>
                <c:pt idx="444" formatCode="0.0">
                  <c:v>0.89839999999999998</c:v>
                </c:pt>
                <c:pt idx="445" formatCode="0.0">
                  <c:v>0.86719999999999997</c:v>
                </c:pt>
                <c:pt idx="446" formatCode="0.0">
                  <c:v>0.96</c:v>
                </c:pt>
                <c:pt idx="447" formatCode="0.0">
                  <c:v>1.1559999999999999</c:v>
                </c:pt>
                <c:pt idx="448" formatCode="0.0">
                  <c:v>1.3056000000000001</c:v>
                </c:pt>
                <c:pt idx="449" formatCode="0.0">
                  <c:v>1.3779999999999999</c:v>
                </c:pt>
                <c:pt idx="450" formatCode="0.0">
                  <c:v>1.3428</c:v>
                </c:pt>
                <c:pt idx="451" formatCode="0.0">
                  <c:v>1.3588</c:v>
                </c:pt>
                <c:pt idx="452" formatCode="0.0">
                  <c:v>1.296</c:v>
                </c:pt>
                <c:pt idx="453" formatCode="0.0">
                  <c:v>1.2636000000000001</c:v>
                </c:pt>
                <c:pt idx="454" formatCode="0.0">
                  <c:v>1.1315999999999999</c:v>
                </c:pt>
                <c:pt idx="455" formatCode="0.0">
                  <c:v>1.01</c:v>
                </c:pt>
                <c:pt idx="456" formatCode="0.0">
                  <c:v>0.87239999999999995</c:v>
                </c:pt>
                <c:pt idx="457" formatCode="0.0">
                  <c:v>0.84240000000000004</c:v>
                </c:pt>
                <c:pt idx="458" formatCode="0.0">
                  <c:v>0.95120000000000005</c:v>
                </c:pt>
                <c:pt idx="459" formatCode="0.0">
                  <c:v>1.1228</c:v>
                </c:pt>
                <c:pt idx="460" formatCode="0.0">
                  <c:v>1.2472000000000001</c:v>
                </c:pt>
                <c:pt idx="461" formatCode="0.0">
                  <c:v>1.298</c:v>
                </c:pt>
                <c:pt idx="462" formatCode="0.0">
                  <c:v>1.2896000000000001</c:v>
                </c:pt>
                <c:pt idx="463" formatCode="0.0">
                  <c:v>1.26</c:v>
                </c:pt>
                <c:pt idx="464" formatCode="0.0">
                  <c:v>1.258</c:v>
                </c:pt>
                <c:pt idx="465" formatCode="0.0">
                  <c:v>1.2252000000000001</c:v>
                </c:pt>
                <c:pt idx="466" formatCode="0.0">
                  <c:v>1.1648000000000001</c:v>
                </c:pt>
                <c:pt idx="467" formatCode="0.0">
                  <c:v>1.0271999999999999</c:v>
                </c:pt>
                <c:pt idx="468" formatCode="0.0">
                  <c:v>0.91959999999999997</c:v>
                </c:pt>
                <c:pt idx="469" formatCode="0.0">
                  <c:v>0.90039999999999998</c:v>
                </c:pt>
                <c:pt idx="470" formatCode="0.0">
                  <c:v>1.0336000000000001</c:v>
                </c:pt>
                <c:pt idx="471" formatCode="0.0">
                  <c:v>1.2136</c:v>
                </c:pt>
                <c:pt idx="472" formatCode="0.0">
                  <c:v>1.3555999999999999</c:v>
                </c:pt>
                <c:pt idx="473" formatCode="0.0">
                  <c:v>1.4416</c:v>
                </c:pt>
                <c:pt idx="474" formatCode="0.0">
                  <c:v>1.4543999999999999</c:v>
                </c:pt>
                <c:pt idx="475" formatCode="0.0">
                  <c:v>1.4572000000000001</c:v>
                </c:pt>
                <c:pt idx="476" formatCode="0.0">
                  <c:v>1.3919999999999999</c:v>
                </c:pt>
                <c:pt idx="477" formatCode="0.0">
                  <c:v>1.3640000000000001</c:v>
                </c:pt>
                <c:pt idx="478" formatCode="0.0">
                  <c:v>1.3088</c:v>
                </c:pt>
                <c:pt idx="479" formatCode="0.0">
                  <c:v>1.2183999999999999</c:v>
                </c:pt>
                <c:pt idx="480" formatCode="0.0">
                  <c:v>1.0860000000000001</c:v>
                </c:pt>
                <c:pt idx="481" formatCode="0.0">
                  <c:v>1.0284</c:v>
                </c:pt>
                <c:pt idx="482" formatCode="0.0">
                  <c:v>1.1488</c:v>
                </c:pt>
                <c:pt idx="483" formatCode="0.0">
                  <c:v>1.2891999999999999</c:v>
                </c:pt>
                <c:pt idx="484" formatCode="0.0">
                  <c:v>1.4476</c:v>
                </c:pt>
                <c:pt idx="485" formatCode="0.0">
                  <c:v>1.4672000000000001</c:v>
                </c:pt>
                <c:pt idx="486" formatCode="0.0">
                  <c:v>1.486</c:v>
                </c:pt>
                <c:pt idx="487" formatCode="0.0">
                  <c:v>1.4496</c:v>
                </c:pt>
                <c:pt idx="488" formatCode="0.0">
                  <c:v>1.3888</c:v>
                </c:pt>
                <c:pt idx="489" formatCode="0.0">
                  <c:v>1.3592</c:v>
                </c:pt>
                <c:pt idx="490" formatCode="0.0">
                  <c:v>1.292</c:v>
                </c:pt>
                <c:pt idx="491" formatCode="0.0">
                  <c:v>1.2052</c:v>
                </c:pt>
                <c:pt idx="492" formatCode="0.0">
                  <c:v>1.0684</c:v>
                </c:pt>
                <c:pt idx="493" formatCode="0.0">
                  <c:v>1.0172000000000001</c:v>
                </c:pt>
                <c:pt idx="494" formatCode="0.0">
                  <c:v>1.1128</c:v>
                </c:pt>
                <c:pt idx="495" formatCode="0.0">
                  <c:v>1.2736000000000001</c:v>
                </c:pt>
                <c:pt idx="496" formatCode="0.0">
                  <c:v>1.4128000000000001</c:v>
                </c:pt>
                <c:pt idx="497" formatCode="0.0">
                  <c:v>1.4279999999999999</c:v>
                </c:pt>
                <c:pt idx="498" formatCode="0.0">
                  <c:v>1.3744000000000001</c:v>
                </c:pt>
                <c:pt idx="499" formatCode="0.0">
                  <c:v>1.3384</c:v>
                </c:pt>
                <c:pt idx="500" formatCode="0.0">
                  <c:v>1.282</c:v>
                </c:pt>
                <c:pt idx="501" formatCode="0.0">
                  <c:v>1.2931999999999999</c:v>
                </c:pt>
                <c:pt idx="502" formatCode="0.0">
                  <c:v>1.194</c:v>
                </c:pt>
                <c:pt idx="503" formatCode="0.0">
                  <c:v>1.1008</c:v>
                </c:pt>
                <c:pt idx="504" formatCode="0.0">
                  <c:v>1.0036</c:v>
                </c:pt>
                <c:pt idx="505" formatCode="0.0">
                  <c:v>0.99080000000000001</c:v>
                </c:pt>
                <c:pt idx="506" formatCode="0.0">
                  <c:v>1.0952</c:v>
                </c:pt>
                <c:pt idx="507" formatCode="0.0">
                  <c:v>1.2484</c:v>
                </c:pt>
                <c:pt idx="508" formatCode="0.0">
                  <c:v>1.4092</c:v>
                </c:pt>
                <c:pt idx="509" formatCode="0.0">
                  <c:v>1.4952000000000001</c:v>
                </c:pt>
                <c:pt idx="510" formatCode="0.0">
                  <c:v>1.4883999999999999</c:v>
                </c:pt>
                <c:pt idx="511" formatCode="0.0">
                  <c:v>1.4468000000000001</c:v>
                </c:pt>
                <c:pt idx="512" formatCode="0.0">
                  <c:v>1.3644000000000001</c:v>
                </c:pt>
                <c:pt idx="513" formatCode="0.0">
                  <c:v>1.3236000000000001</c:v>
                </c:pt>
                <c:pt idx="514" formatCode="0.0">
                  <c:v>1.2243999999999999</c:v>
                </c:pt>
                <c:pt idx="515" formatCode="0.0">
                  <c:v>1.1379999999999999</c:v>
                </c:pt>
                <c:pt idx="516" formatCode="0.0">
                  <c:v>1.0356000000000001</c:v>
                </c:pt>
                <c:pt idx="517" formatCode="0.0">
                  <c:v>1.0696000000000001</c:v>
                </c:pt>
                <c:pt idx="518" formatCode="0.0">
                  <c:v>1.1732</c:v>
                </c:pt>
                <c:pt idx="519" formatCode="0.0">
                  <c:v>1.3231999999999999</c:v>
                </c:pt>
                <c:pt idx="520" formatCode="0.0">
                  <c:v>1.4616</c:v>
                </c:pt>
                <c:pt idx="521" formatCode="0.0">
                  <c:v>1.544</c:v>
                </c:pt>
                <c:pt idx="522" formatCode="0.0">
                  <c:v>1.556</c:v>
                </c:pt>
                <c:pt idx="523" formatCode="0.0">
                  <c:v>1.4668000000000001</c:v>
                </c:pt>
                <c:pt idx="524" formatCode="0.0">
                  <c:v>1.4423999999999999</c:v>
                </c:pt>
                <c:pt idx="525" formatCode="0.0">
                  <c:v>1.4168000000000001</c:v>
                </c:pt>
                <c:pt idx="526" formatCode="0.0">
                  <c:v>1.3815999999999999</c:v>
                </c:pt>
                <c:pt idx="527" formatCode="0.0">
                  <c:v>1.2744</c:v>
                </c:pt>
                <c:pt idx="528" formatCode="0.0">
                  <c:v>1.1828000000000001</c:v>
                </c:pt>
                <c:pt idx="529" formatCode="0.0">
                  <c:v>1.1248</c:v>
                </c:pt>
                <c:pt idx="530" formatCode="0.0">
                  <c:v>1.2163999999999999</c:v>
                </c:pt>
                <c:pt idx="531" formatCode="0.0">
                  <c:v>1.3455999999999999</c:v>
                </c:pt>
                <c:pt idx="532" formatCode="0.0">
                  <c:v>1.528</c:v>
                </c:pt>
                <c:pt idx="533" formatCode="0.0">
                  <c:v>1.6252</c:v>
                </c:pt>
                <c:pt idx="534" formatCode="0.0">
                  <c:v>1.6836</c:v>
                </c:pt>
                <c:pt idx="535" formatCode="0.0">
                  <c:v>1.6776</c:v>
                </c:pt>
                <c:pt idx="536" formatCode="0.0">
                  <c:v>1.6479999999999999</c:v>
                </c:pt>
                <c:pt idx="537" formatCode="0.0">
                  <c:v>1.6432</c:v>
                </c:pt>
                <c:pt idx="538" formatCode="0.0">
                  <c:v>1.5984</c:v>
                </c:pt>
                <c:pt idx="539" formatCode="0.0">
                  <c:v>1.5067999999999999</c:v>
                </c:pt>
                <c:pt idx="540" formatCode="0.0">
                  <c:v>1.3384</c:v>
                </c:pt>
                <c:pt idx="541" formatCode="0.0">
                  <c:v>1.2627999999999999</c:v>
                </c:pt>
                <c:pt idx="542" formatCode="0.0">
                  <c:v>1.3804000000000001</c:v>
                </c:pt>
                <c:pt idx="543" formatCode="0.0">
                  <c:v>1.5820000000000001</c:v>
                </c:pt>
                <c:pt idx="544" formatCode="0.0">
                  <c:v>1.81</c:v>
                </c:pt>
                <c:pt idx="545" formatCode="0.0">
                  <c:v>1.8228</c:v>
                </c:pt>
                <c:pt idx="546" formatCode="0.0">
                  <c:v>1.8331999999999999</c:v>
                </c:pt>
                <c:pt idx="547" formatCode="0.0">
                  <c:v>1.8184</c:v>
                </c:pt>
                <c:pt idx="548" formatCode="0.0">
                  <c:v>1.7596000000000001</c:v>
                </c:pt>
                <c:pt idx="549" formatCode="0.0">
                  <c:v>1.7232000000000001</c:v>
                </c:pt>
                <c:pt idx="550" formatCode="0.0">
                  <c:v>1.5456000000000001</c:v>
                </c:pt>
                <c:pt idx="551" formatCode="0.0">
                  <c:v>1.4792000000000001</c:v>
                </c:pt>
                <c:pt idx="552" formatCode="0.0">
                  <c:v>1.3628</c:v>
                </c:pt>
                <c:pt idx="553" formatCode="0.0">
                  <c:v>1.4032</c:v>
                </c:pt>
                <c:pt idx="554" formatCode="0.0">
                  <c:v>1.4752000000000001</c:v>
                </c:pt>
                <c:pt idx="555" formatCode="0.0">
                  <c:v>1.6240000000000001</c:v>
                </c:pt>
                <c:pt idx="556" formatCode="0.0">
                  <c:v>1.8211999999999999</c:v>
                </c:pt>
                <c:pt idx="557" formatCode="0.0">
                  <c:v>1.9388000000000001</c:v>
                </c:pt>
                <c:pt idx="558" formatCode="0.0">
                  <c:v>1.9648000000000001</c:v>
                </c:pt>
                <c:pt idx="559" formatCode="0.0">
                  <c:v>1.9176</c:v>
                </c:pt>
                <c:pt idx="560" formatCode="0.0">
                  <c:v>1.8824000000000001</c:v>
                </c:pt>
                <c:pt idx="561" formatCode="0.0">
                  <c:v>1.8532</c:v>
                </c:pt>
                <c:pt idx="562" formatCode="0.0">
                  <c:v>1.7512000000000001</c:v>
                </c:pt>
                <c:pt idx="563">
                  <c:v>1.5668</c:v>
                </c:pt>
                <c:pt idx="564" formatCode="0.0">
                  <c:v>1.448</c:v>
                </c:pt>
                <c:pt idx="565" formatCode="0.0">
                  <c:v>1.41</c:v>
                </c:pt>
                <c:pt idx="566" formatCode="0.0">
                  <c:v>1.5291999999999999</c:v>
                </c:pt>
                <c:pt idx="567" formatCode="0.0">
                  <c:v>1.5844</c:v>
                </c:pt>
                <c:pt idx="568" formatCode="0.0">
                  <c:v>1.722</c:v>
                </c:pt>
                <c:pt idx="569" formatCode="0.0">
                  <c:v>1.7307999999999999</c:v>
                </c:pt>
                <c:pt idx="570" formatCode="0.0">
                  <c:v>1.724</c:v>
                </c:pt>
                <c:pt idx="571" formatCode="0.0">
                  <c:v>1.5720000000000001</c:v>
                </c:pt>
                <c:pt idx="572" formatCode="0.0">
                  <c:v>1.4892000000000001</c:v>
                </c:pt>
                <c:pt idx="573" formatCode="0.0">
                  <c:v>1.3728</c:v>
                </c:pt>
                <c:pt idx="574" formatCode="0.0">
                  <c:v>1.2596000000000001</c:v>
                </c:pt>
                <c:pt idx="575" formatCode="0.0">
                  <c:v>1.1120000000000001</c:v>
                </c:pt>
                <c:pt idx="576" formatCode="0.0">
                  <c:v>0.99760000000000004</c:v>
                </c:pt>
                <c:pt idx="577" formatCode="0.0">
                  <c:v>0.96240000000000003</c:v>
                </c:pt>
                <c:pt idx="578" formatCode="0.0">
                  <c:v>1.0384</c:v>
                </c:pt>
                <c:pt idx="579" formatCode="0.0">
                  <c:v>1.1823999999999999</c:v>
                </c:pt>
                <c:pt idx="580" formatCode="0.0">
                  <c:v>1.2964</c:v>
                </c:pt>
                <c:pt idx="581" formatCode="0.0">
                  <c:v>1.3315999999999999</c:v>
                </c:pt>
                <c:pt idx="582" formatCode="0.0">
                  <c:v>1.2864</c:v>
                </c:pt>
                <c:pt idx="583" formatCode="0.0">
                  <c:v>1.1872</c:v>
                </c:pt>
                <c:pt idx="584" formatCode="0.0">
                  <c:v>1.0611999999999999</c:v>
                </c:pt>
                <c:pt idx="585" formatCode="0.0">
                  <c:v>0.97040000000000004</c:v>
                </c:pt>
                <c:pt idx="586" formatCode="0.0">
                  <c:v>0.85840000000000005</c:v>
                </c:pt>
                <c:pt idx="587" formatCode="0.0">
                  <c:v>0.75319999999999998</c:v>
                </c:pt>
                <c:pt idx="588" formatCode="0.0">
                  <c:v>0.63759999999999994</c:v>
                </c:pt>
                <c:pt idx="589" formatCode="0.0">
                  <c:v>0.61080000000000001</c:v>
                </c:pt>
                <c:pt idx="590" formatCode="0.0">
                  <c:v>0.64759999999999995</c:v>
                </c:pt>
                <c:pt idx="591" formatCode="0.0">
                  <c:v>0.70399999999999996</c:v>
                </c:pt>
                <c:pt idx="592" formatCode="0.0">
                  <c:v>0.76080000000000003</c:v>
                </c:pt>
                <c:pt idx="593" formatCode="0.0">
                  <c:v>0.77559999999999996</c:v>
                </c:pt>
                <c:pt idx="594" formatCode="0.0">
                  <c:v>0.76480000000000004</c:v>
                </c:pt>
                <c:pt idx="595" formatCode="0.0">
                  <c:v>0.71799999999999997</c:v>
                </c:pt>
                <c:pt idx="596" formatCode="0.0">
                  <c:v>0.65200000000000002</c:v>
                </c:pt>
                <c:pt idx="597" formatCode="0.0">
                  <c:v>0.59560000000000002</c:v>
                </c:pt>
                <c:pt idx="598" formatCode="0.0">
                  <c:v>0.50319999999999998</c:v>
                </c:pt>
                <c:pt idx="599" formatCode="0.0">
                  <c:v>0.4128</c:v>
                </c:pt>
                <c:pt idx="600" formatCode="0.0">
                  <c:v>0.32040000000000002</c:v>
                </c:pt>
                <c:pt idx="601" formatCode="0.0">
                  <c:v>0.29360000000000003</c:v>
                </c:pt>
                <c:pt idx="602" formatCode="0.0">
                  <c:v>0.31319999999999998</c:v>
                </c:pt>
                <c:pt idx="603" formatCode="0.0">
                  <c:v>0.3624</c:v>
                </c:pt>
                <c:pt idx="604" formatCode="0.0">
                  <c:v>0.42199999999999999</c:v>
                </c:pt>
                <c:pt idx="605" formatCode="0.0">
                  <c:v>0.49480000000000002</c:v>
                </c:pt>
                <c:pt idx="606" formatCode="0.0">
                  <c:v>0.55200000000000005</c:v>
                </c:pt>
                <c:pt idx="607" formatCode="0.0">
                  <c:v>0.56759999999999999</c:v>
                </c:pt>
                <c:pt idx="608" formatCode="0.0">
                  <c:v>0.55320000000000003</c:v>
                </c:pt>
                <c:pt idx="609" formatCode="0.0">
                  <c:v>0.51359999999999995</c:v>
                </c:pt>
                <c:pt idx="610" formatCode="0.0">
                  <c:v>0.48080000000000001</c:v>
                </c:pt>
                <c:pt idx="611" formatCode="0.0">
                  <c:v>0.41880000000000001</c:v>
                </c:pt>
                <c:pt idx="612" formatCode="0.0">
                  <c:v>0.38800000000000001</c:v>
                </c:pt>
                <c:pt idx="613" formatCode="0.0">
                  <c:v>0.38800000000000001</c:v>
                </c:pt>
                <c:pt idx="614" formatCode="0.0">
                  <c:v>0.4572</c:v>
                </c:pt>
                <c:pt idx="615" formatCode="0.0">
                  <c:v>0.53920000000000001</c:v>
                </c:pt>
                <c:pt idx="616" formatCode="0.0">
                  <c:v>0.57640000000000002</c:v>
                </c:pt>
                <c:pt idx="617" formatCode="0.0">
                  <c:v>0.56879999999999997</c:v>
                </c:pt>
                <c:pt idx="618" formatCode="0.0">
                  <c:v>0.52280000000000004</c:v>
                </c:pt>
                <c:pt idx="619" formatCode="0.0">
                  <c:v>0.50119999999999998</c:v>
                </c:pt>
                <c:pt idx="620" formatCode="0.0">
                  <c:v>0.47599999999999998</c:v>
                </c:pt>
                <c:pt idx="621" formatCode="0.0">
                  <c:v>0.4572</c:v>
                </c:pt>
                <c:pt idx="622" formatCode="0.0">
                  <c:v>0.43280000000000002</c:v>
                </c:pt>
                <c:pt idx="623" formatCode="0.0">
                  <c:v>0.38240000000000002</c:v>
                </c:pt>
                <c:pt idx="624" formatCode="0.0">
                  <c:v>0.3448</c:v>
                </c:pt>
                <c:pt idx="625" formatCode="0.0">
                  <c:v>0.31919999999999998</c:v>
                </c:pt>
                <c:pt idx="626" formatCode="0.0">
                  <c:v>0.35799999999999998</c:v>
                </c:pt>
                <c:pt idx="627" formatCode="0.0">
                  <c:v>0.40239999999999998</c:v>
                </c:pt>
                <c:pt idx="628" formatCode="0.0">
                  <c:v>0.45960000000000001</c:v>
                </c:pt>
                <c:pt idx="629" formatCode="0.0">
                  <c:v>0.49359999999999998</c:v>
                </c:pt>
                <c:pt idx="630" formatCode="0.0">
                  <c:v>0.50680000000000003</c:v>
                </c:pt>
                <c:pt idx="631" formatCode="0.0">
                  <c:v>0.50080000000000002</c:v>
                </c:pt>
                <c:pt idx="632" formatCode="0.0">
                  <c:v>0.4708</c:v>
                </c:pt>
                <c:pt idx="633" formatCode="0.0">
                  <c:v>0.4516</c:v>
                </c:pt>
                <c:pt idx="634" formatCode="0.0">
                  <c:v>0.42480000000000001</c:v>
                </c:pt>
                <c:pt idx="635" formatCode="0.0">
                  <c:v>0.39960000000000001</c:v>
                </c:pt>
                <c:pt idx="636" formatCode="0.0">
                  <c:v>0.38719999999999999</c:v>
                </c:pt>
                <c:pt idx="637" formatCode="0.0">
                  <c:v>0.38519999999999999</c:v>
                </c:pt>
                <c:pt idx="638" formatCode="0.0">
                  <c:v>0.42199999999999999</c:v>
                </c:pt>
                <c:pt idx="639" formatCode="0.0">
                  <c:v>0.47599999999999998</c:v>
                </c:pt>
                <c:pt idx="640" formatCode="0.0">
                  <c:v>0.54759999999999998</c:v>
                </c:pt>
                <c:pt idx="641" formatCode="0.0">
                  <c:v>0.60440000000000005</c:v>
                </c:pt>
                <c:pt idx="642" formatCode="0.0">
                  <c:v>0.61560000000000004</c:v>
                </c:pt>
                <c:pt idx="643" formatCode="0.0">
                  <c:v>0.61240000000000006</c:v>
                </c:pt>
                <c:pt idx="644" formatCode="0.0">
                  <c:v>0.60040000000000004</c:v>
                </c:pt>
                <c:pt idx="645" formatCode="0.0">
                  <c:v>0.60399999999999998</c:v>
                </c:pt>
                <c:pt idx="646" formatCode="0.0">
                  <c:v>0.56720000000000004</c:v>
                </c:pt>
                <c:pt idx="647" formatCode="0.0">
                  <c:v>0.51439999999999997</c:v>
                </c:pt>
                <c:pt idx="648" formatCode="0.0">
                  <c:v>0.4708</c:v>
                </c:pt>
                <c:pt idx="649" formatCode="0.0">
                  <c:v>0.48720000000000002</c:v>
                </c:pt>
                <c:pt idx="650" formatCode="0.0">
                  <c:v>0.5444</c:v>
                </c:pt>
                <c:pt idx="651" formatCode="0.0">
                  <c:v>0.60799999999999998</c:v>
                </c:pt>
                <c:pt idx="652" formatCode="0.0">
                  <c:v>0.66279999999999994</c:v>
                </c:pt>
                <c:pt idx="653" formatCode="0.0">
                  <c:v>0.69640000000000002</c:v>
                </c:pt>
                <c:pt idx="654" formatCode="0.0">
                  <c:v>0.70479999999999998</c:v>
                </c:pt>
                <c:pt idx="655" formatCode="0.0">
                  <c:v>0.69920000000000004</c:v>
                </c:pt>
                <c:pt idx="656" formatCode="0.0">
                  <c:v>0.65959999999999996</c:v>
                </c:pt>
                <c:pt idx="657" formatCode="0.0">
                  <c:v>0.62680000000000002</c:v>
                </c:pt>
                <c:pt idx="658" formatCode="0.0">
                  <c:v>0.60440000000000005</c:v>
                </c:pt>
                <c:pt idx="659" formatCode="0.0">
                  <c:v>0.57040000000000002</c:v>
                </c:pt>
                <c:pt idx="660" formatCode="0.0">
                  <c:v>0.52800000000000002</c:v>
                </c:pt>
                <c:pt idx="661" formatCode="0.0">
                  <c:v>0.48680000000000001</c:v>
                </c:pt>
                <c:pt idx="662" formatCode="0.0">
                  <c:v>0.53520000000000001</c:v>
                </c:pt>
                <c:pt idx="663" formatCode="0.0">
                  <c:v>0.624</c:v>
                </c:pt>
                <c:pt idx="664" formatCode="0.0">
                  <c:v>0.70520000000000005</c:v>
                </c:pt>
                <c:pt idx="665" formatCode="0.0">
                  <c:v>0.73040000000000005</c:v>
                </c:pt>
                <c:pt idx="666" formatCode="0.0">
                  <c:v>0.73240000000000005</c:v>
                </c:pt>
                <c:pt idx="667" formatCode="0.0">
                  <c:v>0.7208</c:v>
                </c:pt>
                <c:pt idx="668" formatCode="0.0">
                  <c:v>0.71040000000000003</c:v>
                </c:pt>
                <c:pt idx="669" formatCode="0.0">
                  <c:v>0.69879999999999998</c:v>
                </c:pt>
                <c:pt idx="670" formatCode="0.0">
                  <c:v>0.65600000000000003</c:v>
                </c:pt>
                <c:pt idx="671" formatCode="0.0">
                  <c:v>0.61519999999999997</c:v>
                </c:pt>
                <c:pt idx="672" formatCode="0.0">
                  <c:v>0.56720000000000004</c:v>
                </c:pt>
                <c:pt idx="673" formatCode="0.0">
                  <c:v>0.54039999999999999</c:v>
                </c:pt>
                <c:pt idx="674" formatCode="0.0">
                  <c:v>0.55959999999999999</c:v>
                </c:pt>
                <c:pt idx="675" formatCode="0.0">
                  <c:v>0.65200000000000002</c:v>
                </c:pt>
                <c:pt idx="676" formatCode="0.0">
                  <c:v>0.75560000000000005</c:v>
                </c:pt>
                <c:pt idx="677" formatCode="0.0">
                  <c:v>0.8216</c:v>
                </c:pt>
                <c:pt idx="678" formatCode="0.0">
                  <c:v>0.83079999999999998</c:v>
                </c:pt>
                <c:pt idx="679" formatCode="0.0">
                  <c:v>0.83040000000000003</c:v>
                </c:pt>
                <c:pt idx="680" formatCode="0.0">
                  <c:v>0.81279999999999997</c:v>
                </c:pt>
                <c:pt idx="681" formatCode="0.0">
                  <c:v>0.76119999999999999</c:v>
                </c:pt>
                <c:pt idx="682" formatCode="0.0">
                  <c:v>0.72360000000000002</c:v>
                </c:pt>
                <c:pt idx="683" formatCode="0.0">
                  <c:v>0.66439999999999999</c:v>
                </c:pt>
                <c:pt idx="684" formatCode="0.0">
                  <c:v>0.62960000000000005</c:v>
                </c:pt>
                <c:pt idx="685" formatCode="0.0">
                  <c:v>0.63360000000000005</c:v>
                </c:pt>
                <c:pt idx="686" formatCode="0.0">
                  <c:v>0.68159999999999998</c:v>
                </c:pt>
                <c:pt idx="687" formatCode="0.0">
                  <c:v>0.77080000000000004</c:v>
                </c:pt>
                <c:pt idx="688" formatCode="0.0">
                  <c:v>0.8196</c:v>
                </c:pt>
                <c:pt idx="689" formatCode="0.0">
                  <c:v>0.87080000000000002</c:v>
                </c:pt>
                <c:pt idx="690" formatCode="0.0">
                  <c:v>0.87119999999999997</c:v>
                </c:pt>
                <c:pt idx="691" formatCode="0.0">
                  <c:v>0.85640000000000005</c:v>
                </c:pt>
                <c:pt idx="692" formatCode="0.0">
                  <c:v>0.82599999999999996</c:v>
                </c:pt>
                <c:pt idx="693" formatCode="0.0">
                  <c:v>0.82920000000000005</c:v>
                </c:pt>
                <c:pt idx="694" formatCode="0.0">
                  <c:v>0.80559999999999998</c:v>
                </c:pt>
                <c:pt idx="695" formatCode="0.0">
                  <c:v>0.74760000000000004</c:v>
                </c:pt>
                <c:pt idx="696" formatCode="0.0">
                  <c:v>0.66639999999999999</c:v>
                </c:pt>
                <c:pt idx="697" formatCode="0.0">
                  <c:v>0.65920000000000001</c:v>
                </c:pt>
                <c:pt idx="698" formatCode="0.0">
                  <c:v>0.72560000000000002</c:v>
                </c:pt>
                <c:pt idx="699" formatCode="0.0">
                  <c:v>0.82079999999999997</c:v>
                </c:pt>
                <c:pt idx="700" formatCode="0.0">
                  <c:v>0.89319999999999999</c:v>
                </c:pt>
                <c:pt idx="701" formatCode="0.0">
                  <c:v>0.95040000000000002</c:v>
                </c:pt>
                <c:pt idx="702" formatCode="0.0">
                  <c:v>0.96040000000000003</c:v>
                </c:pt>
                <c:pt idx="703" formatCode="0.0">
                  <c:v>0.96519999999999995</c:v>
                </c:pt>
                <c:pt idx="704" formatCode="0.0">
                  <c:v>0.92</c:v>
                </c:pt>
                <c:pt idx="705" formatCode="0.0">
                  <c:v>0.9052</c:v>
                </c:pt>
                <c:pt idx="706" formatCode="0.0">
                  <c:v>0.86919999999999997</c:v>
                </c:pt>
                <c:pt idx="707" formatCode="0.0">
                  <c:v>0.79959999999999998</c:v>
                </c:pt>
                <c:pt idx="708" formatCode="0.0">
                  <c:v>0.73640000000000005</c:v>
                </c:pt>
                <c:pt idx="709" formatCode="0.0">
                  <c:v>0.70960000000000001</c:v>
                </c:pt>
                <c:pt idx="710" formatCode="0.0">
                  <c:v>0.7792</c:v>
                </c:pt>
                <c:pt idx="711" formatCode="0.0">
                  <c:v>0.88</c:v>
                </c:pt>
                <c:pt idx="712" formatCode="0.0">
                  <c:v>0.98519999999999996</c:v>
                </c:pt>
                <c:pt idx="713" formatCode="0.0">
                  <c:v>1.0291999999999999</c:v>
                </c:pt>
                <c:pt idx="714" formatCode="0.0">
                  <c:v>1.016</c:v>
                </c:pt>
                <c:pt idx="715" formatCode="0.0">
                  <c:v>0.98440000000000005</c:v>
                </c:pt>
                <c:pt idx="716" formatCode="0.0">
                  <c:v>0.95040000000000002</c:v>
                </c:pt>
                <c:pt idx="717" formatCode="0.0">
                  <c:v>0.92279999999999995</c:v>
                </c:pt>
                <c:pt idx="718" formatCode="0.0">
                  <c:v>0.83360000000000001</c:v>
                </c:pt>
                <c:pt idx="719" formatCode="0.0">
                  <c:v>0.74399999999999999</c:v>
                </c:pt>
                <c:pt idx="720" formatCode="0.0">
                  <c:v>0.70079999999999998</c:v>
                </c:pt>
                <c:pt idx="721" formatCode="0.0">
                  <c:v>0.68600000000000005</c:v>
                </c:pt>
                <c:pt idx="722" formatCode="0.0">
                  <c:v>0.75439999999999996</c:v>
                </c:pt>
                <c:pt idx="723" formatCode="0.0">
                  <c:v>0.82440000000000002</c:v>
                </c:pt>
                <c:pt idx="724" formatCode="0.0">
                  <c:v>0.91559999999999997</c:v>
                </c:pt>
                <c:pt idx="725" formatCode="0.0">
                  <c:v>0.96840000000000004</c:v>
                </c:pt>
                <c:pt idx="726" formatCode="0.0">
                  <c:v>0.97719999999999996</c:v>
                </c:pt>
                <c:pt idx="727" formatCode="0.0">
                  <c:v>0.99039999999999995</c:v>
                </c:pt>
                <c:pt idx="728" formatCode="0.0">
                  <c:v>0.97319999999999995</c:v>
                </c:pt>
                <c:pt idx="729" formatCode="0.0">
                  <c:v>0.94520000000000004</c:v>
                </c:pt>
                <c:pt idx="730" formatCode="0.0">
                  <c:v>0.89359999999999995</c:v>
                </c:pt>
                <c:pt idx="731" formatCode="0.0">
                  <c:v>0.8548</c:v>
                </c:pt>
                <c:pt idx="732" formatCode="0.0">
                  <c:v>0.81720000000000004</c:v>
                </c:pt>
                <c:pt idx="733" formatCode="0.0">
                  <c:v>0.83720000000000006</c:v>
                </c:pt>
                <c:pt idx="734" formatCode="0.0">
                  <c:v>0.85760000000000003</c:v>
                </c:pt>
                <c:pt idx="735" formatCode="0.0">
                  <c:v>0.84040000000000004</c:v>
                </c:pt>
                <c:pt idx="736" formatCode="0.0">
                  <c:v>0.81840000000000002</c:v>
                </c:pt>
                <c:pt idx="737" formatCode="0.0">
                  <c:v>0.86960000000000004</c:v>
                </c:pt>
                <c:pt idx="738" formatCode="0.0">
                  <c:v>0.99280000000000002</c:v>
                </c:pt>
                <c:pt idx="739" formatCode="0.0">
                  <c:v>1.0920000000000001</c:v>
                </c:pt>
                <c:pt idx="740" formatCode="0.0">
                  <c:v>1.1252</c:v>
                </c:pt>
                <c:pt idx="741" formatCode="0.0">
                  <c:v>1.1504000000000001</c:v>
                </c:pt>
                <c:pt idx="742" formatCode="0.0">
                  <c:v>1.1312</c:v>
                </c:pt>
                <c:pt idx="743" formatCode="0.0">
                  <c:v>1.1095999999999999</c:v>
                </c:pt>
                <c:pt idx="744" formatCode="0.0">
                  <c:v>1.0204</c:v>
                </c:pt>
                <c:pt idx="745" formatCode="0.0">
                  <c:v>0.96879999999999999</c:v>
                </c:pt>
                <c:pt idx="746" formatCode="0.0">
                  <c:v>1.0212000000000001</c:v>
                </c:pt>
                <c:pt idx="747" formatCode="0.0">
                  <c:v>1.0984</c:v>
                </c:pt>
                <c:pt idx="748" formatCode="0.0">
                  <c:v>1.202</c:v>
                </c:pt>
                <c:pt idx="749" formatCode="0.0">
                  <c:v>1.2372000000000001</c:v>
                </c:pt>
                <c:pt idx="750" formatCode="0.0">
                  <c:v>1.2667999999999999</c:v>
                </c:pt>
                <c:pt idx="751" formatCode="0.0">
                  <c:v>1.2567999999999999</c:v>
                </c:pt>
                <c:pt idx="752" formatCode="0.0">
                  <c:v>1.1843999999999999</c:v>
                </c:pt>
                <c:pt idx="753" formatCode="0.0">
                  <c:v>1.1324000000000001</c:v>
                </c:pt>
                <c:pt idx="754" formatCode="0.0">
                  <c:v>1.1052</c:v>
                </c:pt>
                <c:pt idx="755" formatCode="0.0">
                  <c:v>1.0648</c:v>
                </c:pt>
                <c:pt idx="756" formatCode="0.0">
                  <c:v>1.0247999999999999</c:v>
                </c:pt>
                <c:pt idx="757" formatCode="0.0">
                  <c:v>1</c:v>
                </c:pt>
                <c:pt idx="758" formatCode="0.0">
                  <c:v>1.0668</c:v>
                </c:pt>
                <c:pt idx="759" formatCode="0.0">
                  <c:v>1.1792</c:v>
                </c:pt>
                <c:pt idx="760" formatCode="0.0">
                  <c:v>1.226</c:v>
                </c:pt>
                <c:pt idx="761" formatCode="0.0">
                  <c:v>1.2132000000000001</c:v>
                </c:pt>
                <c:pt idx="762" formatCode="0.0">
                  <c:v>1.1072</c:v>
                </c:pt>
                <c:pt idx="763" formatCode="0.0">
                  <c:v>1.05</c:v>
                </c:pt>
                <c:pt idx="764" formatCode="0.0">
                  <c:v>0.96679999999999999</c:v>
                </c:pt>
                <c:pt idx="765" formatCode="0.0">
                  <c:v>0.92359999999999998</c:v>
                </c:pt>
                <c:pt idx="766" formatCode="0.0">
                  <c:v>0.83360000000000001</c:v>
                </c:pt>
                <c:pt idx="767" formatCode="0.0">
                  <c:v>0.77200000000000002</c:v>
                </c:pt>
                <c:pt idx="768" formatCode="0.0">
                  <c:v>0.72</c:v>
                </c:pt>
                <c:pt idx="887" formatCode="0.0">
                  <c:v>#N/A</c:v>
                </c:pt>
              </c:numCache>
            </c:numRef>
          </c:val>
          <c:smooth val="0"/>
          <c:extLst>
            <c:ext xmlns:c16="http://schemas.microsoft.com/office/drawing/2014/chart" uri="{C3380CC4-5D6E-409C-BE32-E72D297353CC}">
              <c16:uniqueId val="{00000014-E9BE-45CC-9C99-BB9970E93E11}"/>
            </c:ext>
          </c:extLst>
        </c:ser>
        <c:ser>
          <c:idx val="2"/>
          <c:order val="4"/>
          <c:tx>
            <c:v>12MMT</c:v>
          </c:tx>
          <c:spPr>
            <a:ln w="57150">
              <a:solidFill>
                <a:srgbClr val="08A685"/>
              </a:solidFill>
            </a:ln>
            <a:effectLst>
              <a:outerShdw blurRad="38100" dist="25400" dir="5400000" algn="ctr" rotWithShape="0">
                <a:schemeClr val="tx1">
                  <a:alpha val="95000"/>
                </a:schemeClr>
              </a:outerShdw>
            </a:effectLst>
          </c:spPr>
          <c:marker>
            <c:symbol val="none"/>
          </c:marker>
          <c:dLbls>
            <c:delete val="1"/>
          </c:dLbls>
          <c:cat>
            <c:numRef>
              <c:f>HS2FAM!$A$3:$A$518</c:f>
              <c:numCache>
                <c:formatCode>mmm\-yy</c:formatCode>
                <c:ptCount val="516"/>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numCache>
            </c:numRef>
          </c:cat>
          <c:val>
            <c:numRef>
              <c:f>HS2FAM!$H$3:$H$890</c:f>
              <c:numCache>
                <c:formatCode>General</c:formatCode>
                <c:ptCount val="888"/>
                <c:pt idx="11" formatCode="0.0">
                  <c:v>1.234</c:v>
                </c:pt>
                <c:pt idx="12" formatCode="0.0">
                  <c:v>1.2266999999999999</c:v>
                </c:pt>
                <c:pt idx="13" formatCode="0.0">
                  <c:v>1.2194</c:v>
                </c:pt>
                <c:pt idx="14" formatCode="0.0">
                  <c:v>1.1907000000000001</c:v>
                </c:pt>
                <c:pt idx="15" formatCode="0.0">
                  <c:v>1.1694</c:v>
                </c:pt>
                <c:pt idx="16" formatCode="0.0">
                  <c:v>1.1495</c:v>
                </c:pt>
                <c:pt idx="17" formatCode="0.0">
                  <c:v>1.129</c:v>
                </c:pt>
                <c:pt idx="18" formatCode="0.0">
                  <c:v>1.0985</c:v>
                </c:pt>
                <c:pt idx="19" formatCode="0.0">
                  <c:v>1.089</c:v>
                </c:pt>
                <c:pt idx="20" formatCode="0.0">
                  <c:v>1.0526</c:v>
                </c:pt>
                <c:pt idx="21" formatCode="0.0">
                  <c:v>1.0416000000000001</c:v>
                </c:pt>
                <c:pt idx="22" formatCode="0.0">
                  <c:v>1.0256000000000001</c:v>
                </c:pt>
                <c:pt idx="23" formatCode="0.0">
                  <c:v>0.99460000000000004</c:v>
                </c:pt>
                <c:pt idx="24" formatCode="0.0">
                  <c:v>0.97670000000000001</c:v>
                </c:pt>
                <c:pt idx="25" formatCode="0.0">
                  <c:v>0.96</c:v>
                </c:pt>
                <c:pt idx="26" formatCode="0.0">
                  <c:v>0.96430000000000005</c:v>
                </c:pt>
                <c:pt idx="27" formatCode="0.0">
                  <c:v>0.94879999999999998</c:v>
                </c:pt>
                <c:pt idx="28" formatCode="0.0">
                  <c:v>0.94240000000000002</c:v>
                </c:pt>
                <c:pt idx="29" formatCode="0.0">
                  <c:v>0.94330000000000003</c:v>
                </c:pt>
                <c:pt idx="30" formatCode="0.0">
                  <c:v>0.94820000000000004</c:v>
                </c:pt>
                <c:pt idx="31" formatCode="0.0">
                  <c:v>0.93720000000000003</c:v>
                </c:pt>
                <c:pt idx="32" formatCode="0.0">
                  <c:v>0.95309999999999995</c:v>
                </c:pt>
                <c:pt idx="33" formatCode="0.0">
                  <c:v>0.95979999999999999</c:v>
                </c:pt>
                <c:pt idx="34" formatCode="0.0">
                  <c:v>0.96479999999999999</c:v>
                </c:pt>
                <c:pt idx="35" formatCode="0.0">
                  <c:v>0.97430000000000005</c:v>
                </c:pt>
                <c:pt idx="36" formatCode="0.0">
                  <c:v>0.97819999999999996</c:v>
                </c:pt>
                <c:pt idx="37" formatCode="0.0">
                  <c:v>0.97660000000000002</c:v>
                </c:pt>
                <c:pt idx="38" formatCode="0.0">
                  <c:v>0.97870000000000001</c:v>
                </c:pt>
                <c:pt idx="39" formatCode="0.0">
                  <c:v>0.99439999999999995</c:v>
                </c:pt>
                <c:pt idx="40" formatCode="0.0">
                  <c:v>1.0048999999999999</c:v>
                </c:pt>
                <c:pt idx="41" formatCode="0.0">
                  <c:v>0.99919999999999998</c:v>
                </c:pt>
                <c:pt idx="42" formatCode="0.0">
                  <c:v>0.99690000000000001</c:v>
                </c:pt>
                <c:pt idx="43" formatCode="0.0">
                  <c:v>1.0042</c:v>
                </c:pt>
                <c:pt idx="44" formatCode="0.0">
                  <c:v>0.98729999999999996</c:v>
                </c:pt>
                <c:pt idx="45" formatCode="0.0">
                  <c:v>0.98680000000000001</c:v>
                </c:pt>
                <c:pt idx="46" formatCode="0.0">
                  <c:v>0.9909</c:v>
                </c:pt>
                <c:pt idx="47" formatCode="0.0">
                  <c:v>0.99129999999999996</c:v>
                </c:pt>
                <c:pt idx="48" formatCode="0.0">
                  <c:v>0.9819</c:v>
                </c:pt>
                <c:pt idx="49" formatCode="0.0">
                  <c:v>0.98209999999999997</c:v>
                </c:pt>
                <c:pt idx="50" formatCode="0.0">
                  <c:v>0.98199999999999998</c:v>
                </c:pt>
                <c:pt idx="51" formatCode="0.0">
                  <c:v>0.9909</c:v>
                </c:pt>
                <c:pt idx="52" formatCode="0.0">
                  <c:v>0.99539999999999995</c:v>
                </c:pt>
                <c:pt idx="53" formatCode="0.0">
                  <c:v>1.0012000000000001</c:v>
                </c:pt>
                <c:pt idx="54" formatCode="0.0">
                  <c:v>1.0053000000000001</c:v>
                </c:pt>
                <c:pt idx="55" formatCode="0.0">
                  <c:v>1.0018</c:v>
                </c:pt>
                <c:pt idx="56" formatCode="0.0">
                  <c:v>1.0178</c:v>
                </c:pt>
                <c:pt idx="57" formatCode="0.0">
                  <c:v>1.024</c:v>
                </c:pt>
                <c:pt idx="58" formatCode="0.0">
                  <c:v>1.0195000000000001</c:v>
                </c:pt>
                <c:pt idx="59" formatCode="0.0">
                  <c:v>1.0124</c:v>
                </c:pt>
                <c:pt idx="60" formatCode="0.0">
                  <c:v>1.0254000000000001</c:v>
                </c:pt>
                <c:pt idx="61" formatCode="0.0">
                  <c:v>1.0344</c:v>
                </c:pt>
                <c:pt idx="62" formatCode="0.0">
                  <c:v>1.0367999999999999</c:v>
                </c:pt>
                <c:pt idx="63" formatCode="0.0">
                  <c:v>1.0216000000000001</c:v>
                </c:pt>
                <c:pt idx="64" formatCode="0.0">
                  <c:v>1.0073000000000001</c:v>
                </c:pt>
                <c:pt idx="65" formatCode="0.0">
                  <c:v>1.0065</c:v>
                </c:pt>
                <c:pt idx="66" formatCode="0.0">
                  <c:v>0.99739999999999995</c:v>
                </c:pt>
                <c:pt idx="67" formatCode="0.0">
                  <c:v>0.99119999999999997</c:v>
                </c:pt>
                <c:pt idx="68" formatCode="0.0">
                  <c:v>0.97929999999999995</c:v>
                </c:pt>
                <c:pt idx="69" formatCode="0.0">
                  <c:v>0.97050000000000003</c:v>
                </c:pt>
                <c:pt idx="70" formatCode="0.0">
                  <c:v>0.96399999999999997</c:v>
                </c:pt>
                <c:pt idx="71" formatCode="0.0">
                  <c:v>0.97040000000000004</c:v>
                </c:pt>
                <c:pt idx="72" formatCode="0.0">
                  <c:v>0.96450000000000002</c:v>
                </c:pt>
                <c:pt idx="73" formatCode="0.0">
                  <c:v>0.94930000000000003</c:v>
                </c:pt>
                <c:pt idx="74" formatCode="0.0">
                  <c:v>0.94930000000000003</c:v>
                </c:pt>
                <c:pt idx="75" formatCode="0.0">
                  <c:v>0.95530000000000004</c:v>
                </c:pt>
                <c:pt idx="76" formatCode="0.0">
                  <c:v>0.95550000000000002</c:v>
                </c:pt>
                <c:pt idx="77" formatCode="0.0">
                  <c:v>0.95199999999999996</c:v>
                </c:pt>
                <c:pt idx="78" formatCode="0.0">
                  <c:v>0.95860000000000001</c:v>
                </c:pt>
                <c:pt idx="79" formatCode="0.0">
                  <c:v>0.95540000000000003</c:v>
                </c:pt>
                <c:pt idx="80" formatCode="0.0">
                  <c:v>0.95650000000000002</c:v>
                </c:pt>
                <c:pt idx="81" formatCode="0.0">
                  <c:v>0.95289999999999997</c:v>
                </c:pt>
                <c:pt idx="82" formatCode="0.0">
                  <c:v>0.95779999999999998</c:v>
                </c:pt>
                <c:pt idx="83" formatCode="0.0">
                  <c:v>0.96379999999999999</c:v>
                </c:pt>
                <c:pt idx="84" formatCode="0.0">
                  <c:v>0.95830000000000004</c:v>
                </c:pt>
                <c:pt idx="85" formatCode="0.0">
                  <c:v>0.96150000000000002</c:v>
                </c:pt>
                <c:pt idx="86" formatCode="0.0">
                  <c:v>0.96250000000000002</c:v>
                </c:pt>
                <c:pt idx="87" formatCode="0.0">
                  <c:v>0.95589999999999997</c:v>
                </c:pt>
                <c:pt idx="88" formatCode="0.0">
                  <c:v>0.94220000000000004</c:v>
                </c:pt>
                <c:pt idx="89" formatCode="0.0">
                  <c:v>0.92459999999999998</c:v>
                </c:pt>
                <c:pt idx="90" formatCode="0.0">
                  <c:v>0.8972</c:v>
                </c:pt>
                <c:pt idx="91" formatCode="0.0">
                  <c:v>0.87780000000000002</c:v>
                </c:pt>
                <c:pt idx="92" formatCode="0.0">
                  <c:v>0.85629999999999995</c:v>
                </c:pt>
                <c:pt idx="93" formatCode="0.0">
                  <c:v>0.82399999999999995</c:v>
                </c:pt>
                <c:pt idx="94" formatCode="0.0">
                  <c:v>0.80179999999999996</c:v>
                </c:pt>
                <c:pt idx="95" formatCode="0.0">
                  <c:v>0.77859999999999996</c:v>
                </c:pt>
                <c:pt idx="96" formatCode="0.0">
                  <c:v>0.7722</c:v>
                </c:pt>
                <c:pt idx="97" formatCode="0.0">
                  <c:v>0.7621</c:v>
                </c:pt>
                <c:pt idx="98" formatCode="0.0">
                  <c:v>0.74550000000000005</c:v>
                </c:pt>
                <c:pt idx="99" formatCode="0.0">
                  <c:v>0.73099999999999998</c:v>
                </c:pt>
                <c:pt idx="100" formatCode="0.0">
                  <c:v>0.73360000000000003</c:v>
                </c:pt>
                <c:pt idx="101" formatCode="0.0">
                  <c:v>0.74139999999999995</c:v>
                </c:pt>
                <c:pt idx="102" formatCode="0.0">
                  <c:v>0.75460000000000005</c:v>
                </c:pt>
                <c:pt idx="103" formatCode="0.0">
                  <c:v>0.76890000000000003</c:v>
                </c:pt>
                <c:pt idx="104" formatCode="0.0">
                  <c:v>0.78769999999999996</c:v>
                </c:pt>
                <c:pt idx="105" formatCode="0.0">
                  <c:v>0.81589999999999996</c:v>
                </c:pt>
                <c:pt idx="106" formatCode="0.0">
                  <c:v>0.83479999999999999</c:v>
                </c:pt>
                <c:pt idx="107" formatCode="0.0">
                  <c:v>0.84379999999999999</c:v>
                </c:pt>
                <c:pt idx="108" formatCode="0.0">
                  <c:v>0.8488</c:v>
                </c:pt>
                <c:pt idx="109" formatCode="0.0">
                  <c:v>0.8639</c:v>
                </c:pt>
                <c:pt idx="110" formatCode="0.0">
                  <c:v>0.87660000000000005</c:v>
                </c:pt>
                <c:pt idx="111" formatCode="0.0">
                  <c:v>0.89480000000000004</c:v>
                </c:pt>
                <c:pt idx="112" formatCode="0.0">
                  <c:v>0.89429999999999998</c:v>
                </c:pt>
                <c:pt idx="113" formatCode="0.0">
                  <c:v>0.8881</c:v>
                </c:pt>
                <c:pt idx="114" formatCode="0.0">
                  <c:v>0.89219999999999999</c:v>
                </c:pt>
                <c:pt idx="115" formatCode="0.0">
                  <c:v>0.89100000000000001</c:v>
                </c:pt>
                <c:pt idx="116" formatCode="0.0">
                  <c:v>0.89290000000000003</c:v>
                </c:pt>
                <c:pt idx="117" formatCode="0.0">
                  <c:v>0.89680000000000004</c:v>
                </c:pt>
                <c:pt idx="118" formatCode="0.0">
                  <c:v>0.89249999999999996</c:v>
                </c:pt>
                <c:pt idx="119" formatCode="0.0">
                  <c:v>0.89929999999999999</c:v>
                </c:pt>
                <c:pt idx="120" formatCode="0.0">
                  <c:v>0.90539999999999998</c:v>
                </c:pt>
                <c:pt idx="121" formatCode="0.0">
                  <c:v>0.89790000000000003</c:v>
                </c:pt>
                <c:pt idx="122" formatCode="0.0">
                  <c:v>0.89049999999999996</c:v>
                </c:pt>
                <c:pt idx="123" formatCode="0.0">
                  <c:v>0.87749999999999995</c:v>
                </c:pt>
                <c:pt idx="124" formatCode="0.0">
                  <c:v>0.88200000000000001</c:v>
                </c:pt>
                <c:pt idx="125" formatCode="0.0">
                  <c:v>0.88329999999999997</c:v>
                </c:pt>
                <c:pt idx="126" formatCode="0.0">
                  <c:v>0.87039999999999995</c:v>
                </c:pt>
                <c:pt idx="127" formatCode="0.0">
                  <c:v>0.85740000000000005</c:v>
                </c:pt>
                <c:pt idx="128" formatCode="0.0">
                  <c:v>0.8488</c:v>
                </c:pt>
                <c:pt idx="129" formatCode="0.0">
                  <c:v>0.83120000000000005</c:v>
                </c:pt>
                <c:pt idx="130" formatCode="0.0">
                  <c:v>0.82150000000000001</c:v>
                </c:pt>
                <c:pt idx="131" formatCode="0.0">
                  <c:v>0.8105</c:v>
                </c:pt>
                <c:pt idx="132" formatCode="0.0">
                  <c:v>0.79259999999999997</c:v>
                </c:pt>
                <c:pt idx="133" formatCode="0.0">
                  <c:v>0.78610000000000002</c:v>
                </c:pt>
                <c:pt idx="134" formatCode="0.0">
                  <c:v>0.77610000000000001</c:v>
                </c:pt>
                <c:pt idx="135" formatCode="0.0">
                  <c:v>0.76490000000000002</c:v>
                </c:pt>
                <c:pt idx="136" formatCode="0.0">
                  <c:v>0.74839999999999995</c:v>
                </c:pt>
                <c:pt idx="137" formatCode="0.0">
                  <c:v>0.74870000000000003</c:v>
                </c:pt>
                <c:pt idx="138" formatCode="0.0">
                  <c:v>0.75070000000000003</c:v>
                </c:pt>
                <c:pt idx="139" formatCode="0.0">
                  <c:v>0.75849999999999995</c:v>
                </c:pt>
                <c:pt idx="140" formatCode="0.0">
                  <c:v>0.76300000000000001</c:v>
                </c:pt>
                <c:pt idx="141" formatCode="0.0">
                  <c:v>0.77439999999999998</c:v>
                </c:pt>
                <c:pt idx="142" formatCode="0.0">
                  <c:v>0.78669999999999995</c:v>
                </c:pt>
                <c:pt idx="143" formatCode="0.0">
                  <c:v>0.81289999999999996</c:v>
                </c:pt>
                <c:pt idx="144" formatCode="0.0">
                  <c:v>0.83440000000000003</c:v>
                </c:pt>
                <c:pt idx="145" formatCode="0.0">
                  <c:v>0.85129999999999995</c:v>
                </c:pt>
                <c:pt idx="146" formatCode="0.0">
                  <c:v>0.88100000000000001</c:v>
                </c:pt>
                <c:pt idx="147" formatCode="0.0">
                  <c:v>0.92320000000000002</c:v>
                </c:pt>
                <c:pt idx="148" formatCode="0.0">
                  <c:v>0.96399999999999997</c:v>
                </c:pt>
                <c:pt idx="149" formatCode="0.0">
                  <c:v>0.99790000000000001</c:v>
                </c:pt>
                <c:pt idx="150" formatCode="0.0">
                  <c:v>1.0301</c:v>
                </c:pt>
                <c:pt idx="151" formatCode="0.0">
                  <c:v>1.0645</c:v>
                </c:pt>
                <c:pt idx="152" formatCode="0.0">
                  <c:v>1.0906</c:v>
                </c:pt>
                <c:pt idx="153" formatCode="0.0">
                  <c:v>1.1141000000000001</c:v>
                </c:pt>
                <c:pt idx="154" formatCode="0.0">
                  <c:v>1.1395999999999999</c:v>
                </c:pt>
                <c:pt idx="155" formatCode="0.0">
                  <c:v>1.151</c:v>
                </c:pt>
                <c:pt idx="156" formatCode="0.0">
                  <c:v>1.1722999999999999</c:v>
                </c:pt>
                <c:pt idx="157" formatCode="0.0">
                  <c:v>1.1902999999999999</c:v>
                </c:pt>
                <c:pt idx="158" formatCode="0.0">
                  <c:v>1.2101</c:v>
                </c:pt>
                <c:pt idx="159" formatCode="0.0">
                  <c:v>1.2139</c:v>
                </c:pt>
                <c:pt idx="160" formatCode="0.0">
                  <c:v>1.2335</c:v>
                </c:pt>
                <c:pt idx="161" formatCode="0.0">
                  <c:v>1.2484999999999999</c:v>
                </c:pt>
                <c:pt idx="162" formatCode="0.0">
                  <c:v>1.2599</c:v>
                </c:pt>
                <c:pt idx="163" formatCode="0.0">
                  <c:v>1.2795000000000001</c:v>
                </c:pt>
                <c:pt idx="164" formatCode="0.0">
                  <c:v>1.2979000000000001</c:v>
                </c:pt>
                <c:pt idx="165" formatCode="0.0">
                  <c:v>1.3120000000000001</c:v>
                </c:pt>
                <c:pt idx="166" formatCode="0.0">
                  <c:v>1.3165</c:v>
                </c:pt>
                <c:pt idx="167" formatCode="0.0">
                  <c:v>1.3092999999999999</c:v>
                </c:pt>
                <c:pt idx="168" formatCode="0.0">
                  <c:v>1.3102</c:v>
                </c:pt>
                <c:pt idx="169" formatCode="0.0">
                  <c:v>1.3075000000000001</c:v>
                </c:pt>
                <c:pt idx="170" formatCode="0.0">
                  <c:v>1.3011999999999999</c:v>
                </c:pt>
                <c:pt idx="171" formatCode="0.0">
                  <c:v>1.3019000000000001</c:v>
                </c:pt>
                <c:pt idx="172" formatCode="0.0">
                  <c:v>1.2983</c:v>
                </c:pt>
                <c:pt idx="173" formatCode="0.0">
                  <c:v>1.2811999999999999</c:v>
                </c:pt>
                <c:pt idx="174" formatCode="0.0">
                  <c:v>1.2767999999999999</c:v>
                </c:pt>
                <c:pt idx="175" formatCode="0.0">
                  <c:v>1.2523</c:v>
                </c:pt>
                <c:pt idx="176" formatCode="0.0">
                  <c:v>1.2162999999999999</c:v>
                </c:pt>
                <c:pt idx="177" formatCode="0.0">
                  <c:v>1.1853</c:v>
                </c:pt>
                <c:pt idx="178" formatCode="0.0">
                  <c:v>1.1584000000000001</c:v>
                </c:pt>
                <c:pt idx="179" formatCode="0.0">
                  <c:v>1.1319999999999999</c:v>
                </c:pt>
                <c:pt idx="180" formatCode="0.0">
                  <c:v>1.0982000000000001</c:v>
                </c:pt>
                <c:pt idx="181" formatCode="0.0">
                  <c:v>1.0822000000000001</c:v>
                </c:pt>
                <c:pt idx="182" formatCode="0.0">
                  <c:v>1.054</c:v>
                </c:pt>
                <c:pt idx="183" formatCode="0.0">
                  <c:v>1.0357000000000001</c:v>
                </c:pt>
                <c:pt idx="184" formatCode="0.0">
                  <c:v>1.0004</c:v>
                </c:pt>
                <c:pt idx="185" formatCode="0.0">
                  <c:v>0.9849</c:v>
                </c:pt>
                <c:pt idx="186" formatCode="0.0">
                  <c:v>0.96089999999999998</c:v>
                </c:pt>
                <c:pt idx="187" formatCode="0.0">
                  <c:v>0.93389999999999995</c:v>
                </c:pt>
                <c:pt idx="188" formatCode="0.0">
                  <c:v>0.92279999999999995</c:v>
                </c:pt>
                <c:pt idx="189" formatCode="0.0">
                  <c:v>0.90629999999999999</c:v>
                </c:pt>
                <c:pt idx="190" formatCode="0.0">
                  <c:v>0.89370000000000005</c:v>
                </c:pt>
                <c:pt idx="191" formatCode="0.0">
                  <c:v>0.88790000000000002</c:v>
                </c:pt>
                <c:pt idx="192" formatCode="0.0">
                  <c:v>0.88439999999999996</c:v>
                </c:pt>
                <c:pt idx="193" formatCode="0.0">
                  <c:v>0.86680000000000001</c:v>
                </c:pt>
                <c:pt idx="194" formatCode="0.0">
                  <c:v>0.85240000000000005</c:v>
                </c:pt>
                <c:pt idx="195" formatCode="0.0">
                  <c:v>0.82799999999999996</c:v>
                </c:pt>
                <c:pt idx="196" formatCode="0.0">
                  <c:v>0.82450000000000001</c:v>
                </c:pt>
                <c:pt idx="197" formatCode="0.0">
                  <c:v>0.8155</c:v>
                </c:pt>
                <c:pt idx="198" formatCode="0.0">
                  <c:v>0.81759999999999999</c:v>
                </c:pt>
                <c:pt idx="199" formatCode="0.0">
                  <c:v>0.82850000000000001</c:v>
                </c:pt>
                <c:pt idx="200" formatCode="0.0">
                  <c:v>0.83960000000000001</c:v>
                </c:pt>
                <c:pt idx="201" formatCode="0.0">
                  <c:v>0.8639</c:v>
                </c:pt>
                <c:pt idx="202" formatCode="0.0">
                  <c:v>0.87760000000000005</c:v>
                </c:pt>
                <c:pt idx="203" formatCode="0.0">
                  <c:v>0.89219999999999999</c:v>
                </c:pt>
                <c:pt idx="204" formatCode="0.0">
                  <c:v>0.90639999999999998</c:v>
                </c:pt>
                <c:pt idx="205" formatCode="0.0">
                  <c:v>0.93899999999999995</c:v>
                </c:pt>
                <c:pt idx="206" formatCode="0.0">
                  <c:v>0.96889999999999998</c:v>
                </c:pt>
                <c:pt idx="207" formatCode="0.0">
                  <c:v>0.99890000000000001</c:v>
                </c:pt>
                <c:pt idx="208" formatCode="0.0">
                  <c:v>1.0183</c:v>
                </c:pt>
                <c:pt idx="209" formatCode="0.0">
                  <c:v>1.0476000000000001</c:v>
                </c:pt>
                <c:pt idx="210" formatCode="0.0">
                  <c:v>1.0676000000000001</c:v>
                </c:pt>
                <c:pt idx="211" formatCode="0.0">
                  <c:v>1.0896999999999999</c:v>
                </c:pt>
                <c:pt idx="212" formatCode="0.0">
                  <c:v>1.1132</c:v>
                </c:pt>
                <c:pt idx="213" formatCode="0.0">
                  <c:v>1.1285000000000001</c:v>
                </c:pt>
                <c:pt idx="214" formatCode="0.0">
                  <c:v>1.1463000000000001</c:v>
                </c:pt>
                <c:pt idx="215" formatCode="0.0">
                  <c:v>1.1623000000000001</c:v>
                </c:pt>
                <c:pt idx="216" formatCode="0.0">
                  <c:v>1.1639999999999999</c:v>
                </c:pt>
                <c:pt idx="217" formatCode="0.0">
                  <c:v>1.1786000000000001</c:v>
                </c:pt>
                <c:pt idx="218" formatCode="0.0">
                  <c:v>1.212</c:v>
                </c:pt>
                <c:pt idx="219" formatCode="0.0">
                  <c:v>1.2430000000000001</c:v>
                </c:pt>
                <c:pt idx="220" formatCode="0.0">
                  <c:v>1.2829999999999999</c:v>
                </c:pt>
                <c:pt idx="221" formatCode="0.0">
                  <c:v>1.3125</c:v>
                </c:pt>
                <c:pt idx="222" formatCode="0.0">
                  <c:v>1.3379000000000001</c:v>
                </c:pt>
                <c:pt idx="223" formatCode="0.0">
                  <c:v>1.3655999999999999</c:v>
                </c:pt>
                <c:pt idx="224" formatCode="0.0">
                  <c:v>1.3892</c:v>
                </c:pt>
                <c:pt idx="225" formatCode="0.0">
                  <c:v>1.4155</c:v>
                </c:pt>
                <c:pt idx="226" formatCode="0.0">
                  <c:v>1.4354</c:v>
                </c:pt>
                <c:pt idx="227" formatCode="0.0">
                  <c:v>1.4509000000000001</c:v>
                </c:pt>
                <c:pt idx="228" formatCode="0.0">
                  <c:v>1.4584999999999999</c:v>
                </c:pt>
                <c:pt idx="229" formatCode="0.0">
                  <c:v>1.4440999999999999</c:v>
                </c:pt>
                <c:pt idx="230" formatCode="0.0">
                  <c:v>1.4397</c:v>
                </c:pt>
                <c:pt idx="231" formatCode="0.0">
                  <c:v>1.4408000000000001</c:v>
                </c:pt>
                <c:pt idx="232" formatCode="0.0">
                  <c:v>1.4435</c:v>
                </c:pt>
                <c:pt idx="233" formatCode="0.0">
                  <c:v>1.4487000000000001</c:v>
                </c:pt>
                <c:pt idx="234" formatCode="0.0">
                  <c:v>1.4498</c:v>
                </c:pt>
                <c:pt idx="235" formatCode="0.0">
                  <c:v>1.4493</c:v>
                </c:pt>
                <c:pt idx="236" formatCode="0.0">
                  <c:v>1.4422999999999999</c:v>
                </c:pt>
                <c:pt idx="237" formatCode="0.0">
                  <c:v>1.4379999999999999</c:v>
                </c:pt>
                <c:pt idx="238" formatCode="0.0">
                  <c:v>1.4391</c:v>
                </c:pt>
                <c:pt idx="239" formatCode="0.0">
                  <c:v>1.4334</c:v>
                </c:pt>
                <c:pt idx="240" formatCode="0.0">
                  <c:v>1.4276</c:v>
                </c:pt>
                <c:pt idx="241" formatCode="0.0">
                  <c:v>1.4140999999999999</c:v>
                </c:pt>
                <c:pt idx="242" formatCode="0.0">
                  <c:v>1.4025000000000001</c:v>
                </c:pt>
                <c:pt idx="243" formatCode="0.0">
                  <c:v>1.3837999999999999</c:v>
                </c:pt>
                <c:pt idx="244" formatCode="0.0">
                  <c:v>1.3601000000000001</c:v>
                </c:pt>
                <c:pt idx="245" formatCode="0.0">
                  <c:v>1.3403</c:v>
                </c:pt>
                <c:pt idx="246" formatCode="0.0">
                  <c:v>1.3188</c:v>
                </c:pt>
                <c:pt idx="247" formatCode="0.0">
                  <c:v>1.2982</c:v>
                </c:pt>
                <c:pt idx="248" formatCode="0.0">
                  <c:v>1.2793000000000001</c:v>
                </c:pt>
                <c:pt idx="249" formatCode="0.0">
                  <c:v>1.2561</c:v>
                </c:pt>
                <c:pt idx="250" formatCode="0.0">
                  <c:v>1.2177</c:v>
                </c:pt>
                <c:pt idx="251" formatCode="0.0">
                  <c:v>1.1940999999999999</c:v>
                </c:pt>
                <c:pt idx="252" formatCode="0.0">
                  <c:v>1.1859</c:v>
                </c:pt>
                <c:pt idx="253" formatCode="0.0">
                  <c:v>1.1765000000000001</c:v>
                </c:pt>
                <c:pt idx="254" formatCode="0.0">
                  <c:v>1.1184000000000001</c:v>
                </c:pt>
                <c:pt idx="255" formatCode="0.0">
                  <c:v>1.0587</c:v>
                </c:pt>
                <c:pt idx="256" formatCode="0.0">
                  <c:v>0.99239999999999995</c:v>
                </c:pt>
                <c:pt idx="257" formatCode="0.0">
                  <c:v>0.93479999999999996</c:v>
                </c:pt>
                <c:pt idx="258" formatCode="0.0">
                  <c:v>0.90259999999999996</c:v>
                </c:pt>
                <c:pt idx="259" formatCode="0.0">
                  <c:v>0.87519999999999998</c:v>
                </c:pt>
                <c:pt idx="260" formatCode="0.0">
                  <c:v>0.86450000000000005</c:v>
                </c:pt>
                <c:pt idx="261" formatCode="0.0">
                  <c:v>0.85409999999999997</c:v>
                </c:pt>
                <c:pt idx="262" formatCode="0.0">
                  <c:v>0.85329999999999995</c:v>
                </c:pt>
                <c:pt idx="263" formatCode="0.0">
                  <c:v>0.85209999999999997</c:v>
                </c:pt>
                <c:pt idx="264" formatCode="0.0">
                  <c:v>0.8508</c:v>
                </c:pt>
                <c:pt idx="265" formatCode="0.0">
                  <c:v>0.84889999999999999</c:v>
                </c:pt>
                <c:pt idx="266" formatCode="0.0">
                  <c:v>0.86770000000000003</c:v>
                </c:pt>
                <c:pt idx="267" formatCode="0.0">
                  <c:v>0.88980000000000004</c:v>
                </c:pt>
                <c:pt idx="268" formatCode="0.0">
                  <c:v>0.89870000000000005</c:v>
                </c:pt>
                <c:pt idx="269" formatCode="0.0">
                  <c:v>0.89429999999999998</c:v>
                </c:pt>
                <c:pt idx="270" formatCode="0.0">
                  <c:v>0.87819999999999998</c:v>
                </c:pt>
                <c:pt idx="271" formatCode="0.0">
                  <c:v>0.84319999999999995</c:v>
                </c:pt>
                <c:pt idx="272" formatCode="0.0">
                  <c:v>0.80649999999999999</c:v>
                </c:pt>
                <c:pt idx="273" formatCode="0.0">
                  <c:v>0.75890000000000002</c:v>
                </c:pt>
                <c:pt idx="274" formatCode="0.0">
                  <c:v>0.7278</c:v>
                </c:pt>
                <c:pt idx="275" formatCode="0.0">
                  <c:v>0.70530000000000004</c:v>
                </c:pt>
                <c:pt idx="276" formatCode="0.0">
                  <c:v>0.68659999999999999</c:v>
                </c:pt>
                <c:pt idx="277" formatCode="0.0">
                  <c:v>0.67110000000000003</c:v>
                </c:pt>
                <c:pt idx="278" formatCode="0.0">
                  <c:v>0.65239999999999998</c:v>
                </c:pt>
                <c:pt idx="279" formatCode="0.0">
                  <c:v>0.62460000000000004</c:v>
                </c:pt>
                <c:pt idx="280" formatCode="0.0">
                  <c:v>0.60970000000000002</c:v>
                </c:pt>
                <c:pt idx="281" formatCode="0.0">
                  <c:v>0.60070000000000001</c:v>
                </c:pt>
                <c:pt idx="282" formatCode="0.0">
                  <c:v>0.59260000000000002</c:v>
                </c:pt>
                <c:pt idx="283" formatCode="0.0">
                  <c:v>0.59760000000000002</c:v>
                </c:pt>
                <c:pt idx="284" formatCode="0.0">
                  <c:v>0.60260000000000002</c:v>
                </c:pt>
                <c:pt idx="285" formatCode="0.0">
                  <c:v>0.61899999999999999</c:v>
                </c:pt>
                <c:pt idx="286" formatCode="0.0">
                  <c:v>0.64490000000000003</c:v>
                </c:pt>
                <c:pt idx="287" formatCode="0.0">
                  <c:v>0.66259999999999997</c:v>
                </c:pt>
                <c:pt idx="288" formatCode="0.0">
                  <c:v>0.68959999999999999</c:v>
                </c:pt>
                <c:pt idx="289" formatCode="0.0">
                  <c:v>0.71750000000000003</c:v>
                </c:pt>
                <c:pt idx="290" formatCode="0.0">
                  <c:v>0.75190000000000001</c:v>
                </c:pt>
                <c:pt idx="291" formatCode="0.0">
                  <c:v>0.7893</c:v>
                </c:pt>
                <c:pt idx="292" formatCode="0.0">
                  <c:v>0.84530000000000005</c:v>
                </c:pt>
                <c:pt idx="293" formatCode="0.0">
                  <c:v>0.89600000000000002</c:v>
                </c:pt>
                <c:pt idx="294" formatCode="0.0">
                  <c:v>0.93500000000000005</c:v>
                </c:pt>
                <c:pt idx="295" formatCode="0.0">
                  <c:v>0.9829</c:v>
                </c:pt>
                <c:pt idx="296" formatCode="0.0">
                  <c:v>1.0167999999999999</c:v>
                </c:pt>
                <c:pt idx="297" formatCode="0.0">
                  <c:v>1.0424</c:v>
                </c:pt>
                <c:pt idx="298" formatCode="0.0">
                  <c:v>1.0583</c:v>
                </c:pt>
                <c:pt idx="299" formatCode="0.0">
                  <c:v>1.0674999999999999</c:v>
                </c:pt>
                <c:pt idx="300" formatCode="0.0">
                  <c:v>1.0789</c:v>
                </c:pt>
                <c:pt idx="301" formatCode="0.0">
                  <c:v>1.0994999999999999</c:v>
                </c:pt>
                <c:pt idx="302" formatCode="0.0">
                  <c:v>1.1011</c:v>
                </c:pt>
                <c:pt idx="303" formatCode="0.0">
                  <c:v>1.1143000000000001</c:v>
                </c:pt>
                <c:pt idx="304" formatCode="0.0">
                  <c:v>1.1146</c:v>
                </c:pt>
                <c:pt idx="305" formatCode="0.0">
                  <c:v>1.1113999999999999</c:v>
                </c:pt>
                <c:pt idx="306" formatCode="0.0">
                  <c:v>1.1089</c:v>
                </c:pt>
                <c:pt idx="307" formatCode="0.0">
                  <c:v>1.0909</c:v>
                </c:pt>
                <c:pt idx="308" formatCode="0.0">
                  <c:v>1.0842000000000001</c:v>
                </c:pt>
                <c:pt idx="309" formatCode="0.0">
                  <c:v>1.0842000000000001</c:v>
                </c:pt>
                <c:pt idx="310" formatCode="0.0">
                  <c:v>1.0823</c:v>
                </c:pt>
                <c:pt idx="311" formatCode="0.0">
                  <c:v>1.0841000000000001</c:v>
                </c:pt>
                <c:pt idx="312" formatCode="0.0">
                  <c:v>1.0757000000000001</c:v>
                </c:pt>
                <c:pt idx="313" formatCode="0.0">
                  <c:v>1.0581</c:v>
                </c:pt>
                <c:pt idx="314" formatCode="0.0">
                  <c:v>1.0629</c:v>
                </c:pt>
                <c:pt idx="315" formatCode="0.0">
                  <c:v>1.0651999999999999</c:v>
                </c:pt>
                <c:pt idx="316" formatCode="0.0">
                  <c:v>1.0575000000000001</c:v>
                </c:pt>
                <c:pt idx="317" formatCode="0.0">
                  <c:v>1.0482</c:v>
                </c:pt>
                <c:pt idx="318" formatCode="0.0">
                  <c:v>1.0559000000000001</c:v>
                </c:pt>
                <c:pt idx="319" formatCode="0.0">
                  <c:v>1.0634999999999999</c:v>
                </c:pt>
                <c:pt idx="320" formatCode="0.0">
                  <c:v>1.0629</c:v>
                </c:pt>
                <c:pt idx="321" formatCode="0.0">
                  <c:v>1.0757000000000001</c:v>
                </c:pt>
                <c:pt idx="322" formatCode="0.0">
                  <c:v>1.0690999999999999</c:v>
                </c:pt>
                <c:pt idx="323" formatCode="0.0">
                  <c:v>1.0723</c:v>
                </c:pt>
                <c:pt idx="324" formatCode="0.0">
                  <c:v>1.085</c:v>
                </c:pt>
                <c:pt idx="325" formatCode="0.0">
                  <c:v>1.0867</c:v>
                </c:pt>
                <c:pt idx="326" formatCode="0.0">
                  <c:v>1.0911</c:v>
                </c:pt>
                <c:pt idx="327" formatCode="0.0">
                  <c:v>1.1008</c:v>
                </c:pt>
                <c:pt idx="328" formatCode="0.0">
                  <c:v>1.1194</c:v>
                </c:pt>
                <c:pt idx="329" formatCode="0.0">
                  <c:v>1.1426000000000001</c:v>
                </c:pt>
                <c:pt idx="330" formatCode="0.0">
                  <c:v>1.1505000000000001</c:v>
                </c:pt>
                <c:pt idx="331" formatCode="0.0">
                  <c:v>1.1604000000000001</c:v>
                </c:pt>
                <c:pt idx="332" formatCode="0.0">
                  <c:v>1.173</c:v>
                </c:pt>
                <c:pt idx="333" formatCode="0.0">
                  <c:v>1.1692</c:v>
                </c:pt>
                <c:pt idx="334" formatCode="0.0">
                  <c:v>1.1733</c:v>
                </c:pt>
                <c:pt idx="335" formatCode="0.0">
                  <c:v>1.1795</c:v>
                </c:pt>
                <c:pt idx="336" formatCode="0.0">
                  <c:v>1.1767000000000001</c:v>
                </c:pt>
                <c:pt idx="337" formatCode="0.0">
                  <c:v>1.1834</c:v>
                </c:pt>
                <c:pt idx="338" formatCode="0.0">
                  <c:v>1.1868000000000001</c:v>
                </c:pt>
                <c:pt idx="339" formatCode="0.0">
                  <c:v>1.1867000000000001</c:v>
                </c:pt>
                <c:pt idx="340" formatCode="0.0">
                  <c:v>1.1747000000000001</c:v>
                </c:pt>
                <c:pt idx="341" formatCode="0.0">
                  <c:v>1.1638999999999999</c:v>
                </c:pt>
                <c:pt idx="342" formatCode="0.0">
                  <c:v>1.1618999999999999</c:v>
                </c:pt>
                <c:pt idx="343" formatCode="0.0">
                  <c:v>1.1532</c:v>
                </c:pt>
                <c:pt idx="344" formatCode="0.0">
                  <c:v>1.1597999999999999</c:v>
                </c:pt>
                <c:pt idx="345" formatCode="0.0">
                  <c:v>1.1555</c:v>
                </c:pt>
                <c:pt idx="346" formatCode="0.0">
                  <c:v>1.1573</c:v>
                </c:pt>
                <c:pt idx="347" formatCode="0.0">
                  <c:v>1.1463000000000001</c:v>
                </c:pt>
                <c:pt idx="348" formatCode="0.0">
                  <c:v>1.1329</c:v>
                </c:pt>
                <c:pt idx="349" formatCode="0.0">
                  <c:v>1.1251</c:v>
                </c:pt>
                <c:pt idx="350" formatCode="0.0">
                  <c:v>1.1246</c:v>
                </c:pt>
                <c:pt idx="351" formatCode="0.0">
                  <c:v>1.1124000000000001</c:v>
                </c:pt>
                <c:pt idx="352" formatCode="0.0">
                  <c:v>1.1023000000000001</c:v>
                </c:pt>
                <c:pt idx="353" formatCode="0.0">
                  <c:v>1.1017999999999999</c:v>
                </c:pt>
                <c:pt idx="354" formatCode="0.0">
                  <c:v>1.0906</c:v>
                </c:pt>
                <c:pt idx="355" formatCode="0.0">
                  <c:v>1.0912999999999999</c:v>
                </c:pt>
                <c:pt idx="356" formatCode="0.0">
                  <c:v>1.0739000000000001</c:v>
                </c:pt>
                <c:pt idx="357" formatCode="0.0">
                  <c:v>1.075</c:v>
                </c:pt>
                <c:pt idx="358" formatCode="0.0">
                  <c:v>1.0769</c:v>
                </c:pt>
                <c:pt idx="359" formatCode="0.0">
                  <c:v>1.0813999999999999</c:v>
                </c:pt>
                <c:pt idx="360" formatCode="0.0">
                  <c:v>1.0954999999999999</c:v>
                </c:pt>
                <c:pt idx="361" formatCode="0.0">
                  <c:v>1.0908</c:v>
                </c:pt>
                <c:pt idx="362" formatCode="0.0">
                  <c:v>1.0744</c:v>
                </c:pt>
                <c:pt idx="363" formatCode="0.0">
                  <c:v>1.0687</c:v>
                </c:pt>
                <c:pt idx="364" formatCode="0.0">
                  <c:v>1.0661</c:v>
                </c:pt>
                <c:pt idx="365" formatCode="0.0">
                  <c:v>1.0528</c:v>
                </c:pt>
                <c:pt idx="366" formatCode="0.0">
                  <c:v>1.0505</c:v>
                </c:pt>
                <c:pt idx="367" formatCode="0.0">
                  <c:v>1.0407999999999999</c:v>
                </c:pt>
                <c:pt idx="368" formatCode="0.0">
                  <c:v>1.0315000000000001</c:v>
                </c:pt>
                <c:pt idx="369" formatCode="0.0">
                  <c:v>1.0249999999999999</c:v>
                </c:pt>
                <c:pt idx="370" formatCode="0.0">
                  <c:v>1.0157</c:v>
                </c:pt>
                <c:pt idx="371" formatCode="0.0">
                  <c:v>1.0034000000000001</c:v>
                </c:pt>
                <c:pt idx="372" formatCode="0.0">
                  <c:v>1.0014000000000001</c:v>
                </c:pt>
                <c:pt idx="373" formatCode="0.0">
                  <c:v>1.008</c:v>
                </c:pt>
                <c:pt idx="374" formatCode="0.0">
                  <c:v>1.0077</c:v>
                </c:pt>
                <c:pt idx="375" formatCode="0.0">
                  <c:v>0.99729999999999996</c:v>
                </c:pt>
                <c:pt idx="376" formatCode="0.0">
                  <c:v>0.98829999999999996</c:v>
                </c:pt>
                <c:pt idx="377" formatCode="0.0">
                  <c:v>0.97689999999999999</c:v>
                </c:pt>
                <c:pt idx="378" formatCode="0.0">
                  <c:v>0.96440000000000003</c:v>
                </c:pt>
                <c:pt idx="379" formatCode="0.0">
                  <c:v>0.94830000000000003</c:v>
                </c:pt>
                <c:pt idx="380" formatCode="0.0">
                  <c:v>0.93779999999999997</c:v>
                </c:pt>
                <c:pt idx="381" formatCode="0.0">
                  <c:v>0.92220000000000002</c:v>
                </c:pt>
                <c:pt idx="382" formatCode="0.0">
                  <c:v>0.9052</c:v>
                </c:pt>
                <c:pt idx="383" formatCode="0.0">
                  <c:v>0.89490000000000003</c:v>
                </c:pt>
                <c:pt idx="384" formatCode="0.0">
                  <c:v>0.86619999999999997</c:v>
                </c:pt>
                <c:pt idx="385" formatCode="0.0">
                  <c:v>0.84640000000000004</c:v>
                </c:pt>
                <c:pt idx="386" formatCode="0.0">
                  <c:v>0.8246</c:v>
                </c:pt>
                <c:pt idx="387" formatCode="0.0">
                  <c:v>0.81740000000000002</c:v>
                </c:pt>
                <c:pt idx="388" formatCode="0.0">
                  <c:v>0.8095</c:v>
                </c:pt>
                <c:pt idx="389" formatCode="0.0">
                  <c:v>0.80740000000000001</c:v>
                </c:pt>
                <c:pt idx="390" formatCode="0.0">
                  <c:v>0.80930000000000002</c:v>
                </c:pt>
                <c:pt idx="391" formatCode="0.0">
                  <c:v>0.81240000000000001</c:v>
                </c:pt>
                <c:pt idx="392" formatCode="0.0">
                  <c:v>0.81420000000000003</c:v>
                </c:pt>
                <c:pt idx="393" formatCode="0.0">
                  <c:v>0.81950000000000001</c:v>
                </c:pt>
                <c:pt idx="394" formatCode="0.0">
                  <c:v>0.82720000000000005</c:v>
                </c:pt>
                <c:pt idx="395" formatCode="0.00">
                  <c:v>0.84040000000000004</c:v>
                </c:pt>
                <c:pt idx="396" formatCode="0.0">
                  <c:v>0.85960000000000003</c:v>
                </c:pt>
                <c:pt idx="397" formatCode="0.0">
                  <c:v>0.88270000000000004</c:v>
                </c:pt>
                <c:pt idx="398" formatCode="0.0">
                  <c:v>0.91220000000000001</c:v>
                </c:pt>
                <c:pt idx="399" formatCode="0.0">
                  <c:v>0.92290000000000005</c:v>
                </c:pt>
                <c:pt idx="400" formatCode="0.0">
                  <c:v>0.93859999999999999</c:v>
                </c:pt>
                <c:pt idx="401" formatCode="0.0">
                  <c:v>0.95450000000000002</c:v>
                </c:pt>
                <c:pt idx="402" formatCode="0.0">
                  <c:v>0.96030000000000004</c:v>
                </c:pt>
                <c:pt idx="403" formatCode="0.0">
                  <c:v>0.97340000000000004</c:v>
                </c:pt>
                <c:pt idx="404" formatCode="0.0">
                  <c:v>0.99109999999999998</c:v>
                </c:pt>
                <c:pt idx="405" formatCode="0.0">
                  <c:v>1.0063</c:v>
                </c:pt>
                <c:pt idx="406" formatCode="0.0">
                  <c:v>1.0185</c:v>
                </c:pt>
                <c:pt idx="407" formatCode="0.0">
                  <c:v>1.0301</c:v>
                </c:pt>
                <c:pt idx="408" formatCode="0.0">
                  <c:v>1.0345</c:v>
                </c:pt>
                <c:pt idx="409" formatCode="0.0">
                  <c:v>1.0307999999999999</c:v>
                </c:pt>
                <c:pt idx="410" formatCode="0.0">
                  <c:v>1.0247999999999999</c:v>
                </c:pt>
                <c:pt idx="411" formatCode="0.0">
                  <c:v>1.0357000000000001</c:v>
                </c:pt>
                <c:pt idx="412" formatCode="0.0">
                  <c:v>1.0447</c:v>
                </c:pt>
                <c:pt idx="413" formatCode="0.0">
                  <c:v>1.0521</c:v>
                </c:pt>
                <c:pt idx="414" formatCode="0.0">
                  <c:v>1.0592999999999999</c:v>
                </c:pt>
                <c:pt idx="415" formatCode="0.0">
                  <c:v>1.0758000000000001</c:v>
                </c:pt>
                <c:pt idx="416" formatCode="0.0">
                  <c:v>1.085</c:v>
                </c:pt>
                <c:pt idx="417" formatCode="0.0">
                  <c:v>1.0944</c:v>
                </c:pt>
                <c:pt idx="418" formatCode="0.0">
                  <c:v>1.1102000000000001</c:v>
                </c:pt>
                <c:pt idx="419" formatCode="0.0">
                  <c:v>1.1255999999999999</c:v>
                </c:pt>
                <c:pt idx="420" formatCode="0.0">
                  <c:v>1.1299999999999999</c:v>
                </c:pt>
                <c:pt idx="421" formatCode="0.0">
                  <c:v>1.1353</c:v>
                </c:pt>
                <c:pt idx="422" formatCode="0.0">
                  <c:v>1.165</c:v>
                </c:pt>
                <c:pt idx="423" formatCode="0.0">
                  <c:v>1.1749000000000001</c:v>
                </c:pt>
                <c:pt idx="424" formatCode="0.0">
                  <c:v>1.1879999999999999</c:v>
                </c:pt>
                <c:pt idx="425" formatCode="0.0">
                  <c:v>1.1955</c:v>
                </c:pt>
                <c:pt idx="426" formatCode="0.0">
                  <c:v>1.2055</c:v>
                </c:pt>
                <c:pt idx="427" formatCode="0.0">
                  <c:v>1.2073</c:v>
                </c:pt>
                <c:pt idx="428" formatCode="0.0">
                  <c:v>1.2119</c:v>
                </c:pt>
                <c:pt idx="429" formatCode="0.0">
                  <c:v>1.2077</c:v>
                </c:pt>
                <c:pt idx="430" formatCode="0.0">
                  <c:v>1.2049000000000001</c:v>
                </c:pt>
                <c:pt idx="431" formatCode="0.0">
                  <c:v>1.1983999999999999</c:v>
                </c:pt>
                <c:pt idx="432" formatCode="0.0">
                  <c:v>1.1948000000000001</c:v>
                </c:pt>
                <c:pt idx="433" formatCode="0.0">
                  <c:v>1.1893</c:v>
                </c:pt>
                <c:pt idx="434" formatCode="0.0">
                  <c:v>1.1599999999999999</c:v>
                </c:pt>
                <c:pt idx="435" formatCode="0.0">
                  <c:v>1.1395999999999999</c:v>
                </c:pt>
                <c:pt idx="436" formatCode="0.0">
                  <c:v>1.1195999999999999</c:v>
                </c:pt>
                <c:pt idx="437" formatCode="0.0">
                  <c:v>1.1025</c:v>
                </c:pt>
                <c:pt idx="438" formatCode="0.0">
                  <c:v>1.0941000000000001</c:v>
                </c:pt>
                <c:pt idx="439" formatCode="0.0">
                  <c:v>1.0925</c:v>
                </c:pt>
                <c:pt idx="440" formatCode="0.0">
                  <c:v>1.085</c:v>
                </c:pt>
                <c:pt idx="441" formatCode="0.0">
                  <c:v>1.0851999999999999</c:v>
                </c:pt>
                <c:pt idx="442" formatCode="0.0">
                  <c:v>1.0793999999999999</c:v>
                </c:pt>
                <c:pt idx="443" formatCode="0.0">
                  <c:v>1.0763</c:v>
                </c:pt>
                <c:pt idx="444" formatCode="0.0">
                  <c:v>1.0815999999999999</c:v>
                </c:pt>
                <c:pt idx="445" formatCode="0.0">
                  <c:v>1.0905</c:v>
                </c:pt>
                <c:pt idx="446" formatCode="0.0">
                  <c:v>1.1021000000000001</c:v>
                </c:pt>
                <c:pt idx="447" formatCode="0.0">
                  <c:v>1.1261000000000001</c:v>
                </c:pt>
                <c:pt idx="448" formatCode="0.0">
                  <c:v>1.1354</c:v>
                </c:pt>
                <c:pt idx="449" formatCode="0.0">
                  <c:v>1.1498999999999999</c:v>
                </c:pt>
                <c:pt idx="450" formatCode="0.0">
                  <c:v>1.157</c:v>
                </c:pt>
                <c:pt idx="451" formatCode="0.0">
                  <c:v>1.1640999999999999</c:v>
                </c:pt>
                <c:pt idx="452" formatCode="0.0">
                  <c:v>1.1657</c:v>
                </c:pt>
                <c:pt idx="453" formatCode="0.0">
                  <c:v>1.1652</c:v>
                </c:pt>
                <c:pt idx="454" formatCode="0.0">
                  <c:v>1.1657999999999999</c:v>
                </c:pt>
                <c:pt idx="455" formatCode="0.0">
                  <c:v>1.161</c:v>
                </c:pt>
                <c:pt idx="456" formatCode="0.0">
                  <c:v>1.1587000000000001</c:v>
                </c:pt>
                <c:pt idx="457" formatCode="0.0">
                  <c:v>1.1596</c:v>
                </c:pt>
                <c:pt idx="458" formatCode="0.0">
                  <c:v>1.1588000000000001</c:v>
                </c:pt>
                <c:pt idx="459" formatCode="0.0">
                  <c:v>1.1504000000000001</c:v>
                </c:pt>
                <c:pt idx="460" formatCode="0.0">
                  <c:v>1.145</c:v>
                </c:pt>
                <c:pt idx="461" formatCode="0.0">
                  <c:v>1.1388</c:v>
                </c:pt>
                <c:pt idx="462" formatCode="0.0">
                  <c:v>1.1371</c:v>
                </c:pt>
                <c:pt idx="463" formatCode="0.0">
                  <c:v>1.1203000000000001</c:v>
                </c:pt>
                <c:pt idx="464" formatCode="0.0">
                  <c:v>1.1293</c:v>
                </c:pt>
                <c:pt idx="465" formatCode="0.0">
                  <c:v>1.1274999999999999</c:v>
                </c:pt>
                <c:pt idx="466" formatCode="0.0">
                  <c:v>1.1286</c:v>
                </c:pt>
                <c:pt idx="467" formatCode="0.0">
                  <c:v>1.1335999999999999</c:v>
                </c:pt>
                <c:pt idx="468" formatCode="0.0">
                  <c:v>1.1393</c:v>
                </c:pt>
                <c:pt idx="469" formatCode="0.0">
                  <c:v>1.1431</c:v>
                </c:pt>
                <c:pt idx="470" formatCode="0.0">
                  <c:v>1.1541999999999999</c:v>
                </c:pt>
                <c:pt idx="471" formatCode="0.0">
                  <c:v>1.1619999999999999</c:v>
                </c:pt>
                <c:pt idx="472" formatCode="0.0">
                  <c:v>1.1701999999999999</c:v>
                </c:pt>
                <c:pt idx="473" formatCode="0.0">
                  <c:v>1.1900999999999999</c:v>
                </c:pt>
                <c:pt idx="474" formatCode="0.0">
                  <c:v>1.2032</c:v>
                </c:pt>
                <c:pt idx="475" formatCode="0.0">
                  <c:v>1.2195</c:v>
                </c:pt>
                <c:pt idx="476" formatCode="0.0">
                  <c:v>1.2236</c:v>
                </c:pt>
                <c:pt idx="477" formatCode="0.0">
                  <c:v>1.2379</c:v>
                </c:pt>
                <c:pt idx="478" formatCode="0.0">
                  <c:v>1.2555000000000001</c:v>
                </c:pt>
                <c:pt idx="479" formatCode="0.0">
                  <c:v>1.2714000000000001</c:v>
                </c:pt>
                <c:pt idx="480" formatCode="0.0">
                  <c:v>1.2795000000000001</c:v>
                </c:pt>
                <c:pt idx="481" formatCode="0.0">
                  <c:v>1.2875000000000001</c:v>
                </c:pt>
                <c:pt idx="482" formatCode="0.0">
                  <c:v>1.3002</c:v>
                </c:pt>
                <c:pt idx="483" formatCode="0.0">
                  <c:v>1.2984</c:v>
                </c:pt>
                <c:pt idx="484" formatCode="0.0">
                  <c:v>1.3105</c:v>
                </c:pt>
                <c:pt idx="485" formatCode="0.0">
                  <c:v>1.3066</c:v>
                </c:pt>
                <c:pt idx="486" formatCode="0.0">
                  <c:v>1.3063</c:v>
                </c:pt>
                <c:pt idx="487" formatCode="0.0">
                  <c:v>1.3086</c:v>
                </c:pt>
                <c:pt idx="488" formatCode="0.0">
                  <c:v>1.3058000000000001</c:v>
                </c:pt>
                <c:pt idx="489" formatCode="0.0">
                  <c:v>1.3050999999999999</c:v>
                </c:pt>
                <c:pt idx="490" formatCode="0.0">
                  <c:v>1.3044</c:v>
                </c:pt>
                <c:pt idx="491" formatCode="0.0">
                  <c:v>1.3025</c:v>
                </c:pt>
                <c:pt idx="492" formatCode="0.0">
                  <c:v>1.3007</c:v>
                </c:pt>
                <c:pt idx="493" formatCode="0.0">
                  <c:v>1.3016000000000001</c:v>
                </c:pt>
                <c:pt idx="494" formatCode="0.0">
                  <c:v>1.2935000000000001</c:v>
                </c:pt>
                <c:pt idx="495" formatCode="0.0">
                  <c:v>1.2968</c:v>
                </c:pt>
                <c:pt idx="496" formatCode="0.0">
                  <c:v>1.2928999999999999</c:v>
                </c:pt>
                <c:pt idx="497" formatCode="0.0">
                  <c:v>1.2837000000000001</c:v>
                </c:pt>
                <c:pt idx="498" formatCode="0.0">
                  <c:v>1.2688999999999999</c:v>
                </c:pt>
                <c:pt idx="499" formatCode="0.0">
                  <c:v>1.2650999999999999</c:v>
                </c:pt>
                <c:pt idx="500" formatCode="0.0">
                  <c:v>1.2569999999999999</c:v>
                </c:pt>
                <c:pt idx="501" formatCode="0.0">
                  <c:v>1.2524</c:v>
                </c:pt>
                <c:pt idx="502" formatCode="0.0">
                  <c:v>1.2405999999999999</c:v>
                </c:pt>
                <c:pt idx="503" formatCode="0.0">
                  <c:v>1.2309000000000001</c:v>
                </c:pt>
                <c:pt idx="504" formatCode="0.0">
                  <c:v>1.2362</c:v>
                </c:pt>
                <c:pt idx="505" formatCode="0.0">
                  <c:v>1.234</c:v>
                </c:pt>
                <c:pt idx="506" formatCode="0.0">
                  <c:v>1.2264999999999999</c:v>
                </c:pt>
                <c:pt idx="507" formatCode="0.0">
                  <c:v>1.2299</c:v>
                </c:pt>
                <c:pt idx="508" formatCode="0.0">
                  <c:v>1.2331000000000001</c:v>
                </c:pt>
                <c:pt idx="509" formatCode="0.0">
                  <c:v>1.2433000000000001</c:v>
                </c:pt>
                <c:pt idx="510" formatCode="0.0">
                  <c:v>1.2584</c:v>
                </c:pt>
                <c:pt idx="511" formatCode="0.0">
                  <c:v>1.2602</c:v>
                </c:pt>
                <c:pt idx="512" formatCode="0.0">
                  <c:v>1.2639</c:v>
                </c:pt>
                <c:pt idx="513" formatCode="0.0">
                  <c:v>1.266</c:v>
                </c:pt>
                <c:pt idx="514" formatCode="0.0">
                  <c:v>1.2678</c:v>
                </c:pt>
                <c:pt idx="515" formatCode="0.0">
                  <c:v>1.2732000000000001</c:v>
                </c:pt>
                <c:pt idx="516" formatCode="0.0">
                  <c:v>1.274</c:v>
                </c:pt>
                <c:pt idx="517" formatCode="0.0">
                  <c:v>1.2875000000000001</c:v>
                </c:pt>
                <c:pt idx="518" formatCode="0.0">
                  <c:v>1.2927</c:v>
                </c:pt>
                <c:pt idx="519" formatCode="0.0">
                  <c:v>1.2927</c:v>
                </c:pt>
                <c:pt idx="520" formatCode="0.0">
                  <c:v>1.3006</c:v>
                </c:pt>
                <c:pt idx="521" formatCode="0.0">
                  <c:v>1.3048999999999999</c:v>
                </c:pt>
                <c:pt idx="522" formatCode="0.0">
                  <c:v>1.3096000000000001</c:v>
                </c:pt>
                <c:pt idx="523" formatCode="0.0">
                  <c:v>1.3056000000000001</c:v>
                </c:pt>
                <c:pt idx="524" formatCode="0.0">
                  <c:v>1.3244</c:v>
                </c:pt>
                <c:pt idx="525" formatCode="0.0">
                  <c:v>1.3329</c:v>
                </c:pt>
                <c:pt idx="526" formatCode="0.0">
                  <c:v>1.3449</c:v>
                </c:pt>
                <c:pt idx="527" formatCode="0.0">
                  <c:v>1.3585</c:v>
                </c:pt>
                <c:pt idx="528" formatCode="0.0">
                  <c:v>1.3696999999999999</c:v>
                </c:pt>
                <c:pt idx="529" formatCode="0.0">
                  <c:v>1.3587</c:v>
                </c:pt>
                <c:pt idx="530" formatCode="0.0">
                  <c:v>1.3693</c:v>
                </c:pt>
                <c:pt idx="531" formatCode="0.0">
                  <c:v>1.3753</c:v>
                </c:pt>
                <c:pt idx="532" formatCode="0.0">
                  <c:v>1.3753</c:v>
                </c:pt>
                <c:pt idx="533" formatCode="0.0">
                  <c:v>1.3895999999999999</c:v>
                </c:pt>
                <c:pt idx="534" formatCode="0.0">
                  <c:v>1.4072</c:v>
                </c:pt>
                <c:pt idx="535" formatCode="0.0">
                  <c:v>1.4279999999999999</c:v>
                </c:pt>
                <c:pt idx="536" formatCode="0.0">
                  <c:v>1.4410000000000001</c:v>
                </c:pt>
                <c:pt idx="537" formatCode="0.0">
                  <c:v>1.4638</c:v>
                </c:pt>
                <c:pt idx="538" formatCode="0.0">
                  <c:v>1.4822</c:v>
                </c:pt>
                <c:pt idx="539" formatCode="0.0">
                  <c:v>1.4991000000000001</c:v>
                </c:pt>
                <c:pt idx="540" formatCode="0.0">
                  <c:v>1.5026999999999999</c:v>
                </c:pt>
                <c:pt idx="541" formatCode="0.0">
                  <c:v>1.5166999999999999</c:v>
                </c:pt>
                <c:pt idx="542" formatCode="0.0">
                  <c:v>1.5401</c:v>
                </c:pt>
                <c:pt idx="543" formatCode="0.0">
                  <c:v>1.5618000000000001</c:v>
                </c:pt>
                <c:pt idx="544" formatCode="0.0">
                  <c:v>1.5871999999999999</c:v>
                </c:pt>
                <c:pt idx="545" formatCode="0.0">
                  <c:v>1.5894999999999999</c:v>
                </c:pt>
                <c:pt idx="546" formatCode="0.0">
                  <c:v>1.5992</c:v>
                </c:pt>
                <c:pt idx="547" formatCode="0.0">
                  <c:v>1.6224000000000001</c:v>
                </c:pt>
                <c:pt idx="548" formatCode="0.0">
                  <c:v>1.6173999999999999</c:v>
                </c:pt>
                <c:pt idx="549" formatCode="0.0">
                  <c:v>1.6192</c:v>
                </c:pt>
                <c:pt idx="550" formatCode="0.0">
                  <c:v>1.6092</c:v>
                </c:pt>
                <c:pt idx="551" formatCode="0.0">
                  <c:v>1.6105</c:v>
                </c:pt>
                <c:pt idx="552" formatCode="0.0">
                  <c:v>1.6253</c:v>
                </c:pt>
                <c:pt idx="553" formatCode="0.0">
                  <c:v>1.6443000000000001</c:v>
                </c:pt>
                <c:pt idx="554" formatCode="0.0">
                  <c:v>1.6342000000000001</c:v>
                </c:pt>
                <c:pt idx="555" formatCode="0.0">
                  <c:v>1.6357999999999999</c:v>
                </c:pt>
                <c:pt idx="556" formatCode="0.0">
                  <c:v>1.6471</c:v>
                </c:pt>
                <c:pt idx="557" formatCode="0.0">
                  <c:v>1.6632</c:v>
                </c:pt>
                <c:pt idx="558" formatCode="0.0">
                  <c:v>1.6687000000000001</c:v>
                </c:pt>
                <c:pt idx="559" formatCode="0.0">
                  <c:v>1.6718999999999999</c:v>
                </c:pt>
                <c:pt idx="560" formatCode="0.0">
                  <c:v>1.6939</c:v>
                </c:pt>
                <c:pt idx="561" formatCode="0.0">
                  <c:v>1.7012</c:v>
                </c:pt>
                <c:pt idx="562" formatCode="0.0">
                  <c:v>1.7233000000000001</c:v>
                </c:pt>
                <c:pt idx="563">
                  <c:v>1.7158</c:v>
                </c:pt>
                <c:pt idx="564" formatCode="0.0">
                  <c:v>1.7224999999999999</c:v>
                </c:pt>
                <c:pt idx="565" formatCode="0.0">
                  <c:v>1.7250000000000001</c:v>
                </c:pt>
                <c:pt idx="566" formatCode="0.0">
                  <c:v>1.7293000000000001</c:v>
                </c:pt>
                <c:pt idx="567" formatCode="0.0">
                  <c:v>1.7125999999999999</c:v>
                </c:pt>
                <c:pt idx="568" formatCode="0.0">
                  <c:v>1.7001999999999999</c:v>
                </c:pt>
                <c:pt idx="569" formatCode="0.0">
                  <c:v>1.6773</c:v>
                </c:pt>
                <c:pt idx="570" formatCode="0.0">
                  <c:v>1.6524000000000001</c:v>
                </c:pt>
                <c:pt idx="571" formatCode="0.0">
                  <c:v>1.6137999999999999</c:v>
                </c:pt>
                <c:pt idx="572" formatCode="0.0">
                  <c:v>1.579</c:v>
                </c:pt>
                <c:pt idx="573" formatCode="0.0">
                  <c:v>1.5323</c:v>
                </c:pt>
                <c:pt idx="574" formatCode="0.0">
                  <c:v>1.4908999999999999</c:v>
                </c:pt>
                <c:pt idx="575" formatCode="0.0">
                  <c:v>1.4653</c:v>
                </c:pt>
                <c:pt idx="576" formatCode="0.0">
                  <c:v>1.4197</c:v>
                </c:pt>
                <c:pt idx="577" formatCode="0.0">
                  <c:v>1.379</c:v>
                </c:pt>
                <c:pt idx="578" formatCode="0.0">
                  <c:v>1.3426</c:v>
                </c:pt>
                <c:pt idx="579" formatCode="0.0">
                  <c:v>1.3191999999999999</c:v>
                </c:pt>
                <c:pt idx="580" formatCode="0.0">
                  <c:v>1.2726</c:v>
                </c:pt>
                <c:pt idx="581" formatCode="0.0">
                  <c:v>1.2427999999999999</c:v>
                </c:pt>
                <c:pt idx="582" formatCode="0.0">
                  <c:v>1.2098</c:v>
                </c:pt>
                <c:pt idx="583" formatCode="0.0">
                  <c:v>1.1763999999999999</c:v>
                </c:pt>
                <c:pt idx="584" formatCode="0.0">
                  <c:v>1.1357999999999999</c:v>
                </c:pt>
                <c:pt idx="585" formatCode="0.0">
                  <c:v>1.1092</c:v>
                </c:pt>
                <c:pt idx="586" formatCode="0.0">
                  <c:v>1.0761000000000001</c:v>
                </c:pt>
                <c:pt idx="587" formatCode="0.0">
                  <c:v>1.0461</c:v>
                </c:pt>
                <c:pt idx="588" formatCode="0.0">
                  <c:v>1.0192000000000001</c:v>
                </c:pt>
                <c:pt idx="589" formatCode="0.0">
                  <c:v>0.98819999999999997</c:v>
                </c:pt>
                <c:pt idx="590" formatCode="0.0">
                  <c:v>0.94840000000000002</c:v>
                </c:pt>
                <c:pt idx="591" formatCode="0.0">
                  <c:v>0.89959999999999996</c:v>
                </c:pt>
                <c:pt idx="592" formatCode="0.0">
                  <c:v>0.85429999999999995</c:v>
                </c:pt>
                <c:pt idx="593" formatCode="0.0">
                  <c:v>0.80940000000000001</c:v>
                </c:pt>
                <c:pt idx="594" formatCode="0.0">
                  <c:v>0.76919999999999999</c:v>
                </c:pt>
                <c:pt idx="595" formatCode="0.0">
                  <c:v>0.73699999999999999</c:v>
                </c:pt>
                <c:pt idx="596" formatCode="0.0">
                  <c:v>0.70709999999999995</c:v>
                </c:pt>
                <c:pt idx="597" formatCode="0.0">
                  <c:v>0.67549999999999999</c:v>
                </c:pt>
                <c:pt idx="598" formatCode="0.0">
                  <c:v>0.6482</c:v>
                </c:pt>
                <c:pt idx="599" formatCode="0.0">
                  <c:v>0.622</c:v>
                </c:pt>
                <c:pt idx="600" formatCode="0.0">
                  <c:v>0.59619999999999995</c:v>
                </c:pt>
                <c:pt idx="601" formatCode="0.0">
                  <c:v>0.56889999999999996</c:v>
                </c:pt>
                <c:pt idx="602" formatCode="0.0">
                  <c:v>0.53839999999999999</c:v>
                </c:pt>
                <c:pt idx="603" formatCode="0.0">
                  <c:v>0.51080000000000003</c:v>
                </c:pt>
                <c:pt idx="604" formatCode="0.0">
                  <c:v>0.48420000000000002</c:v>
                </c:pt>
                <c:pt idx="605" formatCode="0.0">
                  <c:v>0.46820000000000001</c:v>
                </c:pt>
                <c:pt idx="606" formatCode="0.0">
                  <c:v>0.45760000000000001</c:v>
                </c:pt>
                <c:pt idx="607" formatCode="0.0">
                  <c:v>0.4466</c:v>
                </c:pt>
                <c:pt idx="608" formatCode="0.0">
                  <c:v>0.44350000000000001</c:v>
                </c:pt>
                <c:pt idx="609" formatCode="0.0">
                  <c:v>0.43709999999999999</c:v>
                </c:pt>
                <c:pt idx="610" formatCode="0.0">
                  <c:v>0.441</c:v>
                </c:pt>
                <c:pt idx="611" formatCode="0.0">
                  <c:v>0.44500000000000001</c:v>
                </c:pt>
                <c:pt idx="612" formatCode="0.0">
                  <c:v>0.45400000000000001</c:v>
                </c:pt>
                <c:pt idx="613" formatCode="0.0">
                  <c:v>0.46460000000000001</c:v>
                </c:pt>
                <c:pt idx="614" formatCode="0.0">
                  <c:v>0.48099999999999998</c:v>
                </c:pt>
                <c:pt idx="615" formatCode="0.0">
                  <c:v>0.49819999999999998</c:v>
                </c:pt>
                <c:pt idx="616" formatCode="0.0">
                  <c:v>0.50319999999999998</c:v>
                </c:pt>
                <c:pt idx="617" formatCode="0.0">
                  <c:v>0.4995</c:v>
                </c:pt>
                <c:pt idx="618" formatCode="0.0">
                  <c:v>0.4909</c:v>
                </c:pt>
                <c:pt idx="619" formatCode="0.0">
                  <c:v>0.48659999999999998</c:v>
                </c:pt>
                <c:pt idx="620" formatCode="0.0">
                  <c:v>0.48020000000000002</c:v>
                </c:pt>
                <c:pt idx="621" formatCode="0.0">
                  <c:v>0.4768</c:v>
                </c:pt>
                <c:pt idx="622" formatCode="0.0">
                  <c:v>0.47460000000000002</c:v>
                </c:pt>
                <c:pt idx="623" formatCode="0.0">
                  <c:v>0.47110000000000002</c:v>
                </c:pt>
                <c:pt idx="624" formatCode="0.0">
                  <c:v>0.46600000000000003</c:v>
                </c:pt>
                <c:pt idx="625" formatCode="0.0">
                  <c:v>0.45739999999999997</c:v>
                </c:pt>
                <c:pt idx="626" formatCode="0.0">
                  <c:v>0.44629999999999997</c:v>
                </c:pt>
                <c:pt idx="627" formatCode="0.0">
                  <c:v>0.43180000000000002</c:v>
                </c:pt>
                <c:pt idx="628" formatCode="0.0">
                  <c:v>0.42820000000000003</c:v>
                </c:pt>
                <c:pt idx="629" formatCode="0.0">
                  <c:v>0.42749999999999999</c:v>
                </c:pt>
                <c:pt idx="630" formatCode="0.0">
                  <c:v>0.42780000000000001</c:v>
                </c:pt>
                <c:pt idx="631" formatCode="0.0">
                  <c:v>0.42809999999999998</c:v>
                </c:pt>
                <c:pt idx="632" formatCode="0.0">
                  <c:v>0.42620000000000002</c:v>
                </c:pt>
                <c:pt idx="633" formatCode="0.0">
                  <c:v>0.4264</c:v>
                </c:pt>
                <c:pt idx="634" formatCode="0.0">
                  <c:v>0.42609999999999998</c:v>
                </c:pt>
                <c:pt idx="635" formatCode="0.0">
                  <c:v>0.43049999999999999</c:v>
                </c:pt>
                <c:pt idx="636" formatCode="0.0">
                  <c:v>0.437</c:v>
                </c:pt>
                <c:pt idx="637" formatCode="0.0">
                  <c:v>0.44259999999999999</c:v>
                </c:pt>
                <c:pt idx="638" formatCode="0.0">
                  <c:v>0.44650000000000001</c:v>
                </c:pt>
                <c:pt idx="639" formatCode="0.0">
                  <c:v>0.45540000000000003</c:v>
                </c:pt>
                <c:pt idx="640" formatCode="0.0">
                  <c:v>0.46460000000000001</c:v>
                </c:pt>
                <c:pt idx="641" formatCode="0.0">
                  <c:v>0.47420000000000001</c:v>
                </c:pt>
                <c:pt idx="642" formatCode="0.0">
                  <c:v>0.48259999999999997</c:v>
                </c:pt>
                <c:pt idx="643" formatCode="0.0">
                  <c:v>0.49249999999999999</c:v>
                </c:pt>
                <c:pt idx="644" formatCode="0.0">
                  <c:v>0.50660000000000005</c:v>
                </c:pt>
                <c:pt idx="645" formatCode="0.0">
                  <c:v>0.52070000000000005</c:v>
                </c:pt>
                <c:pt idx="646" formatCode="0.0">
                  <c:v>0.52810000000000001</c:v>
                </c:pt>
                <c:pt idx="647" formatCode="0.0">
                  <c:v>0.5353</c:v>
                </c:pt>
                <c:pt idx="648" formatCode="0.0">
                  <c:v>0.54159999999999997</c:v>
                </c:pt>
                <c:pt idx="649" formatCode="0.0">
                  <c:v>0.55359999999999998</c:v>
                </c:pt>
                <c:pt idx="650" formatCode="0.0">
                  <c:v>0.56589999999999996</c:v>
                </c:pt>
                <c:pt idx="651" formatCode="0.0">
                  <c:v>0.5746</c:v>
                </c:pt>
                <c:pt idx="652" formatCode="0.0">
                  <c:v>0.58240000000000003</c:v>
                </c:pt>
                <c:pt idx="653" formatCode="0.0">
                  <c:v>0.58889999999999998</c:v>
                </c:pt>
                <c:pt idx="654" formatCode="0.0">
                  <c:v>0.59689999999999999</c:v>
                </c:pt>
                <c:pt idx="655" formatCode="0.0">
                  <c:v>0.60409999999999997</c:v>
                </c:pt>
                <c:pt idx="656" formatCode="0.0">
                  <c:v>0.60370000000000001</c:v>
                </c:pt>
                <c:pt idx="657" formatCode="0.0">
                  <c:v>0.60260000000000002</c:v>
                </c:pt>
                <c:pt idx="658" formatCode="0.0">
                  <c:v>0.61339999999999995</c:v>
                </c:pt>
                <c:pt idx="659" formatCode="0.0">
                  <c:v>0.61770000000000003</c:v>
                </c:pt>
                <c:pt idx="660" formatCode="0.0">
                  <c:v>0.6169</c:v>
                </c:pt>
                <c:pt idx="661" formatCode="0.0">
                  <c:v>0.61329999999999996</c:v>
                </c:pt>
                <c:pt idx="662" formatCode="0.0">
                  <c:v>0.61539999999999995</c:v>
                </c:pt>
                <c:pt idx="663" formatCode="0.0">
                  <c:v>0.62090000000000001</c:v>
                </c:pt>
                <c:pt idx="664" formatCode="0.0">
                  <c:v>0.62390000000000001</c:v>
                </c:pt>
                <c:pt idx="665" formatCode="0.0">
                  <c:v>0.62390000000000001</c:v>
                </c:pt>
                <c:pt idx="666" formatCode="0.0">
                  <c:v>0.62780000000000002</c:v>
                </c:pt>
                <c:pt idx="667" formatCode="0.0">
                  <c:v>0.62929999999999997</c:v>
                </c:pt>
                <c:pt idx="668" formatCode="0.0">
                  <c:v>0.63660000000000005</c:v>
                </c:pt>
                <c:pt idx="669" formatCode="0.0">
                  <c:v>0.64580000000000004</c:v>
                </c:pt>
                <c:pt idx="670" formatCode="0.0">
                  <c:v>0.64219999999999999</c:v>
                </c:pt>
                <c:pt idx="671" formatCode="0.0">
                  <c:v>0.64780000000000004</c:v>
                </c:pt>
                <c:pt idx="672" formatCode="0.0">
                  <c:v>0.65559999999999996</c:v>
                </c:pt>
                <c:pt idx="673" formatCode="0.0">
                  <c:v>0.65559999999999996</c:v>
                </c:pt>
                <c:pt idx="674" formatCode="0.0">
                  <c:v>0.65390000000000004</c:v>
                </c:pt>
                <c:pt idx="675" formatCode="0.0">
                  <c:v>0.66259999999999997</c:v>
                </c:pt>
                <c:pt idx="676" formatCode="0.0">
                  <c:v>0.66820000000000002</c:v>
                </c:pt>
                <c:pt idx="677" formatCode="0.0">
                  <c:v>0.67669999999999997</c:v>
                </c:pt>
                <c:pt idx="678" formatCode="0.0">
                  <c:v>0.68720000000000003</c:v>
                </c:pt>
                <c:pt idx="679" formatCode="0.0">
                  <c:v>0.6956</c:v>
                </c:pt>
                <c:pt idx="680" formatCode="0.0">
                  <c:v>0.70230000000000004</c:v>
                </c:pt>
                <c:pt idx="681" formatCode="0.0">
                  <c:v>0.70279999999999998</c:v>
                </c:pt>
                <c:pt idx="682" formatCode="0.0">
                  <c:v>0.71250000000000002</c:v>
                </c:pt>
                <c:pt idx="683" formatCode="0.0">
                  <c:v>0.71460000000000001</c:v>
                </c:pt>
                <c:pt idx="684" formatCode="0.0">
                  <c:v>0.71840000000000004</c:v>
                </c:pt>
                <c:pt idx="685" formatCode="0.0">
                  <c:v>0.73580000000000001</c:v>
                </c:pt>
                <c:pt idx="686" formatCode="0.0">
                  <c:v>0.74509999999999998</c:v>
                </c:pt>
                <c:pt idx="687" formatCode="0.0">
                  <c:v>0.74809999999999999</c:v>
                </c:pt>
                <c:pt idx="688" formatCode="0.0">
                  <c:v>0.75180000000000002</c:v>
                </c:pt>
                <c:pt idx="689" formatCode="0.0">
                  <c:v>0.75739999999999996</c:v>
                </c:pt>
                <c:pt idx="690" formatCode="0.0">
                  <c:v>0.75819999999999999</c:v>
                </c:pt>
                <c:pt idx="691" formatCode="0.0">
                  <c:v>0.75829999999999997</c:v>
                </c:pt>
                <c:pt idx="692" formatCode="0.0">
                  <c:v>0.76070000000000004</c:v>
                </c:pt>
                <c:pt idx="693" formatCode="0.0">
                  <c:v>0.7752</c:v>
                </c:pt>
                <c:pt idx="694" formatCode="0.0">
                  <c:v>0.77880000000000005</c:v>
                </c:pt>
                <c:pt idx="695" formatCode="0.0">
                  <c:v>0.78149999999999997</c:v>
                </c:pt>
                <c:pt idx="696" formatCode="0.0">
                  <c:v>0.78439999999999999</c:v>
                </c:pt>
                <c:pt idx="697" formatCode="0.0">
                  <c:v>0.78520000000000001</c:v>
                </c:pt>
                <c:pt idx="698" formatCode="0.0">
                  <c:v>0.79249999999999998</c:v>
                </c:pt>
                <c:pt idx="699" formatCode="0.0">
                  <c:v>0.79690000000000005</c:v>
                </c:pt>
                <c:pt idx="700" formatCode="0.0">
                  <c:v>0.80359999999999998</c:v>
                </c:pt>
                <c:pt idx="701" formatCode="0.0">
                  <c:v>0.81240000000000001</c:v>
                </c:pt>
                <c:pt idx="702" formatCode="0.0">
                  <c:v>0.81920000000000004</c:v>
                </c:pt>
                <c:pt idx="703" formatCode="0.0">
                  <c:v>0.83079999999999998</c:v>
                </c:pt>
                <c:pt idx="704" formatCode="0.0">
                  <c:v>0.83589999999999998</c:v>
                </c:pt>
                <c:pt idx="705" formatCode="0.0">
                  <c:v>0.83819999999999995</c:v>
                </c:pt>
                <c:pt idx="706" formatCode="0.0">
                  <c:v>0.84670000000000001</c:v>
                </c:pt>
                <c:pt idx="707" formatCode="0.0">
                  <c:v>0.84889999999999999</c:v>
                </c:pt>
                <c:pt idx="708" formatCode="0.0">
                  <c:v>0.85570000000000002</c:v>
                </c:pt>
                <c:pt idx="709" formatCode="0.0">
                  <c:v>0.85929999999999995</c:v>
                </c:pt>
                <c:pt idx="710" formatCode="0.0">
                  <c:v>0.86229999999999996</c:v>
                </c:pt>
                <c:pt idx="711" formatCode="0.0">
                  <c:v>0.87050000000000005</c:v>
                </c:pt>
                <c:pt idx="712" formatCode="0.0">
                  <c:v>0.88229999999999997</c:v>
                </c:pt>
                <c:pt idx="713" formatCode="0.0">
                  <c:v>0.88200000000000001</c:v>
                </c:pt>
                <c:pt idx="714" formatCode="0.0">
                  <c:v>0.88439999999999996</c:v>
                </c:pt>
                <c:pt idx="715" formatCode="0.0">
                  <c:v>0.8871</c:v>
                </c:pt>
                <c:pt idx="716" formatCode="0.0">
                  <c:v>0.88959999999999995</c:v>
                </c:pt>
                <c:pt idx="717" formatCode="0.0">
                  <c:v>0.88880000000000003</c:v>
                </c:pt>
                <c:pt idx="718" formatCode="0.0">
                  <c:v>0.87819999999999998</c:v>
                </c:pt>
                <c:pt idx="719" formatCode="0.0">
                  <c:v>0.87570000000000003</c:v>
                </c:pt>
                <c:pt idx="720" formatCode="0.0">
                  <c:v>0.87990000000000002</c:v>
                </c:pt>
                <c:pt idx="721" formatCode="0.0">
                  <c:v>0.87229999999999996</c:v>
                </c:pt>
                <c:pt idx="722" formatCode="0.0">
                  <c:v>0.86950000000000005</c:v>
                </c:pt>
                <c:pt idx="723" formatCode="0.0">
                  <c:v>0.86599999999999999</c:v>
                </c:pt>
                <c:pt idx="724" formatCode="0.0">
                  <c:v>0.85489999999999999</c:v>
                </c:pt>
                <c:pt idx="725" formatCode="0.0">
                  <c:v>0.85429999999999995</c:v>
                </c:pt>
                <c:pt idx="726" formatCode="0.0">
                  <c:v>0.85629999999999995</c:v>
                </c:pt>
                <c:pt idx="727" formatCode="0.0">
                  <c:v>0.85640000000000005</c:v>
                </c:pt>
                <c:pt idx="728" formatCode="0.0">
                  <c:v>0.86</c:v>
                </c:pt>
                <c:pt idx="729" formatCode="0.0">
                  <c:v>0.8619</c:v>
                </c:pt>
                <c:pt idx="730" formatCode="0.0">
                  <c:v>0.87139999999999995</c:v>
                </c:pt>
                <c:pt idx="731" formatCode="0.0">
                  <c:v>0.88770000000000004</c:v>
                </c:pt>
                <c:pt idx="732" formatCode="0.0">
                  <c:v>0.89100000000000001</c:v>
                </c:pt>
                <c:pt idx="733" formatCode="0.0">
                  <c:v>0.90920000000000001</c:v>
                </c:pt>
                <c:pt idx="734" formatCode="0.0">
                  <c:v>0.91349999999999998</c:v>
                </c:pt>
                <c:pt idx="735" formatCode="0.0">
                  <c:v>0.89500000000000002</c:v>
                </c:pt>
                <c:pt idx="736" formatCode="0.0">
                  <c:v>0.88490000000000002</c:v>
                </c:pt>
                <c:pt idx="737" formatCode="0.0">
                  <c:v>0.88880000000000003</c:v>
                </c:pt>
                <c:pt idx="738" formatCode="0.0">
                  <c:v>0.89890000000000003</c:v>
                </c:pt>
                <c:pt idx="739" formatCode="0.0">
                  <c:v>0.9103</c:v>
                </c:pt>
                <c:pt idx="740" formatCode="0.0">
                  <c:v>0.92679999999999996</c:v>
                </c:pt>
                <c:pt idx="741" formatCode="0.0">
                  <c:v>0.95020000000000004</c:v>
                </c:pt>
                <c:pt idx="742" formatCode="0.0">
                  <c:v>0.96970000000000001</c:v>
                </c:pt>
                <c:pt idx="743" formatCode="0.0">
                  <c:v>0.99050000000000005</c:v>
                </c:pt>
                <c:pt idx="744" formatCode="0.0">
                  <c:v>1.0009999999999999</c:v>
                </c:pt>
                <c:pt idx="745" formatCode="0.0">
                  <c:v>1.0025999999999999</c:v>
                </c:pt>
                <c:pt idx="746" formatCode="0.0">
                  <c:v>1.0314000000000001</c:v>
                </c:pt>
                <c:pt idx="747" formatCode="0.0">
                  <c:v>1.0654999999999999</c:v>
                </c:pt>
                <c:pt idx="748" formatCode="0.0">
                  <c:v>1.0985</c:v>
                </c:pt>
                <c:pt idx="749" formatCode="0.0">
                  <c:v>1.1233</c:v>
                </c:pt>
                <c:pt idx="750" formatCode="0.0">
                  <c:v>1.1339999999999999</c:v>
                </c:pt>
                <c:pt idx="751" formatCode="0.0">
                  <c:v>1.1396999999999999</c:v>
                </c:pt>
                <c:pt idx="752" formatCode="0.0">
                  <c:v>1.1380999999999999</c:v>
                </c:pt>
                <c:pt idx="753" formatCode="0.0">
                  <c:v>1.1294999999999999</c:v>
                </c:pt>
                <c:pt idx="754" formatCode="0.0">
                  <c:v>1.1332</c:v>
                </c:pt>
                <c:pt idx="755" formatCode="0.0">
                  <c:v>1.1269</c:v>
                </c:pt>
                <c:pt idx="756" formatCode="0.0">
                  <c:v>1.1306</c:v>
                </c:pt>
                <c:pt idx="757" formatCode="0.0">
                  <c:v>1.141</c:v>
                </c:pt>
                <c:pt idx="758" formatCode="0.0">
                  <c:v>1.1383000000000001</c:v>
                </c:pt>
                <c:pt idx="759" formatCode="0.0">
                  <c:v>1.1508</c:v>
                </c:pt>
                <c:pt idx="760" formatCode="0.0">
                  <c:v>1.147</c:v>
                </c:pt>
                <c:pt idx="761" formatCode="0.0">
                  <c:v>1.1323000000000001</c:v>
                </c:pt>
                <c:pt idx="762" formatCode="0.0">
                  <c:v>1.1109</c:v>
                </c:pt>
                <c:pt idx="763" formatCode="0.0">
                  <c:v>1.0952999999999999</c:v>
                </c:pt>
                <c:pt idx="764" formatCode="0.0">
                  <c:v>1.0779000000000001</c:v>
                </c:pt>
                <c:pt idx="765" formatCode="0.0">
                  <c:v>1.0587</c:v>
                </c:pt>
                <c:pt idx="766" formatCode="0.0">
                  <c:v>1.0274000000000001</c:v>
                </c:pt>
                <c:pt idx="767" formatCode="0.0">
                  <c:v>1.0046999999999999</c:v>
                </c:pt>
                <c:pt idx="768" formatCode="0.0">
                  <c:v>0.98250000000000004</c:v>
                </c:pt>
                <c:pt idx="887" formatCode="0.0">
                  <c:v>#N/A</c:v>
                </c:pt>
              </c:numCache>
            </c:numRef>
          </c:val>
          <c:smooth val="0"/>
          <c:extLst>
            <c:ext xmlns:c16="http://schemas.microsoft.com/office/drawing/2014/chart" uri="{C3380CC4-5D6E-409C-BE32-E72D297353CC}">
              <c16:uniqueId val="{00000015-E9BE-45CC-9C99-BB9970E93E11}"/>
            </c:ext>
          </c:extLst>
        </c:ser>
        <c:ser>
          <c:idx val="5"/>
          <c:order val="7"/>
          <c:tx>
            <c:strRef>
              <c:f>HS2FAM!$U$2</c:f>
              <c:strCache>
                <c:ptCount val="1"/>
                <c:pt idx="0">
                  <c:v>0.983</c:v>
                </c:pt>
              </c:strCache>
            </c:strRef>
          </c:tx>
          <c:marker>
            <c:symbol val="none"/>
          </c:marker>
          <c:dLbls>
            <c:dLbl>
              <c:idx val="410"/>
              <c:layout>
                <c:manualLayout>
                  <c:x val="-0.11337868480725624"/>
                  <c:y val="0.1339869281045751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E9BE-45CC-9C99-BB9970E93E11}"/>
                </c:ext>
              </c:extLst>
            </c:dLbl>
            <c:dLbl>
              <c:idx val="759"/>
              <c:layout>
                <c:manualLayout>
                  <c:x val="1.0532644804980346E-16"/>
                  <c:y val="6.64540138224348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E9BE-45CC-9C99-BB9970E93E11}"/>
                </c:ext>
              </c:extLst>
            </c:dLbl>
            <c:dLbl>
              <c:idx val="766"/>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E9BE-45CC-9C99-BB9970E93E11}"/>
                </c:ext>
              </c:extLst>
            </c:dLbl>
            <c:dLbl>
              <c:idx val="767"/>
              <c:layout>
                <c:manualLayout>
                  <c:x val="-4.3087971274685813E-3"/>
                  <c:y val="-5.882352941176482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A744-4775-A0C6-464B32FAC52B}"/>
                </c:ext>
              </c:extLst>
            </c:dLbl>
            <c:dLbl>
              <c:idx val="768"/>
              <c:layout>
                <c:manualLayout>
                  <c:x val="0"/>
                  <c:y val="-4.57516339869282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A8F9-4C5D-B142-CB9CF6D2BB45}"/>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HS2FAM!$A$3:$A$518</c:f>
              <c:numCache>
                <c:formatCode>mmm\-yy</c:formatCode>
                <c:ptCount val="516"/>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numCache>
            </c:numRef>
          </c:cat>
          <c:val>
            <c:numRef>
              <c:f>HS2FAM!$U$3:$U$890</c:f>
              <c:numCache>
                <c:formatCode>General</c:formatCode>
                <c:ptCount val="88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#N/A</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0.98250000000000004</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780" formatCode="0.0">
                  <c:v>#N/A</c:v>
                </c:pt>
                <c:pt idx="781" formatCode="0.0">
                  <c:v>#N/A</c:v>
                </c:pt>
                <c:pt idx="782" formatCode="0.0">
                  <c:v>#N/A</c:v>
                </c:pt>
                <c:pt idx="783" formatCode="0.0">
                  <c:v>#N/A</c:v>
                </c:pt>
                <c:pt idx="784" formatCode="0.0">
                  <c:v>#N/A</c:v>
                </c:pt>
                <c:pt idx="785" formatCode="0.0">
                  <c:v>#N/A</c:v>
                </c:pt>
                <c:pt idx="786" formatCode="0.0">
                  <c:v>#N/A</c:v>
                </c:pt>
                <c:pt idx="787" formatCode="0.0">
                  <c:v>#N/A</c:v>
                </c:pt>
                <c:pt idx="788" formatCode="0.0">
                  <c:v>#N/A</c:v>
                </c:pt>
                <c:pt idx="789" formatCode="0.0">
                  <c:v>#N/A</c:v>
                </c:pt>
                <c:pt idx="790" formatCode="0.0">
                  <c:v>#N/A</c:v>
                </c:pt>
                <c:pt idx="791" formatCode="0.0">
                  <c:v>#N/A</c:v>
                </c:pt>
                <c:pt idx="792" formatCode="0.0">
                  <c:v>#N/A</c:v>
                </c:pt>
                <c:pt idx="793" formatCode="0.0">
                  <c:v>#N/A</c:v>
                </c:pt>
                <c:pt idx="794" formatCode="0.0">
                  <c:v>#N/A</c:v>
                </c:pt>
                <c:pt idx="795" formatCode="0.0">
                  <c:v>#N/A</c:v>
                </c:pt>
                <c:pt idx="796" formatCode="0.0">
                  <c:v>#N/A</c:v>
                </c:pt>
                <c:pt idx="797" formatCode="0.0">
                  <c:v>#N/A</c:v>
                </c:pt>
                <c:pt idx="798" formatCode="0.0">
                  <c:v>#N/A</c:v>
                </c:pt>
                <c:pt idx="799" formatCode="0.0">
                  <c:v>#N/A</c:v>
                </c:pt>
                <c:pt idx="800" formatCode="0.0">
                  <c:v>#N/A</c:v>
                </c:pt>
                <c:pt idx="801" formatCode="0.0">
                  <c:v>#N/A</c:v>
                </c:pt>
                <c:pt idx="802" formatCode="0.0">
                  <c:v>#N/A</c:v>
                </c:pt>
                <c:pt idx="803" formatCode="0.0">
                  <c:v>#N/A</c:v>
                </c:pt>
                <c:pt idx="804" formatCode="0.0">
                  <c:v>#N/A</c:v>
                </c:pt>
                <c:pt idx="805" formatCode="0.0">
                  <c:v>#N/A</c:v>
                </c:pt>
                <c:pt idx="806" formatCode="0.0">
                  <c:v>#N/A</c:v>
                </c:pt>
                <c:pt idx="807" formatCode="0.0">
                  <c:v>#N/A</c:v>
                </c:pt>
                <c:pt idx="808" formatCode="0.0">
                  <c:v>#N/A</c:v>
                </c:pt>
                <c:pt idx="809" formatCode="0.0">
                  <c:v>#N/A</c:v>
                </c:pt>
                <c:pt idx="810" formatCode="0.0">
                  <c:v>#N/A</c:v>
                </c:pt>
                <c:pt idx="811" formatCode="0.0">
                  <c:v>#N/A</c:v>
                </c:pt>
                <c:pt idx="812" formatCode="0.0">
                  <c:v>#N/A</c:v>
                </c:pt>
                <c:pt idx="813" formatCode="0.0">
                  <c:v>#N/A</c:v>
                </c:pt>
                <c:pt idx="814" formatCode="0.0">
                  <c:v>#N/A</c:v>
                </c:pt>
                <c:pt idx="815" formatCode="0.0">
                  <c:v>#N/A</c:v>
                </c:pt>
                <c:pt idx="816" formatCode="0.0">
                  <c:v>#N/A</c:v>
                </c:pt>
                <c:pt idx="817" formatCode="0.0">
                  <c:v>#N/A</c:v>
                </c:pt>
                <c:pt idx="818" formatCode="0.0">
                  <c:v>#N/A</c:v>
                </c:pt>
                <c:pt idx="819" formatCode="0.0">
                  <c:v>#N/A</c:v>
                </c:pt>
                <c:pt idx="820" formatCode="0.0">
                  <c:v>#N/A</c:v>
                </c:pt>
                <c:pt idx="821" formatCode="0.0">
                  <c:v>#N/A</c:v>
                </c:pt>
                <c:pt idx="822" formatCode="0.0">
                  <c:v>#N/A</c:v>
                </c:pt>
                <c:pt idx="823" formatCode="0.0">
                  <c:v>#N/A</c:v>
                </c:pt>
                <c:pt idx="824" formatCode="0.0">
                  <c:v>#N/A</c:v>
                </c:pt>
                <c:pt idx="825" formatCode="0.0">
                  <c:v>#N/A</c:v>
                </c:pt>
                <c:pt idx="826" formatCode="0.0">
                  <c:v>#N/A</c:v>
                </c:pt>
                <c:pt idx="827" formatCode="0.0">
                  <c:v>#N/A</c:v>
                </c:pt>
                <c:pt idx="828" formatCode="0.0">
                  <c:v>#N/A</c:v>
                </c:pt>
                <c:pt idx="829" formatCode="0.0">
                  <c:v>#N/A</c:v>
                </c:pt>
                <c:pt idx="830" formatCode="0.0">
                  <c:v>#N/A</c:v>
                </c:pt>
                <c:pt idx="831" formatCode="0.0">
                  <c:v>#N/A</c:v>
                </c:pt>
                <c:pt idx="832" formatCode="0.0">
                  <c:v>#N/A</c:v>
                </c:pt>
                <c:pt idx="833" formatCode="0.0">
                  <c:v>#N/A</c:v>
                </c:pt>
                <c:pt idx="834" formatCode="0.0">
                  <c:v>#N/A</c:v>
                </c:pt>
                <c:pt idx="835" formatCode="0.0">
                  <c:v>#N/A</c:v>
                </c:pt>
                <c:pt idx="836" formatCode="0.0">
                  <c:v>#N/A</c:v>
                </c:pt>
                <c:pt idx="837" formatCode="0.0">
                  <c:v>#N/A</c:v>
                </c:pt>
                <c:pt idx="838" formatCode="0.0">
                  <c:v>#N/A</c:v>
                </c:pt>
                <c:pt idx="839" formatCode="0.0">
                  <c:v>#N/A</c:v>
                </c:pt>
                <c:pt idx="840" formatCode="0.0">
                  <c:v>#N/A</c:v>
                </c:pt>
                <c:pt idx="841" formatCode="0.0">
                  <c:v>#N/A</c:v>
                </c:pt>
                <c:pt idx="842" formatCode="0.0">
                  <c:v>#N/A</c:v>
                </c:pt>
                <c:pt idx="843" formatCode="0.0">
                  <c:v>#N/A</c:v>
                </c:pt>
                <c:pt idx="844" formatCode="0.0">
                  <c:v>#N/A</c:v>
                </c:pt>
                <c:pt idx="845" formatCode="0.0">
                  <c:v>#N/A</c:v>
                </c:pt>
                <c:pt idx="846" formatCode="0.0">
                  <c:v>#N/A</c:v>
                </c:pt>
                <c:pt idx="847" formatCode="0.0">
                  <c:v>#N/A</c:v>
                </c:pt>
                <c:pt idx="848" formatCode="0.0">
                  <c:v>#N/A</c:v>
                </c:pt>
                <c:pt idx="849" formatCode="0.0">
                  <c:v>#N/A</c:v>
                </c:pt>
                <c:pt idx="850" formatCode="0.0">
                  <c:v>#N/A</c:v>
                </c:pt>
                <c:pt idx="851" formatCode="0.0">
                  <c:v>#N/A</c:v>
                </c:pt>
                <c:pt idx="852" formatCode="0.0">
                  <c:v>#N/A</c:v>
                </c:pt>
                <c:pt idx="853" formatCode="0.0">
                  <c:v>#N/A</c:v>
                </c:pt>
                <c:pt idx="854" formatCode="0.0">
                  <c:v>#N/A</c:v>
                </c:pt>
                <c:pt idx="855" formatCode="0.0">
                  <c:v>#N/A</c:v>
                </c:pt>
                <c:pt idx="856" formatCode="0.0">
                  <c:v>#N/A</c:v>
                </c:pt>
                <c:pt idx="857" formatCode="0.0">
                  <c:v>#N/A</c:v>
                </c:pt>
                <c:pt idx="858" formatCode="0.0">
                  <c:v>#N/A</c:v>
                </c:pt>
                <c:pt idx="859" formatCode="0.0">
                  <c:v>#N/A</c:v>
                </c:pt>
                <c:pt idx="860" formatCode="0.0">
                  <c:v>#N/A</c:v>
                </c:pt>
                <c:pt idx="861" formatCode="0.0">
                  <c:v>#N/A</c:v>
                </c:pt>
                <c:pt idx="862" formatCode="0.0">
                  <c:v>#N/A</c:v>
                </c:pt>
                <c:pt idx="863" formatCode="0.0">
                  <c:v>#N/A</c:v>
                </c:pt>
                <c:pt idx="864" formatCode="0.0">
                  <c:v>#N/A</c:v>
                </c:pt>
                <c:pt idx="865" formatCode="0.0">
                  <c:v>#N/A</c:v>
                </c:pt>
                <c:pt idx="866" formatCode="0.0">
                  <c:v>#N/A</c:v>
                </c:pt>
                <c:pt idx="867" formatCode="0.0">
                  <c:v>#N/A</c:v>
                </c:pt>
                <c:pt idx="868" formatCode="0.0">
                  <c:v>#N/A</c:v>
                </c:pt>
                <c:pt idx="869" formatCode="0.0">
                  <c:v>#N/A</c:v>
                </c:pt>
                <c:pt idx="870" formatCode="0.0">
                  <c:v>#N/A</c:v>
                </c:pt>
                <c:pt idx="871" formatCode="0.0">
                  <c:v>#N/A</c:v>
                </c:pt>
                <c:pt idx="872" formatCode="0.0">
                  <c:v>#N/A</c:v>
                </c:pt>
                <c:pt idx="873" formatCode="0.0">
                  <c:v>#N/A</c:v>
                </c:pt>
                <c:pt idx="874" formatCode="0.0">
                  <c:v>#N/A</c:v>
                </c:pt>
                <c:pt idx="875" formatCode="0.0">
                  <c:v>#N/A</c:v>
                </c:pt>
                <c:pt idx="876" formatCode="0.0">
                  <c:v>#N/A</c:v>
                </c:pt>
                <c:pt idx="877" formatCode="0.0">
                  <c:v>#N/A</c:v>
                </c:pt>
                <c:pt idx="878" formatCode="0.0">
                  <c:v>#N/A</c:v>
                </c:pt>
                <c:pt idx="879" formatCode="0.0">
                  <c:v>#N/A</c:v>
                </c:pt>
                <c:pt idx="880" formatCode="0.0">
                  <c:v>#N/A</c:v>
                </c:pt>
                <c:pt idx="881" formatCode="0.0">
                  <c:v>#N/A</c:v>
                </c:pt>
                <c:pt idx="882" formatCode="0.0">
                  <c:v>#N/A</c:v>
                </c:pt>
                <c:pt idx="883" formatCode="0.0">
                  <c:v>#N/A</c:v>
                </c:pt>
                <c:pt idx="884" formatCode="0.0">
                  <c:v>#N/A</c:v>
                </c:pt>
                <c:pt idx="885" formatCode="0.0">
                  <c:v>#N/A</c:v>
                </c:pt>
                <c:pt idx="886" formatCode="0.0">
                  <c:v>#N/A</c:v>
                </c:pt>
                <c:pt idx="887" formatCode="0.0">
                  <c:v>#N/A</c:v>
                </c:pt>
              </c:numCache>
            </c:numRef>
          </c:val>
          <c:smooth val="0"/>
          <c:extLst>
            <c:ext xmlns:c16="http://schemas.microsoft.com/office/drawing/2014/chart" uri="{C3380CC4-5D6E-409C-BE32-E72D297353CC}">
              <c16:uniqueId val="{00000018-E9BE-45CC-9C99-BB9970E93E11}"/>
            </c:ext>
          </c:extLst>
        </c:ser>
        <c:ser>
          <c:idx val="9"/>
          <c:order val="9"/>
          <c:tx>
            <c:v>12MMT Forecast</c:v>
          </c:tx>
          <c:marker>
            <c:symbol val="diamond"/>
            <c:size val="8"/>
            <c:spPr>
              <a:solidFill>
                <a:srgbClr val="08A685"/>
              </a:solidFill>
              <a:ln>
                <a:solidFill>
                  <a:srgbClr val="5F5F5F"/>
                </a:solidFill>
              </a:ln>
            </c:spPr>
          </c:marker>
          <c:dLbls>
            <c:delete val="1"/>
          </c:dLbls>
          <c:val>
            <c:numRef>
              <c:f>HS2FAM!$K$3:$K$806</c:f>
              <c:numCache>
                <c:formatCode>General</c:formatCode>
                <c:ptCount val="804"/>
                <c:pt idx="770" formatCode="0.00">
                  <c:v>0.9174698</c:v>
                </c:pt>
                <c:pt idx="773" formatCode="0.00">
                  <c:v>0.87073869999999998</c:v>
                </c:pt>
                <c:pt idx="776" formatCode="0.00">
                  <c:v>0.8495665</c:v>
                </c:pt>
                <c:pt idx="779" formatCode="0.00">
                  <c:v>0.85258549439999998</c:v>
                </c:pt>
                <c:pt idx="782" formatCode="0.00">
                  <c:v>0.862421612</c:v>
                </c:pt>
                <c:pt idx="785" formatCode="0.00">
                  <c:v>0.87944608700000004</c:v>
                </c:pt>
                <c:pt idx="788" formatCode="0.00">
                  <c:v>0.90563788899999997</c:v>
                </c:pt>
                <c:pt idx="791" formatCode="0.00">
                  <c:v>0.9259078469184</c:v>
                </c:pt>
                <c:pt idx="794" formatCode="0.00">
                  <c:v>0.93745229224399995</c:v>
                </c:pt>
                <c:pt idx="797" formatCode="0.00">
                  <c:v>0.93924842091600003</c:v>
                </c:pt>
                <c:pt idx="800" formatCode="0.00">
                  <c:v>0.95273105922800005</c:v>
                </c:pt>
                <c:pt idx="803" formatCode="0.00">
                  <c:v>0.96109234510129904</c:v>
                </c:pt>
              </c:numCache>
            </c:numRef>
          </c:val>
          <c:smooth val="0"/>
          <c:extLst>
            <c:ext xmlns:c16="http://schemas.microsoft.com/office/drawing/2014/chart" uri="{C3380CC4-5D6E-409C-BE32-E72D297353CC}">
              <c16:uniqueId val="{00000019-E9BE-45CC-9C99-BB9970E93E11}"/>
            </c:ext>
          </c:extLst>
        </c:ser>
        <c:dLbls>
          <c:dLblPos val="r"/>
          <c:showLegendKey val="0"/>
          <c:showVal val="1"/>
          <c:showCatName val="0"/>
          <c:showSerName val="0"/>
          <c:showPercent val="0"/>
          <c:showBubbleSize val="0"/>
        </c:dLbls>
        <c:marker val="1"/>
        <c:smooth val="0"/>
        <c:axId val="752798751"/>
        <c:axId val="307581152"/>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2"/>
        <c:minorTimeUnit val="months"/>
      </c:dateAx>
      <c:valAx>
        <c:axId val="1106967296"/>
        <c:scaling>
          <c:orientation val="minMax"/>
          <c:max val="50"/>
          <c:min val="-100"/>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25"/>
      </c:valAx>
      <c:valAx>
        <c:axId val="307581152"/>
        <c:scaling>
          <c:orientation val="minMax"/>
          <c:max val="6"/>
          <c:min val="0"/>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1"/>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899073629239988E-2"/>
          <c:y val="9.2372648993038556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OPEESA!$B$9:$B$536</c:f>
              <c:numCache>
                <c:formatCode>General</c:formatCode>
                <c:ptCount val="5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numCache>
            </c:numRef>
          </c:val>
          <c:smooth val="0"/>
          <c:extLst>
            <c:ext xmlns:c16="http://schemas.microsoft.com/office/drawing/2014/chart" uri="{C3380CC4-5D6E-409C-BE32-E72D297353CC}">
              <c16:uniqueId val="{00000000-88BA-4147-A5BD-D957F0061AF9}"/>
            </c:ext>
          </c:extLst>
        </c:ser>
        <c:ser>
          <c:idx val="5"/>
          <c:order val="1"/>
          <c:tx>
            <c:v>OPEESA</c:v>
          </c:tx>
          <c:spPr>
            <a:ln w="57150">
              <a:solidFill>
                <a:srgbClr val="386092">
                  <a:lumMod val="75000"/>
                </a:srgbClr>
              </a:solidFill>
            </a:ln>
            <a:effectLst>
              <a:outerShdw blurRad="38100" dist="25400" dir="5400000" algn="ctr" rotWithShape="0">
                <a:srgbClr val="000000">
                  <a:alpha val="95000"/>
                </a:srgbClr>
              </a:outerShdw>
            </a:effectLst>
          </c:spPr>
          <c:marker>
            <c:symbol val="none"/>
          </c:marker>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OPEESA!$I$9:$I$536</c:f>
              <c:numCache>
                <c:formatCode>General</c:formatCode>
                <c:ptCount val="528"/>
                <c:pt idx="0" formatCode="0.0">
                  <c:v>0</c:v>
                </c:pt>
                <c:pt idx="176" formatCode="0.0">
                  <c:v>7.1772199410999997</c:v>
                </c:pt>
                <c:pt idx="177" formatCode="0.0">
                  <c:v>7.6014564975000001</c:v>
                </c:pt>
                <c:pt idx="178" formatCode="0.0">
                  <c:v>7.8534774626999999</c:v>
                </c:pt>
                <c:pt idx="179" formatCode="0.0">
                  <c:v>8.1949208083999991</c:v>
                </c:pt>
                <c:pt idx="180" formatCode="0.0">
                  <c:v>6.8254887050999997</c:v>
                </c:pt>
                <c:pt idx="181" formatCode="0.0">
                  <c:v>6.6940043288000002</c:v>
                </c:pt>
                <c:pt idx="182" formatCode="0.0">
                  <c:v>6.4903253343999996</c:v>
                </c:pt>
                <c:pt idx="183" formatCode="0.0">
                  <c:v>8.3901719253000007</c:v>
                </c:pt>
                <c:pt idx="184" formatCode="0.0">
                  <c:v>8.2920173478999999</c:v>
                </c:pt>
                <c:pt idx="185" formatCode="0.0">
                  <c:v>7.9537074496000004</c:v>
                </c:pt>
                <c:pt idx="186" formatCode="0.0">
                  <c:v>9.1409471731000007</c:v>
                </c:pt>
                <c:pt idx="187" formatCode="0.0">
                  <c:v>8.9409648358999991</c:v>
                </c:pt>
                <c:pt idx="188" formatCode="0.0">
                  <c:v>9.2282468077999997</c:v>
                </c:pt>
                <c:pt idx="189" formatCode="0.0">
                  <c:v>10.0384391403</c:v>
                </c:pt>
                <c:pt idx="190" formatCode="0.0">
                  <c:v>9.3304509418000006</c:v>
                </c:pt>
                <c:pt idx="191" formatCode="0.0">
                  <c:v>9.8294895498999999</c:v>
                </c:pt>
                <c:pt idx="192" formatCode="0.0">
                  <c:v>11.538916112900001</c:v>
                </c:pt>
                <c:pt idx="193" formatCode="0.0">
                  <c:v>11.058838167699999</c:v>
                </c:pt>
                <c:pt idx="194" formatCode="0.0">
                  <c:v>8.9538908935000006</c:v>
                </c:pt>
                <c:pt idx="195" formatCode="0.0">
                  <c:v>7.6922765226000003</c:v>
                </c:pt>
                <c:pt idx="196" formatCode="0.0">
                  <c:v>9.5795583602000001</c:v>
                </c:pt>
                <c:pt idx="197" formatCode="0.0">
                  <c:v>12.3801567984</c:v>
                </c:pt>
                <c:pt idx="198" formatCode="0.0">
                  <c:v>15.042588027600001</c:v>
                </c:pt>
                <c:pt idx="199" formatCode="0.0">
                  <c:v>16.367949766500001</c:v>
                </c:pt>
                <c:pt idx="200" formatCode="0.0">
                  <c:v>16.677164937000001</c:v>
                </c:pt>
                <c:pt idx="201" formatCode="0.0">
                  <c:v>14.9904982909</c:v>
                </c:pt>
                <c:pt idx="202" formatCode="0.0">
                  <c:v>15.2003063922</c:v>
                </c:pt>
                <c:pt idx="203" formatCode="0.0">
                  <c:v>13.0731341496</c:v>
                </c:pt>
                <c:pt idx="204" formatCode="0.0">
                  <c:v>11.3607674132</c:v>
                </c:pt>
                <c:pt idx="205" formatCode="0.0">
                  <c:v>10.8601828971</c:v>
                </c:pt>
                <c:pt idx="206" formatCode="0.0">
                  <c:v>14.6048980613</c:v>
                </c:pt>
                <c:pt idx="207" formatCode="0.0">
                  <c:v>15.3828042542</c:v>
                </c:pt>
                <c:pt idx="208" formatCode="0.0">
                  <c:v>11.7478134162</c:v>
                </c:pt>
                <c:pt idx="209" formatCode="0.0">
                  <c:v>9.2764965538999995</c:v>
                </c:pt>
                <c:pt idx="210" formatCode="0.0">
                  <c:v>5.6106537721</c:v>
                </c:pt>
                <c:pt idx="211" formatCode="0.0">
                  <c:v>3.1041326952000001</c:v>
                </c:pt>
                <c:pt idx="212" formatCode="0.0">
                  <c:v>2.6844763333000001</c:v>
                </c:pt>
                <c:pt idx="213" formatCode="0.0">
                  <c:v>2.6664835440000001</c:v>
                </c:pt>
                <c:pt idx="214" formatCode="0.0">
                  <c:v>2.5633145863000002</c:v>
                </c:pt>
                <c:pt idx="215" formatCode="0.0">
                  <c:v>4.0090879247000002</c:v>
                </c:pt>
                <c:pt idx="216" formatCode="0.0">
                  <c:v>3.8469275572999999</c:v>
                </c:pt>
                <c:pt idx="217" formatCode="0.0">
                  <c:v>4.7878261321000002</c:v>
                </c:pt>
                <c:pt idx="218" formatCode="0.0">
                  <c:v>2.3959721231</c:v>
                </c:pt>
                <c:pt idx="219" formatCode="0.0">
                  <c:v>1.7912155006999999</c:v>
                </c:pt>
                <c:pt idx="220" formatCode="0.0">
                  <c:v>2.4268441749999998</c:v>
                </c:pt>
                <c:pt idx="221" formatCode="0.0">
                  <c:v>2.8997741683</c:v>
                </c:pt>
                <c:pt idx="222" formatCode="0.0">
                  <c:v>4.0886890311000004</c:v>
                </c:pt>
                <c:pt idx="223" formatCode="0.0">
                  <c:v>4.9157225892999996</c:v>
                </c:pt>
                <c:pt idx="224" formatCode="0.0">
                  <c:v>4.3549393066000004</c:v>
                </c:pt>
                <c:pt idx="225" formatCode="0.0">
                  <c:v>4.4090461815999999</c:v>
                </c:pt>
                <c:pt idx="226" formatCode="0.0">
                  <c:v>4.2987538703999997</c:v>
                </c:pt>
                <c:pt idx="227" formatCode="0.0">
                  <c:v>3.4535898709000001</c:v>
                </c:pt>
                <c:pt idx="228" formatCode="0.0">
                  <c:v>3.4317505982999998</c:v>
                </c:pt>
                <c:pt idx="229" formatCode="0.0">
                  <c:v>4.0597247530000002</c:v>
                </c:pt>
                <c:pt idx="230" formatCode="0.0">
                  <c:v>5.7245796682999996</c:v>
                </c:pt>
                <c:pt idx="231" formatCode="0.0">
                  <c:v>4.5599627532999998</c:v>
                </c:pt>
                <c:pt idx="232" formatCode="0.0">
                  <c:v>4.7104152751999999</c:v>
                </c:pt>
                <c:pt idx="233" formatCode="0.0">
                  <c:v>3.7265060392999998</c:v>
                </c:pt>
                <c:pt idx="234" formatCode="0.0">
                  <c:v>1.6283222303</c:v>
                </c:pt>
                <c:pt idx="235" formatCode="0.0">
                  <c:v>3.3030749574999998</c:v>
                </c:pt>
                <c:pt idx="236" formatCode="0.0">
                  <c:v>3.9826355867999998</c:v>
                </c:pt>
                <c:pt idx="237" formatCode="0.0">
                  <c:v>4.0625624476000004</c:v>
                </c:pt>
                <c:pt idx="238" formatCode="0.0">
                  <c:v>4.4311667478999999</c:v>
                </c:pt>
                <c:pt idx="239" formatCode="0.0">
                  <c:v>4.4954611116000001</c:v>
                </c:pt>
                <c:pt idx="240" formatCode="0.0">
                  <c:v>5.7107965749999998</c:v>
                </c:pt>
                <c:pt idx="241" formatCode="0.0">
                  <c:v>3.3961852983999998</c:v>
                </c:pt>
                <c:pt idx="242" formatCode="0.0">
                  <c:v>2.2352183120000002</c:v>
                </c:pt>
                <c:pt idx="243" formatCode="0.0">
                  <c:v>3.0528958460000002</c:v>
                </c:pt>
                <c:pt idx="244" formatCode="0.0">
                  <c:v>4.3327836547</c:v>
                </c:pt>
                <c:pt idx="245" formatCode="0.0">
                  <c:v>5.1203338055999996</c:v>
                </c:pt>
                <c:pt idx="246" formatCode="0.0">
                  <c:v>7.2941982096000002</c:v>
                </c:pt>
                <c:pt idx="247" formatCode="0.0">
                  <c:v>5.7754269715</c:v>
                </c:pt>
                <c:pt idx="248" formatCode="0.0">
                  <c:v>5.2189359603999996</c:v>
                </c:pt>
                <c:pt idx="249" formatCode="0.0">
                  <c:v>5.8558289501000003</c:v>
                </c:pt>
                <c:pt idx="250" formatCode="0.0">
                  <c:v>5.8361198760999997</c:v>
                </c:pt>
                <c:pt idx="251" formatCode="0.0">
                  <c:v>6.4259310448000004</c:v>
                </c:pt>
                <c:pt idx="252" formatCode="0.0">
                  <c:v>5.4776197567000002</c:v>
                </c:pt>
                <c:pt idx="253" formatCode="0.0">
                  <c:v>6.1032209731</c:v>
                </c:pt>
                <c:pt idx="254" formatCode="0.0">
                  <c:v>5.1904723102999997</c:v>
                </c:pt>
                <c:pt idx="255" formatCode="0.0">
                  <c:v>4.3555347271000002</c:v>
                </c:pt>
                <c:pt idx="256" formatCode="0.0">
                  <c:v>4.4783010595999997</c:v>
                </c:pt>
                <c:pt idx="257" formatCode="0.0">
                  <c:v>5.4143814198999998</c:v>
                </c:pt>
                <c:pt idx="258" formatCode="0.0">
                  <c:v>4.9858102252999998</c:v>
                </c:pt>
                <c:pt idx="259" formatCode="0.0">
                  <c:v>4.8392581689999998</c:v>
                </c:pt>
                <c:pt idx="260" formatCode="0.0">
                  <c:v>5.1129299597999998</c:v>
                </c:pt>
                <c:pt idx="261" formatCode="0.0">
                  <c:v>4.8302488785</c:v>
                </c:pt>
                <c:pt idx="262" formatCode="0.0">
                  <c:v>4.724831419</c:v>
                </c:pt>
                <c:pt idx="263" formatCode="0.0">
                  <c:v>4.8837936899000001</c:v>
                </c:pt>
                <c:pt idx="264" formatCode="0.0">
                  <c:v>4.8895064009000002</c:v>
                </c:pt>
                <c:pt idx="265" formatCode="0.0">
                  <c:v>5.9394831563999997</c:v>
                </c:pt>
                <c:pt idx="266" formatCode="0.0">
                  <c:v>6.7127704989000003</c:v>
                </c:pt>
                <c:pt idx="267" formatCode="0.0">
                  <c:v>9.9148988478</c:v>
                </c:pt>
                <c:pt idx="268" formatCode="0.0">
                  <c:v>7.990388737</c:v>
                </c:pt>
                <c:pt idx="269" formatCode="0.0">
                  <c:v>5.4141969602</c:v>
                </c:pt>
                <c:pt idx="270" formatCode="0.0">
                  <c:v>6.1195127300000003</c:v>
                </c:pt>
                <c:pt idx="271" formatCode="0.0">
                  <c:v>6.0510785948999999</c:v>
                </c:pt>
                <c:pt idx="272" formatCode="0.0">
                  <c:v>6.2465191224999996</c:v>
                </c:pt>
                <c:pt idx="273" formatCode="0.0">
                  <c:v>5.8442876679999998</c:v>
                </c:pt>
                <c:pt idx="274" formatCode="0.0">
                  <c:v>4.9931480059000002</c:v>
                </c:pt>
                <c:pt idx="275" formatCode="0.0">
                  <c:v>3.8764287604000001</c:v>
                </c:pt>
                <c:pt idx="276" formatCode="0.0">
                  <c:v>2.0055512478000002</c:v>
                </c:pt>
                <c:pt idx="277" formatCode="0.0">
                  <c:v>-1.7688586998</c:v>
                </c:pt>
                <c:pt idx="278" formatCode="0.0">
                  <c:v>-4.6101104953999998</c:v>
                </c:pt>
                <c:pt idx="279" formatCode="0.0">
                  <c:v>-9.3530204437000002</c:v>
                </c:pt>
                <c:pt idx="280" formatCode="0.0">
                  <c:v>-9.9160260404000002</c:v>
                </c:pt>
                <c:pt idx="281" formatCode="0.0">
                  <c:v>-6.7868323673999997</c:v>
                </c:pt>
                <c:pt idx="282" formatCode="0.0">
                  <c:v>-7.8112152611000001</c:v>
                </c:pt>
                <c:pt idx="283" formatCode="0.0">
                  <c:v>-7.5139350977000001</c:v>
                </c:pt>
                <c:pt idx="284" formatCode="0.0">
                  <c:v>-7.4937214231000002</c:v>
                </c:pt>
                <c:pt idx="285" formatCode="0.0">
                  <c:v>-7.2430243703999997</c:v>
                </c:pt>
                <c:pt idx="286" formatCode="0.0">
                  <c:v>-5.9231624732999997</c:v>
                </c:pt>
                <c:pt idx="287" formatCode="0.0">
                  <c:v>-4.3304308301000001</c:v>
                </c:pt>
                <c:pt idx="288" formatCode="0.0">
                  <c:v>-0.98966057519999995</c:v>
                </c:pt>
                <c:pt idx="289" formatCode="0.0">
                  <c:v>3.4689498544999999</c:v>
                </c:pt>
                <c:pt idx="290" formatCode="0.0">
                  <c:v>11.723565796000001</c:v>
                </c:pt>
                <c:pt idx="291" formatCode="0.0">
                  <c:v>19.102919414199999</c:v>
                </c:pt>
                <c:pt idx="292" formatCode="0.0">
                  <c:v>20.5964090678</c:v>
                </c:pt>
                <c:pt idx="293" formatCode="0.0">
                  <c:v>18.103977373900001</c:v>
                </c:pt>
                <c:pt idx="294" formatCode="0.0">
                  <c:v>18.572070995499999</c:v>
                </c:pt>
                <c:pt idx="295" formatCode="0.0">
                  <c:v>19.030524162199999</c:v>
                </c:pt>
                <c:pt idx="296" formatCode="0.0">
                  <c:v>19.394360507599998</c:v>
                </c:pt>
                <c:pt idx="297" formatCode="0.0">
                  <c:v>19.306759714799998</c:v>
                </c:pt>
                <c:pt idx="298" formatCode="0.0">
                  <c:v>18.676800443299999</c:v>
                </c:pt>
                <c:pt idx="299" formatCode="0.0">
                  <c:v>16.402327053400001</c:v>
                </c:pt>
                <c:pt idx="300" formatCode="0.0">
                  <c:v>17.196840886099999</c:v>
                </c:pt>
                <c:pt idx="301" formatCode="0.0">
                  <c:v>18.278499118300001</c:v>
                </c:pt>
                <c:pt idx="302" formatCode="0.0">
                  <c:v>12.6259408323</c:v>
                </c:pt>
                <c:pt idx="303" formatCode="0.0">
                  <c:v>7.7725769777</c:v>
                </c:pt>
                <c:pt idx="304" formatCode="0.0">
                  <c:v>9.5601253521</c:v>
                </c:pt>
                <c:pt idx="305" formatCode="0.0">
                  <c:v>11.607993696399999</c:v>
                </c:pt>
                <c:pt idx="306" formatCode="0.0">
                  <c:v>12.3794574023</c:v>
                </c:pt>
                <c:pt idx="307" formatCode="0.0">
                  <c:v>13.5432553446</c:v>
                </c:pt>
                <c:pt idx="308" formatCode="0.0">
                  <c:v>14.557684443599999</c:v>
                </c:pt>
                <c:pt idx="309" formatCode="0.0">
                  <c:v>16.060262327299998</c:v>
                </c:pt>
                <c:pt idx="310" formatCode="0.0">
                  <c:v>16.899306277099999</c:v>
                </c:pt>
                <c:pt idx="311" formatCode="0.0">
                  <c:v>19.159559768400001</c:v>
                </c:pt>
                <c:pt idx="312" formatCode="0.0">
                  <c:v>17.3082778506</c:v>
                </c:pt>
                <c:pt idx="527" formatCode="0.0">
                  <c:v>#N/A</c:v>
                </c:pt>
              </c:numCache>
            </c:numRef>
          </c:val>
          <c:smooth val="0"/>
          <c:extLst>
            <c:ext xmlns:c16="http://schemas.microsoft.com/office/drawing/2014/chart" uri="{C3380CC4-5D6E-409C-BE32-E72D297353CC}">
              <c16:uniqueId val="{00000001-88BA-4147-A5BD-D957F0061AF9}"/>
            </c:ext>
          </c:extLst>
        </c:ser>
        <c:ser>
          <c:idx val="6"/>
          <c:order val="2"/>
          <c:tx>
            <c:strRef>
              <c:f>OPEESA!$N$7</c:f>
              <c:strCache>
                <c:ptCount val="1"/>
                <c:pt idx="0">
                  <c:v>17.3%</c:v>
                </c:pt>
              </c:strCache>
            </c:strRef>
          </c:tx>
          <c:marker>
            <c:symbol val="none"/>
          </c:marker>
          <c:dLbls>
            <c:dLbl>
              <c:idx val="310"/>
              <c:layout>
                <c:manualLayout>
                  <c:x val="-5.8887739859818454E-2"/>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88BA-4147-A5BD-D957F0061AF9}"/>
                </c:ext>
              </c:extLst>
            </c:dLbl>
            <c:dLbl>
              <c:idx val="355"/>
              <c:layout>
                <c:manualLayout>
                  <c:x val="-1.2926577042399173E-2"/>
                  <c:y val="-0.109649122807017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88BA-4147-A5BD-D957F0061AF9}"/>
                </c:ext>
              </c:extLst>
            </c:dLbl>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88BA-4147-A5BD-D957F0061AF9}"/>
                </c:ext>
              </c:extLst>
            </c:dLbl>
            <c:dLbl>
              <c:idx val="367"/>
              <c:layout>
                <c:manualLayout>
                  <c:x val="-1.0532644804980346E-16"/>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88BA-4147-A5BD-D957F0061AF9}"/>
                </c:ext>
              </c:extLst>
            </c:dLbl>
            <c:dLbl>
              <c:idx val="389"/>
              <c:layout>
                <c:manualLayout>
                  <c:x val="2.8725726760886944E-2"/>
                  <c:y val="-2.325890483785226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88BA-4147-A5BD-D957F0061AF9}"/>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88BA-4147-A5BD-D957F0061AF9}"/>
                </c:ext>
              </c:extLst>
            </c:dLbl>
            <c:dLbl>
              <c:idx val="391"/>
              <c:layout>
                <c:manualLayout>
                  <c:x val="7.1814316902217628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88BA-4147-A5BD-D957F0061AF9}"/>
                </c:ext>
              </c:extLst>
            </c:dLbl>
            <c:dLbl>
              <c:idx val="392"/>
              <c:layout>
                <c:manualLayout>
                  <c:x val="-6.3196598873951612E-2"/>
                  <c:y val="-8.63902179691653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88BA-4147-A5BD-D957F0061AF9}"/>
                </c:ext>
              </c:extLst>
            </c:dLbl>
            <c:dLbl>
              <c:idx val="670"/>
              <c:layout>
                <c:manualLayout>
                  <c:x val="2.4416867746753994E-2"/>
                  <c:y val="-2.32589048378522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88BA-4147-A5BD-D957F0061AF9}"/>
                </c:ext>
              </c:extLst>
            </c:dLbl>
            <c:dLbl>
              <c:idx val="820"/>
              <c:layout>
                <c:manualLayout>
                  <c:x val="7.18143169022165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88BA-4147-A5BD-D957F0061AF9}"/>
                </c:ext>
              </c:extLst>
            </c:dLbl>
            <c:dLbl>
              <c:idx val="821"/>
              <c:layout>
                <c:manualLayout>
                  <c:x val="-1.0532644804980346E-16"/>
                  <c:y val="3.9872408293460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88BA-4147-A5BD-D957F0061AF9}"/>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88BA-4147-A5BD-D957F0061AF9}"/>
                </c:ext>
              </c:extLst>
            </c:dLbl>
            <c:dLbl>
              <c:idx val="824"/>
              <c:layout>
                <c:manualLayout>
                  <c:x val="1.0054004366310468E-2"/>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88BA-4147-A5BD-D957F0061AF9}"/>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88BA-4147-A5BD-D957F0061AF9}"/>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88BA-4147-A5BD-D957F0061AF9}"/>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OPEESA!$N$9:$N$536</c:f>
              <c:numCache>
                <c:formatCode>General</c:formatCode>
                <c:ptCount val="528"/>
                <c:pt idx="312" formatCode="0.0">
                  <c:v>17.3082778506</c:v>
                </c:pt>
                <c:pt idx="527" formatCode="0.0">
                  <c:v>#N/A</c:v>
                </c:pt>
              </c:numCache>
            </c:numRef>
          </c:val>
          <c:smooth val="0"/>
          <c:extLst>
            <c:ext xmlns:c16="http://schemas.microsoft.com/office/drawing/2014/chart" uri="{C3380CC4-5D6E-409C-BE32-E72D297353CC}">
              <c16:uniqueId val="{00000011-88BA-4147-A5BD-D957F0061AF9}"/>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Housing Starts</c:v>
          </c:tx>
          <c:spPr>
            <a:ln w="57150">
              <a:solidFill>
                <a:srgbClr val="00B0F0"/>
              </a:solidFill>
            </a:ln>
            <a:effectLst>
              <a:outerShdw blurRad="38100" dist="25400" dir="5400000" algn="ctr" rotWithShape="0">
                <a:schemeClr val="tx1">
                  <a:alpha val="95000"/>
                </a:schemeClr>
              </a:outerShdw>
            </a:effectLst>
          </c:spPr>
          <c:marker>
            <c:symbol val="none"/>
          </c:marker>
          <c:cat>
            <c:numRef>
              <c:f>OPEESA!$A$9:$A$503</c:f>
              <c:numCache>
                <c:formatCode>mmm\-yy</c:formatCode>
                <c:ptCount val="495"/>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numCache>
            </c:numRef>
          </c:cat>
          <c:val>
            <c:numRef>
              <c:f>'HS2FAM shift 7'!$I$9:$I$536</c:f>
              <c:numCache>
                <c:formatCode>General</c:formatCode>
                <c:ptCount val="528"/>
                <c:pt idx="0" formatCode="0.0">
                  <c:v>0</c:v>
                </c:pt>
                <c:pt idx="7" formatCode="0.0">
                  <c:v>7.1283284023000002</c:v>
                </c:pt>
                <c:pt idx="8" formatCode="0.0">
                  <c:v>6.3365428701999997</c:v>
                </c:pt>
                <c:pt idx="9" formatCode="0.0">
                  <c:v>5.1447237092</c:v>
                </c:pt>
                <c:pt idx="10" formatCode="0.0">
                  <c:v>2.157890063</c:v>
                </c:pt>
                <c:pt idx="11" formatCode="0.0">
                  <c:v>0.84551699840000005</c:v>
                </c:pt>
                <c:pt idx="12" formatCode="0.0">
                  <c:v>-0.9653013305</c:v>
                </c:pt>
                <c:pt idx="13" formatCode="0.0">
                  <c:v>-1.7199654278000001</c:v>
                </c:pt>
                <c:pt idx="14" formatCode="0.0">
                  <c:v>-3.7625633536</c:v>
                </c:pt>
                <c:pt idx="15" formatCode="0.0">
                  <c:v>-3.1225872866</c:v>
                </c:pt>
                <c:pt idx="16" formatCode="0.0">
                  <c:v>-3.2354960520999998</c:v>
                </c:pt>
                <c:pt idx="17" formatCode="0.0">
                  <c:v>-3.1909418425</c:v>
                </c:pt>
                <c:pt idx="18" formatCode="0.0">
                  <c:v>-2.3600344529999999</c:v>
                </c:pt>
                <c:pt idx="19" formatCode="0.0">
                  <c:v>-1.6742901527</c:v>
                </c:pt>
                <c:pt idx="20" formatCode="0.0">
                  <c:v>-1.4229044498000001</c:v>
                </c:pt>
                <c:pt idx="21" formatCode="0.0">
                  <c:v>-0.39696237480000002</c:v>
                </c:pt>
                <c:pt idx="22" formatCode="0.0">
                  <c:v>1.0083449234999999</c:v>
                </c:pt>
                <c:pt idx="23" formatCode="0.0">
                  <c:v>2.2008733623999999</c:v>
                </c:pt>
                <c:pt idx="24" formatCode="0.0">
                  <c:v>4.5047418334999998</c:v>
                </c:pt>
                <c:pt idx="25" formatCode="0.0">
                  <c:v>5.8130331545000002</c:v>
                </c:pt>
                <c:pt idx="26" formatCode="0.0">
                  <c:v>8.8547710433999995</c:v>
                </c:pt>
                <c:pt idx="27" formatCode="0.0">
                  <c:v>8.3503054988999992</c:v>
                </c:pt>
                <c:pt idx="28" formatCode="0.0">
                  <c:v>9.7915742793000007</c:v>
                </c:pt>
                <c:pt idx="29" formatCode="0.0">
                  <c:v>11.244019138700001</c:v>
                </c:pt>
                <c:pt idx="30" formatCode="0.0">
                  <c:v>12.1559633027</c:v>
                </c:pt>
                <c:pt idx="31" formatCode="0.0">
                  <c:v>12.3058018081</c:v>
                </c:pt>
                <c:pt idx="32" formatCode="0.0">
                  <c:v>12.632315632899999</c:v>
                </c:pt>
                <c:pt idx="33" formatCode="0.0">
                  <c:v>12.6494541673</c:v>
                </c:pt>
                <c:pt idx="34" formatCode="0.0">
                  <c:v>11.738382099800001</c:v>
                </c:pt>
                <c:pt idx="35" formatCode="0.0">
                  <c:v>11.9894035207</c:v>
                </c:pt>
                <c:pt idx="36" formatCode="0.0">
                  <c:v>9.7890933534000002</c:v>
                </c:pt>
                <c:pt idx="37" formatCode="0.0">
                  <c:v>8.5688164892999996</c:v>
                </c:pt>
                <c:pt idx="38" formatCode="0.0">
                  <c:v>7.3062730626999999</c:v>
                </c:pt>
                <c:pt idx="39" formatCode="0.0">
                  <c:v>6.7178816605999998</c:v>
                </c:pt>
                <c:pt idx="40" formatCode="0.0">
                  <c:v>5.4285483479999996</c:v>
                </c:pt>
                <c:pt idx="41" formatCode="0.0">
                  <c:v>3.8948626045000001</c:v>
                </c:pt>
                <c:pt idx="42" formatCode="0.0">
                  <c:v>2.4461223847000002</c:v>
                </c:pt>
                <c:pt idx="43" formatCode="0.0">
                  <c:v>1.6568972254000001</c:v>
                </c:pt>
                <c:pt idx="44" formatCode="0.0">
                  <c:v>1.0951456310000001</c:v>
                </c:pt>
                <c:pt idx="45" formatCode="0.0">
                  <c:v>-0.51530533759999997</c:v>
                </c:pt>
                <c:pt idx="46" formatCode="0.0">
                  <c:v>-0.123228589</c:v>
                </c:pt>
                <c:pt idx="47" formatCode="0.0">
                  <c:v>-1.3429988553000001</c:v>
                </c:pt>
                <c:pt idx="48" formatCode="0.0">
                  <c:v>-1.7526404408</c:v>
                </c:pt>
                <c:pt idx="49" formatCode="0.0">
                  <c:v>-2.8630483042999999</c:v>
                </c:pt>
                <c:pt idx="50" formatCode="0.0">
                  <c:v>-3.3241632278000002</c:v>
                </c:pt>
                <c:pt idx="51" formatCode="0.0">
                  <c:v>-3.7371726143999999</c:v>
                </c:pt>
                <c:pt idx="52" formatCode="0.0">
                  <c:v>-4.0380047504999999</c:v>
                </c:pt>
                <c:pt idx="53" formatCode="0.0">
                  <c:v>-4.8911376877999997</c:v>
                </c:pt>
                <c:pt idx="54" formatCode="0.0">
                  <c:v>-5.4971209212999996</c:v>
                </c:pt>
                <c:pt idx="55" formatCode="0.0">
                  <c:v>-4.9588683015999999</c:v>
                </c:pt>
                <c:pt idx="56" formatCode="0.0">
                  <c:v>-5.1936078671999999</c:v>
                </c:pt>
                <c:pt idx="57" formatCode="0.0">
                  <c:v>-5.1797448782000002</c:v>
                </c:pt>
                <c:pt idx="58" formatCode="0.0">
                  <c:v>-5.1588525600999997</c:v>
                </c:pt>
                <c:pt idx="59" formatCode="0.0">
                  <c:v>-4.6252610409999999</c:v>
                </c:pt>
                <c:pt idx="60" formatCode="0.0">
                  <c:v>-3.1471527615000001</c:v>
                </c:pt>
                <c:pt idx="61" formatCode="0.0">
                  <c:v>-0.8274883757</c:v>
                </c:pt>
                <c:pt idx="62" formatCode="0.0">
                  <c:v>-0.38732116030000002</c:v>
                </c:pt>
                <c:pt idx="63" formatCode="0.0">
                  <c:v>0.54892601429999999</c:v>
                </c:pt>
                <c:pt idx="64" formatCode="0.0">
                  <c:v>1.0859150431</c:v>
                </c:pt>
                <c:pt idx="65" formatCode="0.0">
                  <c:v>2.192487506</c:v>
                </c:pt>
                <c:pt idx="66" formatCode="0.0">
                  <c:v>3.4365098708000001</c:v>
                </c:pt>
                <c:pt idx="67" formatCode="0.0">
                  <c:v>3.0577576443000001</c:v>
                </c:pt>
                <c:pt idx="68" formatCode="0.0">
                  <c:v>4.3354943273000002</c:v>
                </c:pt>
                <c:pt idx="69" formatCode="0.0">
                  <c:v>5.3974724825999996</c:v>
                </c:pt>
                <c:pt idx="70" formatCode="0.0">
                  <c:v>5.1061061874</c:v>
                </c:pt>
                <c:pt idx="71" formatCode="0.0">
                  <c:v>5.4740085962</c:v>
                </c:pt>
                <c:pt idx="72" formatCode="0.0">
                  <c:v>4.9545564223999996</c:v>
                </c:pt>
                <c:pt idx="73" formatCode="0.0">
                  <c:v>4.0686586141000003</c:v>
                </c:pt>
                <c:pt idx="74" formatCode="0.0">
                  <c:v>3.6026027614</c:v>
                </c:pt>
                <c:pt idx="75" formatCode="0.0">
                  <c:v>4.7867711052999997</c:v>
                </c:pt>
                <c:pt idx="76" formatCode="0.0">
                  <c:v>5.2843601895000001</c:v>
                </c:pt>
                <c:pt idx="77" formatCode="0.0">
                  <c:v>6.0814008517999998</c:v>
                </c:pt>
                <c:pt idx="78" formatCode="0.0">
                  <c:v>6.6996544140000003</c:v>
                </c:pt>
                <c:pt idx="79" formatCode="0.0">
                  <c:v>7.5117739403000003</c:v>
                </c:pt>
                <c:pt idx="80" formatCode="0.0">
                  <c:v>5.5300970872999997</c:v>
                </c:pt>
                <c:pt idx="81" formatCode="0.0">
                  <c:v>5.9255821149000001</c:v>
                </c:pt>
                <c:pt idx="82" formatCode="0.0">
                  <c:v>6.3897269281</c:v>
                </c:pt>
                <c:pt idx="83" formatCode="0.0">
                  <c:v>5.7435029986000004</c:v>
                </c:pt>
                <c:pt idx="84" formatCode="0.0">
                  <c:v>6.4909188443000003</c:v>
                </c:pt>
                <c:pt idx="85" formatCode="0.0">
                  <c:v>7.4526572999000003</c:v>
                </c:pt>
                <c:pt idx="86" formatCode="0.0">
                  <c:v>9.375</c:v>
                </c:pt>
                <c:pt idx="87" formatCode="0.0">
                  <c:v>8.8039867109000003</c:v>
                </c:pt>
                <c:pt idx="88" formatCode="0.0">
                  <c:v>9.8206917247999996</c:v>
                </c:pt>
                <c:pt idx="89" formatCode="0.0">
                  <c:v>10.2089374674</c:v>
                </c:pt>
                <c:pt idx="90" formatCode="0.0">
                  <c:v>10.349650349599999</c:v>
                </c:pt>
                <c:pt idx="91" formatCode="0.0">
                  <c:v>9.7101555084999998</c:v>
                </c:pt>
                <c:pt idx="92" formatCode="0.0">
                  <c:v>11.6287627879</c:v>
                </c:pt>
                <c:pt idx="93" formatCode="0.0">
                  <c:v>12.473526619399999</c:v>
                </c:pt>
                <c:pt idx="94" formatCode="0.0">
                  <c:v>13.5606776703</c:v>
                </c:pt>
                <c:pt idx="95" formatCode="0.0">
                  <c:v>15.4075474441</c:v>
                </c:pt>
                <c:pt idx="96" formatCode="0.0">
                  <c:v>14.385434657399999</c:v>
                </c:pt>
                <c:pt idx="97" formatCode="0.0">
                  <c:v>13.6441159749</c:v>
                </c:pt>
                <c:pt idx="98" formatCode="0.0">
                  <c:v>13.6134453781</c:v>
                </c:pt>
                <c:pt idx="99" formatCode="0.0">
                  <c:v>12.241498958999999</c:v>
                </c:pt>
                <c:pt idx="100" formatCode="0.0">
                  <c:v>10.616204399500001</c:v>
                </c:pt>
                <c:pt idx="101" formatCode="0.0">
                  <c:v>8.5683443529000005</c:v>
                </c:pt>
                <c:pt idx="102" formatCode="0.0">
                  <c:v>7.4311253417999996</c:v>
                </c:pt>
                <c:pt idx="103" formatCode="0.0">
                  <c:v>8.1586477672999997</c:v>
                </c:pt>
                <c:pt idx="104" formatCode="0.0">
                  <c:v>8.4130019120000004</c:v>
                </c:pt>
                <c:pt idx="105" formatCode="0.0">
                  <c:v>6.1099928576</c:v>
                </c:pt>
                <c:pt idx="106" formatCode="0.0">
                  <c:v>4.7381226788999999</c:v>
                </c:pt>
                <c:pt idx="107" formatCode="0.0">
                  <c:v>3.7739415321999998</c:v>
                </c:pt>
                <c:pt idx="108" formatCode="0.0">
                  <c:v>4.6366782005999996</c:v>
                </c:pt>
                <c:pt idx="109" formatCode="0.0">
                  <c:v>4.3459229614000003</c:v>
                </c:pt>
                <c:pt idx="110" formatCode="0.0">
                  <c:v>3.0510355029</c:v>
                </c:pt>
                <c:pt idx="111" formatCode="0.0">
                  <c:v>4.7298132805000002</c:v>
                </c:pt>
                <c:pt idx="112" formatCode="0.0">
                  <c:v>5.0642292490000003</c:v>
                </c:pt>
                <c:pt idx="113" formatCode="0.0">
                  <c:v>7.0904797414000003</c:v>
                </c:pt>
                <c:pt idx="114" formatCode="0.0">
                  <c:v>6.5383421297000002</c:v>
                </c:pt>
                <c:pt idx="115" formatCode="0.0">
                  <c:v>5.9804343813000003</c:v>
                </c:pt>
                <c:pt idx="116" formatCode="0.0">
                  <c:v>4.9078635285000001</c:v>
                </c:pt>
                <c:pt idx="117" formatCode="0.0">
                  <c:v>5.8193611553000002</c:v>
                </c:pt>
                <c:pt idx="118" formatCode="0.0">
                  <c:v>4.6949504829000004</c:v>
                </c:pt>
                <c:pt idx="119" formatCode="0.0">
                  <c:v>3.2238479752</c:v>
                </c:pt>
                <c:pt idx="120" formatCode="0.0">
                  <c:v>0.84776334769999995</c:v>
                </c:pt>
                <c:pt idx="121" formatCode="0.0">
                  <c:v>-0.9768082938</c:v>
                </c:pt>
                <c:pt idx="122" formatCode="0.0">
                  <c:v>-3.4750882229000002</c:v>
                </c:pt>
                <c:pt idx="123" formatCode="0.0">
                  <c:v>-6.7831631146999998</c:v>
                </c:pt>
                <c:pt idx="124" formatCode="0.0">
                  <c:v>-9.9282859158000001</c:v>
                </c:pt>
                <c:pt idx="125" formatCode="0.0">
                  <c:v>-13.485754076399999</c:v>
                </c:pt>
                <c:pt idx="126" formatCode="0.0">
                  <c:v>-14.5996036834</c:v>
                </c:pt>
                <c:pt idx="127" formatCode="0.0">
                  <c:v>-17.5791001451</c:v>
                </c:pt>
                <c:pt idx="128" formatCode="0.0">
                  <c:v>-20.0579710144</c:v>
                </c:pt>
                <c:pt idx="129" formatCode="0.0">
                  <c:v>-22.361649222200001</c:v>
                </c:pt>
                <c:pt idx="130" formatCode="0.0">
                  <c:v>-22.970921405999999</c:v>
                </c:pt>
                <c:pt idx="131" formatCode="0.0">
                  <c:v>-25.149982354999999</c:v>
                </c:pt>
                <c:pt idx="132" formatCode="0.0">
                  <c:v>-25.904727836399999</c:v>
                </c:pt>
                <c:pt idx="133" formatCode="0.0">
                  <c:v>-26.785282014</c:v>
                </c:pt>
                <c:pt idx="134" formatCode="0.0">
                  <c:v>-27.103730325899999</c:v>
                </c:pt>
                <c:pt idx="135" formatCode="0.0">
                  <c:v>-28.06839772</c:v>
                </c:pt>
                <c:pt idx="136" formatCode="0.0">
                  <c:v>-27.612086406</c:v>
                </c:pt>
                <c:pt idx="137" formatCode="0.0">
                  <c:v>-27.822120866500001</c:v>
                </c:pt>
                <c:pt idx="138" formatCode="0.0">
                  <c:v>-28.608476079900001</c:v>
                </c:pt>
                <c:pt idx="139" formatCode="0.0">
                  <c:v>-28.210185250399999</c:v>
                </c:pt>
                <c:pt idx="140" formatCode="0.0">
                  <c:v>-28.339376359599999</c:v>
                </c:pt>
                <c:pt idx="141" formatCode="0.0">
                  <c:v>-29.360941456799999</c:v>
                </c:pt>
                <c:pt idx="142" formatCode="0.0">
                  <c:v>-31.807155852000001</c:v>
                </c:pt>
                <c:pt idx="143" formatCode="0.0">
                  <c:v>-32.869715542900003</c:v>
                </c:pt>
                <c:pt idx="144" formatCode="0.0">
                  <c:v>-34.872867718000002</c:v>
                </c:pt>
                <c:pt idx="145" formatCode="0.0">
                  <c:v>-36.419242850000003</c:v>
                </c:pt>
                <c:pt idx="146" formatCode="0.0">
                  <c:v>-37.351241074400001</c:v>
                </c:pt>
                <c:pt idx="147" formatCode="0.0">
                  <c:v>-37.744321183300002</c:v>
                </c:pt>
                <c:pt idx="148" formatCode="0.0">
                  <c:v>-39.1002524341</c:v>
                </c:pt>
                <c:pt idx="149" formatCode="0.0">
                  <c:v>-39.763962456999998</c:v>
                </c:pt>
                <c:pt idx="150" formatCode="0.0">
                  <c:v>-40.541057260300001</c:v>
                </c:pt>
                <c:pt idx="151" formatCode="0.0">
                  <c:v>-41.503139717400003</c:v>
                </c:pt>
                <c:pt idx="152" formatCode="0.0">
                  <c:v>-42.430682048100003</c:v>
                </c:pt>
                <c:pt idx="153" formatCode="0.0">
                  <c:v>-43.230704344099998</c:v>
                </c:pt>
                <c:pt idx="154" formatCode="0.0">
                  <c:v>-43.219208537100002</c:v>
                </c:pt>
                <c:pt idx="155" formatCode="0.0">
                  <c:v>-43.322018026400002</c:v>
                </c:pt>
                <c:pt idx="156" formatCode="0.0">
                  <c:v>-42.154682480799998</c:v>
                </c:pt>
                <c:pt idx="157" formatCode="0.0">
                  <c:v>-40.509620384800002</c:v>
                </c:pt>
                <c:pt idx="158" formatCode="0.0">
                  <c:v>-39.402985074599997</c:v>
                </c:pt>
                <c:pt idx="159" formatCode="0.0">
                  <c:v>-37.279027011700002</c:v>
                </c:pt>
                <c:pt idx="160" formatCode="0.0">
                  <c:v>-35.292376017700001</c:v>
                </c:pt>
                <c:pt idx="161" formatCode="0.0">
                  <c:v>-31.965442764500001</c:v>
                </c:pt>
                <c:pt idx="162" formatCode="0.0">
                  <c:v>-28.456591639799999</c:v>
                </c:pt>
                <c:pt idx="163" formatCode="0.0">
                  <c:v>-23.851056692299998</c:v>
                </c:pt>
                <c:pt idx="164" formatCode="0.0">
                  <c:v>-18.3336262963</c:v>
                </c:pt>
                <c:pt idx="165" formatCode="0.0">
                  <c:v>-10.661218424899999</c:v>
                </c:pt>
                <c:pt idx="166" formatCode="0.0">
                  <c:v>-2.4667188723</c:v>
                </c:pt>
                <c:pt idx="167" formatCode="0.0">
                  <c:v>3.9239983477</c:v>
                </c:pt>
                <c:pt idx="168" formatCode="0.0">
                  <c:v>6.6851772746</c:v>
                </c:pt>
                <c:pt idx="169" formatCode="0.0">
                  <c:v>7.2770979020000004</c:v>
                </c:pt>
                <c:pt idx="170" formatCode="0.0">
                  <c:v>8.9565606806000009</c:v>
                </c:pt>
                <c:pt idx="171" formatCode="0.0">
                  <c:v>8.2750845545999994</c:v>
                </c:pt>
                <c:pt idx="172" formatCode="0.0">
                  <c:v>9.0825897963000006</c:v>
                </c:pt>
                <c:pt idx="173" formatCode="0.0">
                  <c:v>7.6190476189999998</c:v>
                </c:pt>
                <c:pt idx="174" formatCode="0.0">
                  <c:v>5.8651685392999999</c:v>
                </c:pt>
                <c:pt idx="175" formatCode="0.0">
                  <c:v>2.6431718060999998</c:v>
                </c:pt>
                <c:pt idx="176" formatCode="0.0">
                  <c:v>-1.5497201893999999</c:v>
                </c:pt>
                <c:pt idx="177" formatCode="0.0">
                  <c:v>-7.2141372141</c:v>
                </c:pt>
                <c:pt idx="178" formatCode="0.0">
                  <c:v>-13.3279807306</c:v>
                </c:pt>
                <c:pt idx="179" formatCode="0.0">
                  <c:v>-14.9046104928</c:v>
                </c:pt>
                <c:pt idx="180" formatCode="0.0">
                  <c:v>-14.414414414399999</c:v>
                </c:pt>
                <c:pt idx="181" formatCode="0.0">
                  <c:v>-12.8539417396</c:v>
                </c:pt>
                <c:pt idx="182" formatCode="0.0">
                  <c:v>-12.022194821199999</c:v>
                </c:pt>
                <c:pt idx="183" formatCode="0.0">
                  <c:v>-11.245314452300001</c:v>
                </c:pt>
                <c:pt idx="184" formatCode="0.0">
                  <c:v>-10.5704697986</c:v>
                </c:pt>
                <c:pt idx="185" formatCode="0.0">
                  <c:v>-10.219131900500001</c:v>
                </c:pt>
                <c:pt idx="186" formatCode="0.0">
                  <c:v>-8.6181277860000005</c:v>
                </c:pt>
                <c:pt idx="187" formatCode="0.0">
                  <c:v>-6.2231759656000003</c:v>
                </c:pt>
                <c:pt idx="188" formatCode="0.0">
                  <c:v>-3.2356799299999999</c:v>
                </c:pt>
                <c:pt idx="189" formatCode="0.0">
                  <c:v>4.4812906100000001E-2</c:v>
                </c:pt>
                <c:pt idx="190" formatCode="0.0">
                  <c:v>5.4654932838999999</c:v>
                </c:pt>
                <c:pt idx="191" formatCode="0.0">
                  <c:v>8.5007006071000006</c:v>
                </c:pt>
                <c:pt idx="192" formatCode="0.0">
                  <c:v>10.9239766081</c:v>
                </c:pt>
                <c:pt idx="193" formatCode="0.0">
                  <c:v>12.809724170100001</c:v>
                </c:pt>
                <c:pt idx="194" formatCode="0.0">
                  <c:v>15.0432142022</c:v>
                </c:pt>
                <c:pt idx="195" formatCode="0.0">
                  <c:v>18.864382918800001</c:v>
                </c:pt>
                <c:pt idx="196" formatCode="0.0">
                  <c:v>22.115384615300002</c:v>
                </c:pt>
                <c:pt idx="197" formatCode="0.0">
                  <c:v>23.9380427129</c:v>
                </c:pt>
                <c:pt idx="198" formatCode="0.0">
                  <c:v>24.343786295000001</c:v>
                </c:pt>
                <c:pt idx="199" formatCode="0.0">
                  <c:v>23.935926773399999</c:v>
                </c:pt>
                <c:pt idx="200" formatCode="0.0">
                  <c:v>25.079078174399999</c:v>
                </c:pt>
                <c:pt idx="201" formatCode="0.0">
                  <c:v>26.741321388500001</c:v>
                </c:pt>
                <c:pt idx="202" formatCode="0.0">
                  <c:v>26.174791392100001</c:v>
                </c:pt>
                <c:pt idx="203" formatCode="0.0">
                  <c:v>25.355144209999999</c:v>
                </c:pt>
                <c:pt idx="204" formatCode="0.0">
                  <c:v>24.1881062842</c:v>
                </c:pt>
                <c:pt idx="205" formatCode="0.0">
                  <c:v>23.684210526299999</c:v>
                </c:pt>
                <c:pt idx="206" formatCode="0.0">
                  <c:v>22.6598984771</c:v>
                </c:pt>
                <c:pt idx="207" formatCode="0.0">
                  <c:v>19.166995657299999</c:v>
                </c:pt>
                <c:pt idx="208" formatCode="0.0">
                  <c:v>15.7288265796</c:v>
                </c:pt>
                <c:pt idx="209" formatCode="0.0">
                  <c:v>16.152243893200001</c:v>
                </c:pt>
                <c:pt idx="210" formatCode="0.0">
                  <c:v>15.3932374369</c:v>
                </c:pt>
                <c:pt idx="211" formatCode="0.0">
                  <c:v>13.9032496307</c:v>
                </c:pt>
                <c:pt idx="212" formatCode="0.0">
                  <c:v>10.783959537499999</c:v>
                </c:pt>
                <c:pt idx="213" formatCode="0.0">
                  <c:v>8.7471284678999996</c:v>
                </c:pt>
                <c:pt idx="214" formatCode="0.0">
                  <c:v>8.0577793247000002</c:v>
                </c:pt>
                <c:pt idx="215" formatCode="0.0">
                  <c:v>7.1256868130999997</c:v>
                </c:pt>
                <c:pt idx="216" formatCode="0.0">
                  <c:v>5.9432840888999996</c:v>
                </c:pt>
                <c:pt idx="217" formatCode="0.0">
                  <c:v>5.1767465237000003</c:v>
                </c:pt>
                <c:pt idx="218" formatCode="0.0">
                  <c:v>4.1714947856000002</c:v>
                </c:pt>
                <c:pt idx="219" formatCode="0.0">
                  <c:v>5.4497266853999999</c:v>
                </c:pt>
                <c:pt idx="220" formatCode="0.0">
                  <c:v>7.1689346165999996</c:v>
                </c:pt>
                <c:pt idx="221" formatCode="0.0">
                  <c:v>4.6951418324</c:v>
                </c:pt>
                <c:pt idx="222" formatCode="0.0">
                  <c:v>4.8729156547999999</c:v>
                </c:pt>
                <c:pt idx="223" formatCode="0.0">
                  <c:v>6.2733019937999996</c:v>
                </c:pt>
                <c:pt idx="224" formatCode="0.0">
                  <c:v>6.8971139734999998</c:v>
                </c:pt>
                <c:pt idx="225" formatCode="0.0">
                  <c:v>6.2560935975999996</c:v>
                </c:pt>
                <c:pt idx="226" formatCode="0.0">
                  <c:v>6.7160573361000004</c:v>
                </c:pt>
                <c:pt idx="227" formatCode="0.0">
                  <c:v>7.1004968744000001</c:v>
                </c:pt>
                <c:pt idx="228" formatCode="0.0">
                  <c:v>8.4628946945999992</c:v>
                </c:pt>
                <c:pt idx="229" formatCode="0.0">
                  <c:v>9.4616119783000006</c:v>
                </c:pt>
                <c:pt idx="230" formatCode="0.0">
                  <c:v>10.535515652300001</c:v>
                </c:pt>
                <c:pt idx="231" formatCode="0.0">
                  <c:v>10.320452403299999</c:v>
                </c:pt>
                <c:pt idx="232" formatCode="0.0">
                  <c:v>8.8262620005999999</c:v>
                </c:pt>
                <c:pt idx="233" formatCode="0.0">
                  <c:v>10.9467455621</c:v>
                </c:pt>
                <c:pt idx="234" formatCode="0.0">
                  <c:v>10.311824637200001</c:v>
                </c:pt>
                <c:pt idx="235" formatCode="0.0">
                  <c:v>9.5790115924000006</c:v>
                </c:pt>
                <c:pt idx="236" formatCode="0.0">
                  <c:v>12.233068944399999</c:v>
                </c:pt>
                <c:pt idx="237" formatCode="0.0">
                  <c:v>13.947086710500001</c:v>
                </c:pt>
                <c:pt idx="238" formatCode="0.0">
                  <c:v>12.903712647100001</c:v>
                </c:pt>
                <c:pt idx="239" formatCode="0.0">
                  <c:v>12.5112241843</c:v>
                </c:pt>
                <c:pt idx="240" formatCode="0.0">
                  <c:v>11.925520910199999</c:v>
                </c:pt>
                <c:pt idx="241" formatCode="0.0">
                  <c:v>10.3317811408</c:v>
                </c:pt>
                <c:pt idx="242" formatCode="0.0">
                  <c:v>9.0138010350000002</c:v>
                </c:pt>
                <c:pt idx="243" formatCode="0.0">
                  <c:v>8.3155346717</c:v>
                </c:pt>
                <c:pt idx="244" formatCode="0.0">
                  <c:v>10.301650540600001</c:v>
                </c:pt>
                <c:pt idx="245" formatCode="0.0">
                  <c:v>9.3052631578000007</c:v>
                </c:pt>
                <c:pt idx="246" formatCode="0.0">
                  <c:v>9.3618807723999993</c:v>
                </c:pt>
                <c:pt idx="247" formatCode="0.0">
                  <c:v>9.1870824053</c:v>
                </c:pt>
                <c:pt idx="248" formatCode="0.0">
                  <c:v>6.7137809187000004</c:v>
                </c:pt>
                <c:pt idx="249" formatCode="0.0">
                  <c:v>6.3615622064000004</c:v>
                </c:pt>
                <c:pt idx="250" formatCode="0.0">
                  <c:v>6.5231920865999999</c:v>
                </c:pt>
                <c:pt idx="251" formatCode="0.0">
                  <c:v>6.8901303538000001</c:v>
                </c:pt>
                <c:pt idx="252" formatCode="0.0">
                  <c:v>7.2616847108</c:v>
                </c:pt>
                <c:pt idx="253" formatCode="0.0">
                  <c:v>8.0453706145999995</c:v>
                </c:pt>
                <c:pt idx="254" formatCode="0.0">
                  <c:v>9.5608598180000008</c:v>
                </c:pt>
                <c:pt idx="255" formatCode="0.0">
                  <c:v>9.8856316549999992</c:v>
                </c:pt>
                <c:pt idx="256" formatCode="0.0">
                  <c:v>8.1269349845000001</c:v>
                </c:pt>
                <c:pt idx="257" formatCode="0.0">
                  <c:v>8.7185413456000003</c:v>
                </c:pt>
                <c:pt idx="258" formatCode="0.0">
                  <c:v>8.6244401791000005</c:v>
                </c:pt>
                <c:pt idx="259" formatCode="0.0">
                  <c:v>9.0897501274000003</c:v>
                </c:pt>
                <c:pt idx="260" formatCode="0.0">
                  <c:v>9.4370860926999995</c:v>
                </c:pt>
                <c:pt idx="261" formatCode="0.0">
                  <c:v>8.8075709778999993</c:v>
                </c:pt>
                <c:pt idx="262" formatCode="0.0">
                  <c:v>9.2357886811000007</c:v>
                </c:pt>
                <c:pt idx="263" formatCode="0.0">
                  <c:v>9.7934295669000004</c:v>
                </c:pt>
                <c:pt idx="264" formatCode="0.0">
                  <c:v>8.5672082717000002</c:v>
                </c:pt>
                <c:pt idx="265" formatCode="0.0">
                  <c:v>7.9589843749</c:v>
                </c:pt>
                <c:pt idx="266" formatCode="0.0">
                  <c:v>6.7766008665999999</c:v>
                </c:pt>
                <c:pt idx="267" formatCode="0.0">
                  <c:v>6.4242134226000003</c:v>
                </c:pt>
                <c:pt idx="268" formatCode="0.0">
                  <c:v>6.0367454067999997</c:v>
                </c:pt>
                <c:pt idx="269" formatCode="0.0">
                  <c:v>3.7203259713999999</c:v>
                </c:pt>
                <c:pt idx="270" formatCode="0.0">
                  <c:v>3.1570267404000001</c:v>
                </c:pt>
                <c:pt idx="271" formatCode="0.0">
                  <c:v>2.8280939581000002</c:v>
                </c:pt>
                <c:pt idx="272" formatCode="0.0">
                  <c:v>1.512859304</c:v>
                </c:pt>
                <c:pt idx="273" formatCode="0.0">
                  <c:v>0.83497622630000001</c:v>
                </c:pt>
                <c:pt idx="274" formatCode="0.0">
                  <c:v>-0.51694428479999999</c:v>
                </c:pt>
                <c:pt idx="275" formatCode="0.0">
                  <c:v>-3.1055196645000001</c:v>
                </c:pt>
                <c:pt idx="276" formatCode="0.0">
                  <c:v>-3.1405895690999999</c:v>
                </c:pt>
                <c:pt idx="277" formatCode="0.0">
                  <c:v>-3.1772953413999998</c:v>
                </c:pt>
                <c:pt idx="278" formatCode="0.0">
                  <c:v>-3.4607146883</c:v>
                </c:pt>
                <c:pt idx="279" formatCode="0.0">
                  <c:v>-3.3273381294000002</c:v>
                </c:pt>
                <c:pt idx="280" formatCode="0.0">
                  <c:v>-3.0265526552000002</c:v>
                </c:pt>
                <c:pt idx="281" formatCode="0.0">
                  <c:v>-0.77431109080000005</c:v>
                </c:pt>
                <c:pt idx="282" formatCode="0.0">
                  <c:v>1.3703323055000001</c:v>
                </c:pt>
                <c:pt idx="283" formatCode="0.0">
                  <c:v>1.2615069893999999</c:v>
                </c:pt>
                <c:pt idx="284" formatCode="0.0">
                  <c:v>4.2301960334000004</c:v>
                </c:pt>
                <c:pt idx="285" formatCode="0.0">
                  <c:v>5.0603795284000004</c:v>
                </c:pt>
                <c:pt idx="286" formatCode="0.0">
                  <c:v>3.3487297920999999</c:v>
                </c:pt>
                <c:pt idx="287" formatCode="0.0">
                  <c:v>3.5091823605000001</c:v>
                </c:pt>
                <c:pt idx="288" formatCode="0.0">
                  <c:v>4.0383940066999999</c:v>
                </c:pt>
                <c:pt idx="289" formatCode="0.0">
                  <c:v>4.9748919771000004</c:v>
                </c:pt>
                <c:pt idx="290" formatCode="0.0">
                  <c:v>6.2937879495000004</c:v>
                </c:pt>
                <c:pt idx="291" formatCode="0.0">
                  <c:v>7.7674418604</c:v>
                </c:pt>
                <c:pt idx="292" formatCode="0.0">
                  <c:v>10.244807982299999</c:v>
                </c:pt>
                <c:pt idx="293" formatCode="0.0">
                  <c:v>11.2806977277</c:v>
                </c:pt>
                <c:pt idx="294" formatCode="0.0">
                  <c:v>11.580488903899999</c:v>
                </c:pt>
                <c:pt idx="295" formatCode="0.0">
                  <c:v>12.3456790123</c:v>
                </c:pt>
                <c:pt idx="296" formatCode="0.0">
                  <c:v>10.272767267900001</c:v>
                </c:pt>
                <c:pt idx="297" formatCode="0.0">
                  <c:v>12.906403940800001</c:v>
                </c:pt>
                <c:pt idx="298" formatCode="0.0">
                  <c:v>19.050279329599999</c:v>
                </c:pt>
                <c:pt idx="299" formatCode="0.0">
                  <c:v>24.138320714199999</c:v>
                </c:pt>
                <c:pt idx="300" formatCode="0.0">
                  <c:v>26.383888388799999</c:v>
                </c:pt>
                <c:pt idx="301" formatCode="0.0">
                  <c:v>26.154188452500001</c:v>
                </c:pt>
                <c:pt idx="302" formatCode="0.0">
                  <c:v>25.200483357100001</c:v>
                </c:pt>
                <c:pt idx="303" formatCode="0.0">
                  <c:v>22.798877859299999</c:v>
                </c:pt>
                <c:pt idx="304" formatCode="0.0">
                  <c:v>18.869711639599998</c:v>
                </c:pt>
                <c:pt idx="305" formatCode="0.0">
                  <c:v>16.8608848097</c:v>
                </c:pt>
                <c:pt idx="306" formatCode="0.0">
                  <c:v>13.770822816700001</c:v>
                </c:pt>
                <c:pt idx="307" formatCode="0.0">
                  <c:v>12.947052947</c:v>
                </c:pt>
                <c:pt idx="308" formatCode="0.0">
                  <c:v>13.8041093157</c:v>
                </c:pt>
                <c:pt idx="309" formatCode="0.0">
                  <c:v>10.3645530347</c:v>
                </c:pt>
                <c:pt idx="310" formatCode="0.0">
                  <c:v>8.005631159</c:v>
                </c:pt>
                <c:pt idx="311" formatCode="0.0">
                  <c:v>4.4151115156999996</c:v>
                </c:pt>
                <c:pt idx="312" formatCode="0.0">
                  <c:v>0.80121071840000002</c:v>
                </c:pt>
                <c:pt idx="313" formatCode="0.0">
                  <c:v>-2.0370370370000002</c:v>
                </c:pt>
                <c:pt idx="314" formatCode="0.0">
                  <c:v>-3.8957620425999999</c:v>
                </c:pt>
                <c:pt idx="315" formatCode="0.0">
                  <c:v>-5.2895176169999996</c:v>
                </c:pt>
                <c:pt idx="316" formatCode="0.0">
                  <c:v>-6.2682602920999999</c:v>
                </c:pt>
                <c:pt idx="317" formatCode="0.0">
                  <c:v>-9.3363925167000001</c:v>
                </c:pt>
                <c:pt idx="318" formatCode="0.0">
                  <c:v>-10.843908066299999</c:v>
                </c:pt>
                <c:pt idx="319" formatCode="0.0">
                  <c:v>-13.099239341900001</c:v>
                </c:pt>
                <c:pt idx="527" formatCode="0.0">
                  <c:v>#N/A</c:v>
                </c:pt>
              </c:numCache>
            </c:numRef>
          </c:val>
          <c:smooth val="0"/>
          <c:extLst>
            <c:ext xmlns:c16="http://schemas.microsoft.com/office/drawing/2014/chart" uri="{C3380CC4-5D6E-409C-BE32-E72D297353CC}">
              <c16:uniqueId val="{00000012-88BA-4147-A5BD-D957F0061AF9}"/>
            </c:ext>
          </c:extLst>
        </c:ser>
        <c:ser>
          <c:idx val="4"/>
          <c:order val="4"/>
          <c:tx>
            <c:strRef>
              <c:f>'HS2FAM shift 7'!$N$7</c:f>
              <c:strCache>
                <c:ptCount val="1"/>
                <c:pt idx="0">
                  <c:v>-13.1%</c:v>
                </c:pt>
              </c:strCache>
            </c:strRef>
          </c:tx>
          <c:marker>
            <c:symbol val="none"/>
          </c:marker>
          <c:dLbls>
            <c:dLbl>
              <c:idx val="310"/>
              <c:layout>
                <c:manualLayout>
                  <c:x val="-1.0532644804980346E-16"/>
                  <c:y val="-2.99043062200957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88BA-4147-A5BD-D957F0061AF9}"/>
                </c:ext>
              </c:extLst>
            </c:dLbl>
            <c:dLbl>
              <c:idx val="319"/>
              <c:layout>
                <c:manualLayout>
                  <c:x val="-5.745062836624776E-3"/>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88BA-4147-A5BD-D957F0061AF9}"/>
                </c:ext>
              </c:extLst>
            </c:dLbl>
            <c:dLbl>
              <c:idx val="333"/>
              <c:layout>
                <c:manualLayout>
                  <c:x val="-1.2926577042399278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88BA-4147-A5BD-D957F0061AF9}"/>
                </c:ext>
              </c:extLst>
            </c:dLbl>
            <c:dLbl>
              <c:idx val="367"/>
              <c:layout>
                <c:manualLayout>
                  <c:x val="-1.0532644804980346E-16"/>
                  <c:y val="1.32908027644870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88BA-4147-A5BD-D957F0061AF9}"/>
                </c:ext>
              </c:extLst>
            </c:dLbl>
            <c:dLbl>
              <c:idx val="373"/>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88BA-4147-A5BD-D957F0061AF9}"/>
                </c:ext>
              </c:extLst>
            </c:dLbl>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88BA-4147-A5BD-D957F0061AF9}"/>
                </c:ext>
              </c:extLst>
            </c:dLbl>
            <c:dLbl>
              <c:idx val="390"/>
              <c:layout>
                <c:manualLayout>
                  <c:x val="2.8725726760887049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88BA-4147-A5BD-D957F0061AF9}"/>
                </c:ext>
              </c:extLst>
            </c:dLbl>
            <c:dLbl>
              <c:idx val="392"/>
              <c:layout>
                <c:manualLayout>
                  <c:x val="2.8725726760885999E-3"/>
                  <c:y val="-3.322700691121743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88BA-4147-A5BD-D957F0061AF9}"/>
                </c:ext>
              </c:extLst>
            </c:dLbl>
            <c:dLbl>
              <c:idx val="397"/>
              <c:layout>
                <c:manualLayout>
                  <c:x val="-4.3088590141330575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88BA-4147-A5BD-D957F0061AF9}"/>
                </c:ext>
              </c:extLst>
            </c:dLbl>
            <c:dLbl>
              <c:idx val="419"/>
              <c:layout>
                <c:manualLayout>
                  <c:x val="-2.0108008732620936E-2"/>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88BA-4147-A5BD-D957F0061AF9}"/>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88BA-4147-A5BD-D957F0061AF9}"/>
                </c:ext>
              </c:extLst>
            </c:dLbl>
            <c:dLbl>
              <c:idx val="684"/>
              <c:layout>
                <c:manualLayout>
                  <c:x val="-5.7451453521774097E-3"/>
                  <c:y val="9.968102073365108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88BA-4147-A5BD-D957F0061AF9}"/>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88BA-4147-A5BD-D957F0061AF9}"/>
                </c:ext>
              </c:extLst>
            </c:dLbl>
            <c:dLbl>
              <c:idx val="833"/>
              <c:layout>
                <c:manualLayout>
                  <c:x val="-1.0532644804980346E-16"/>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88BA-4147-A5BD-D957F0061AF9}"/>
                </c:ext>
              </c:extLst>
            </c:dLbl>
            <c:dLbl>
              <c:idx val="874"/>
              <c:layout>
                <c:manualLayout>
                  <c:x val="0"/>
                  <c:y val="-6.64540138224348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88BA-4147-A5BD-D957F0061AF9}"/>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88BA-4147-A5BD-D957F0061AF9}"/>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OPEESA!$A$9:$A$503</c:f>
              <c:numCache>
                <c:formatCode>mmm\-yy</c:formatCode>
                <c:ptCount val="495"/>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numCache>
            </c:numRef>
          </c:cat>
          <c:val>
            <c:numRef>
              <c:f>'HS2FAM shift 7'!$N$9:$N$536</c:f>
              <c:numCache>
                <c:formatCode>General</c:formatCode>
                <c:ptCount val="528"/>
                <c:pt idx="319" formatCode="0.0">
                  <c:v>-13.099239341900001</c:v>
                </c:pt>
                <c:pt idx="527" formatCode="0.0">
                  <c:v>#N/A</c:v>
                </c:pt>
              </c:numCache>
            </c:numRef>
          </c:val>
          <c:smooth val="0"/>
          <c:extLst>
            <c:ext xmlns:c16="http://schemas.microsoft.com/office/drawing/2014/chart" uri="{C3380CC4-5D6E-409C-BE32-E72D297353CC}">
              <c16:uniqueId val="{00000022-88BA-4147-A5BD-D957F0061AF9}"/>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5627"/>
          <c:min val="40909"/>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24"/>
          <c:min val="-24"/>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8"/>
      </c:valAx>
      <c:valAx>
        <c:axId val="415924863"/>
        <c:scaling>
          <c:orientation val="minMax"/>
          <c:max val="30"/>
          <c:min val="-30"/>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10"/>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5.6015167183729744E-2"/>
          <c:y val="0.7152264983025447"/>
          <c:w val="0.17719555027183131"/>
          <c:h val="0.1921441936982757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4771646305328691E-2"/>
          <c:y val="7.5759145537429851E-2"/>
          <c:w val="0.91359325605900943"/>
          <c:h val="0.8506317840652694"/>
        </c:manualLayout>
      </c:layout>
      <c:lineChart>
        <c:grouping val="standard"/>
        <c:varyColors val="0"/>
        <c:ser>
          <c:idx val="0"/>
          <c:order val="0"/>
          <c:tx>
            <c:v>0</c:v>
          </c:tx>
          <c:spPr>
            <a:ln w="25400">
              <a:solidFill>
                <a:schemeClr val="tx1"/>
              </a:solidFill>
            </a:ln>
          </c:spPr>
          <c:marker>
            <c:symbol val="none"/>
          </c:marker>
          <c:cat>
            <c:numRef>
              <c:f>CONPRRES!$A$3:$A$1430</c:f>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f>CONPRRES!$B$3:$B$1430</c:f>
              <c:numCache>
                <c:formatCode>General</c:formatCode>
                <c:ptCount val="14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numCache>
            </c:numRef>
          </c:val>
          <c:smooth val="0"/>
          <c:extLst>
            <c:ext xmlns:c16="http://schemas.microsoft.com/office/drawing/2014/chart" uri="{C3380CC4-5D6E-409C-BE32-E72D297353CC}">
              <c16:uniqueId val="{00000000-E632-438E-8051-3E0800128323}"/>
            </c:ext>
          </c:extLst>
        </c:ser>
        <c:ser>
          <c:idx val="3"/>
          <c:order val="2"/>
          <c:tx>
            <c:v>3/12</c:v>
          </c:tx>
          <c:spPr>
            <a:ln w="38100">
              <a:solidFill>
                <a:srgbClr val="5F5F5F"/>
              </a:solidFill>
            </a:ln>
          </c:spPr>
          <c:marker>
            <c:symbol val="none"/>
          </c:marker>
          <c:cat>
            <c:numRef>
              <c:f>CONPRRES!$A$3:$A$1430</c:f>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f>CONPRRES!$G$3:$G$1430</c:f>
              <c:numCache>
                <c:formatCode>General</c:formatCode>
                <c:ptCount val="1428"/>
                <c:pt idx="14" formatCode="0.0">
                  <c:v>-4.4516653127000003</c:v>
                </c:pt>
                <c:pt idx="15" formatCode="0.0">
                  <c:v>-4.1653951784999999</c:v>
                </c:pt>
                <c:pt idx="16" formatCode="0.0">
                  <c:v>-3.0398466382999998</c:v>
                </c:pt>
                <c:pt idx="17" formatCode="0.0">
                  <c:v>-2.0798775041000002</c:v>
                </c:pt>
                <c:pt idx="18" formatCode="0.0">
                  <c:v>-0.86155318889999999</c:v>
                </c:pt>
                <c:pt idx="19" formatCode="0.0">
                  <c:v>0.1024823502</c:v>
                </c:pt>
                <c:pt idx="20" formatCode="0.0">
                  <c:v>1.2707056954</c:v>
                </c:pt>
                <c:pt idx="21" formatCode="0.0">
                  <c:v>1.5112764473</c:v>
                </c:pt>
                <c:pt idx="22" formatCode="0.0">
                  <c:v>1.1289147851000001</c:v>
                </c:pt>
                <c:pt idx="23" formatCode="0.0">
                  <c:v>0.4663816556</c:v>
                </c:pt>
                <c:pt idx="24" formatCode="0.0">
                  <c:v>1.0099552733999999</c:v>
                </c:pt>
                <c:pt idx="25" formatCode="0.0">
                  <c:v>2.1400132714</c:v>
                </c:pt>
                <c:pt idx="26" formatCode="0.0">
                  <c:v>3.6048291105999999</c:v>
                </c:pt>
                <c:pt idx="27" formatCode="0.0">
                  <c:v>3.0568380831000002</c:v>
                </c:pt>
                <c:pt idx="28" formatCode="0.0">
                  <c:v>1.1439062279000001</c:v>
                </c:pt>
                <c:pt idx="29" formatCode="0.0">
                  <c:v>-2.2673964033999998</c:v>
                </c:pt>
                <c:pt idx="30" formatCode="0.0">
                  <c:v>-4.7193723596000003</c:v>
                </c:pt>
                <c:pt idx="31" formatCode="0.0">
                  <c:v>-5.5738823796999997</c:v>
                </c:pt>
                <c:pt idx="32" formatCode="0.0">
                  <c:v>-5.2879229217999999</c:v>
                </c:pt>
                <c:pt idx="33" formatCode="0.0">
                  <c:v>-7.1346770498999996</c:v>
                </c:pt>
                <c:pt idx="34" formatCode="0.0">
                  <c:v>-10.875045012599999</c:v>
                </c:pt>
                <c:pt idx="35" formatCode="0.0">
                  <c:v>-15.3578336557</c:v>
                </c:pt>
                <c:pt idx="36" formatCode="0.0">
                  <c:v>-17.911726896099999</c:v>
                </c:pt>
                <c:pt idx="37" formatCode="0.0">
                  <c:v>-18.645444209800001</c:v>
                </c:pt>
                <c:pt idx="38" formatCode="0.0">
                  <c:v>-18.119153126499999</c:v>
                </c:pt>
                <c:pt idx="39" formatCode="0.0">
                  <c:v>-14.892630928399999</c:v>
                </c:pt>
                <c:pt idx="40" formatCode="0.0">
                  <c:v>-9.9553197430000004</c:v>
                </c:pt>
                <c:pt idx="41" formatCode="0.0">
                  <c:v>-3.3733333333000002</c:v>
                </c:pt>
                <c:pt idx="42" formatCode="0.0">
                  <c:v>-0.3293640739</c:v>
                </c:pt>
                <c:pt idx="43" formatCode="0.0">
                  <c:v>-3.6140223999999999E-2</c:v>
                </c:pt>
                <c:pt idx="44" formatCode="0.0">
                  <c:v>-0.8161816891</c:v>
                </c:pt>
                <c:pt idx="45" formatCode="0.0">
                  <c:v>3.6625971143</c:v>
                </c:pt>
                <c:pt idx="46" formatCode="0.0">
                  <c:v>12.565656565599999</c:v>
                </c:pt>
                <c:pt idx="47" formatCode="0.0">
                  <c:v>23.628884826299998</c:v>
                </c:pt>
                <c:pt idx="48" formatCode="0.0">
                  <c:v>29.893857664799999</c:v>
                </c:pt>
                <c:pt idx="49" formatCode="0.0">
                  <c:v>32.261928528600002</c:v>
                </c:pt>
                <c:pt idx="50" formatCode="0.0">
                  <c:v>31.068350370800001</c:v>
                </c:pt>
                <c:pt idx="51" formatCode="0.0">
                  <c:v>29.134144127700001</c:v>
                </c:pt>
                <c:pt idx="52" formatCode="0.0">
                  <c:v>25.445805551199999</c:v>
                </c:pt>
                <c:pt idx="53" formatCode="0.0">
                  <c:v>20.436042500300001</c:v>
                </c:pt>
                <c:pt idx="54" formatCode="0.0">
                  <c:v>17.437722419899998</c:v>
                </c:pt>
                <c:pt idx="55" formatCode="0.0">
                  <c:v>16.2448782839</c:v>
                </c:pt>
                <c:pt idx="56" formatCode="0.0">
                  <c:v>17.722122838400001</c:v>
                </c:pt>
                <c:pt idx="57" formatCode="0.0">
                  <c:v>17.071139662099998</c:v>
                </c:pt>
                <c:pt idx="58" formatCode="0.0">
                  <c:v>14.7044747547</c:v>
                </c:pt>
                <c:pt idx="59" formatCode="0.0">
                  <c:v>11.324707332099999</c:v>
                </c:pt>
                <c:pt idx="60" formatCode="0.0">
                  <c:v>11.574012056200001</c:v>
                </c:pt>
                <c:pt idx="61" formatCode="0.0">
                  <c:v>14.2037735849</c:v>
                </c:pt>
                <c:pt idx="62" formatCode="0.0">
                  <c:v>16.6692154763</c:v>
                </c:pt>
                <c:pt idx="63" formatCode="0.0">
                  <c:v>15.490581950999999</c:v>
                </c:pt>
                <c:pt idx="64" formatCode="0.0">
                  <c:v>14.0296662546</c:v>
                </c:pt>
                <c:pt idx="65" formatCode="0.0">
                  <c:v>13.5197066911</c:v>
                </c:pt>
                <c:pt idx="66" formatCode="0.0">
                  <c:v>12.7813852813</c:v>
                </c:pt>
                <c:pt idx="67" formatCode="0.0">
                  <c:v>11.0823139125</c:v>
                </c:pt>
                <c:pt idx="68" formatCode="0.0">
                  <c:v>8.9960490325000002</c:v>
                </c:pt>
                <c:pt idx="69" formatCode="0.0">
                  <c:v>6.0258103850999998</c:v>
                </c:pt>
                <c:pt idx="70" formatCode="0.0">
                  <c:v>2.5764055491</c:v>
                </c:pt>
                <c:pt idx="71" formatCode="0.0">
                  <c:v>-1.2840380783000001</c:v>
                </c:pt>
                <c:pt idx="72" formatCode="0.0">
                  <c:v>-3.9980790009999998</c:v>
                </c:pt>
                <c:pt idx="73" formatCode="0.0">
                  <c:v>-5.2603753633999997</c:v>
                </c:pt>
                <c:pt idx="74" formatCode="0.0">
                  <c:v>-5.6494953467000002</c:v>
                </c:pt>
                <c:pt idx="75" formatCode="0.0">
                  <c:v>-6.2682570592999998</c:v>
                </c:pt>
                <c:pt idx="76" formatCode="0.0">
                  <c:v>-7.6747967479000003</c:v>
                </c:pt>
                <c:pt idx="77" formatCode="0.0">
                  <c:v>-8.9624545820999995</c:v>
                </c:pt>
                <c:pt idx="78" formatCode="0.0">
                  <c:v>-9.7879282217999997</c:v>
                </c:pt>
                <c:pt idx="79" formatCode="0.0">
                  <c:v>-9.5566962201999992</c:v>
                </c:pt>
                <c:pt idx="80" formatCode="0.0">
                  <c:v>-8.7089878240999994</c:v>
                </c:pt>
                <c:pt idx="81" formatCode="0.0">
                  <c:v>-4.8399463293</c:v>
                </c:pt>
                <c:pt idx="82" formatCode="0.0">
                  <c:v>1.3524506812999999</c:v>
                </c:pt>
                <c:pt idx="83" formatCode="0.0">
                  <c:v>10.1592285265</c:v>
                </c:pt>
                <c:pt idx="84" formatCode="0.0">
                  <c:v>16.220610305099999</c:v>
                </c:pt>
                <c:pt idx="85" formatCode="0.0">
                  <c:v>19.587053571399998</c:v>
                </c:pt>
                <c:pt idx="86" formatCode="0.0">
                  <c:v>19.310919699900001</c:v>
                </c:pt>
                <c:pt idx="87" formatCode="0.0">
                  <c:v>22.672380210299998</c:v>
                </c:pt>
                <c:pt idx="88" formatCode="0.0">
                  <c:v>28.5429141716</c:v>
                </c:pt>
                <c:pt idx="89" formatCode="0.0">
                  <c:v>35.9645232815</c:v>
                </c:pt>
                <c:pt idx="90" formatCode="0.0">
                  <c:v>40.931815764200003</c:v>
                </c:pt>
                <c:pt idx="91" formatCode="0.0">
                  <c:v>43.586833144099998</c:v>
                </c:pt>
                <c:pt idx="92" formatCode="0.0">
                  <c:v>44.848299735200001</c:v>
                </c:pt>
                <c:pt idx="93" formatCode="0.0">
                  <c:v>43.680128915200001</c:v>
                </c:pt>
                <c:pt idx="94" formatCode="0.0">
                  <c:v>41.025383766399997</c:v>
                </c:pt>
                <c:pt idx="95" formatCode="0.0">
                  <c:v>36.746742671</c:v>
                </c:pt>
                <c:pt idx="96" formatCode="0.0">
                  <c:v>35.5321209512</c:v>
                </c:pt>
                <c:pt idx="97" formatCode="0.0">
                  <c:v>36.7242183854</c:v>
                </c:pt>
                <c:pt idx="98" formatCode="0.0">
                  <c:v>38.786679087000003</c:v>
                </c:pt>
                <c:pt idx="99" formatCode="0.0">
                  <c:v>35.619773473000002</c:v>
                </c:pt>
                <c:pt idx="100" formatCode="0.0">
                  <c:v>30.0237486298</c:v>
                </c:pt>
                <c:pt idx="101" formatCode="0.0">
                  <c:v>24.9918460534</c:v>
                </c:pt>
                <c:pt idx="102" formatCode="0.0">
                  <c:v>22.1450675522</c:v>
                </c:pt>
                <c:pt idx="103" formatCode="0.0">
                  <c:v>20.740208408099999</c:v>
                </c:pt>
                <c:pt idx="104" formatCode="0.0">
                  <c:v>20.3134884374</c:v>
                </c:pt>
                <c:pt idx="105" formatCode="0.0">
                  <c:v>20.7626524603</c:v>
                </c:pt>
                <c:pt idx="106" formatCode="0.0">
                  <c:v>21.485486624899998</c:v>
                </c:pt>
                <c:pt idx="107" formatCode="0.0">
                  <c:v>21.542355218099999</c:v>
                </c:pt>
                <c:pt idx="108" formatCode="0.0">
                  <c:v>20.8495434696</c:v>
                </c:pt>
                <c:pt idx="109" formatCode="0.0">
                  <c:v>19.129692832700002</c:v>
                </c:pt>
                <c:pt idx="110" formatCode="0.0">
                  <c:v>16.7379813742</c:v>
                </c:pt>
                <c:pt idx="111" formatCode="0.0">
                  <c:v>13.612238526300001</c:v>
                </c:pt>
                <c:pt idx="112" formatCode="0.0">
                  <c:v>11.225851773700001</c:v>
                </c:pt>
                <c:pt idx="113" formatCode="0.0">
                  <c:v>9.3287233347999994</c:v>
                </c:pt>
                <c:pt idx="114" formatCode="0.0">
                  <c:v>9.1762961131999994</c:v>
                </c:pt>
                <c:pt idx="115" formatCode="0.0">
                  <c:v>9.0946967442000002</c:v>
                </c:pt>
                <c:pt idx="116" formatCode="0.0">
                  <c:v>8.0913711514000006</c:v>
                </c:pt>
                <c:pt idx="117" formatCode="0.0">
                  <c:v>5.2124448572000004</c:v>
                </c:pt>
                <c:pt idx="118" formatCode="0.0">
                  <c:v>1.1478097915000001</c:v>
                </c:pt>
                <c:pt idx="119" formatCode="0.0">
                  <c:v>-2.5538951494000002</c:v>
                </c:pt>
                <c:pt idx="120" formatCode="0.0">
                  <c:v>-6.9115038433000002</c:v>
                </c:pt>
                <c:pt idx="121" formatCode="0.0">
                  <c:v>-10.843718664900001</c:v>
                </c:pt>
                <c:pt idx="122" formatCode="0.0">
                  <c:v>-14.165588615700001</c:v>
                </c:pt>
                <c:pt idx="123" formatCode="0.0">
                  <c:v>-14.399560318700001</c:v>
                </c:pt>
                <c:pt idx="124" formatCode="0.0">
                  <c:v>-13.705551695800001</c:v>
                </c:pt>
                <c:pt idx="125" formatCode="0.0">
                  <c:v>-13.324184020500001</c:v>
                </c:pt>
                <c:pt idx="126" formatCode="0.0">
                  <c:v>-12.695268281600001</c:v>
                </c:pt>
                <c:pt idx="127" formatCode="0.0">
                  <c:v>-12.090130394399999</c:v>
                </c:pt>
                <c:pt idx="128" formatCode="0.0">
                  <c:v>-11.3285050264</c:v>
                </c:pt>
                <c:pt idx="129" formatCode="0.0">
                  <c:v>-12.335871124300001</c:v>
                </c:pt>
                <c:pt idx="130" formatCode="0.0">
                  <c:v>-14.752200092600001</c:v>
                </c:pt>
                <c:pt idx="131" formatCode="0.0">
                  <c:v>-17.698447614799999</c:v>
                </c:pt>
                <c:pt idx="132" formatCode="0.0">
                  <c:v>-19.443856306000001</c:v>
                </c:pt>
                <c:pt idx="133" formatCode="0.0">
                  <c:v>-20.605719794300001</c:v>
                </c:pt>
                <c:pt idx="134" formatCode="0.0">
                  <c:v>-21.100226073799998</c:v>
                </c:pt>
                <c:pt idx="135" formatCode="0.0">
                  <c:v>-19.767255216599999</c:v>
                </c:pt>
                <c:pt idx="136" formatCode="0.0">
                  <c:v>-16.4385566859</c:v>
                </c:pt>
                <c:pt idx="137" formatCode="0.0">
                  <c:v>-11.3864794162</c:v>
                </c:pt>
                <c:pt idx="138" formatCode="0.0">
                  <c:v>-9.0891410048000001</c:v>
                </c:pt>
                <c:pt idx="139" formatCode="0.0">
                  <c:v>-7.8383913610000002</c:v>
                </c:pt>
                <c:pt idx="140" formatCode="0.0">
                  <c:v>-6.8694380103999997</c:v>
                </c:pt>
                <c:pt idx="141" formatCode="0.0">
                  <c:v>-3.6438011327000002</c:v>
                </c:pt>
                <c:pt idx="142" formatCode="0.0">
                  <c:v>1.5417006248</c:v>
                </c:pt>
                <c:pt idx="143" formatCode="0.0">
                  <c:v>6.9797632684000002</c:v>
                </c:pt>
                <c:pt idx="144" formatCode="0.0">
                  <c:v>12.6423690205</c:v>
                </c:pt>
                <c:pt idx="145" formatCode="0.0">
                  <c:v>19.629667105100001</c:v>
                </c:pt>
                <c:pt idx="146" formatCode="0.0">
                  <c:v>29.1414623792</c:v>
                </c:pt>
                <c:pt idx="147" formatCode="0.0">
                  <c:v>35.340602180600001</c:v>
                </c:pt>
                <c:pt idx="148" formatCode="0.0">
                  <c:v>36.673381798999998</c:v>
                </c:pt>
                <c:pt idx="149" formatCode="0.0">
                  <c:v>35.410192666199997</c:v>
                </c:pt>
                <c:pt idx="150" formatCode="0.0">
                  <c:v>32.846038650700002</c:v>
                </c:pt>
                <c:pt idx="151" formatCode="0.0">
                  <c:v>29.515151515100001</c:v>
                </c:pt>
                <c:pt idx="152" formatCode="0.0">
                  <c:v>25.5645002945</c:v>
                </c:pt>
                <c:pt idx="153" formatCode="0.0">
                  <c:v>26.980602181399998</c:v>
                </c:pt>
                <c:pt idx="154" formatCode="0.0">
                  <c:v>31.930974516700001</c:v>
                </c:pt>
                <c:pt idx="155" formatCode="0.0">
                  <c:v>39.117710043499997</c:v>
                </c:pt>
                <c:pt idx="156" formatCode="0.0">
                  <c:v>39.799331103599997</c:v>
                </c:pt>
                <c:pt idx="157" formatCode="0.0">
                  <c:v>35.845386111800003</c:v>
                </c:pt>
                <c:pt idx="158" formatCode="0.0">
                  <c:v>29.994247678499999</c:v>
                </c:pt>
                <c:pt idx="159" formatCode="0.0">
                  <c:v>30.155210643</c:v>
                </c:pt>
                <c:pt idx="160" formatCode="0.0">
                  <c:v>33.369648807899999</c:v>
                </c:pt>
                <c:pt idx="161" formatCode="0.0">
                  <c:v>35.702811244899998</c:v>
                </c:pt>
                <c:pt idx="162" formatCode="0.0">
                  <c:v>38.751409093299998</c:v>
                </c:pt>
                <c:pt idx="163" formatCode="0.0">
                  <c:v>41.621171943999997</c:v>
                </c:pt>
                <c:pt idx="164" formatCode="0.0">
                  <c:v>45.035183737200001</c:v>
                </c:pt>
                <c:pt idx="165" formatCode="0.0">
                  <c:v>41.8784075712</c:v>
                </c:pt>
                <c:pt idx="166" formatCode="0.0">
                  <c:v>35.067173637499998</c:v>
                </c:pt>
                <c:pt idx="167" formatCode="0.0">
                  <c:v>26.779208784400002</c:v>
                </c:pt>
                <c:pt idx="168" formatCode="0.0">
                  <c:v>24.346277957000002</c:v>
                </c:pt>
                <c:pt idx="169" formatCode="0.0">
                  <c:v>24.319780835500001</c:v>
                </c:pt>
                <c:pt idx="170" formatCode="0.0">
                  <c:v>25.1469751564</c:v>
                </c:pt>
                <c:pt idx="171" formatCode="0.0">
                  <c:v>22.072685973799999</c:v>
                </c:pt>
                <c:pt idx="172" formatCode="0.0">
                  <c:v>19.5185238575</c:v>
                </c:pt>
                <c:pt idx="173" formatCode="0.0">
                  <c:v>18.517735593699999</c:v>
                </c:pt>
                <c:pt idx="174" formatCode="0.0">
                  <c:v>17.893067161800001</c:v>
                </c:pt>
                <c:pt idx="175" formatCode="0.0">
                  <c:v>17.376459358200002</c:v>
                </c:pt>
                <c:pt idx="176" formatCode="0.0">
                  <c:v>16.733153638800001</c:v>
                </c:pt>
                <c:pt idx="177" formatCode="0.0">
                  <c:v>17.263631090400001</c:v>
                </c:pt>
                <c:pt idx="178" formatCode="0.0">
                  <c:v>18.474588994800001</c:v>
                </c:pt>
                <c:pt idx="179" formatCode="0.0">
                  <c:v>19.503804435799999</c:v>
                </c:pt>
                <c:pt idx="180" formatCode="0.0">
                  <c:v>19.6241610738</c:v>
                </c:pt>
                <c:pt idx="181" formatCode="0.0">
                  <c:v>18.3803275404</c:v>
                </c:pt>
                <c:pt idx="182" formatCode="0.0">
                  <c:v>15.709450926900001</c:v>
                </c:pt>
                <c:pt idx="183" formatCode="0.0">
                  <c:v>12.327301483899999</c:v>
                </c:pt>
                <c:pt idx="184" formatCode="0.0">
                  <c:v>8.8449322557999999</c:v>
                </c:pt>
                <c:pt idx="185" formatCode="0.0">
                  <c:v>6.4388399386000001</c:v>
                </c:pt>
                <c:pt idx="186" formatCode="0.0">
                  <c:v>4.9289534998000004</c:v>
                </c:pt>
                <c:pt idx="187" formatCode="0.0">
                  <c:v>4.0474179724999999</c:v>
                </c:pt>
                <c:pt idx="188" formatCode="0.0">
                  <c:v>3.3188633354000001</c:v>
                </c:pt>
                <c:pt idx="189" formatCode="0.0">
                  <c:v>3.0730229393999999</c:v>
                </c:pt>
                <c:pt idx="190" formatCode="0.0">
                  <c:v>2.6264098338999999</c:v>
                </c:pt>
                <c:pt idx="191" formatCode="0.0">
                  <c:v>2.0760659735</c:v>
                </c:pt>
                <c:pt idx="192" formatCode="0.0">
                  <c:v>1.7504488330000001</c:v>
                </c:pt>
                <c:pt idx="193" formatCode="0.0">
                  <c:v>1.7768752378999999</c:v>
                </c:pt>
                <c:pt idx="194" formatCode="0.0">
                  <c:v>-0.34487274629999998</c:v>
                </c:pt>
                <c:pt idx="195" formatCode="0.0">
                  <c:v>-5.8930716030000001</c:v>
                </c:pt>
                <c:pt idx="196" formatCode="0.0">
                  <c:v>-12.902153437000001</c:v>
                </c:pt>
                <c:pt idx="197" formatCode="0.0">
                  <c:v>-19.384677257100002</c:v>
                </c:pt>
                <c:pt idx="198" formatCode="0.0">
                  <c:v>-23.4808444096</c:v>
                </c:pt>
                <c:pt idx="199" formatCode="0.0">
                  <c:v>-24.3228618668</c:v>
                </c:pt>
                <c:pt idx="200" formatCode="0.0">
                  <c:v>-21.973241157299999</c:v>
                </c:pt>
                <c:pt idx="201" formatCode="0.0">
                  <c:v>-18.107378524200001</c:v>
                </c:pt>
                <c:pt idx="202" formatCode="0.0">
                  <c:v>-13.6634458061</c:v>
                </c:pt>
                <c:pt idx="203" formatCode="0.0">
                  <c:v>-9.3795620437</c:v>
                </c:pt>
                <c:pt idx="204" formatCode="0.0">
                  <c:v>-6.4512571679999997</c:v>
                </c:pt>
                <c:pt idx="205" formatCode="0.0">
                  <c:v>-4.7719998336999998</c:v>
                </c:pt>
                <c:pt idx="206" formatCode="0.0">
                  <c:v>-3.1408796214999999</c:v>
                </c:pt>
                <c:pt idx="207" formatCode="0.0">
                  <c:v>1.8394648829</c:v>
                </c:pt>
                <c:pt idx="208" formatCode="0.0">
                  <c:v>7.8498727734999996</c:v>
                </c:pt>
                <c:pt idx="209" formatCode="0.0">
                  <c:v>13.4073334996</c:v>
                </c:pt>
                <c:pt idx="210" formatCode="0.0">
                  <c:v>14.7096088609</c:v>
                </c:pt>
                <c:pt idx="211" formatCode="0.0">
                  <c:v>11.1503932628</c:v>
                </c:pt>
                <c:pt idx="212" formatCode="0.0">
                  <c:v>3.9793775062000001</c:v>
                </c:pt>
                <c:pt idx="213" formatCode="0.0">
                  <c:v>-4.3401823974999996</c:v>
                </c:pt>
                <c:pt idx="214" formatCode="0.0">
                  <c:v>-11.6780491293</c:v>
                </c:pt>
                <c:pt idx="215" formatCode="0.0">
                  <c:v>-17.167649104799999</c:v>
                </c:pt>
                <c:pt idx="216" formatCode="0.0">
                  <c:v>-21.851546229699998</c:v>
                </c:pt>
                <c:pt idx="217" formatCode="0.0">
                  <c:v>-23.5060456589</c:v>
                </c:pt>
                <c:pt idx="218" formatCode="0.0">
                  <c:v>-23.8569038035</c:v>
                </c:pt>
                <c:pt idx="219" formatCode="0.0">
                  <c:v>-23.4206205168</c:v>
                </c:pt>
                <c:pt idx="220" formatCode="0.0">
                  <c:v>-23.3966418937</c:v>
                </c:pt>
                <c:pt idx="221" formatCode="0.0">
                  <c:v>-22.071923457600001</c:v>
                </c:pt>
                <c:pt idx="222" formatCode="0.0">
                  <c:v>-19.354378963799999</c:v>
                </c:pt>
                <c:pt idx="223" formatCode="0.0">
                  <c:v>-15.3497015832</c:v>
                </c:pt>
                <c:pt idx="224" formatCode="0.0">
                  <c:v>-12.678591104400001</c:v>
                </c:pt>
                <c:pt idx="225" formatCode="0.0">
                  <c:v>-8.5228577992000005</c:v>
                </c:pt>
                <c:pt idx="226" formatCode="0.0">
                  <c:v>-4.3480021051</c:v>
                </c:pt>
                <c:pt idx="227" formatCode="0.0">
                  <c:v>0.80887553040000004</c:v>
                </c:pt>
                <c:pt idx="228" formatCode="0.0">
                  <c:v>7.6830249396000001</c:v>
                </c:pt>
                <c:pt idx="229" formatCode="0.0">
                  <c:v>15.3275507874</c:v>
                </c:pt>
                <c:pt idx="230" formatCode="0.0">
                  <c:v>25.279163696800001</c:v>
                </c:pt>
                <c:pt idx="231" formatCode="0.0">
                  <c:v>32.874393409299998</c:v>
                </c:pt>
                <c:pt idx="232" formatCode="0.0">
                  <c:v>39.7464195883</c:v>
                </c:pt>
                <c:pt idx="233" formatCode="0.0">
                  <c:v>45.248847492700001</c:v>
                </c:pt>
                <c:pt idx="234" formatCode="0.0">
                  <c:v>50.852699478600002</c:v>
                </c:pt>
                <c:pt idx="235" formatCode="0.0">
                  <c:v>55.4209237524</c:v>
                </c:pt>
                <c:pt idx="236" formatCode="0.0">
                  <c:v>60.021030494199998</c:v>
                </c:pt>
                <c:pt idx="237" formatCode="0.0">
                  <c:v>61.656621463199997</c:v>
                </c:pt>
                <c:pt idx="238" formatCode="0.0">
                  <c:v>60.942988953300002</c:v>
                </c:pt>
                <c:pt idx="239" formatCode="0.0">
                  <c:v>57.048274652499998</c:v>
                </c:pt>
                <c:pt idx="240" formatCode="0.0">
                  <c:v>51.344788942800001</c:v>
                </c:pt>
                <c:pt idx="241" formatCode="0.0">
                  <c:v>46.110836219600003</c:v>
                </c:pt>
                <c:pt idx="242" formatCode="0.0">
                  <c:v>42.030153612699998</c:v>
                </c:pt>
                <c:pt idx="243" formatCode="0.0">
                  <c:v>37.782401902399997</c:v>
                </c:pt>
                <c:pt idx="244" formatCode="0.0">
                  <c:v>33.933294152199998</c:v>
                </c:pt>
                <c:pt idx="245" formatCode="0.0">
                  <c:v>29.565696149200001</c:v>
                </c:pt>
                <c:pt idx="246" formatCode="0.0">
                  <c:v>26.0543580131</c:v>
                </c:pt>
                <c:pt idx="247" formatCode="0.0">
                  <c:v>21.5630347974</c:v>
                </c:pt>
                <c:pt idx="248" formatCode="0.0">
                  <c:v>18.120646602699999</c:v>
                </c:pt>
                <c:pt idx="249" formatCode="0.0">
                  <c:v>15.700489345699999</c:v>
                </c:pt>
                <c:pt idx="250" formatCode="0.0">
                  <c:v>13.464471677200001</c:v>
                </c:pt>
                <c:pt idx="251" formatCode="0.0">
                  <c:v>11.9911776201</c:v>
                </c:pt>
                <c:pt idx="252" formatCode="0.0">
                  <c:v>10.020979883900001</c:v>
                </c:pt>
                <c:pt idx="253" formatCode="0.0">
                  <c:v>7.5281926240999999</c:v>
                </c:pt>
                <c:pt idx="254" formatCode="0.0">
                  <c:v>5.4110892277999998</c:v>
                </c:pt>
                <c:pt idx="255" formatCode="0.0">
                  <c:v>4.6170442286000002</c:v>
                </c:pt>
                <c:pt idx="256" formatCode="0.0">
                  <c:v>4.1604958587</c:v>
                </c:pt>
                <c:pt idx="257" formatCode="0.0">
                  <c:v>2.7995800629000001</c:v>
                </c:pt>
                <c:pt idx="258" formatCode="0.0">
                  <c:v>1.2685873605</c:v>
                </c:pt>
                <c:pt idx="259" formatCode="0.0">
                  <c:v>1.2446649236</c:v>
                </c:pt>
                <c:pt idx="260" formatCode="0.0">
                  <c:v>1.8068937893000001</c:v>
                </c:pt>
                <c:pt idx="261" formatCode="0.0">
                  <c:v>2.5913576654999999</c:v>
                </c:pt>
                <c:pt idx="262" formatCode="0.0">
                  <c:v>3.4951096277000002</c:v>
                </c:pt>
                <c:pt idx="263" formatCode="0.0">
                  <c:v>4.8662528357000001</c:v>
                </c:pt>
                <c:pt idx="264" formatCode="0.0">
                  <c:v>7.1368480089000004</c:v>
                </c:pt>
                <c:pt idx="265" formatCode="0.0">
                  <c:v>10.01196775</c:v>
                </c:pt>
                <c:pt idx="266" formatCode="0.0">
                  <c:v>11.856355690599999</c:v>
                </c:pt>
                <c:pt idx="267" formatCode="0.0">
                  <c:v>13.6817605986</c:v>
                </c:pt>
                <c:pt idx="268" formatCode="0.0">
                  <c:v>15.816635508999999</c:v>
                </c:pt>
                <c:pt idx="269" formatCode="0.0">
                  <c:v>19.260321937400001</c:v>
                </c:pt>
                <c:pt idx="270" formatCode="0.0">
                  <c:v>22.289267195800001</c:v>
                </c:pt>
                <c:pt idx="271" formatCode="0.0">
                  <c:v>23.174715282000001</c:v>
                </c:pt>
                <c:pt idx="272" formatCode="0.0">
                  <c:v>22.972175471500002</c:v>
                </c:pt>
                <c:pt idx="273" formatCode="0.0">
                  <c:v>21.7973606718</c:v>
                </c:pt>
                <c:pt idx="274" formatCode="0.0">
                  <c:v>20.907421507500001</c:v>
                </c:pt>
                <c:pt idx="275" formatCode="0.0">
                  <c:v>18.977772494900002</c:v>
                </c:pt>
                <c:pt idx="276" formatCode="0.0">
                  <c:v>16.353880382100002</c:v>
                </c:pt>
                <c:pt idx="277" formatCode="0.0">
                  <c:v>13.160230168</c:v>
                </c:pt>
                <c:pt idx="278" formatCode="0.0">
                  <c:v>11.3017382934</c:v>
                </c:pt>
                <c:pt idx="279" formatCode="0.0">
                  <c:v>9.9152564334999997</c:v>
                </c:pt>
                <c:pt idx="280" formatCode="0.0">
                  <c:v>8.3481107624999993</c:v>
                </c:pt>
                <c:pt idx="281" formatCode="0.0">
                  <c:v>5.9759006667000003</c:v>
                </c:pt>
                <c:pt idx="282" formatCode="0.0">
                  <c:v>3.5290144649999999</c:v>
                </c:pt>
                <c:pt idx="283" formatCode="0.0">
                  <c:v>2.2165280962999998</c:v>
                </c:pt>
                <c:pt idx="284" formatCode="0.0">
                  <c:v>1.8236433764</c:v>
                </c:pt>
                <c:pt idx="285" formatCode="0.0">
                  <c:v>1.7747770334999999</c:v>
                </c:pt>
                <c:pt idx="286" formatCode="0.0">
                  <c:v>1.9503611779000001</c:v>
                </c:pt>
                <c:pt idx="287" formatCode="0.0">
                  <c:v>2.0460358055999999</c:v>
                </c:pt>
                <c:pt idx="288" formatCode="0.0">
                  <c:v>2.1123433738999999</c:v>
                </c:pt>
                <c:pt idx="289" formatCode="0.0">
                  <c:v>1.7228293867</c:v>
                </c:pt>
                <c:pt idx="290" formatCode="0.0">
                  <c:v>1.7449254718</c:v>
                </c:pt>
                <c:pt idx="291" formatCode="0.0">
                  <c:v>1.9545893946999999</c:v>
                </c:pt>
                <c:pt idx="292" formatCode="0.0">
                  <c:v>2.1843132317</c:v>
                </c:pt>
                <c:pt idx="293" formatCode="0.0">
                  <c:v>2.0662588018000001</c:v>
                </c:pt>
                <c:pt idx="294" formatCode="0.0">
                  <c:v>2.3667137833999998</c:v>
                </c:pt>
                <c:pt idx="295" formatCode="0.0">
                  <c:v>2.9047243404</c:v>
                </c:pt>
                <c:pt idx="296" formatCode="0.0">
                  <c:v>2.8610330441</c:v>
                </c:pt>
                <c:pt idx="297" formatCode="0.0">
                  <c:v>2.884090869</c:v>
                </c:pt>
                <c:pt idx="298" formatCode="0.0">
                  <c:v>2.6960739784999999</c:v>
                </c:pt>
                <c:pt idx="299" formatCode="0.0">
                  <c:v>2.8332550125</c:v>
                </c:pt>
                <c:pt idx="300" formatCode="0.0">
                  <c:v>3.4829925978</c:v>
                </c:pt>
                <c:pt idx="301" formatCode="0.0">
                  <c:v>4.1557860179999997</c:v>
                </c:pt>
                <c:pt idx="302" formatCode="0.0">
                  <c:v>4.0774999999999997</c:v>
                </c:pt>
                <c:pt idx="303" formatCode="0.0">
                  <c:v>3.0017112991000001</c:v>
                </c:pt>
                <c:pt idx="304" formatCode="0.0">
                  <c:v>1.7680034496999999</c:v>
                </c:pt>
                <c:pt idx="305" formatCode="0.0">
                  <c:v>1.1780894216</c:v>
                </c:pt>
                <c:pt idx="306" formatCode="0.0">
                  <c:v>0.64084407300000001</c:v>
                </c:pt>
                <c:pt idx="307" formatCode="0.0">
                  <c:v>-7.3251337200000002E-2</c:v>
                </c:pt>
                <c:pt idx="308" formatCode="0.0">
                  <c:v>-0.90961544979999998</c:v>
                </c:pt>
                <c:pt idx="309" formatCode="0.0">
                  <c:v>-2.0746391188</c:v>
                </c:pt>
                <c:pt idx="310" formatCode="0.0">
                  <c:v>-3.007412387</c:v>
                </c:pt>
                <c:pt idx="311" formatCode="0.0">
                  <c:v>-3.7300786382000002</c:v>
                </c:pt>
                <c:pt idx="312" formatCode="0.0">
                  <c:v>-3.8660507099000001</c:v>
                </c:pt>
                <c:pt idx="313" formatCode="0.0">
                  <c:v>-3.1876790829999999</c:v>
                </c:pt>
                <c:pt idx="314" formatCode="0.0">
                  <c:v>-1.3427493934000001</c:v>
                </c:pt>
                <c:pt idx="315" formatCode="0.0">
                  <c:v>-0.42882801970000001</c:v>
                </c:pt>
                <c:pt idx="316" formatCode="0.0">
                  <c:v>-0.93018563350000005</c:v>
                </c:pt>
                <c:pt idx="317" formatCode="0.0">
                  <c:v>-2.7125211915</c:v>
                </c:pt>
                <c:pt idx="318" formatCode="0.0">
                  <c:v>-4.3975373790000001</c:v>
                </c:pt>
                <c:pt idx="319" formatCode="0.0">
                  <c:v>-5.7314308119000001</c:v>
                </c:pt>
                <c:pt idx="320" formatCode="0.0">
                  <c:v>-7.3728378146000004</c:v>
                </c:pt>
                <c:pt idx="321" formatCode="0.0">
                  <c:v>-9.1363199720000008</c:v>
                </c:pt>
                <c:pt idx="322" formatCode="0.0">
                  <c:v>-11.616539296299999</c:v>
                </c:pt>
                <c:pt idx="323" formatCode="0.0">
                  <c:v>-13.5205696202</c:v>
                </c:pt>
                <c:pt idx="324" formatCode="0.0">
                  <c:v>-16.3606971233</c:v>
                </c:pt>
                <c:pt idx="325" formatCode="0.0">
                  <c:v>-19.625107904699998</c:v>
                </c:pt>
                <c:pt idx="326" formatCode="0.0">
                  <c:v>-23.349240358300001</c:v>
                </c:pt>
                <c:pt idx="327" formatCode="0.0">
                  <c:v>-24.970123339800001</c:v>
                </c:pt>
                <c:pt idx="328" formatCode="0.0">
                  <c:v>-23.727570826200001</c:v>
                </c:pt>
                <c:pt idx="329" formatCode="0.0">
                  <c:v>-20.489841251600001</c:v>
                </c:pt>
                <c:pt idx="330" formatCode="0.0">
                  <c:v>-17.017479300800002</c:v>
                </c:pt>
                <c:pt idx="331" formatCode="0.0">
                  <c:v>-13.3913232182</c:v>
                </c:pt>
                <c:pt idx="332" formatCode="0.0">
                  <c:v>-9.7790514930000008</c:v>
                </c:pt>
                <c:pt idx="333" formatCode="0.0">
                  <c:v>-5.6089497154999997</c:v>
                </c:pt>
                <c:pt idx="334" formatCode="0.0">
                  <c:v>-1.6674233355999999</c:v>
                </c:pt>
                <c:pt idx="335" formatCode="0.0">
                  <c:v>1.662702406</c:v>
                </c:pt>
                <c:pt idx="336" formatCode="0.0">
                  <c:v>5.6342503110999997</c:v>
                </c:pt>
                <c:pt idx="337" formatCode="0.0">
                  <c:v>10.402602184799999</c:v>
                </c:pt>
                <c:pt idx="338" formatCode="0.0">
                  <c:v>16.425258878000001</c:v>
                </c:pt>
                <c:pt idx="339" formatCode="0.0">
                  <c:v>22.5484598046</c:v>
                </c:pt>
                <c:pt idx="340" formatCode="0.0">
                  <c:v>24.633501562100001</c:v>
                </c:pt>
                <c:pt idx="341" formatCode="0.0">
                  <c:v>24.715204354400001</c:v>
                </c:pt>
                <c:pt idx="342" formatCode="0.0">
                  <c:v>22.088202035399998</c:v>
                </c:pt>
                <c:pt idx="343" formatCode="0.0">
                  <c:v>20.3081934352</c:v>
                </c:pt>
                <c:pt idx="344" formatCode="0.0">
                  <c:v>18.815066808699999</c:v>
                </c:pt>
                <c:pt idx="345" formatCode="0.0">
                  <c:v>18.5089398444</c:v>
                </c:pt>
                <c:pt idx="346" formatCode="0.0">
                  <c:v>18.715634837300001</c:v>
                </c:pt>
                <c:pt idx="347" formatCode="0.0">
                  <c:v>19.1874198555</c:v>
                </c:pt>
                <c:pt idx="348" formatCode="0.0">
                  <c:v>18.048976113399998</c:v>
                </c:pt>
                <c:pt idx="349" formatCode="0.0">
                  <c:v>14.233698371199999</c:v>
                </c:pt>
                <c:pt idx="350" formatCode="0.0">
                  <c:v>7.9802471830000004</c:v>
                </c:pt>
                <c:pt idx="351" formatCode="0.0">
                  <c:v>2.7760066702000001</c:v>
                </c:pt>
                <c:pt idx="352" formatCode="0.0">
                  <c:v>1.0391224236000001</c:v>
                </c:pt>
                <c:pt idx="353" formatCode="0.0">
                  <c:v>0.62182569560000001</c:v>
                </c:pt>
                <c:pt idx="354" formatCode="0.0">
                  <c:v>1.5981693695999999</c:v>
                </c:pt>
                <c:pt idx="355" formatCode="0.0">
                  <c:v>1.7459821582999999</c:v>
                </c:pt>
                <c:pt idx="356" formatCode="0.0">
                  <c:v>3.7808096313999999</c:v>
                </c:pt>
                <c:pt idx="357" formatCode="0.0">
                  <c:v>3.9522295728999999</c:v>
                </c:pt>
                <c:pt idx="358" formatCode="0.0">
                  <c:v>6.8201103097000004</c:v>
                </c:pt>
                <c:pt idx="359" formatCode="0.0">
                  <c:v>6.3212533030999998</c:v>
                </c:pt>
                <c:pt idx="360" formatCode="0.0">
                  <c:v>12.191600492499999</c:v>
                </c:pt>
                <c:pt idx="361" formatCode="0.0">
                  <c:v>15.584320786299999</c:v>
                </c:pt>
                <c:pt idx="362" formatCode="0.0">
                  <c:v>22.310374450400001</c:v>
                </c:pt>
                <c:pt idx="363" formatCode="0.0">
                  <c:v>22.717728465699999</c:v>
                </c:pt>
                <c:pt idx="364" formatCode="0.0">
                  <c:v>23.333828113399999</c:v>
                </c:pt>
                <c:pt idx="365" formatCode="0.0">
                  <c:v>22.128394587799999</c:v>
                </c:pt>
                <c:pt idx="366" formatCode="0.0">
                  <c:v>19.972114473600001</c:v>
                </c:pt>
                <c:pt idx="367" formatCode="0.0">
                  <c:v>17.255731440999998</c:v>
                </c:pt>
                <c:pt idx="368" formatCode="0.0">
                  <c:v>14.869783443299999</c:v>
                </c:pt>
                <c:pt idx="369" formatCode="0.0">
                  <c:v>12.3415158277</c:v>
                </c:pt>
                <c:pt idx="370" formatCode="0.0">
                  <c:v>9.2989772613999993</c:v>
                </c:pt>
                <c:pt idx="371" formatCode="0.0">
                  <c:v>6.2933835147000003</c:v>
                </c:pt>
                <c:pt idx="372" formatCode="0.0">
                  <c:v>3.4121877365</c:v>
                </c:pt>
                <c:pt idx="373" formatCode="0.0">
                  <c:v>1.4419838329000001</c:v>
                </c:pt>
                <c:pt idx="374" formatCode="0.0">
                  <c:v>-0.64039001809999996</c:v>
                </c:pt>
                <c:pt idx="375" formatCode="0.0">
                  <c:v>-3.8031537398999999</c:v>
                </c:pt>
                <c:pt idx="376" formatCode="0.0">
                  <c:v>-6.6107319086</c:v>
                </c:pt>
                <c:pt idx="377" formatCode="0.0">
                  <c:v>-8.9966213561000004</c:v>
                </c:pt>
                <c:pt idx="378" formatCode="0.0">
                  <c:v>-9.3479945169000001</c:v>
                </c:pt>
                <c:pt idx="379" formatCode="0.0">
                  <c:v>-8.7081757345999993</c:v>
                </c:pt>
                <c:pt idx="380" formatCode="0.0">
                  <c:v>-7.3687713409000004</c:v>
                </c:pt>
                <c:pt idx="381" formatCode="0.0">
                  <c:v>-5.3618987359999997</c:v>
                </c:pt>
                <c:pt idx="382" formatCode="0.0">
                  <c:v>-4.209251268</c:v>
                </c:pt>
                <c:pt idx="383" formatCode="0.0">
                  <c:v>-2.9762501252</c:v>
                </c:pt>
                <c:pt idx="384" formatCode="0.0">
                  <c:v>-2.3150266273</c:v>
                </c:pt>
                <c:pt idx="385" formatCode="0.0">
                  <c:v>0.19921558859999999</c:v>
                </c:pt>
                <c:pt idx="386" formatCode="0.0">
                  <c:v>4.3660859078999996</c:v>
                </c:pt>
                <c:pt idx="387" formatCode="0.0">
                  <c:v>9.2026275896000005</c:v>
                </c:pt>
                <c:pt idx="388" formatCode="0.0">
                  <c:v>13.419124415400001</c:v>
                </c:pt>
                <c:pt idx="389" formatCode="0.0">
                  <c:v>16.915903988899998</c:v>
                </c:pt>
                <c:pt idx="390" formatCode="0.0">
                  <c:v>18.488872818099999</c:v>
                </c:pt>
                <c:pt idx="391" formatCode="0.0">
                  <c:v>18.300028683400001</c:v>
                </c:pt>
                <c:pt idx="392" formatCode="0.0">
                  <c:v>16.7533542633</c:v>
                </c:pt>
                <c:pt idx="393" formatCode="0.0">
                  <c:v>15.666153583</c:v>
                </c:pt>
                <c:pt idx="394" formatCode="0.0">
                  <c:v>14.0093258515</c:v>
                </c:pt>
                <c:pt idx="395" formatCode="0.0">
                  <c:v>11.6212215107</c:v>
                </c:pt>
                <c:pt idx="396" formatCode="0.0">
                  <c:v>8.4454269549000003</c:v>
                </c:pt>
                <c:pt idx="397" formatCode="0.0">
                  <c:v>6.5589727658000001</c:v>
                </c:pt>
                <c:pt idx="398" formatCode="0.0">
                  <c:v>6.1675763974000004</c:v>
                </c:pt>
                <c:pt idx="399" formatCode="0.0">
                  <c:v>4.9770489375000002</c:v>
                </c:pt>
                <c:pt idx="400" formatCode="0.0">
                  <c:v>3.5239502003999998</c:v>
                </c:pt>
                <c:pt idx="401" formatCode="0.0">
                  <c:v>1.3780167192999999</c:v>
                </c:pt>
                <c:pt idx="402" formatCode="0.0">
                  <c:v>0.36065528289999998</c:v>
                </c:pt>
                <c:pt idx="403" formatCode="0.0">
                  <c:v>-0.45933349489999997</c:v>
                </c:pt>
                <c:pt idx="404" formatCode="0.0">
                  <c:v>5.3512421499999997E-2</c:v>
                </c:pt>
                <c:pt idx="405" formatCode="0.0">
                  <c:v>1.5915475917999999</c:v>
                </c:pt>
                <c:pt idx="406" formatCode="0.0">
                  <c:v>3.1000443655000001</c:v>
                </c:pt>
                <c:pt idx="407" formatCode="0.0">
                  <c:v>4.8285859690999997</c:v>
                </c:pt>
                <c:pt idx="408" formatCode="0.0">
                  <c:v>6.1431088690999998</c:v>
                </c:pt>
                <c:pt idx="409" formatCode="0.0">
                  <c:v>7.7256472050999996</c:v>
                </c:pt>
                <c:pt idx="410" formatCode="0.0">
                  <c:v>9.2486959132000006</c:v>
                </c:pt>
                <c:pt idx="411" formatCode="0.0">
                  <c:v>10.8591780242</c:v>
                </c:pt>
                <c:pt idx="412" formatCode="0.0">
                  <c:v>11.380099720900001</c:v>
                </c:pt>
                <c:pt idx="413" formatCode="0.0">
                  <c:v>12.3122423112</c:v>
                </c:pt>
                <c:pt idx="414" formatCode="0.0">
                  <c:v>12.751724233199999</c:v>
                </c:pt>
                <c:pt idx="415" formatCode="0.0">
                  <c:v>13.6311352287</c:v>
                </c:pt>
                <c:pt idx="416" formatCode="0.0">
                  <c:v>13.031328136400001</c:v>
                </c:pt>
                <c:pt idx="417" formatCode="0.0">
                  <c:v>12.3860433729</c:v>
                </c:pt>
                <c:pt idx="418" formatCode="0.0">
                  <c:v>12.059598730499999</c:v>
                </c:pt>
                <c:pt idx="419" formatCode="0.0">
                  <c:v>12.5386177067</c:v>
                </c:pt>
                <c:pt idx="420" formatCode="0.0">
                  <c:v>12.2310471664</c:v>
                </c:pt>
                <c:pt idx="421" formatCode="0.0">
                  <c:v>11.943637577300001</c:v>
                </c:pt>
                <c:pt idx="422" formatCode="0.0">
                  <c:v>10.7534823008</c:v>
                </c:pt>
                <c:pt idx="423" formatCode="0.0">
                  <c:v>10.500031808599999</c:v>
                </c:pt>
                <c:pt idx="424" formatCode="0.0">
                  <c:v>9.6964919194999997</c:v>
                </c:pt>
                <c:pt idx="425" formatCode="0.0">
                  <c:v>9.1555324943999992</c:v>
                </c:pt>
                <c:pt idx="426" formatCode="0.0">
                  <c:v>8.5465265944999995</c:v>
                </c:pt>
                <c:pt idx="427" formatCode="0.0">
                  <c:v>8.6149815410000006</c:v>
                </c:pt>
                <c:pt idx="428" formatCode="0.0">
                  <c:v>8.5917075766999993</c:v>
                </c:pt>
                <c:pt idx="429" formatCode="0.0">
                  <c:v>9.2337940614999994</c:v>
                </c:pt>
                <c:pt idx="430" formatCode="0.0">
                  <c:v>10.292564681</c:v>
                </c:pt>
                <c:pt idx="431" formatCode="0.0">
                  <c:v>12.2540753232</c:v>
                </c:pt>
                <c:pt idx="432" formatCode="0.0">
                  <c:v>13.9942282871</c:v>
                </c:pt>
                <c:pt idx="433" formatCode="0.0">
                  <c:v>15.020871274999999</c:v>
                </c:pt>
                <c:pt idx="434" formatCode="0.0">
                  <c:v>13.933688977099999</c:v>
                </c:pt>
                <c:pt idx="435" formatCode="0.0">
                  <c:v>13.1408503411</c:v>
                </c:pt>
                <c:pt idx="436" formatCode="0.0">
                  <c:v>11.3995688106</c:v>
                </c:pt>
                <c:pt idx="437" formatCode="0.0">
                  <c:v>10.064410324600001</c:v>
                </c:pt>
                <c:pt idx="438" formatCode="0.0">
                  <c:v>7.6714587403000003</c:v>
                </c:pt>
                <c:pt idx="439" formatCode="0.0">
                  <c:v>5.6554537080999996</c:v>
                </c:pt>
                <c:pt idx="440" formatCode="0.0">
                  <c:v>2.9706529553999999</c:v>
                </c:pt>
                <c:pt idx="441" formatCode="0.0">
                  <c:v>1.2286998414999999</c:v>
                </c:pt>
                <c:pt idx="442" formatCode="0.0">
                  <c:v>-0.18605359639999999</c:v>
                </c:pt>
                <c:pt idx="443" formatCode="0.0">
                  <c:v>-0.39943636380000003</c:v>
                </c:pt>
                <c:pt idx="444" formatCode="0.0">
                  <c:v>-0.68060096420000005</c:v>
                </c:pt>
                <c:pt idx="445" formatCode="0.0">
                  <c:v>9.3880925300000001E-2</c:v>
                </c:pt>
                <c:pt idx="446" formatCode="0.0">
                  <c:v>5.8528086600000001E-2</c:v>
                </c:pt>
                <c:pt idx="447" formatCode="0.0">
                  <c:v>0.99608182369999998</c:v>
                </c:pt>
                <c:pt idx="448" formatCode="0.0">
                  <c:v>1.3858329397</c:v>
                </c:pt>
                <c:pt idx="449" formatCode="0.0">
                  <c:v>3.0350799528999999</c:v>
                </c:pt>
                <c:pt idx="450" formatCode="0.0">
                  <c:v>5.3344800821999998</c:v>
                </c:pt>
                <c:pt idx="451" formatCode="0.0">
                  <c:v>7.4894668021999999</c:v>
                </c:pt>
                <c:pt idx="452" formatCode="0.0">
                  <c:v>8.7003438243000009</c:v>
                </c:pt>
                <c:pt idx="453" formatCode="0.0">
                  <c:v>8.3112402975999995</c:v>
                </c:pt>
                <c:pt idx="454" formatCode="0.0">
                  <c:v>7.8364472737000002</c:v>
                </c:pt>
                <c:pt idx="455" formatCode="0.0">
                  <c:v>8.4136189318000003</c:v>
                </c:pt>
                <c:pt idx="456" formatCode="0.0">
                  <c:v>8.5933497283999998</c:v>
                </c:pt>
                <c:pt idx="457" formatCode="0.0">
                  <c:v>9.2154996219999994</c:v>
                </c:pt>
                <c:pt idx="458" formatCode="0.0">
                  <c:v>9.2025791707</c:v>
                </c:pt>
                <c:pt idx="459" formatCode="0.0">
                  <c:v>9.9406733759999995</c:v>
                </c:pt>
                <c:pt idx="460" formatCode="0.0">
                  <c:v>9.7670719235999996</c:v>
                </c:pt>
                <c:pt idx="461" formatCode="0.0">
                  <c:v>9.6523033072000004</c:v>
                </c:pt>
                <c:pt idx="462" formatCode="0.0">
                  <c:v>10.002190624100001</c:v>
                </c:pt>
                <c:pt idx="463" formatCode="0.0">
                  <c:v>9.8272815918000003</c:v>
                </c:pt>
                <c:pt idx="464" formatCode="0.0">
                  <c:v>8.8876777389000008</c:v>
                </c:pt>
                <c:pt idx="465" formatCode="0.0">
                  <c:v>7.4228081039999996</c:v>
                </c:pt>
                <c:pt idx="466" formatCode="0.0">
                  <c:v>6.6604668087999999</c:v>
                </c:pt>
                <c:pt idx="467" formatCode="0.0">
                  <c:v>7.7401751434000001</c:v>
                </c:pt>
                <c:pt idx="468" formatCode="0.0">
                  <c:v>9.0893006687</c:v>
                </c:pt>
                <c:pt idx="469" formatCode="0.0">
                  <c:v>10.1964956355</c:v>
                </c:pt>
                <c:pt idx="470" formatCode="0.0">
                  <c:v>9.3974612902000008</c:v>
                </c:pt>
                <c:pt idx="471" formatCode="0.0">
                  <c:v>7.4218347214999998</c:v>
                </c:pt>
                <c:pt idx="472" formatCode="0.0">
                  <c:v>6.4695774588999999</c:v>
                </c:pt>
                <c:pt idx="473" formatCode="0.0">
                  <c:v>6.0761284033000003</c:v>
                </c:pt>
                <c:pt idx="474" formatCode="0.0">
                  <c:v>7.9630316910000003</c:v>
                </c:pt>
                <c:pt idx="475" formatCode="0.0">
                  <c:v>10.5284903039</c:v>
                </c:pt>
                <c:pt idx="476" formatCode="0.0">
                  <c:v>13.6278724716</c:v>
                </c:pt>
                <c:pt idx="477" formatCode="0.0">
                  <c:v>16.100221453500001</c:v>
                </c:pt>
                <c:pt idx="478" formatCode="0.0">
                  <c:v>18.265476325800002</c:v>
                </c:pt>
                <c:pt idx="479" formatCode="0.0">
                  <c:v>20.212009889699999</c:v>
                </c:pt>
                <c:pt idx="480" formatCode="0.0">
                  <c:v>20.542346491899998</c:v>
                </c:pt>
                <c:pt idx="481" formatCode="0.0">
                  <c:v>20.365933094399999</c:v>
                </c:pt>
                <c:pt idx="482" formatCode="0.0">
                  <c:v>20.537229136499999</c:v>
                </c:pt>
                <c:pt idx="483" formatCode="0.0">
                  <c:v>21.503610243000001</c:v>
                </c:pt>
                <c:pt idx="484" formatCode="0.0">
                  <c:v>22.7959477327</c:v>
                </c:pt>
                <c:pt idx="485" formatCode="0.0">
                  <c:v>22.5627719668</c:v>
                </c:pt>
                <c:pt idx="486" formatCode="0.0">
                  <c:v>22.241971996299998</c:v>
                </c:pt>
                <c:pt idx="487" formatCode="0.0">
                  <c:v>21.856285043900002</c:v>
                </c:pt>
                <c:pt idx="488" formatCode="0.0">
                  <c:v>20.9127808193</c:v>
                </c:pt>
                <c:pt idx="489" formatCode="0.0">
                  <c:v>19.447947537600001</c:v>
                </c:pt>
                <c:pt idx="490" formatCode="0.0">
                  <c:v>16.338779860399999</c:v>
                </c:pt>
                <c:pt idx="491" formatCode="0.00">
                  <c:v>14.320568226200001</c:v>
                </c:pt>
                <c:pt idx="492" formatCode="0.0">
                  <c:v>13.984715569600001</c:v>
                </c:pt>
                <c:pt idx="493" formatCode="0.0">
                  <c:v>15.9314270252</c:v>
                </c:pt>
                <c:pt idx="494" formatCode="0.0">
                  <c:v>17.260077274</c:v>
                </c:pt>
                <c:pt idx="495" formatCode="0.0">
                  <c:v>17.968276818500001</c:v>
                </c:pt>
                <c:pt idx="496" formatCode="0.0">
                  <c:v>16.441414693199999</c:v>
                </c:pt>
                <c:pt idx="497" formatCode="0.0">
                  <c:v>16.119405179299999</c:v>
                </c:pt>
                <c:pt idx="498" formatCode="0.0">
                  <c:v>15.2663273844</c:v>
                </c:pt>
                <c:pt idx="499" formatCode="0.0">
                  <c:v>15.4089651211</c:v>
                </c:pt>
                <c:pt idx="500" formatCode="0.0">
                  <c:v>16.254212368400001</c:v>
                </c:pt>
                <c:pt idx="501" formatCode="0.0">
                  <c:v>17.773481319199998</c:v>
                </c:pt>
                <c:pt idx="502" formatCode="0.0">
                  <c:v>19.2405185358</c:v>
                </c:pt>
                <c:pt idx="503" formatCode="0.0">
                  <c:v>19.291869095500001</c:v>
                </c:pt>
                <c:pt idx="504" formatCode="0.0">
                  <c:v>18.099262651699998</c:v>
                </c:pt>
                <c:pt idx="505" formatCode="0.0">
                  <c:v>16.5287120624</c:v>
                </c:pt>
                <c:pt idx="506" formatCode="0.0">
                  <c:v>14.8306586749</c:v>
                </c:pt>
                <c:pt idx="507" formatCode="0.0">
                  <c:v>12.310909050299999</c:v>
                </c:pt>
                <c:pt idx="508" formatCode="0.0">
                  <c:v>9.2901971183000001</c:v>
                </c:pt>
                <c:pt idx="509" formatCode="0.0">
                  <c:v>4.6939292269999999</c:v>
                </c:pt>
                <c:pt idx="510" formatCode="0.0">
                  <c:v>7.3784928799999996E-2</c:v>
                </c:pt>
                <c:pt idx="511" formatCode="0.0">
                  <c:v>-4.3415806587999999</c:v>
                </c:pt>
                <c:pt idx="512" formatCode="0.0">
                  <c:v>-7.9871739629</c:v>
                </c:pt>
                <c:pt idx="513" formatCode="0.0">
                  <c:v>-11.375440523</c:v>
                </c:pt>
                <c:pt idx="514" formatCode="0.0">
                  <c:v>-14.789354807</c:v>
                </c:pt>
                <c:pt idx="515" formatCode="0.00">
                  <c:v>-17.2997429431</c:v>
                </c:pt>
                <c:pt idx="516" formatCode="0.0">
                  <c:v>-19.237458104800002</c:v>
                </c:pt>
                <c:pt idx="517" formatCode="0.0">
                  <c:v>-20.3847034249</c:v>
                </c:pt>
                <c:pt idx="518" formatCode="0.0">
                  <c:v>-21.212036173000001</c:v>
                </c:pt>
                <c:pt idx="519" formatCode="0.0">
                  <c:v>-20.809868952799999</c:v>
                </c:pt>
                <c:pt idx="520" formatCode="0.0">
                  <c:v>-19.922604086300002</c:v>
                </c:pt>
                <c:pt idx="521" formatCode="0.0">
                  <c:v>-18.6080962602</c:v>
                </c:pt>
                <c:pt idx="522" formatCode="0.0">
                  <c:v>-17.738137709499998</c:v>
                </c:pt>
                <c:pt idx="523" formatCode="0.0">
                  <c:v>-17.144157778899999</c:v>
                </c:pt>
                <c:pt idx="524" formatCode="0.0">
                  <c:v>-17.496016444999999</c:v>
                </c:pt>
                <c:pt idx="525" formatCode="0.0">
                  <c:v>-18.3034303126</c:v>
                </c:pt>
                <c:pt idx="526" formatCode="0.0">
                  <c:v>-19.860483089100001</c:v>
                </c:pt>
                <c:pt idx="527" formatCode="0.0">
                  <c:v>-21.534361064300001</c:v>
                </c:pt>
                <c:pt idx="528" formatCode="0.0">
                  <c:v>-23.684471065699999</c:v>
                </c:pt>
                <c:pt idx="529" formatCode="0.0">
                  <c:v>-25.124214952500001</c:v>
                </c:pt>
                <c:pt idx="530" formatCode="0.0">
                  <c:v>-26.2755783512</c:v>
                </c:pt>
                <c:pt idx="531" formatCode="0.0">
                  <c:v>-26.865671641700001</c:v>
                </c:pt>
                <c:pt idx="532" formatCode="0.0">
                  <c:v>-27.139305415199999</c:v>
                </c:pt>
                <c:pt idx="533" formatCode="0.0">
                  <c:v>-26.882846742400002</c:v>
                </c:pt>
                <c:pt idx="534" formatCode="0.0">
                  <c:v>-26.652354931000001</c:v>
                </c:pt>
                <c:pt idx="535" formatCode="0.0">
                  <c:v>-26.295585412600001</c:v>
                </c:pt>
                <c:pt idx="536" formatCode="0.0">
                  <c:v>-26.0426956021</c:v>
                </c:pt>
                <c:pt idx="537" formatCode="0.0">
                  <c:v>-25.374150712700001</c:v>
                </c:pt>
                <c:pt idx="538" formatCode="0.0">
                  <c:v>-25.984451794600002</c:v>
                </c:pt>
                <c:pt idx="539" formatCode="0.0">
                  <c:v>-26.958796352899999</c:v>
                </c:pt>
                <c:pt idx="540" formatCode="0.0">
                  <c:v>-28.970042919299999</c:v>
                </c:pt>
                <c:pt idx="541" formatCode="0.0">
                  <c:v>-30.3854276663</c:v>
                </c:pt>
                <c:pt idx="542" formatCode="0.0">
                  <c:v>-32.499939609099997</c:v>
                </c:pt>
                <c:pt idx="543" formatCode="0.0">
                  <c:v>-34.452502974200002</c:v>
                </c:pt>
                <c:pt idx="544" formatCode="0.0">
                  <c:v>-36.122159545300001</c:v>
                </c:pt>
                <c:pt idx="545" formatCode="0.0">
                  <c:v>-36.3532914054</c:v>
                </c:pt>
                <c:pt idx="546" formatCode="0.0">
                  <c:v>-35.399852180300002</c:v>
                </c:pt>
                <c:pt idx="547" formatCode="0.0">
                  <c:v>-32.5201363073</c:v>
                </c:pt>
                <c:pt idx="548" formatCode="0.0">
                  <c:v>-29.092286377800001</c:v>
                </c:pt>
                <c:pt idx="549" formatCode="0.0">
                  <c:v>-25.347380646200001</c:v>
                </c:pt>
                <c:pt idx="550" formatCode="0.0">
                  <c:v>-22.2078723598</c:v>
                </c:pt>
                <c:pt idx="551" formatCode="0.0">
                  <c:v>-18.737278746800001</c:v>
                </c:pt>
                <c:pt idx="552" formatCode="0.0">
                  <c:v>-15.265897537300001</c:v>
                </c:pt>
                <c:pt idx="553" formatCode="0.0">
                  <c:v>-11.083531561299999</c:v>
                </c:pt>
                <c:pt idx="554" formatCode="0.0">
                  <c:v>-6.7923988118</c:v>
                </c:pt>
                <c:pt idx="555" formatCode="0.0">
                  <c:v>-1.3979301557999999</c:v>
                </c:pt>
                <c:pt idx="556" formatCode="0.0">
                  <c:v>3.0699118588999998</c:v>
                </c:pt>
                <c:pt idx="557" formatCode="0.0">
                  <c:v>5.4180036077000002</c:v>
                </c:pt>
                <c:pt idx="558" formatCode="0.0">
                  <c:v>3.9647308284</c:v>
                </c:pt>
                <c:pt idx="559" formatCode="0.0">
                  <c:v>0.1362906002</c:v>
                </c:pt>
                <c:pt idx="560" formatCode="0.0">
                  <c:v>-3.4326197270000001</c:v>
                </c:pt>
                <c:pt idx="561" formatCode="0.0">
                  <c:v>-5.4686631846999996</c:v>
                </c:pt>
                <c:pt idx="562" formatCode="0.0">
                  <c:v>-6.2646000146</c:v>
                </c:pt>
                <c:pt idx="563" formatCode="0.0">
                  <c:v>-6.5994514987999997</c:v>
                </c:pt>
                <c:pt idx="564" formatCode="0.0">
                  <c:v>-6.3856157493000003</c:v>
                </c:pt>
                <c:pt idx="565" formatCode="0.0">
                  <c:v>-5.9495192307</c:v>
                </c:pt>
                <c:pt idx="566" formatCode="0.0">
                  <c:v>-5.1794970242999998</c:v>
                </c:pt>
                <c:pt idx="567" formatCode="0.0">
                  <c:v>-4.4992743104999997</c:v>
                </c:pt>
                <c:pt idx="568" formatCode="0.0">
                  <c:v>-3.4109129778999998</c:v>
                </c:pt>
                <c:pt idx="569" formatCode="0.0">
                  <c:v>-2.3168829595</c:v>
                </c:pt>
                <c:pt idx="570" formatCode="0.0">
                  <c:v>-0.71164455920000003</c:v>
                </c:pt>
                <c:pt idx="571" formatCode="0.0">
                  <c:v>1.6748090946</c:v>
                </c:pt>
                <c:pt idx="572" formatCode="0.0">
                  <c:v>3.7948150628000001</c:v>
                </c:pt>
                <c:pt idx="573" formatCode="0.0">
                  <c:v>5.2751451031999999</c:v>
                </c:pt>
                <c:pt idx="574" formatCode="0.0">
                  <c:v>5.2318929169999997</c:v>
                </c:pt>
                <c:pt idx="575" formatCode="0.0">
                  <c:v>4.9305814861000004</c:v>
                </c:pt>
                <c:pt idx="576" formatCode="0.0">
                  <c:v>4.7470115317000001</c:v>
                </c:pt>
                <c:pt idx="577" formatCode="0.0">
                  <c:v>5.1695351952999999</c:v>
                </c:pt>
                <c:pt idx="578" formatCode="0.0">
                  <c:v>5.5737771297999998</c:v>
                </c:pt>
                <c:pt idx="579" formatCode="0.0">
                  <c:v>5.6768478019000002</c:v>
                </c:pt>
                <c:pt idx="580" formatCode="0.0">
                  <c:v>6.4339252477000004</c:v>
                </c:pt>
                <c:pt idx="581" formatCode="0.0">
                  <c:v>7.3278868958999999</c:v>
                </c:pt>
                <c:pt idx="582" formatCode="0.0">
                  <c:v>8.4236038246000007</c:v>
                </c:pt>
                <c:pt idx="583" formatCode="0.0">
                  <c:v>8.7800135271999995</c:v>
                </c:pt>
                <c:pt idx="584" formatCode="0.0">
                  <c:v>10.330126497</c:v>
                </c:pt>
                <c:pt idx="585" formatCode="0.0">
                  <c:v>12.649870891100001</c:v>
                </c:pt>
                <c:pt idx="586" formatCode="0.0">
                  <c:v>16.488181235900001</c:v>
                </c:pt>
                <c:pt idx="587" formatCode="0.0">
                  <c:v>19.1773288258</c:v>
                </c:pt>
                <c:pt idx="588" formatCode="0.0">
                  <c:v>21.644593431099999</c:v>
                </c:pt>
                <c:pt idx="589" formatCode="0.0">
                  <c:v>22.446739705599999</c:v>
                </c:pt>
                <c:pt idx="590" formatCode="0.0">
                  <c:v>23.764502828600001</c:v>
                </c:pt>
                <c:pt idx="591" formatCode="0.0">
                  <c:v>23.578105543700001</c:v>
                </c:pt>
                <c:pt idx="592" formatCode="0.0">
                  <c:v>23.0897690392</c:v>
                </c:pt>
                <c:pt idx="593" formatCode="0.0">
                  <c:v>21.4374440303</c:v>
                </c:pt>
                <c:pt idx="594" formatCode="0.0">
                  <c:v>20.648247849800001</c:v>
                </c:pt>
                <c:pt idx="595" formatCode="0.0">
                  <c:v>19.3733079444</c:v>
                </c:pt>
                <c:pt idx="596" formatCode="0.0">
                  <c:v>18.8771100264</c:v>
                </c:pt>
                <c:pt idx="597" formatCode="0.0">
                  <c:v>17.6723497051</c:v>
                </c:pt>
                <c:pt idx="598" formatCode="0.0">
                  <c:v>17.9672416218</c:v>
                </c:pt>
                <c:pt idx="599" formatCode="0.0">
                  <c:v>18.763826870599999</c:v>
                </c:pt>
                <c:pt idx="600" formatCode="0.0">
                  <c:v>20.4827804297</c:v>
                </c:pt>
                <c:pt idx="601" formatCode="0.0">
                  <c:v>20.3886292336</c:v>
                </c:pt>
                <c:pt idx="602" formatCode="0.0">
                  <c:v>19.977687218100002</c:v>
                </c:pt>
                <c:pt idx="603" formatCode="0.0">
                  <c:v>19.2327888395</c:v>
                </c:pt>
                <c:pt idx="604" formatCode="0.0">
                  <c:v>18.776398310499999</c:v>
                </c:pt>
                <c:pt idx="605" formatCode="0.0">
                  <c:v>17.141633759899999</c:v>
                </c:pt>
                <c:pt idx="606" formatCode="0.0">
                  <c:v>15.144154729</c:v>
                </c:pt>
                <c:pt idx="607" formatCode="0.0">
                  <c:v>12.5896587271</c:v>
                </c:pt>
                <c:pt idx="608" formatCode="0.0">
                  <c:v>11.4602824973</c:v>
                </c:pt>
                <c:pt idx="609" formatCode="0.0">
                  <c:v>10.5179475839</c:v>
                </c:pt>
                <c:pt idx="610" formatCode="0.0">
                  <c:v>11.0740182742</c:v>
                </c:pt>
                <c:pt idx="611" formatCode="0.0">
                  <c:v>11.197202413599999</c:v>
                </c:pt>
                <c:pt idx="612" formatCode="0.0">
                  <c:v>11.5474509117</c:v>
                </c:pt>
                <c:pt idx="613" formatCode="0.0">
                  <c:v>12.4697529715</c:v>
                </c:pt>
                <c:pt idx="614" formatCode="0.0">
                  <c:v>12.7715355805</c:v>
                </c:pt>
                <c:pt idx="615" formatCode="0.0">
                  <c:v>12.598940665300001</c:v>
                </c:pt>
                <c:pt idx="616" formatCode="0.0">
                  <c:v>11.936422413700001</c:v>
                </c:pt>
                <c:pt idx="617" formatCode="0.0">
                  <c:v>13.1884087401</c:v>
                </c:pt>
                <c:pt idx="618" formatCode="0.0">
                  <c:v>15.540467616999999</c:v>
                </c:pt>
                <c:pt idx="619" formatCode="0.0">
                  <c:v>17.0378866004</c:v>
                </c:pt>
                <c:pt idx="620" formatCode="0.0">
                  <c:v>16.950144376899999</c:v>
                </c:pt>
                <c:pt idx="621" formatCode="0.0">
                  <c:v>15.877477134099999</c:v>
                </c:pt>
                <c:pt idx="622" formatCode="0.0">
                  <c:v>15.201311500999999</c:v>
                </c:pt>
                <c:pt idx="623" formatCode="0.0">
                  <c:v>14.1435941707</c:v>
                </c:pt>
                <c:pt idx="624" formatCode="0.0">
                  <c:v>13.582377196099999</c:v>
                </c:pt>
                <c:pt idx="625" formatCode="0.0">
                  <c:v>13.598051848200001</c:v>
                </c:pt>
                <c:pt idx="626" formatCode="0.0">
                  <c:v>14.752802940900001</c:v>
                </c:pt>
                <c:pt idx="627" formatCode="0.0">
                  <c:v>14.5591966173</c:v>
                </c:pt>
                <c:pt idx="628" formatCode="0.0">
                  <c:v>13.145354601999999</c:v>
                </c:pt>
                <c:pt idx="629" formatCode="0.0">
                  <c:v>10.7627582371</c:v>
                </c:pt>
                <c:pt idx="630" formatCode="0.0">
                  <c:v>9.0922214672999999</c:v>
                </c:pt>
                <c:pt idx="631" formatCode="0.0">
                  <c:v>8.6342487749999997</c:v>
                </c:pt>
                <c:pt idx="632" formatCode="0.0">
                  <c:v>8.0748092855000007</c:v>
                </c:pt>
                <c:pt idx="633" formatCode="0.0">
                  <c:v>8.6816032886999999</c:v>
                </c:pt>
                <c:pt idx="634" formatCode="0.0">
                  <c:v>9.9435860947000005</c:v>
                </c:pt>
                <c:pt idx="635" formatCode="0.0">
                  <c:v>11.633832744999999</c:v>
                </c:pt>
                <c:pt idx="636" formatCode="0.0">
                  <c:v>12.590510012799999</c:v>
                </c:pt>
                <c:pt idx="637" formatCode="0.0">
                  <c:v>13.0213536463</c:v>
                </c:pt>
                <c:pt idx="638" formatCode="0.0">
                  <c:v>13.251364756799999</c:v>
                </c:pt>
                <c:pt idx="639" formatCode="0.0">
                  <c:v>13.8300130106</c:v>
                </c:pt>
                <c:pt idx="640" formatCode="0.0">
                  <c:v>13.9025967396</c:v>
                </c:pt>
                <c:pt idx="641" formatCode="0.0">
                  <c:v>13.8619153674</c:v>
                </c:pt>
                <c:pt idx="642" formatCode="0.0">
                  <c:v>13.8564767605</c:v>
                </c:pt>
                <c:pt idx="643" formatCode="0.0">
                  <c:v>13.1860218314</c:v>
                </c:pt>
                <c:pt idx="644" formatCode="0.0">
                  <c:v>13.0318624102</c:v>
                </c:pt>
                <c:pt idx="645" formatCode="0.0">
                  <c:v>10.946105428699999</c:v>
                </c:pt>
                <c:pt idx="646" formatCode="0.0">
                  <c:v>10.6737547671</c:v>
                </c:pt>
                <c:pt idx="647" formatCode="0.0">
                  <c:v>9.7068193733000001</c:v>
                </c:pt>
                <c:pt idx="648" formatCode="0.0">
                  <c:v>11.3429069594</c:v>
                </c:pt>
                <c:pt idx="649" formatCode="0.0">
                  <c:v>10.341684390699999</c:v>
                </c:pt>
                <c:pt idx="650" formatCode="0.0">
                  <c:v>9.9956820204000003</c:v>
                </c:pt>
                <c:pt idx="651" formatCode="0.0">
                  <c:v>8.4289199989999997</c:v>
                </c:pt>
                <c:pt idx="652" formatCode="0.0">
                  <c:v>7.9053125373000004</c:v>
                </c:pt>
                <c:pt idx="653" formatCode="0.0">
                  <c:v>6.8297401681999999</c:v>
                </c:pt>
                <c:pt idx="654" formatCode="0.0">
                  <c:v>5.2308091995000003</c:v>
                </c:pt>
                <c:pt idx="655" formatCode="0.0">
                  <c:v>3.3928272443999998</c:v>
                </c:pt>
                <c:pt idx="656" formatCode="0.0">
                  <c:v>2.0238510918000001</c:v>
                </c:pt>
                <c:pt idx="657" formatCode="0.0">
                  <c:v>0.77120822619999996</c:v>
                </c:pt>
                <c:pt idx="658" formatCode="0.0">
                  <c:v>-1.0149739991</c:v>
                </c:pt>
                <c:pt idx="659" formatCode="0.0">
                  <c:v>-3.9802970151000001</c:v>
                </c:pt>
                <c:pt idx="660" formatCode="0.0">
                  <c:v>-6.2827060332000002</c:v>
                </c:pt>
                <c:pt idx="661" formatCode="0.0">
                  <c:v>-8.5004297359999992</c:v>
                </c:pt>
                <c:pt idx="662" formatCode="0.0">
                  <c:v>-9.0352662190000004</c:v>
                </c:pt>
                <c:pt idx="663" formatCode="0.0">
                  <c:v>-9.4034793919999995</c:v>
                </c:pt>
                <c:pt idx="664" formatCode="0.0">
                  <c:v>-9.0076494409999999</c:v>
                </c:pt>
                <c:pt idx="665" formatCode="0.0">
                  <c:v>-7.5975578089000004</c:v>
                </c:pt>
                <c:pt idx="666" formatCode="0.0">
                  <c:v>-5.0409631039000002</c:v>
                </c:pt>
                <c:pt idx="667" formatCode="0.0">
                  <c:v>-1.5604251817999999</c:v>
                </c:pt>
                <c:pt idx="668" formatCode="0.0">
                  <c:v>1.0069896931</c:v>
                </c:pt>
                <c:pt idx="669" formatCode="0.0">
                  <c:v>3.0652844691999999</c:v>
                </c:pt>
                <c:pt idx="670" formatCode="0.0">
                  <c:v>4.6887637051000004</c:v>
                </c:pt>
                <c:pt idx="671" formatCode="0.0">
                  <c:v>7.7745279696000003</c:v>
                </c:pt>
                <c:pt idx="672" formatCode="0.0">
                  <c:v>11.2028212771</c:v>
                </c:pt>
                <c:pt idx="673" formatCode="0.0">
                  <c:v>15.034563262600001</c:v>
                </c:pt>
                <c:pt idx="674" formatCode="0.0">
                  <c:v>17.572042556100001</c:v>
                </c:pt>
                <c:pt idx="675" formatCode="0.0">
                  <c:v>17.0480520873</c:v>
                </c:pt>
                <c:pt idx="676" formatCode="0.0">
                  <c:v>14.774464977199999</c:v>
                </c:pt>
                <c:pt idx="677" formatCode="0.0">
                  <c:v>11.7205401276</c:v>
                </c:pt>
                <c:pt idx="678" formatCode="0.0">
                  <c:v>10.647235905800001</c:v>
                </c:pt>
                <c:pt idx="679" formatCode="0.0">
                  <c:v>11.9943147421</c:v>
                </c:pt>
                <c:pt idx="680" formatCode="0.0">
                  <c:v>14.366512888600001</c:v>
                </c:pt>
                <c:pt idx="681" formatCode="0.0">
                  <c:v>17.297818979199999</c:v>
                </c:pt>
                <c:pt idx="682" formatCode="0.0">
                  <c:v>19.184726383499999</c:v>
                </c:pt>
                <c:pt idx="683" formatCode="0.0">
                  <c:v>21.246092639899999</c:v>
                </c:pt>
                <c:pt idx="684" formatCode="0.0">
                  <c:v>22.694564207799999</c:v>
                </c:pt>
                <c:pt idx="685" formatCode="0.0">
                  <c:v>22.936419850899998</c:v>
                </c:pt>
                <c:pt idx="686" formatCode="0.0">
                  <c:v>22.511535926099999</c:v>
                </c:pt>
                <c:pt idx="687" formatCode="0.0">
                  <c:v>24.141285956000001</c:v>
                </c:pt>
                <c:pt idx="688" formatCode="0.0">
                  <c:v>27.900147816200001</c:v>
                </c:pt>
                <c:pt idx="689" formatCode="0.0">
                  <c:v>31.685026572400002</c:v>
                </c:pt>
                <c:pt idx="690" formatCode="0.0">
                  <c:v>32.202174101200001</c:v>
                </c:pt>
                <c:pt idx="691" formatCode="0.0">
                  <c:v>30.3554641598</c:v>
                </c:pt>
                <c:pt idx="692" formatCode="0.0">
                  <c:v>27.222019644900001</c:v>
                </c:pt>
                <c:pt idx="693" formatCode="0.0">
                  <c:v>24.0785621932</c:v>
                </c:pt>
                <c:pt idx="694" formatCode="0.0">
                  <c:v>21.018961085800001</c:v>
                </c:pt>
                <c:pt idx="695" formatCode="0.0">
                  <c:v>18.735424747700002</c:v>
                </c:pt>
                <c:pt idx="696" formatCode="0.0">
                  <c:v>18.495565962800001</c:v>
                </c:pt>
                <c:pt idx="697" formatCode="0.0">
                  <c:v>20.053910441599999</c:v>
                </c:pt>
                <c:pt idx="698" formatCode="0.0">
                  <c:v>22.1702497126</c:v>
                </c:pt>
                <c:pt idx="699" formatCode="0.0">
                  <c:v>22.977362819500001</c:v>
                </c:pt>
                <c:pt idx="700" formatCode="0.0">
                  <c:v>23.137120764500001</c:v>
                </c:pt>
                <c:pt idx="701" formatCode="0.0">
                  <c:v>21.716174850000002</c:v>
                </c:pt>
                <c:pt idx="702" formatCode="0.0">
                  <c:v>20.1131898971</c:v>
                </c:pt>
                <c:pt idx="703" formatCode="0.0">
                  <c:v>15.4440763527</c:v>
                </c:pt>
                <c:pt idx="704" formatCode="0.0">
                  <c:v>11.0526433641</c:v>
                </c:pt>
                <c:pt idx="705" formatCode="0.0">
                  <c:v>5.9396427281999999</c:v>
                </c:pt>
                <c:pt idx="706" formatCode="0.0">
                  <c:v>2.9728886341999998</c:v>
                </c:pt>
                <c:pt idx="707" formatCode="0.0">
                  <c:v>8.0931302100000005E-2</c:v>
                </c:pt>
                <c:pt idx="827" formatCode="0.0">
                  <c:v>#N/A</c:v>
                </c:pt>
              </c:numCache>
            </c:numRef>
          </c:val>
          <c:smooth val="0"/>
          <c:extLst xmlns:c15="http://schemas.microsoft.com/office/drawing/2012/chart">
            <c:ext xmlns:c16="http://schemas.microsoft.com/office/drawing/2014/chart" uri="{C3380CC4-5D6E-409C-BE32-E72D297353CC}">
              <c16:uniqueId val="{00000001-E632-438E-8051-3E0800128323}"/>
            </c:ext>
          </c:extLst>
        </c:ser>
        <c:ser>
          <c:idx val="6"/>
          <c:order val="4"/>
          <c:tx>
            <c:v>12/12</c:v>
          </c:tx>
          <c:spPr>
            <a:ln w="57150">
              <a:solidFill>
                <a:srgbClr val="08A685"/>
              </a:solidFill>
            </a:ln>
            <a:effectLst>
              <a:outerShdw blurRad="38100" dist="25400" dir="5400000" algn="ctr" rotWithShape="0">
                <a:srgbClr val="000000">
                  <a:alpha val="95000"/>
                </a:srgbClr>
              </a:outerShdw>
            </a:effectLst>
          </c:spPr>
          <c:marker>
            <c:symbol val="none"/>
          </c:marker>
          <c:cat>
            <c:numRef>
              <c:f>CONPRRES!$A$3:$A$1430</c:f>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f>CONPRRES!$I$3:$I$1430</c:f>
              <c:numCache>
                <c:formatCode>General</c:formatCode>
                <c:ptCount val="1428"/>
                <c:pt idx="23" formatCode="0.0">
                  <c:v>-0.9467649467</c:v>
                </c:pt>
                <c:pt idx="24" formatCode="0.0">
                  <c:v>-0.47628432529999998</c:v>
                </c:pt>
                <c:pt idx="25" formatCode="0.0">
                  <c:v>2.9653059200000002E-2</c:v>
                </c:pt>
                <c:pt idx="26" formatCode="0.0">
                  <c:v>0.65121814150000001</c:v>
                </c:pt>
                <c:pt idx="27" formatCode="0.0">
                  <c:v>1.0606211262</c:v>
                </c:pt>
                <c:pt idx="28" formatCode="0.0">
                  <c:v>1.0355471472</c:v>
                </c:pt>
                <c:pt idx="29" formatCode="0.0">
                  <c:v>0.61818665240000004</c:v>
                </c:pt>
                <c:pt idx="30" formatCode="0.0">
                  <c:v>3.3223695000000001E-3</c:v>
                </c:pt>
                <c:pt idx="31" formatCode="0.0">
                  <c:v>-0.62047912930000004</c:v>
                </c:pt>
                <c:pt idx="32" formatCode="0.0">
                  <c:v>-1.3178807947</c:v>
                </c:pt>
                <c:pt idx="33" formatCode="0.0">
                  <c:v>-2.4876773958</c:v>
                </c:pt>
                <c:pt idx="34" formatCode="0.0">
                  <c:v>-3.9231252686999998</c:v>
                </c:pt>
                <c:pt idx="35" formatCode="0.0">
                  <c:v>-5.3743881465000003</c:v>
                </c:pt>
                <c:pt idx="36" formatCode="0.0">
                  <c:v>-6.8517112774999998</c:v>
                </c:pt>
                <c:pt idx="37" formatCode="0.0">
                  <c:v>-8.1126482213000006</c:v>
                </c:pt>
                <c:pt idx="38" formatCode="0.0">
                  <c:v>-9.6590909089999997</c:v>
                </c:pt>
                <c:pt idx="39" formatCode="0.0">
                  <c:v>-10.5998491358</c:v>
                </c:pt>
                <c:pt idx="40" formatCode="0.0">
                  <c:v>-10.6993856969</c:v>
                </c:pt>
                <c:pt idx="41" formatCode="0.0">
                  <c:v>-9.9755565831999995</c:v>
                </c:pt>
                <c:pt idx="42" formatCode="0.0">
                  <c:v>-9.5249169434999992</c:v>
                </c:pt>
                <c:pt idx="43" formatCode="0.0">
                  <c:v>-9.2484391172000002</c:v>
                </c:pt>
                <c:pt idx="44" formatCode="0.0">
                  <c:v>-8.7812898463</c:v>
                </c:pt>
                <c:pt idx="45" formatCode="0.0">
                  <c:v>-6.6051497777000003</c:v>
                </c:pt>
                <c:pt idx="46" formatCode="0.0">
                  <c:v>-3.2053709760000002</c:v>
                </c:pt>
                <c:pt idx="47" formatCode="0.0">
                  <c:v>0.43689490050000002</c:v>
                </c:pt>
                <c:pt idx="48" formatCode="0.0">
                  <c:v>3.6317896749999998</c:v>
                </c:pt>
                <c:pt idx="49" formatCode="0.0">
                  <c:v>6.5705989890999996</c:v>
                </c:pt>
                <c:pt idx="50" formatCode="0.0">
                  <c:v>10.102882902499999</c:v>
                </c:pt>
                <c:pt idx="51" formatCode="0.0">
                  <c:v>13.1846362669</c:v>
                </c:pt>
                <c:pt idx="52" formatCode="0.0">
                  <c:v>15.4024426133</c:v>
                </c:pt>
                <c:pt idx="53" formatCode="0.0">
                  <c:v>16.559037205500001</c:v>
                </c:pt>
                <c:pt idx="54" formatCode="0.0">
                  <c:v>18.330701722099999</c:v>
                </c:pt>
                <c:pt idx="55" formatCode="0.0">
                  <c:v>20.3745263235</c:v>
                </c:pt>
                <c:pt idx="56" formatCode="0.0">
                  <c:v>22.3211329777</c:v>
                </c:pt>
                <c:pt idx="57" formatCode="0.0">
                  <c:v>22.266618234599999</c:v>
                </c:pt>
                <c:pt idx="58" formatCode="0.0">
                  <c:v>20.751227146600002</c:v>
                </c:pt>
                <c:pt idx="59" formatCode="0.0">
                  <c:v>18.917037861899999</c:v>
                </c:pt>
                <c:pt idx="60" formatCode="0.0">
                  <c:v>18.038840262499999</c:v>
                </c:pt>
                <c:pt idx="61" formatCode="0.0">
                  <c:v>17.352842246800002</c:v>
                </c:pt>
                <c:pt idx="62" formatCode="0.0">
                  <c:v>16.430033678899999</c:v>
                </c:pt>
                <c:pt idx="63" formatCode="0.0">
                  <c:v>15.470132564</c:v>
                </c:pt>
                <c:pt idx="64" formatCode="0.0">
                  <c:v>14.8321698383</c:v>
                </c:pt>
                <c:pt idx="65" formatCode="0.0">
                  <c:v>14.7165297321</c:v>
                </c:pt>
                <c:pt idx="66" formatCode="0.0">
                  <c:v>14.2187742435</c:v>
                </c:pt>
                <c:pt idx="67" formatCode="0.0">
                  <c:v>13.3683792291</c:v>
                </c:pt>
                <c:pt idx="68" formatCode="0.0">
                  <c:v>12.260547920400001</c:v>
                </c:pt>
                <c:pt idx="69" formatCode="0.0">
                  <c:v>11.1111111111</c:v>
                </c:pt>
                <c:pt idx="70" formatCode="0.0">
                  <c:v>9.9917520914000004</c:v>
                </c:pt>
                <c:pt idx="71" formatCode="0.0">
                  <c:v>8.9020250497000006</c:v>
                </c:pt>
                <c:pt idx="72" formatCode="0.0">
                  <c:v>7.3658903950000001</c:v>
                </c:pt>
                <c:pt idx="73" formatCode="0.0">
                  <c:v>5.8843761643999999</c:v>
                </c:pt>
                <c:pt idx="74" formatCode="0.0">
                  <c:v>4.3134252168999998</c:v>
                </c:pt>
                <c:pt idx="75" formatCode="0.0">
                  <c:v>2.5992252849000002</c:v>
                </c:pt>
                <c:pt idx="76" formatCode="0.0">
                  <c:v>0.58294470350000005</c:v>
                </c:pt>
                <c:pt idx="77" formatCode="0.0">
                  <c:v>-1.501015312</c:v>
                </c:pt>
                <c:pt idx="78" formatCode="0.0">
                  <c:v>-3.4640149971</c:v>
                </c:pt>
                <c:pt idx="79" formatCode="0.0">
                  <c:v>-5.0764295150000001</c:v>
                </c:pt>
                <c:pt idx="80" formatCode="0.0">
                  <c:v>-6.3541387622999999</c:v>
                </c:pt>
                <c:pt idx="81" formatCode="0.0">
                  <c:v>-6.3449197860000002</c:v>
                </c:pt>
                <c:pt idx="82" formatCode="0.0">
                  <c:v>-5.3481521155999996</c:v>
                </c:pt>
                <c:pt idx="83" formatCode="0.0">
                  <c:v>-3.6276670069999999</c:v>
                </c:pt>
                <c:pt idx="84" formatCode="0.0">
                  <c:v>-2.0044783768999999</c:v>
                </c:pt>
                <c:pt idx="85" formatCode="0.0">
                  <c:v>-0.5278544745</c:v>
                </c:pt>
                <c:pt idx="86" formatCode="0.0">
                  <c:v>1.2804828317000001</c:v>
                </c:pt>
                <c:pt idx="87" formatCode="0.0">
                  <c:v>4.1529875246000003</c:v>
                </c:pt>
                <c:pt idx="88" formatCode="0.0">
                  <c:v>8.1249655020000002</c:v>
                </c:pt>
                <c:pt idx="89" formatCode="0.0">
                  <c:v>12.823513024</c:v>
                </c:pt>
                <c:pt idx="90" formatCode="0.0">
                  <c:v>17.972531802300001</c:v>
                </c:pt>
                <c:pt idx="91" formatCode="0.0">
                  <c:v>23.2661175802</c:v>
                </c:pt>
                <c:pt idx="92" formatCode="0.0">
                  <c:v>28.448423822799999</c:v>
                </c:pt>
                <c:pt idx="93" formatCode="0.0">
                  <c:v>32.0552716475</c:v>
                </c:pt>
                <c:pt idx="94" formatCode="0.0">
                  <c:v>34.371728489299997</c:v>
                </c:pt>
                <c:pt idx="95" formatCode="0.0">
                  <c:v>35.269350881100003</c:v>
                </c:pt>
                <c:pt idx="96" formatCode="0.0">
                  <c:v>36.430459200500003</c:v>
                </c:pt>
                <c:pt idx="97" formatCode="0.0">
                  <c:v>37.804446621399997</c:v>
                </c:pt>
                <c:pt idx="98" formatCode="0.0">
                  <c:v>39.1635797498</c:v>
                </c:pt>
                <c:pt idx="99" formatCode="0.0">
                  <c:v>39.012345678999999</c:v>
                </c:pt>
                <c:pt idx="100" formatCode="0.0">
                  <c:v>37.643575476000002</c:v>
                </c:pt>
                <c:pt idx="101" formatCode="0.0">
                  <c:v>35.584473307300001</c:v>
                </c:pt>
                <c:pt idx="102" formatCode="0.0">
                  <c:v>33.250632186600001</c:v>
                </c:pt>
                <c:pt idx="103" formatCode="0.0">
                  <c:v>30.897193677699999</c:v>
                </c:pt>
                <c:pt idx="104" formatCode="0.0">
                  <c:v>28.7196846535</c:v>
                </c:pt>
                <c:pt idx="105" formatCode="0.0">
                  <c:v>27.160306993799999</c:v>
                </c:pt>
                <c:pt idx="106" formatCode="0.0">
                  <c:v>25.9859762902</c:v>
                </c:pt>
                <c:pt idx="107" formatCode="0.0">
                  <c:v>25.106672438299999</c:v>
                </c:pt>
                <c:pt idx="108" formatCode="0.0">
                  <c:v>23.9865205722</c:v>
                </c:pt>
                <c:pt idx="109" formatCode="0.0">
                  <c:v>22.581409585399999</c:v>
                </c:pt>
                <c:pt idx="110" formatCode="0.0">
                  <c:v>20.916595941600001</c:v>
                </c:pt>
                <c:pt idx="111" formatCode="0.0">
                  <c:v>19.3983598503</c:v>
                </c:pt>
                <c:pt idx="112" formatCode="0.0">
                  <c:v>18.072914735000001</c:v>
                </c:pt>
                <c:pt idx="113" formatCode="0.0">
                  <c:v>16.771385382999998</c:v>
                </c:pt>
                <c:pt idx="114" formatCode="0.0">
                  <c:v>15.7852334574</c:v>
                </c:pt>
                <c:pt idx="115" formatCode="0.0">
                  <c:v>14.764486376100001</c:v>
                </c:pt>
                <c:pt idx="116" formatCode="0.0">
                  <c:v>13.328950327799999</c:v>
                </c:pt>
                <c:pt idx="117" formatCode="0.0">
                  <c:v>11.4811792308</c:v>
                </c:pt>
                <c:pt idx="118" formatCode="0.0">
                  <c:v>9.2993715737000002</c:v>
                </c:pt>
                <c:pt idx="119" formatCode="0.0">
                  <c:v>7.2380669928000003</c:v>
                </c:pt>
                <c:pt idx="120" formatCode="0.0">
                  <c:v>5.0045569948999997</c:v>
                </c:pt>
                <c:pt idx="121" formatCode="0.0">
                  <c:v>2.9126526403000002</c:v>
                </c:pt>
                <c:pt idx="122" formatCode="0.0">
                  <c:v>0.68115109740000002</c:v>
                </c:pt>
                <c:pt idx="123" formatCode="0.0">
                  <c:v>-1.2106729125</c:v>
                </c:pt>
                <c:pt idx="124" formatCode="0.0">
                  <c:v>-3.0782761653000001</c:v>
                </c:pt>
                <c:pt idx="125" formatCode="0.0">
                  <c:v>-5.0469446956999997</c:v>
                </c:pt>
                <c:pt idx="126" formatCode="0.0">
                  <c:v>-6.9472577426999997</c:v>
                </c:pt>
                <c:pt idx="127" formatCode="0.0">
                  <c:v>-8.7484662576000005</c:v>
                </c:pt>
                <c:pt idx="128" formatCode="0.0">
                  <c:v>-10.2544921606</c:v>
                </c:pt>
                <c:pt idx="129" formatCode="0.0">
                  <c:v>-11.6316664379</c:v>
                </c:pt>
                <c:pt idx="130" formatCode="0.0">
                  <c:v>-12.918221297900001</c:v>
                </c:pt>
                <c:pt idx="131" formatCode="0.0">
                  <c:v>-14.0060842577</c:v>
                </c:pt>
                <c:pt idx="132" formatCode="0.0">
                  <c:v>-14.4608564918</c:v>
                </c:pt>
                <c:pt idx="133" formatCode="0.0">
                  <c:v>-14.8696033311</c:v>
                </c:pt>
                <c:pt idx="134" formatCode="0.0">
                  <c:v>-15.3133169611</c:v>
                </c:pt>
                <c:pt idx="135" formatCode="0.0">
                  <c:v>-15.5343383047</c:v>
                </c:pt>
                <c:pt idx="136" formatCode="0.0">
                  <c:v>-15.515620948900001</c:v>
                </c:pt>
                <c:pt idx="137" formatCode="0.0">
                  <c:v>-14.9239512499</c:v>
                </c:pt>
                <c:pt idx="138" formatCode="0.0">
                  <c:v>-14.715852442599999</c:v>
                </c:pt>
                <c:pt idx="139" formatCode="0.0">
                  <c:v>-14.4917305365</c:v>
                </c:pt>
                <c:pt idx="140" formatCode="0.0">
                  <c:v>-13.807709318500001</c:v>
                </c:pt>
                <c:pt idx="141" formatCode="0.0">
                  <c:v>-12.424064614100001</c:v>
                </c:pt>
                <c:pt idx="142" formatCode="0.0">
                  <c:v>-10.267261361199999</c:v>
                </c:pt>
                <c:pt idx="143" formatCode="0.0">
                  <c:v>-7.8381275683</c:v>
                </c:pt>
                <c:pt idx="144" formatCode="0.0">
                  <c:v>-5.4376777981000002</c:v>
                </c:pt>
                <c:pt idx="145" formatCode="0.0">
                  <c:v>-2.4676829156000002</c:v>
                </c:pt>
                <c:pt idx="146" formatCode="0.0">
                  <c:v>1.6445275958000001</c:v>
                </c:pt>
                <c:pt idx="147" formatCode="0.0">
                  <c:v>5.6803095247000002</c:v>
                </c:pt>
                <c:pt idx="148" formatCode="0.0">
                  <c:v>9.7646584957999991</c:v>
                </c:pt>
                <c:pt idx="149" formatCode="0.0">
                  <c:v>13.690246351000001</c:v>
                </c:pt>
                <c:pt idx="150" formatCode="0.0">
                  <c:v>17.541501052099999</c:v>
                </c:pt>
                <c:pt idx="151" formatCode="0.0">
                  <c:v>21.1050831465</c:v>
                </c:pt>
                <c:pt idx="152" formatCode="0.0">
                  <c:v>23.927845428099999</c:v>
                </c:pt>
                <c:pt idx="153" formatCode="0.0">
                  <c:v>27.023352054299998</c:v>
                </c:pt>
                <c:pt idx="154" formatCode="0.0">
                  <c:v>29.909395119399999</c:v>
                </c:pt>
                <c:pt idx="155" formatCode="0.0">
                  <c:v>32.355621037900001</c:v>
                </c:pt>
                <c:pt idx="156" formatCode="0.0">
                  <c:v>33.316087989499998</c:v>
                </c:pt>
                <c:pt idx="157" formatCode="0.0">
                  <c:v>33.147942157899998</c:v>
                </c:pt>
                <c:pt idx="158" formatCode="0.0">
                  <c:v>32.384177879200003</c:v>
                </c:pt>
                <c:pt idx="159" formatCode="0.0">
                  <c:v>32.185352021600004</c:v>
                </c:pt>
                <c:pt idx="160" formatCode="0.0">
                  <c:v>32.505067449499997</c:v>
                </c:pt>
                <c:pt idx="161" formatCode="0.0">
                  <c:v>32.705011292800002</c:v>
                </c:pt>
                <c:pt idx="162" formatCode="0.0">
                  <c:v>34.059376398600001</c:v>
                </c:pt>
                <c:pt idx="163" formatCode="0.0">
                  <c:v>36.071480741999999</c:v>
                </c:pt>
                <c:pt idx="164" formatCode="0.0">
                  <c:v>38.209673052699998</c:v>
                </c:pt>
                <c:pt idx="165" formatCode="0.0">
                  <c:v>38.099227403800001</c:v>
                </c:pt>
                <c:pt idx="166" formatCode="0.0">
                  <c:v>36.705581080000002</c:v>
                </c:pt>
                <c:pt idx="167" formatCode="0.0">
                  <c:v>34.760447028800002</c:v>
                </c:pt>
                <c:pt idx="168" formatCode="0.0">
                  <c:v>34.232123607600002</c:v>
                </c:pt>
                <c:pt idx="169" formatCode="0.0">
                  <c:v>34.032822168400003</c:v>
                </c:pt>
                <c:pt idx="170" formatCode="0.0">
                  <c:v>33.452442195099998</c:v>
                </c:pt>
                <c:pt idx="171" formatCode="0.0">
                  <c:v>32.073857850700001</c:v>
                </c:pt>
                <c:pt idx="172" formatCode="0.0">
                  <c:v>30.185942239199999</c:v>
                </c:pt>
                <c:pt idx="173" formatCode="0.0">
                  <c:v>28.430117984199999</c:v>
                </c:pt>
                <c:pt idx="174" formatCode="0.0">
                  <c:v>26.003412716</c:v>
                </c:pt>
                <c:pt idx="175" formatCode="0.0">
                  <c:v>23.4007276197</c:v>
                </c:pt>
                <c:pt idx="176" formatCode="0.0">
                  <c:v>21.009148940999999</c:v>
                </c:pt>
                <c:pt idx="177" formatCode="0.0">
                  <c:v>19.827896108499999</c:v>
                </c:pt>
                <c:pt idx="178" formatCode="0.0">
                  <c:v>19.4188557827</c:v>
                </c:pt>
                <c:pt idx="179" formatCode="0.0">
                  <c:v>19.382642247700002</c:v>
                </c:pt>
                <c:pt idx="180" formatCode="0.0">
                  <c:v>18.9095425732</c:v>
                </c:pt>
                <c:pt idx="181" formatCode="0.0">
                  <c:v>18.368230894300002</c:v>
                </c:pt>
                <c:pt idx="182" formatCode="0.0">
                  <c:v>17.6750049487</c:v>
                </c:pt>
                <c:pt idx="183" formatCode="0.0">
                  <c:v>16.8823692677</c:v>
                </c:pt>
                <c:pt idx="184" formatCode="0.0">
                  <c:v>15.726296596399999</c:v>
                </c:pt>
                <c:pt idx="185" formatCode="0.0">
                  <c:v>14.3379532297</c:v>
                </c:pt>
                <c:pt idx="186" formatCode="0.0">
                  <c:v>13.0514994504</c:v>
                </c:pt>
                <c:pt idx="187" formatCode="0.0">
                  <c:v>11.682599827900001</c:v>
                </c:pt>
                <c:pt idx="188" formatCode="0.0">
                  <c:v>10.295279901700001</c:v>
                </c:pt>
                <c:pt idx="189" formatCode="0.0">
                  <c:v>8.9363058519000003</c:v>
                </c:pt>
                <c:pt idx="190" formatCode="0.0">
                  <c:v>7.3753171856000002</c:v>
                </c:pt>
                <c:pt idx="191" formatCode="0.0">
                  <c:v>6.0143119867000001</c:v>
                </c:pt>
                <c:pt idx="192" formatCode="0.0">
                  <c:v>5.0552894138999998</c:v>
                </c:pt>
                <c:pt idx="193" formatCode="0.0">
                  <c:v>4.2331206211000003</c:v>
                </c:pt>
                <c:pt idx="194" formatCode="0.0">
                  <c:v>3.0252859722999998</c:v>
                </c:pt>
                <c:pt idx="195" formatCode="0.0">
                  <c:v>1.3552971803</c:v>
                </c:pt>
                <c:pt idx="196" formatCode="0.0">
                  <c:v>-0.83154623829999996</c:v>
                </c:pt>
                <c:pt idx="197" formatCode="0.0">
                  <c:v>-3.6356347981999999</c:v>
                </c:pt>
                <c:pt idx="198" formatCode="0.0">
                  <c:v>-6.4832818304000002</c:v>
                </c:pt>
                <c:pt idx="199" formatCode="0.0">
                  <c:v>-8.9450315476999993</c:v>
                </c:pt>
                <c:pt idx="200" formatCode="0.0">
                  <c:v>-10.898636807000001</c:v>
                </c:pt>
                <c:pt idx="201" formatCode="0.0">
                  <c:v>-12.4787001497</c:v>
                </c:pt>
                <c:pt idx="202" formatCode="0.0">
                  <c:v>-13.397153856699999</c:v>
                </c:pt>
                <c:pt idx="203" formatCode="0.0">
                  <c:v>-13.795472501800001</c:v>
                </c:pt>
                <c:pt idx="204" formatCode="0.0">
                  <c:v>-14.334081909</c:v>
                </c:pt>
                <c:pt idx="205" formatCode="0.0">
                  <c:v>-14.691577901800001</c:v>
                </c:pt>
                <c:pt idx="206" formatCode="0.0">
                  <c:v>-14.353113049399999</c:v>
                </c:pt>
                <c:pt idx="207" formatCode="0.0">
                  <c:v>-12.9135826037</c:v>
                </c:pt>
                <c:pt idx="208" formatCode="0.0">
                  <c:v>-10.427644644500001</c:v>
                </c:pt>
                <c:pt idx="209" formatCode="0.0">
                  <c:v>-6.9568913285000002</c:v>
                </c:pt>
                <c:pt idx="210" formatCode="0.0">
                  <c:v>-3.5039680698</c:v>
                </c:pt>
                <c:pt idx="211" formatCode="0.0">
                  <c:v>-0.87068932740000005</c:v>
                </c:pt>
                <c:pt idx="212" formatCode="0.0">
                  <c:v>0.70053387850000004</c:v>
                </c:pt>
                <c:pt idx="213" formatCode="0.0">
                  <c:v>1.0590178764</c:v>
                </c:pt>
                <c:pt idx="214" formatCode="0.0">
                  <c:v>0.24211633490000001</c:v>
                </c:pt>
                <c:pt idx="215" formatCode="0.0">
                  <c:v>-1.1346881848000001</c:v>
                </c:pt>
                <c:pt idx="216" formatCode="0.0">
                  <c:v>-2.7305564170999999</c:v>
                </c:pt>
                <c:pt idx="217" formatCode="0.0">
                  <c:v>-4.0078289671</c:v>
                </c:pt>
                <c:pt idx="218" formatCode="0.0">
                  <c:v>-5.716263809</c:v>
                </c:pt>
                <c:pt idx="219" formatCode="0.0">
                  <c:v>-8.5361843743999994</c:v>
                </c:pt>
                <c:pt idx="220" formatCode="0.0">
                  <c:v>-11.621879957799999</c:v>
                </c:pt>
                <c:pt idx="221" formatCode="0.0">
                  <c:v>-14.5235595987</c:v>
                </c:pt>
                <c:pt idx="222" formatCode="0.0">
                  <c:v>-16.927664486299999</c:v>
                </c:pt>
                <c:pt idx="223" formatCode="0.0">
                  <c:v>-18.1190549248</c:v>
                </c:pt>
                <c:pt idx="224" formatCode="0.0">
                  <c:v>-18.702010968900002</c:v>
                </c:pt>
                <c:pt idx="225" formatCode="0.0">
                  <c:v>-18.135733398100001</c:v>
                </c:pt>
                <c:pt idx="226" formatCode="0.0">
                  <c:v>-16.5350121755</c:v>
                </c:pt>
                <c:pt idx="227" formatCode="0.0">
                  <c:v>-14.6763938291</c:v>
                </c:pt>
                <c:pt idx="228" formatCode="0.0">
                  <c:v>-11.881004793500001</c:v>
                </c:pt>
                <c:pt idx="229" formatCode="0.0">
                  <c:v>-9.0268410761000002</c:v>
                </c:pt>
                <c:pt idx="230" formatCode="0.0">
                  <c:v>-5.3572568800999996</c:v>
                </c:pt>
                <c:pt idx="231" formatCode="0.0">
                  <c:v>-0.33117632959999999</c:v>
                </c:pt>
                <c:pt idx="232" formatCode="0.0">
                  <c:v>5.6418432993999996</c:v>
                </c:pt>
                <c:pt idx="233" formatCode="0.0">
                  <c:v>12.059810108500001</c:v>
                </c:pt>
                <c:pt idx="234" formatCode="0.0">
                  <c:v>19.265417660499999</c:v>
                </c:pt>
                <c:pt idx="235" formatCode="0.0">
                  <c:v>26.327993254599999</c:v>
                </c:pt>
                <c:pt idx="236" formatCode="0.0">
                  <c:v>33.527037742700003</c:v>
                </c:pt>
                <c:pt idx="237" formatCode="0.0">
                  <c:v>39.929400018999999</c:v>
                </c:pt>
                <c:pt idx="238" formatCode="0.0">
                  <c:v>45.014113237899998</c:v>
                </c:pt>
                <c:pt idx="239" formatCode="0.0">
                  <c:v>48.604090887600002</c:v>
                </c:pt>
                <c:pt idx="240" formatCode="0.0">
                  <c:v>50.269658199399998</c:v>
                </c:pt>
                <c:pt idx="241" formatCode="0.0">
                  <c:v>51.248218472700003</c:v>
                </c:pt>
                <c:pt idx="242" formatCode="0.0">
                  <c:v>51.4606665767</c:v>
                </c:pt>
                <c:pt idx="243" formatCode="0.0">
                  <c:v>50.425183080099998</c:v>
                </c:pt>
                <c:pt idx="244" formatCode="0.0">
                  <c:v>48.637951597399997</c:v>
                </c:pt>
                <c:pt idx="245" formatCode="0.0">
                  <c:v>45.940680459799999</c:v>
                </c:pt>
                <c:pt idx="246" formatCode="0.0">
                  <c:v>42.252427184399998</c:v>
                </c:pt>
                <c:pt idx="247" formatCode="0.0">
                  <c:v>37.909042030499997</c:v>
                </c:pt>
                <c:pt idx="248" formatCode="0.0">
                  <c:v>33.592150397499999</c:v>
                </c:pt>
                <c:pt idx="249" formatCode="0.0">
                  <c:v>29.603927597599998</c:v>
                </c:pt>
                <c:pt idx="250" formatCode="0.0">
                  <c:v>25.8560761574</c:v>
                </c:pt>
                <c:pt idx="251" formatCode="0.0">
                  <c:v>23.192033822799999</c:v>
                </c:pt>
                <c:pt idx="252" formatCode="0.0">
                  <c:v>21.0561886783</c:v>
                </c:pt>
                <c:pt idx="253" formatCode="0.0">
                  <c:v>18.6325916469</c:v>
                </c:pt>
                <c:pt idx="254" formatCode="0.0">
                  <c:v>16.287667876699999</c:v>
                </c:pt>
                <c:pt idx="255" formatCode="0.0">
                  <c:v>14.318723478400001</c:v>
                </c:pt>
                <c:pt idx="256" formatCode="0.0">
                  <c:v>11.9278562806</c:v>
                </c:pt>
                <c:pt idx="257" formatCode="0.0">
                  <c:v>9.6853141991000005</c:v>
                </c:pt>
                <c:pt idx="258" formatCode="0.0">
                  <c:v>7.7504777504</c:v>
                </c:pt>
                <c:pt idx="259" formatCode="0.0">
                  <c:v>6.3299903204000003</c:v>
                </c:pt>
                <c:pt idx="260" formatCode="0.0">
                  <c:v>5.2070063694000002</c:v>
                </c:pt>
                <c:pt idx="261" formatCode="0.0">
                  <c:v>4.2271797829000004</c:v>
                </c:pt>
                <c:pt idx="262" formatCode="0.0">
                  <c:v>3.7722239549999999</c:v>
                </c:pt>
                <c:pt idx="263" formatCode="0.0">
                  <c:v>3.5512692320000001</c:v>
                </c:pt>
                <c:pt idx="264" formatCode="0.0">
                  <c:v>3.6879459931</c:v>
                </c:pt>
                <c:pt idx="265" formatCode="0.0">
                  <c:v>4.3308927622000004</c:v>
                </c:pt>
                <c:pt idx="266" formatCode="0.0">
                  <c:v>4.8698894251000002</c:v>
                </c:pt>
                <c:pt idx="267" formatCode="0.0">
                  <c:v>5.6524502636999996</c:v>
                </c:pt>
                <c:pt idx="268" formatCode="0.0">
                  <c:v>7.1376912730999997</c:v>
                </c:pt>
                <c:pt idx="269" formatCode="0.0">
                  <c:v>9.1464033062999999</c:v>
                </c:pt>
                <c:pt idx="270" formatCode="0.0">
                  <c:v>11.4406242874</c:v>
                </c:pt>
                <c:pt idx="271" formatCode="0.0">
                  <c:v>13.398236242299999</c:v>
                </c:pt>
                <c:pt idx="272" formatCode="0.0">
                  <c:v>15.215554210100001</c:v>
                </c:pt>
                <c:pt idx="273" formatCode="0.0">
                  <c:v>16.912735641400001</c:v>
                </c:pt>
                <c:pt idx="274" formatCode="0.0">
                  <c:v>18.173620634500001</c:v>
                </c:pt>
                <c:pt idx="275" formatCode="0.0">
                  <c:v>18.787690007399998</c:v>
                </c:pt>
                <c:pt idx="276" formatCode="0.0">
                  <c:v>18.938104580400001</c:v>
                </c:pt>
                <c:pt idx="277" formatCode="0.0">
                  <c:v>18.689523060999999</c:v>
                </c:pt>
                <c:pt idx="278" formatCode="0.0">
                  <c:v>18.5104465981</c:v>
                </c:pt>
                <c:pt idx="279" formatCode="0.0">
                  <c:v>17.916894773799999</c:v>
                </c:pt>
                <c:pt idx="280" formatCode="0.0">
                  <c:v>16.6420928593</c:v>
                </c:pt>
                <c:pt idx="281" formatCode="0.0">
                  <c:v>14.7608676713</c:v>
                </c:pt>
                <c:pt idx="282" formatCode="0.0">
                  <c:v>12.4748490945</c:v>
                </c:pt>
                <c:pt idx="283" formatCode="0.0">
                  <c:v>10.504016635099999</c:v>
                </c:pt>
                <c:pt idx="284" formatCode="0.0">
                  <c:v>8.7205451708999995</c:v>
                </c:pt>
                <c:pt idx="285" formatCode="0.0">
                  <c:v>6.9627980271999999</c:v>
                </c:pt>
                <c:pt idx="286" formatCode="0.0">
                  <c:v>5.5952097076999996</c:v>
                </c:pt>
                <c:pt idx="287" formatCode="0.0">
                  <c:v>4.7058391634000003</c:v>
                </c:pt>
                <c:pt idx="288" formatCode="0.0">
                  <c:v>3.9738993333999999</c:v>
                </c:pt>
                <c:pt idx="289" formatCode="0.0">
                  <c:v>3.4364136732000001</c:v>
                </c:pt>
                <c:pt idx="290" formatCode="0.0">
                  <c:v>2.9110802897000001</c:v>
                </c:pt>
                <c:pt idx="291" formatCode="0.0">
                  <c:v>2.3672865488000001</c:v>
                </c:pt>
                <c:pt idx="292" formatCode="0.0">
                  <c:v>2.0367136417</c:v>
                </c:pt>
                <c:pt idx="293" formatCode="0.0">
                  <c:v>1.928127894</c:v>
                </c:pt>
                <c:pt idx="294" formatCode="0.0">
                  <c:v>2.0542130316999998</c:v>
                </c:pt>
                <c:pt idx="295" formatCode="0.0">
                  <c:v>2.2358882257000001</c:v>
                </c:pt>
                <c:pt idx="296" formatCode="0.0">
                  <c:v>2.2267868919999998</c:v>
                </c:pt>
                <c:pt idx="297" formatCode="0.0">
                  <c:v>2.3698064632000002</c:v>
                </c:pt>
                <c:pt idx="298" formatCode="0.0">
                  <c:v>2.4403585013</c:v>
                </c:pt>
                <c:pt idx="299" formatCode="0.0">
                  <c:v>2.4272355259</c:v>
                </c:pt>
                <c:pt idx="300" formatCode="0.0">
                  <c:v>2.6799655683000001</c:v>
                </c:pt>
                <c:pt idx="301" formatCode="0.0">
                  <c:v>2.9271586105999998</c:v>
                </c:pt>
                <c:pt idx="302" formatCode="0.0">
                  <c:v>2.8906292896000001</c:v>
                </c:pt>
                <c:pt idx="303" formatCode="0.0">
                  <c:v>2.9026389892000002</c:v>
                </c:pt>
                <c:pt idx="304" formatCode="0.0">
                  <c:v>2.8224442277000001</c:v>
                </c:pt>
                <c:pt idx="305" formatCode="0.0">
                  <c:v>2.6522881074</c:v>
                </c:pt>
                <c:pt idx="306" formatCode="0.0">
                  <c:v>2.4164277473000002</c:v>
                </c:pt>
                <c:pt idx="307" formatCode="0.0">
                  <c:v>1.9604940464</c:v>
                </c:pt>
                <c:pt idx="308" formatCode="0.0">
                  <c:v>1.559714356</c:v>
                </c:pt>
                <c:pt idx="309" formatCode="0.0">
                  <c:v>0.99611965219999998</c:v>
                </c:pt>
                <c:pt idx="310" formatCode="0.0">
                  <c:v>0.3865051411</c:v>
                </c:pt>
                <c:pt idx="311" formatCode="0.0">
                  <c:v>-0.1168721301</c:v>
                </c:pt>
                <c:pt idx="312" formatCode="0.0">
                  <c:v>-0.66724829529999996</c:v>
                </c:pt>
                <c:pt idx="313" formatCode="0.0">
                  <c:v>-1.0772176008000001</c:v>
                </c:pt>
                <c:pt idx="314" formatCode="0.0">
                  <c:v>-1.1783940075999999</c:v>
                </c:pt>
                <c:pt idx="315" formatCode="0.0">
                  <c:v>-1.3842271720999999</c:v>
                </c:pt>
                <c:pt idx="316" formatCode="0.0">
                  <c:v>-1.7124000211999999</c:v>
                </c:pt>
                <c:pt idx="317" formatCode="0.0">
                  <c:v>-2.1813468243999998</c:v>
                </c:pt>
                <c:pt idx="318" formatCode="0.0">
                  <c:v>-2.7655428828000002</c:v>
                </c:pt>
                <c:pt idx="319" formatCode="0.0">
                  <c:v>-3.3190401982000002</c:v>
                </c:pt>
                <c:pt idx="320" formatCode="0.0">
                  <c:v>-4.0147029585</c:v>
                </c:pt>
                <c:pt idx="321" formatCode="0.0">
                  <c:v>-4.7359666955000002</c:v>
                </c:pt>
                <c:pt idx="322" formatCode="0.0">
                  <c:v>-5.6249573016000003</c:v>
                </c:pt>
                <c:pt idx="323" formatCode="0.0">
                  <c:v>-6.4408737968000001</c:v>
                </c:pt>
                <c:pt idx="324" formatCode="0.0">
                  <c:v>-7.5121932071000002</c:v>
                </c:pt>
                <c:pt idx="325" formatCode="0.0">
                  <c:v>-8.9144412080999995</c:v>
                </c:pt>
                <c:pt idx="326" formatCode="0.0">
                  <c:v>-10.8920515073</c:v>
                </c:pt>
                <c:pt idx="327" formatCode="0.0">
                  <c:v>-12.8642362151</c:v>
                </c:pt>
                <c:pt idx="328" formatCode="0.0">
                  <c:v>-14.442967557699999</c:v>
                </c:pt>
                <c:pt idx="329" formatCode="0.0">
                  <c:v>-15.541205381599999</c:v>
                </c:pt>
                <c:pt idx="330" formatCode="0.0">
                  <c:v>-16.3800090497</c:v>
                </c:pt>
                <c:pt idx="331" formatCode="0.0">
                  <c:v>-16.709883464800001</c:v>
                </c:pt>
                <c:pt idx="332" formatCode="0.0">
                  <c:v>-16.376340066000001</c:v>
                </c:pt>
                <c:pt idx="333" formatCode="0.0">
                  <c:v>-15.636614253599999</c:v>
                </c:pt>
                <c:pt idx="334" formatCode="0.0">
                  <c:v>-14.384769311099999</c:v>
                </c:pt>
                <c:pt idx="335" formatCode="0.0">
                  <c:v>-13.004573473800001</c:v>
                </c:pt>
                <c:pt idx="336" formatCode="0.0">
                  <c:v>-11.2010058782</c:v>
                </c:pt>
                <c:pt idx="337" formatCode="0.0">
                  <c:v>-8.8831009156</c:v>
                </c:pt>
                <c:pt idx="338" formatCode="0.0">
                  <c:v>-5.5594120497999997</c:v>
                </c:pt>
                <c:pt idx="339" formatCode="0.0">
                  <c:v>-1.4293927335000001</c:v>
                </c:pt>
                <c:pt idx="340" formatCode="0.0">
                  <c:v>2.5329129073000001</c:v>
                </c:pt>
                <c:pt idx="341" formatCode="0.0">
                  <c:v>6.3643069573000002</c:v>
                </c:pt>
                <c:pt idx="342" formatCode="0.0">
                  <c:v>9.9156205959000001</c:v>
                </c:pt>
                <c:pt idx="343" formatCode="0.0">
                  <c:v>12.941515863599999</c:v>
                </c:pt>
                <c:pt idx="344" formatCode="0.0">
                  <c:v>15.309654851499999</c:v>
                </c:pt>
                <c:pt idx="345" formatCode="0.0">
                  <c:v>17.356627191299999</c:v>
                </c:pt>
                <c:pt idx="346" formatCode="0.0">
                  <c:v>18.878601754999998</c:v>
                </c:pt>
                <c:pt idx="347" formatCode="0.0">
                  <c:v>19.935639097700001</c:v>
                </c:pt>
                <c:pt idx="348" formatCode="0.0">
                  <c:v>20.166807066499999</c:v>
                </c:pt>
                <c:pt idx="349" formatCode="0.0">
                  <c:v>19.524291437999999</c:v>
                </c:pt>
                <c:pt idx="350" formatCode="0.0">
                  <c:v>18.024046062</c:v>
                </c:pt>
                <c:pt idx="351" formatCode="0.0">
                  <c:v>15.658558342099999</c:v>
                </c:pt>
                <c:pt idx="352" formatCode="0.0">
                  <c:v>13.608763482400001</c:v>
                </c:pt>
                <c:pt idx="353" formatCode="0.0">
                  <c:v>11.534926217600001</c:v>
                </c:pt>
                <c:pt idx="354" formatCode="0.0">
                  <c:v>9.9013221960000006</c:v>
                </c:pt>
                <c:pt idx="355" formatCode="0.0">
                  <c:v>8.2641549595000008</c:v>
                </c:pt>
                <c:pt idx="356" formatCode="0.0">
                  <c:v>7.3182999413000003</c:v>
                </c:pt>
                <c:pt idx="357" formatCode="0.0">
                  <c:v>5.9365863468000004</c:v>
                </c:pt>
                <c:pt idx="358" formatCode="0.0">
                  <c:v>5.3190948901999997</c:v>
                </c:pt>
                <c:pt idx="359" formatCode="0.0">
                  <c:v>4.4073763873000003</c:v>
                </c:pt>
                <c:pt idx="360" formatCode="0.0">
                  <c:v>4.9986576112999996</c:v>
                </c:pt>
                <c:pt idx="361" formatCode="0.0">
                  <c:v>5.8199931668999998</c:v>
                </c:pt>
                <c:pt idx="362" formatCode="0.0">
                  <c:v>7.2623295999000002</c:v>
                </c:pt>
                <c:pt idx="363" formatCode="0.0">
                  <c:v>9.1181908970999999</c:v>
                </c:pt>
                <c:pt idx="364" formatCode="0.0">
                  <c:v>11.0020548892</c:v>
                </c:pt>
                <c:pt idx="365" formatCode="0.0">
                  <c:v>12.7817804974</c:v>
                </c:pt>
                <c:pt idx="366" formatCode="0.0">
                  <c:v>14.145491419900001</c:v>
                </c:pt>
                <c:pt idx="367" formatCode="0.0">
                  <c:v>15.425411649000001</c:v>
                </c:pt>
                <c:pt idx="368" formatCode="0.0">
                  <c:v>15.942821434100001</c:v>
                </c:pt>
                <c:pt idx="369" formatCode="0.0">
                  <c:v>16.501659803500001</c:v>
                </c:pt>
                <c:pt idx="370" formatCode="0.0">
                  <c:v>15.9878055839</c:v>
                </c:pt>
                <c:pt idx="371" formatCode="0.0">
                  <c:v>15.780498700600001</c:v>
                </c:pt>
                <c:pt idx="372" formatCode="0.0">
                  <c:v>14.187832642</c:v>
                </c:pt>
                <c:pt idx="373" formatCode="0.0">
                  <c:v>12.832162760299999</c:v>
                </c:pt>
                <c:pt idx="374" formatCode="0.0">
                  <c:v>10.9266350553</c:v>
                </c:pt>
                <c:pt idx="375" formatCode="0.0">
                  <c:v>8.3757345645000001</c:v>
                </c:pt>
                <c:pt idx="376" formatCode="0.0">
                  <c:v>5.5959273218999996</c:v>
                </c:pt>
                <c:pt idx="377" formatCode="0.0">
                  <c:v>2.8253136198000002</c:v>
                </c:pt>
                <c:pt idx="378" formatCode="0.0">
                  <c:v>0.44807272660000003</c:v>
                </c:pt>
                <c:pt idx="379" formatCode="0.0">
                  <c:v>-1.5019183844999999</c:v>
                </c:pt>
                <c:pt idx="380" formatCode="0.0">
                  <c:v>-3.1930034359000001</c:v>
                </c:pt>
                <c:pt idx="381" formatCode="0.0">
                  <c:v>-4.2076808662999996</c:v>
                </c:pt>
                <c:pt idx="382" formatCode="0.0">
                  <c:v>-4.9598256616</c:v>
                </c:pt>
                <c:pt idx="383" formatCode="0.0">
                  <c:v>-5.3561130632999996</c:v>
                </c:pt>
                <c:pt idx="384" formatCode="0.0">
                  <c:v>-5.4484534586000004</c:v>
                </c:pt>
                <c:pt idx="385" formatCode="0.0">
                  <c:v>-5.1899957284999996</c:v>
                </c:pt>
                <c:pt idx="386" formatCode="0.0">
                  <c:v>-4.3618598970000004</c:v>
                </c:pt>
                <c:pt idx="387" formatCode="0.0">
                  <c:v>-2.7717970692999998</c:v>
                </c:pt>
                <c:pt idx="388" formatCode="0.0">
                  <c:v>-0.58198337909999998</c:v>
                </c:pt>
                <c:pt idx="389" formatCode="0.0">
                  <c:v>2.1366139286000001</c:v>
                </c:pt>
                <c:pt idx="390" formatCode="0.0">
                  <c:v>4.6766929559000001</c:v>
                </c:pt>
                <c:pt idx="391" formatCode="0.0">
                  <c:v>6.9557209928999999</c:v>
                </c:pt>
                <c:pt idx="392" formatCode="0.0">
                  <c:v>9.0646136446999996</c:v>
                </c:pt>
                <c:pt idx="393" formatCode="0.0">
                  <c:v>10.735049743299999</c:v>
                </c:pt>
                <c:pt idx="394" formatCode="0.0">
                  <c:v>12.1351618634</c:v>
                </c:pt>
                <c:pt idx="395" formatCode="0.0">
                  <c:v>12.8759485014</c:v>
                </c:pt>
                <c:pt idx="396" formatCode="0.0">
                  <c:v>13.3264915881</c:v>
                </c:pt>
                <c:pt idx="397" formatCode="0.0">
                  <c:v>13.473331525400001</c:v>
                </c:pt>
                <c:pt idx="398" formatCode="0.0">
                  <c:v>13.191123388999999</c:v>
                </c:pt>
                <c:pt idx="399" formatCode="0.0">
                  <c:v>12.2640982091</c:v>
                </c:pt>
                <c:pt idx="400" formatCode="0.0">
                  <c:v>10.887580485799999</c:v>
                </c:pt>
                <c:pt idx="401" formatCode="0.0">
                  <c:v>8.9601239900999996</c:v>
                </c:pt>
                <c:pt idx="402" formatCode="0.0">
                  <c:v>7.1911375063999996</c:v>
                </c:pt>
                <c:pt idx="403" formatCode="0.0">
                  <c:v>5.6023767658999999</c:v>
                </c:pt>
                <c:pt idx="404" formatCode="0.0">
                  <c:v>4.3151408801000004</c:v>
                </c:pt>
                <c:pt idx="405" formatCode="0.0">
                  <c:v>3.4034424357000002</c:v>
                </c:pt>
                <c:pt idx="406" formatCode="0.0">
                  <c:v>2.8225460278000001</c:v>
                </c:pt>
                <c:pt idx="407" formatCode="0.0">
                  <c:v>2.7961599402999999</c:v>
                </c:pt>
                <c:pt idx="408" formatCode="0.0">
                  <c:v>2.9756422263000002</c:v>
                </c:pt>
                <c:pt idx="409" formatCode="0.0">
                  <c:v>3.0995470751999998</c:v>
                </c:pt>
                <c:pt idx="410" formatCode="0.0">
                  <c:v>3.4663381838</c:v>
                </c:pt>
                <c:pt idx="411" formatCode="0.0">
                  <c:v>4.2740542424000001</c:v>
                </c:pt>
                <c:pt idx="412" formatCode="0.0">
                  <c:v>5.0184253581</c:v>
                </c:pt>
                <c:pt idx="413" formatCode="0.0">
                  <c:v>6.3286492687000004</c:v>
                </c:pt>
                <c:pt idx="414" formatCode="0.0">
                  <c:v>7.7004901528999996</c:v>
                </c:pt>
                <c:pt idx="415" formatCode="0.0">
                  <c:v>9.0111194044000005</c:v>
                </c:pt>
                <c:pt idx="416" formatCode="0.0">
                  <c:v>10.0384225718</c:v>
                </c:pt>
                <c:pt idx="417" formatCode="0.0">
                  <c:v>10.780441166899999</c:v>
                </c:pt>
                <c:pt idx="418" formatCode="0.0">
                  <c:v>11.489576494</c:v>
                </c:pt>
                <c:pt idx="419" formatCode="0.0">
                  <c:v>11.9567352736</c:v>
                </c:pt>
                <c:pt idx="420" formatCode="0.0">
                  <c:v>12.124230044999999</c:v>
                </c:pt>
                <c:pt idx="421" formatCode="0.0">
                  <c:v>12.307732571600001</c:v>
                </c:pt>
                <c:pt idx="422" formatCode="0.0">
                  <c:v>12.2321743161</c:v>
                </c:pt>
                <c:pt idx="423" formatCode="0.0">
                  <c:v>12.0126650161</c:v>
                </c:pt>
                <c:pt idx="424" formatCode="0.0">
                  <c:v>11.8478909742</c:v>
                </c:pt>
                <c:pt idx="425" formatCode="0.0">
                  <c:v>11.359484457400001</c:v>
                </c:pt>
                <c:pt idx="426" formatCode="0.0">
                  <c:v>10.8181275579</c:v>
                </c:pt>
                <c:pt idx="427" formatCode="0.0">
                  <c:v>10.431991910000001</c:v>
                </c:pt>
                <c:pt idx="428" formatCode="0.0">
                  <c:v>10.112152649900001</c:v>
                </c:pt>
                <c:pt idx="429" formatCode="0.0">
                  <c:v>9.9479770176999995</c:v>
                </c:pt>
                <c:pt idx="430" formatCode="0.0">
                  <c:v>9.9804265313999991</c:v>
                </c:pt>
                <c:pt idx="431" formatCode="0.0">
                  <c:v>10.1084884172</c:v>
                </c:pt>
                <c:pt idx="432" formatCode="0.0">
                  <c:v>10.413007628600001</c:v>
                </c:pt>
                <c:pt idx="433" formatCode="0.0">
                  <c:v>10.659320538599999</c:v>
                </c:pt>
                <c:pt idx="434" formatCode="0.0">
                  <c:v>10.7995214899</c:v>
                </c:pt>
                <c:pt idx="435" formatCode="0.0">
                  <c:v>11.016560091800001</c:v>
                </c:pt>
                <c:pt idx="436" formatCode="0.0">
                  <c:v>11.069635145199999</c:v>
                </c:pt>
                <c:pt idx="437" formatCode="0.0">
                  <c:v>11.009029141199999</c:v>
                </c:pt>
                <c:pt idx="438" formatCode="0.0">
                  <c:v>10.712934643900001</c:v>
                </c:pt>
                <c:pt idx="439" formatCode="0.0">
                  <c:v>10.1549409075</c:v>
                </c:pt>
                <c:pt idx="440" formatCode="0.0">
                  <c:v>9.3254913592000008</c:v>
                </c:pt>
                <c:pt idx="441" formatCode="0.0">
                  <c:v>8.3539474300999998</c:v>
                </c:pt>
                <c:pt idx="442" formatCode="0.0">
                  <c:v>7.177699917</c:v>
                </c:pt>
                <c:pt idx="443" formatCode="0.0">
                  <c:v>6.0796626426999998</c:v>
                </c:pt>
                <c:pt idx="444" formatCode="0.0">
                  <c:v>5.0173792935000003</c:v>
                </c:pt>
                <c:pt idx="445" formatCode="0.0">
                  <c:v>4.1927894970999997</c:v>
                </c:pt>
                <c:pt idx="446" formatCode="0.0">
                  <c:v>3.2497628888999999</c:v>
                </c:pt>
                <c:pt idx="447" formatCode="0.0">
                  <c:v>2.4165177450000002</c:v>
                </c:pt>
                <c:pt idx="448" formatCode="0.0">
                  <c:v>1.8333543322000001</c:v>
                </c:pt>
                <c:pt idx="449" formatCode="0.0">
                  <c:v>1.5237596544000001</c:v>
                </c:pt>
                <c:pt idx="450" formatCode="0.0">
                  <c:v>1.8746850910999999</c:v>
                </c:pt>
                <c:pt idx="451" formatCode="0.0">
                  <c:v>2.4003810128</c:v>
                </c:pt>
                <c:pt idx="452" formatCode="0.0">
                  <c:v>3.0982850479000001</c:v>
                </c:pt>
                <c:pt idx="453" formatCode="0.0">
                  <c:v>3.7924485825000001</c:v>
                </c:pt>
                <c:pt idx="454" formatCode="0.0">
                  <c:v>4.5270508324999996</c:v>
                </c:pt>
                <c:pt idx="455" formatCode="0.0">
                  <c:v>5.2793819823000003</c:v>
                </c:pt>
                <c:pt idx="456" formatCode="0.0">
                  <c:v>5.8923001766000001</c:v>
                </c:pt>
                <c:pt idx="457" formatCode="0.0">
                  <c:v>6.4075578691999997</c:v>
                </c:pt>
                <c:pt idx="458" formatCode="0.0">
                  <c:v>7.2204794010000004</c:v>
                </c:pt>
                <c:pt idx="459" formatCode="0.0">
                  <c:v>7.9293159439999998</c:v>
                </c:pt>
                <c:pt idx="460" formatCode="0.0">
                  <c:v>8.5125912114000002</c:v>
                </c:pt>
                <c:pt idx="461" formatCode="0.0">
                  <c:v>8.9961689776</c:v>
                </c:pt>
                <c:pt idx="462" formatCode="0.0">
                  <c:v>9.2242447670000001</c:v>
                </c:pt>
                <c:pt idx="463" formatCode="0.0">
                  <c:v>9.1743455452999996</c:v>
                </c:pt>
                <c:pt idx="464" formatCode="0.0">
                  <c:v>9.0432426227999994</c:v>
                </c:pt>
                <c:pt idx="465" formatCode="0.0">
                  <c:v>8.9531113569999992</c:v>
                </c:pt>
                <c:pt idx="466" formatCode="0.0">
                  <c:v>8.8263572315999994</c:v>
                </c:pt>
                <c:pt idx="467" formatCode="0.0">
                  <c:v>8.8594534222999997</c:v>
                </c:pt>
                <c:pt idx="468" formatCode="0.0">
                  <c:v>9.0613031526000007</c:v>
                </c:pt>
                <c:pt idx="469" formatCode="0.0">
                  <c:v>9.0409814046000001</c:v>
                </c:pt>
                <c:pt idx="470" formatCode="0.0">
                  <c:v>8.9078555302000009</c:v>
                </c:pt>
                <c:pt idx="471" formatCode="0.0">
                  <c:v>8.4923534079999996</c:v>
                </c:pt>
                <c:pt idx="472" formatCode="0.0">
                  <c:v>8.2128396384000002</c:v>
                </c:pt>
                <c:pt idx="473" formatCode="0.0">
                  <c:v>7.9421329217999999</c:v>
                </c:pt>
                <c:pt idx="474" formatCode="0.0">
                  <c:v>7.945579081</c:v>
                </c:pt>
                <c:pt idx="475" formatCode="0.0">
                  <c:v>8.4612246584000008</c:v>
                </c:pt>
                <c:pt idx="476" formatCode="0.0">
                  <c:v>9.3258129856000007</c:v>
                </c:pt>
                <c:pt idx="477" formatCode="0.0">
                  <c:v>10.355652540099999</c:v>
                </c:pt>
                <c:pt idx="478" formatCode="0.0">
                  <c:v>11.5398187851</c:v>
                </c:pt>
                <c:pt idx="479" formatCode="0.0">
                  <c:v>12.4379250714</c:v>
                </c:pt>
                <c:pt idx="480" formatCode="0.0">
                  <c:v>12.982546599499999</c:v>
                </c:pt>
                <c:pt idx="481" formatCode="0.0">
                  <c:v>13.688870529400001</c:v>
                </c:pt>
                <c:pt idx="482" formatCode="0.0">
                  <c:v>14.8012824001</c:v>
                </c:pt>
                <c:pt idx="483" formatCode="0.0">
                  <c:v>16.145852575900001</c:v>
                </c:pt>
                <c:pt idx="484" formatCode="0.0">
                  <c:v>17.693125738100001</c:v>
                </c:pt>
                <c:pt idx="485" formatCode="0.0">
                  <c:v>19.122990745199999</c:v>
                </c:pt>
                <c:pt idx="486" formatCode="0.0">
                  <c:v>20.078062469199999</c:v>
                </c:pt>
                <c:pt idx="487" formatCode="0.0">
                  <c:v>20.879406016400001</c:v>
                </c:pt>
                <c:pt idx="488" formatCode="0.0">
                  <c:v>21.1010057602</c:v>
                </c:pt>
                <c:pt idx="489" formatCode="0.0">
                  <c:v>20.8984944147</c:v>
                </c:pt>
                <c:pt idx="490" formatCode="0.0">
                  <c:v>20.217502139499999</c:v>
                </c:pt>
                <c:pt idx="491" formatCode="0.00">
                  <c:v>19.474530254000001</c:v>
                </c:pt>
                <c:pt idx="492" formatCode="0.0">
                  <c:v>19.2638721812</c:v>
                </c:pt>
                <c:pt idx="493" formatCode="0.0">
                  <c:v>19.2187558141</c:v>
                </c:pt>
                <c:pt idx="494" formatCode="0.0">
                  <c:v>18.768302537299999</c:v>
                </c:pt>
                <c:pt idx="495" formatCode="0.0">
                  <c:v>18.505527503900002</c:v>
                </c:pt>
                <c:pt idx="496" formatCode="0.0">
                  <c:v>17.7223781406</c:v>
                </c:pt>
                <c:pt idx="497" formatCode="0.0">
                  <c:v>17.170463629499999</c:v>
                </c:pt>
                <c:pt idx="498" formatCode="0.0">
                  <c:v>16.6626177775</c:v>
                </c:pt>
                <c:pt idx="499" formatCode="0.0">
                  <c:v>16.000740465</c:v>
                </c:pt>
                <c:pt idx="500" formatCode="0.0">
                  <c:v>15.9748305717</c:v>
                </c:pt>
                <c:pt idx="501" formatCode="0.0">
                  <c:v>16.308658199900002</c:v>
                </c:pt>
                <c:pt idx="502" formatCode="0.0">
                  <c:v>16.8113779824</c:v>
                </c:pt>
                <c:pt idx="503" formatCode="0.0">
                  <c:v>17.202192519</c:v>
                </c:pt>
                <c:pt idx="504" formatCode="0.0">
                  <c:v>17.212600121800001</c:v>
                </c:pt>
                <c:pt idx="505" formatCode="0.0">
                  <c:v>16.9163006918</c:v>
                </c:pt>
                <c:pt idx="506" formatCode="0.0">
                  <c:v>16.656990351499999</c:v>
                </c:pt>
                <c:pt idx="507" formatCode="0.0">
                  <c:v>15.8797023696</c:v>
                </c:pt>
                <c:pt idx="508" formatCode="0.0">
                  <c:v>15.038820013</c:v>
                </c:pt>
                <c:pt idx="509" formatCode="0.0">
                  <c:v>13.487104412200001</c:v>
                </c:pt>
                <c:pt idx="510" formatCode="0.0">
                  <c:v>11.4622628521</c:v>
                </c:pt>
                <c:pt idx="511" formatCode="0.0">
                  <c:v>9.1246929320000003</c:v>
                </c:pt>
                <c:pt idx="512" formatCode="0.0">
                  <c:v>6.3597664557</c:v>
                </c:pt>
                <c:pt idx="513" formatCode="0.0">
                  <c:v>3.1851606971000002</c:v>
                </c:pt>
                <c:pt idx="514" formatCode="0.0">
                  <c:v>3.4523446700000002E-2</c:v>
                </c:pt>
                <c:pt idx="515" formatCode="0.00">
                  <c:v>-2.6869514259999998</c:v>
                </c:pt>
                <c:pt idx="516" formatCode="0.0">
                  <c:v>-5.1512899222000001</c:v>
                </c:pt>
                <c:pt idx="517" formatCode="0.0">
                  <c:v>-7.5554215524000004</c:v>
                </c:pt>
                <c:pt idx="518" formatCode="0.0">
                  <c:v>-10.1753856633</c:v>
                </c:pt>
                <c:pt idx="519" formatCode="0.0">
                  <c:v>-12.425256967699999</c:v>
                </c:pt>
                <c:pt idx="520" formatCode="0.0">
                  <c:v>-14.4201677571</c:v>
                </c:pt>
                <c:pt idx="521" formatCode="0.0">
                  <c:v>-15.9311683</c:v>
                </c:pt>
                <c:pt idx="522" formatCode="0.0">
                  <c:v>-17.0480301879</c:v>
                </c:pt>
                <c:pt idx="523" formatCode="0.0">
                  <c:v>-17.909509681999999</c:v>
                </c:pt>
                <c:pt idx="524" formatCode="0.0">
                  <c:v>-18.567262723500001</c:v>
                </c:pt>
                <c:pt idx="525" formatCode="0.0">
                  <c:v>-18.978343027099999</c:v>
                </c:pt>
                <c:pt idx="526" formatCode="0.0">
                  <c:v>-19.250953927899999</c:v>
                </c:pt>
                <c:pt idx="527" formatCode="0.0">
                  <c:v>-19.570017374300001</c:v>
                </c:pt>
                <c:pt idx="528" formatCode="0.0">
                  <c:v>-19.866433194799999</c:v>
                </c:pt>
                <c:pt idx="529" formatCode="0.0">
                  <c:v>-20.092137091200001</c:v>
                </c:pt>
                <c:pt idx="530" formatCode="0.0">
                  <c:v>-20.4686290703</c:v>
                </c:pt>
                <c:pt idx="531" formatCode="0.0">
                  <c:v>-21.0905814224</c:v>
                </c:pt>
                <c:pt idx="532" formatCode="0.0">
                  <c:v>-21.770505114300001</c:v>
                </c:pt>
                <c:pt idx="533" formatCode="0.0">
                  <c:v>-22.610473643900001</c:v>
                </c:pt>
                <c:pt idx="534" formatCode="0.0">
                  <c:v>-23.572199679800001</c:v>
                </c:pt>
                <c:pt idx="535" formatCode="0.0">
                  <c:v>-24.455385688300002</c:v>
                </c:pt>
                <c:pt idx="536" formatCode="0.0">
                  <c:v>-25.132718420700002</c:v>
                </c:pt>
                <c:pt idx="537" formatCode="0.0">
                  <c:v>-25.6698694492</c:v>
                </c:pt>
                <c:pt idx="538" formatCode="0.0">
                  <c:v>-26.1780882113</c:v>
                </c:pt>
                <c:pt idx="539" formatCode="0.0">
                  <c:v>-26.526704674400001</c:v>
                </c:pt>
                <c:pt idx="540" formatCode="0.0">
                  <c:v>-26.808117581000001</c:v>
                </c:pt>
                <c:pt idx="541" formatCode="0.0">
                  <c:v>-27.172794680300001</c:v>
                </c:pt>
                <c:pt idx="542" formatCode="0.0">
                  <c:v>-27.6647530473</c:v>
                </c:pt>
                <c:pt idx="543" formatCode="0.0">
                  <c:v>-28.2860584282</c:v>
                </c:pt>
                <c:pt idx="544" formatCode="0.0">
                  <c:v>-29.109918549</c:v>
                </c:pt>
                <c:pt idx="545" formatCode="0.0">
                  <c:v>-29.934397096000001</c:v>
                </c:pt>
                <c:pt idx="546" formatCode="0.0">
                  <c:v>-30.5945214019</c:v>
                </c:pt>
                <c:pt idx="547" formatCode="0.0">
                  <c:v>-30.983081801299999</c:v>
                </c:pt>
                <c:pt idx="548" formatCode="0.0">
                  <c:v>-31.077837054500002</c:v>
                </c:pt>
                <c:pt idx="549" formatCode="0.0">
                  <c:v>-31.040743622699999</c:v>
                </c:pt>
                <c:pt idx="550" formatCode="0.0">
                  <c:v>-30.502273672400001</c:v>
                </c:pt>
                <c:pt idx="551" formatCode="0.0">
                  <c:v>-29.629536823500001</c:v>
                </c:pt>
                <c:pt idx="552" formatCode="0.0">
                  <c:v>-28.633816579200001</c:v>
                </c:pt>
                <c:pt idx="553" formatCode="0.0">
                  <c:v>-27.2422902345</c:v>
                </c:pt>
                <c:pt idx="554" formatCode="0.0">
                  <c:v>-25.073134615800001</c:v>
                </c:pt>
                <c:pt idx="555" formatCode="0.0">
                  <c:v>-22.185832876300001</c:v>
                </c:pt>
                <c:pt idx="556" formatCode="0.0">
                  <c:v>-18.662822713800001</c:v>
                </c:pt>
                <c:pt idx="557" formatCode="0.0">
                  <c:v>-14.8861321352</c:v>
                </c:pt>
                <c:pt idx="558" formatCode="0.0">
                  <c:v>-11.4656654619</c:v>
                </c:pt>
                <c:pt idx="559" formatCode="0.0">
                  <c:v>-8.6969954709999993</c:v>
                </c:pt>
                <c:pt idx="560" formatCode="0.0">
                  <c:v>-6.5055219681000001</c:v>
                </c:pt>
                <c:pt idx="561" formatCode="0.0">
                  <c:v>-4.6705764049000003</c:v>
                </c:pt>
                <c:pt idx="562" formatCode="0.0">
                  <c:v>-3.4260638983999998</c:v>
                </c:pt>
                <c:pt idx="563" formatCode="0.0">
                  <c:v>-2.7722936802999998</c:v>
                </c:pt>
                <c:pt idx="564" formatCode="0.0">
                  <c:v>-2.2729087163999999</c:v>
                </c:pt>
                <c:pt idx="565" formatCode="0.0">
                  <c:v>-2.1660374632999999</c:v>
                </c:pt>
                <c:pt idx="566" formatCode="0.0">
                  <c:v>-2.3735213191</c:v>
                </c:pt>
                <c:pt idx="567" formatCode="0.0">
                  <c:v>-2.9773942294000002</c:v>
                </c:pt>
                <c:pt idx="568" formatCode="0.0">
                  <c:v>-3.7212858826000001</c:v>
                </c:pt>
                <c:pt idx="569" formatCode="0.0">
                  <c:v>-4.2928642474999998</c:v>
                </c:pt>
                <c:pt idx="570" formatCode="0.0">
                  <c:v>-4.1690116282999998</c:v>
                </c:pt>
                <c:pt idx="571" formatCode="0.0">
                  <c:v>-3.2923154093</c:v>
                </c:pt>
                <c:pt idx="572" formatCode="0.0">
                  <c:v>-2.3144609794000002</c:v>
                </c:pt>
                <c:pt idx="573" formatCode="0.0">
                  <c:v>-1.2046203955999999</c:v>
                </c:pt>
                <c:pt idx="574" formatCode="0.0">
                  <c:v>-0.27052529689999999</c:v>
                </c:pt>
                <c:pt idx="575" formatCode="0.0">
                  <c:v>0.52249495400000001</c:v>
                </c:pt>
                <c:pt idx="576" formatCode="0.0">
                  <c:v>1.2404930929</c:v>
                </c:pt>
                <c:pt idx="577" formatCode="0.0">
                  <c:v>2.0130567788999998</c:v>
                </c:pt>
                <c:pt idx="578" formatCode="0.0">
                  <c:v>2.7710803716000001</c:v>
                </c:pt>
                <c:pt idx="579" formatCode="0.0">
                  <c:v>3.5669473335999999</c:v>
                </c:pt>
                <c:pt idx="580" formatCode="0.0">
                  <c:v>4.4888977133000001</c:v>
                </c:pt>
                <c:pt idx="581" formatCode="0.0">
                  <c:v>5.3793537487999998</c:v>
                </c:pt>
                <c:pt idx="582" formatCode="0.0">
                  <c:v>6.1320540126000003</c:v>
                </c:pt>
                <c:pt idx="583" formatCode="0.0">
                  <c:v>6.5511009751999998</c:v>
                </c:pt>
                <c:pt idx="584" formatCode="0.0">
                  <c:v>7.2713345321</c:v>
                </c:pt>
                <c:pt idx="585" formatCode="0.0">
                  <c:v>8.2727143059999992</c:v>
                </c:pt>
                <c:pt idx="586" formatCode="0.0">
                  <c:v>9.6020856089999995</c:v>
                </c:pt>
                <c:pt idx="587" formatCode="0.0">
                  <c:v>10.809300969900001</c:v>
                </c:pt>
                <c:pt idx="588" formatCode="0.0">
                  <c:v>11.9592187493</c:v>
                </c:pt>
                <c:pt idx="589" formatCode="0.0">
                  <c:v>13.101014202</c:v>
                </c:pt>
                <c:pt idx="590" formatCode="0.0">
                  <c:v>14.549145051</c:v>
                </c:pt>
                <c:pt idx="591" formatCode="0.0">
                  <c:v>15.950375016900001</c:v>
                </c:pt>
                <c:pt idx="592" formatCode="0.0">
                  <c:v>17.185001029199999</c:v>
                </c:pt>
                <c:pt idx="593" formatCode="0.0">
                  <c:v>18.2532572649</c:v>
                </c:pt>
                <c:pt idx="594" formatCode="0.0">
                  <c:v>19.278160095299999</c:v>
                </c:pt>
                <c:pt idx="595" formatCode="0.0">
                  <c:v>20.142175517199998</c:v>
                </c:pt>
                <c:pt idx="596" formatCode="0.0">
                  <c:v>20.598073882800001</c:v>
                </c:pt>
                <c:pt idx="597" formatCode="0.0">
                  <c:v>20.5777518489</c:v>
                </c:pt>
                <c:pt idx="598" formatCode="0.0">
                  <c:v>20.420888831199999</c:v>
                </c:pt>
                <c:pt idx="599" formatCode="0.0">
                  <c:v>20.425236546899999</c:v>
                </c:pt>
                <c:pt idx="600" formatCode="0.0">
                  <c:v>20.3451519093</c:v>
                </c:pt>
                <c:pt idx="601" formatCode="0.0">
                  <c:v>20.046346647299998</c:v>
                </c:pt>
                <c:pt idx="602" formatCode="0.0">
                  <c:v>19.7157156737</c:v>
                </c:pt>
                <c:pt idx="603" formatCode="0.0">
                  <c:v>19.442162608</c:v>
                </c:pt>
                <c:pt idx="604" formatCode="0.0">
                  <c:v>19.0585580411</c:v>
                </c:pt>
                <c:pt idx="605" formatCode="0.0">
                  <c:v>18.6005635225</c:v>
                </c:pt>
                <c:pt idx="606" formatCode="0.0">
                  <c:v>17.910184453100001</c:v>
                </c:pt>
                <c:pt idx="607" formatCode="0.0">
                  <c:v>17.063382319799999</c:v>
                </c:pt>
                <c:pt idx="608" formatCode="0.0">
                  <c:v>16.417206275800002</c:v>
                </c:pt>
                <c:pt idx="609" formatCode="0.0">
                  <c:v>15.7786469469</c:v>
                </c:pt>
                <c:pt idx="610" formatCode="0.0">
                  <c:v>15.145743980400001</c:v>
                </c:pt>
                <c:pt idx="611" formatCode="0.0">
                  <c:v>14.5070379808</c:v>
                </c:pt>
                <c:pt idx="612" formatCode="0.0">
                  <c:v>13.829541949699999</c:v>
                </c:pt>
                <c:pt idx="613" formatCode="0.0">
                  <c:v>13.580056845</c:v>
                </c:pt>
                <c:pt idx="614" formatCode="0.0">
                  <c:v>13.0839948267</c:v>
                </c:pt>
                <c:pt idx="615" formatCode="0.0">
                  <c:v>12.436440860799999</c:v>
                </c:pt>
                <c:pt idx="616" formatCode="0.0">
                  <c:v>11.9952898447</c:v>
                </c:pt>
                <c:pt idx="617" formatCode="0.0">
                  <c:v>12.1570550084</c:v>
                </c:pt>
                <c:pt idx="618" formatCode="0.0">
                  <c:v>12.648926619999999</c:v>
                </c:pt>
                <c:pt idx="619" formatCode="0.0">
                  <c:v>13.282074103299999</c:v>
                </c:pt>
                <c:pt idx="620" formatCode="0.0">
                  <c:v>13.693246260800001</c:v>
                </c:pt>
                <c:pt idx="621" formatCode="0.0">
                  <c:v>14.1081948207</c:v>
                </c:pt>
                <c:pt idx="622" formatCode="0.0">
                  <c:v>14.3519421561</c:v>
                </c:pt>
                <c:pt idx="623" formatCode="0.0">
                  <c:v>14.387976506099999</c:v>
                </c:pt>
                <c:pt idx="624" formatCode="0.0">
                  <c:v>14.5237068058</c:v>
                </c:pt>
                <c:pt idx="625" formatCode="0.0">
                  <c:v>14.554724889699999</c:v>
                </c:pt>
                <c:pt idx="626" formatCode="0.0">
                  <c:v>14.793339357100001</c:v>
                </c:pt>
                <c:pt idx="627" formatCode="0.0">
                  <c:v>14.9461647331</c:v>
                </c:pt>
                <c:pt idx="628" formatCode="0.0">
                  <c:v>14.799407152100001</c:v>
                </c:pt>
                <c:pt idx="629" formatCode="0.0">
                  <c:v>14.0658292097</c:v>
                </c:pt>
                <c:pt idx="630" formatCode="0.0">
                  <c:v>13.101621376900001</c:v>
                </c:pt>
                <c:pt idx="631" formatCode="0.0">
                  <c:v>12.420735093299999</c:v>
                </c:pt>
                <c:pt idx="632" formatCode="0.0">
                  <c:v>11.5992995349</c:v>
                </c:pt>
                <c:pt idx="633" formatCode="0.0">
                  <c:v>11.1430346877</c:v>
                </c:pt>
                <c:pt idx="634" formatCode="0.0">
                  <c:v>11.071569605600001</c:v>
                </c:pt>
                <c:pt idx="635" formatCode="0.0">
                  <c:v>11.034810199800001</c:v>
                </c:pt>
                <c:pt idx="636" formatCode="0.0">
                  <c:v>10.9800048236</c:v>
                </c:pt>
                <c:pt idx="637" formatCode="0.0">
                  <c:v>11.0115959441</c:v>
                </c:pt>
                <c:pt idx="638" formatCode="0.0">
                  <c:v>10.804179448099999</c:v>
                </c:pt>
                <c:pt idx="639" formatCode="0.0">
                  <c:v>10.9138152152</c:v>
                </c:pt>
                <c:pt idx="640" formatCode="0.0">
                  <c:v>11.2723147782</c:v>
                </c:pt>
                <c:pt idx="641" formatCode="0.0">
                  <c:v>11.6410817913</c:v>
                </c:pt>
                <c:pt idx="642" formatCode="0.0">
                  <c:v>12.2024204334</c:v>
                </c:pt>
                <c:pt idx="643" formatCode="0.0">
                  <c:v>12.507873098499999</c:v>
                </c:pt>
                <c:pt idx="644" formatCode="0.0">
                  <c:v>12.965868800000001</c:v>
                </c:pt>
                <c:pt idx="645" formatCode="0.0">
                  <c:v>12.759729078099999</c:v>
                </c:pt>
                <c:pt idx="646" formatCode="0.0">
                  <c:v>12.6439223886</c:v>
                </c:pt>
                <c:pt idx="647" formatCode="0.0">
                  <c:v>12.431609357199999</c:v>
                </c:pt>
                <c:pt idx="648" formatCode="0.0">
                  <c:v>12.4605459509</c:v>
                </c:pt>
                <c:pt idx="649" formatCode="0.0">
                  <c:v>12.057041421999999</c:v>
                </c:pt>
                <c:pt idx="650" formatCode="0.0">
                  <c:v>11.7038399165</c:v>
                </c:pt>
                <c:pt idx="651" formatCode="0.0">
                  <c:v>11.164219253400001</c:v>
                </c:pt>
                <c:pt idx="652" formatCode="0.0">
                  <c:v>10.5244785757</c:v>
                </c:pt>
                <c:pt idx="653" formatCode="0.0">
                  <c:v>9.8370173927</c:v>
                </c:pt>
                <c:pt idx="654" formatCode="0.0">
                  <c:v>8.8117748755999994</c:v>
                </c:pt>
                <c:pt idx="655" formatCode="0.0">
                  <c:v>7.8097589874000004</c:v>
                </c:pt>
                <c:pt idx="656" formatCode="0.0">
                  <c:v>6.8302531979000003</c:v>
                </c:pt>
                <c:pt idx="657" formatCode="0.0">
                  <c:v>6.0567668711999998</c:v>
                </c:pt>
                <c:pt idx="658" formatCode="0.0">
                  <c:v>4.7480133347000004</c:v>
                </c:pt>
                <c:pt idx="659" formatCode="0.0">
                  <c:v>3.4405414329999999</c:v>
                </c:pt>
                <c:pt idx="660" formatCode="0.0">
                  <c:v>2.0605085753000001</c:v>
                </c:pt>
                <c:pt idx="661" formatCode="0.0">
                  <c:v>0.73242517969999998</c:v>
                </c:pt>
                <c:pt idx="662" formatCode="0.0">
                  <c:v>-0.74061018570000003</c:v>
                </c:pt>
                <c:pt idx="663" formatCode="0.0">
                  <c:v>-2.1272791953999999</c:v>
                </c:pt>
                <c:pt idx="664" formatCode="0.0">
                  <c:v>-3.5155941570999998</c:v>
                </c:pt>
                <c:pt idx="665" formatCode="0.0">
                  <c:v>-4.4805066084999998</c:v>
                </c:pt>
                <c:pt idx="666" formatCode="0.0">
                  <c:v>-4.8431627509000004</c:v>
                </c:pt>
                <c:pt idx="667" formatCode="0.0">
                  <c:v>-4.8132222234000004</c:v>
                </c:pt>
                <c:pt idx="668" formatCode="0.0">
                  <c:v>-4.7201197926000003</c:v>
                </c:pt>
                <c:pt idx="669" formatCode="0.0">
                  <c:v>-4.2292028492</c:v>
                </c:pt>
                <c:pt idx="670" formatCode="0.0">
                  <c:v>-3.3770869438000002</c:v>
                </c:pt>
                <c:pt idx="671" formatCode="0.0">
                  <c:v>-1.9737821468000001</c:v>
                </c:pt>
                <c:pt idx="672" formatCode="0.0">
                  <c:v>-0.44449894229999998</c:v>
                </c:pt>
                <c:pt idx="673" formatCode="0.0">
                  <c:v>1.4040796758</c:v>
                </c:pt>
                <c:pt idx="674" formatCode="0.0">
                  <c:v>3.7023070543999999</c:v>
                </c:pt>
                <c:pt idx="675" formatCode="0.0">
                  <c:v>5.6777107600000001</c:v>
                </c:pt>
                <c:pt idx="676" formatCode="0.0">
                  <c:v>7.4700233785999997</c:v>
                </c:pt>
                <c:pt idx="677" formatCode="0.0">
                  <c:v>8.9558210406000001</c:v>
                </c:pt>
                <c:pt idx="678" formatCode="0.0">
                  <c:v>10.1256036838</c:v>
                </c:pt>
                <c:pt idx="679" formatCode="0.0">
                  <c:v>11.3591525613</c:v>
                </c:pt>
                <c:pt idx="680" formatCode="0.0">
                  <c:v>12.755406413099999</c:v>
                </c:pt>
                <c:pt idx="681" formatCode="0.0">
                  <c:v>14.090023201799999</c:v>
                </c:pt>
                <c:pt idx="682" formatCode="0.0">
                  <c:v>15.258881731300001</c:v>
                </c:pt>
                <c:pt idx="683" formatCode="0.0">
                  <c:v>16.132349227999999</c:v>
                </c:pt>
                <c:pt idx="684" formatCode="0.0">
                  <c:v>16.776913992499999</c:v>
                </c:pt>
                <c:pt idx="685" formatCode="0.0">
                  <c:v>17.037210809899999</c:v>
                </c:pt>
                <c:pt idx="686" formatCode="0.0">
                  <c:v>17.347036041900001</c:v>
                </c:pt>
                <c:pt idx="687" formatCode="0.0">
                  <c:v>18.543311142099999</c:v>
                </c:pt>
                <c:pt idx="688" formatCode="0.0">
                  <c:v>20.388070601700001</c:v>
                </c:pt>
                <c:pt idx="689" formatCode="0.0">
                  <c:v>22.5015958213</c:v>
                </c:pt>
                <c:pt idx="690" formatCode="0.0">
                  <c:v>24.259705292900001</c:v>
                </c:pt>
                <c:pt idx="691" formatCode="0.0">
                  <c:v>25.3742486087</c:v>
                </c:pt>
                <c:pt idx="692" formatCode="0.0">
                  <c:v>25.935650276099999</c:v>
                </c:pt>
                <c:pt idx="693" formatCode="0.0">
                  <c:v>25.9322226922</c:v>
                </c:pt>
                <c:pt idx="694" formatCode="0.0">
                  <c:v>25.612253229499998</c:v>
                </c:pt>
                <c:pt idx="695" formatCode="0.0">
                  <c:v>25.039623396500001</c:v>
                </c:pt>
                <c:pt idx="696" formatCode="0.0">
                  <c:v>24.722978799900002</c:v>
                </c:pt>
                <c:pt idx="697" formatCode="0.0">
                  <c:v>24.8098465154</c:v>
                </c:pt>
                <c:pt idx="698" formatCode="0.0">
                  <c:v>24.841375617099999</c:v>
                </c:pt>
                <c:pt idx="699" formatCode="0.0">
                  <c:v>24.391788593600001</c:v>
                </c:pt>
                <c:pt idx="700" formatCode="0.0">
                  <c:v>23.675683756800002</c:v>
                </c:pt>
                <c:pt idx="701" formatCode="0.0">
                  <c:v>22.4612518472</c:v>
                </c:pt>
                <c:pt idx="702" formatCode="0.0">
                  <c:v>21.412625370000001</c:v>
                </c:pt>
                <c:pt idx="703" formatCode="0.0">
                  <c:v>19.710507194400002</c:v>
                </c:pt>
                <c:pt idx="704" formatCode="0.0">
                  <c:v>18.019677451500002</c:v>
                </c:pt>
                <c:pt idx="705" formatCode="0.0">
                  <c:v>16.366020502400001</c:v>
                </c:pt>
                <c:pt idx="706" formatCode="0.0">
                  <c:v>14.834348290399999</c:v>
                </c:pt>
                <c:pt idx="707" formatCode="0.0">
                  <c:v>13.2855546273</c:v>
                </c:pt>
                <c:pt idx="827" formatCode="0.0">
                  <c:v>#N/A</c:v>
                </c:pt>
              </c:numCache>
            </c:numRef>
          </c:val>
          <c:smooth val="0"/>
          <c:extLst xmlns:c15="http://schemas.microsoft.com/office/drawing/2012/chart">
            <c:ext xmlns:c16="http://schemas.microsoft.com/office/drawing/2014/chart" uri="{C3380CC4-5D6E-409C-BE32-E72D297353CC}">
              <c16:uniqueId val="{00000002-E632-438E-8051-3E0800128323}"/>
            </c:ext>
          </c:extLst>
        </c:ser>
        <c:ser>
          <c:idx val="4"/>
          <c:order val="5"/>
          <c:tx>
            <c:strRef>
              <c:f>CONPRRES!$T$2</c:f>
              <c:strCache>
                <c:ptCount val="1"/>
                <c:pt idx="0">
                  <c:v>0.1%</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E632-438E-8051-3E0800128323}"/>
                </c:ext>
              </c:extLst>
            </c:dLbl>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E632-438E-8051-3E0800128323}"/>
                </c:ext>
              </c:extLst>
            </c:dLbl>
            <c:dLbl>
              <c:idx val="158"/>
              <c:layout>
                <c:manualLayout>
                  <c:x val="1.4362863380442473E-3"/>
                  <c:y val="5.980861244019126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E632-438E-8051-3E0800128323}"/>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E632-438E-8051-3E0800128323}"/>
                </c:ext>
              </c:extLst>
            </c:dLbl>
            <c:dLbl>
              <c:idx val="223"/>
              <c:layout>
                <c:manualLayout>
                  <c:x val="0"/>
                  <c:y val="-4.31951089845827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E632-438E-8051-3E0800128323}"/>
                </c:ext>
              </c:extLst>
            </c:dLbl>
            <c:dLbl>
              <c:idx val="224"/>
              <c:layout>
                <c:manualLayout>
                  <c:x val="5.745145352177409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E632-438E-8051-3E0800128323}"/>
                </c:ext>
              </c:extLst>
            </c:dLbl>
            <c:dLbl>
              <c:idx val="248"/>
              <c:layout>
                <c:manualLayout>
                  <c:x val="5.7451453521774097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E632-438E-8051-3E0800128323}"/>
                </c:ext>
              </c:extLst>
            </c:dLbl>
            <c:dLbl>
              <c:idx val="258"/>
              <c:layout>
                <c:manualLayout>
                  <c:x val="1.723543605653223E-2"/>
                  <c:y val="-5.64859117490696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E632-438E-8051-3E0800128323}"/>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E632-438E-8051-3E0800128323}"/>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E632-438E-8051-3E0800128323}"/>
                </c:ext>
              </c:extLst>
            </c:dLbl>
            <c:dLbl>
              <c:idx val="343"/>
              <c:layout>
                <c:manualLayout>
                  <c:x val="4.3088590141331625E-3"/>
                  <c:y val="4.03650575376642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E632-438E-8051-3E0800128323}"/>
                </c:ext>
              </c:extLst>
            </c:dLbl>
            <c:dLbl>
              <c:idx val="482"/>
              <c:layout>
                <c:manualLayout>
                  <c:x val="-1.039292604736326E-16"/>
                  <c:y val="8.16993464052287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E632-438E-8051-3E0800128323}"/>
                </c:ext>
              </c:extLst>
            </c:dLbl>
            <c:dLbl>
              <c:idx val="631"/>
              <c:layout>
                <c:manualLayout>
                  <c:x val="0"/>
                  <c:y val="4.319510898458260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E632-438E-8051-3E0800128323}"/>
                </c:ext>
              </c:extLst>
            </c:dLbl>
            <c:dLbl>
              <c:idx val="679"/>
              <c:layout>
                <c:manualLayout>
                  <c:x val="0"/>
                  <c:y val="8.639021796916528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E632-438E-8051-3E0800128323}"/>
                </c:ext>
              </c:extLst>
            </c:dLbl>
            <c:dLbl>
              <c:idx val="706"/>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888C-4B95-9B0C-30F0919A5F1F}"/>
                </c:ext>
              </c:extLst>
            </c:dLbl>
            <c:dLbl>
              <c:idx val="707"/>
              <c:layout>
                <c:manualLayout>
                  <c:x val="0"/>
                  <c:y val="-4.24836601307189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A3E7-4D97-9BD8-5E3C90EEC4FF}"/>
                </c:ext>
              </c:extLst>
            </c:dLbl>
            <c:dLbl>
              <c:idx val="754"/>
              <c:layout>
                <c:manualLayout>
                  <c:x val="-1.0532644804980346E-16"/>
                  <c:y val="-4.65178096757044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E632-438E-8051-3E0800128323}"/>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CONPRRES!$A$3:$A$1430</c:f>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f>CONPRRES!$T$3:$T$1430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8.0931302100000005E-2</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pt idx="815" formatCode="0.0">
                  <c:v>#N/A</c:v>
                </c:pt>
                <c:pt idx="827" formatCode="0.0">
                  <c:v>#N/A</c:v>
                </c:pt>
                <c:pt idx="899" formatCode="0.0">
                  <c:v>#N/A</c:v>
                </c:pt>
              </c:numCache>
            </c:numRef>
          </c:val>
          <c:smooth val="0"/>
          <c:extLst>
            <c:ext xmlns:c16="http://schemas.microsoft.com/office/drawing/2014/chart" uri="{C3380CC4-5D6E-409C-BE32-E72D297353CC}">
              <c16:uniqueId val="{00000012-E632-438E-8051-3E0800128323}"/>
            </c:ext>
          </c:extLst>
        </c:ser>
        <c:ser>
          <c:idx val="7"/>
          <c:order val="6"/>
          <c:tx>
            <c:strRef>
              <c:f>CONPRRES!$V$2</c:f>
              <c:strCache>
                <c:ptCount val="1"/>
                <c:pt idx="0">
                  <c:v>13.3%</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E632-438E-8051-3E0800128323}"/>
                </c:ext>
              </c:extLst>
            </c:dLbl>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E632-438E-8051-3E0800128323}"/>
                </c:ext>
              </c:extLst>
            </c:dLbl>
            <c:dLbl>
              <c:idx val="158"/>
              <c:layout>
                <c:manualLayout>
                  <c:x val="2.8725726760887049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E632-438E-8051-3E0800128323}"/>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E632-438E-8051-3E0800128323}"/>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E632-438E-8051-3E0800128323}"/>
                </c:ext>
              </c:extLst>
            </c:dLbl>
            <c:dLbl>
              <c:idx val="223"/>
              <c:layout>
                <c:manualLayout>
                  <c:x val="0"/>
                  <c:y val="-0.106326422115895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E632-438E-8051-3E0800128323}"/>
                </c:ext>
              </c:extLst>
            </c:dLbl>
            <c:dLbl>
              <c:idx val="234"/>
              <c:layout>
                <c:manualLayout>
                  <c:x val="1.0054004366310468E-2"/>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E632-438E-8051-3E0800128323}"/>
                </c:ext>
              </c:extLst>
            </c:dLbl>
            <c:dLbl>
              <c:idx val="244"/>
              <c:layout>
                <c:manualLayout>
                  <c:x val="2.8725726760885999E-3"/>
                  <c:y val="2.99043062200956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E632-438E-8051-3E0800128323}"/>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E632-438E-8051-3E0800128323}"/>
                </c:ext>
              </c:extLst>
            </c:dLbl>
            <c:dLbl>
              <c:idx val="283"/>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E632-438E-8051-3E0800128323}"/>
                </c:ext>
              </c:extLst>
            </c:dLbl>
            <c:dLbl>
              <c:idx val="295"/>
              <c:layout>
                <c:manualLayout>
                  <c:x val="0"/>
                  <c:y val="-3.322700691121746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E632-438E-8051-3E0800128323}"/>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E632-438E-8051-3E0800128323}"/>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E632-438E-8051-3E0800128323}"/>
                </c:ext>
              </c:extLst>
            </c:dLbl>
            <c:dLbl>
              <c:idx val="343"/>
              <c:layout>
                <c:manualLayout>
                  <c:x val="5.7451453521774097E-3"/>
                  <c:y val="-2.1186795430475497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E632-438E-8051-3E0800128323}"/>
                </c:ext>
              </c:extLst>
            </c:dLbl>
            <c:dLbl>
              <c:idx val="410"/>
              <c:layout>
                <c:manualLayout>
                  <c:x val="-2.5510204081632654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E632-438E-8051-3E0800128323}"/>
                </c:ext>
              </c:extLst>
            </c:dLbl>
            <c:dLbl>
              <c:idx val="482"/>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E632-438E-8051-3E0800128323}"/>
                </c:ext>
              </c:extLst>
            </c:dLbl>
            <c:dLbl>
              <c:idx val="631"/>
              <c:layout>
                <c:manualLayout>
                  <c:x val="0"/>
                  <c:y val="9.96810207336522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E632-438E-8051-3E0800128323}"/>
                </c:ext>
              </c:extLst>
            </c:dLbl>
            <c:dLbl>
              <c:idx val="679"/>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E632-438E-8051-3E0800128323}"/>
                </c:ext>
              </c:extLst>
            </c:dLbl>
            <c:dLbl>
              <c:idx val="700"/>
              <c:layout>
                <c:manualLayout>
                  <c:x val="-2.872531418312388E-3"/>
                  <c:y val="-5.882352941176471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43E5-4A13-928C-F936CA169E11}"/>
                </c:ext>
              </c:extLst>
            </c:dLbl>
            <c:dLbl>
              <c:idx val="701"/>
              <c:layout>
                <c:manualLayout>
                  <c:x val="-1.0532493528214745E-16"/>
                  <c:y val="-6.2091503267973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209C-4E62-B041-68743A9867CC}"/>
                </c:ext>
              </c:extLst>
            </c:dLbl>
            <c:dLbl>
              <c:idx val="706"/>
              <c:layout>
                <c:manualLayout>
                  <c:x val="-1.436265709156194E-3"/>
                  <c:y val="-3.594771241830067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888C-4B95-9B0C-30F0919A5F1F}"/>
                </c:ext>
              </c:extLst>
            </c:dLbl>
            <c:dLbl>
              <c:idx val="707"/>
              <c:layout>
                <c:manualLayout>
                  <c:x val="1.436265709156194E-3"/>
                  <c:y val="-3.26797385620915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A3E7-4D97-9BD8-5E3C90EEC4FF}"/>
                </c:ext>
              </c:extLst>
            </c:dLbl>
            <c:dLbl>
              <c:idx val="754"/>
              <c:layout>
                <c:manualLayout>
                  <c:x val="-5.7451453521775156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E632-438E-8051-3E0800128323}"/>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CONPRRES!$A$3:$A$1430</c:f>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f>CONPRRES!$V$3:$V$1430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13.2855546273</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numCache>
            </c:numRef>
          </c:val>
          <c:smooth val="0"/>
          <c:extLst>
            <c:ext xmlns:c16="http://schemas.microsoft.com/office/drawing/2014/chart" uri="{C3380CC4-5D6E-409C-BE32-E72D297353CC}">
              <c16:uniqueId val="{00000026-E632-438E-8051-3E0800128323}"/>
            </c:ext>
          </c:extLst>
        </c:ser>
        <c:dLbls>
          <c:showLegendKey val="0"/>
          <c:showVal val="0"/>
          <c:showCatName val="0"/>
          <c:showSerName val="0"/>
          <c:showPercent val="0"/>
          <c:showBubbleSize val="0"/>
        </c:dLbls>
        <c:marker val="1"/>
        <c:smooth val="0"/>
        <c:axId val="1385417216"/>
        <c:axId val="1106967296"/>
        <c:extLst>
          <c:ext xmlns:c15="http://schemas.microsoft.com/office/drawing/2012/chart" uri="{02D57815-91ED-43cb-92C2-25804820EDAC}">
            <c15:filteredLineSeries>
              <c15:ser>
                <c:idx val="8"/>
                <c:order val="8"/>
                <c:tx>
                  <c:v>12/12 Forecast</c:v>
                </c:tx>
                <c:spPr>
                  <a:ln>
                    <a:noFill/>
                  </a:ln>
                </c:spPr>
                <c:marker>
                  <c:symbol val="circle"/>
                  <c:size val="8"/>
                  <c:spPr>
                    <a:solidFill>
                      <a:srgbClr val="08A685"/>
                    </a:solidFill>
                    <a:ln>
                      <a:solidFill>
                        <a:srgbClr val="05715A"/>
                      </a:solidFill>
                    </a:ln>
                  </c:spPr>
                </c:marker>
                <c:cat>
                  <c:numRef>
                    <c:extLst>
                      <c:ext uri="{02D57815-91ED-43cb-92C2-25804820EDAC}">
                        <c15:formulaRef>
                          <c15:sqref>CONPRRES!$A$3:$A$1430</c15:sqref>
                        </c15:formulaRef>
                      </c:ext>
                    </c:extLst>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extLst>
                      <c:ext uri="{02D57815-91ED-43cb-92C2-25804820EDAC}">
                        <c15:formulaRef>
                          <c15:sqref>CONPRRES!$M$3:$M$1430</c15:sqref>
                        </c15:formulaRef>
                      </c:ext>
                    </c:extLst>
                    <c:numCache>
                      <c:formatCode>General</c:formatCode>
                      <c:ptCount val="1428"/>
                      <c:pt idx="827" formatCode="0.0">
                        <c:v>#N/A</c:v>
                      </c:pt>
                    </c:numCache>
                  </c:numRef>
                </c:val>
                <c:smooth val="0"/>
                <c:extLst>
                  <c:ext xmlns:c16="http://schemas.microsoft.com/office/drawing/2014/chart" uri="{C3380CC4-5D6E-409C-BE32-E72D297353CC}">
                    <c16:uniqueId val="{0000002F-E632-438E-8051-3E0800128323}"/>
                  </c:ext>
                </c:extLst>
              </c15:ser>
            </c15:filteredLineSeries>
          </c:ext>
        </c:extLst>
      </c:lineChart>
      <c:lineChart>
        <c:grouping val="standard"/>
        <c:varyColors val="0"/>
        <c:ser>
          <c:idx val="1"/>
          <c:order val="1"/>
          <c:tx>
            <c:v>3MMT</c:v>
          </c:tx>
          <c:spPr>
            <a:ln w="38100">
              <a:solidFill>
                <a:srgbClr val="5F5F5F"/>
              </a:solidFill>
            </a:ln>
          </c:spPr>
          <c:marker>
            <c:symbol val="none"/>
          </c:marker>
          <c:dLbls>
            <c:delete val="1"/>
          </c:dLbls>
          <c:cat>
            <c:numRef>
              <c:f>CONPRRES!$A$3:$A$1430</c:f>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f>CONPRRES!$J$3:$J$1430</c:f>
              <c:numCache>
                <c:formatCode>General</c:formatCode>
                <c:ptCount val="1428"/>
                <c:pt idx="2" formatCode="0.0">
                  <c:v>24.62</c:v>
                </c:pt>
                <c:pt idx="3" formatCode="0.0">
                  <c:v>26.216000000000001</c:v>
                </c:pt>
                <c:pt idx="4" formatCode="0.0">
                  <c:v>29.212</c:v>
                </c:pt>
                <c:pt idx="5" formatCode="0.0">
                  <c:v>31.347999999999999</c:v>
                </c:pt>
                <c:pt idx="6" formatCode="0.0">
                  <c:v>33.427999999999997</c:v>
                </c:pt>
                <c:pt idx="7" formatCode="0.0">
                  <c:v>35.128</c:v>
                </c:pt>
                <c:pt idx="8" formatCode="0.0">
                  <c:v>35.256</c:v>
                </c:pt>
                <c:pt idx="9" formatCode="0.0">
                  <c:v>34.408000000000001</c:v>
                </c:pt>
                <c:pt idx="10" formatCode="0.0">
                  <c:v>32.951999999999998</c:v>
                </c:pt>
                <c:pt idx="11" formatCode="0.0">
                  <c:v>30.876000000000001</c:v>
                </c:pt>
                <c:pt idx="12" formatCode="0.0">
                  <c:v>27.724</c:v>
                </c:pt>
                <c:pt idx="13" formatCode="0.0">
                  <c:v>24.111999999999998</c:v>
                </c:pt>
                <c:pt idx="14" formatCode="0.0">
                  <c:v>23.524000000000001</c:v>
                </c:pt>
                <c:pt idx="15" formatCode="0.0">
                  <c:v>25.123999999999999</c:v>
                </c:pt>
                <c:pt idx="16" formatCode="0.0">
                  <c:v>28.324000000000002</c:v>
                </c:pt>
                <c:pt idx="17" formatCode="0.0">
                  <c:v>30.696000000000002</c:v>
                </c:pt>
                <c:pt idx="18" formatCode="0.0">
                  <c:v>33.14</c:v>
                </c:pt>
                <c:pt idx="19" formatCode="0.0">
                  <c:v>35.164000000000001</c:v>
                </c:pt>
                <c:pt idx="20" formatCode="0.0">
                  <c:v>35.704000000000001</c:v>
                </c:pt>
                <c:pt idx="21" formatCode="0.0">
                  <c:v>34.927999999999997</c:v>
                </c:pt>
                <c:pt idx="22" formatCode="0.0">
                  <c:v>33.323999999999998</c:v>
                </c:pt>
                <c:pt idx="23" formatCode="0.0">
                  <c:v>31.02</c:v>
                </c:pt>
                <c:pt idx="24" formatCode="0.0">
                  <c:v>28.004000000000001</c:v>
                </c:pt>
                <c:pt idx="25" formatCode="0.0">
                  <c:v>24.628</c:v>
                </c:pt>
                <c:pt idx="26" formatCode="0.0">
                  <c:v>24.372</c:v>
                </c:pt>
                <c:pt idx="27" formatCode="0.0">
                  <c:v>25.891999999999999</c:v>
                </c:pt>
                <c:pt idx="28" formatCode="0.0">
                  <c:v>28.648</c:v>
                </c:pt>
                <c:pt idx="29" formatCode="0.0">
                  <c:v>30</c:v>
                </c:pt>
                <c:pt idx="30" formatCode="0.0">
                  <c:v>31.576000000000001</c:v>
                </c:pt>
                <c:pt idx="31" formatCode="0.0">
                  <c:v>33.204000000000001</c:v>
                </c:pt>
                <c:pt idx="32" formatCode="0.0">
                  <c:v>33.816000000000003</c:v>
                </c:pt>
                <c:pt idx="33" formatCode="0.0">
                  <c:v>32.436</c:v>
                </c:pt>
                <c:pt idx="34" formatCode="0.0">
                  <c:v>29.7</c:v>
                </c:pt>
                <c:pt idx="35" formatCode="0.0">
                  <c:v>26.256</c:v>
                </c:pt>
                <c:pt idx="36" formatCode="0.0">
                  <c:v>22.988</c:v>
                </c:pt>
                <c:pt idx="37" formatCode="0.0">
                  <c:v>20.036000000000001</c:v>
                </c:pt>
                <c:pt idx="38" formatCode="0.0">
                  <c:v>19.956</c:v>
                </c:pt>
                <c:pt idx="39" formatCode="0.0">
                  <c:v>22.036000000000001</c:v>
                </c:pt>
                <c:pt idx="40" formatCode="0.0">
                  <c:v>25.795999999999999</c:v>
                </c:pt>
                <c:pt idx="41" formatCode="0.0">
                  <c:v>28.988</c:v>
                </c:pt>
                <c:pt idx="42" formatCode="0.0">
                  <c:v>31.472000000000001</c:v>
                </c:pt>
                <c:pt idx="43" formatCode="0.0">
                  <c:v>33.192</c:v>
                </c:pt>
                <c:pt idx="44" formatCode="0.0">
                  <c:v>33.54</c:v>
                </c:pt>
                <c:pt idx="45" formatCode="0.0">
                  <c:v>33.624000000000002</c:v>
                </c:pt>
                <c:pt idx="46" formatCode="0.0">
                  <c:v>33.432000000000002</c:v>
                </c:pt>
                <c:pt idx="47" formatCode="0.0">
                  <c:v>32.46</c:v>
                </c:pt>
                <c:pt idx="48" formatCode="0.0">
                  <c:v>29.86</c:v>
                </c:pt>
                <c:pt idx="49" formatCode="0.0">
                  <c:v>26.5</c:v>
                </c:pt>
                <c:pt idx="50" formatCode="0.0">
                  <c:v>26.155999999999999</c:v>
                </c:pt>
                <c:pt idx="51" formatCode="0.0">
                  <c:v>28.456</c:v>
                </c:pt>
                <c:pt idx="52" formatCode="0.0">
                  <c:v>32.36</c:v>
                </c:pt>
                <c:pt idx="53" formatCode="0.0">
                  <c:v>34.911999999999999</c:v>
                </c:pt>
                <c:pt idx="54" formatCode="0.0">
                  <c:v>36.96</c:v>
                </c:pt>
                <c:pt idx="55" formatCode="0.0">
                  <c:v>38.584000000000003</c:v>
                </c:pt>
                <c:pt idx="56" formatCode="0.0">
                  <c:v>39.484000000000002</c:v>
                </c:pt>
                <c:pt idx="57" formatCode="0.0">
                  <c:v>39.363999999999997</c:v>
                </c:pt>
                <c:pt idx="58" formatCode="0.0">
                  <c:v>38.347999999999999</c:v>
                </c:pt>
                <c:pt idx="59" formatCode="0.0">
                  <c:v>36.136000000000003</c:v>
                </c:pt>
                <c:pt idx="60" formatCode="0.0">
                  <c:v>33.316000000000003</c:v>
                </c:pt>
                <c:pt idx="61" formatCode="0.0">
                  <c:v>30.263999999999999</c:v>
                </c:pt>
                <c:pt idx="62" formatCode="0.0">
                  <c:v>30.515999999999998</c:v>
                </c:pt>
                <c:pt idx="63" formatCode="0.0">
                  <c:v>32.863999999999997</c:v>
                </c:pt>
                <c:pt idx="64" formatCode="0.0">
                  <c:v>36.9</c:v>
                </c:pt>
                <c:pt idx="65" formatCode="0.0">
                  <c:v>39.631999999999998</c:v>
                </c:pt>
                <c:pt idx="66" formatCode="0.0">
                  <c:v>41.683999999999997</c:v>
                </c:pt>
                <c:pt idx="67" formatCode="0.0">
                  <c:v>42.86</c:v>
                </c:pt>
                <c:pt idx="68" formatCode="0.0">
                  <c:v>43.036000000000001</c:v>
                </c:pt>
                <c:pt idx="69" formatCode="0.0">
                  <c:v>41.735999999999997</c:v>
                </c:pt>
                <c:pt idx="70" formatCode="0.0">
                  <c:v>39.335999999999999</c:v>
                </c:pt>
                <c:pt idx="71" formatCode="0.0">
                  <c:v>35.671999999999997</c:v>
                </c:pt>
                <c:pt idx="72" formatCode="0.0">
                  <c:v>31.984000000000002</c:v>
                </c:pt>
                <c:pt idx="73" formatCode="0.0">
                  <c:v>28.672000000000001</c:v>
                </c:pt>
                <c:pt idx="74" formatCode="0.0">
                  <c:v>28.792000000000002</c:v>
                </c:pt>
                <c:pt idx="75" formatCode="0.0">
                  <c:v>30.803999999999998</c:v>
                </c:pt>
                <c:pt idx="76" formatCode="0.0">
                  <c:v>34.067999999999998</c:v>
                </c:pt>
                <c:pt idx="77" formatCode="0.0">
                  <c:v>36.08</c:v>
                </c:pt>
                <c:pt idx="78" formatCode="0.0">
                  <c:v>37.603999999999999</c:v>
                </c:pt>
                <c:pt idx="79" formatCode="0.0">
                  <c:v>38.764000000000003</c:v>
                </c:pt>
                <c:pt idx="80" formatCode="0.0">
                  <c:v>39.287999999999997</c:v>
                </c:pt>
                <c:pt idx="81" formatCode="0.0">
                  <c:v>39.716000000000001</c:v>
                </c:pt>
                <c:pt idx="82" formatCode="0.0">
                  <c:v>39.868000000000002</c:v>
                </c:pt>
                <c:pt idx="83" formatCode="0.0">
                  <c:v>39.295999999999999</c:v>
                </c:pt>
                <c:pt idx="84" formatCode="0.0">
                  <c:v>37.171999999999997</c:v>
                </c:pt>
                <c:pt idx="85" formatCode="0.0">
                  <c:v>34.287999999999997</c:v>
                </c:pt>
                <c:pt idx="86" formatCode="0.0">
                  <c:v>34.351999999999997</c:v>
                </c:pt>
                <c:pt idx="87" formatCode="0.0">
                  <c:v>37.787999999999997</c:v>
                </c:pt>
                <c:pt idx="88" formatCode="0.0">
                  <c:v>43.792000000000002</c:v>
                </c:pt>
                <c:pt idx="89" formatCode="0.0">
                  <c:v>49.055999999999997</c:v>
                </c:pt>
                <c:pt idx="90" formatCode="0.0">
                  <c:v>52.996000000000002</c:v>
                </c:pt>
                <c:pt idx="91" formatCode="0.0">
                  <c:v>55.66</c:v>
                </c:pt>
                <c:pt idx="92" formatCode="0.0">
                  <c:v>56.908000000000001</c:v>
                </c:pt>
                <c:pt idx="93" formatCode="0.0">
                  <c:v>57.064</c:v>
                </c:pt>
                <c:pt idx="94" formatCode="0.0">
                  <c:v>56.223999999999997</c:v>
                </c:pt>
                <c:pt idx="95" formatCode="0.0">
                  <c:v>53.735999999999997</c:v>
                </c:pt>
                <c:pt idx="96" formatCode="0.0">
                  <c:v>50.38</c:v>
                </c:pt>
                <c:pt idx="97" formatCode="0.0">
                  <c:v>46.88</c:v>
                </c:pt>
                <c:pt idx="98" formatCode="0.0">
                  <c:v>47.676000000000002</c:v>
                </c:pt>
                <c:pt idx="99" formatCode="0.0">
                  <c:v>51.247999999999998</c:v>
                </c:pt>
                <c:pt idx="100" formatCode="0.0">
                  <c:v>56.94</c:v>
                </c:pt>
                <c:pt idx="101" formatCode="0.0">
                  <c:v>61.316000000000003</c:v>
                </c:pt>
                <c:pt idx="102" formatCode="0.0">
                  <c:v>64.731999999999999</c:v>
                </c:pt>
                <c:pt idx="103" formatCode="0.0">
                  <c:v>67.203999999999994</c:v>
                </c:pt>
                <c:pt idx="104" formatCode="0.0">
                  <c:v>68.468000000000004</c:v>
                </c:pt>
                <c:pt idx="105" formatCode="0.0">
                  <c:v>68.912000000000006</c:v>
                </c:pt>
                <c:pt idx="106" formatCode="0.0">
                  <c:v>68.304000000000002</c:v>
                </c:pt>
                <c:pt idx="107" formatCode="0.0">
                  <c:v>65.311999999999998</c:v>
                </c:pt>
                <c:pt idx="108" formatCode="0.0">
                  <c:v>60.884</c:v>
                </c:pt>
                <c:pt idx="109" formatCode="0.0">
                  <c:v>55.847999999999999</c:v>
                </c:pt>
                <c:pt idx="110" formatCode="0.0">
                  <c:v>55.655999999999999</c:v>
                </c:pt>
                <c:pt idx="111" formatCode="0.0">
                  <c:v>58.223999999999997</c:v>
                </c:pt>
                <c:pt idx="112" formatCode="0.0">
                  <c:v>63.332000000000001</c:v>
                </c:pt>
                <c:pt idx="113" formatCode="0.0">
                  <c:v>67.036000000000001</c:v>
                </c:pt>
                <c:pt idx="114" formatCode="0.0">
                  <c:v>70.671999999999997</c:v>
                </c:pt>
                <c:pt idx="115" formatCode="0.0">
                  <c:v>73.316000000000003</c:v>
                </c:pt>
                <c:pt idx="116" formatCode="0.0">
                  <c:v>74.007999999999996</c:v>
                </c:pt>
                <c:pt idx="117" formatCode="0.0">
                  <c:v>72.504000000000005</c:v>
                </c:pt>
                <c:pt idx="118" formatCode="0.0">
                  <c:v>69.087999999999994</c:v>
                </c:pt>
                <c:pt idx="119" formatCode="0.0">
                  <c:v>63.643999999999998</c:v>
                </c:pt>
                <c:pt idx="120" formatCode="0.0">
                  <c:v>56.676000000000002</c:v>
                </c:pt>
                <c:pt idx="121" formatCode="0.0">
                  <c:v>49.792000000000002</c:v>
                </c:pt>
                <c:pt idx="122" formatCode="0.0">
                  <c:v>47.771999999999998</c:v>
                </c:pt>
                <c:pt idx="123" formatCode="0.0">
                  <c:v>49.84</c:v>
                </c:pt>
                <c:pt idx="124" formatCode="0.0">
                  <c:v>54.652000000000001</c:v>
                </c:pt>
                <c:pt idx="125" formatCode="0.0">
                  <c:v>58.103999999999999</c:v>
                </c:pt>
                <c:pt idx="126" formatCode="0.0">
                  <c:v>61.7</c:v>
                </c:pt>
                <c:pt idx="127" formatCode="0.0">
                  <c:v>64.451999999999998</c:v>
                </c:pt>
                <c:pt idx="128" formatCode="0.0">
                  <c:v>65.623999999999995</c:v>
                </c:pt>
                <c:pt idx="129" formatCode="0.0">
                  <c:v>63.56</c:v>
                </c:pt>
                <c:pt idx="130" formatCode="0.0">
                  <c:v>58.896000000000001</c:v>
                </c:pt>
                <c:pt idx="131" formatCode="0.0">
                  <c:v>52.38</c:v>
                </c:pt>
                <c:pt idx="132" formatCode="0.0">
                  <c:v>45.655999999999999</c:v>
                </c:pt>
                <c:pt idx="133" formatCode="0.0">
                  <c:v>39.531999999999996</c:v>
                </c:pt>
                <c:pt idx="134" formatCode="0.0">
                  <c:v>37.692</c:v>
                </c:pt>
                <c:pt idx="135" formatCode="0.0">
                  <c:v>39.988</c:v>
                </c:pt>
                <c:pt idx="136" formatCode="0.0">
                  <c:v>45.667999999999999</c:v>
                </c:pt>
                <c:pt idx="137" formatCode="0.0">
                  <c:v>51.488</c:v>
                </c:pt>
                <c:pt idx="138" formatCode="0.0">
                  <c:v>56.091999999999999</c:v>
                </c:pt>
                <c:pt idx="139" formatCode="0.0">
                  <c:v>59.4</c:v>
                </c:pt>
                <c:pt idx="140" formatCode="0.0">
                  <c:v>61.116</c:v>
                </c:pt>
                <c:pt idx="141" formatCode="0.0">
                  <c:v>61.244</c:v>
                </c:pt>
                <c:pt idx="142" formatCode="0.0">
                  <c:v>59.804000000000002</c:v>
                </c:pt>
                <c:pt idx="143" formatCode="0.0">
                  <c:v>56.036000000000001</c:v>
                </c:pt>
                <c:pt idx="144" formatCode="0.0">
                  <c:v>51.427999999999997</c:v>
                </c:pt>
                <c:pt idx="145" formatCode="0.0">
                  <c:v>47.292000000000002</c:v>
                </c:pt>
                <c:pt idx="146" formatCode="0.0">
                  <c:v>48.676000000000002</c:v>
                </c:pt>
                <c:pt idx="147" formatCode="0.0">
                  <c:v>54.12</c:v>
                </c:pt>
                <c:pt idx="148" formatCode="0.0">
                  <c:v>62.415999999999997</c:v>
                </c:pt>
                <c:pt idx="149" formatCode="0.0">
                  <c:v>69.72</c:v>
                </c:pt>
                <c:pt idx="150" formatCode="0.0">
                  <c:v>74.516000000000005</c:v>
                </c:pt>
                <c:pt idx="151" formatCode="0.0">
                  <c:v>76.932000000000002</c:v>
                </c:pt>
                <c:pt idx="152" formatCode="0.0">
                  <c:v>76.739999999999995</c:v>
                </c:pt>
                <c:pt idx="153" formatCode="0.0">
                  <c:v>77.768000000000001</c:v>
                </c:pt>
                <c:pt idx="154" formatCode="0.0">
                  <c:v>78.900000000000006</c:v>
                </c:pt>
                <c:pt idx="155" formatCode="0.0">
                  <c:v>77.956000000000003</c:v>
                </c:pt>
                <c:pt idx="156" formatCode="0.0">
                  <c:v>71.896000000000001</c:v>
                </c:pt>
                <c:pt idx="157" formatCode="0.0">
                  <c:v>64.244</c:v>
                </c:pt>
                <c:pt idx="158" formatCode="0.0">
                  <c:v>63.276000000000003</c:v>
                </c:pt>
                <c:pt idx="159" formatCode="0.0">
                  <c:v>70.44</c:v>
                </c:pt>
                <c:pt idx="160" formatCode="0.0">
                  <c:v>83.244</c:v>
                </c:pt>
                <c:pt idx="161" formatCode="0.0">
                  <c:v>94.611999999999995</c:v>
                </c:pt>
                <c:pt idx="162" formatCode="0.0">
                  <c:v>103.392</c:v>
                </c:pt>
                <c:pt idx="163" formatCode="0.0">
                  <c:v>108.952</c:v>
                </c:pt>
                <c:pt idx="164" formatCode="0.0">
                  <c:v>111.3</c:v>
                </c:pt>
                <c:pt idx="165" formatCode="0.0">
                  <c:v>110.336</c:v>
                </c:pt>
                <c:pt idx="166" formatCode="0.0">
                  <c:v>106.568</c:v>
                </c:pt>
                <c:pt idx="167" formatCode="0.0">
                  <c:v>98.831999999999994</c:v>
                </c:pt>
                <c:pt idx="168" formatCode="0.0">
                  <c:v>89.4</c:v>
                </c:pt>
                <c:pt idx="169" formatCode="0.0">
                  <c:v>79.867999999999995</c:v>
                </c:pt>
                <c:pt idx="170" formatCode="0.0">
                  <c:v>79.188000000000002</c:v>
                </c:pt>
                <c:pt idx="171" formatCode="0.0">
                  <c:v>85.988</c:v>
                </c:pt>
                <c:pt idx="172" formatCode="0.0">
                  <c:v>99.492000000000004</c:v>
                </c:pt>
                <c:pt idx="173" formatCode="0.0">
                  <c:v>112.13200000000001</c:v>
                </c:pt>
                <c:pt idx="174" formatCode="0.0">
                  <c:v>121.892</c:v>
                </c:pt>
                <c:pt idx="175" formatCode="0.0">
                  <c:v>127.884</c:v>
                </c:pt>
                <c:pt idx="176" formatCode="0.0">
                  <c:v>129.92400000000001</c:v>
                </c:pt>
                <c:pt idx="177" formatCode="0.0">
                  <c:v>129.38399999999999</c:v>
                </c:pt>
                <c:pt idx="178" formatCode="0.0">
                  <c:v>126.256</c:v>
                </c:pt>
                <c:pt idx="179" formatCode="0.0">
                  <c:v>118.108</c:v>
                </c:pt>
                <c:pt idx="180" formatCode="0.0">
                  <c:v>106.944</c:v>
                </c:pt>
                <c:pt idx="181" formatCode="0.0">
                  <c:v>94.548000000000002</c:v>
                </c:pt>
                <c:pt idx="182" formatCode="0.0">
                  <c:v>91.628</c:v>
                </c:pt>
                <c:pt idx="183" formatCode="0.0">
                  <c:v>96.587999999999994</c:v>
                </c:pt>
                <c:pt idx="184" formatCode="0.0">
                  <c:v>108.292</c:v>
                </c:pt>
                <c:pt idx="185" formatCode="0.0">
                  <c:v>119.352</c:v>
                </c:pt>
                <c:pt idx="186" formatCode="0.0">
                  <c:v>127.9</c:v>
                </c:pt>
                <c:pt idx="187" formatCode="0.0">
                  <c:v>133.06</c:v>
                </c:pt>
                <c:pt idx="188" formatCode="0.0">
                  <c:v>134.23599999999999</c:v>
                </c:pt>
                <c:pt idx="189" formatCode="0.0">
                  <c:v>133.36000000000001</c:v>
                </c:pt>
                <c:pt idx="190" formatCode="0.0">
                  <c:v>129.572</c:v>
                </c:pt>
                <c:pt idx="191" formatCode="0.0">
                  <c:v>120.56</c:v>
                </c:pt>
                <c:pt idx="192" formatCode="0.0">
                  <c:v>108.816</c:v>
                </c:pt>
                <c:pt idx="193" formatCode="0.0">
                  <c:v>96.227999999999994</c:v>
                </c:pt>
                <c:pt idx="194" formatCode="0.0">
                  <c:v>91.311999999999998</c:v>
                </c:pt>
                <c:pt idx="195" formatCode="0.0">
                  <c:v>90.896000000000001</c:v>
                </c:pt>
                <c:pt idx="196" formatCode="0.0">
                  <c:v>94.32</c:v>
                </c:pt>
                <c:pt idx="197" formatCode="0.0">
                  <c:v>96.215999999999994</c:v>
                </c:pt>
                <c:pt idx="198" formatCode="0.0">
                  <c:v>97.867999999999995</c:v>
                </c:pt>
                <c:pt idx="199" formatCode="0.0">
                  <c:v>100.696</c:v>
                </c:pt>
                <c:pt idx="200" formatCode="0.0">
                  <c:v>104.74</c:v>
                </c:pt>
                <c:pt idx="201" formatCode="0.0">
                  <c:v>109.212</c:v>
                </c:pt>
                <c:pt idx="202" formatCode="0.0">
                  <c:v>111.86799999999999</c:v>
                </c:pt>
                <c:pt idx="203" formatCode="0.0">
                  <c:v>109.252</c:v>
                </c:pt>
                <c:pt idx="204" formatCode="0.0">
                  <c:v>101.79600000000001</c:v>
                </c:pt>
                <c:pt idx="205" formatCode="0.0">
                  <c:v>91.635999999999996</c:v>
                </c:pt>
                <c:pt idx="206" formatCode="0.0">
                  <c:v>88.444000000000003</c:v>
                </c:pt>
                <c:pt idx="207" formatCode="0.0">
                  <c:v>92.567999999999998</c:v>
                </c:pt>
                <c:pt idx="208" formatCode="0.0">
                  <c:v>101.724</c:v>
                </c:pt>
                <c:pt idx="209" formatCode="0.0">
                  <c:v>109.116</c:v>
                </c:pt>
                <c:pt idx="210" formatCode="0.0">
                  <c:v>112.264</c:v>
                </c:pt>
                <c:pt idx="211" formatCode="0.0">
                  <c:v>111.92400000000001</c:v>
                </c:pt>
                <c:pt idx="212" formatCode="0.0">
                  <c:v>108.908</c:v>
                </c:pt>
                <c:pt idx="213" formatCode="0.0">
                  <c:v>104.47199999999999</c:v>
                </c:pt>
                <c:pt idx="214" formatCode="0.0">
                  <c:v>98.804000000000002</c:v>
                </c:pt>
                <c:pt idx="215" formatCode="0.0">
                  <c:v>90.495999999999995</c:v>
                </c:pt>
                <c:pt idx="216" formatCode="0.0">
                  <c:v>79.552000000000007</c:v>
                </c:pt>
                <c:pt idx="217" formatCode="0.0">
                  <c:v>70.096000000000004</c:v>
                </c:pt>
                <c:pt idx="218" formatCode="0.0">
                  <c:v>67.343999999999994</c:v>
                </c:pt>
                <c:pt idx="219" formatCode="0.0">
                  <c:v>70.888000000000005</c:v>
                </c:pt>
                <c:pt idx="220" formatCode="0.0">
                  <c:v>77.924000000000007</c:v>
                </c:pt>
                <c:pt idx="221" formatCode="0.0">
                  <c:v>85.031999999999996</c:v>
                </c:pt>
                <c:pt idx="222" formatCode="0.0">
                  <c:v>90.536000000000001</c:v>
                </c:pt>
                <c:pt idx="223" formatCode="0.0">
                  <c:v>94.744</c:v>
                </c:pt>
                <c:pt idx="224" formatCode="0.0">
                  <c:v>95.1</c:v>
                </c:pt>
                <c:pt idx="225" formatCode="0.0">
                  <c:v>95.567999999999998</c:v>
                </c:pt>
                <c:pt idx="226" formatCode="0.0">
                  <c:v>94.507999999999996</c:v>
                </c:pt>
                <c:pt idx="227" formatCode="0.0">
                  <c:v>91.227999999999994</c:v>
                </c:pt>
                <c:pt idx="228" formatCode="0.0">
                  <c:v>85.664000000000001</c:v>
                </c:pt>
                <c:pt idx="229" formatCode="0.0">
                  <c:v>80.84</c:v>
                </c:pt>
                <c:pt idx="230" formatCode="0.0">
                  <c:v>84.367999999999995</c:v>
                </c:pt>
                <c:pt idx="231" formatCode="0.0">
                  <c:v>94.191999999999993</c:v>
                </c:pt>
                <c:pt idx="232" formatCode="0.0">
                  <c:v>108.896</c:v>
                </c:pt>
                <c:pt idx="233" formatCode="0.0">
                  <c:v>123.508</c:v>
                </c:pt>
                <c:pt idx="234" formatCode="0.0">
                  <c:v>136.57599999999999</c:v>
                </c:pt>
                <c:pt idx="235" formatCode="0.0">
                  <c:v>147.25200000000001</c:v>
                </c:pt>
                <c:pt idx="236" formatCode="0.0">
                  <c:v>152.18</c:v>
                </c:pt>
                <c:pt idx="237" formatCode="0.0">
                  <c:v>154.49199999999999</c:v>
                </c:pt>
                <c:pt idx="238" formatCode="0.0">
                  <c:v>152.10400000000001</c:v>
                </c:pt>
                <c:pt idx="239" formatCode="0.0">
                  <c:v>143.27199999999999</c:v>
                </c:pt>
                <c:pt idx="240" formatCode="0.0">
                  <c:v>129.648</c:v>
                </c:pt>
                <c:pt idx="241" formatCode="0.0">
                  <c:v>118.116</c:v>
                </c:pt>
                <c:pt idx="242" formatCode="0.0">
                  <c:v>119.828</c:v>
                </c:pt>
                <c:pt idx="243" formatCode="0.0">
                  <c:v>129.78</c:v>
                </c:pt>
                <c:pt idx="244" formatCode="0.0">
                  <c:v>145.84800000000001</c:v>
                </c:pt>
                <c:pt idx="245" formatCode="0.0">
                  <c:v>160.024</c:v>
                </c:pt>
                <c:pt idx="246" formatCode="0.0">
                  <c:v>172.16</c:v>
                </c:pt>
                <c:pt idx="247" formatCode="0.0">
                  <c:v>179.00399999999999</c:v>
                </c:pt>
                <c:pt idx="248" formatCode="0.0">
                  <c:v>179.756</c:v>
                </c:pt>
                <c:pt idx="249" formatCode="0.0">
                  <c:v>178.74799999999999</c:v>
                </c:pt>
                <c:pt idx="250" formatCode="0.0">
                  <c:v>172.584</c:v>
                </c:pt>
                <c:pt idx="251" formatCode="0.0">
                  <c:v>160.452</c:v>
                </c:pt>
                <c:pt idx="252" formatCode="0.0">
                  <c:v>142.63999999999999</c:v>
                </c:pt>
                <c:pt idx="253" formatCode="0.0">
                  <c:v>127.008</c:v>
                </c:pt>
                <c:pt idx="254" formatCode="0.0">
                  <c:v>126.312</c:v>
                </c:pt>
                <c:pt idx="255" formatCode="0.0">
                  <c:v>135.77199999999999</c:v>
                </c:pt>
                <c:pt idx="256" formatCode="0.0">
                  <c:v>151.916</c:v>
                </c:pt>
                <c:pt idx="257" formatCode="0.0">
                  <c:v>164.50399999999999</c:v>
                </c:pt>
                <c:pt idx="258" formatCode="0.0">
                  <c:v>174.34399999999999</c:v>
                </c:pt>
                <c:pt idx="259" formatCode="0.0">
                  <c:v>181.232</c:v>
                </c:pt>
                <c:pt idx="260" formatCode="0.0">
                  <c:v>183.00399999999999</c:v>
                </c:pt>
                <c:pt idx="261" formatCode="0.0">
                  <c:v>183.38</c:v>
                </c:pt>
                <c:pt idx="262" formatCode="0.0">
                  <c:v>178.61600000000001</c:v>
                </c:pt>
                <c:pt idx="263" formatCode="0.0">
                  <c:v>168.26</c:v>
                </c:pt>
                <c:pt idx="264" formatCode="0.0">
                  <c:v>152.82</c:v>
                </c:pt>
                <c:pt idx="265" formatCode="0.0">
                  <c:v>139.72399999999999</c:v>
                </c:pt>
                <c:pt idx="266" formatCode="0.0">
                  <c:v>141.28800000000001</c:v>
                </c:pt>
                <c:pt idx="267" formatCode="0.0">
                  <c:v>154.34800000000001</c:v>
                </c:pt>
                <c:pt idx="268" formatCode="0.0">
                  <c:v>175.94399999999999</c:v>
                </c:pt>
                <c:pt idx="269" formatCode="0.0">
                  <c:v>196.18799999999999</c:v>
                </c:pt>
                <c:pt idx="270" formatCode="0.0">
                  <c:v>213.20400000000001</c:v>
                </c:pt>
                <c:pt idx="271" formatCode="0.0">
                  <c:v>223.232</c:v>
                </c:pt>
                <c:pt idx="272" formatCode="0.0">
                  <c:v>225.04400000000001</c:v>
                </c:pt>
                <c:pt idx="273" formatCode="0.0">
                  <c:v>223.352</c:v>
                </c:pt>
                <c:pt idx="274" formatCode="0.0">
                  <c:v>215.96</c:v>
                </c:pt>
                <c:pt idx="275" formatCode="0.0">
                  <c:v>200.19200000000001</c:v>
                </c:pt>
                <c:pt idx="276" formatCode="0.0">
                  <c:v>177.81200000000001</c:v>
                </c:pt>
                <c:pt idx="277" formatCode="0.0">
                  <c:v>158.11199999999999</c:v>
                </c:pt>
                <c:pt idx="278" formatCode="0.0">
                  <c:v>157.256</c:v>
                </c:pt>
                <c:pt idx="279" formatCode="0.0">
                  <c:v>169.65199999999999</c:v>
                </c:pt>
                <c:pt idx="280" formatCode="0.0">
                  <c:v>190.63200000000001</c:v>
                </c:pt>
                <c:pt idx="281" formatCode="0.0">
                  <c:v>207.91200000000001</c:v>
                </c:pt>
                <c:pt idx="282" formatCode="0.0">
                  <c:v>220.72800000000001</c:v>
                </c:pt>
                <c:pt idx="283" formatCode="0.0">
                  <c:v>228.18</c:v>
                </c:pt>
                <c:pt idx="284" formatCode="0.0">
                  <c:v>229.148</c:v>
                </c:pt>
                <c:pt idx="285" formatCode="0.0">
                  <c:v>227.316</c:v>
                </c:pt>
                <c:pt idx="286" formatCode="0.0">
                  <c:v>220.172</c:v>
                </c:pt>
                <c:pt idx="287" formatCode="0.0">
                  <c:v>204.28800000000001</c:v>
                </c:pt>
                <c:pt idx="288" formatCode="0.0">
                  <c:v>181.56800000000001</c:v>
                </c:pt>
                <c:pt idx="289" formatCode="0.0">
                  <c:v>160.83600000000001</c:v>
                </c:pt>
                <c:pt idx="290" formatCode="0.0">
                  <c:v>160</c:v>
                </c:pt>
                <c:pt idx="291" formatCode="0.0">
                  <c:v>172.96799999999999</c:v>
                </c:pt>
                <c:pt idx="292" formatCode="0.0">
                  <c:v>194.79599999999999</c:v>
                </c:pt>
                <c:pt idx="293" formatCode="0.0">
                  <c:v>212.208</c:v>
                </c:pt>
                <c:pt idx="294" formatCode="0.0">
                  <c:v>225.952</c:v>
                </c:pt>
                <c:pt idx="295" formatCode="0.0">
                  <c:v>234.80799999999999</c:v>
                </c:pt>
                <c:pt idx="296" formatCode="0.0">
                  <c:v>235.70400000000001</c:v>
                </c:pt>
                <c:pt idx="297" formatCode="0.0">
                  <c:v>233.87200000000001</c:v>
                </c:pt>
                <c:pt idx="298" formatCode="0.0">
                  <c:v>226.108</c:v>
                </c:pt>
                <c:pt idx="299" formatCode="0.0">
                  <c:v>210.07599999999999</c:v>
                </c:pt>
                <c:pt idx="300" formatCode="0.0">
                  <c:v>187.892</c:v>
                </c:pt>
                <c:pt idx="301" formatCode="0.0">
                  <c:v>167.52</c:v>
                </c:pt>
                <c:pt idx="302" formatCode="0.0">
                  <c:v>166.524</c:v>
                </c:pt>
                <c:pt idx="303" formatCode="0.0">
                  <c:v>178.16</c:v>
                </c:pt>
                <c:pt idx="304" formatCode="0.0">
                  <c:v>198.24</c:v>
                </c:pt>
                <c:pt idx="305" formatCode="0.0">
                  <c:v>214.708</c:v>
                </c:pt>
                <c:pt idx="306" formatCode="0.0">
                  <c:v>227.4</c:v>
                </c:pt>
                <c:pt idx="307" formatCode="0.0">
                  <c:v>234.636</c:v>
                </c:pt>
                <c:pt idx="308" formatCode="0.0">
                  <c:v>233.56</c:v>
                </c:pt>
                <c:pt idx="309" formatCode="0.0">
                  <c:v>229.02</c:v>
                </c:pt>
                <c:pt idx="310" formatCode="0.0">
                  <c:v>219.30799999999999</c:v>
                </c:pt>
                <c:pt idx="311" formatCode="0.0">
                  <c:v>202.24</c:v>
                </c:pt>
                <c:pt idx="312" formatCode="0.0">
                  <c:v>180.62799999999999</c:v>
                </c:pt>
                <c:pt idx="313" formatCode="0.0">
                  <c:v>162.18</c:v>
                </c:pt>
                <c:pt idx="314" formatCode="0.0">
                  <c:v>164.28800000000001</c:v>
                </c:pt>
                <c:pt idx="315" formatCode="0.0">
                  <c:v>177.39599999999999</c:v>
                </c:pt>
                <c:pt idx="316" formatCode="0.0">
                  <c:v>196.39599999999999</c:v>
                </c:pt>
                <c:pt idx="317" formatCode="0.0">
                  <c:v>208.88399999999999</c:v>
                </c:pt>
                <c:pt idx="318" formatCode="0.0">
                  <c:v>217.4</c:v>
                </c:pt>
                <c:pt idx="319" formatCode="0.0">
                  <c:v>221.18799999999999</c:v>
                </c:pt>
                <c:pt idx="320" formatCode="0.0">
                  <c:v>216.34</c:v>
                </c:pt>
                <c:pt idx="321" formatCode="0.0">
                  <c:v>208.096</c:v>
                </c:pt>
                <c:pt idx="322" formatCode="0.0">
                  <c:v>193.83199999999999</c:v>
                </c:pt>
                <c:pt idx="323" formatCode="0.0">
                  <c:v>174.89599999999999</c:v>
                </c:pt>
                <c:pt idx="324" formatCode="0.0">
                  <c:v>151.07599999999999</c:v>
                </c:pt>
                <c:pt idx="325" formatCode="0.0">
                  <c:v>130.352</c:v>
                </c:pt>
                <c:pt idx="326" formatCode="0.0">
                  <c:v>125.928</c:v>
                </c:pt>
                <c:pt idx="327" formatCode="0.0">
                  <c:v>133.1</c:v>
                </c:pt>
                <c:pt idx="328" formatCode="0.0">
                  <c:v>149.79599999999999</c:v>
                </c:pt>
                <c:pt idx="329" formatCode="0.0">
                  <c:v>166.084</c:v>
                </c:pt>
                <c:pt idx="330" formatCode="0.0">
                  <c:v>180.404</c:v>
                </c:pt>
                <c:pt idx="331" formatCode="0.0">
                  <c:v>191.56800000000001</c:v>
                </c:pt>
                <c:pt idx="332" formatCode="0.0">
                  <c:v>195.184</c:v>
                </c:pt>
                <c:pt idx="333" formatCode="0.0">
                  <c:v>196.42400000000001</c:v>
                </c:pt>
                <c:pt idx="334" formatCode="0.0">
                  <c:v>190.6</c:v>
                </c:pt>
                <c:pt idx="335" formatCode="0.0">
                  <c:v>177.804</c:v>
                </c:pt>
                <c:pt idx="336" formatCode="0.0">
                  <c:v>159.58799999999999</c:v>
                </c:pt>
                <c:pt idx="337" formatCode="0.0">
                  <c:v>143.91200000000001</c:v>
                </c:pt>
                <c:pt idx="338" formatCode="0.0">
                  <c:v>146.61199999999999</c:v>
                </c:pt>
                <c:pt idx="339" formatCode="0.0">
                  <c:v>163.11199999999999</c:v>
                </c:pt>
                <c:pt idx="340" formatCode="0.0">
                  <c:v>186.696</c:v>
                </c:pt>
                <c:pt idx="341" formatCode="0.0">
                  <c:v>207.13200000000001</c:v>
                </c:pt>
                <c:pt idx="342" formatCode="0.0">
                  <c:v>220.25200000000001</c:v>
                </c:pt>
                <c:pt idx="343" formatCode="0.0">
                  <c:v>230.47200000000001</c:v>
                </c:pt>
                <c:pt idx="344" formatCode="0.0">
                  <c:v>231.90799999999999</c:v>
                </c:pt>
                <c:pt idx="345" formatCode="0.0">
                  <c:v>232.78</c:v>
                </c:pt>
                <c:pt idx="346" formatCode="0.0">
                  <c:v>226.27199999999999</c:v>
                </c:pt>
                <c:pt idx="347" formatCode="0.0">
                  <c:v>211.92</c:v>
                </c:pt>
                <c:pt idx="348" formatCode="0.0">
                  <c:v>188.392</c:v>
                </c:pt>
                <c:pt idx="349" formatCode="0.0">
                  <c:v>164.39599999999999</c:v>
                </c:pt>
                <c:pt idx="350" formatCode="0.0">
                  <c:v>158.31200000000001</c:v>
                </c:pt>
                <c:pt idx="351" formatCode="0.0">
                  <c:v>167.64</c:v>
                </c:pt>
                <c:pt idx="352" formatCode="0.0">
                  <c:v>188.636</c:v>
                </c:pt>
                <c:pt idx="353" formatCode="0.0">
                  <c:v>208.42</c:v>
                </c:pt>
                <c:pt idx="354" formatCode="0.0">
                  <c:v>223.77199999999999</c:v>
                </c:pt>
                <c:pt idx="355" formatCode="0.0">
                  <c:v>234.49600000000001</c:v>
                </c:pt>
                <c:pt idx="356" formatCode="0.0">
                  <c:v>240.67599999999999</c:v>
                </c:pt>
                <c:pt idx="357" formatCode="0.0">
                  <c:v>241.98</c:v>
                </c:pt>
                <c:pt idx="358" formatCode="0.0">
                  <c:v>241.70400000000001</c:v>
                </c:pt>
                <c:pt idx="359" formatCode="0.0">
                  <c:v>225.316</c:v>
                </c:pt>
                <c:pt idx="360" formatCode="0.0">
                  <c:v>211.36</c:v>
                </c:pt>
                <c:pt idx="361" formatCode="0.0">
                  <c:v>190.01599999999999</c:v>
                </c:pt>
                <c:pt idx="362" formatCode="0.0">
                  <c:v>193.63200000000001</c:v>
                </c:pt>
                <c:pt idx="363" formatCode="0.0">
                  <c:v>205.72399999999999</c:v>
                </c:pt>
                <c:pt idx="364" formatCode="0.0">
                  <c:v>232.65199999999999</c:v>
                </c:pt>
                <c:pt idx="365" formatCode="0.0">
                  <c:v>254.54</c:v>
                </c:pt>
                <c:pt idx="366" formatCode="0.0">
                  <c:v>268.464</c:v>
                </c:pt>
                <c:pt idx="367" formatCode="0.0">
                  <c:v>274.95999999999998</c:v>
                </c:pt>
                <c:pt idx="368" formatCode="0.0">
                  <c:v>276.464</c:v>
                </c:pt>
                <c:pt idx="369" formatCode="0.0">
                  <c:v>271.84399999999999</c:v>
                </c:pt>
                <c:pt idx="370" formatCode="0.0">
                  <c:v>264.18</c:v>
                </c:pt>
                <c:pt idx="371" formatCode="0.0">
                  <c:v>239.49600000000001</c:v>
                </c:pt>
                <c:pt idx="372" formatCode="0.0">
                  <c:v>218.572</c:v>
                </c:pt>
                <c:pt idx="373" formatCode="0.0">
                  <c:v>192.756</c:v>
                </c:pt>
                <c:pt idx="374" formatCode="0.0">
                  <c:v>192.392</c:v>
                </c:pt>
                <c:pt idx="375" formatCode="0.0">
                  <c:v>197.9</c:v>
                </c:pt>
                <c:pt idx="376" formatCode="0.0">
                  <c:v>217.27199999999999</c:v>
                </c:pt>
                <c:pt idx="377" formatCode="0.0">
                  <c:v>231.64</c:v>
                </c:pt>
                <c:pt idx="378" formatCode="0.0">
                  <c:v>243.36799999999999</c:v>
                </c:pt>
                <c:pt idx="379" formatCode="0.0">
                  <c:v>251.01599999999999</c:v>
                </c:pt>
                <c:pt idx="380" formatCode="0.0">
                  <c:v>256.09199999999998</c:v>
                </c:pt>
                <c:pt idx="381" formatCode="0.0">
                  <c:v>257.26799999999997</c:v>
                </c:pt>
                <c:pt idx="382" formatCode="0.0">
                  <c:v>253.06</c:v>
                </c:pt>
                <c:pt idx="383" formatCode="0.0">
                  <c:v>232.36799999999999</c:v>
                </c:pt>
                <c:pt idx="384" formatCode="0.0">
                  <c:v>213.512</c:v>
                </c:pt>
                <c:pt idx="385" formatCode="0.0">
                  <c:v>193.14</c:v>
                </c:pt>
                <c:pt idx="386" formatCode="0.0">
                  <c:v>200.792</c:v>
                </c:pt>
                <c:pt idx="387" formatCode="0.0">
                  <c:v>216.11199999999999</c:v>
                </c:pt>
                <c:pt idx="388" formatCode="0.0">
                  <c:v>246.428</c:v>
                </c:pt>
                <c:pt idx="389" formatCode="0.0">
                  <c:v>270.82400000000001</c:v>
                </c:pt>
                <c:pt idx="390" formatCode="0.0">
                  <c:v>288.36399999999998</c:v>
                </c:pt>
                <c:pt idx="391" formatCode="0.0">
                  <c:v>296.952</c:v>
                </c:pt>
                <c:pt idx="392" formatCode="0.0">
                  <c:v>298.99599999999998</c:v>
                </c:pt>
                <c:pt idx="393" formatCode="0.0">
                  <c:v>297.572</c:v>
                </c:pt>
                <c:pt idx="394" formatCode="0.0">
                  <c:v>288.512</c:v>
                </c:pt>
                <c:pt idx="395" formatCode="0.0">
                  <c:v>259.37200000000001</c:v>
                </c:pt>
                <c:pt idx="396" formatCode="0.0">
                  <c:v>231.54400000000001</c:v>
                </c:pt>
                <c:pt idx="397" formatCode="0.0">
                  <c:v>205.80799999999999</c:v>
                </c:pt>
                <c:pt idx="398" formatCode="0.0">
                  <c:v>213.17599999999999</c:v>
                </c:pt>
                <c:pt idx="399" formatCode="0.0">
                  <c:v>226.86799999999999</c:v>
                </c:pt>
                <c:pt idx="400" formatCode="0.0">
                  <c:v>255.11199999999999</c:v>
                </c:pt>
                <c:pt idx="401" formatCode="0.0">
                  <c:v>274.55599999999998</c:v>
                </c:pt>
                <c:pt idx="402" formatCode="0.0">
                  <c:v>289.404</c:v>
                </c:pt>
                <c:pt idx="403" formatCode="0.0">
                  <c:v>295.58800000000002</c:v>
                </c:pt>
                <c:pt idx="404" formatCode="0.0">
                  <c:v>299.15600000000001</c:v>
                </c:pt>
                <c:pt idx="405" formatCode="0.0">
                  <c:v>302.30799999999999</c:v>
                </c:pt>
                <c:pt idx="406" formatCode="0.0">
                  <c:v>297.45600000000002</c:v>
                </c:pt>
                <c:pt idx="407" formatCode="0.0">
                  <c:v>271.89600000000002</c:v>
                </c:pt>
                <c:pt idx="408" formatCode="0.0">
                  <c:v>245.768</c:v>
                </c:pt>
                <c:pt idx="409" formatCode="0.0">
                  <c:v>221.708</c:v>
                </c:pt>
                <c:pt idx="410" formatCode="0.0">
                  <c:v>232.892</c:v>
                </c:pt>
                <c:pt idx="411" formatCode="0.0">
                  <c:v>251.50399999999999</c:v>
                </c:pt>
                <c:pt idx="412" formatCode="0.0">
                  <c:v>284.14400000000001</c:v>
                </c:pt>
                <c:pt idx="413" formatCode="0.0">
                  <c:v>308.36</c:v>
                </c:pt>
                <c:pt idx="414" formatCode="0.0">
                  <c:v>326.30799999999999</c:v>
                </c:pt>
                <c:pt idx="415" formatCode="0.0">
                  <c:v>335.88</c:v>
                </c:pt>
                <c:pt idx="416" formatCode="0.0">
                  <c:v>338.14</c:v>
                </c:pt>
                <c:pt idx="417" formatCode="0.0">
                  <c:v>339.75200000000001</c:v>
                </c:pt>
                <c:pt idx="418" formatCode="0.0">
                  <c:v>333.32799999999997</c:v>
                </c:pt>
                <c:pt idx="419" formatCode="0.0">
                  <c:v>305.988</c:v>
                </c:pt>
                <c:pt idx="420" formatCode="0.0">
                  <c:v>275.82799999999997</c:v>
                </c:pt>
                <c:pt idx="421" formatCode="0.0">
                  <c:v>248.18799999999999</c:v>
                </c:pt>
                <c:pt idx="422" formatCode="0.0">
                  <c:v>257.93599999999998</c:v>
                </c:pt>
                <c:pt idx="423" formatCode="0.0">
                  <c:v>277.91199999999998</c:v>
                </c:pt>
                <c:pt idx="424" formatCode="0.0">
                  <c:v>311.69600000000003</c:v>
                </c:pt>
                <c:pt idx="425" formatCode="0.0">
                  <c:v>336.59199999999998</c:v>
                </c:pt>
                <c:pt idx="426" formatCode="0.0">
                  <c:v>354.19600000000003</c:v>
                </c:pt>
                <c:pt idx="427" formatCode="0.0">
                  <c:v>364.81599999999997</c:v>
                </c:pt>
                <c:pt idx="428" formatCode="0.0">
                  <c:v>367.19200000000001</c:v>
                </c:pt>
                <c:pt idx="429" formatCode="0.0">
                  <c:v>371.12400000000002</c:v>
                </c:pt>
                <c:pt idx="430" formatCode="0.0">
                  <c:v>367.63600000000002</c:v>
                </c:pt>
                <c:pt idx="431" formatCode="0.0">
                  <c:v>343.48399999999998</c:v>
                </c:pt>
                <c:pt idx="432" formatCode="0.0">
                  <c:v>314.428</c:v>
                </c:pt>
                <c:pt idx="433" formatCode="0.0">
                  <c:v>285.46800000000002</c:v>
                </c:pt>
                <c:pt idx="434" formatCode="0.0">
                  <c:v>293.87599999999998</c:v>
                </c:pt>
                <c:pt idx="435" formatCode="0.0">
                  <c:v>314.43200000000002</c:v>
                </c:pt>
                <c:pt idx="436" formatCode="0.0">
                  <c:v>347.22800000000001</c:v>
                </c:pt>
                <c:pt idx="437" formatCode="0.0">
                  <c:v>370.46800000000002</c:v>
                </c:pt>
                <c:pt idx="438" formatCode="0.0">
                  <c:v>381.36799999999999</c:v>
                </c:pt>
                <c:pt idx="439" formatCode="0.0">
                  <c:v>385.44799999999998</c:v>
                </c:pt>
                <c:pt idx="440" formatCode="0.0">
                  <c:v>378.1</c:v>
                </c:pt>
                <c:pt idx="441" formatCode="0.0">
                  <c:v>375.68400000000003</c:v>
                </c:pt>
                <c:pt idx="442" formatCode="0.0">
                  <c:v>366.952</c:v>
                </c:pt>
                <c:pt idx="443" formatCode="0.0">
                  <c:v>342.11200000000002</c:v>
                </c:pt>
                <c:pt idx="444" formatCode="0.0">
                  <c:v>312.28800000000001</c:v>
                </c:pt>
                <c:pt idx="445" formatCode="0.0">
                  <c:v>285.73599999999999</c:v>
                </c:pt>
                <c:pt idx="446" formatCode="0.0">
                  <c:v>294.048</c:v>
                </c:pt>
                <c:pt idx="447" formatCode="0.0">
                  <c:v>317.56400000000002</c:v>
                </c:pt>
                <c:pt idx="448" formatCode="0.0">
                  <c:v>352.04</c:v>
                </c:pt>
                <c:pt idx="449" formatCode="0.0">
                  <c:v>381.71199999999999</c:v>
                </c:pt>
                <c:pt idx="450" formatCode="0.0">
                  <c:v>401.71199999999999</c:v>
                </c:pt>
                <c:pt idx="451" formatCode="0.0">
                  <c:v>414.31599999999997</c:v>
                </c:pt>
                <c:pt idx="452" formatCode="0.0">
                  <c:v>410.99599999999998</c:v>
                </c:pt>
                <c:pt idx="453" formatCode="0.0">
                  <c:v>406.90800000000002</c:v>
                </c:pt>
                <c:pt idx="454" formatCode="0.0">
                  <c:v>395.70800000000003</c:v>
                </c:pt>
                <c:pt idx="455" formatCode="0.0">
                  <c:v>370.89600000000002</c:v>
                </c:pt>
                <c:pt idx="456" formatCode="0.0">
                  <c:v>339.12400000000002</c:v>
                </c:pt>
                <c:pt idx="457" formatCode="0.0">
                  <c:v>312.06799999999998</c:v>
                </c:pt>
                <c:pt idx="458" formatCode="0.0">
                  <c:v>321.108</c:v>
                </c:pt>
                <c:pt idx="459" formatCode="0.0">
                  <c:v>349.13200000000001</c:v>
                </c:pt>
                <c:pt idx="460" formatCode="0.0">
                  <c:v>386.42399999999998</c:v>
                </c:pt>
                <c:pt idx="461" formatCode="0.0">
                  <c:v>418.55599999999998</c:v>
                </c:pt>
                <c:pt idx="462" formatCode="0.0">
                  <c:v>441.892</c:v>
                </c:pt>
                <c:pt idx="463" formatCode="0.0">
                  <c:v>455.03199999999998</c:v>
                </c:pt>
                <c:pt idx="464" formatCode="0.0">
                  <c:v>447.524</c:v>
                </c:pt>
                <c:pt idx="465" formatCode="0.0">
                  <c:v>437.11200000000002</c:v>
                </c:pt>
                <c:pt idx="466" formatCode="0.0">
                  <c:v>422.06400000000002</c:v>
                </c:pt>
                <c:pt idx="467" formatCode="0.0">
                  <c:v>399.60399999999998</c:v>
                </c:pt>
                <c:pt idx="468" formatCode="0.0">
                  <c:v>369.94799999999998</c:v>
                </c:pt>
                <c:pt idx="469" formatCode="0.0">
                  <c:v>343.88799999999998</c:v>
                </c:pt>
                <c:pt idx="470" formatCode="0.0">
                  <c:v>351.28399999999999</c:v>
                </c:pt>
                <c:pt idx="471" formatCode="0.0">
                  <c:v>375.04399999999998</c:v>
                </c:pt>
                <c:pt idx="472" formatCode="0.0">
                  <c:v>411.42399999999998</c:v>
                </c:pt>
                <c:pt idx="473" formatCode="0.0">
                  <c:v>443.988</c:v>
                </c:pt>
                <c:pt idx="474" formatCode="0.0">
                  <c:v>477.08</c:v>
                </c:pt>
                <c:pt idx="475" formatCode="0.0">
                  <c:v>502.94</c:v>
                </c:pt>
                <c:pt idx="476" formatCode="0.0">
                  <c:v>508.512</c:v>
                </c:pt>
                <c:pt idx="477" formatCode="0.0">
                  <c:v>507.488</c:v>
                </c:pt>
                <c:pt idx="478" formatCode="0.0">
                  <c:v>499.15600000000001</c:v>
                </c:pt>
                <c:pt idx="479" formatCode="0.0">
                  <c:v>480.37200000000001</c:v>
                </c:pt>
                <c:pt idx="480" formatCode="0.0">
                  <c:v>445.94400000000002</c:v>
                </c:pt>
                <c:pt idx="481" formatCode="0.0">
                  <c:v>413.92399999999998</c:v>
                </c:pt>
                <c:pt idx="482" formatCode="0.0">
                  <c:v>423.428</c:v>
                </c:pt>
                <c:pt idx="483" formatCode="0.0">
                  <c:v>455.69200000000001</c:v>
                </c:pt>
                <c:pt idx="484" formatCode="0.0">
                  <c:v>505.21199999999999</c:v>
                </c:pt>
                <c:pt idx="485" formatCode="0.0">
                  <c:v>544.16399999999999</c:v>
                </c:pt>
                <c:pt idx="486" formatCode="0.0">
                  <c:v>583.19200000000001</c:v>
                </c:pt>
                <c:pt idx="487" formatCode="0.0">
                  <c:v>612.86400000000003</c:v>
                </c:pt>
                <c:pt idx="488" formatCode="0.0">
                  <c:v>614.85599999999999</c:v>
                </c:pt>
                <c:pt idx="489" formatCode="0.0">
                  <c:v>606.18399999999997</c:v>
                </c:pt>
                <c:pt idx="490" formatCode="0.0">
                  <c:v>580.71199999999999</c:v>
                </c:pt>
                <c:pt idx="491" formatCode="0.00">
                  <c:v>549.16399999999999</c:v>
                </c:pt>
                <c:pt idx="492" formatCode="0.0">
                  <c:v>508.30799999999999</c:v>
                </c:pt>
                <c:pt idx="493" formatCode="0.0">
                  <c:v>479.86799999999999</c:v>
                </c:pt>
                <c:pt idx="494" formatCode="0.0">
                  <c:v>496.512</c:v>
                </c:pt>
                <c:pt idx="495" formatCode="0.0">
                  <c:v>537.572</c:v>
                </c:pt>
                <c:pt idx="496" formatCode="0.0">
                  <c:v>588.27599999999995</c:v>
                </c:pt>
                <c:pt idx="497" formatCode="0.0">
                  <c:v>631.88</c:v>
                </c:pt>
                <c:pt idx="498" formatCode="0.0">
                  <c:v>672.22400000000005</c:v>
                </c:pt>
                <c:pt idx="499" formatCode="0.0">
                  <c:v>707.3</c:v>
                </c:pt>
                <c:pt idx="500" formatCode="0.0">
                  <c:v>714.79600000000005</c:v>
                </c:pt>
                <c:pt idx="501" formatCode="0.0">
                  <c:v>713.92399999999998</c:v>
                </c:pt>
                <c:pt idx="502" formatCode="0.0">
                  <c:v>692.44399999999996</c:v>
                </c:pt>
                <c:pt idx="503" formatCode="0.0">
                  <c:v>655.10799999999995</c:v>
                </c:pt>
                <c:pt idx="504" formatCode="0.0">
                  <c:v>600.30799999999999</c:v>
                </c:pt>
                <c:pt idx="505" formatCode="0.0">
                  <c:v>559.18399999999997</c:v>
                </c:pt>
                <c:pt idx="506" formatCode="0.0">
                  <c:v>570.14800000000002</c:v>
                </c:pt>
                <c:pt idx="507" formatCode="0.0">
                  <c:v>603.75199999999995</c:v>
                </c:pt>
                <c:pt idx="508" formatCode="0.0">
                  <c:v>642.928</c:v>
                </c:pt>
                <c:pt idx="509" formatCode="0.0">
                  <c:v>661.54</c:v>
                </c:pt>
                <c:pt idx="510" formatCode="0.0">
                  <c:v>672.72</c:v>
                </c:pt>
                <c:pt idx="511" formatCode="0.0">
                  <c:v>676.59199999999998</c:v>
                </c:pt>
                <c:pt idx="512" formatCode="0.0">
                  <c:v>657.70399999999995</c:v>
                </c:pt>
                <c:pt idx="513" formatCode="0.0">
                  <c:v>632.71199999999999</c:v>
                </c:pt>
                <c:pt idx="514" formatCode="0.0">
                  <c:v>590.03599999999994</c:v>
                </c:pt>
                <c:pt idx="515" formatCode="0.00">
                  <c:v>541.77599999999995</c:v>
                </c:pt>
                <c:pt idx="516" formatCode="0.0">
                  <c:v>484.82400000000001</c:v>
                </c:pt>
                <c:pt idx="517" formatCode="0.0">
                  <c:v>445.19600000000003</c:v>
                </c:pt>
                <c:pt idx="518" formatCode="0.0">
                  <c:v>449.20800000000003</c:v>
                </c:pt>
                <c:pt idx="519" formatCode="0.0">
                  <c:v>478.11200000000002</c:v>
                </c:pt>
                <c:pt idx="520" formatCode="0.0">
                  <c:v>514.84</c:v>
                </c:pt>
                <c:pt idx="521" formatCode="0.0">
                  <c:v>538.44000000000005</c:v>
                </c:pt>
                <c:pt idx="522" formatCode="0.0">
                  <c:v>553.39200000000005</c:v>
                </c:pt>
                <c:pt idx="523" formatCode="0.0">
                  <c:v>560.596</c:v>
                </c:pt>
                <c:pt idx="524" formatCode="0.0">
                  <c:v>542.63199999999995</c:v>
                </c:pt>
                <c:pt idx="525" formatCode="0.0">
                  <c:v>516.904</c:v>
                </c:pt>
                <c:pt idx="526" formatCode="0.0">
                  <c:v>472.85199999999998</c:v>
                </c:pt>
                <c:pt idx="527" formatCode="0.0">
                  <c:v>425.108</c:v>
                </c:pt>
                <c:pt idx="528" formatCode="0.0">
                  <c:v>369.99599999999998</c:v>
                </c:pt>
                <c:pt idx="529" formatCode="0.0">
                  <c:v>333.34399999999999</c:v>
                </c:pt>
                <c:pt idx="530" formatCode="0.0">
                  <c:v>331.17599999999999</c:v>
                </c:pt>
                <c:pt idx="531" formatCode="0.0">
                  <c:v>349.66399999999999</c:v>
                </c:pt>
                <c:pt idx="532" formatCode="0.0">
                  <c:v>375.11599999999999</c:v>
                </c:pt>
                <c:pt idx="533" formatCode="0.0">
                  <c:v>393.69200000000001</c:v>
                </c:pt>
                <c:pt idx="534" formatCode="0.0">
                  <c:v>405.9</c:v>
                </c:pt>
                <c:pt idx="535" formatCode="0.0">
                  <c:v>413.18400000000003</c:v>
                </c:pt>
                <c:pt idx="536" formatCode="0.0">
                  <c:v>401.31599999999997</c:v>
                </c:pt>
                <c:pt idx="537" formatCode="0.0">
                  <c:v>385.74400000000003</c:v>
                </c:pt>
                <c:pt idx="538" formatCode="0.0">
                  <c:v>349.98399999999998</c:v>
                </c:pt>
                <c:pt idx="539" formatCode="0.0">
                  <c:v>310.50400000000002</c:v>
                </c:pt>
                <c:pt idx="540" formatCode="0.0">
                  <c:v>262.80799999999999</c:v>
                </c:pt>
                <c:pt idx="541" formatCode="0.0">
                  <c:v>232.05600000000001</c:v>
                </c:pt>
                <c:pt idx="542" formatCode="0.0">
                  <c:v>223.54400000000001</c:v>
                </c:pt>
                <c:pt idx="543" formatCode="0.0">
                  <c:v>229.196</c:v>
                </c:pt>
                <c:pt idx="544" formatCode="0.0">
                  <c:v>239.61600000000001</c:v>
                </c:pt>
                <c:pt idx="545" formatCode="0.0">
                  <c:v>250.572</c:v>
                </c:pt>
                <c:pt idx="546" formatCode="0.0">
                  <c:v>262.21199999999999</c:v>
                </c:pt>
                <c:pt idx="547" formatCode="0.0">
                  <c:v>278.81599999999997</c:v>
                </c:pt>
                <c:pt idx="548" formatCode="0.0">
                  <c:v>284.56400000000002</c:v>
                </c:pt>
                <c:pt idx="549" formatCode="0.0">
                  <c:v>287.96800000000002</c:v>
                </c:pt>
                <c:pt idx="550" formatCode="0.0">
                  <c:v>272.26</c:v>
                </c:pt>
                <c:pt idx="551" formatCode="0.0">
                  <c:v>252.32400000000001</c:v>
                </c:pt>
                <c:pt idx="552" formatCode="0.0">
                  <c:v>222.68799999999999</c:v>
                </c:pt>
                <c:pt idx="553" formatCode="0.0">
                  <c:v>206.33600000000001</c:v>
                </c:pt>
                <c:pt idx="554" formatCode="0.0">
                  <c:v>208.36</c:v>
                </c:pt>
                <c:pt idx="555" formatCode="0.0">
                  <c:v>225.99199999999999</c:v>
                </c:pt>
                <c:pt idx="556" formatCode="0.0">
                  <c:v>246.97200000000001</c:v>
                </c:pt>
                <c:pt idx="557" formatCode="0.0">
                  <c:v>264.14800000000002</c:v>
                </c:pt>
                <c:pt idx="558" formatCode="0.0">
                  <c:v>272.608</c:v>
                </c:pt>
                <c:pt idx="559" formatCode="0.0">
                  <c:v>279.19600000000003</c:v>
                </c:pt>
                <c:pt idx="560" formatCode="0.0">
                  <c:v>274.79599999999999</c:v>
                </c:pt>
                <c:pt idx="561" formatCode="0.0">
                  <c:v>272.22000000000003</c:v>
                </c:pt>
                <c:pt idx="562" formatCode="0.0">
                  <c:v>255.20400000000001</c:v>
                </c:pt>
                <c:pt idx="563" formatCode="0.0">
                  <c:v>235.672</c:v>
                </c:pt>
                <c:pt idx="564" formatCode="0.0">
                  <c:v>208.46799999999999</c:v>
                </c:pt>
                <c:pt idx="565" formatCode="0.0">
                  <c:v>194.06</c:v>
                </c:pt>
                <c:pt idx="566" formatCode="0.0">
                  <c:v>197.56800000000001</c:v>
                </c:pt>
                <c:pt idx="567" formatCode="0.0">
                  <c:v>215.82400000000001</c:v>
                </c:pt>
                <c:pt idx="568" formatCode="0.0">
                  <c:v>238.548</c:v>
                </c:pt>
                <c:pt idx="569" formatCode="0.0">
                  <c:v>258.02800000000002</c:v>
                </c:pt>
                <c:pt idx="570" formatCode="0.0">
                  <c:v>270.66800000000001</c:v>
                </c:pt>
                <c:pt idx="571" formatCode="0.0">
                  <c:v>283.87200000000001</c:v>
                </c:pt>
                <c:pt idx="572" formatCode="0.0">
                  <c:v>285.22399999999999</c:v>
                </c:pt>
                <c:pt idx="573" formatCode="0.0">
                  <c:v>286.58</c:v>
                </c:pt>
                <c:pt idx="574" formatCode="0.0">
                  <c:v>268.55599999999998</c:v>
                </c:pt>
                <c:pt idx="575" formatCode="0.0">
                  <c:v>247.292</c:v>
                </c:pt>
                <c:pt idx="576" formatCode="0.0">
                  <c:v>218.364</c:v>
                </c:pt>
                <c:pt idx="577" formatCode="0.0">
                  <c:v>204.09200000000001</c:v>
                </c:pt>
                <c:pt idx="578" formatCode="0.0">
                  <c:v>208.58</c:v>
                </c:pt>
                <c:pt idx="579" formatCode="0.0">
                  <c:v>228.07599999999999</c:v>
                </c:pt>
                <c:pt idx="580" formatCode="0.0">
                  <c:v>253.89599999999999</c:v>
                </c:pt>
                <c:pt idx="581" formatCode="0.0">
                  <c:v>276.93599999999998</c:v>
                </c:pt>
                <c:pt idx="582" formatCode="0.0">
                  <c:v>293.46800000000002</c:v>
                </c:pt>
                <c:pt idx="583" formatCode="0.0">
                  <c:v>308.79599999999999</c:v>
                </c:pt>
                <c:pt idx="584" formatCode="0.0">
                  <c:v>314.68799999999999</c:v>
                </c:pt>
                <c:pt idx="585" formatCode="0.0">
                  <c:v>322.83199999999999</c:v>
                </c:pt>
                <c:pt idx="586" formatCode="0.0">
                  <c:v>312.83600000000001</c:v>
                </c:pt>
                <c:pt idx="587" formatCode="0.0">
                  <c:v>294.71600000000001</c:v>
                </c:pt>
                <c:pt idx="588" formatCode="0.0">
                  <c:v>265.62799999999999</c:v>
                </c:pt>
                <c:pt idx="589" formatCode="0.0">
                  <c:v>249.904</c:v>
                </c:pt>
                <c:pt idx="590" formatCode="0.0">
                  <c:v>258.14800000000002</c:v>
                </c:pt>
                <c:pt idx="591" formatCode="0.0">
                  <c:v>281.85199999999998</c:v>
                </c:pt>
                <c:pt idx="592" formatCode="0.0">
                  <c:v>312.52</c:v>
                </c:pt>
                <c:pt idx="593" formatCode="0.0">
                  <c:v>336.30399999999997</c:v>
                </c:pt>
                <c:pt idx="594" formatCode="0.0">
                  <c:v>354.06400000000002</c:v>
                </c:pt>
                <c:pt idx="595" formatCode="0.0">
                  <c:v>368.62</c:v>
                </c:pt>
                <c:pt idx="596" formatCode="0.0">
                  <c:v>374.09199999999998</c:v>
                </c:pt>
                <c:pt idx="597" formatCode="0.0">
                  <c:v>379.88400000000001</c:v>
                </c:pt>
                <c:pt idx="598" formatCode="0.0">
                  <c:v>369.04399999999998</c:v>
                </c:pt>
                <c:pt idx="599" formatCode="0.0">
                  <c:v>350.01600000000002</c:v>
                </c:pt>
                <c:pt idx="600" formatCode="0.0">
                  <c:v>320.036</c:v>
                </c:pt>
                <c:pt idx="601" formatCode="0.0">
                  <c:v>300.85599999999999</c:v>
                </c:pt>
                <c:pt idx="602" formatCode="0.0">
                  <c:v>309.72000000000003</c:v>
                </c:pt>
                <c:pt idx="603" formatCode="0.0">
                  <c:v>336.06</c:v>
                </c:pt>
                <c:pt idx="604" formatCode="0.0">
                  <c:v>371.2</c:v>
                </c:pt>
                <c:pt idx="605" formatCode="0.0">
                  <c:v>393.952</c:v>
                </c:pt>
                <c:pt idx="606" formatCode="0.0">
                  <c:v>407.68400000000003</c:v>
                </c:pt>
                <c:pt idx="607" formatCode="0.0">
                  <c:v>415.02800000000002</c:v>
                </c:pt>
                <c:pt idx="608" formatCode="0.0">
                  <c:v>416.964</c:v>
                </c:pt>
                <c:pt idx="609" formatCode="0.0">
                  <c:v>419.84</c:v>
                </c:pt>
                <c:pt idx="610" formatCode="0.0">
                  <c:v>409.91199999999998</c:v>
                </c:pt>
                <c:pt idx="611" formatCode="0.0">
                  <c:v>389.20800000000003</c:v>
                </c:pt>
                <c:pt idx="612" formatCode="0.0">
                  <c:v>356.99200000000002</c:v>
                </c:pt>
                <c:pt idx="613" formatCode="0.0">
                  <c:v>338.37200000000001</c:v>
                </c:pt>
                <c:pt idx="614" formatCode="0.0">
                  <c:v>349.27600000000001</c:v>
                </c:pt>
                <c:pt idx="615" formatCode="0.0">
                  <c:v>378.4</c:v>
                </c:pt>
                <c:pt idx="616" formatCode="0.0">
                  <c:v>415.50799999999998</c:v>
                </c:pt>
                <c:pt idx="617" formatCode="0.0">
                  <c:v>445.90800000000002</c:v>
                </c:pt>
                <c:pt idx="618" formatCode="0.0">
                  <c:v>471.04</c:v>
                </c:pt>
                <c:pt idx="619" formatCode="0.0">
                  <c:v>485.74</c:v>
                </c:pt>
                <c:pt idx="620" formatCode="0.0">
                  <c:v>487.64</c:v>
                </c:pt>
                <c:pt idx="621" formatCode="0.0">
                  <c:v>486.5</c:v>
                </c:pt>
                <c:pt idx="622" formatCode="0.0">
                  <c:v>472.22399999999999</c:v>
                </c:pt>
                <c:pt idx="623" formatCode="0.0">
                  <c:v>444.25599999999997</c:v>
                </c:pt>
                <c:pt idx="624" formatCode="0.0">
                  <c:v>405.48</c:v>
                </c:pt>
                <c:pt idx="625" formatCode="0.0">
                  <c:v>384.38400000000001</c:v>
                </c:pt>
                <c:pt idx="626" formatCode="0.0">
                  <c:v>400.80399999999997</c:v>
                </c:pt>
                <c:pt idx="627" formatCode="0.0">
                  <c:v>433.49200000000002</c:v>
                </c:pt>
                <c:pt idx="628" formatCode="0.0">
                  <c:v>470.12799999999999</c:v>
                </c:pt>
                <c:pt idx="629" formatCode="0.0">
                  <c:v>493.9</c:v>
                </c:pt>
                <c:pt idx="630" formatCode="0.0">
                  <c:v>513.86800000000005</c:v>
                </c:pt>
                <c:pt idx="631" formatCode="0.0">
                  <c:v>527.67999999999995</c:v>
                </c:pt>
                <c:pt idx="632" formatCode="0.0">
                  <c:v>527.01599999999996</c:v>
                </c:pt>
                <c:pt idx="633" formatCode="0.0">
                  <c:v>528.73599999999999</c:v>
                </c:pt>
                <c:pt idx="634" formatCode="0.0">
                  <c:v>519.17999999999995</c:v>
                </c:pt>
                <c:pt idx="635" formatCode="0.0">
                  <c:v>495.94</c:v>
                </c:pt>
                <c:pt idx="636" formatCode="0.0">
                  <c:v>456.53199999999998</c:v>
                </c:pt>
                <c:pt idx="637" formatCode="0.0">
                  <c:v>434.43599999999998</c:v>
                </c:pt>
                <c:pt idx="638" formatCode="0.0">
                  <c:v>453.916</c:v>
                </c:pt>
                <c:pt idx="639" formatCode="0.0">
                  <c:v>493.44400000000002</c:v>
                </c:pt>
                <c:pt idx="640" formatCode="0.0">
                  <c:v>535.48800000000006</c:v>
                </c:pt>
                <c:pt idx="641" formatCode="0.0">
                  <c:v>562.36400000000003</c:v>
                </c:pt>
                <c:pt idx="642" formatCode="0.0">
                  <c:v>585.072</c:v>
                </c:pt>
                <c:pt idx="643" formatCode="0.0">
                  <c:v>597.26</c:v>
                </c:pt>
                <c:pt idx="644" formatCode="0.0">
                  <c:v>595.69600000000003</c:v>
                </c:pt>
                <c:pt idx="645" formatCode="0.0">
                  <c:v>586.61199999999997</c:v>
                </c:pt>
                <c:pt idx="646" formatCode="0.0">
                  <c:v>574.596</c:v>
                </c:pt>
                <c:pt idx="647" formatCode="0.0">
                  <c:v>544.08000000000004</c:v>
                </c:pt>
                <c:pt idx="648" formatCode="0.0">
                  <c:v>508.31599999999997</c:v>
                </c:pt>
                <c:pt idx="649" formatCode="0.0">
                  <c:v>479.36399999999998</c:v>
                </c:pt>
                <c:pt idx="650" formatCode="0.0">
                  <c:v>499.28800000000001</c:v>
                </c:pt>
                <c:pt idx="651" formatCode="0.0">
                  <c:v>535.03599999999994</c:v>
                </c:pt>
                <c:pt idx="652" formatCode="0.0">
                  <c:v>577.82000000000005</c:v>
                </c:pt>
                <c:pt idx="653" formatCode="0.0">
                  <c:v>600.77200000000005</c:v>
                </c:pt>
                <c:pt idx="654" formatCode="0.0">
                  <c:v>615.67600000000004</c:v>
                </c:pt>
                <c:pt idx="655" formatCode="0.0">
                  <c:v>617.524</c:v>
                </c:pt>
                <c:pt idx="656" formatCode="0.0">
                  <c:v>607.75199999999995</c:v>
                </c:pt>
                <c:pt idx="657" formatCode="0.0">
                  <c:v>591.13599999999997</c:v>
                </c:pt>
                <c:pt idx="658" formatCode="0.0">
                  <c:v>568.76400000000001</c:v>
                </c:pt>
                <c:pt idx="659" formatCode="0.0">
                  <c:v>522.42399999999998</c:v>
                </c:pt>
                <c:pt idx="660" formatCode="0.0">
                  <c:v>476.38</c:v>
                </c:pt>
                <c:pt idx="661" formatCode="0.0">
                  <c:v>438.61599999999999</c:v>
                </c:pt>
                <c:pt idx="662" formatCode="0.0">
                  <c:v>454.17599999999999</c:v>
                </c:pt>
                <c:pt idx="663" formatCode="0.0">
                  <c:v>484.72399999999999</c:v>
                </c:pt>
                <c:pt idx="664" formatCode="0.0">
                  <c:v>525.77200000000005</c:v>
                </c:pt>
                <c:pt idx="665" formatCode="0.0">
                  <c:v>555.12800000000004</c:v>
                </c:pt>
                <c:pt idx="666" formatCode="0.0">
                  <c:v>584.64</c:v>
                </c:pt>
                <c:pt idx="667" formatCode="0.0">
                  <c:v>607.88800000000003</c:v>
                </c:pt>
                <c:pt idx="668" formatCode="0.0">
                  <c:v>613.87199999999996</c:v>
                </c:pt>
                <c:pt idx="669" formatCode="0.0">
                  <c:v>609.25599999999997</c:v>
                </c:pt>
                <c:pt idx="670" formatCode="0.0">
                  <c:v>595.43200000000002</c:v>
                </c:pt>
                <c:pt idx="671" formatCode="0.0">
                  <c:v>563.04</c:v>
                </c:pt>
                <c:pt idx="672" formatCode="0.0">
                  <c:v>529.74800000000005</c:v>
                </c:pt>
                <c:pt idx="673" formatCode="0.0">
                  <c:v>504.56</c:v>
                </c:pt>
                <c:pt idx="674" formatCode="0.0">
                  <c:v>533.98400000000004</c:v>
                </c:pt>
                <c:pt idx="675" formatCode="0.0">
                  <c:v>567.36</c:v>
                </c:pt>
                <c:pt idx="676" formatCode="0.0">
                  <c:v>603.452</c:v>
                </c:pt>
                <c:pt idx="677" formatCode="0.0">
                  <c:v>620.19200000000001</c:v>
                </c:pt>
                <c:pt idx="678" formatCode="0.0">
                  <c:v>646.88800000000003</c:v>
                </c:pt>
                <c:pt idx="679" formatCode="0.0">
                  <c:v>680.8</c:v>
                </c:pt>
                <c:pt idx="680" formatCode="0.0">
                  <c:v>702.06399999999996</c:v>
                </c:pt>
                <c:pt idx="681" formatCode="0.0">
                  <c:v>714.64400000000001</c:v>
                </c:pt>
                <c:pt idx="682" formatCode="0.0">
                  <c:v>709.66399999999999</c:v>
                </c:pt>
                <c:pt idx="683" formatCode="0.0">
                  <c:v>682.66399999999999</c:v>
                </c:pt>
                <c:pt idx="684" formatCode="0.0">
                  <c:v>649.97199999999998</c:v>
                </c:pt>
                <c:pt idx="685" formatCode="0.0">
                  <c:v>620.28800000000001</c:v>
                </c:pt>
                <c:pt idx="686" formatCode="0.0">
                  <c:v>654.19200000000001</c:v>
                </c:pt>
                <c:pt idx="687" formatCode="0.0">
                  <c:v>704.32799999999997</c:v>
                </c:pt>
                <c:pt idx="688" formatCode="0.0">
                  <c:v>771.81600000000003</c:v>
                </c:pt>
                <c:pt idx="689" formatCode="0.0">
                  <c:v>816.7</c:v>
                </c:pt>
                <c:pt idx="690" formatCode="0.0">
                  <c:v>855.2</c:v>
                </c:pt>
                <c:pt idx="691" formatCode="0.0">
                  <c:v>887.46</c:v>
                </c:pt>
                <c:pt idx="692" formatCode="0.0">
                  <c:v>893.18</c:v>
                </c:pt>
                <c:pt idx="693" formatCode="0.0">
                  <c:v>886.72</c:v>
                </c:pt>
                <c:pt idx="694" formatCode="0.0">
                  <c:v>858.82799999999997</c:v>
                </c:pt>
                <c:pt idx="695" formatCode="0.0">
                  <c:v>810.56399999999996</c:v>
                </c:pt>
                <c:pt idx="696" formatCode="0.0">
                  <c:v>770.18799999999999</c:v>
                </c:pt>
                <c:pt idx="697" formatCode="0.0">
                  <c:v>744.68</c:v>
                </c:pt>
                <c:pt idx="698" formatCode="0.0">
                  <c:v>799.22799999999995</c:v>
                </c:pt>
                <c:pt idx="699" formatCode="0.0">
                  <c:v>866.16399999999999</c:v>
                </c:pt>
                <c:pt idx="700" formatCode="0.0">
                  <c:v>950.39200000000005</c:v>
                </c:pt>
                <c:pt idx="701" formatCode="0.0">
                  <c:v>994.05600000000004</c:v>
                </c:pt>
                <c:pt idx="702" formatCode="0.0">
                  <c:v>1027.2080000000001</c:v>
                </c:pt>
                <c:pt idx="703" formatCode="0.0">
                  <c:v>1024.52</c:v>
                </c:pt>
                <c:pt idx="704" formatCode="0.0">
                  <c:v>991.9</c:v>
                </c:pt>
                <c:pt idx="705" formatCode="0.0">
                  <c:v>939.38800000000003</c:v>
                </c:pt>
                <c:pt idx="706" formatCode="0.0">
                  <c:v>884.36</c:v>
                </c:pt>
                <c:pt idx="707" formatCode="0.0">
                  <c:v>811.22</c:v>
                </c:pt>
                <c:pt idx="827" formatCode="0.0">
                  <c:v>#N/A</c:v>
                </c:pt>
              </c:numCache>
            </c:numRef>
          </c:val>
          <c:smooth val="0"/>
          <c:extLst>
            <c:ext xmlns:c16="http://schemas.microsoft.com/office/drawing/2014/chart" uri="{C3380CC4-5D6E-409C-BE32-E72D297353CC}">
              <c16:uniqueId val="{00000027-E632-438E-8051-3E0800128323}"/>
            </c:ext>
          </c:extLst>
        </c:ser>
        <c:ser>
          <c:idx val="2"/>
          <c:order val="3"/>
          <c:tx>
            <c:v>12MMT</c:v>
          </c:tx>
          <c:spPr>
            <a:ln w="57150">
              <a:solidFill>
                <a:srgbClr val="08A685"/>
              </a:solidFill>
            </a:ln>
            <a:effectLst>
              <a:outerShdw blurRad="38100" dist="25400" dir="5400000" algn="ctr" rotWithShape="0">
                <a:srgbClr val="000000">
                  <a:alpha val="95000"/>
                </a:srgbClr>
              </a:outerShdw>
            </a:effectLst>
          </c:spPr>
          <c:marker>
            <c:symbol val="none"/>
          </c:marker>
          <c:dLbls>
            <c:delete val="1"/>
          </c:dLbls>
          <c:cat>
            <c:numRef>
              <c:f>CONPRRES!$A$3:$A$1430</c:f>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f>CONPRRES!$H$3:$H$1430</c:f>
              <c:numCache>
                <c:formatCode>General</c:formatCode>
                <c:ptCount val="1428"/>
                <c:pt idx="11" formatCode="0.0">
                  <c:v>30.524999999999999</c:v>
                </c:pt>
                <c:pt idx="12" formatCode="0.0">
                  <c:v>30.443999999999999</c:v>
                </c:pt>
                <c:pt idx="13" formatCode="0.0">
                  <c:v>30.350999999999999</c:v>
                </c:pt>
                <c:pt idx="14" formatCode="0.0">
                  <c:v>30.251000000000001</c:v>
                </c:pt>
                <c:pt idx="15" formatCode="0.0">
                  <c:v>30.170999999999999</c:v>
                </c:pt>
                <c:pt idx="16" formatCode="0.0">
                  <c:v>30.129000000000001</c:v>
                </c:pt>
                <c:pt idx="17" formatCode="0.0">
                  <c:v>30.088000000000001</c:v>
                </c:pt>
                <c:pt idx="18" formatCode="0.0">
                  <c:v>30.099</c:v>
                </c:pt>
                <c:pt idx="19" formatCode="0.0">
                  <c:v>30.138000000000002</c:v>
                </c:pt>
                <c:pt idx="20" formatCode="0.0">
                  <c:v>30.2</c:v>
                </c:pt>
                <c:pt idx="21" formatCode="0.0">
                  <c:v>30.228999999999999</c:v>
                </c:pt>
                <c:pt idx="22" formatCode="0.0">
                  <c:v>30.231000000000002</c:v>
                </c:pt>
                <c:pt idx="23" formatCode="0.0">
                  <c:v>30.236000000000001</c:v>
                </c:pt>
                <c:pt idx="24" formatCode="0.0">
                  <c:v>30.298999999999999</c:v>
                </c:pt>
                <c:pt idx="25" formatCode="0.0">
                  <c:v>30.36</c:v>
                </c:pt>
                <c:pt idx="26" formatCode="0.0">
                  <c:v>30.448</c:v>
                </c:pt>
                <c:pt idx="27" formatCode="0.0">
                  <c:v>30.491</c:v>
                </c:pt>
                <c:pt idx="28" formatCode="0.0">
                  <c:v>30.440999999999999</c:v>
                </c:pt>
                <c:pt idx="29" formatCode="0.0">
                  <c:v>30.274000000000001</c:v>
                </c:pt>
                <c:pt idx="30" formatCode="0.0">
                  <c:v>30.1</c:v>
                </c:pt>
                <c:pt idx="31" formatCode="0.0">
                  <c:v>29.951000000000001</c:v>
                </c:pt>
                <c:pt idx="32" formatCode="0.0">
                  <c:v>29.802</c:v>
                </c:pt>
                <c:pt idx="33" formatCode="0.0">
                  <c:v>29.477</c:v>
                </c:pt>
                <c:pt idx="34" formatCode="0.0">
                  <c:v>29.045000000000002</c:v>
                </c:pt>
                <c:pt idx="35" formatCode="0.0">
                  <c:v>28.611000000000001</c:v>
                </c:pt>
                <c:pt idx="36" formatCode="0.0">
                  <c:v>28.222999999999999</c:v>
                </c:pt>
                <c:pt idx="37" formatCode="0.0">
                  <c:v>27.896999999999998</c:v>
                </c:pt>
                <c:pt idx="38" formatCode="0.0">
                  <c:v>27.507000000000001</c:v>
                </c:pt>
                <c:pt idx="39" formatCode="0.0">
                  <c:v>27.259</c:v>
                </c:pt>
                <c:pt idx="40" formatCode="0.0">
                  <c:v>27.184000000000001</c:v>
                </c:pt>
                <c:pt idx="41" formatCode="0.0">
                  <c:v>27.254000000000001</c:v>
                </c:pt>
                <c:pt idx="42" formatCode="0.0">
                  <c:v>27.233000000000001</c:v>
                </c:pt>
                <c:pt idx="43" formatCode="0.0">
                  <c:v>27.181000000000001</c:v>
                </c:pt>
                <c:pt idx="44" formatCode="0.0">
                  <c:v>27.184999999999999</c:v>
                </c:pt>
                <c:pt idx="45" formatCode="0.0">
                  <c:v>27.53</c:v>
                </c:pt>
                <c:pt idx="46" formatCode="0.0">
                  <c:v>28.114000000000001</c:v>
                </c:pt>
                <c:pt idx="47" formatCode="0.0">
                  <c:v>28.736000000000001</c:v>
                </c:pt>
                <c:pt idx="48" formatCode="0.0">
                  <c:v>29.248000000000001</c:v>
                </c:pt>
                <c:pt idx="49" formatCode="0.0">
                  <c:v>29.73</c:v>
                </c:pt>
                <c:pt idx="50" formatCode="0.0">
                  <c:v>30.286000000000001</c:v>
                </c:pt>
                <c:pt idx="51" formatCode="0.0">
                  <c:v>30.853000000000002</c:v>
                </c:pt>
                <c:pt idx="52" formatCode="0.0">
                  <c:v>31.370999999999999</c:v>
                </c:pt>
                <c:pt idx="53" formatCode="0.0">
                  <c:v>31.766999999999999</c:v>
                </c:pt>
                <c:pt idx="54" formatCode="0.0">
                  <c:v>32.225000000000001</c:v>
                </c:pt>
                <c:pt idx="55" formatCode="0.0">
                  <c:v>32.719000000000001</c:v>
                </c:pt>
                <c:pt idx="56" formatCode="0.0">
                  <c:v>33.253</c:v>
                </c:pt>
                <c:pt idx="57" formatCode="0.0">
                  <c:v>33.659999999999997</c:v>
                </c:pt>
                <c:pt idx="58" formatCode="0.0">
                  <c:v>33.948</c:v>
                </c:pt>
                <c:pt idx="59" formatCode="0.0">
                  <c:v>34.171999999999997</c:v>
                </c:pt>
                <c:pt idx="60" formatCode="0.0">
                  <c:v>34.524000000000001</c:v>
                </c:pt>
                <c:pt idx="61" formatCode="0.0">
                  <c:v>34.889000000000003</c:v>
                </c:pt>
                <c:pt idx="62" formatCode="0.0">
                  <c:v>35.262</c:v>
                </c:pt>
                <c:pt idx="63" formatCode="0.0">
                  <c:v>35.625999999999998</c:v>
                </c:pt>
                <c:pt idx="64" formatCode="0.0">
                  <c:v>36.024000000000001</c:v>
                </c:pt>
                <c:pt idx="65" formatCode="0.0">
                  <c:v>36.442</c:v>
                </c:pt>
                <c:pt idx="66" formatCode="0.0">
                  <c:v>36.807000000000002</c:v>
                </c:pt>
                <c:pt idx="67" formatCode="0.0">
                  <c:v>37.093000000000004</c:v>
                </c:pt>
                <c:pt idx="68" formatCode="0.0">
                  <c:v>37.33</c:v>
                </c:pt>
                <c:pt idx="69" formatCode="0.0">
                  <c:v>37.4</c:v>
                </c:pt>
                <c:pt idx="70" formatCode="0.0">
                  <c:v>37.340000000000003</c:v>
                </c:pt>
                <c:pt idx="71" formatCode="0.0">
                  <c:v>37.213999999999999</c:v>
                </c:pt>
                <c:pt idx="72" formatCode="0.0">
                  <c:v>37.067</c:v>
                </c:pt>
                <c:pt idx="73" formatCode="0.0">
                  <c:v>36.942</c:v>
                </c:pt>
                <c:pt idx="74" formatCode="0.0">
                  <c:v>36.783000000000001</c:v>
                </c:pt>
                <c:pt idx="75" formatCode="0.0">
                  <c:v>36.552</c:v>
                </c:pt>
                <c:pt idx="76" formatCode="0.0">
                  <c:v>36.234000000000002</c:v>
                </c:pt>
                <c:pt idx="77" formatCode="0.0">
                  <c:v>35.895000000000003</c:v>
                </c:pt>
                <c:pt idx="78" formatCode="0.0">
                  <c:v>35.531999999999996</c:v>
                </c:pt>
                <c:pt idx="79" formatCode="0.0">
                  <c:v>35.21</c:v>
                </c:pt>
                <c:pt idx="80" formatCode="0.0">
                  <c:v>34.957999999999998</c:v>
                </c:pt>
                <c:pt idx="81" formatCode="0.0">
                  <c:v>35.027000000000001</c:v>
                </c:pt>
                <c:pt idx="82" formatCode="0.0">
                  <c:v>35.343000000000004</c:v>
                </c:pt>
                <c:pt idx="83" formatCode="0.0">
                  <c:v>35.863999999999997</c:v>
                </c:pt>
                <c:pt idx="84" formatCode="0.0">
                  <c:v>36.323999999999998</c:v>
                </c:pt>
                <c:pt idx="85" formatCode="0.0">
                  <c:v>36.747</c:v>
                </c:pt>
                <c:pt idx="86" formatCode="0.0">
                  <c:v>37.253999999999998</c:v>
                </c:pt>
                <c:pt idx="87" formatCode="0.0">
                  <c:v>38.07</c:v>
                </c:pt>
                <c:pt idx="88" formatCode="0.0">
                  <c:v>39.177999999999997</c:v>
                </c:pt>
                <c:pt idx="89" formatCode="0.0">
                  <c:v>40.497999999999998</c:v>
                </c:pt>
                <c:pt idx="90" formatCode="0.0">
                  <c:v>41.917999999999999</c:v>
                </c:pt>
                <c:pt idx="91" formatCode="0.0">
                  <c:v>43.402000000000001</c:v>
                </c:pt>
                <c:pt idx="92" formatCode="0.0">
                  <c:v>44.902999999999999</c:v>
                </c:pt>
                <c:pt idx="93" formatCode="0.0">
                  <c:v>46.255000000000003</c:v>
                </c:pt>
                <c:pt idx="94" formatCode="0.0">
                  <c:v>47.491</c:v>
                </c:pt>
                <c:pt idx="95" formatCode="0.0">
                  <c:v>48.512999999999998</c:v>
                </c:pt>
                <c:pt idx="96" formatCode="0.0">
                  <c:v>49.557000000000002</c:v>
                </c:pt>
                <c:pt idx="97" formatCode="0.0">
                  <c:v>50.639000000000003</c:v>
                </c:pt>
                <c:pt idx="98" formatCode="0.0">
                  <c:v>51.844000000000001</c:v>
                </c:pt>
                <c:pt idx="99" formatCode="0.0">
                  <c:v>52.921999999999997</c:v>
                </c:pt>
                <c:pt idx="100" formatCode="0.0">
                  <c:v>53.926000000000002</c:v>
                </c:pt>
                <c:pt idx="101" formatCode="0.0">
                  <c:v>54.908999999999999</c:v>
                </c:pt>
                <c:pt idx="102" formatCode="0.0">
                  <c:v>55.856000000000002</c:v>
                </c:pt>
                <c:pt idx="103" formatCode="0.0">
                  <c:v>56.811999999999998</c:v>
                </c:pt>
                <c:pt idx="104" formatCode="0.0">
                  <c:v>57.798999999999999</c:v>
                </c:pt>
                <c:pt idx="105" formatCode="0.0">
                  <c:v>58.817999999999998</c:v>
                </c:pt>
                <c:pt idx="106" formatCode="0.0">
                  <c:v>59.832000000000001</c:v>
                </c:pt>
                <c:pt idx="107" formatCode="0.0">
                  <c:v>60.692999999999998</c:v>
                </c:pt>
                <c:pt idx="108" formatCode="0.0">
                  <c:v>61.444000000000003</c:v>
                </c:pt>
                <c:pt idx="109" formatCode="0.0">
                  <c:v>62.073999999999998</c:v>
                </c:pt>
                <c:pt idx="110" formatCode="0.0">
                  <c:v>62.688000000000002</c:v>
                </c:pt>
                <c:pt idx="111" formatCode="0.0">
                  <c:v>63.188000000000002</c:v>
                </c:pt>
                <c:pt idx="112" formatCode="0.0">
                  <c:v>63.671999999999997</c:v>
                </c:pt>
                <c:pt idx="113" formatCode="0.0">
                  <c:v>64.117999999999995</c:v>
                </c:pt>
                <c:pt idx="114" formatCode="0.0">
                  <c:v>64.673000000000002</c:v>
                </c:pt>
                <c:pt idx="115" formatCode="0.0">
                  <c:v>65.2</c:v>
                </c:pt>
                <c:pt idx="116" formatCode="0.0">
                  <c:v>65.503</c:v>
                </c:pt>
                <c:pt idx="117" formatCode="0.0">
                  <c:v>65.570999999999998</c:v>
                </c:pt>
                <c:pt idx="118" formatCode="0.0">
                  <c:v>65.396000000000001</c:v>
                </c:pt>
                <c:pt idx="119" formatCode="0.0">
                  <c:v>65.085999999999999</c:v>
                </c:pt>
                <c:pt idx="120" formatCode="0.0">
                  <c:v>64.519000000000005</c:v>
                </c:pt>
                <c:pt idx="121" formatCode="0.0">
                  <c:v>63.881999999999998</c:v>
                </c:pt>
                <c:pt idx="122" formatCode="0.0">
                  <c:v>63.115000000000002</c:v>
                </c:pt>
                <c:pt idx="123" formatCode="0.0">
                  <c:v>62.423000000000002</c:v>
                </c:pt>
                <c:pt idx="124" formatCode="0.0">
                  <c:v>61.712000000000003</c:v>
                </c:pt>
                <c:pt idx="125" formatCode="0.0">
                  <c:v>60.881999999999998</c:v>
                </c:pt>
                <c:pt idx="126" formatCode="0.0">
                  <c:v>60.18</c:v>
                </c:pt>
                <c:pt idx="127" formatCode="0.0">
                  <c:v>59.496000000000002</c:v>
                </c:pt>
                <c:pt idx="128" formatCode="0.0">
                  <c:v>58.786000000000001</c:v>
                </c:pt>
                <c:pt idx="129" formatCode="0.0">
                  <c:v>57.944000000000003</c:v>
                </c:pt>
                <c:pt idx="130" formatCode="0.0">
                  <c:v>56.948</c:v>
                </c:pt>
                <c:pt idx="131" formatCode="0.0">
                  <c:v>55.97</c:v>
                </c:pt>
                <c:pt idx="132" formatCode="0.0">
                  <c:v>55.189</c:v>
                </c:pt>
                <c:pt idx="133" formatCode="0.0">
                  <c:v>54.383000000000003</c:v>
                </c:pt>
                <c:pt idx="134" formatCode="0.0">
                  <c:v>53.45</c:v>
                </c:pt>
                <c:pt idx="135" formatCode="0.0">
                  <c:v>52.725999999999999</c:v>
                </c:pt>
                <c:pt idx="136" formatCode="0.0">
                  <c:v>52.137</c:v>
                </c:pt>
                <c:pt idx="137" formatCode="0.0">
                  <c:v>51.795999999999999</c:v>
                </c:pt>
                <c:pt idx="138" formatCode="0.0">
                  <c:v>51.323999999999998</c:v>
                </c:pt>
                <c:pt idx="139" formatCode="0.0">
                  <c:v>50.874000000000002</c:v>
                </c:pt>
                <c:pt idx="140" formatCode="0.0">
                  <c:v>50.668999999999997</c:v>
                </c:pt>
                <c:pt idx="141" formatCode="0.0">
                  <c:v>50.744999999999997</c:v>
                </c:pt>
                <c:pt idx="142" formatCode="0.0">
                  <c:v>51.100999999999999</c:v>
                </c:pt>
                <c:pt idx="143" formatCode="0.0">
                  <c:v>51.582999999999998</c:v>
                </c:pt>
                <c:pt idx="144" formatCode="0.0">
                  <c:v>52.188000000000002</c:v>
                </c:pt>
                <c:pt idx="145" formatCode="0.0">
                  <c:v>53.040999999999997</c:v>
                </c:pt>
                <c:pt idx="146" formatCode="0.0">
                  <c:v>54.329000000000001</c:v>
                </c:pt>
                <c:pt idx="147" formatCode="0.0">
                  <c:v>55.720999999999997</c:v>
                </c:pt>
                <c:pt idx="148" formatCode="0.0">
                  <c:v>57.228000000000002</c:v>
                </c:pt>
                <c:pt idx="149" formatCode="0.0">
                  <c:v>58.887</c:v>
                </c:pt>
                <c:pt idx="150" formatCode="0.0">
                  <c:v>60.326999999999998</c:v>
                </c:pt>
                <c:pt idx="151" formatCode="0.0">
                  <c:v>61.610999999999997</c:v>
                </c:pt>
                <c:pt idx="152" formatCode="0.0">
                  <c:v>62.792999999999999</c:v>
                </c:pt>
                <c:pt idx="153" formatCode="0.0">
                  <c:v>64.457999999999998</c:v>
                </c:pt>
                <c:pt idx="154" formatCode="0.0">
                  <c:v>66.385000000000005</c:v>
                </c:pt>
                <c:pt idx="155" formatCode="0.0">
                  <c:v>68.272999999999996</c:v>
                </c:pt>
                <c:pt idx="156" formatCode="0.0">
                  <c:v>69.575000000000003</c:v>
                </c:pt>
                <c:pt idx="157" formatCode="0.0">
                  <c:v>70.623000000000005</c:v>
                </c:pt>
                <c:pt idx="158" formatCode="0.0">
                  <c:v>71.923000000000002</c:v>
                </c:pt>
                <c:pt idx="159" formatCode="0.0">
                  <c:v>73.655000000000001</c:v>
                </c:pt>
                <c:pt idx="160" formatCode="0.0">
                  <c:v>75.83</c:v>
                </c:pt>
                <c:pt idx="161" formatCode="0.0">
                  <c:v>78.146000000000001</c:v>
                </c:pt>
                <c:pt idx="162" formatCode="0.0">
                  <c:v>80.873999999999995</c:v>
                </c:pt>
                <c:pt idx="163" formatCode="0.0">
                  <c:v>83.834999999999994</c:v>
                </c:pt>
                <c:pt idx="164" formatCode="0.0">
                  <c:v>86.786000000000001</c:v>
                </c:pt>
                <c:pt idx="165" formatCode="0.0">
                  <c:v>89.016000000000005</c:v>
                </c:pt>
                <c:pt idx="166" formatCode="0.0">
                  <c:v>90.751999999999995</c:v>
                </c:pt>
                <c:pt idx="167" formatCode="0.0">
                  <c:v>92.004999999999995</c:v>
                </c:pt>
                <c:pt idx="168" formatCode="0.0">
                  <c:v>93.391999999999996</c:v>
                </c:pt>
                <c:pt idx="169" formatCode="0.0">
                  <c:v>94.658000000000001</c:v>
                </c:pt>
                <c:pt idx="170" formatCode="0.0">
                  <c:v>95.983000000000004</c:v>
                </c:pt>
                <c:pt idx="171" formatCode="0.0">
                  <c:v>97.278999999999996</c:v>
                </c:pt>
                <c:pt idx="172" formatCode="0.0">
                  <c:v>98.72</c:v>
                </c:pt>
                <c:pt idx="173" formatCode="0.0">
                  <c:v>100.363</c:v>
                </c:pt>
                <c:pt idx="174" formatCode="0.0">
                  <c:v>101.904</c:v>
                </c:pt>
                <c:pt idx="175" formatCode="0.0">
                  <c:v>103.453</c:v>
                </c:pt>
                <c:pt idx="176" formatCode="0.0">
                  <c:v>105.01900000000001</c:v>
                </c:pt>
                <c:pt idx="177" formatCode="0.0">
                  <c:v>106.666</c:v>
                </c:pt>
                <c:pt idx="178" formatCode="0.0">
                  <c:v>108.375</c:v>
                </c:pt>
                <c:pt idx="179" formatCode="0.0">
                  <c:v>109.83799999999999</c:v>
                </c:pt>
                <c:pt idx="180" formatCode="0.0">
                  <c:v>111.05200000000001</c:v>
                </c:pt>
                <c:pt idx="181" formatCode="0.0">
                  <c:v>112.045</c:v>
                </c:pt>
                <c:pt idx="182" formatCode="0.0">
                  <c:v>112.94799999999999</c:v>
                </c:pt>
                <c:pt idx="183" formatCode="0.0">
                  <c:v>113.702</c:v>
                </c:pt>
                <c:pt idx="184" formatCode="0.0">
                  <c:v>114.245</c:v>
                </c:pt>
                <c:pt idx="185" formatCode="0.0">
                  <c:v>114.753</c:v>
                </c:pt>
                <c:pt idx="186" formatCode="0.0">
                  <c:v>115.20399999999999</c:v>
                </c:pt>
                <c:pt idx="187" formatCode="0.0">
                  <c:v>115.539</c:v>
                </c:pt>
                <c:pt idx="188" formatCode="0.0">
                  <c:v>115.831</c:v>
                </c:pt>
                <c:pt idx="189" formatCode="0.0">
                  <c:v>116.19799999999999</c:v>
                </c:pt>
                <c:pt idx="190" formatCode="0.0">
                  <c:v>116.36799999999999</c:v>
                </c:pt>
                <c:pt idx="191" formatCode="0.0">
                  <c:v>116.444</c:v>
                </c:pt>
                <c:pt idx="192" formatCode="0.0">
                  <c:v>116.666</c:v>
                </c:pt>
                <c:pt idx="193" formatCode="0.0">
                  <c:v>116.788</c:v>
                </c:pt>
                <c:pt idx="194" formatCode="0.0">
                  <c:v>116.36499999999999</c:v>
                </c:pt>
                <c:pt idx="195" formatCode="0.0">
                  <c:v>115.24299999999999</c:v>
                </c:pt>
                <c:pt idx="196" formatCode="0.0">
                  <c:v>113.295</c:v>
                </c:pt>
                <c:pt idx="197" formatCode="0.0">
                  <c:v>110.581</c:v>
                </c:pt>
                <c:pt idx="198" formatCode="0.0">
                  <c:v>107.735</c:v>
                </c:pt>
                <c:pt idx="199" formatCode="0.0">
                  <c:v>105.20399999999999</c:v>
                </c:pt>
                <c:pt idx="200" formatCode="0.0">
                  <c:v>103.20699999999999</c:v>
                </c:pt>
                <c:pt idx="201" formatCode="0.0">
                  <c:v>101.69799999999999</c:v>
                </c:pt>
                <c:pt idx="202" formatCode="0.0">
                  <c:v>100.77800000000001</c:v>
                </c:pt>
                <c:pt idx="203" formatCode="0.0">
                  <c:v>100.38</c:v>
                </c:pt>
                <c:pt idx="204" formatCode="0.0">
                  <c:v>99.942999999999998</c:v>
                </c:pt>
                <c:pt idx="205" formatCode="0.0">
                  <c:v>99.63</c:v>
                </c:pt>
                <c:pt idx="206" formatCode="0.0">
                  <c:v>99.662999999999997</c:v>
                </c:pt>
                <c:pt idx="207" formatCode="0.0">
                  <c:v>100.361</c:v>
                </c:pt>
                <c:pt idx="208" formatCode="0.0">
                  <c:v>101.48099999999999</c:v>
                </c:pt>
                <c:pt idx="209" formatCode="0.0">
                  <c:v>102.88800000000001</c:v>
                </c:pt>
                <c:pt idx="210" formatCode="0.0">
                  <c:v>103.96</c:v>
                </c:pt>
                <c:pt idx="211" formatCode="0.0">
                  <c:v>104.288</c:v>
                </c:pt>
                <c:pt idx="212" formatCode="0.0">
                  <c:v>103.93</c:v>
                </c:pt>
                <c:pt idx="213" formatCode="0.0">
                  <c:v>102.77500000000001</c:v>
                </c:pt>
                <c:pt idx="214" formatCode="0.0">
                  <c:v>101.02200000000001</c:v>
                </c:pt>
                <c:pt idx="215" formatCode="0.0">
                  <c:v>99.241</c:v>
                </c:pt>
                <c:pt idx="216" formatCode="0.0">
                  <c:v>97.213999999999999</c:v>
                </c:pt>
                <c:pt idx="217" formatCode="0.0">
                  <c:v>95.637</c:v>
                </c:pt>
                <c:pt idx="218" formatCode="0.0">
                  <c:v>93.965999999999994</c:v>
                </c:pt>
                <c:pt idx="219" formatCode="0.0">
                  <c:v>91.793999999999997</c:v>
                </c:pt>
                <c:pt idx="220" formatCode="0.0">
                  <c:v>89.686999999999998</c:v>
                </c:pt>
                <c:pt idx="221" formatCode="0.0">
                  <c:v>87.944999999999993</c:v>
                </c:pt>
                <c:pt idx="222" formatCode="0.0">
                  <c:v>86.361999999999995</c:v>
                </c:pt>
                <c:pt idx="223" formatCode="0.0">
                  <c:v>85.391999999999996</c:v>
                </c:pt>
                <c:pt idx="224" formatCode="0.0">
                  <c:v>84.492999999999995</c:v>
                </c:pt>
                <c:pt idx="225" formatCode="0.0">
                  <c:v>84.135999999999996</c:v>
                </c:pt>
                <c:pt idx="226" formatCode="0.0">
                  <c:v>84.317999999999998</c:v>
                </c:pt>
                <c:pt idx="227" formatCode="0.0">
                  <c:v>84.676000000000002</c:v>
                </c:pt>
                <c:pt idx="228" formatCode="0.0">
                  <c:v>85.664000000000001</c:v>
                </c:pt>
                <c:pt idx="229" formatCode="0.0">
                  <c:v>87.004000000000005</c:v>
                </c:pt>
                <c:pt idx="230" formatCode="0.0">
                  <c:v>88.932000000000002</c:v>
                </c:pt>
                <c:pt idx="231" formatCode="0.0">
                  <c:v>91.49</c:v>
                </c:pt>
                <c:pt idx="232" formatCode="0.0">
                  <c:v>94.747</c:v>
                </c:pt>
                <c:pt idx="233" formatCode="0.0">
                  <c:v>98.551000000000002</c:v>
                </c:pt>
                <c:pt idx="234" formatCode="0.0">
                  <c:v>103</c:v>
                </c:pt>
                <c:pt idx="235" formatCode="0.0">
                  <c:v>107.874</c:v>
                </c:pt>
                <c:pt idx="236" formatCode="0.0">
                  <c:v>112.821</c:v>
                </c:pt>
                <c:pt idx="237" formatCode="0.0">
                  <c:v>117.73099999999999</c:v>
                </c:pt>
                <c:pt idx="238" formatCode="0.0">
                  <c:v>122.273</c:v>
                </c:pt>
                <c:pt idx="239" formatCode="0.0">
                  <c:v>125.83199999999999</c:v>
                </c:pt>
                <c:pt idx="240" formatCode="0.0">
                  <c:v>128.727</c:v>
                </c:pt>
                <c:pt idx="241" formatCode="0.0">
                  <c:v>131.59200000000001</c:v>
                </c:pt>
                <c:pt idx="242" formatCode="0.0">
                  <c:v>134.697</c:v>
                </c:pt>
                <c:pt idx="243" formatCode="0.0">
                  <c:v>137.624</c:v>
                </c:pt>
                <c:pt idx="244" formatCode="0.0">
                  <c:v>140.83000000000001</c:v>
                </c:pt>
                <c:pt idx="245" formatCode="0.0">
                  <c:v>143.82599999999999</c:v>
                </c:pt>
                <c:pt idx="246" formatCode="0.0">
                  <c:v>146.52000000000001</c:v>
                </c:pt>
                <c:pt idx="247" formatCode="0.0">
                  <c:v>148.768</c:v>
                </c:pt>
                <c:pt idx="248" formatCode="0.0">
                  <c:v>150.72</c:v>
                </c:pt>
                <c:pt idx="249" formatCode="0.0">
                  <c:v>152.584</c:v>
                </c:pt>
                <c:pt idx="250" formatCode="0.0">
                  <c:v>153.88800000000001</c:v>
                </c:pt>
                <c:pt idx="251" formatCode="0.0">
                  <c:v>155.01499999999999</c:v>
                </c:pt>
                <c:pt idx="252" formatCode="0.0">
                  <c:v>155.83199999999999</c:v>
                </c:pt>
                <c:pt idx="253" formatCode="0.0">
                  <c:v>156.11099999999999</c:v>
                </c:pt>
                <c:pt idx="254" formatCode="0.0">
                  <c:v>156.636</c:v>
                </c:pt>
                <c:pt idx="255" formatCode="0.0">
                  <c:v>157.33000000000001</c:v>
                </c:pt>
                <c:pt idx="256" formatCode="0.0">
                  <c:v>157.62799999999999</c:v>
                </c:pt>
                <c:pt idx="257" formatCode="0.0">
                  <c:v>157.756</c:v>
                </c:pt>
                <c:pt idx="258" formatCode="0.0">
                  <c:v>157.876</c:v>
                </c:pt>
                <c:pt idx="259" formatCode="0.0">
                  <c:v>158.185</c:v>
                </c:pt>
                <c:pt idx="260" formatCode="0.0">
                  <c:v>158.56800000000001</c:v>
                </c:pt>
                <c:pt idx="261" formatCode="0.0">
                  <c:v>159.03399999999999</c:v>
                </c:pt>
                <c:pt idx="262" formatCode="0.0">
                  <c:v>159.69300000000001</c:v>
                </c:pt>
                <c:pt idx="263" formatCode="0.0">
                  <c:v>160.52000000000001</c:v>
                </c:pt>
                <c:pt idx="264" formatCode="0.0">
                  <c:v>161.57900000000001</c:v>
                </c:pt>
                <c:pt idx="265" formatCode="0.0">
                  <c:v>162.87200000000001</c:v>
                </c:pt>
                <c:pt idx="266" formatCode="0.0">
                  <c:v>164.26400000000001</c:v>
                </c:pt>
                <c:pt idx="267" formatCode="0.0">
                  <c:v>166.22300000000001</c:v>
                </c:pt>
                <c:pt idx="268" formatCode="0.0">
                  <c:v>168.87899999999999</c:v>
                </c:pt>
                <c:pt idx="269" formatCode="0.0">
                  <c:v>172.185</c:v>
                </c:pt>
                <c:pt idx="270" formatCode="0.0">
                  <c:v>175.93799999999999</c:v>
                </c:pt>
                <c:pt idx="271" formatCode="0.0">
                  <c:v>179.37899999999999</c:v>
                </c:pt>
                <c:pt idx="272" formatCode="0.0">
                  <c:v>182.69499999999999</c:v>
                </c:pt>
                <c:pt idx="273" formatCode="0.0">
                  <c:v>185.93100000000001</c:v>
                </c:pt>
                <c:pt idx="274" formatCode="0.0">
                  <c:v>188.715</c:v>
                </c:pt>
                <c:pt idx="275" formatCode="0.0">
                  <c:v>190.678</c:v>
                </c:pt>
                <c:pt idx="276" formatCode="0.0">
                  <c:v>192.179</c:v>
                </c:pt>
                <c:pt idx="277" formatCode="0.0">
                  <c:v>193.31200000000001</c:v>
                </c:pt>
                <c:pt idx="278" formatCode="0.0">
                  <c:v>194.67</c:v>
                </c:pt>
                <c:pt idx="279" formatCode="0.0">
                  <c:v>196.005</c:v>
                </c:pt>
                <c:pt idx="280" formatCode="0.0">
                  <c:v>196.98400000000001</c:v>
                </c:pt>
                <c:pt idx="281" formatCode="0.0">
                  <c:v>197.601</c:v>
                </c:pt>
                <c:pt idx="282" formatCode="0.0">
                  <c:v>197.886</c:v>
                </c:pt>
                <c:pt idx="283" formatCode="0.0">
                  <c:v>198.221</c:v>
                </c:pt>
                <c:pt idx="284" formatCode="0.0">
                  <c:v>198.62700000000001</c:v>
                </c:pt>
                <c:pt idx="285" formatCode="0.0">
                  <c:v>198.87700000000001</c:v>
                </c:pt>
                <c:pt idx="286" formatCode="0.0">
                  <c:v>199.274</c:v>
                </c:pt>
                <c:pt idx="287" formatCode="0.0">
                  <c:v>199.65100000000001</c:v>
                </c:pt>
                <c:pt idx="288" formatCode="0.0">
                  <c:v>199.816</c:v>
                </c:pt>
                <c:pt idx="289" formatCode="0.0">
                  <c:v>199.95500000000001</c:v>
                </c:pt>
                <c:pt idx="290" formatCode="0.0">
                  <c:v>200.33699999999999</c:v>
                </c:pt>
                <c:pt idx="291" formatCode="0.0">
                  <c:v>200.64500000000001</c:v>
                </c:pt>
                <c:pt idx="292" formatCode="0.0">
                  <c:v>200.99600000000001</c:v>
                </c:pt>
                <c:pt idx="293" formatCode="0.0">
                  <c:v>201.411</c:v>
                </c:pt>
                <c:pt idx="294" formatCode="0.0">
                  <c:v>201.95099999999999</c:v>
                </c:pt>
                <c:pt idx="295" formatCode="0.0">
                  <c:v>202.65299999999999</c:v>
                </c:pt>
                <c:pt idx="296" formatCode="0.0">
                  <c:v>203.05</c:v>
                </c:pt>
                <c:pt idx="297" formatCode="0.0">
                  <c:v>203.59</c:v>
                </c:pt>
                <c:pt idx="298" formatCode="0.0">
                  <c:v>204.137</c:v>
                </c:pt>
                <c:pt idx="299" formatCode="0.0">
                  <c:v>204.49700000000001</c:v>
                </c:pt>
                <c:pt idx="300" formatCode="0.0">
                  <c:v>205.17099999999999</c:v>
                </c:pt>
                <c:pt idx="301" formatCode="0.0">
                  <c:v>205.80799999999999</c:v>
                </c:pt>
                <c:pt idx="302" formatCode="0.0">
                  <c:v>206.12799999999999</c:v>
                </c:pt>
                <c:pt idx="303" formatCode="0.0">
                  <c:v>206.46899999999999</c:v>
                </c:pt>
                <c:pt idx="304" formatCode="0.0">
                  <c:v>206.66900000000001</c:v>
                </c:pt>
                <c:pt idx="305" formatCode="0.0">
                  <c:v>206.75299999999999</c:v>
                </c:pt>
                <c:pt idx="306" formatCode="0.0">
                  <c:v>206.83099999999999</c:v>
                </c:pt>
                <c:pt idx="307" formatCode="0.0">
                  <c:v>206.626</c:v>
                </c:pt>
                <c:pt idx="308" formatCode="0.0">
                  <c:v>206.21700000000001</c:v>
                </c:pt>
                <c:pt idx="309" formatCode="0.0">
                  <c:v>205.61799999999999</c:v>
                </c:pt>
                <c:pt idx="310" formatCode="0.0">
                  <c:v>204.92599999999999</c:v>
                </c:pt>
                <c:pt idx="311" formatCode="0.0">
                  <c:v>204.25800000000001</c:v>
                </c:pt>
                <c:pt idx="312" formatCode="0.0">
                  <c:v>203.80199999999999</c:v>
                </c:pt>
                <c:pt idx="313" formatCode="0.0">
                  <c:v>203.59100000000001</c:v>
                </c:pt>
                <c:pt idx="314" formatCode="0.0">
                  <c:v>203.69900000000001</c:v>
                </c:pt>
                <c:pt idx="315" formatCode="0.0">
                  <c:v>203.61099999999999</c:v>
                </c:pt>
                <c:pt idx="316" formatCode="0.0">
                  <c:v>203.13</c:v>
                </c:pt>
                <c:pt idx="317" formatCode="0.0">
                  <c:v>202.24299999999999</c:v>
                </c:pt>
                <c:pt idx="318" formatCode="0.0">
                  <c:v>201.11099999999999</c:v>
                </c:pt>
                <c:pt idx="319" formatCode="0.0">
                  <c:v>199.768</c:v>
                </c:pt>
                <c:pt idx="320" formatCode="0.0">
                  <c:v>197.93799999999999</c:v>
                </c:pt>
                <c:pt idx="321" formatCode="0.0">
                  <c:v>195.88</c:v>
                </c:pt>
                <c:pt idx="322" formatCode="0.0">
                  <c:v>193.399</c:v>
                </c:pt>
                <c:pt idx="323" formatCode="0.0">
                  <c:v>191.102</c:v>
                </c:pt>
                <c:pt idx="324" formatCode="0.0">
                  <c:v>188.49199999999999</c:v>
                </c:pt>
                <c:pt idx="325" formatCode="0.0">
                  <c:v>185.44200000000001</c:v>
                </c:pt>
                <c:pt idx="326" formatCode="0.0">
                  <c:v>181.512</c:v>
                </c:pt>
                <c:pt idx="327" formatCode="0.0">
                  <c:v>177.41800000000001</c:v>
                </c:pt>
                <c:pt idx="328" formatCode="0.0">
                  <c:v>173.792</c:v>
                </c:pt>
                <c:pt idx="329" formatCode="0.0">
                  <c:v>170.81200000000001</c:v>
                </c:pt>
                <c:pt idx="330" formatCode="0.0">
                  <c:v>168.16900000000001</c:v>
                </c:pt>
                <c:pt idx="331" formatCode="0.0">
                  <c:v>166.387</c:v>
                </c:pt>
                <c:pt idx="332" formatCode="0.0">
                  <c:v>165.523</c:v>
                </c:pt>
                <c:pt idx="333" formatCode="0.0">
                  <c:v>165.251</c:v>
                </c:pt>
                <c:pt idx="334" formatCode="0.0">
                  <c:v>165.57900000000001</c:v>
                </c:pt>
                <c:pt idx="335" formatCode="0.0">
                  <c:v>166.25</c:v>
                </c:pt>
                <c:pt idx="336" formatCode="0.0">
                  <c:v>167.37899999999999</c:v>
                </c:pt>
                <c:pt idx="337" formatCode="0.0">
                  <c:v>168.96899999999999</c:v>
                </c:pt>
                <c:pt idx="338" formatCode="0.0">
                  <c:v>171.42099999999999</c:v>
                </c:pt>
                <c:pt idx="339" formatCode="0.0">
                  <c:v>174.88200000000001</c:v>
                </c:pt>
                <c:pt idx="340" formatCode="0.0">
                  <c:v>178.19399999999999</c:v>
                </c:pt>
                <c:pt idx="341" formatCode="0.0">
                  <c:v>181.68299999999999</c:v>
                </c:pt>
                <c:pt idx="342" formatCode="0.0">
                  <c:v>184.84399999999999</c:v>
                </c:pt>
                <c:pt idx="343" formatCode="0.0">
                  <c:v>187.92</c:v>
                </c:pt>
                <c:pt idx="344" formatCode="0.0">
                  <c:v>190.864</c:v>
                </c:pt>
                <c:pt idx="345" formatCode="0.0">
                  <c:v>193.93299999999999</c:v>
                </c:pt>
                <c:pt idx="346" formatCode="0.0">
                  <c:v>196.83799999999999</c:v>
                </c:pt>
                <c:pt idx="347" formatCode="0.0">
                  <c:v>199.393</c:v>
                </c:pt>
                <c:pt idx="348" formatCode="0.0">
                  <c:v>201.13399999999999</c:v>
                </c:pt>
                <c:pt idx="349" formatCode="0.0">
                  <c:v>201.959</c:v>
                </c:pt>
                <c:pt idx="350" formatCode="0.0">
                  <c:v>202.31800000000001</c:v>
                </c:pt>
                <c:pt idx="351" formatCode="0.0">
                  <c:v>202.26599999999999</c:v>
                </c:pt>
                <c:pt idx="352" formatCode="0.0">
                  <c:v>202.44399999999999</c:v>
                </c:pt>
                <c:pt idx="353" formatCode="0.0">
                  <c:v>202.64</c:v>
                </c:pt>
                <c:pt idx="354" formatCode="0.0">
                  <c:v>203.14599999999999</c:v>
                </c:pt>
                <c:pt idx="355" formatCode="0.0">
                  <c:v>203.45</c:v>
                </c:pt>
                <c:pt idx="356" formatCode="0.0">
                  <c:v>204.83199999999999</c:v>
                </c:pt>
                <c:pt idx="357" formatCode="0.0">
                  <c:v>205.446</c:v>
                </c:pt>
                <c:pt idx="358" formatCode="0.0">
                  <c:v>207.30799999999999</c:v>
                </c:pt>
                <c:pt idx="359" formatCode="0.0">
                  <c:v>208.18100000000001</c:v>
                </c:pt>
                <c:pt idx="360" formatCode="0.0">
                  <c:v>211.18799999999999</c:v>
                </c:pt>
                <c:pt idx="361" formatCode="0.0">
                  <c:v>213.71299999999999</c:v>
                </c:pt>
                <c:pt idx="362" formatCode="0.0">
                  <c:v>217.011</c:v>
                </c:pt>
                <c:pt idx="363" formatCode="0.0">
                  <c:v>220.709</c:v>
                </c:pt>
                <c:pt idx="364" formatCode="0.0">
                  <c:v>224.71700000000001</c:v>
                </c:pt>
                <c:pt idx="365" formatCode="0.0">
                  <c:v>228.541</c:v>
                </c:pt>
                <c:pt idx="366" formatCode="0.0">
                  <c:v>231.88200000000001</c:v>
                </c:pt>
                <c:pt idx="367" formatCode="0.0">
                  <c:v>234.833</c:v>
                </c:pt>
                <c:pt idx="368" formatCode="0.0">
                  <c:v>237.488</c:v>
                </c:pt>
                <c:pt idx="369" formatCode="0.0">
                  <c:v>239.34800000000001</c:v>
                </c:pt>
                <c:pt idx="370" formatCode="0.0">
                  <c:v>240.452</c:v>
                </c:pt>
                <c:pt idx="371" formatCode="0.0">
                  <c:v>241.03299999999999</c:v>
                </c:pt>
                <c:pt idx="372" formatCode="0.0">
                  <c:v>241.15100000000001</c:v>
                </c:pt>
                <c:pt idx="373" formatCode="0.0">
                  <c:v>241.137</c:v>
                </c:pt>
                <c:pt idx="374" formatCode="0.0">
                  <c:v>240.72300000000001</c:v>
                </c:pt>
                <c:pt idx="375" formatCode="0.0">
                  <c:v>239.19499999999999</c:v>
                </c:pt>
                <c:pt idx="376" formatCode="0.0">
                  <c:v>237.292</c:v>
                </c:pt>
                <c:pt idx="377" formatCode="0.0">
                  <c:v>234.99799999999999</c:v>
                </c:pt>
                <c:pt idx="378" formatCode="0.0">
                  <c:v>232.92099999999999</c:v>
                </c:pt>
                <c:pt idx="379" formatCode="0.0">
                  <c:v>231.30600000000001</c:v>
                </c:pt>
                <c:pt idx="380" formatCode="0.0">
                  <c:v>229.905</c:v>
                </c:pt>
                <c:pt idx="381" formatCode="0.0">
                  <c:v>229.27699999999999</c:v>
                </c:pt>
                <c:pt idx="382" formatCode="0.0">
                  <c:v>228.52600000000001</c:v>
                </c:pt>
                <c:pt idx="383" formatCode="0.0">
                  <c:v>228.12299999999999</c:v>
                </c:pt>
                <c:pt idx="384" formatCode="0.0">
                  <c:v>228.012</c:v>
                </c:pt>
                <c:pt idx="385" formatCode="0.0">
                  <c:v>228.62200000000001</c:v>
                </c:pt>
                <c:pt idx="386" formatCode="0.0">
                  <c:v>230.22300000000001</c:v>
                </c:pt>
                <c:pt idx="387" formatCode="0.0">
                  <c:v>232.565</c:v>
                </c:pt>
                <c:pt idx="388" formatCode="0.0">
                  <c:v>235.911</c:v>
                </c:pt>
                <c:pt idx="389" formatCode="0.0">
                  <c:v>240.01900000000001</c:v>
                </c:pt>
                <c:pt idx="390" formatCode="0.0">
                  <c:v>243.81399999999999</c:v>
                </c:pt>
                <c:pt idx="391" formatCode="0.0">
                  <c:v>247.39500000000001</c:v>
                </c:pt>
                <c:pt idx="392" formatCode="0.0">
                  <c:v>250.745</c:v>
                </c:pt>
                <c:pt idx="393" formatCode="0.0">
                  <c:v>253.89</c:v>
                </c:pt>
                <c:pt idx="394" formatCode="0.0">
                  <c:v>256.25799999999998</c:v>
                </c:pt>
                <c:pt idx="395" formatCode="0.0">
                  <c:v>257.49599999999998</c:v>
                </c:pt>
                <c:pt idx="396" formatCode="0.0">
                  <c:v>258.39800000000002</c:v>
                </c:pt>
                <c:pt idx="397" formatCode="0.0">
                  <c:v>259.42500000000001</c:v>
                </c:pt>
                <c:pt idx="398" formatCode="0.0">
                  <c:v>260.59199999999998</c:v>
                </c:pt>
                <c:pt idx="399" formatCode="0.0">
                  <c:v>261.08699999999999</c:v>
                </c:pt>
                <c:pt idx="400" formatCode="0.0">
                  <c:v>261.596</c:v>
                </c:pt>
                <c:pt idx="401" formatCode="0.0">
                  <c:v>261.52499999999998</c:v>
                </c:pt>
                <c:pt idx="402" formatCode="0.0">
                  <c:v>261.34699999999998</c:v>
                </c:pt>
                <c:pt idx="403" formatCode="0.0">
                  <c:v>261.255</c:v>
                </c:pt>
                <c:pt idx="404" formatCode="0.0">
                  <c:v>261.565</c:v>
                </c:pt>
                <c:pt idx="405" formatCode="0.0">
                  <c:v>262.53100000000001</c:v>
                </c:pt>
                <c:pt idx="406" formatCode="0.0">
                  <c:v>263.49099999999999</c:v>
                </c:pt>
                <c:pt idx="407" formatCode="0.0">
                  <c:v>264.69600000000003</c:v>
                </c:pt>
                <c:pt idx="408" formatCode="0.0">
                  <c:v>266.08699999999999</c:v>
                </c:pt>
                <c:pt idx="409" formatCode="0.0">
                  <c:v>267.46600000000001</c:v>
                </c:pt>
                <c:pt idx="410" formatCode="0.0">
                  <c:v>269.625</c:v>
                </c:pt>
                <c:pt idx="411" formatCode="0.0">
                  <c:v>272.24599999999998</c:v>
                </c:pt>
                <c:pt idx="412" formatCode="0.0">
                  <c:v>274.72399999999999</c:v>
                </c:pt>
                <c:pt idx="413" formatCode="0.0">
                  <c:v>278.07600000000002</c:v>
                </c:pt>
                <c:pt idx="414" formatCode="0.0">
                  <c:v>281.47199999999998</c:v>
                </c:pt>
                <c:pt idx="415" formatCode="0.0">
                  <c:v>284.79700000000003</c:v>
                </c:pt>
                <c:pt idx="416" formatCode="0.0">
                  <c:v>287.822</c:v>
                </c:pt>
                <c:pt idx="417" formatCode="0.0">
                  <c:v>290.83300000000003</c:v>
                </c:pt>
                <c:pt idx="418" formatCode="0.0">
                  <c:v>293.76499999999999</c:v>
                </c:pt>
                <c:pt idx="419" formatCode="0.0">
                  <c:v>296.34500000000003</c:v>
                </c:pt>
                <c:pt idx="420" formatCode="0.0">
                  <c:v>298.34800000000001</c:v>
                </c:pt>
                <c:pt idx="421" formatCode="0.0">
                  <c:v>300.38499999999999</c:v>
                </c:pt>
                <c:pt idx="422" formatCode="0.0">
                  <c:v>302.60599999999999</c:v>
                </c:pt>
                <c:pt idx="423" formatCode="0.0">
                  <c:v>304.95</c:v>
                </c:pt>
                <c:pt idx="424" formatCode="0.0">
                  <c:v>307.27300000000002</c:v>
                </c:pt>
                <c:pt idx="425" formatCode="0.0">
                  <c:v>309.66399999999999</c:v>
                </c:pt>
                <c:pt idx="426" formatCode="0.0">
                  <c:v>311.92200000000003</c:v>
                </c:pt>
                <c:pt idx="427" formatCode="0.0">
                  <c:v>314.50700000000001</c:v>
                </c:pt>
                <c:pt idx="428" formatCode="0.0">
                  <c:v>316.92700000000002</c:v>
                </c:pt>
                <c:pt idx="429" formatCode="0.0">
                  <c:v>319.76499999999999</c:v>
                </c:pt>
                <c:pt idx="430" formatCode="0.0">
                  <c:v>323.084</c:v>
                </c:pt>
                <c:pt idx="431" formatCode="0.0">
                  <c:v>326.30099999999999</c:v>
                </c:pt>
                <c:pt idx="432" formatCode="0.0">
                  <c:v>329.41500000000002</c:v>
                </c:pt>
                <c:pt idx="433" formatCode="0.0">
                  <c:v>332.404</c:v>
                </c:pt>
                <c:pt idx="434" formatCode="0.0">
                  <c:v>335.286</c:v>
                </c:pt>
                <c:pt idx="435" formatCode="0.0">
                  <c:v>338.54500000000002</c:v>
                </c:pt>
                <c:pt idx="436" formatCode="0.0">
                  <c:v>341.28699999999998</c:v>
                </c:pt>
                <c:pt idx="437" formatCode="0.0">
                  <c:v>343.755</c:v>
                </c:pt>
                <c:pt idx="438" formatCode="0.0">
                  <c:v>345.33800000000002</c:v>
                </c:pt>
                <c:pt idx="439" formatCode="0.0">
                  <c:v>346.44499999999999</c:v>
                </c:pt>
                <c:pt idx="440" formatCode="0.0">
                  <c:v>346.48200000000003</c:v>
                </c:pt>
                <c:pt idx="441" formatCode="0.0">
                  <c:v>346.47800000000001</c:v>
                </c:pt>
                <c:pt idx="442" formatCode="0.0">
                  <c:v>346.274</c:v>
                </c:pt>
                <c:pt idx="443" formatCode="0.0">
                  <c:v>346.13900000000001</c:v>
                </c:pt>
                <c:pt idx="444" formatCode="0.0">
                  <c:v>345.94299999999998</c:v>
                </c:pt>
                <c:pt idx="445" formatCode="0.0">
                  <c:v>346.34100000000001</c:v>
                </c:pt>
                <c:pt idx="446" formatCode="0.0">
                  <c:v>346.18200000000002</c:v>
                </c:pt>
                <c:pt idx="447" formatCode="0.0">
                  <c:v>346.726</c:v>
                </c:pt>
                <c:pt idx="448" formatCode="0.0">
                  <c:v>347.54399999999998</c:v>
                </c:pt>
                <c:pt idx="449" formatCode="0.0">
                  <c:v>348.99299999999999</c:v>
                </c:pt>
                <c:pt idx="450" formatCode="0.0">
                  <c:v>351.81200000000001</c:v>
                </c:pt>
                <c:pt idx="451" formatCode="0.0">
                  <c:v>354.76100000000002</c:v>
                </c:pt>
                <c:pt idx="452" formatCode="0.0">
                  <c:v>357.21699999999998</c:v>
                </c:pt>
                <c:pt idx="453" formatCode="0.0">
                  <c:v>359.61799999999999</c:v>
                </c:pt>
                <c:pt idx="454" formatCode="0.0">
                  <c:v>361.95</c:v>
                </c:pt>
                <c:pt idx="455" formatCode="0.0">
                  <c:v>364.41300000000001</c:v>
                </c:pt>
                <c:pt idx="456" formatCode="0.0">
                  <c:v>366.327</c:v>
                </c:pt>
                <c:pt idx="457" formatCode="0.0">
                  <c:v>368.53300000000002</c:v>
                </c:pt>
                <c:pt idx="458" formatCode="0.0">
                  <c:v>371.178</c:v>
                </c:pt>
                <c:pt idx="459" formatCode="0.0">
                  <c:v>374.21899999999999</c:v>
                </c:pt>
                <c:pt idx="460" formatCode="0.0">
                  <c:v>377.12900000000002</c:v>
                </c:pt>
                <c:pt idx="461" formatCode="0.0">
                  <c:v>380.38900000000001</c:v>
                </c:pt>
                <c:pt idx="462" formatCode="0.0">
                  <c:v>384.26400000000001</c:v>
                </c:pt>
                <c:pt idx="463" formatCode="0.0">
                  <c:v>387.30799999999999</c:v>
                </c:pt>
                <c:pt idx="464" formatCode="0.0">
                  <c:v>389.52100000000002</c:v>
                </c:pt>
                <c:pt idx="465" formatCode="0.0">
                  <c:v>391.815</c:v>
                </c:pt>
                <c:pt idx="466" formatCode="0.0">
                  <c:v>393.89699999999999</c:v>
                </c:pt>
                <c:pt idx="467" formatCode="0.0">
                  <c:v>396.69799999999998</c:v>
                </c:pt>
                <c:pt idx="468" formatCode="0.0">
                  <c:v>399.52100000000002</c:v>
                </c:pt>
                <c:pt idx="469" formatCode="0.0">
                  <c:v>401.85199999999998</c:v>
                </c:pt>
                <c:pt idx="470" formatCode="0.0">
                  <c:v>404.24200000000002</c:v>
                </c:pt>
                <c:pt idx="471" formatCode="0.0">
                  <c:v>405.99900000000002</c:v>
                </c:pt>
                <c:pt idx="472" formatCode="0.0">
                  <c:v>408.10199999999998</c:v>
                </c:pt>
                <c:pt idx="473" formatCode="0.0">
                  <c:v>410.6</c:v>
                </c:pt>
                <c:pt idx="474" formatCode="0.0">
                  <c:v>414.79599999999999</c:v>
                </c:pt>
                <c:pt idx="475" formatCode="0.0">
                  <c:v>420.07900000000001</c:v>
                </c:pt>
                <c:pt idx="476" formatCode="0.0">
                  <c:v>425.84699999999998</c:v>
                </c:pt>
                <c:pt idx="477" formatCode="0.0">
                  <c:v>432.39</c:v>
                </c:pt>
                <c:pt idx="478" formatCode="0.0">
                  <c:v>439.35199999999998</c:v>
                </c:pt>
                <c:pt idx="479" formatCode="0.0">
                  <c:v>446.03899999999999</c:v>
                </c:pt>
                <c:pt idx="480" formatCode="0.0">
                  <c:v>451.38900000000001</c:v>
                </c:pt>
                <c:pt idx="481" formatCode="0.0">
                  <c:v>456.86099999999999</c:v>
                </c:pt>
                <c:pt idx="482" formatCode="0.0">
                  <c:v>464.07499999999999</c:v>
                </c:pt>
                <c:pt idx="483" formatCode="0.0">
                  <c:v>471.55099999999999</c:v>
                </c:pt>
                <c:pt idx="484" formatCode="0.0">
                  <c:v>480.30799999999999</c:v>
                </c:pt>
                <c:pt idx="485" formatCode="0.0">
                  <c:v>489.11900000000003</c:v>
                </c:pt>
                <c:pt idx="486" formatCode="0.0">
                  <c:v>498.07900000000001</c:v>
                </c:pt>
                <c:pt idx="487" formatCode="0.0">
                  <c:v>507.78899999999999</c:v>
                </c:pt>
                <c:pt idx="488" formatCode="0.0">
                  <c:v>515.70500000000004</c:v>
                </c:pt>
                <c:pt idx="489" formatCode="0.0">
                  <c:v>522.75300000000004</c:v>
                </c:pt>
                <c:pt idx="490" formatCode="0.0">
                  <c:v>528.178</c:v>
                </c:pt>
                <c:pt idx="491" formatCode="0.00">
                  <c:v>532.90300000000002</c:v>
                </c:pt>
                <c:pt idx="492" formatCode="0.0">
                  <c:v>538.34400000000005</c:v>
                </c:pt>
                <c:pt idx="493" formatCode="0.0">
                  <c:v>544.66399999999999</c:v>
                </c:pt>
                <c:pt idx="494" formatCode="0.0">
                  <c:v>551.17399999999998</c:v>
                </c:pt>
                <c:pt idx="495" formatCode="0.0">
                  <c:v>558.81399999999996</c:v>
                </c:pt>
                <c:pt idx="496" formatCode="0.0">
                  <c:v>565.42999999999995</c:v>
                </c:pt>
                <c:pt idx="497" formatCode="0.0">
                  <c:v>573.10299999999995</c:v>
                </c:pt>
                <c:pt idx="498" formatCode="0.0">
                  <c:v>581.072</c:v>
                </c:pt>
                <c:pt idx="499" formatCode="0.0">
                  <c:v>589.03899999999999</c:v>
                </c:pt>
                <c:pt idx="500" formatCode="0.0">
                  <c:v>598.08799999999997</c:v>
                </c:pt>
                <c:pt idx="501" formatCode="0.0">
                  <c:v>608.00699999999995</c:v>
                </c:pt>
                <c:pt idx="502" formatCode="0.0">
                  <c:v>616.97199999999998</c:v>
                </c:pt>
                <c:pt idx="503" formatCode="0.0">
                  <c:v>624.57399999999996</c:v>
                </c:pt>
                <c:pt idx="504" formatCode="0.0">
                  <c:v>631.00699999999995</c:v>
                </c:pt>
                <c:pt idx="505" formatCode="0.0">
                  <c:v>636.80100000000004</c:v>
                </c:pt>
                <c:pt idx="506" formatCode="0.0">
                  <c:v>642.98299999999995</c:v>
                </c:pt>
                <c:pt idx="507" formatCode="0.0">
                  <c:v>647.55200000000002</c:v>
                </c:pt>
                <c:pt idx="508" formatCode="0.0">
                  <c:v>650.46400000000006</c:v>
                </c:pt>
                <c:pt idx="509" formatCode="0.0">
                  <c:v>650.39800000000002</c:v>
                </c:pt>
                <c:pt idx="510" formatCode="0.0">
                  <c:v>647.67600000000004</c:v>
                </c:pt>
                <c:pt idx="511" formatCode="0.0">
                  <c:v>642.78700000000003</c:v>
                </c:pt>
                <c:pt idx="512" formatCode="0.0">
                  <c:v>636.125</c:v>
                </c:pt>
                <c:pt idx="513" formatCode="0.0">
                  <c:v>627.37300000000005</c:v>
                </c:pt>
                <c:pt idx="514" formatCode="0.0">
                  <c:v>617.18499999999995</c:v>
                </c:pt>
                <c:pt idx="515" formatCode="0.00">
                  <c:v>607.79200000000003</c:v>
                </c:pt>
                <c:pt idx="516" formatCode="0.0">
                  <c:v>598.50199999999995</c:v>
                </c:pt>
                <c:pt idx="517" formatCode="0.0">
                  <c:v>588.68799999999999</c:v>
                </c:pt>
                <c:pt idx="518" formatCode="0.0">
                  <c:v>577.55700000000002</c:v>
                </c:pt>
                <c:pt idx="519" formatCode="0.0">
                  <c:v>567.09199999999998</c:v>
                </c:pt>
                <c:pt idx="520" formatCode="0.0">
                  <c:v>556.66600000000005</c:v>
                </c:pt>
                <c:pt idx="521" formatCode="0.0">
                  <c:v>546.78200000000004</c:v>
                </c:pt>
                <c:pt idx="522" formatCode="0.0">
                  <c:v>537.26</c:v>
                </c:pt>
                <c:pt idx="523" formatCode="0.0">
                  <c:v>527.66700000000003</c:v>
                </c:pt>
                <c:pt idx="524" formatCode="0.0">
                  <c:v>518.01400000000001</c:v>
                </c:pt>
                <c:pt idx="525" formatCode="0.0">
                  <c:v>508.30799999999999</c:v>
                </c:pt>
                <c:pt idx="526" formatCode="0.0">
                  <c:v>498.37099999999998</c:v>
                </c:pt>
                <c:pt idx="527" formatCode="0.0">
                  <c:v>488.84699999999998</c:v>
                </c:pt>
                <c:pt idx="528" formatCode="0.0">
                  <c:v>479.601</c:v>
                </c:pt>
                <c:pt idx="529" formatCode="0.0">
                  <c:v>470.40800000000002</c:v>
                </c:pt>
                <c:pt idx="530" formatCode="0.0">
                  <c:v>459.339</c:v>
                </c:pt>
                <c:pt idx="531" formatCode="0.0">
                  <c:v>447.48899999999998</c:v>
                </c:pt>
                <c:pt idx="532" formatCode="0.0">
                  <c:v>435.47699999999998</c:v>
                </c:pt>
                <c:pt idx="533" formatCode="0.0">
                  <c:v>423.15199999999999</c:v>
                </c:pt>
                <c:pt idx="534" formatCode="0.0">
                  <c:v>410.61599999999999</c:v>
                </c:pt>
                <c:pt idx="535" formatCode="0.0">
                  <c:v>398.62400000000002</c:v>
                </c:pt>
                <c:pt idx="536" formatCode="0.0">
                  <c:v>387.82299999999998</c:v>
                </c:pt>
                <c:pt idx="537" formatCode="0.0">
                  <c:v>377.82600000000002</c:v>
                </c:pt>
                <c:pt idx="538" formatCode="0.0">
                  <c:v>367.90699999999998</c:v>
                </c:pt>
                <c:pt idx="539" formatCode="0.0">
                  <c:v>359.17200000000003</c:v>
                </c:pt>
                <c:pt idx="540" formatCode="0.0">
                  <c:v>351.029</c:v>
                </c:pt>
                <c:pt idx="541" formatCode="0.0">
                  <c:v>342.58499999999998</c:v>
                </c:pt>
                <c:pt idx="542" formatCode="0.0">
                  <c:v>332.26400000000001</c:v>
                </c:pt>
                <c:pt idx="543" formatCode="0.0">
                  <c:v>320.91199999999998</c:v>
                </c:pt>
                <c:pt idx="544" formatCode="0.0">
                  <c:v>308.70999999999998</c:v>
                </c:pt>
                <c:pt idx="545" formatCode="0.0">
                  <c:v>296.48399999999998</c:v>
                </c:pt>
                <c:pt idx="546" formatCode="0.0">
                  <c:v>284.99</c:v>
                </c:pt>
                <c:pt idx="547" formatCode="0.0">
                  <c:v>275.11799999999999</c:v>
                </c:pt>
                <c:pt idx="548" formatCode="0.0">
                  <c:v>267.29599999999999</c:v>
                </c:pt>
                <c:pt idx="549" formatCode="0.0">
                  <c:v>260.54599999999999</c:v>
                </c:pt>
                <c:pt idx="550" formatCode="0.0">
                  <c:v>255.68700000000001</c:v>
                </c:pt>
                <c:pt idx="551" formatCode="0.0">
                  <c:v>252.751</c:v>
                </c:pt>
                <c:pt idx="552" formatCode="0.0">
                  <c:v>250.51599999999999</c:v>
                </c:pt>
                <c:pt idx="553" formatCode="0.0">
                  <c:v>249.25700000000001</c:v>
                </c:pt>
                <c:pt idx="554" formatCode="0.0">
                  <c:v>248.95500000000001</c:v>
                </c:pt>
                <c:pt idx="555" formatCode="0.0">
                  <c:v>249.715</c:v>
                </c:pt>
                <c:pt idx="556" formatCode="0.0">
                  <c:v>251.096</c:v>
                </c:pt>
                <c:pt idx="557" formatCode="0.0">
                  <c:v>252.34899999999999</c:v>
                </c:pt>
                <c:pt idx="558" formatCode="0.0">
                  <c:v>252.31399999999999</c:v>
                </c:pt>
                <c:pt idx="559" formatCode="0.0">
                  <c:v>251.191</c:v>
                </c:pt>
                <c:pt idx="560" formatCode="0.0">
                  <c:v>249.90700000000001</c:v>
                </c:pt>
                <c:pt idx="561" formatCode="0.0">
                  <c:v>248.37700000000001</c:v>
                </c:pt>
                <c:pt idx="562" formatCode="0.0">
                  <c:v>246.92699999999999</c:v>
                </c:pt>
                <c:pt idx="563" formatCode="0.0">
                  <c:v>245.744</c:v>
                </c:pt>
                <c:pt idx="564" formatCode="0.0">
                  <c:v>244.822</c:v>
                </c:pt>
                <c:pt idx="565" formatCode="0.0">
                  <c:v>243.858</c:v>
                </c:pt>
                <c:pt idx="566" formatCode="0.0">
                  <c:v>243.04599999999999</c:v>
                </c:pt>
                <c:pt idx="567" formatCode="0.0">
                  <c:v>242.28</c:v>
                </c:pt>
                <c:pt idx="568" formatCode="0.0">
                  <c:v>241.75200000000001</c:v>
                </c:pt>
                <c:pt idx="569" formatCode="0.0">
                  <c:v>241.51599999999999</c:v>
                </c:pt>
                <c:pt idx="570" formatCode="0.0">
                  <c:v>241.79499999999999</c:v>
                </c:pt>
                <c:pt idx="571" formatCode="0.0">
                  <c:v>242.92099999999999</c:v>
                </c:pt>
                <c:pt idx="572" formatCode="0.0">
                  <c:v>244.12299999999999</c:v>
                </c:pt>
                <c:pt idx="573" formatCode="0.0">
                  <c:v>245.38499999999999</c:v>
                </c:pt>
                <c:pt idx="574" formatCode="0.0">
                  <c:v>246.25899999999999</c:v>
                </c:pt>
                <c:pt idx="575" formatCode="0.0">
                  <c:v>247.02799999999999</c:v>
                </c:pt>
                <c:pt idx="576" formatCode="0.0">
                  <c:v>247.85900000000001</c:v>
                </c:pt>
                <c:pt idx="577" formatCode="0.0">
                  <c:v>248.767</c:v>
                </c:pt>
                <c:pt idx="578" formatCode="0.0">
                  <c:v>249.78100000000001</c:v>
                </c:pt>
                <c:pt idx="579" formatCode="0.0">
                  <c:v>250.922</c:v>
                </c:pt>
                <c:pt idx="580" formatCode="0.0">
                  <c:v>252.60400000000001</c:v>
                </c:pt>
                <c:pt idx="581" formatCode="0.0">
                  <c:v>254.50800000000001</c:v>
                </c:pt>
                <c:pt idx="582" formatCode="0.0">
                  <c:v>256.62200000000001</c:v>
                </c:pt>
                <c:pt idx="583" formatCode="0.0">
                  <c:v>258.83499999999998</c:v>
                </c:pt>
                <c:pt idx="584" formatCode="0.0">
                  <c:v>261.87400000000002</c:v>
                </c:pt>
                <c:pt idx="585" formatCode="0.0">
                  <c:v>265.685</c:v>
                </c:pt>
                <c:pt idx="586" formatCode="0.0">
                  <c:v>269.90499999999997</c:v>
                </c:pt>
                <c:pt idx="587" formatCode="0.0">
                  <c:v>273.73</c:v>
                </c:pt>
                <c:pt idx="588" formatCode="0.0">
                  <c:v>277.50099999999998</c:v>
                </c:pt>
                <c:pt idx="589" formatCode="0.0">
                  <c:v>281.358</c:v>
                </c:pt>
                <c:pt idx="590" formatCode="0.0">
                  <c:v>286.12200000000001</c:v>
                </c:pt>
                <c:pt idx="591" formatCode="0.0">
                  <c:v>290.94499999999999</c:v>
                </c:pt>
                <c:pt idx="592" formatCode="0.0">
                  <c:v>296.01400000000001</c:v>
                </c:pt>
                <c:pt idx="593" formatCode="0.0">
                  <c:v>300.964</c:v>
                </c:pt>
                <c:pt idx="594" formatCode="0.0">
                  <c:v>306.09399999999999</c:v>
                </c:pt>
                <c:pt idx="595" formatCode="0.0">
                  <c:v>310.97000000000003</c:v>
                </c:pt>
                <c:pt idx="596" formatCode="0.0">
                  <c:v>315.815</c:v>
                </c:pt>
                <c:pt idx="597" formatCode="0.0">
                  <c:v>320.35700000000003</c:v>
                </c:pt>
                <c:pt idx="598" formatCode="0.0">
                  <c:v>325.02199999999999</c:v>
                </c:pt>
                <c:pt idx="599" formatCode="0.0">
                  <c:v>329.64</c:v>
                </c:pt>
                <c:pt idx="600" formatCode="0.0">
                  <c:v>333.959</c:v>
                </c:pt>
                <c:pt idx="601" formatCode="0.0">
                  <c:v>337.76</c:v>
                </c:pt>
                <c:pt idx="602" formatCode="0.0">
                  <c:v>342.53300000000002</c:v>
                </c:pt>
                <c:pt idx="603" formatCode="0.0">
                  <c:v>347.51100000000002</c:v>
                </c:pt>
                <c:pt idx="604" formatCode="0.0">
                  <c:v>352.43</c:v>
                </c:pt>
                <c:pt idx="605" formatCode="0.0">
                  <c:v>356.94499999999999</c:v>
                </c:pt>
                <c:pt idx="606" formatCode="0.0">
                  <c:v>360.916</c:v>
                </c:pt>
                <c:pt idx="607" formatCode="0.0">
                  <c:v>364.03199999999998</c:v>
                </c:pt>
                <c:pt idx="608" formatCode="0.0">
                  <c:v>367.66300000000001</c:v>
                </c:pt>
                <c:pt idx="609" formatCode="0.0">
                  <c:v>370.90499999999997</c:v>
                </c:pt>
                <c:pt idx="610" formatCode="0.0">
                  <c:v>374.24900000000002</c:v>
                </c:pt>
                <c:pt idx="611" formatCode="0.0">
                  <c:v>377.46100000000001</c:v>
                </c:pt>
                <c:pt idx="612" formatCode="0.0">
                  <c:v>380.14400000000001</c:v>
                </c:pt>
                <c:pt idx="613" formatCode="0.0">
                  <c:v>383.62799999999999</c:v>
                </c:pt>
                <c:pt idx="614" formatCode="0.0">
                  <c:v>387.35</c:v>
                </c:pt>
                <c:pt idx="615" formatCode="0.0">
                  <c:v>390.72899999999998</c:v>
                </c:pt>
                <c:pt idx="616" formatCode="0.0">
                  <c:v>394.70499999999998</c:v>
                </c:pt>
                <c:pt idx="617" formatCode="0.0">
                  <c:v>400.339</c:v>
                </c:pt>
                <c:pt idx="618" formatCode="0.0">
                  <c:v>406.56799999999998</c:v>
                </c:pt>
                <c:pt idx="619" formatCode="0.0">
                  <c:v>412.38299999999998</c:v>
                </c:pt>
                <c:pt idx="620" formatCode="0.0">
                  <c:v>418.00799999999998</c:v>
                </c:pt>
                <c:pt idx="621" formatCode="0.0">
                  <c:v>423.233</c:v>
                </c:pt>
                <c:pt idx="622" formatCode="0.0">
                  <c:v>427.96100000000001</c:v>
                </c:pt>
                <c:pt idx="623" formatCode="0.0">
                  <c:v>431.77</c:v>
                </c:pt>
                <c:pt idx="624" formatCode="0.0">
                  <c:v>435.35500000000002</c:v>
                </c:pt>
                <c:pt idx="625" formatCode="0.0">
                  <c:v>439.464</c:v>
                </c:pt>
                <c:pt idx="626" formatCode="0.0">
                  <c:v>444.65199999999999</c:v>
                </c:pt>
                <c:pt idx="627" formatCode="0.0">
                  <c:v>449.12799999999999</c:v>
                </c:pt>
                <c:pt idx="628" formatCode="0.0">
                  <c:v>453.11900000000003</c:v>
                </c:pt>
                <c:pt idx="629" formatCode="0.0">
                  <c:v>456.65</c:v>
                </c:pt>
                <c:pt idx="630" formatCode="0.0">
                  <c:v>459.83499999999998</c:v>
                </c:pt>
                <c:pt idx="631" formatCode="0.0">
                  <c:v>463.60399999999998</c:v>
                </c:pt>
                <c:pt idx="632" formatCode="0.0">
                  <c:v>466.49400000000003</c:v>
                </c:pt>
                <c:pt idx="633" formatCode="0.0">
                  <c:v>470.39400000000001</c:v>
                </c:pt>
                <c:pt idx="634" formatCode="0.0">
                  <c:v>475.34300000000002</c:v>
                </c:pt>
                <c:pt idx="635" formatCode="0.0">
                  <c:v>479.41500000000002</c:v>
                </c:pt>
                <c:pt idx="636" formatCode="0.0">
                  <c:v>483.15699999999998</c:v>
                </c:pt>
                <c:pt idx="637" formatCode="0.0">
                  <c:v>487.85599999999999</c:v>
                </c:pt>
                <c:pt idx="638" formatCode="0.0">
                  <c:v>492.69299999999998</c:v>
                </c:pt>
                <c:pt idx="639" formatCode="0.0">
                  <c:v>498.14499999999998</c:v>
                </c:pt>
                <c:pt idx="640" formatCode="0.0">
                  <c:v>504.19600000000003</c:v>
                </c:pt>
                <c:pt idx="641" formatCode="0.0">
                  <c:v>509.80900000000003</c:v>
                </c:pt>
                <c:pt idx="642" formatCode="0.0">
                  <c:v>515.94600000000003</c:v>
                </c:pt>
                <c:pt idx="643" formatCode="0.0">
                  <c:v>521.59100000000001</c:v>
                </c:pt>
                <c:pt idx="644" formatCode="0.0">
                  <c:v>526.97900000000004</c:v>
                </c:pt>
                <c:pt idx="645" formatCode="0.0">
                  <c:v>530.41499999999996</c:v>
                </c:pt>
                <c:pt idx="646" formatCode="0.0">
                  <c:v>535.44500000000005</c:v>
                </c:pt>
                <c:pt idx="647" formatCode="0.0">
                  <c:v>539.01400000000001</c:v>
                </c:pt>
                <c:pt idx="648" formatCode="0.0">
                  <c:v>543.36099999999999</c:v>
                </c:pt>
                <c:pt idx="649" formatCode="0.0">
                  <c:v>546.67700000000002</c:v>
                </c:pt>
                <c:pt idx="650" formatCode="0.0">
                  <c:v>550.35699999999997</c:v>
                </c:pt>
                <c:pt idx="651" formatCode="0.0">
                  <c:v>553.75900000000001</c:v>
                </c:pt>
                <c:pt idx="652" formatCode="0.0">
                  <c:v>557.26</c:v>
                </c:pt>
                <c:pt idx="653" formatCode="0.0">
                  <c:v>559.95899999999995</c:v>
                </c:pt>
                <c:pt idx="654" formatCode="0.0">
                  <c:v>561.41</c:v>
                </c:pt>
                <c:pt idx="655" formatCode="0.0">
                  <c:v>562.32600000000002</c:v>
                </c:pt>
                <c:pt idx="656" formatCode="0.0">
                  <c:v>562.97299999999996</c:v>
                </c:pt>
                <c:pt idx="657" formatCode="0.0">
                  <c:v>562.54100000000005</c:v>
                </c:pt>
                <c:pt idx="658" formatCode="0.0">
                  <c:v>560.86800000000005</c:v>
                </c:pt>
                <c:pt idx="659" formatCode="0.0">
                  <c:v>557.55899999999997</c:v>
                </c:pt>
                <c:pt idx="660" formatCode="0.0">
                  <c:v>554.55700000000002</c:v>
                </c:pt>
                <c:pt idx="661" formatCode="0.0">
                  <c:v>550.68100000000004</c:v>
                </c:pt>
                <c:pt idx="662" formatCode="0.0">
                  <c:v>546.28099999999995</c:v>
                </c:pt>
                <c:pt idx="663" formatCode="0.0">
                  <c:v>541.97900000000004</c:v>
                </c:pt>
                <c:pt idx="664" formatCode="0.0">
                  <c:v>537.66899999999998</c:v>
                </c:pt>
                <c:pt idx="665" formatCode="0.0">
                  <c:v>534.87</c:v>
                </c:pt>
                <c:pt idx="666" formatCode="0.0">
                  <c:v>534.22</c:v>
                </c:pt>
                <c:pt idx="667" formatCode="0.0">
                  <c:v>535.26</c:v>
                </c:pt>
                <c:pt idx="668" formatCode="0.0">
                  <c:v>536.4</c:v>
                </c:pt>
                <c:pt idx="669" formatCode="0.0">
                  <c:v>538.75</c:v>
                </c:pt>
                <c:pt idx="670" formatCode="0.0">
                  <c:v>541.92700000000002</c:v>
                </c:pt>
                <c:pt idx="671" formatCode="0.0">
                  <c:v>546.55399999999997</c:v>
                </c:pt>
                <c:pt idx="672" formatCode="0.0">
                  <c:v>552.09199999999998</c:v>
                </c:pt>
                <c:pt idx="673" formatCode="0.0">
                  <c:v>558.41300000000001</c:v>
                </c:pt>
                <c:pt idx="674" formatCode="0.0">
                  <c:v>566.50599999999997</c:v>
                </c:pt>
                <c:pt idx="675" formatCode="0.0">
                  <c:v>572.75099999999998</c:v>
                </c:pt>
                <c:pt idx="676" formatCode="0.0">
                  <c:v>577.83299999999997</c:v>
                </c:pt>
                <c:pt idx="677" formatCode="0.0">
                  <c:v>582.77200000000005</c:v>
                </c:pt>
                <c:pt idx="678" formatCode="0.0">
                  <c:v>588.31299999999999</c:v>
                </c:pt>
                <c:pt idx="679" formatCode="0.0">
                  <c:v>596.06100000000004</c:v>
                </c:pt>
                <c:pt idx="680" formatCode="0.0">
                  <c:v>604.82000000000005</c:v>
                </c:pt>
                <c:pt idx="681" formatCode="0.0">
                  <c:v>614.66</c:v>
                </c:pt>
                <c:pt idx="682" formatCode="0.0">
                  <c:v>624.61900000000003</c:v>
                </c:pt>
                <c:pt idx="683" formatCode="0.0">
                  <c:v>634.726</c:v>
                </c:pt>
                <c:pt idx="684" formatCode="0.0">
                  <c:v>644.71600000000001</c:v>
                </c:pt>
                <c:pt idx="685" formatCode="0.0">
                  <c:v>653.55100000000004</c:v>
                </c:pt>
                <c:pt idx="686" formatCode="0.0">
                  <c:v>664.77800000000002</c:v>
                </c:pt>
                <c:pt idx="687" formatCode="0.0">
                  <c:v>678.95799999999997</c:v>
                </c:pt>
                <c:pt idx="688" formatCode="0.0">
                  <c:v>695.64200000000005</c:v>
                </c:pt>
                <c:pt idx="689" formatCode="0.0">
                  <c:v>713.90499999999997</c:v>
                </c:pt>
                <c:pt idx="690" formatCode="0.0">
                  <c:v>731.03599999999994</c:v>
                </c:pt>
                <c:pt idx="691" formatCode="0.0">
                  <c:v>747.30700000000002</c:v>
                </c:pt>
                <c:pt idx="692" formatCode="0.0">
                  <c:v>761.68399999999997</c:v>
                </c:pt>
                <c:pt idx="693" formatCode="0.0">
                  <c:v>774.05499999999995</c:v>
                </c:pt>
                <c:pt idx="694" formatCode="0.0">
                  <c:v>784.59799999999996</c:v>
                </c:pt>
                <c:pt idx="695" formatCode="0.0">
                  <c:v>793.65899999999999</c:v>
                </c:pt>
                <c:pt idx="696" formatCode="0.0">
                  <c:v>804.10900000000004</c:v>
                </c:pt>
                <c:pt idx="697" formatCode="0.0">
                  <c:v>815.69600000000003</c:v>
                </c:pt>
                <c:pt idx="698" formatCode="0.0">
                  <c:v>829.91800000000001</c:v>
                </c:pt>
                <c:pt idx="699" formatCode="0.0">
                  <c:v>844.56799999999998</c:v>
                </c:pt>
                <c:pt idx="700" formatCode="0.0">
                  <c:v>860.34</c:v>
                </c:pt>
                <c:pt idx="701" formatCode="0.0">
                  <c:v>874.25699999999995</c:v>
                </c:pt>
                <c:pt idx="702" formatCode="0.0">
                  <c:v>887.57</c:v>
                </c:pt>
                <c:pt idx="703" formatCode="0.0">
                  <c:v>894.60500000000002</c:v>
                </c:pt>
                <c:pt idx="704" formatCode="0.0">
                  <c:v>898.93700000000001</c:v>
                </c:pt>
                <c:pt idx="705" formatCode="0.0">
                  <c:v>900.73699999999997</c:v>
                </c:pt>
                <c:pt idx="706" formatCode="0.0">
                  <c:v>900.98800000000006</c:v>
                </c:pt>
                <c:pt idx="707" formatCode="0.0">
                  <c:v>899.101</c:v>
                </c:pt>
                <c:pt idx="827" formatCode="0.0">
                  <c:v>#N/A</c:v>
                </c:pt>
              </c:numCache>
            </c:numRef>
          </c:val>
          <c:smooth val="0"/>
          <c:extLst>
            <c:ext xmlns:c16="http://schemas.microsoft.com/office/drawing/2014/chart" uri="{C3380CC4-5D6E-409C-BE32-E72D297353CC}">
              <c16:uniqueId val="{00000028-E632-438E-8051-3E0800128323}"/>
            </c:ext>
          </c:extLst>
        </c:ser>
        <c:ser>
          <c:idx val="5"/>
          <c:order val="7"/>
          <c:tx>
            <c:strRef>
              <c:f>CONPRRES!$U$2</c:f>
              <c:strCache>
                <c:ptCount val="1"/>
                <c:pt idx="0">
                  <c:v> $899.1 </c:v>
                </c:pt>
              </c:strCache>
            </c:strRef>
          </c:tx>
          <c:marker>
            <c:symbol val="none"/>
          </c:marker>
          <c:dLbls>
            <c:dLbl>
              <c:idx val="158"/>
              <c:layout>
                <c:manualLayout>
                  <c:x val="4.3088590141329526E-3"/>
                  <c:y val="2.325890483785208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E632-438E-8051-3E0800128323}"/>
                </c:ext>
              </c:extLst>
            </c:dLbl>
            <c:dLbl>
              <c:idx val="244"/>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E632-438E-8051-3E0800128323}"/>
                </c:ext>
              </c:extLst>
            </c:dLbl>
            <c:dLbl>
              <c:idx val="410"/>
              <c:layout>
                <c:manualLayout>
                  <c:x val="-0.11337868480725624"/>
                  <c:y val="0.1339869281045751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E632-438E-8051-3E0800128323}"/>
                </c:ext>
              </c:extLst>
            </c:dLbl>
            <c:dLbl>
              <c:idx val="631"/>
              <c:layout>
                <c:manualLayout>
                  <c:x val="-1.2926577042399173E-2"/>
                  <c:y val="7.9744816586921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E632-438E-8051-3E0800128323}"/>
                </c:ext>
              </c:extLst>
            </c:dLbl>
            <c:dLbl>
              <c:idx val="679"/>
              <c:layout>
                <c:manualLayout>
                  <c:x val="0"/>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D-E632-438E-8051-3E0800128323}"/>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CONPRRES!$A$3:$A$1430</c:f>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f>CONPRRES!$U$3:$U$1430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
                  <c:v>#N/A</c:v>
                </c:pt>
                <c:pt idx="563" formatCode="0.0">
                  <c:v>#N/A</c:v>
                </c:pt>
                <c:pt idx="564" formatCode="0.0">
                  <c:v>#N/A</c:v>
                </c:pt>
                <c:pt idx="565" formatCode="0.0">
                  <c:v>#N/A</c:v>
                </c:pt>
                <c:pt idx="566" formatCode="0.0">
                  <c:v>#N/A</c:v>
                </c:pt>
                <c:pt idx="567" formatCode="0.0">
                  <c:v>#N/A</c:v>
                </c:pt>
                <c:pt idx="568" formatCode="0.0">
                  <c:v>#N/A</c:v>
                </c:pt>
                <c:pt idx="569" formatCode="0.0">
                  <c:v>#N/A</c:v>
                </c:pt>
                <c:pt idx="570" formatCode="0.0">
                  <c:v>#N/A</c:v>
                </c:pt>
                <c:pt idx="571" formatCode="0.0">
                  <c:v>#N/A</c:v>
                </c:pt>
                <c:pt idx="572" formatCode="0.0">
                  <c:v>#N/A</c:v>
                </c:pt>
                <c:pt idx="573" formatCode="0.0">
                  <c:v>#N/A</c:v>
                </c:pt>
                <c:pt idx="574" formatCode="0.0">
                  <c:v>#N/A</c:v>
                </c:pt>
                <c:pt idx="575" formatCode="0.0">
                  <c:v>#N/A</c:v>
                </c:pt>
                <c:pt idx="576" formatCode="0.0">
                  <c:v>#N/A</c:v>
                </c:pt>
                <c:pt idx="577" formatCode="0.0">
                  <c:v>#N/A</c:v>
                </c:pt>
                <c:pt idx="578" formatCode="0.0">
                  <c:v>#N/A</c:v>
                </c:pt>
                <c:pt idx="579" formatCode="0.0">
                  <c:v>#N/A</c:v>
                </c:pt>
                <c:pt idx="580" formatCode="0.0">
                  <c:v>#N/A</c:v>
                </c:pt>
                <c:pt idx="581" formatCode="0.0">
                  <c:v>#N/A</c:v>
                </c:pt>
                <c:pt idx="582" formatCode="0.0">
                  <c:v>#N/A</c:v>
                </c:pt>
                <c:pt idx="583" formatCode="0.0">
                  <c:v>#N/A</c:v>
                </c:pt>
                <c:pt idx="584" formatCode="0.0">
                  <c:v>#N/A</c:v>
                </c:pt>
                <c:pt idx="585" formatCode="0.0">
                  <c:v>#N/A</c:v>
                </c:pt>
                <c:pt idx="586" formatCode="0.0">
                  <c:v>#N/A</c:v>
                </c:pt>
                <c:pt idx="587" formatCode="0.0">
                  <c:v>#N/A</c:v>
                </c:pt>
                <c:pt idx="588" formatCode="0.0">
                  <c:v>#N/A</c:v>
                </c:pt>
                <c:pt idx="589" formatCode="0.0">
                  <c:v>#N/A</c:v>
                </c:pt>
                <c:pt idx="590" formatCode="0.0">
                  <c:v>#N/A</c:v>
                </c:pt>
                <c:pt idx="591" formatCode="0.0">
                  <c:v>#N/A</c:v>
                </c:pt>
                <c:pt idx="592" formatCode="0.0">
                  <c:v>#N/A</c:v>
                </c:pt>
                <c:pt idx="593" formatCode="0.0">
                  <c:v>#N/A</c:v>
                </c:pt>
                <c:pt idx="594" formatCode="0.0">
                  <c:v>#N/A</c:v>
                </c:pt>
                <c:pt idx="595" formatCode="0.0">
                  <c:v>#N/A</c:v>
                </c:pt>
                <c:pt idx="596" formatCode="0.0">
                  <c:v>#N/A</c:v>
                </c:pt>
                <c:pt idx="597" formatCode="0.0">
                  <c:v>#N/A</c:v>
                </c:pt>
                <c:pt idx="598" formatCode="0.0">
                  <c:v>#N/A</c:v>
                </c:pt>
                <c:pt idx="599" formatCode="0.0">
                  <c:v>#N/A</c:v>
                </c:pt>
                <c:pt idx="600" formatCode="0.0">
                  <c:v>#N/A</c:v>
                </c:pt>
                <c:pt idx="601" formatCode="0.0">
                  <c:v>#N/A</c:v>
                </c:pt>
                <c:pt idx="602" formatCode="0.0">
                  <c:v>#N/A</c:v>
                </c:pt>
                <c:pt idx="603" formatCode="0.0">
                  <c:v>#N/A</c:v>
                </c:pt>
                <c:pt idx="604" formatCode="0.0">
                  <c:v>#N/A</c:v>
                </c:pt>
                <c:pt idx="605" formatCode="0.0">
                  <c:v>#N/A</c:v>
                </c:pt>
                <c:pt idx="606" formatCode="0.0">
                  <c:v>#N/A</c:v>
                </c:pt>
                <c:pt idx="607" formatCode="0.0">
                  <c:v>#N/A</c:v>
                </c:pt>
                <c:pt idx="608" formatCode="0.0">
                  <c:v>#N/A</c:v>
                </c:pt>
                <c:pt idx="609" formatCode="0.0">
                  <c:v>#N/A</c:v>
                </c:pt>
                <c:pt idx="610" formatCode="0.0">
                  <c:v>#N/A</c:v>
                </c:pt>
                <c:pt idx="611" formatCode="0.0">
                  <c:v>#N/A</c:v>
                </c:pt>
                <c:pt idx="612" formatCode="0.0">
                  <c:v>#N/A</c:v>
                </c:pt>
                <c:pt idx="613" formatCode="0.0">
                  <c:v>#N/A</c:v>
                </c:pt>
                <c:pt idx="614" formatCode="0.0">
                  <c:v>#N/A</c:v>
                </c:pt>
                <c:pt idx="615" formatCode="0.0">
                  <c:v>#N/A</c:v>
                </c:pt>
                <c:pt idx="616" formatCode="0.0">
                  <c:v>#N/A</c:v>
                </c:pt>
                <c:pt idx="617" formatCode="0.0">
                  <c:v>#N/A</c:v>
                </c:pt>
                <c:pt idx="618" formatCode="0.0">
                  <c:v>#N/A</c:v>
                </c:pt>
                <c:pt idx="619" formatCode="0.0">
                  <c:v>#N/A</c:v>
                </c:pt>
                <c:pt idx="620" formatCode="0.0">
                  <c:v>#N/A</c:v>
                </c:pt>
                <c:pt idx="621" formatCode="0.0">
                  <c:v>#N/A</c:v>
                </c:pt>
                <c:pt idx="622" formatCode="0.0">
                  <c:v>#N/A</c:v>
                </c:pt>
                <c:pt idx="623" formatCode="0.0">
                  <c:v>#N/A</c:v>
                </c:pt>
                <c:pt idx="624" formatCode="0.0">
                  <c:v>#N/A</c:v>
                </c:pt>
                <c:pt idx="625" formatCode="0.0">
                  <c:v>#N/A</c:v>
                </c:pt>
                <c:pt idx="626" formatCode="0.0">
                  <c:v>#N/A</c:v>
                </c:pt>
                <c:pt idx="627" formatCode="0.0">
                  <c:v>#N/A</c:v>
                </c:pt>
                <c:pt idx="628" formatCode="0.0">
                  <c:v>#N/A</c:v>
                </c:pt>
                <c:pt idx="629" formatCode="0.0">
                  <c:v>#N/A</c:v>
                </c:pt>
                <c:pt idx="630" formatCode="0.0">
                  <c:v>#N/A</c:v>
                </c:pt>
                <c:pt idx="631" formatCode="0.0">
                  <c:v>#N/A</c:v>
                </c:pt>
                <c:pt idx="632" formatCode="0.0">
                  <c:v>#N/A</c:v>
                </c:pt>
                <c:pt idx="633" formatCode="0.0">
                  <c:v>#N/A</c:v>
                </c:pt>
                <c:pt idx="634" formatCode="0.0">
                  <c:v>#N/A</c:v>
                </c:pt>
                <c:pt idx="635" formatCode="0.0">
                  <c:v>#N/A</c:v>
                </c:pt>
                <c:pt idx="636" formatCode="0.0">
                  <c:v>#N/A</c:v>
                </c:pt>
                <c:pt idx="637" formatCode="0.0">
                  <c:v>#N/A</c:v>
                </c:pt>
                <c:pt idx="638" formatCode="0.0">
                  <c:v>#N/A</c:v>
                </c:pt>
                <c:pt idx="639" formatCode="0.0">
                  <c:v>#N/A</c:v>
                </c:pt>
                <c:pt idx="640" formatCode="0.0">
                  <c:v>#N/A</c:v>
                </c:pt>
                <c:pt idx="641" formatCode="0.0">
                  <c:v>#N/A</c:v>
                </c:pt>
                <c:pt idx="642" formatCode="0.0">
                  <c:v>#N/A</c:v>
                </c:pt>
                <c:pt idx="643" formatCode="0.0">
                  <c:v>#N/A</c:v>
                </c:pt>
                <c:pt idx="644" formatCode="0.0">
                  <c:v>#N/A</c:v>
                </c:pt>
                <c:pt idx="645" formatCode="0.0">
                  <c:v>#N/A</c:v>
                </c:pt>
                <c:pt idx="646" formatCode="0.0">
                  <c:v>#N/A</c:v>
                </c:pt>
                <c:pt idx="647" formatCode="0.0">
                  <c:v>#N/A</c:v>
                </c:pt>
                <c:pt idx="648" formatCode="0.0">
                  <c:v>#N/A</c:v>
                </c:pt>
                <c:pt idx="649" formatCode="0.0">
                  <c:v>#N/A</c:v>
                </c:pt>
                <c:pt idx="650" formatCode="0.0">
                  <c:v>#N/A</c:v>
                </c:pt>
                <c:pt idx="651" formatCode="0.0">
                  <c:v>#N/A</c:v>
                </c:pt>
                <c:pt idx="652" formatCode="0.0">
                  <c:v>#N/A</c:v>
                </c:pt>
                <c:pt idx="653" formatCode="0.0">
                  <c:v>#N/A</c:v>
                </c:pt>
                <c:pt idx="654" formatCode="0.0">
                  <c:v>#N/A</c:v>
                </c:pt>
                <c:pt idx="655" formatCode="0.0">
                  <c:v>#N/A</c:v>
                </c:pt>
                <c:pt idx="656" formatCode="0.0">
                  <c:v>#N/A</c:v>
                </c:pt>
                <c:pt idx="657" formatCode="0.0">
                  <c:v>#N/A</c:v>
                </c:pt>
                <c:pt idx="658" formatCode="0.0">
                  <c:v>#N/A</c:v>
                </c:pt>
                <c:pt idx="659" formatCode="0.0">
                  <c:v>#N/A</c:v>
                </c:pt>
                <c:pt idx="660" formatCode="0.0">
                  <c:v>#N/A</c:v>
                </c:pt>
                <c:pt idx="661" formatCode="0.0">
                  <c:v>#N/A</c:v>
                </c:pt>
                <c:pt idx="662" formatCode="0.0">
                  <c:v>#N/A</c:v>
                </c:pt>
                <c:pt idx="663" formatCode="0.0">
                  <c:v>#N/A</c:v>
                </c:pt>
                <c:pt idx="664" formatCode="0.0">
                  <c:v>#N/A</c:v>
                </c:pt>
                <c:pt idx="665" formatCode="0.0">
                  <c:v>#N/A</c:v>
                </c:pt>
                <c:pt idx="666" formatCode="0.0">
                  <c:v>#N/A</c:v>
                </c:pt>
                <c:pt idx="667" formatCode="0.0">
                  <c:v>#N/A</c:v>
                </c:pt>
                <c:pt idx="668" formatCode="0.0">
                  <c:v>#N/A</c:v>
                </c:pt>
                <c:pt idx="669" formatCode="0.0">
                  <c:v>#N/A</c:v>
                </c:pt>
                <c:pt idx="670" formatCode="0.0">
                  <c:v>#N/A</c:v>
                </c:pt>
                <c:pt idx="671" formatCode="0.0">
                  <c:v>#N/A</c:v>
                </c:pt>
                <c:pt idx="672" formatCode="0.0">
                  <c:v>#N/A</c:v>
                </c:pt>
                <c:pt idx="673" formatCode="0.0">
                  <c:v>#N/A</c:v>
                </c:pt>
                <c:pt idx="674" formatCode="0.0">
                  <c:v>#N/A</c:v>
                </c:pt>
                <c:pt idx="675" formatCode="0.0">
                  <c:v>#N/A</c:v>
                </c:pt>
                <c:pt idx="676" formatCode="0.0">
                  <c:v>#N/A</c:v>
                </c:pt>
                <c:pt idx="677" formatCode="0.0">
                  <c:v>#N/A</c:v>
                </c:pt>
                <c:pt idx="678" formatCode="0.0">
                  <c:v>#N/A</c:v>
                </c:pt>
                <c:pt idx="679" formatCode="0.0">
                  <c:v>#N/A</c:v>
                </c:pt>
                <c:pt idx="680" formatCode="0.0">
                  <c:v>#N/A</c:v>
                </c:pt>
                <c:pt idx="681" formatCode="0.0">
                  <c:v>#N/A</c:v>
                </c:pt>
                <c:pt idx="682" formatCode="0.0">
                  <c:v>#N/A</c:v>
                </c:pt>
                <c:pt idx="683" formatCode="0.0">
                  <c:v>#N/A</c:v>
                </c:pt>
                <c:pt idx="684" formatCode="0.0">
                  <c:v>#N/A</c:v>
                </c:pt>
                <c:pt idx="685" formatCode="0.0">
                  <c:v>#N/A</c:v>
                </c:pt>
                <c:pt idx="686" formatCode="0.0">
                  <c:v>#N/A</c:v>
                </c:pt>
                <c:pt idx="687" formatCode="0.0">
                  <c:v>#N/A</c:v>
                </c:pt>
                <c:pt idx="688" formatCode="0.0">
                  <c:v>#N/A</c:v>
                </c:pt>
                <c:pt idx="689" formatCode="0.0">
                  <c:v>#N/A</c:v>
                </c:pt>
                <c:pt idx="690" formatCode="0.0">
                  <c:v>#N/A</c:v>
                </c:pt>
                <c:pt idx="691" formatCode="0.0">
                  <c:v>#N/A</c:v>
                </c:pt>
                <c:pt idx="692" formatCode="0.0">
                  <c:v>#N/A</c:v>
                </c:pt>
                <c:pt idx="693" formatCode="0.0">
                  <c:v>#N/A</c:v>
                </c:pt>
                <c:pt idx="694" formatCode="0.0">
                  <c:v>#N/A</c:v>
                </c:pt>
                <c:pt idx="695" formatCode="0.0">
                  <c:v>#N/A</c:v>
                </c:pt>
                <c:pt idx="696" formatCode="0.0">
                  <c:v>#N/A</c:v>
                </c:pt>
                <c:pt idx="697" formatCode="0.0">
                  <c:v>#N/A</c:v>
                </c:pt>
                <c:pt idx="698" formatCode="0.0">
                  <c:v>#N/A</c:v>
                </c:pt>
                <c:pt idx="699" formatCode="0.0">
                  <c:v>#N/A</c:v>
                </c:pt>
                <c:pt idx="700" formatCode="0.0">
                  <c:v>#N/A</c:v>
                </c:pt>
                <c:pt idx="701" formatCode="0.0">
                  <c:v>#N/A</c:v>
                </c:pt>
                <c:pt idx="702" formatCode="0.0">
                  <c:v>#N/A</c:v>
                </c:pt>
                <c:pt idx="703" formatCode="0.0">
                  <c:v>#N/A</c:v>
                </c:pt>
                <c:pt idx="704" formatCode="0.0">
                  <c:v>#N/A</c:v>
                </c:pt>
                <c:pt idx="705" formatCode="0.0">
                  <c:v>#N/A</c:v>
                </c:pt>
                <c:pt idx="706" formatCode="0.0">
                  <c:v>#N/A</c:v>
                </c:pt>
                <c:pt idx="707" formatCode="0.0">
                  <c:v>899.101</c:v>
                </c:pt>
                <c:pt idx="708" formatCode="0.0">
                  <c:v>#N/A</c:v>
                </c:pt>
                <c:pt idx="709" formatCode="0.0">
                  <c:v>#N/A</c:v>
                </c:pt>
                <c:pt idx="710" formatCode="0.0">
                  <c:v>#N/A</c:v>
                </c:pt>
                <c:pt idx="711" formatCode="0.0">
                  <c:v>#N/A</c:v>
                </c:pt>
                <c:pt idx="712" formatCode="0.0">
                  <c:v>#N/A</c:v>
                </c:pt>
                <c:pt idx="713" formatCode="0.0">
                  <c:v>#N/A</c:v>
                </c:pt>
                <c:pt idx="714" formatCode="0.0">
                  <c:v>#N/A</c:v>
                </c:pt>
                <c:pt idx="715" formatCode="0.0">
                  <c:v>#N/A</c:v>
                </c:pt>
                <c:pt idx="716" formatCode="0.0">
                  <c:v>#N/A</c:v>
                </c:pt>
                <c:pt idx="717" formatCode="0.0">
                  <c:v>#N/A</c:v>
                </c:pt>
                <c:pt idx="718" formatCode="0.0">
                  <c:v>#N/A</c:v>
                </c:pt>
                <c:pt idx="719" formatCode="0.0">
                  <c:v>#N/A</c:v>
                </c:pt>
                <c:pt idx="720" formatCode="0.0">
                  <c:v>#N/A</c:v>
                </c:pt>
                <c:pt idx="721" formatCode="0.0">
                  <c:v>#N/A</c:v>
                </c:pt>
                <c:pt idx="722" formatCode="0.0">
                  <c:v>#N/A</c:v>
                </c:pt>
                <c:pt idx="723" formatCode="0.0">
                  <c:v>#N/A</c:v>
                </c:pt>
                <c:pt idx="724" formatCode="0.0">
                  <c:v>#N/A</c:v>
                </c:pt>
                <c:pt idx="725" formatCode="0.0">
                  <c:v>#N/A</c:v>
                </c:pt>
                <c:pt idx="726" formatCode="0.0">
                  <c:v>#N/A</c:v>
                </c:pt>
                <c:pt idx="727" formatCode="0.0">
                  <c:v>#N/A</c:v>
                </c:pt>
                <c:pt idx="728" formatCode="0.0">
                  <c:v>#N/A</c:v>
                </c:pt>
                <c:pt idx="729" formatCode="0.0">
                  <c:v>#N/A</c:v>
                </c:pt>
                <c:pt idx="730" formatCode="0.0">
                  <c:v>#N/A</c:v>
                </c:pt>
                <c:pt idx="731" formatCode="0.0">
                  <c:v>#N/A</c:v>
                </c:pt>
                <c:pt idx="732" formatCode="0.0">
                  <c:v>#N/A</c:v>
                </c:pt>
                <c:pt idx="733" formatCode="0.0">
                  <c:v>#N/A</c:v>
                </c:pt>
                <c:pt idx="734" formatCode="0.0">
                  <c:v>#N/A</c:v>
                </c:pt>
                <c:pt idx="735" formatCode="0.0">
                  <c:v>#N/A</c:v>
                </c:pt>
                <c:pt idx="736" formatCode="0.0">
                  <c:v>#N/A</c:v>
                </c:pt>
                <c:pt idx="737" formatCode="0.0">
                  <c:v>#N/A</c:v>
                </c:pt>
                <c:pt idx="738" formatCode="0.0">
                  <c:v>#N/A</c:v>
                </c:pt>
                <c:pt idx="739" formatCode="0.0">
                  <c:v>#N/A</c:v>
                </c:pt>
                <c:pt idx="740" formatCode="0.0">
                  <c:v>#N/A</c:v>
                </c:pt>
                <c:pt idx="741" formatCode="0.0">
                  <c:v>#N/A</c:v>
                </c:pt>
                <c:pt idx="742" formatCode="0.0">
                  <c:v>#N/A</c:v>
                </c:pt>
                <c:pt idx="743" formatCode="0.0">
                  <c:v>#N/A</c:v>
                </c:pt>
                <c:pt idx="744" formatCode="0.0">
                  <c:v>#N/A</c:v>
                </c:pt>
                <c:pt idx="745" formatCode="0.0">
                  <c:v>#N/A</c:v>
                </c:pt>
                <c:pt idx="746" formatCode="0.0">
                  <c:v>#N/A</c:v>
                </c:pt>
                <c:pt idx="747" formatCode="0.0">
                  <c:v>#N/A</c:v>
                </c:pt>
                <c:pt idx="748" formatCode="0.0">
                  <c:v>#N/A</c:v>
                </c:pt>
                <c:pt idx="749" formatCode="0.0">
                  <c:v>#N/A</c:v>
                </c:pt>
                <c:pt idx="750" formatCode="0.0">
                  <c:v>#N/A</c:v>
                </c:pt>
                <c:pt idx="751" formatCode="0.0">
                  <c:v>#N/A</c:v>
                </c:pt>
                <c:pt idx="752" formatCode="0.0">
                  <c:v>#N/A</c:v>
                </c:pt>
                <c:pt idx="753" formatCode="0.0">
                  <c:v>#N/A</c:v>
                </c:pt>
                <c:pt idx="754" formatCode="0.0">
                  <c:v>#N/A</c:v>
                </c:pt>
                <c:pt idx="755" formatCode="0.0">
                  <c:v>#N/A</c:v>
                </c:pt>
                <c:pt idx="756" formatCode="0.0">
                  <c:v>#N/A</c:v>
                </c:pt>
                <c:pt idx="757" formatCode="0.0">
                  <c:v>#N/A</c:v>
                </c:pt>
                <c:pt idx="758" formatCode="0.0">
                  <c:v>#N/A</c:v>
                </c:pt>
                <c:pt idx="759" formatCode="0.0">
                  <c:v>#N/A</c:v>
                </c:pt>
                <c:pt idx="760" formatCode="0.0">
                  <c:v>#N/A</c:v>
                </c:pt>
                <c:pt idx="761" formatCode="0.0">
                  <c:v>#N/A</c:v>
                </c:pt>
                <c:pt idx="762" formatCode="0.0">
                  <c:v>#N/A</c:v>
                </c:pt>
                <c:pt idx="763" formatCode="0.0">
                  <c:v>#N/A</c:v>
                </c:pt>
                <c:pt idx="764" formatCode="0.0">
                  <c:v>#N/A</c:v>
                </c:pt>
                <c:pt idx="765" formatCode="0.0">
                  <c:v>#N/A</c:v>
                </c:pt>
                <c:pt idx="766" formatCode="0.0">
                  <c:v>#N/A</c:v>
                </c:pt>
                <c:pt idx="767" formatCode="0.0">
                  <c:v>#N/A</c:v>
                </c:pt>
                <c:pt idx="768" formatCode="0.0">
                  <c:v>#N/A</c:v>
                </c:pt>
                <c:pt idx="769" formatCode="0.0">
                  <c:v>#N/A</c:v>
                </c:pt>
                <c:pt idx="770" formatCode="0.0">
                  <c:v>#N/A</c:v>
                </c:pt>
                <c:pt idx="771" formatCode="0.0">
                  <c:v>#N/A</c:v>
                </c:pt>
                <c:pt idx="772" formatCode="0.0">
                  <c:v>#N/A</c:v>
                </c:pt>
                <c:pt idx="773" formatCode="0.0">
                  <c:v>#N/A</c:v>
                </c:pt>
                <c:pt idx="774" formatCode="0.0">
                  <c:v>#N/A</c:v>
                </c:pt>
                <c:pt idx="775" formatCode="0.0">
                  <c:v>#N/A</c:v>
                </c:pt>
                <c:pt idx="776" formatCode="0.0">
                  <c:v>#N/A</c:v>
                </c:pt>
                <c:pt idx="777" formatCode="0.0">
                  <c:v>#N/A</c:v>
                </c:pt>
                <c:pt idx="778" formatCode="0.0">
                  <c:v>#N/A</c:v>
                </c:pt>
                <c:pt idx="779" formatCode="0.0">
                  <c:v>#N/A</c:v>
                </c:pt>
              </c:numCache>
            </c:numRef>
          </c:val>
          <c:smooth val="0"/>
          <c:extLst>
            <c:ext xmlns:c16="http://schemas.microsoft.com/office/drawing/2014/chart" uri="{C3380CC4-5D6E-409C-BE32-E72D297353CC}">
              <c16:uniqueId val="{0000002E-E632-438E-8051-3E0800128323}"/>
            </c:ext>
          </c:extLst>
        </c:ser>
        <c:dLbls>
          <c:dLblPos val="r"/>
          <c:showLegendKey val="0"/>
          <c:showVal val="1"/>
          <c:showCatName val="0"/>
          <c:showSerName val="0"/>
          <c:showPercent val="0"/>
          <c:showBubbleSize val="0"/>
        </c:dLbls>
        <c:marker val="1"/>
        <c:smooth val="0"/>
        <c:axId val="752798751"/>
        <c:axId val="307581152"/>
        <c:extLst>
          <c:ext xmlns:c15="http://schemas.microsoft.com/office/drawing/2012/chart" uri="{02D57815-91ED-43cb-92C2-25804820EDAC}">
            <c15:filteredLineSeries>
              <c15:ser>
                <c:idx val="9"/>
                <c:order val="9"/>
                <c:tx>
                  <c:v>12 MMT Forecast</c:v>
                </c:tx>
                <c:spPr>
                  <a:ln>
                    <a:noFill/>
                  </a:ln>
                </c:spPr>
                <c:marker>
                  <c:symbol val="diamond"/>
                  <c:size val="8"/>
                  <c:spPr>
                    <a:solidFill>
                      <a:srgbClr val="08A685"/>
                    </a:solidFill>
                    <a:ln>
                      <a:solidFill>
                        <a:srgbClr val="05715A"/>
                      </a:solidFill>
                    </a:ln>
                  </c:spPr>
                </c:marker>
                <c:dLbls>
                  <c:delete val="1"/>
                </c:dLbls>
                <c:cat>
                  <c:numRef>
                    <c:extLst>
                      <c:ext uri="{02D57815-91ED-43cb-92C2-25804820EDAC}">
                        <c15:formulaRef>
                          <c15:sqref>CONPRRES!$A$3:$A$1430</c15:sqref>
                        </c15:formulaRef>
                      </c:ext>
                    </c:extLst>
                    <c:numCache>
                      <c:formatCode>mmm\-yy</c:formatCode>
                      <c:ptCount val="1428"/>
                      <c:pt idx="0">
                        <c:v>23377</c:v>
                      </c:pt>
                      <c:pt idx="1">
                        <c:v>23408</c:v>
                      </c:pt>
                      <c:pt idx="2">
                        <c:v>23437</c:v>
                      </c:pt>
                      <c:pt idx="3">
                        <c:v>23468</c:v>
                      </c:pt>
                      <c:pt idx="4">
                        <c:v>23498</c:v>
                      </c:pt>
                      <c:pt idx="5">
                        <c:v>23529</c:v>
                      </c:pt>
                      <c:pt idx="6">
                        <c:v>23559</c:v>
                      </c:pt>
                      <c:pt idx="7">
                        <c:v>23590</c:v>
                      </c:pt>
                      <c:pt idx="8">
                        <c:v>23621</c:v>
                      </c:pt>
                      <c:pt idx="9">
                        <c:v>23651</c:v>
                      </c:pt>
                      <c:pt idx="10">
                        <c:v>23682</c:v>
                      </c:pt>
                      <c:pt idx="11">
                        <c:v>23712</c:v>
                      </c:pt>
                      <c:pt idx="12">
                        <c:v>23743</c:v>
                      </c:pt>
                      <c:pt idx="13">
                        <c:v>23774</c:v>
                      </c:pt>
                      <c:pt idx="14">
                        <c:v>23802</c:v>
                      </c:pt>
                      <c:pt idx="15">
                        <c:v>23833</c:v>
                      </c:pt>
                      <c:pt idx="16">
                        <c:v>23863</c:v>
                      </c:pt>
                      <c:pt idx="17">
                        <c:v>23894</c:v>
                      </c:pt>
                      <c:pt idx="18">
                        <c:v>23924</c:v>
                      </c:pt>
                      <c:pt idx="19">
                        <c:v>23955</c:v>
                      </c:pt>
                      <c:pt idx="20">
                        <c:v>23986</c:v>
                      </c:pt>
                      <c:pt idx="21">
                        <c:v>24016</c:v>
                      </c:pt>
                      <c:pt idx="22">
                        <c:v>24047</c:v>
                      </c:pt>
                      <c:pt idx="23">
                        <c:v>24077</c:v>
                      </c:pt>
                      <c:pt idx="24">
                        <c:v>24108</c:v>
                      </c:pt>
                      <c:pt idx="25">
                        <c:v>24139</c:v>
                      </c:pt>
                      <c:pt idx="26">
                        <c:v>24167</c:v>
                      </c:pt>
                      <c:pt idx="27">
                        <c:v>24198</c:v>
                      </c:pt>
                      <c:pt idx="28">
                        <c:v>24228</c:v>
                      </c:pt>
                      <c:pt idx="29">
                        <c:v>24259</c:v>
                      </c:pt>
                      <c:pt idx="30">
                        <c:v>24289</c:v>
                      </c:pt>
                      <c:pt idx="31">
                        <c:v>24320</c:v>
                      </c:pt>
                      <c:pt idx="32">
                        <c:v>24351</c:v>
                      </c:pt>
                      <c:pt idx="33">
                        <c:v>24381</c:v>
                      </c:pt>
                      <c:pt idx="34">
                        <c:v>24412</c:v>
                      </c:pt>
                      <c:pt idx="35">
                        <c:v>24442</c:v>
                      </c:pt>
                      <c:pt idx="36">
                        <c:v>24473</c:v>
                      </c:pt>
                      <c:pt idx="37">
                        <c:v>24504</c:v>
                      </c:pt>
                      <c:pt idx="38">
                        <c:v>24532</c:v>
                      </c:pt>
                      <c:pt idx="39">
                        <c:v>24563</c:v>
                      </c:pt>
                      <c:pt idx="40">
                        <c:v>24593</c:v>
                      </c:pt>
                      <c:pt idx="41">
                        <c:v>24624</c:v>
                      </c:pt>
                      <c:pt idx="42">
                        <c:v>24654</c:v>
                      </c:pt>
                      <c:pt idx="43">
                        <c:v>24685</c:v>
                      </c:pt>
                      <c:pt idx="44">
                        <c:v>24716</c:v>
                      </c:pt>
                      <c:pt idx="45">
                        <c:v>24746</c:v>
                      </c:pt>
                      <c:pt idx="46">
                        <c:v>24777</c:v>
                      </c:pt>
                      <c:pt idx="47">
                        <c:v>24807</c:v>
                      </c:pt>
                      <c:pt idx="48">
                        <c:v>24838</c:v>
                      </c:pt>
                      <c:pt idx="49">
                        <c:v>24869</c:v>
                      </c:pt>
                      <c:pt idx="50">
                        <c:v>24898</c:v>
                      </c:pt>
                      <c:pt idx="51">
                        <c:v>24929</c:v>
                      </c:pt>
                      <c:pt idx="52">
                        <c:v>24959</c:v>
                      </c:pt>
                      <c:pt idx="53">
                        <c:v>24990</c:v>
                      </c:pt>
                      <c:pt idx="54">
                        <c:v>25020</c:v>
                      </c:pt>
                      <c:pt idx="55">
                        <c:v>25051</c:v>
                      </c:pt>
                      <c:pt idx="56">
                        <c:v>25082</c:v>
                      </c:pt>
                      <c:pt idx="57">
                        <c:v>25112</c:v>
                      </c:pt>
                      <c:pt idx="58">
                        <c:v>25143</c:v>
                      </c:pt>
                      <c:pt idx="59">
                        <c:v>25173</c:v>
                      </c:pt>
                      <c:pt idx="60">
                        <c:v>25204</c:v>
                      </c:pt>
                      <c:pt idx="61">
                        <c:v>25235</c:v>
                      </c:pt>
                      <c:pt idx="62">
                        <c:v>25263</c:v>
                      </c:pt>
                      <c:pt idx="63">
                        <c:v>25294</c:v>
                      </c:pt>
                      <c:pt idx="64">
                        <c:v>25324</c:v>
                      </c:pt>
                      <c:pt idx="65">
                        <c:v>25355</c:v>
                      </c:pt>
                      <c:pt idx="66">
                        <c:v>25385</c:v>
                      </c:pt>
                      <c:pt idx="67">
                        <c:v>25416</c:v>
                      </c:pt>
                      <c:pt idx="68">
                        <c:v>25447</c:v>
                      </c:pt>
                      <c:pt idx="69">
                        <c:v>25477</c:v>
                      </c:pt>
                      <c:pt idx="70">
                        <c:v>25508</c:v>
                      </c:pt>
                      <c:pt idx="71">
                        <c:v>25538</c:v>
                      </c:pt>
                      <c:pt idx="72">
                        <c:v>25569</c:v>
                      </c:pt>
                      <c:pt idx="73">
                        <c:v>25600</c:v>
                      </c:pt>
                      <c:pt idx="74">
                        <c:v>25628</c:v>
                      </c:pt>
                      <c:pt idx="75">
                        <c:v>25659</c:v>
                      </c:pt>
                      <c:pt idx="76">
                        <c:v>25689</c:v>
                      </c:pt>
                      <c:pt idx="77">
                        <c:v>25720</c:v>
                      </c:pt>
                      <c:pt idx="78">
                        <c:v>25750</c:v>
                      </c:pt>
                      <c:pt idx="79">
                        <c:v>25781</c:v>
                      </c:pt>
                      <c:pt idx="80">
                        <c:v>25812</c:v>
                      </c:pt>
                      <c:pt idx="81">
                        <c:v>25842</c:v>
                      </c:pt>
                      <c:pt idx="82">
                        <c:v>25873</c:v>
                      </c:pt>
                      <c:pt idx="83">
                        <c:v>25903</c:v>
                      </c:pt>
                      <c:pt idx="84">
                        <c:v>25934</c:v>
                      </c:pt>
                      <c:pt idx="85">
                        <c:v>25965</c:v>
                      </c:pt>
                      <c:pt idx="86">
                        <c:v>25993</c:v>
                      </c:pt>
                      <c:pt idx="87">
                        <c:v>26024</c:v>
                      </c:pt>
                      <c:pt idx="88">
                        <c:v>26054</c:v>
                      </c:pt>
                      <c:pt idx="89">
                        <c:v>26085</c:v>
                      </c:pt>
                      <c:pt idx="90">
                        <c:v>26115</c:v>
                      </c:pt>
                      <c:pt idx="91">
                        <c:v>26146</c:v>
                      </c:pt>
                      <c:pt idx="92">
                        <c:v>26177</c:v>
                      </c:pt>
                      <c:pt idx="93">
                        <c:v>26207</c:v>
                      </c:pt>
                      <c:pt idx="94">
                        <c:v>26238</c:v>
                      </c:pt>
                      <c:pt idx="95">
                        <c:v>26268</c:v>
                      </c:pt>
                      <c:pt idx="96">
                        <c:v>26299</c:v>
                      </c:pt>
                      <c:pt idx="97">
                        <c:v>26330</c:v>
                      </c:pt>
                      <c:pt idx="98">
                        <c:v>26359</c:v>
                      </c:pt>
                      <c:pt idx="99">
                        <c:v>26390</c:v>
                      </c:pt>
                      <c:pt idx="100">
                        <c:v>26420</c:v>
                      </c:pt>
                      <c:pt idx="101">
                        <c:v>26451</c:v>
                      </c:pt>
                      <c:pt idx="102">
                        <c:v>26481</c:v>
                      </c:pt>
                      <c:pt idx="103">
                        <c:v>26512</c:v>
                      </c:pt>
                      <c:pt idx="104">
                        <c:v>26543</c:v>
                      </c:pt>
                      <c:pt idx="105">
                        <c:v>26573</c:v>
                      </c:pt>
                      <c:pt idx="106">
                        <c:v>26604</c:v>
                      </c:pt>
                      <c:pt idx="107">
                        <c:v>26634</c:v>
                      </c:pt>
                      <c:pt idx="108">
                        <c:v>26665</c:v>
                      </c:pt>
                      <c:pt idx="109">
                        <c:v>26696</c:v>
                      </c:pt>
                      <c:pt idx="110">
                        <c:v>26724</c:v>
                      </c:pt>
                      <c:pt idx="111">
                        <c:v>26755</c:v>
                      </c:pt>
                      <c:pt idx="112">
                        <c:v>26785</c:v>
                      </c:pt>
                      <c:pt idx="113">
                        <c:v>26816</c:v>
                      </c:pt>
                      <c:pt idx="114">
                        <c:v>26846</c:v>
                      </c:pt>
                      <c:pt idx="115">
                        <c:v>26877</c:v>
                      </c:pt>
                      <c:pt idx="116">
                        <c:v>26908</c:v>
                      </c:pt>
                      <c:pt idx="117">
                        <c:v>26938</c:v>
                      </c:pt>
                      <c:pt idx="118">
                        <c:v>26969</c:v>
                      </c:pt>
                      <c:pt idx="119">
                        <c:v>26999</c:v>
                      </c:pt>
                      <c:pt idx="120">
                        <c:v>27030</c:v>
                      </c:pt>
                      <c:pt idx="121">
                        <c:v>27061</c:v>
                      </c:pt>
                      <c:pt idx="122">
                        <c:v>27089</c:v>
                      </c:pt>
                      <c:pt idx="123">
                        <c:v>27120</c:v>
                      </c:pt>
                      <c:pt idx="124">
                        <c:v>27150</c:v>
                      </c:pt>
                      <c:pt idx="125">
                        <c:v>27181</c:v>
                      </c:pt>
                      <c:pt idx="126">
                        <c:v>27211</c:v>
                      </c:pt>
                      <c:pt idx="127">
                        <c:v>27242</c:v>
                      </c:pt>
                      <c:pt idx="128">
                        <c:v>27273</c:v>
                      </c:pt>
                      <c:pt idx="129">
                        <c:v>27303</c:v>
                      </c:pt>
                      <c:pt idx="130">
                        <c:v>27334</c:v>
                      </c:pt>
                      <c:pt idx="131">
                        <c:v>27364</c:v>
                      </c:pt>
                      <c:pt idx="132">
                        <c:v>27395</c:v>
                      </c:pt>
                      <c:pt idx="133">
                        <c:v>27426</c:v>
                      </c:pt>
                      <c:pt idx="134">
                        <c:v>27454</c:v>
                      </c:pt>
                      <c:pt idx="135">
                        <c:v>27485</c:v>
                      </c:pt>
                      <c:pt idx="136">
                        <c:v>27515</c:v>
                      </c:pt>
                      <c:pt idx="137">
                        <c:v>27546</c:v>
                      </c:pt>
                      <c:pt idx="138">
                        <c:v>27576</c:v>
                      </c:pt>
                      <c:pt idx="139">
                        <c:v>27607</c:v>
                      </c:pt>
                      <c:pt idx="140">
                        <c:v>27638</c:v>
                      </c:pt>
                      <c:pt idx="141">
                        <c:v>27668</c:v>
                      </c:pt>
                      <c:pt idx="142">
                        <c:v>27699</c:v>
                      </c:pt>
                      <c:pt idx="143">
                        <c:v>27729</c:v>
                      </c:pt>
                      <c:pt idx="144">
                        <c:v>27760</c:v>
                      </c:pt>
                      <c:pt idx="145">
                        <c:v>27791</c:v>
                      </c:pt>
                      <c:pt idx="146">
                        <c:v>27820</c:v>
                      </c:pt>
                      <c:pt idx="147">
                        <c:v>27851</c:v>
                      </c:pt>
                      <c:pt idx="148">
                        <c:v>27881</c:v>
                      </c:pt>
                      <c:pt idx="149">
                        <c:v>27912</c:v>
                      </c:pt>
                      <c:pt idx="150">
                        <c:v>27942</c:v>
                      </c:pt>
                      <c:pt idx="151">
                        <c:v>27973</c:v>
                      </c:pt>
                      <c:pt idx="152">
                        <c:v>28004</c:v>
                      </c:pt>
                      <c:pt idx="153">
                        <c:v>28034</c:v>
                      </c:pt>
                      <c:pt idx="154">
                        <c:v>28065</c:v>
                      </c:pt>
                      <c:pt idx="155">
                        <c:v>28095</c:v>
                      </c:pt>
                      <c:pt idx="156">
                        <c:v>28126</c:v>
                      </c:pt>
                      <c:pt idx="157">
                        <c:v>28157</c:v>
                      </c:pt>
                      <c:pt idx="158">
                        <c:v>28185</c:v>
                      </c:pt>
                      <c:pt idx="159">
                        <c:v>28216</c:v>
                      </c:pt>
                      <c:pt idx="160">
                        <c:v>28246</c:v>
                      </c:pt>
                      <c:pt idx="161">
                        <c:v>28277</c:v>
                      </c:pt>
                      <c:pt idx="162">
                        <c:v>28307</c:v>
                      </c:pt>
                      <c:pt idx="163">
                        <c:v>28338</c:v>
                      </c:pt>
                      <c:pt idx="164">
                        <c:v>28369</c:v>
                      </c:pt>
                      <c:pt idx="165">
                        <c:v>28399</c:v>
                      </c:pt>
                      <c:pt idx="166">
                        <c:v>28430</c:v>
                      </c:pt>
                      <c:pt idx="167">
                        <c:v>28460</c:v>
                      </c:pt>
                      <c:pt idx="168">
                        <c:v>28491</c:v>
                      </c:pt>
                      <c:pt idx="169">
                        <c:v>28522</c:v>
                      </c:pt>
                      <c:pt idx="170">
                        <c:v>28550</c:v>
                      </c:pt>
                      <c:pt idx="171">
                        <c:v>28581</c:v>
                      </c:pt>
                      <c:pt idx="172">
                        <c:v>28611</c:v>
                      </c:pt>
                      <c:pt idx="173">
                        <c:v>28642</c:v>
                      </c:pt>
                      <c:pt idx="174">
                        <c:v>28672</c:v>
                      </c:pt>
                      <c:pt idx="175">
                        <c:v>28703</c:v>
                      </c:pt>
                      <c:pt idx="176">
                        <c:v>28734</c:v>
                      </c:pt>
                      <c:pt idx="177">
                        <c:v>28764</c:v>
                      </c:pt>
                      <c:pt idx="178">
                        <c:v>28795</c:v>
                      </c:pt>
                      <c:pt idx="179">
                        <c:v>28825</c:v>
                      </c:pt>
                      <c:pt idx="180">
                        <c:v>28856</c:v>
                      </c:pt>
                      <c:pt idx="181">
                        <c:v>28887</c:v>
                      </c:pt>
                      <c:pt idx="182">
                        <c:v>28915</c:v>
                      </c:pt>
                      <c:pt idx="183">
                        <c:v>28946</c:v>
                      </c:pt>
                      <c:pt idx="184">
                        <c:v>28976</c:v>
                      </c:pt>
                      <c:pt idx="185">
                        <c:v>29007</c:v>
                      </c:pt>
                      <c:pt idx="186">
                        <c:v>29037</c:v>
                      </c:pt>
                      <c:pt idx="187">
                        <c:v>29068</c:v>
                      </c:pt>
                      <c:pt idx="188">
                        <c:v>29099</c:v>
                      </c:pt>
                      <c:pt idx="189">
                        <c:v>29129</c:v>
                      </c:pt>
                      <c:pt idx="190">
                        <c:v>29160</c:v>
                      </c:pt>
                      <c:pt idx="191">
                        <c:v>29190</c:v>
                      </c:pt>
                      <c:pt idx="192">
                        <c:v>29221</c:v>
                      </c:pt>
                      <c:pt idx="193">
                        <c:v>29252</c:v>
                      </c:pt>
                      <c:pt idx="194">
                        <c:v>29281</c:v>
                      </c:pt>
                      <c:pt idx="195">
                        <c:v>29312</c:v>
                      </c:pt>
                      <c:pt idx="196">
                        <c:v>29342</c:v>
                      </c:pt>
                      <c:pt idx="197">
                        <c:v>29373</c:v>
                      </c:pt>
                      <c:pt idx="198">
                        <c:v>29403</c:v>
                      </c:pt>
                      <c:pt idx="199">
                        <c:v>29434</c:v>
                      </c:pt>
                      <c:pt idx="200">
                        <c:v>29465</c:v>
                      </c:pt>
                      <c:pt idx="201">
                        <c:v>29495</c:v>
                      </c:pt>
                      <c:pt idx="202">
                        <c:v>29526</c:v>
                      </c:pt>
                      <c:pt idx="203">
                        <c:v>29556</c:v>
                      </c:pt>
                      <c:pt idx="204">
                        <c:v>29587</c:v>
                      </c:pt>
                      <c:pt idx="205">
                        <c:v>29618</c:v>
                      </c:pt>
                      <c:pt idx="206">
                        <c:v>29646</c:v>
                      </c:pt>
                      <c:pt idx="207">
                        <c:v>29677</c:v>
                      </c:pt>
                      <c:pt idx="208">
                        <c:v>29707</c:v>
                      </c:pt>
                      <c:pt idx="209">
                        <c:v>29738</c:v>
                      </c:pt>
                      <c:pt idx="210">
                        <c:v>29768</c:v>
                      </c:pt>
                      <c:pt idx="211">
                        <c:v>29799</c:v>
                      </c:pt>
                      <c:pt idx="212">
                        <c:v>29830</c:v>
                      </c:pt>
                      <c:pt idx="213">
                        <c:v>29860</c:v>
                      </c:pt>
                      <c:pt idx="214">
                        <c:v>29891</c:v>
                      </c:pt>
                      <c:pt idx="215">
                        <c:v>29921</c:v>
                      </c:pt>
                      <c:pt idx="216">
                        <c:v>29952</c:v>
                      </c:pt>
                      <c:pt idx="217">
                        <c:v>29983</c:v>
                      </c:pt>
                      <c:pt idx="218">
                        <c:v>30011</c:v>
                      </c:pt>
                      <c:pt idx="219">
                        <c:v>30042</c:v>
                      </c:pt>
                      <c:pt idx="220">
                        <c:v>30072</c:v>
                      </c:pt>
                      <c:pt idx="221">
                        <c:v>30103</c:v>
                      </c:pt>
                      <c:pt idx="222">
                        <c:v>30133</c:v>
                      </c:pt>
                      <c:pt idx="223">
                        <c:v>30164</c:v>
                      </c:pt>
                      <c:pt idx="224">
                        <c:v>30195</c:v>
                      </c:pt>
                      <c:pt idx="225">
                        <c:v>30225</c:v>
                      </c:pt>
                      <c:pt idx="226">
                        <c:v>30256</c:v>
                      </c:pt>
                      <c:pt idx="227">
                        <c:v>30286</c:v>
                      </c:pt>
                      <c:pt idx="228">
                        <c:v>30317</c:v>
                      </c:pt>
                      <c:pt idx="229">
                        <c:v>30348</c:v>
                      </c:pt>
                      <c:pt idx="230">
                        <c:v>30376</c:v>
                      </c:pt>
                      <c:pt idx="231">
                        <c:v>30407</c:v>
                      </c:pt>
                      <c:pt idx="232">
                        <c:v>30437</c:v>
                      </c:pt>
                      <c:pt idx="233">
                        <c:v>30468</c:v>
                      </c:pt>
                      <c:pt idx="234">
                        <c:v>30498</c:v>
                      </c:pt>
                      <c:pt idx="235">
                        <c:v>30529</c:v>
                      </c:pt>
                      <c:pt idx="236">
                        <c:v>30560</c:v>
                      </c:pt>
                      <c:pt idx="237">
                        <c:v>30590</c:v>
                      </c:pt>
                      <c:pt idx="238">
                        <c:v>30621</c:v>
                      </c:pt>
                      <c:pt idx="239">
                        <c:v>30651</c:v>
                      </c:pt>
                      <c:pt idx="240">
                        <c:v>30682</c:v>
                      </c:pt>
                      <c:pt idx="241">
                        <c:v>30713</c:v>
                      </c:pt>
                      <c:pt idx="242">
                        <c:v>30742</c:v>
                      </c:pt>
                      <c:pt idx="243">
                        <c:v>30773</c:v>
                      </c:pt>
                      <c:pt idx="244">
                        <c:v>30803</c:v>
                      </c:pt>
                      <c:pt idx="245">
                        <c:v>30834</c:v>
                      </c:pt>
                      <c:pt idx="246">
                        <c:v>30864</c:v>
                      </c:pt>
                      <c:pt idx="247">
                        <c:v>30895</c:v>
                      </c:pt>
                      <c:pt idx="248">
                        <c:v>30926</c:v>
                      </c:pt>
                      <c:pt idx="249">
                        <c:v>30956</c:v>
                      </c:pt>
                      <c:pt idx="250">
                        <c:v>30987</c:v>
                      </c:pt>
                      <c:pt idx="251">
                        <c:v>31017</c:v>
                      </c:pt>
                      <c:pt idx="252">
                        <c:v>31048</c:v>
                      </c:pt>
                      <c:pt idx="253">
                        <c:v>31079</c:v>
                      </c:pt>
                      <c:pt idx="254">
                        <c:v>31107</c:v>
                      </c:pt>
                      <c:pt idx="255">
                        <c:v>31138</c:v>
                      </c:pt>
                      <c:pt idx="256">
                        <c:v>31168</c:v>
                      </c:pt>
                      <c:pt idx="257">
                        <c:v>31199</c:v>
                      </c:pt>
                      <c:pt idx="258">
                        <c:v>31229</c:v>
                      </c:pt>
                      <c:pt idx="259">
                        <c:v>31260</c:v>
                      </c:pt>
                      <c:pt idx="260">
                        <c:v>31291</c:v>
                      </c:pt>
                      <c:pt idx="261">
                        <c:v>31321</c:v>
                      </c:pt>
                      <c:pt idx="262">
                        <c:v>31352</c:v>
                      </c:pt>
                      <c:pt idx="263">
                        <c:v>31382</c:v>
                      </c:pt>
                      <c:pt idx="264">
                        <c:v>31413</c:v>
                      </c:pt>
                      <c:pt idx="265">
                        <c:v>31444</c:v>
                      </c:pt>
                      <c:pt idx="266">
                        <c:v>31472</c:v>
                      </c:pt>
                      <c:pt idx="267">
                        <c:v>31503</c:v>
                      </c:pt>
                      <c:pt idx="268">
                        <c:v>31533</c:v>
                      </c:pt>
                      <c:pt idx="269">
                        <c:v>31564</c:v>
                      </c:pt>
                      <c:pt idx="270">
                        <c:v>31594</c:v>
                      </c:pt>
                      <c:pt idx="271">
                        <c:v>31625</c:v>
                      </c:pt>
                      <c:pt idx="272">
                        <c:v>31656</c:v>
                      </c:pt>
                      <c:pt idx="273">
                        <c:v>31686</c:v>
                      </c:pt>
                      <c:pt idx="274">
                        <c:v>31717</c:v>
                      </c:pt>
                      <c:pt idx="275">
                        <c:v>31747</c:v>
                      </c:pt>
                      <c:pt idx="276">
                        <c:v>31778</c:v>
                      </c:pt>
                      <c:pt idx="277">
                        <c:v>31809</c:v>
                      </c:pt>
                      <c:pt idx="278">
                        <c:v>31837</c:v>
                      </c:pt>
                      <c:pt idx="279">
                        <c:v>31868</c:v>
                      </c:pt>
                      <c:pt idx="280">
                        <c:v>31898</c:v>
                      </c:pt>
                      <c:pt idx="281">
                        <c:v>31929</c:v>
                      </c:pt>
                      <c:pt idx="282">
                        <c:v>31959</c:v>
                      </c:pt>
                      <c:pt idx="283">
                        <c:v>31990</c:v>
                      </c:pt>
                      <c:pt idx="284">
                        <c:v>32021</c:v>
                      </c:pt>
                      <c:pt idx="285">
                        <c:v>32051</c:v>
                      </c:pt>
                      <c:pt idx="286">
                        <c:v>32082</c:v>
                      </c:pt>
                      <c:pt idx="287">
                        <c:v>32112</c:v>
                      </c:pt>
                      <c:pt idx="288">
                        <c:v>32143</c:v>
                      </c:pt>
                      <c:pt idx="289">
                        <c:v>32174</c:v>
                      </c:pt>
                      <c:pt idx="290">
                        <c:v>32203</c:v>
                      </c:pt>
                      <c:pt idx="291">
                        <c:v>32234</c:v>
                      </c:pt>
                      <c:pt idx="292">
                        <c:v>32264</c:v>
                      </c:pt>
                      <c:pt idx="293">
                        <c:v>32295</c:v>
                      </c:pt>
                      <c:pt idx="294">
                        <c:v>32325</c:v>
                      </c:pt>
                      <c:pt idx="295">
                        <c:v>32356</c:v>
                      </c:pt>
                      <c:pt idx="296">
                        <c:v>32387</c:v>
                      </c:pt>
                      <c:pt idx="297">
                        <c:v>32417</c:v>
                      </c:pt>
                      <c:pt idx="298">
                        <c:v>32448</c:v>
                      </c:pt>
                      <c:pt idx="299">
                        <c:v>32478</c:v>
                      </c:pt>
                      <c:pt idx="300">
                        <c:v>32509</c:v>
                      </c:pt>
                      <c:pt idx="301">
                        <c:v>32540</c:v>
                      </c:pt>
                      <c:pt idx="302">
                        <c:v>32568</c:v>
                      </c:pt>
                      <c:pt idx="303">
                        <c:v>32599</c:v>
                      </c:pt>
                      <c:pt idx="304">
                        <c:v>32629</c:v>
                      </c:pt>
                      <c:pt idx="305">
                        <c:v>32660</c:v>
                      </c:pt>
                      <c:pt idx="306">
                        <c:v>32690</c:v>
                      </c:pt>
                      <c:pt idx="307">
                        <c:v>32721</c:v>
                      </c:pt>
                      <c:pt idx="308">
                        <c:v>32752</c:v>
                      </c:pt>
                      <c:pt idx="309">
                        <c:v>32782</c:v>
                      </c:pt>
                      <c:pt idx="310">
                        <c:v>32813</c:v>
                      </c:pt>
                      <c:pt idx="311">
                        <c:v>32843</c:v>
                      </c:pt>
                      <c:pt idx="312">
                        <c:v>32874</c:v>
                      </c:pt>
                      <c:pt idx="313">
                        <c:v>32905</c:v>
                      </c:pt>
                      <c:pt idx="314">
                        <c:v>32933</c:v>
                      </c:pt>
                      <c:pt idx="315">
                        <c:v>32964</c:v>
                      </c:pt>
                      <c:pt idx="316">
                        <c:v>32994</c:v>
                      </c:pt>
                      <c:pt idx="317">
                        <c:v>33025</c:v>
                      </c:pt>
                      <c:pt idx="318">
                        <c:v>33055</c:v>
                      </c:pt>
                      <c:pt idx="319">
                        <c:v>33086</c:v>
                      </c:pt>
                      <c:pt idx="320">
                        <c:v>33117</c:v>
                      </c:pt>
                      <c:pt idx="321">
                        <c:v>33147</c:v>
                      </c:pt>
                      <c:pt idx="322">
                        <c:v>33178</c:v>
                      </c:pt>
                      <c:pt idx="323">
                        <c:v>33208</c:v>
                      </c:pt>
                      <c:pt idx="324">
                        <c:v>33239</c:v>
                      </c:pt>
                      <c:pt idx="325">
                        <c:v>33270</c:v>
                      </c:pt>
                      <c:pt idx="326">
                        <c:v>33298</c:v>
                      </c:pt>
                      <c:pt idx="327">
                        <c:v>33329</c:v>
                      </c:pt>
                      <c:pt idx="328">
                        <c:v>33359</c:v>
                      </c:pt>
                      <c:pt idx="329">
                        <c:v>33390</c:v>
                      </c:pt>
                      <c:pt idx="330">
                        <c:v>33420</c:v>
                      </c:pt>
                      <c:pt idx="331">
                        <c:v>33451</c:v>
                      </c:pt>
                      <c:pt idx="332">
                        <c:v>33482</c:v>
                      </c:pt>
                      <c:pt idx="333">
                        <c:v>33512</c:v>
                      </c:pt>
                      <c:pt idx="334">
                        <c:v>33543</c:v>
                      </c:pt>
                      <c:pt idx="335">
                        <c:v>33573</c:v>
                      </c:pt>
                      <c:pt idx="336">
                        <c:v>33604</c:v>
                      </c:pt>
                      <c:pt idx="337">
                        <c:v>33635</c:v>
                      </c:pt>
                      <c:pt idx="338">
                        <c:v>33664</c:v>
                      </c:pt>
                      <c:pt idx="339">
                        <c:v>33695</c:v>
                      </c:pt>
                      <c:pt idx="340">
                        <c:v>33725</c:v>
                      </c:pt>
                      <c:pt idx="341">
                        <c:v>33756</c:v>
                      </c:pt>
                      <c:pt idx="342">
                        <c:v>33786</c:v>
                      </c:pt>
                      <c:pt idx="343">
                        <c:v>33817</c:v>
                      </c:pt>
                      <c:pt idx="344">
                        <c:v>33848</c:v>
                      </c:pt>
                      <c:pt idx="345">
                        <c:v>33878</c:v>
                      </c:pt>
                      <c:pt idx="346">
                        <c:v>33909</c:v>
                      </c:pt>
                      <c:pt idx="347">
                        <c:v>33939</c:v>
                      </c:pt>
                      <c:pt idx="348">
                        <c:v>33970</c:v>
                      </c:pt>
                      <c:pt idx="349">
                        <c:v>34001</c:v>
                      </c:pt>
                      <c:pt idx="350">
                        <c:v>34029</c:v>
                      </c:pt>
                      <c:pt idx="351">
                        <c:v>34060</c:v>
                      </c:pt>
                      <c:pt idx="352">
                        <c:v>34090</c:v>
                      </c:pt>
                      <c:pt idx="353">
                        <c:v>34121</c:v>
                      </c:pt>
                      <c:pt idx="354">
                        <c:v>34151</c:v>
                      </c:pt>
                      <c:pt idx="355">
                        <c:v>34182</c:v>
                      </c:pt>
                      <c:pt idx="356">
                        <c:v>34213</c:v>
                      </c:pt>
                      <c:pt idx="357">
                        <c:v>34243</c:v>
                      </c:pt>
                      <c:pt idx="358">
                        <c:v>34274</c:v>
                      </c:pt>
                      <c:pt idx="359">
                        <c:v>34304</c:v>
                      </c:pt>
                      <c:pt idx="360">
                        <c:v>34335</c:v>
                      </c:pt>
                      <c:pt idx="361">
                        <c:v>34366</c:v>
                      </c:pt>
                      <c:pt idx="362">
                        <c:v>34394</c:v>
                      </c:pt>
                      <c:pt idx="363">
                        <c:v>34425</c:v>
                      </c:pt>
                      <c:pt idx="364">
                        <c:v>34455</c:v>
                      </c:pt>
                      <c:pt idx="365">
                        <c:v>34486</c:v>
                      </c:pt>
                      <c:pt idx="366">
                        <c:v>34516</c:v>
                      </c:pt>
                      <c:pt idx="367">
                        <c:v>34547</c:v>
                      </c:pt>
                      <c:pt idx="368">
                        <c:v>34578</c:v>
                      </c:pt>
                      <c:pt idx="369">
                        <c:v>34608</c:v>
                      </c:pt>
                      <c:pt idx="370">
                        <c:v>34639</c:v>
                      </c:pt>
                      <c:pt idx="371">
                        <c:v>34669</c:v>
                      </c:pt>
                      <c:pt idx="372">
                        <c:v>34700</c:v>
                      </c:pt>
                      <c:pt idx="373">
                        <c:v>34731</c:v>
                      </c:pt>
                      <c:pt idx="374">
                        <c:v>34759</c:v>
                      </c:pt>
                      <c:pt idx="375">
                        <c:v>34790</c:v>
                      </c:pt>
                      <c:pt idx="376">
                        <c:v>34820</c:v>
                      </c:pt>
                      <c:pt idx="377">
                        <c:v>34851</c:v>
                      </c:pt>
                      <c:pt idx="378">
                        <c:v>34881</c:v>
                      </c:pt>
                      <c:pt idx="379">
                        <c:v>34912</c:v>
                      </c:pt>
                      <c:pt idx="380">
                        <c:v>34943</c:v>
                      </c:pt>
                      <c:pt idx="381">
                        <c:v>34973</c:v>
                      </c:pt>
                      <c:pt idx="382">
                        <c:v>35004</c:v>
                      </c:pt>
                      <c:pt idx="383">
                        <c:v>35034</c:v>
                      </c:pt>
                      <c:pt idx="384">
                        <c:v>35065</c:v>
                      </c:pt>
                      <c:pt idx="385">
                        <c:v>35096</c:v>
                      </c:pt>
                      <c:pt idx="386">
                        <c:v>35125</c:v>
                      </c:pt>
                      <c:pt idx="387">
                        <c:v>35156</c:v>
                      </c:pt>
                      <c:pt idx="388">
                        <c:v>35186</c:v>
                      </c:pt>
                      <c:pt idx="389">
                        <c:v>35217</c:v>
                      </c:pt>
                      <c:pt idx="390">
                        <c:v>35247</c:v>
                      </c:pt>
                      <c:pt idx="391">
                        <c:v>35278</c:v>
                      </c:pt>
                      <c:pt idx="392">
                        <c:v>35309</c:v>
                      </c:pt>
                      <c:pt idx="393">
                        <c:v>35339</c:v>
                      </c:pt>
                      <c:pt idx="394">
                        <c:v>35370</c:v>
                      </c:pt>
                      <c:pt idx="395">
                        <c:v>35400</c:v>
                      </c:pt>
                      <c:pt idx="396">
                        <c:v>35431</c:v>
                      </c:pt>
                      <c:pt idx="397">
                        <c:v>35462</c:v>
                      </c:pt>
                      <c:pt idx="398">
                        <c:v>35490</c:v>
                      </c:pt>
                      <c:pt idx="399">
                        <c:v>35521</c:v>
                      </c:pt>
                      <c:pt idx="400">
                        <c:v>35551</c:v>
                      </c:pt>
                      <c:pt idx="401">
                        <c:v>35582</c:v>
                      </c:pt>
                      <c:pt idx="402">
                        <c:v>35612</c:v>
                      </c:pt>
                      <c:pt idx="403">
                        <c:v>35643</c:v>
                      </c:pt>
                      <c:pt idx="404">
                        <c:v>35674</c:v>
                      </c:pt>
                      <c:pt idx="405">
                        <c:v>35704</c:v>
                      </c:pt>
                      <c:pt idx="406">
                        <c:v>35735</c:v>
                      </c:pt>
                      <c:pt idx="407">
                        <c:v>35765</c:v>
                      </c:pt>
                      <c:pt idx="408">
                        <c:v>35796</c:v>
                      </c:pt>
                      <c:pt idx="409">
                        <c:v>35827</c:v>
                      </c:pt>
                      <c:pt idx="410">
                        <c:v>35855</c:v>
                      </c:pt>
                      <c:pt idx="411">
                        <c:v>35886</c:v>
                      </c:pt>
                      <c:pt idx="412">
                        <c:v>35916</c:v>
                      </c:pt>
                      <c:pt idx="413">
                        <c:v>35947</c:v>
                      </c:pt>
                      <c:pt idx="414">
                        <c:v>35977</c:v>
                      </c:pt>
                      <c:pt idx="415">
                        <c:v>36008</c:v>
                      </c:pt>
                      <c:pt idx="416">
                        <c:v>36039</c:v>
                      </c:pt>
                      <c:pt idx="417">
                        <c:v>36069</c:v>
                      </c:pt>
                      <c:pt idx="418">
                        <c:v>36100</c:v>
                      </c:pt>
                      <c:pt idx="419">
                        <c:v>36130</c:v>
                      </c:pt>
                      <c:pt idx="420">
                        <c:v>36161</c:v>
                      </c:pt>
                      <c:pt idx="421">
                        <c:v>36192</c:v>
                      </c:pt>
                      <c:pt idx="422">
                        <c:v>36220</c:v>
                      </c:pt>
                      <c:pt idx="423">
                        <c:v>36251</c:v>
                      </c:pt>
                      <c:pt idx="424">
                        <c:v>36281</c:v>
                      </c:pt>
                      <c:pt idx="425">
                        <c:v>36312</c:v>
                      </c:pt>
                      <c:pt idx="426">
                        <c:v>36342</c:v>
                      </c:pt>
                      <c:pt idx="427">
                        <c:v>36373</c:v>
                      </c:pt>
                      <c:pt idx="428">
                        <c:v>36404</c:v>
                      </c:pt>
                      <c:pt idx="429">
                        <c:v>36434</c:v>
                      </c:pt>
                      <c:pt idx="430">
                        <c:v>36465</c:v>
                      </c:pt>
                      <c:pt idx="431">
                        <c:v>36495</c:v>
                      </c:pt>
                      <c:pt idx="432">
                        <c:v>36526</c:v>
                      </c:pt>
                      <c:pt idx="433">
                        <c:v>36557</c:v>
                      </c:pt>
                      <c:pt idx="434">
                        <c:v>36586</c:v>
                      </c:pt>
                      <c:pt idx="435">
                        <c:v>36617</c:v>
                      </c:pt>
                      <c:pt idx="436">
                        <c:v>36647</c:v>
                      </c:pt>
                      <c:pt idx="437">
                        <c:v>36678</c:v>
                      </c:pt>
                      <c:pt idx="438">
                        <c:v>36708</c:v>
                      </c:pt>
                      <c:pt idx="439">
                        <c:v>36739</c:v>
                      </c:pt>
                      <c:pt idx="440">
                        <c:v>36770</c:v>
                      </c:pt>
                      <c:pt idx="441">
                        <c:v>36800</c:v>
                      </c:pt>
                      <c:pt idx="442">
                        <c:v>36831</c:v>
                      </c:pt>
                      <c:pt idx="443">
                        <c:v>36861</c:v>
                      </c:pt>
                      <c:pt idx="444">
                        <c:v>36892</c:v>
                      </c:pt>
                      <c:pt idx="445">
                        <c:v>36923</c:v>
                      </c:pt>
                      <c:pt idx="446">
                        <c:v>36951</c:v>
                      </c:pt>
                      <c:pt idx="447">
                        <c:v>36982</c:v>
                      </c:pt>
                      <c:pt idx="448">
                        <c:v>37012</c:v>
                      </c:pt>
                      <c:pt idx="449">
                        <c:v>37043</c:v>
                      </c:pt>
                      <c:pt idx="450">
                        <c:v>37073</c:v>
                      </c:pt>
                      <c:pt idx="451">
                        <c:v>37104</c:v>
                      </c:pt>
                      <c:pt idx="452">
                        <c:v>37135</c:v>
                      </c:pt>
                      <c:pt idx="453">
                        <c:v>37165</c:v>
                      </c:pt>
                      <c:pt idx="454">
                        <c:v>37196</c:v>
                      </c:pt>
                      <c:pt idx="455">
                        <c:v>37226</c:v>
                      </c:pt>
                      <c:pt idx="456">
                        <c:v>37257</c:v>
                      </c:pt>
                      <c:pt idx="457">
                        <c:v>37288</c:v>
                      </c:pt>
                      <c:pt idx="458">
                        <c:v>37316</c:v>
                      </c:pt>
                      <c:pt idx="459">
                        <c:v>37347</c:v>
                      </c:pt>
                      <c:pt idx="460">
                        <c:v>37377</c:v>
                      </c:pt>
                      <c:pt idx="461">
                        <c:v>37408</c:v>
                      </c:pt>
                      <c:pt idx="462">
                        <c:v>37438</c:v>
                      </c:pt>
                      <c:pt idx="463">
                        <c:v>37469</c:v>
                      </c:pt>
                      <c:pt idx="464">
                        <c:v>37500</c:v>
                      </c:pt>
                      <c:pt idx="465">
                        <c:v>37530</c:v>
                      </c:pt>
                      <c:pt idx="466">
                        <c:v>37561</c:v>
                      </c:pt>
                      <c:pt idx="467">
                        <c:v>37591</c:v>
                      </c:pt>
                      <c:pt idx="468">
                        <c:v>37622</c:v>
                      </c:pt>
                      <c:pt idx="469">
                        <c:v>37653</c:v>
                      </c:pt>
                      <c:pt idx="470">
                        <c:v>37681</c:v>
                      </c:pt>
                      <c:pt idx="471">
                        <c:v>37712</c:v>
                      </c:pt>
                      <c:pt idx="472">
                        <c:v>37742</c:v>
                      </c:pt>
                      <c:pt idx="473">
                        <c:v>37773</c:v>
                      </c:pt>
                      <c:pt idx="474">
                        <c:v>37803</c:v>
                      </c:pt>
                      <c:pt idx="475">
                        <c:v>37834</c:v>
                      </c:pt>
                      <c:pt idx="476">
                        <c:v>37865</c:v>
                      </c:pt>
                      <c:pt idx="477">
                        <c:v>37895</c:v>
                      </c:pt>
                      <c:pt idx="478">
                        <c:v>37926</c:v>
                      </c:pt>
                      <c:pt idx="479">
                        <c:v>37956</c:v>
                      </c:pt>
                      <c:pt idx="480">
                        <c:v>37987</c:v>
                      </c:pt>
                      <c:pt idx="481">
                        <c:v>38018</c:v>
                      </c:pt>
                      <c:pt idx="482">
                        <c:v>38047</c:v>
                      </c:pt>
                      <c:pt idx="483">
                        <c:v>38078</c:v>
                      </c:pt>
                      <c:pt idx="484">
                        <c:v>38108</c:v>
                      </c:pt>
                      <c:pt idx="485">
                        <c:v>38139</c:v>
                      </c:pt>
                      <c:pt idx="486">
                        <c:v>38169</c:v>
                      </c:pt>
                      <c:pt idx="487">
                        <c:v>38200</c:v>
                      </c:pt>
                      <c:pt idx="488">
                        <c:v>38231</c:v>
                      </c:pt>
                      <c:pt idx="489">
                        <c:v>38261</c:v>
                      </c:pt>
                      <c:pt idx="490">
                        <c:v>38292</c:v>
                      </c:pt>
                      <c:pt idx="491">
                        <c:v>38322</c:v>
                      </c:pt>
                      <c:pt idx="492">
                        <c:v>38353</c:v>
                      </c:pt>
                      <c:pt idx="493">
                        <c:v>38384</c:v>
                      </c:pt>
                      <c:pt idx="494">
                        <c:v>38412</c:v>
                      </c:pt>
                      <c:pt idx="495">
                        <c:v>38443</c:v>
                      </c:pt>
                      <c:pt idx="496">
                        <c:v>38473</c:v>
                      </c:pt>
                      <c:pt idx="497">
                        <c:v>38504</c:v>
                      </c:pt>
                      <c:pt idx="498">
                        <c:v>38534</c:v>
                      </c:pt>
                      <c:pt idx="499">
                        <c:v>38565</c:v>
                      </c:pt>
                      <c:pt idx="500">
                        <c:v>38596</c:v>
                      </c:pt>
                      <c:pt idx="501">
                        <c:v>38626</c:v>
                      </c:pt>
                      <c:pt idx="502">
                        <c:v>38657</c:v>
                      </c:pt>
                      <c:pt idx="503">
                        <c:v>38687</c:v>
                      </c:pt>
                      <c:pt idx="504">
                        <c:v>38718</c:v>
                      </c:pt>
                      <c:pt idx="505">
                        <c:v>38749</c:v>
                      </c:pt>
                      <c:pt idx="506">
                        <c:v>38777</c:v>
                      </c:pt>
                      <c:pt idx="507">
                        <c:v>38808</c:v>
                      </c:pt>
                      <c:pt idx="508">
                        <c:v>38838</c:v>
                      </c:pt>
                      <c:pt idx="509">
                        <c:v>38869</c:v>
                      </c:pt>
                      <c:pt idx="510">
                        <c:v>38899</c:v>
                      </c:pt>
                      <c:pt idx="511">
                        <c:v>38930</c:v>
                      </c:pt>
                      <c:pt idx="512">
                        <c:v>38961</c:v>
                      </c:pt>
                      <c:pt idx="513">
                        <c:v>38991</c:v>
                      </c:pt>
                      <c:pt idx="514">
                        <c:v>39022</c:v>
                      </c:pt>
                      <c:pt idx="515">
                        <c:v>39052</c:v>
                      </c:pt>
                      <c:pt idx="516">
                        <c:v>39083</c:v>
                      </c:pt>
                      <c:pt idx="517">
                        <c:v>39114</c:v>
                      </c:pt>
                      <c:pt idx="518">
                        <c:v>39142</c:v>
                      </c:pt>
                      <c:pt idx="519">
                        <c:v>39173</c:v>
                      </c:pt>
                      <c:pt idx="520">
                        <c:v>39203</c:v>
                      </c:pt>
                      <c:pt idx="521">
                        <c:v>39234</c:v>
                      </c:pt>
                      <c:pt idx="522">
                        <c:v>39264</c:v>
                      </c:pt>
                      <c:pt idx="523">
                        <c:v>39295</c:v>
                      </c:pt>
                      <c:pt idx="524">
                        <c:v>39326</c:v>
                      </c:pt>
                      <c:pt idx="525">
                        <c:v>39356</c:v>
                      </c:pt>
                      <c:pt idx="526">
                        <c:v>39387</c:v>
                      </c:pt>
                      <c:pt idx="527">
                        <c:v>39417</c:v>
                      </c:pt>
                      <c:pt idx="528">
                        <c:v>39448</c:v>
                      </c:pt>
                      <c:pt idx="529">
                        <c:v>39479</c:v>
                      </c:pt>
                      <c:pt idx="530">
                        <c:v>39508</c:v>
                      </c:pt>
                      <c:pt idx="531">
                        <c:v>39539</c:v>
                      </c:pt>
                      <c:pt idx="532">
                        <c:v>39569</c:v>
                      </c:pt>
                      <c:pt idx="533">
                        <c:v>39600</c:v>
                      </c:pt>
                      <c:pt idx="534">
                        <c:v>39630</c:v>
                      </c:pt>
                      <c:pt idx="535">
                        <c:v>39661</c:v>
                      </c:pt>
                      <c:pt idx="536">
                        <c:v>39692</c:v>
                      </c:pt>
                      <c:pt idx="537">
                        <c:v>39722</c:v>
                      </c:pt>
                      <c:pt idx="538">
                        <c:v>39753</c:v>
                      </c:pt>
                      <c:pt idx="539">
                        <c:v>39783</c:v>
                      </c:pt>
                      <c:pt idx="540">
                        <c:v>39814</c:v>
                      </c:pt>
                      <c:pt idx="541">
                        <c:v>39845</c:v>
                      </c:pt>
                      <c:pt idx="542">
                        <c:v>39873</c:v>
                      </c:pt>
                      <c:pt idx="543">
                        <c:v>39904</c:v>
                      </c:pt>
                      <c:pt idx="544">
                        <c:v>39934</c:v>
                      </c:pt>
                      <c:pt idx="545">
                        <c:v>39965</c:v>
                      </c:pt>
                      <c:pt idx="546">
                        <c:v>39995</c:v>
                      </c:pt>
                      <c:pt idx="547">
                        <c:v>40026</c:v>
                      </c:pt>
                      <c:pt idx="548">
                        <c:v>40057</c:v>
                      </c:pt>
                      <c:pt idx="549">
                        <c:v>40087</c:v>
                      </c:pt>
                      <c:pt idx="550">
                        <c:v>40118</c:v>
                      </c:pt>
                      <c:pt idx="551">
                        <c:v>40148</c:v>
                      </c:pt>
                      <c:pt idx="552">
                        <c:v>40179</c:v>
                      </c:pt>
                      <c:pt idx="553">
                        <c:v>40210</c:v>
                      </c:pt>
                      <c:pt idx="554">
                        <c:v>40238</c:v>
                      </c:pt>
                      <c:pt idx="555">
                        <c:v>40269</c:v>
                      </c:pt>
                      <c:pt idx="556">
                        <c:v>40299</c:v>
                      </c:pt>
                      <c:pt idx="557">
                        <c:v>40330</c:v>
                      </c:pt>
                      <c:pt idx="558">
                        <c:v>40360</c:v>
                      </c:pt>
                      <c:pt idx="559">
                        <c:v>40391</c:v>
                      </c:pt>
                      <c:pt idx="560">
                        <c:v>40422</c:v>
                      </c:pt>
                      <c:pt idx="561">
                        <c:v>40452</c:v>
                      </c:pt>
                      <c:pt idx="562">
                        <c:v>40483</c:v>
                      </c:pt>
                      <c:pt idx="563">
                        <c:v>40513</c:v>
                      </c:pt>
                      <c:pt idx="564">
                        <c:v>40544</c:v>
                      </c:pt>
                      <c:pt idx="565">
                        <c:v>40575</c:v>
                      </c:pt>
                      <c:pt idx="566">
                        <c:v>40603</c:v>
                      </c:pt>
                      <c:pt idx="567">
                        <c:v>40634</c:v>
                      </c:pt>
                      <c:pt idx="568">
                        <c:v>40664</c:v>
                      </c:pt>
                      <c:pt idx="569">
                        <c:v>40695</c:v>
                      </c:pt>
                      <c:pt idx="570">
                        <c:v>40725</c:v>
                      </c:pt>
                      <c:pt idx="571">
                        <c:v>40756</c:v>
                      </c:pt>
                      <c:pt idx="572">
                        <c:v>40787</c:v>
                      </c:pt>
                      <c:pt idx="573">
                        <c:v>40817</c:v>
                      </c:pt>
                      <c:pt idx="574">
                        <c:v>40848</c:v>
                      </c:pt>
                      <c:pt idx="575">
                        <c:v>40878</c:v>
                      </c:pt>
                      <c:pt idx="576">
                        <c:v>40909</c:v>
                      </c:pt>
                      <c:pt idx="577">
                        <c:v>40940</c:v>
                      </c:pt>
                      <c:pt idx="578">
                        <c:v>40969</c:v>
                      </c:pt>
                      <c:pt idx="579">
                        <c:v>41000</c:v>
                      </c:pt>
                      <c:pt idx="580">
                        <c:v>41030</c:v>
                      </c:pt>
                      <c:pt idx="581">
                        <c:v>41061</c:v>
                      </c:pt>
                      <c:pt idx="582">
                        <c:v>41091</c:v>
                      </c:pt>
                      <c:pt idx="583">
                        <c:v>41122</c:v>
                      </c:pt>
                      <c:pt idx="584">
                        <c:v>41153</c:v>
                      </c:pt>
                      <c:pt idx="585">
                        <c:v>41183</c:v>
                      </c:pt>
                      <c:pt idx="586">
                        <c:v>41214</c:v>
                      </c:pt>
                      <c:pt idx="587">
                        <c:v>41244</c:v>
                      </c:pt>
                      <c:pt idx="588">
                        <c:v>41275</c:v>
                      </c:pt>
                      <c:pt idx="589">
                        <c:v>41306</c:v>
                      </c:pt>
                      <c:pt idx="590">
                        <c:v>41334</c:v>
                      </c:pt>
                      <c:pt idx="591">
                        <c:v>41365</c:v>
                      </c:pt>
                      <c:pt idx="592">
                        <c:v>41395</c:v>
                      </c:pt>
                      <c:pt idx="593">
                        <c:v>41426</c:v>
                      </c:pt>
                      <c:pt idx="594">
                        <c:v>41456</c:v>
                      </c:pt>
                      <c:pt idx="595">
                        <c:v>41487</c:v>
                      </c:pt>
                      <c:pt idx="596">
                        <c:v>41518</c:v>
                      </c:pt>
                      <c:pt idx="597">
                        <c:v>41548</c:v>
                      </c:pt>
                      <c:pt idx="598">
                        <c:v>41579</c:v>
                      </c:pt>
                      <c:pt idx="599">
                        <c:v>41609</c:v>
                      </c:pt>
                      <c:pt idx="600">
                        <c:v>41640</c:v>
                      </c:pt>
                      <c:pt idx="601">
                        <c:v>41671</c:v>
                      </c:pt>
                      <c:pt idx="602">
                        <c:v>41699</c:v>
                      </c:pt>
                      <c:pt idx="603">
                        <c:v>41730</c:v>
                      </c:pt>
                      <c:pt idx="604">
                        <c:v>41760</c:v>
                      </c:pt>
                      <c:pt idx="605">
                        <c:v>41791</c:v>
                      </c:pt>
                      <c:pt idx="606">
                        <c:v>41821</c:v>
                      </c:pt>
                      <c:pt idx="607">
                        <c:v>41852</c:v>
                      </c:pt>
                      <c:pt idx="608">
                        <c:v>41883</c:v>
                      </c:pt>
                      <c:pt idx="609">
                        <c:v>41913</c:v>
                      </c:pt>
                      <c:pt idx="610">
                        <c:v>41944</c:v>
                      </c:pt>
                      <c:pt idx="611">
                        <c:v>41974</c:v>
                      </c:pt>
                      <c:pt idx="612">
                        <c:v>42005</c:v>
                      </c:pt>
                      <c:pt idx="613">
                        <c:v>42036</c:v>
                      </c:pt>
                      <c:pt idx="614">
                        <c:v>42064</c:v>
                      </c:pt>
                      <c:pt idx="615">
                        <c:v>42095</c:v>
                      </c:pt>
                      <c:pt idx="616">
                        <c:v>42125</c:v>
                      </c:pt>
                      <c:pt idx="617">
                        <c:v>42156</c:v>
                      </c:pt>
                      <c:pt idx="618">
                        <c:v>42186</c:v>
                      </c:pt>
                      <c:pt idx="619">
                        <c:v>42217</c:v>
                      </c:pt>
                      <c:pt idx="620">
                        <c:v>42248</c:v>
                      </c:pt>
                      <c:pt idx="621">
                        <c:v>42278</c:v>
                      </c:pt>
                      <c:pt idx="622">
                        <c:v>42309</c:v>
                      </c:pt>
                      <c:pt idx="623">
                        <c:v>42339</c:v>
                      </c:pt>
                      <c:pt idx="624">
                        <c:v>42370</c:v>
                      </c:pt>
                      <c:pt idx="625">
                        <c:v>42401</c:v>
                      </c:pt>
                      <c:pt idx="626">
                        <c:v>42430</c:v>
                      </c:pt>
                      <c:pt idx="627">
                        <c:v>42461</c:v>
                      </c:pt>
                      <c:pt idx="628">
                        <c:v>42491</c:v>
                      </c:pt>
                      <c:pt idx="629">
                        <c:v>42522</c:v>
                      </c:pt>
                      <c:pt idx="630">
                        <c:v>42552</c:v>
                      </c:pt>
                      <c:pt idx="631">
                        <c:v>42583</c:v>
                      </c:pt>
                      <c:pt idx="632">
                        <c:v>42614</c:v>
                      </c:pt>
                      <c:pt idx="633">
                        <c:v>42644</c:v>
                      </c:pt>
                      <c:pt idx="634">
                        <c:v>42675</c:v>
                      </c:pt>
                      <c:pt idx="635">
                        <c:v>42705</c:v>
                      </c:pt>
                      <c:pt idx="636">
                        <c:v>42736</c:v>
                      </c:pt>
                      <c:pt idx="637">
                        <c:v>42767</c:v>
                      </c:pt>
                      <c:pt idx="638">
                        <c:v>42795</c:v>
                      </c:pt>
                      <c:pt idx="639">
                        <c:v>42826</c:v>
                      </c:pt>
                      <c:pt idx="640">
                        <c:v>42856</c:v>
                      </c:pt>
                      <c:pt idx="641">
                        <c:v>42887</c:v>
                      </c:pt>
                      <c:pt idx="642">
                        <c:v>42917</c:v>
                      </c:pt>
                      <c:pt idx="643">
                        <c:v>42948</c:v>
                      </c:pt>
                      <c:pt idx="644">
                        <c:v>42979</c:v>
                      </c:pt>
                      <c:pt idx="645">
                        <c:v>43009</c:v>
                      </c:pt>
                      <c:pt idx="646">
                        <c:v>43040</c:v>
                      </c:pt>
                      <c:pt idx="647">
                        <c:v>43070</c:v>
                      </c:pt>
                      <c:pt idx="648">
                        <c:v>43101</c:v>
                      </c:pt>
                      <c:pt idx="649">
                        <c:v>43132</c:v>
                      </c:pt>
                      <c:pt idx="650">
                        <c:v>43160</c:v>
                      </c:pt>
                      <c:pt idx="651">
                        <c:v>43191</c:v>
                      </c:pt>
                      <c:pt idx="652">
                        <c:v>43221</c:v>
                      </c:pt>
                      <c:pt idx="653">
                        <c:v>43252</c:v>
                      </c:pt>
                      <c:pt idx="654">
                        <c:v>43282</c:v>
                      </c:pt>
                      <c:pt idx="655">
                        <c:v>43313</c:v>
                      </c:pt>
                      <c:pt idx="656">
                        <c:v>43344</c:v>
                      </c:pt>
                      <c:pt idx="657">
                        <c:v>43374</c:v>
                      </c:pt>
                      <c:pt idx="658">
                        <c:v>43405</c:v>
                      </c:pt>
                      <c:pt idx="659">
                        <c:v>43435</c:v>
                      </c:pt>
                      <c:pt idx="660">
                        <c:v>43466</c:v>
                      </c:pt>
                      <c:pt idx="661">
                        <c:v>43497</c:v>
                      </c:pt>
                      <c:pt idx="662">
                        <c:v>43525</c:v>
                      </c:pt>
                      <c:pt idx="663">
                        <c:v>43556</c:v>
                      </c:pt>
                      <c:pt idx="664">
                        <c:v>43586</c:v>
                      </c:pt>
                      <c:pt idx="665">
                        <c:v>43617</c:v>
                      </c:pt>
                      <c:pt idx="666">
                        <c:v>43647</c:v>
                      </c:pt>
                      <c:pt idx="667">
                        <c:v>43678</c:v>
                      </c:pt>
                      <c:pt idx="668">
                        <c:v>43709</c:v>
                      </c:pt>
                      <c:pt idx="669">
                        <c:v>43739</c:v>
                      </c:pt>
                      <c:pt idx="670">
                        <c:v>43770</c:v>
                      </c:pt>
                      <c:pt idx="671">
                        <c:v>43800</c:v>
                      </c:pt>
                      <c:pt idx="672">
                        <c:v>43831</c:v>
                      </c:pt>
                      <c:pt idx="673">
                        <c:v>43862</c:v>
                      </c:pt>
                      <c:pt idx="674">
                        <c:v>43891</c:v>
                      </c:pt>
                      <c:pt idx="675">
                        <c:v>43922</c:v>
                      </c:pt>
                      <c:pt idx="676">
                        <c:v>43952</c:v>
                      </c:pt>
                      <c:pt idx="677">
                        <c:v>43983</c:v>
                      </c:pt>
                      <c:pt idx="678">
                        <c:v>44013</c:v>
                      </c:pt>
                      <c:pt idx="679">
                        <c:v>44044</c:v>
                      </c:pt>
                      <c:pt idx="680">
                        <c:v>44075</c:v>
                      </c:pt>
                      <c:pt idx="681">
                        <c:v>44105</c:v>
                      </c:pt>
                      <c:pt idx="682">
                        <c:v>44136</c:v>
                      </c:pt>
                      <c:pt idx="683">
                        <c:v>44166</c:v>
                      </c:pt>
                      <c:pt idx="684">
                        <c:v>44197</c:v>
                      </c:pt>
                      <c:pt idx="685">
                        <c:v>44228</c:v>
                      </c:pt>
                      <c:pt idx="686">
                        <c:v>44256</c:v>
                      </c:pt>
                      <c:pt idx="687">
                        <c:v>44287</c:v>
                      </c:pt>
                      <c:pt idx="688">
                        <c:v>44317</c:v>
                      </c:pt>
                      <c:pt idx="689">
                        <c:v>44348</c:v>
                      </c:pt>
                      <c:pt idx="690">
                        <c:v>44378</c:v>
                      </c:pt>
                      <c:pt idx="691">
                        <c:v>44409</c:v>
                      </c:pt>
                      <c:pt idx="692">
                        <c:v>44440</c:v>
                      </c:pt>
                      <c:pt idx="693">
                        <c:v>44470</c:v>
                      </c:pt>
                      <c:pt idx="694">
                        <c:v>44501</c:v>
                      </c:pt>
                      <c:pt idx="695">
                        <c:v>44531</c:v>
                      </c:pt>
                      <c:pt idx="696">
                        <c:v>44562</c:v>
                      </c:pt>
                      <c:pt idx="697">
                        <c:v>44593</c:v>
                      </c:pt>
                      <c:pt idx="698">
                        <c:v>44621</c:v>
                      </c:pt>
                      <c:pt idx="699">
                        <c:v>44652</c:v>
                      </c:pt>
                      <c:pt idx="700">
                        <c:v>44682</c:v>
                      </c:pt>
                      <c:pt idx="701">
                        <c:v>44713</c:v>
                      </c:pt>
                      <c:pt idx="702">
                        <c:v>44743</c:v>
                      </c:pt>
                      <c:pt idx="703">
                        <c:v>44774</c:v>
                      </c:pt>
                      <c:pt idx="704">
                        <c:v>44805</c:v>
                      </c:pt>
                      <c:pt idx="705">
                        <c:v>44835</c:v>
                      </c:pt>
                      <c:pt idx="706">
                        <c:v>44866</c:v>
                      </c:pt>
                      <c:pt idx="707">
                        <c:v>44896</c:v>
                      </c:pt>
                      <c:pt idx="708">
                        <c:v>44927</c:v>
                      </c:pt>
                      <c:pt idx="709">
                        <c:v>44958</c:v>
                      </c:pt>
                      <c:pt idx="710">
                        <c:v>44986</c:v>
                      </c:pt>
                      <c:pt idx="711">
                        <c:v>45017</c:v>
                      </c:pt>
                      <c:pt idx="712">
                        <c:v>45047</c:v>
                      </c:pt>
                      <c:pt idx="713">
                        <c:v>45078</c:v>
                      </c:pt>
                      <c:pt idx="714">
                        <c:v>45108</c:v>
                      </c:pt>
                      <c:pt idx="715">
                        <c:v>45139</c:v>
                      </c:pt>
                      <c:pt idx="716">
                        <c:v>45170</c:v>
                      </c:pt>
                      <c:pt idx="717">
                        <c:v>45200</c:v>
                      </c:pt>
                      <c:pt idx="718">
                        <c:v>45231</c:v>
                      </c:pt>
                      <c:pt idx="719">
                        <c:v>45261</c:v>
                      </c:pt>
                      <c:pt idx="720">
                        <c:v>45292</c:v>
                      </c:pt>
                      <c:pt idx="721">
                        <c:v>45323</c:v>
                      </c:pt>
                      <c:pt idx="722">
                        <c:v>45352</c:v>
                      </c:pt>
                      <c:pt idx="723">
                        <c:v>45383</c:v>
                      </c:pt>
                      <c:pt idx="724">
                        <c:v>45413</c:v>
                      </c:pt>
                      <c:pt idx="725">
                        <c:v>45444</c:v>
                      </c:pt>
                      <c:pt idx="726">
                        <c:v>45474</c:v>
                      </c:pt>
                      <c:pt idx="727">
                        <c:v>45505</c:v>
                      </c:pt>
                      <c:pt idx="728">
                        <c:v>45536</c:v>
                      </c:pt>
                      <c:pt idx="729">
                        <c:v>45566</c:v>
                      </c:pt>
                      <c:pt idx="730">
                        <c:v>45597</c:v>
                      </c:pt>
                      <c:pt idx="731">
                        <c:v>45627</c:v>
                      </c:pt>
                      <c:pt idx="732">
                        <c:v>45658</c:v>
                      </c:pt>
                      <c:pt idx="733">
                        <c:v>45689</c:v>
                      </c:pt>
                      <c:pt idx="734">
                        <c:v>45717</c:v>
                      </c:pt>
                      <c:pt idx="735">
                        <c:v>45748</c:v>
                      </c:pt>
                      <c:pt idx="736">
                        <c:v>45778</c:v>
                      </c:pt>
                      <c:pt idx="737">
                        <c:v>45809</c:v>
                      </c:pt>
                      <c:pt idx="738">
                        <c:v>45839</c:v>
                      </c:pt>
                      <c:pt idx="739">
                        <c:v>45870</c:v>
                      </c:pt>
                      <c:pt idx="740">
                        <c:v>45901</c:v>
                      </c:pt>
                      <c:pt idx="741">
                        <c:v>45931</c:v>
                      </c:pt>
                      <c:pt idx="742">
                        <c:v>45962</c:v>
                      </c:pt>
                      <c:pt idx="743">
                        <c:v>45992</c:v>
                      </c:pt>
                      <c:pt idx="744">
                        <c:v>46023</c:v>
                      </c:pt>
                      <c:pt idx="745">
                        <c:v>46054</c:v>
                      </c:pt>
                      <c:pt idx="746">
                        <c:v>46082</c:v>
                      </c:pt>
                      <c:pt idx="747">
                        <c:v>46113</c:v>
                      </c:pt>
                      <c:pt idx="748">
                        <c:v>46143</c:v>
                      </c:pt>
                      <c:pt idx="749">
                        <c:v>46174</c:v>
                      </c:pt>
                      <c:pt idx="750">
                        <c:v>46204</c:v>
                      </c:pt>
                      <c:pt idx="751">
                        <c:v>46235</c:v>
                      </c:pt>
                      <c:pt idx="752">
                        <c:v>46266</c:v>
                      </c:pt>
                      <c:pt idx="753">
                        <c:v>46296</c:v>
                      </c:pt>
                      <c:pt idx="754">
                        <c:v>46327</c:v>
                      </c:pt>
                      <c:pt idx="755">
                        <c:v>46357</c:v>
                      </c:pt>
                      <c:pt idx="756">
                        <c:v>46388</c:v>
                      </c:pt>
                      <c:pt idx="757">
                        <c:v>46419</c:v>
                      </c:pt>
                      <c:pt idx="758">
                        <c:v>46447</c:v>
                      </c:pt>
                      <c:pt idx="759">
                        <c:v>46478</c:v>
                      </c:pt>
                      <c:pt idx="760">
                        <c:v>46508</c:v>
                      </c:pt>
                      <c:pt idx="761">
                        <c:v>46539</c:v>
                      </c:pt>
                      <c:pt idx="762">
                        <c:v>46569</c:v>
                      </c:pt>
                      <c:pt idx="763">
                        <c:v>46600</c:v>
                      </c:pt>
                      <c:pt idx="764">
                        <c:v>46631</c:v>
                      </c:pt>
                      <c:pt idx="765">
                        <c:v>46661</c:v>
                      </c:pt>
                      <c:pt idx="766">
                        <c:v>46692</c:v>
                      </c:pt>
                      <c:pt idx="767">
                        <c:v>46722</c:v>
                      </c:pt>
                      <c:pt idx="768">
                        <c:v>46753</c:v>
                      </c:pt>
                      <c:pt idx="769">
                        <c:v>46784</c:v>
                      </c:pt>
                      <c:pt idx="770">
                        <c:v>46813</c:v>
                      </c:pt>
                      <c:pt idx="771">
                        <c:v>46844</c:v>
                      </c:pt>
                      <c:pt idx="772">
                        <c:v>46874</c:v>
                      </c:pt>
                      <c:pt idx="773">
                        <c:v>46905</c:v>
                      </c:pt>
                      <c:pt idx="774">
                        <c:v>46935</c:v>
                      </c:pt>
                      <c:pt idx="775">
                        <c:v>46966</c:v>
                      </c:pt>
                      <c:pt idx="776">
                        <c:v>46997</c:v>
                      </c:pt>
                      <c:pt idx="777">
                        <c:v>47027</c:v>
                      </c:pt>
                      <c:pt idx="778">
                        <c:v>47058</c:v>
                      </c:pt>
                      <c:pt idx="779">
                        <c:v>47088</c:v>
                      </c:pt>
                      <c:pt idx="780">
                        <c:v>47119</c:v>
                      </c:pt>
                      <c:pt idx="781">
                        <c:v>47150</c:v>
                      </c:pt>
                      <c:pt idx="782">
                        <c:v>47178</c:v>
                      </c:pt>
                      <c:pt idx="783">
                        <c:v>47209</c:v>
                      </c:pt>
                      <c:pt idx="784">
                        <c:v>47239</c:v>
                      </c:pt>
                      <c:pt idx="785">
                        <c:v>47270</c:v>
                      </c:pt>
                      <c:pt idx="786">
                        <c:v>47300</c:v>
                      </c:pt>
                      <c:pt idx="787">
                        <c:v>47331</c:v>
                      </c:pt>
                      <c:pt idx="788">
                        <c:v>47362</c:v>
                      </c:pt>
                      <c:pt idx="789">
                        <c:v>47392</c:v>
                      </c:pt>
                      <c:pt idx="790">
                        <c:v>47423</c:v>
                      </c:pt>
                      <c:pt idx="791">
                        <c:v>47453</c:v>
                      </c:pt>
                      <c:pt idx="792">
                        <c:v>47484</c:v>
                      </c:pt>
                      <c:pt idx="793">
                        <c:v>47515</c:v>
                      </c:pt>
                      <c:pt idx="794">
                        <c:v>47543</c:v>
                      </c:pt>
                      <c:pt idx="795">
                        <c:v>47574</c:v>
                      </c:pt>
                      <c:pt idx="796">
                        <c:v>47604</c:v>
                      </c:pt>
                      <c:pt idx="797">
                        <c:v>47635</c:v>
                      </c:pt>
                      <c:pt idx="798">
                        <c:v>47665</c:v>
                      </c:pt>
                      <c:pt idx="799">
                        <c:v>47696</c:v>
                      </c:pt>
                      <c:pt idx="800">
                        <c:v>47727</c:v>
                      </c:pt>
                      <c:pt idx="801">
                        <c:v>47757</c:v>
                      </c:pt>
                      <c:pt idx="802">
                        <c:v>47788</c:v>
                      </c:pt>
                      <c:pt idx="803">
                        <c:v>47818</c:v>
                      </c:pt>
                      <c:pt idx="804">
                        <c:v>47849</c:v>
                      </c:pt>
                      <c:pt idx="805">
                        <c:v>47880</c:v>
                      </c:pt>
                      <c:pt idx="806">
                        <c:v>47908</c:v>
                      </c:pt>
                      <c:pt idx="807">
                        <c:v>47939</c:v>
                      </c:pt>
                      <c:pt idx="808">
                        <c:v>47969</c:v>
                      </c:pt>
                      <c:pt idx="809">
                        <c:v>48000</c:v>
                      </c:pt>
                      <c:pt idx="810">
                        <c:v>48030</c:v>
                      </c:pt>
                      <c:pt idx="811">
                        <c:v>48061</c:v>
                      </c:pt>
                      <c:pt idx="812">
                        <c:v>48092</c:v>
                      </c:pt>
                      <c:pt idx="813">
                        <c:v>48122</c:v>
                      </c:pt>
                      <c:pt idx="814">
                        <c:v>48153</c:v>
                      </c:pt>
                      <c:pt idx="815">
                        <c:v>48183</c:v>
                      </c:pt>
                      <c:pt idx="816">
                        <c:v>48214</c:v>
                      </c:pt>
                      <c:pt idx="817">
                        <c:v>48245</c:v>
                      </c:pt>
                      <c:pt idx="818">
                        <c:v>48274</c:v>
                      </c:pt>
                      <c:pt idx="819">
                        <c:v>48305</c:v>
                      </c:pt>
                      <c:pt idx="820">
                        <c:v>48335</c:v>
                      </c:pt>
                      <c:pt idx="821">
                        <c:v>48366</c:v>
                      </c:pt>
                      <c:pt idx="822">
                        <c:v>48396</c:v>
                      </c:pt>
                      <c:pt idx="823">
                        <c:v>48427</c:v>
                      </c:pt>
                      <c:pt idx="824">
                        <c:v>48458</c:v>
                      </c:pt>
                      <c:pt idx="825">
                        <c:v>48488</c:v>
                      </c:pt>
                      <c:pt idx="826">
                        <c:v>48519</c:v>
                      </c:pt>
                      <c:pt idx="827">
                        <c:v>48549</c:v>
                      </c:pt>
                    </c:numCache>
                  </c:numRef>
                </c:cat>
                <c:val>
                  <c:numRef>
                    <c:extLst>
                      <c:ext uri="{02D57815-91ED-43cb-92C2-25804820EDAC}">
                        <c15:formulaRef>
                          <c15:sqref>CONPRRES!$K$3:$K$1430</c15:sqref>
                        </c15:formulaRef>
                      </c:ext>
                    </c:extLst>
                    <c:numCache>
                      <c:formatCode>General</c:formatCode>
                      <c:ptCount val="1428"/>
                      <c:pt idx="827" formatCode="0.0">
                        <c:v>#N/A</c:v>
                      </c:pt>
                    </c:numCache>
                  </c:numRef>
                </c:val>
                <c:smooth val="0"/>
                <c:extLst>
                  <c:ext xmlns:c16="http://schemas.microsoft.com/office/drawing/2014/chart" uri="{C3380CC4-5D6E-409C-BE32-E72D297353CC}">
                    <c16:uniqueId val="{00000030-E632-438E-8051-3E0800128323}"/>
                  </c:ext>
                </c:extLst>
              </c15:ser>
            </c15:filteredLineSeries>
          </c:ext>
        </c:extLst>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35"/>
          <c:min val="-105"/>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35"/>
      </c:valAx>
      <c:valAx>
        <c:axId val="307581152"/>
        <c:scaling>
          <c:orientation val="minMax"/>
          <c:max val="1400"/>
          <c:min val="200"/>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30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4771646305328691E-2"/>
          <c:y val="7.5759145537429851E-2"/>
          <c:w val="0.91359325605900943"/>
          <c:h val="0.8506317840652694"/>
        </c:manualLayout>
      </c:layout>
      <c:lineChart>
        <c:grouping val="standard"/>
        <c:varyColors val="0"/>
        <c:ser>
          <c:idx val="0"/>
          <c:order val="0"/>
          <c:tx>
            <c:v>0</c:v>
          </c:tx>
          <c:spPr>
            <a:ln w="25400">
              <a:solidFill>
                <a:schemeClr val="tx1"/>
              </a:solidFill>
            </a:ln>
          </c:spPr>
          <c:marker>
            <c:symbol val="none"/>
          </c:marker>
          <c:cat>
            <c:numRef>
              <c:f>CANRSLS!$A$3:$A$1430</c:f>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f>CANRSLS!$B$3:$B$1430</c:f>
              <c:numCache>
                <c:formatCode>General</c:formatCode>
                <c:ptCount val="14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numCache>
            </c:numRef>
          </c:val>
          <c:smooth val="0"/>
          <c:extLst>
            <c:ext xmlns:c16="http://schemas.microsoft.com/office/drawing/2014/chart" uri="{C3380CC4-5D6E-409C-BE32-E72D297353CC}">
              <c16:uniqueId val="{00000000-907F-42E7-9E95-5793F661CF98}"/>
            </c:ext>
          </c:extLst>
        </c:ser>
        <c:ser>
          <c:idx val="3"/>
          <c:order val="2"/>
          <c:tx>
            <c:v>3/12</c:v>
          </c:tx>
          <c:spPr>
            <a:ln w="38100">
              <a:solidFill>
                <a:srgbClr val="5F5F5F"/>
              </a:solidFill>
            </a:ln>
          </c:spPr>
          <c:marker>
            <c:symbol val="none"/>
          </c:marker>
          <c:cat>
            <c:numRef>
              <c:f>CANRSLS!$A$3:$A$1430</c:f>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f>CANRSLS!$G$3:$G$1430</c:f>
              <c:numCache>
                <c:formatCode>General</c:formatCode>
                <c:ptCount val="1428"/>
                <c:pt idx="14" formatCode="0.0">
                  <c:v>2.5011479581999998</c:v>
                </c:pt>
                <c:pt idx="15" formatCode="0.0">
                  <c:v>2.2384010292999998</c:v>
                </c:pt>
                <c:pt idx="16" formatCode="0.0">
                  <c:v>-0.29528805829999999</c:v>
                </c:pt>
                <c:pt idx="17" formatCode="0.0">
                  <c:v>0.76808132730000001</c:v>
                </c:pt>
                <c:pt idx="18" formatCode="0.0">
                  <c:v>1.1405269181</c:v>
                </c:pt>
                <c:pt idx="19" formatCode="0.0">
                  <c:v>1.6358218927999999</c:v>
                </c:pt>
                <c:pt idx="20" formatCode="0.0">
                  <c:v>2.5819438033000002</c:v>
                </c:pt>
                <c:pt idx="21" formatCode="0.0">
                  <c:v>3.2763917546000001</c:v>
                </c:pt>
                <c:pt idx="22" formatCode="0.0">
                  <c:v>3.2671890746000001</c:v>
                </c:pt>
                <c:pt idx="23" formatCode="0.0">
                  <c:v>4.0526926822</c:v>
                </c:pt>
                <c:pt idx="24" formatCode="0.0">
                  <c:v>3.4962677607999999</c:v>
                </c:pt>
                <c:pt idx="25" formatCode="0.0">
                  <c:v>4.5571732995999996</c:v>
                </c:pt>
                <c:pt idx="26" formatCode="0.0">
                  <c:v>4.3128002074999996</c:v>
                </c:pt>
                <c:pt idx="27" formatCode="0.0">
                  <c:v>5.2284071314</c:v>
                </c:pt>
                <c:pt idx="28" formatCode="0.0">
                  <c:v>5.9375404344999998</c:v>
                </c:pt>
                <c:pt idx="29" formatCode="0.0">
                  <c:v>5.0512877234999998</c:v>
                </c:pt>
                <c:pt idx="30" formatCode="0.0">
                  <c:v>4.7211047411999996</c:v>
                </c:pt>
                <c:pt idx="31" formatCode="0.0">
                  <c:v>5.0904173932000001</c:v>
                </c:pt>
                <c:pt idx="32" formatCode="0.0">
                  <c:v>5.7035542025000003</c:v>
                </c:pt>
                <c:pt idx="33" formatCode="0.0">
                  <c:v>4.4403704331</c:v>
                </c:pt>
                <c:pt idx="34" formatCode="0.0">
                  <c:v>5.0550317305999997</c:v>
                </c:pt>
                <c:pt idx="35" formatCode="0.0">
                  <c:v>5.1922293651000002</c:v>
                </c:pt>
                <c:pt idx="36" formatCode="0.0">
                  <c:v>5.4411088886999996</c:v>
                </c:pt>
                <c:pt idx="37" formatCode="0.0">
                  <c:v>5.3526971769999996</c:v>
                </c:pt>
                <c:pt idx="38" formatCode="0.0">
                  <c:v>6.9018666580000003</c:v>
                </c:pt>
                <c:pt idx="39" formatCode="0.0">
                  <c:v>7.6058347032000002</c:v>
                </c:pt>
                <c:pt idx="40" formatCode="0.0">
                  <c:v>7.7140085575999997</c:v>
                </c:pt>
                <c:pt idx="41" formatCode="0.0">
                  <c:v>7.8186564872000002</c:v>
                </c:pt>
                <c:pt idx="42" formatCode="0.0">
                  <c:v>7.3604841284999996</c:v>
                </c:pt>
                <c:pt idx="43" formatCode="0.0">
                  <c:v>7.7805422275999998</c:v>
                </c:pt>
                <c:pt idx="44" formatCode="0.0">
                  <c:v>6.8843851532000002</c:v>
                </c:pt>
                <c:pt idx="45" formatCode="0.0">
                  <c:v>7.7522077289000002</c:v>
                </c:pt>
                <c:pt idx="46" formatCode="0.0">
                  <c:v>7.5543149992999998</c:v>
                </c:pt>
                <c:pt idx="47" formatCode="0.0">
                  <c:v>7.6939498501000001</c:v>
                </c:pt>
                <c:pt idx="48" formatCode="0.0">
                  <c:v>7.8288520227999996</c:v>
                </c:pt>
                <c:pt idx="49" formatCode="0.0">
                  <c:v>6.9869836963000003</c:v>
                </c:pt>
                <c:pt idx="50" formatCode="0.0">
                  <c:v>5.0074899338999996</c:v>
                </c:pt>
                <c:pt idx="51" formatCode="0.0">
                  <c:v>3.3086153258</c:v>
                </c:pt>
                <c:pt idx="52" formatCode="0.0">
                  <c:v>3.5277826067000002</c:v>
                </c:pt>
                <c:pt idx="53" formatCode="0.0">
                  <c:v>4.0982293342</c:v>
                </c:pt>
                <c:pt idx="54" formatCode="0.0">
                  <c:v>4.3413559743999999</c:v>
                </c:pt>
                <c:pt idx="55" formatCode="0.0">
                  <c:v>4.7102589693999999</c:v>
                </c:pt>
                <c:pt idx="56" formatCode="0.0">
                  <c:v>4.2665431048000002</c:v>
                </c:pt>
                <c:pt idx="57" formatCode="0.0">
                  <c:v>3.7902709876</c:v>
                </c:pt>
                <c:pt idx="58" formatCode="0.0">
                  <c:v>2.4206916912000001</c:v>
                </c:pt>
                <c:pt idx="59" formatCode="0.0">
                  <c:v>0.41322513659999999</c:v>
                </c:pt>
                <c:pt idx="60" formatCode="0.0">
                  <c:v>0.92183961240000001</c:v>
                </c:pt>
                <c:pt idx="61" formatCode="0.0">
                  <c:v>2.0574170498000002</c:v>
                </c:pt>
                <c:pt idx="62" formatCode="0.0">
                  <c:v>3.4290638896000001</c:v>
                </c:pt>
                <c:pt idx="63" formatCode="0.0">
                  <c:v>3.6272722534000001</c:v>
                </c:pt>
                <c:pt idx="64" formatCode="0.0">
                  <c:v>3.0687522461999999</c:v>
                </c:pt>
                <c:pt idx="65" formatCode="0.0">
                  <c:v>2.2665813611000001</c:v>
                </c:pt>
                <c:pt idx="66" formatCode="0.0">
                  <c:v>2.2778533839000001</c:v>
                </c:pt>
                <c:pt idx="67" formatCode="0.0">
                  <c:v>1.8247755969999999</c:v>
                </c:pt>
                <c:pt idx="68" formatCode="0.0">
                  <c:v>1.7821281283999999</c:v>
                </c:pt>
                <c:pt idx="69" formatCode="0.0">
                  <c:v>3.2797010375000002</c:v>
                </c:pt>
                <c:pt idx="70" formatCode="0.0">
                  <c:v>4.5865527098000003</c:v>
                </c:pt>
                <c:pt idx="71" formatCode="0.0">
                  <c:v>5.767290869</c:v>
                </c:pt>
                <c:pt idx="72" formatCode="0.0">
                  <c:v>6.0415613395000003</c:v>
                </c:pt>
                <c:pt idx="73" formatCode="0.0">
                  <c:v>4.8937447728999999</c:v>
                </c:pt>
                <c:pt idx="74" formatCode="0.0">
                  <c:v>5.4145483323999999</c:v>
                </c:pt>
                <c:pt idx="75" formatCode="0.0">
                  <c:v>6.0796474105999998</c:v>
                </c:pt>
                <c:pt idx="76" formatCode="0.0">
                  <c:v>8.1063452760000008</c:v>
                </c:pt>
                <c:pt idx="77" formatCode="0.0">
                  <c:v>9.2305222249999996</c:v>
                </c:pt>
                <c:pt idx="78" formatCode="0.0">
                  <c:v>9.3028702914999997</c:v>
                </c:pt>
                <c:pt idx="79" formatCode="0.0">
                  <c:v>8.0820082261999993</c:v>
                </c:pt>
                <c:pt idx="80" formatCode="0.0">
                  <c:v>9.0955433931999998</c:v>
                </c:pt>
                <c:pt idx="81" formatCode="0.0">
                  <c:v>8.4662829888999998</c:v>
                </c:pt>
                <c:pt idx="82" formatCode="0.0">
                  <c:v>7.4435061930000002</c:v>
                </c:pt>
                <c:pt idx="83" formatCode="0.0">
                  <c:v>7.9926186029000004</c:v>
                </c:pt>
                <c:pt idx="84" formatCode="0.0">
                  <c:v>6.7828348708000004</c:v>
                </c:pt>
                <c:pt idx="85" formatCode="0.0">
                  <c:v>7.5725142761999997</c:v>
                </c:pt>
                <c:pt idx="86" formatCode="0.0">
                  <c:v>5.4764772767999998</c:v>
                </c:pt>
                <c:pt idx="87" formatCode="0.0">
                  <c:v>5.5150386724000002</c:v>
                </c:pt>
                <c:pt idx="88" formatCode="0.0">
                  <c:v>4.8505078620999997</c:v>
                </c:pt>
                <c:pt idx="89" formatCode="0.0">
                  <c:v>4.4341697945999998</c:v>
                </c:pt>
                <c:pt idx="90" formatCode="0.0">
                  <c:v>4.2893166890999996</c:v>
                </c:pt>
                <c:pt idx="91" formatCode="0.0">
                  <c:v>3.9689973815999999</c:v>
                </c:pt>
                <c:pt idx="92" formatCode="0.0">
                  <c:v>4.0911631362999996</c:v>
                </c:pt>
                <c:pt idx="93" formatCode="0.0">
                  <c:v>3.2693613493</c:v>
                </c:pt>
                <c:pt idx="94" formatCode="0.0">
                  <c:v>3.4519694228</c:v>
                </c:pt>
                <c:pt idx="95" formatCode="0.0">
                  <c:v>2.1010472733999999</c:v>
                </c:pt>
                <c:pt idx="96" formatCode="0.0">
                  <c:v>2.5342539105999999</c:v>
                </c:pt>
                <c:pt idx="97" formatCode="0.0">
                  <c:v>3.2161882539</c:v>
                </c:pt>
                <c:pt idx="98" formatCode="0.0">
                  <c:v>6.0019530190000001</c:v>
                </c:pt>
                <c:pt idx="99" formatCode="0.0">
                  <c:v>6.2753612705000004</c:v>
                </c:pt>
                <c:pt idx="100" formatCode="0.0">
                  <c:v>5.1983738602000003</c:v>
                </c:pt>
                <c:pt idx="101" formatCode="0.0">
                  <c:v>4.5159461631999998</c:v>
                </c:pt>
                <c:pt idx="102" formatCode="0.0">
                  <c:v>4.9021196345</c:v>
                </c:pt>
                <c:pt idx="103" formatCode="0.0">
                  <c:v>6.2843824222000002</c:v>
                </c:pt>
                <c:pt idx="104" formatCode="0.0">
                  <c:v>6.3149750070000001</c:v>
                </c:pt>
                <c:pt idx="105" formatCode="0.0">
                  <c:v>5.4825237786000001</c:v>
                </c:pt>
                <c:pt idx="106" formatCode="0.0">
                  <c:v>5.6372026263999997</c:v>
                </c:pt>
                <c:pt idx="107" formatCode="0.0">
                  <c:v>6.6361482690000004</c:v>
                </c:pt>
                <c:pt idx="108" formatCode="0.0">
                  <c:v>7.0967787839999996</c:v>
                </c:pt>
                <c:pt idx="109" formatCode="0.0">
                  <c:v>7.4836027276000001</c:v>
                </c:pt>
                <c:pt idx="110" formatCode="0.0">
                  <c:v>7.3527048214999997</c:v>
                </c:pt>
                <c:pt idx="111" formatCode="0.0">
                  <c:v>5.9425243258</c:v>
                </c:pt>
                <c:pt idx="112" formatCode="0.0">
                  <c:v>5.8177393430000004</c:v>
                </c:pt>
                <c:pt idx="113" formatCode="0.0">
                  <c:v>5.6766044621000002</c:v>
                </c:pt>
                <c:pt idx="114" formatCode="0.0">
                  <c:v>6.2606649710999998</c:v>
                </c:pt>
                <c:pt idx="115" formatCode="0.0">
                  <c:v>6.9221330374000001</c:v>
                </c:pt>
                <c:pt idx="116" formatCode="0.0">
                  <c:v>6.7651578253000002</c:v>
                </c:pt>
                <c:pt idx="117" formatCode="0.0">
                  <c:v>6.9494493801999999</c:v>
                </c:pt>
                <c:pt idx="118" formatCode="0.0">
                  <c:v>6.0823252634999996</c:v>
                </c:pt>
                <c:pt idx="119" formatCode="0.0">
                  <c:v>4.5584188553000002</c:v>
                </c:pt>
                <c:pt idx="120" formatCode="0.0">
                  <c:v>5.3654691507000001</c:v>
                </c:pt>
                <c:pt idx="121" formatCode="0.0">
                  <c:v>3.7540528790000001</c:v>
                </c:pt>
                <c:pt idx="122" formatCode="0.0">
                  <c:v>3.7807775226000002</c:v>
                </c:pt>
                <c:pt idx="123" formatCode="0.0">
                  <c:v>3.8390865778999999</c:v>
                </c:pt>
                <c:pt idx="124" formatCode="0.0">
                  <c:v>5.7574754759999998</c:v>
                </c:pt>
                <c:pt idx="125" formatCode="0.0">
                  <c:v>6.2819560079999999</c:v>
                </c:pt>
                <c:pt idx="126" formatCode="0.0">
                  <c:v>5.1177397600000001</c:v>
                </c:pt>
                <c:pt idx="127" formatCode="0.0">
                  <c:v>4.2244525719999997</c:v>
                </c:pt>
                <c:pt idx="128" formatCode="0.0">
                  <c:v>1.9565638543999999</c:v>
                </c:pt>
                <c:pt idx="129" formatCode="0.0">
                  <c:v>2.7269409044000001</c:v>
                </c:pt>
                <c:pt idx="130" formatCode="0.0">
                  <c:v>3.1206406447999999</c:v>
                </c:pt>
                <c:pt idx="131" formatCode="0.0">
                  <c:v>5.3649582822999999</c:v>
                </c:pt>
                <c:pt idx="132" formatCode="0.0">
                  <c:v>6.2921423703999997</c:v>
                </c:pt>
                <c:pt idx="133" formatCode="0.0">
                  <c:v>6.5405706664999999</c:v>
                </c:pt>
                <c:pt idx="134" formatCode="0.0">
                  <c:v>6.4145418853000002</c:v>
                </c:pt>
                <c:pt idx="135" formatCode="0.0">
                  <c:v>6.4731032473000001</c:v>
                </c:pt>
                <c:pt idx="136" formatCode="0.0">
                  <c:v>5.9868670917999998</c:v>
                </c:pt>
                <c:pt idx="137" formatCode="0.0">
                  <c:v>5.8781289635</c:v>
                </c:pt>
                <c:pt idx="138" formatCode="0.0">
                  <c:v>6.2553838332999998</c:v>
                </c:pt>
                <c:pt idx="139" formatCode="0.0">
                  <c:v>6.8328968857000003</c:v>
                </c:pt>
                <c:pt idx="140" formatCode="0.0">
                  <c:v>7.9824030647999997</c:v>
                </c:pt>
                <c:pt idx="141" formatCode="0.0">
                  <c:v>7.7926279434000003</c:v>
                </c:pt>
                <c:pt idx="142" formatCode="0.0">
                  <c:v>6.9556145429000003</c:v>
                </c:pt>
                <c:pt idx="143" formatCode="0.0">
                  <c:v>5.2321041678000002</c:v>
                </c:pt>
                <c:pt idx="144" formatCode="0.0">
                  <c:v>3.7876050604999998</c:v>
                </c:pt>
                <c:pt idx="145" formatCode="0.0">
                  <c:v>4.0111305416</c:v>
                </c:pt>
                <c:pt idx="146" formatCode="0.0">
                  <c:v>4.3659966083999997</c:v>
                </c:pt>
                <c:pt idx="147" formatCode="0.0">
                  <c:v>3.7216236619999998</c:v>
                </c:pt>
                <c:pt idx="148" formatCode="0.0">
                  <c:v>3.5063335581000001</c:v>
                </c:pt>
                <c:pt idx="149" formatCode="0.0">
                  <c:v>3.0208256017999999</c:v>
                </c:pt>
                <c:pt idx="150" formatCode="0.0">
                  <c:v>4.0524770084000004</c:v>
                </c:pt>
                <c:pt idx="151" formatCode="0.0">
                  <c:v>3.5857642325999999</c:v>
                </c:pt>
                <c:pt idx="152" formatCode="0.0">
                  <c:v>4.7384015284999998</c:v>
                </c:pt>
                <c:pt idx="153" formatCode="0.0">
                  <c:v>4.1834963470000002</c:v>
                </c:pt>
                <c:pt idx="154" formatCode="0.0">
                  <c:v>3.2555645136</c:v>
                </c:pt>
                <c:pt idx="155" formatCode="0.0">
                  <c:v>2.6036901341999998</c:v>
                </c:pt>
                <c:pt idx="156" formatCode="0.0">
                  <c:v>1.9743337781000001</c:v>
                </c:pt>
                <c:pt idx="157" formatCode="0.0">
                  <c:v>3.3034412794999999</c:v>
                </c:pt>
                <c:pt idx="158" formatCode="0.0">
                  <c:v>4.2462186829000004</c:v>
                </c:pt>
                <c:pt idx="159" formatCode="0.0">
                  <c:v>5.4489231308999999</c:v>
                </c:pt>
                <c:pt idx="160" formatCode="0.0">
                  <c:v>3.7299358187</c:v>
                </c:pt>
                <c:pt idx="161" formatCode="0.0">
                  <c:v>3.9285229767000001</c:v>
                </c:pt>
                <c:pt idx="162" formatCode="0.0">
                  <c:v>3.6778846692</c:v>
                </c:pt>
                <c:pt idx="163" formatCode="0.0">
                  <c:v>4.1575532600000003</c:v>
                </c:pt>
                <c:pt idx="164" formatCode="0.0">
                  <c:v>4.2020327125000003</c:v>
                </c:pt>
                <c:pt idx="165" formatCode="0.0">
                  <c:v>4.0486129234000003</c:v>
                </c:pt>
                <c:pt idx="166" formatCode="0.0">
                  <c:v>5.8269019042999997</c:v>
                </c:pt>
                <c:pt idx="167" formatCode="0.0">
                  <c:v>6.0252220463999997</c:v>
                </c:pt>
                <c:pt idx="168" formatCode="0.0">
                  <c:v>5.7445165087000003</c:v>
                </c:pt>
                <c:pt idx="169" formatCode="0.0">
                  <c:v>5.0242405458999997</c:v>
                </c:pt>
                <c:pt idx="170" formatCode="0.0">
                  <c:v>4.5723310172999998</c:v>
                </c:pt>
                <c:pt idx="171" formatCode="0.0">
                  <c:v>5.9326971514000002</c:v>
                </c:pt>
                <c:pt idx="172" formatCode="0.0">
                  <c:v>5.9402225495999996</c:v>
                </c:pt>
                <c:pt idx="173" formatCode="0.0">
                  <c:v>6.3863152322000003</c:v>
                </c:pt>
                <c:pt idx="174" formatCode="0.0">
                  <c:v>5.9146750252000002</c:v>
                </c:pt>
                <c:pt idx="175" formatCode="0.0">
                  <c:v>7.0958892391999999</c:v>
                </c:pt>
                <c:pt idx="176" formatCode="0.0">
                  <c:v>6.5581436456000004</c:v>
                </c:pt>
                <c:pt idx="177" formatCode="0.0">
                  <c:v>5.6166364286999997</c:v>
                </c:pt>
                <c:pt idx="178" formatCode="0.0">
                  <c:v>4.6183871988999998</c:v>
                </c:pt>
                <c:pt idx="179" formatCode="0.0">
                  <c:v>4.8872766580000002</c:v>
                </c:pt>
                <c:pt idx="180" formatCode="0.0">
                  <c:v>5.9525388018000003</c:v>
                </c:pt>
                <c:pt idx="181" formatCode="0.0">
                  <c:v>5.7290706338000001</c:v>
                </c:pt>
                <c:pt idx="182" formatCode="0.0">
                  <c:v>6.1638060527</c:v>
                </c:pt>
                <c:pt idx="183" formatCode="0.0">
                  <c:v>5.7253306119999996</c:v>
                </c:pt>
                <c:pt idx="184" formatCode="0.0">
                  <c:v>7.2530220468</c:v>
                </c:pt>
                <c:pt idx="185" formatCode="0.0">
                  <c:v>6.8400060127</c:v>
                </c:pt>
                <c:pt idx="186" formatCode="0.0">
                  <c:v>6.9195438552999997</c:v>
                </c:pt>
                <c:pt idx="187" formatCode="0.0">
                  <c:v>6.9899172838999997</c:v>
                </c:pt>
                <c:pt idx="188" formatCode="0.0">
                  <c:v>7.2028951470999996</c:v>
                </c:pt>
                <c:pt idx="189" formatCode="0.0">
                  <c:v>7.2443959211999998</c:v>
                </c:pt>
                <c:pt idx="190" formatCode="0.0">
                  <c:v>6.0507655279000003</c:v>
                </c:pt>
                <c:pt idx="191" formatCode="0.0">
                  <c:v>5.4227609981000002</c:v>
                </c:pt>
                <c:pt idx="192" formatCode="0.0">
                  <c:v>5.8784892441999999</c:v>
                </c:pt>
                <c:pt idx="193" formatCode="0.0">
                  <c:v>5.7876634363999999</c:v>
                </c:pt>
                <c:pt idx="194" formatCode="0.0">
                  <c:v>6.4282744747000002</c:v>
                </c:pt>
                <c:pt idx="195" formatCode="0.0">
                  <c:v>5.6747130236999999</c:v>
                </c:pt>
                <c:pt idx="196" formatCode="0.0">
                  <c:v>7.2758556965999999</c:v>
                </c:pt>
                <c:pt idx="197" formatCode="0.0">
                  <c:v>7.4092095712999999</c:v>
                </c:pt>
                <c:pt idx="198" formatCode="0.0">
                  <c:v>7.039160592</c:v>
                </c:pt>
                <c:pt idx="199" formatCode="0.0">
                  <c:v>5.4903068283999996</c:v>
                </c:pt>
                <c:pt idx="200" formatCode="0.0">
                  <c:v>4.1276838776</c:v>
                </c:pt>
                <c:pt idx="201" formatCode="0.0">
                  <c:v>5.1777232953999999</c:v>
                </c:pt>
                <c:pt idx="202" formatCode="0.0">
                  <c:v>5.8118001185999999</c:v>
                </c:pt>
                <c:pt idx="203" formatCode="0.0">
                  <c:v>5.8863736102999997</c:v>
                </c:pt>
                <c:pt idx="204" formatCode="0.0">
                  <c:v>6.6398074250999999</c:v>
                </c:pt>
                <c:pt idx="205" formatCode="0.0">
                  <c:v>7.5525792578999997</c:v>
                </c:pt>
                <c:pt idx="206" formatCode="0.0">
                  <c:v>6.5700631424999996</c:v>
                </c:pt>
                <c:pt idx="207" formatCode="0.0">
                  <c:v>6.0530445003000004</c:v>
                </c:pt>
                <c:pt idx="208" formatCode="0.0">
                  <c:v>3.9122123073999999</c:v>
                </c:pt>
                <c:pt idx="209" formatCode="0.0">
                  <c:v>3.9066576978000001</c:v>
                </c:pt>
                <c:pt idx="210" formatCode="0.0">
                  <c:v>4.1454665420000003</c:v>
                </c:pt>
                <c:pt idx="211" formatCode="0.0">
                  <c:v>3.7034588289000001</c:v>
                </c:pt>
                <c:pt idx="212" formatCode="0.0">
                  <c:v>5.5069698303000001</c:v>
                </c:pt>
                <c:pt idx="213" formatCode="0.0">
                  <c:v>4.7248530642000004</c:v>
                </c:pt>
                <c:pt idx="214" formatCode="0.0">
                  <c:v>3.2050944272000002</c:v>
                </c:pt>
                <c:pt idx="215" formatCode="0.0">
                  <c:v>-0.4786878228</c:v>
                </c:pt>
                <c:pt idx="216" formatCode="0.0">
                  <c:v>-3.7335374414000002</c:v>
                </c:pt>
                <c:pt idx="217" formatCode="0.0">
                  <c:v>-5.6999510421000004</c:v>
                </c:pt>
                <c:pt idx="218" formatCode="0.0">
                  <c:v>-5.9396133364999999</c:v>
                </c:pt>
                <c:pt idx="219" formatCode="0.0">
                  <c:v>-6.6037818979000003</c:v>
                </c:pt>
                <c:pt idx="220" formatCode="0.0">
                  <c:v>-5.8367622462000002</c:v>
                </c:pt>
                <c:pt idx="221" formatCode="0.0">
                  <c:v>-5.0647621348999996</c:v>
                </c:pt>
                <c:pt idx="222" formatCode="0.0">
                  <c:v>-4.1974246741999997</c:v>
                </c:pt>
                <c:pt idx="223" formatCode="0.0">
                  <c:v>-3.6264298671000001</c:v>
                </c:pt>
                <c:pt idx="224" formatCode="0.0">
                  <c:v>-3.3479147222000001</c:v>
                </c:pt>
                <c:pt idx="225" formatCode="0.0">
                  <c:v>-2.1367243033999999</c:v>
                </c:pt>
                <c:pt idx="226" formatCode="0.0">
                  <c:v>-0.47132254940000001</c:v>
                </c:pt>
                <c:pt idx="227" formatCode="0.0">
                  <c:v>2.5885542732000002</c:v>
                </c:pt>
                <c:pt idx="228" formatCode="0.0">
                  <c:v>4.2413096731</c:v>
                </c:pt>
                <c:pt idx="229" formatCode="0.0">
                  <c:v>6.3833283666999998</c:v>
                </c:pt>
                <c:pt idx="230" formatCode="0.0">
                  <c:v>7.9145799831000003</c:v>
                </c:pt>
                <c:pt idx="231" formatCode="0.0">
                  <c:v>8.6480531377999998</c:v>
                </c:pt>
                <c:pt idx="232" formatCode="0.0">
                  <c:v>7.0606304560000002</c:v>
                </c:pt>
                <c:pt idx="233" formatCode="0.0">
                  <c:v>5.3113464794</c:v>
                </c:pt>
                <c:pt idx="234" formatCode="0.0">
                  <c:v>4.4503564733000003</c:v>
                </c:pt>
                <c:pt idx="235" formatCode="0.0">
                  <c:v>4.7176995440000002</c:v>
                </c:pt>
                <c:pt idx="236" formatCode="0.0">
                  <c:v>4.1118135237000004</c:v>
                </c:pt>
                <c:pt idx="237" formatCode="0.0">
                  <c:v>3.3536588110999999</c:v>
                </c:pt>
                <c:pt idx="238" formatCode="0.0">
                  <c:v>5.0183386012</c:v>
                </c:pt>
                <c:pt idx="239" formatCode="0.0">
                  <c:v>5.4844615984000002</c:v>
                </c:pt>
                <c:pt idx="240" formatCode="0.0">
                  <c:v>5.4301063084000001</c:v>
                </c:pt>
                <c:pt idx="241" formatCode="0.0">
                  <c:v>3.8564161111000002</c:v>
                </c:pt>
                <c:pt idx="242" formatCode="0.0">
                  <c:v>2.9929068016999998</c:v>
                </c:pt>
                <c:pt idx="243" formatCode="0.0">
                  <c:v>3.8612024369000002</c:v>
                </c:pt>
                <c:pt idx="244" formatCode="0.0">
                  <c:v>3.9327267676000002</c:v>
                </c:pt>
                <c:pt idx="245" formatCode="0.0">
                  <c:v>4.4384479814000004</c:v>
                </c:pt>
                <c:pt idx="246" formatCode="0.0">
                  <c:v>3.772143936</c:v>
                </c:pt>
                <c:pt idx="247" formatCode="0.0">
                  <c:v>4.2601506805999998</c:v>
                </c:pt>
                <c:pt idx="248" formatCode="0.0">
                  <c:v>4.4147763656999999</c:v>
                </c:pt>
                <c:pt idx="249" formatCode="0.0">
                  <c:v>4.7509137583000003</c:v>
                </c:pt>
                <c:pt idx="250" formatCode="0.0">
                  <c:v>4.4090547903999999</c:v>
                </c:pt>
                <c:pt idx="251" formatCode="0.0">
                  <c:v>4.1653187587999998</c:v>
                </c:pt>
                <c:pt idx="252" formatCode="0.0">
                  <c:v>4.3093524963999998</c:v>
                </c:pt>
                <c:pt idx="253" formatCode="0.0">
                  <c:v>5.0787982310000004</c:v>
                </c:pt>
                <c:pt idx="254" formatCode="0.0">
                  <c:v>5.2836154352999998</c:v>
                </c:pt>
                <c:pt idx="255" formatCode="0.0">
                  <c:v>3.5858912771</c:v>
                </c:pt>
                <c:pt idx="256" formatCode="0.0">
                  <c:v>3.5026168977999999</c:v>
                </c:pt>
                <c:pt idx="257" formatCode="0.0">
                  <c:v>2.6424853596000002</c:v>
                </c:pt>
                <c:pt idx="258" formatCode="0.0">
                  <c:v>3.0834085095999999</c:v>
                </c:pt>
                <c:pt idx="259" formatCode="0.0">
                  <c:v>2.4760108063000001</c:v>
                </c:pt>
                <c:pt idx="260" formatCode="0.0">
                  <c:v>1.8893065688999999</c:v>
                </c:pt>
                <c:pt idx="261" formatCode="0.0">
                  <c:v>2.7805065515999998</c:v>
                </c:pt>
                <c:pt idx="262" formatCode="0.0">
                  <c:v>2.0576001705000002</c:v>
                </c:pt>
                <c:pt idx="263" formatCode="0.0">
                  <c:v>0.46020477009999999</c:v>
                </c:pt>
                <c:pt idx="264" formatCode="0.0">
                  <c:v>0.49584778730000001</c:v>
                </c:pt>
                <c:pt idx="265" formatCode="0.0">
                  <c:v>-0.62844419210000002</c:v>
                </c:pt>
                <c:pt idx="266" formatCode="0.0">
                  <c:v>0.69227867470000004</c:v>
                </c:pt>
                <c:pt idx="267" formatCode="0.0">
                  <c:v>1.0802864410999999</c:v>
                </c:pt>
                <c:pt idx="268" formatCode="0.0">
                  <c:v>3.0991719051</c:v>
                </c:pt>
                <c:pt idx="269" formatCode="0.0">
                  <c:v>3.6428268753999999</c:v>
                </c:pt>
                <c:pt idx="270" formatCode="0.0">
                  <c:v>4.1242466263999997</c:v>
                </c:pt>
                <c:pt idx="271" formatCode="0.0">
                  <c:v>4.1132352311</c:v>
                </c:pt>
                <c:pt idx="272" formatCode="0.0">
                  <c:v>4.8139595700999998</c:v>
                </c:pt>
                <c:pt idx="273" formatCode="0.0">
                  <c:v>4.6729632908000003</c:v>
                </c:pt>
                <c:pt idx="274" formatCode="0.0">
                  <c:v>4.6271030451000001</c:v>
                </c:pt>
                <c:pt idx="275" formatCode="0.0">
                  <c:v>4.6482313522999998</c:v>
                </c:pt>
                <c:pt idx="276" formatCode="0.0">
                  <c:v>4.3050203940999996</c:v>
                </c:pt>
                <c:pt idx="277" formatCode="0.0">
                  <c:v>4.1418872807999998</c:v>
                </c:pt>
                <c:pt idx="278" formatCode="0.0">
                  <c:v>4.0212944562999997</c:v>
                </c:pt>
                <c:pt idx="279" formatCode="0.0">
                  <c:v>4.7817732706999996</c:v>
                </c:pt>
                <c:pt idx="280" formatCode="0.0">
                  <c:v>4.7792330256</c:v>
                </c:pt>
                <c:pt idx="281" formatCode="0.0">
                  <c:v>5.4883888438000001</c:v>
                </c:pt>
                <c:pt idx="282" formatCode="0.0">
                  <c:v>5.7404225427000002</c:v>
                </c:pt>
                <c:pt idx="283" formatCode="0.0">
                  <c:v>5.2698646772000002</c:v>
                </c:pt>
                <c:pt idx="284" formatCode="0.0">
                  <c:v>6.0401255230000004</c:v>
                </c:pt>
                <c:pt idx="285" formatCode="0.0">
                  <c:v>5.5656853651000002</c:v>
                </c:pt>
                <c:pt idx="286" formatCode="0.0">
                  <c:v>5.5848940268999998</c:v>
                </c:pt>
                <c:pt idx="287" formatCode="0.0">
                  <c:v>4.7873199498999996</c:v>
                </c:pt>
                <c:pt idx="288" formatCode="0.0">
                  <c:v>3.0621362139000001</c:v>
                </c:pt>
                <c:pt idx="289" formatCode="0.0">
                  <c:v>2.5804800005000001</c:v>
                </c:pt>
                <c:pt idx="290" formatCode="0.0">
                  <c:v>1.7121608542</c:v>
                </c:pt>
                <c:pt idx="291" formatCode="0.0">
                  <c:v>2.2916660856000002</c:v>
                </c:pt>
                <c:pt idx="292" formatCode="0.0">
                  <c:v>2.1835054813000001</c:v>
                </c:pt>
                <c:pt idx="293" formatCode="0.0">
                  <c:v>2.5110246144000001</c:v>
                </c:pt>
                <c:pt idx="294" formatCode="0.0">
                  <c:v>2.8881995404</c:v>
                </c:pt>
                <c:pt idx="295" formatCode="0.0">
                  <c:v>3.0869631926999999</c:v>
                </c:pt>
                <c:pt idx="296" formatCode="0.0">
                  <c:v>2.8388179019000002</c:v>
                </c:pt>
                <c:pt idx="297" formatCode="0.0">
                  <c:v>2.7110733044000002</c:v>
                </c:pt>
                <c:pt idx="298" formatCode="0.0">
                  <c:v>3.0091617751999999</c:v>
                </c:pt>
                <c:pt idx="299" formatCode="0.0">
                  <c:v>3.1661675983999999</c:v>
                </c:pt>
                <c:pt idx="300" formatCode="0.0">
                  <c:v>4.1269373522999997</c:v>
                </c:pt>
                <c:pt idx="301" formatCode="0.0">
                  <c:v>6.1503505489999997</c:v>
                </c:pt>
                <c:pt idx="302" formatCode="0.0">
                  <c:v>7.4342720178999997</c:v>
                </c:pt>
                <c:pt idx="303" formatCode="0.0">
                  <c:v>7.7977170889999998</c:v>
                </c:pt>
                <c:pt idx="304" formatCode="0.0">
                  <c:v>5.5560219146999996</c:v>
                </c:pt>
                <c:pt idx="305" formatCode="0.0">
                  <c:v>5.1360882704000002</c:v>
                </c:pt>
                <c:pt idx="306" formatCode="0.0">
                  <c:v>3.2278402234999999</c:v>
                </c:pt>
                <c:pt idx="307" formatCode="0.0">
                  <c:v>3.8379969876</c:v>
                </c:pt>
                <c:pt idx="308" formatCode="0.0">
                  <c:v>3.6150590322</c:v>
                </c:pt>
                <c:pt idx="309" formatCode="0.0">
                  <c:v>3.8704217315</c:v>
                </c:pt>
                <c:pt idx="310" formatCode="0.0">
                  <c:v>4.8462126299000001</c:v>
                </c:pt>
                <c:pt idx="311" formatCode="0.0">
                  <c:v>5.0333981750000003</c:v>
                </c:pt>
                <c:pt idx="312" formatCode="0.0">
                  <c:v>6.2915786966000002</c:v>
                </c:pt>
                <c:pt idx="313" formatCode="0.0">
                  <c:v>4.9459060344000001</c:v>
                </c:pt>
                <c:pt idx="314" formatCode="0.0">
                  <c:v>6.2566994393000002</c:v>
                </c:pt>
                <c:pt idx="315" formatCode="0.0">
                  <c:v>5.8711788458000003</c:v>
                </c:pt>
                <c:pt idx="316" formatCode="0.0">
                  <c:v>8.2908917206999995</c:v>
                </c:pt>
                <c:pt idx="317" formatCode="0.0">
                  <c:v>8.0798762476999997</c:v>
                </c:pt>
                <c:pt idx="318" formatCode="0.0">
                  <c:v>8.5913126978999994</c:v>
                </c:pt>
                <c:pt idx="319" formatCode="0.0">
                  <c:v>7.9889289175</c:v>
                </c:pt>
                <c:pt idx="320" formatCode="0.0">
                  <c:v>7.4230373611999996</c:v>
                </c:pt>
                <c:pt idx="321" formatCode="0.0">
                  <c:v>8.2452690080999993</c:v>
                </c:pt>
                <c:pt idx="322" formatCode="0.0">
                  <c:v>7.8008105447</c:v>
                </c:pt>
                <c:pt idx="323" formatCode="0.0">
                  <c:v>6.7913860797999996</c:v>
                </c:pt>
                <c:pt idx="324" formatCode="0.0">
                  <c:v>5.4309682760999998</c:v>
                </c:pt>
                <c:pt idx="325" formatCode="0.0">
                  <c:v>4.0876581733000004</c:v>
                </c:pt>
                <c:pt idx="326" formatCode="0.0">
                  <c:v>4.2105104054</c:v>
                </c:pt>
                <c:pt idx="327" formatCode="0.0">
                  <c:v>2.6907769345000001</c:v>
                </c:pt>
                <c:pt idx="328" formatCode="0.0">
                  <c:v>3.6043823951</c:v>
                </c:pt>
                <c:pt idx="329" formatCode="0.0">
                  <c:v>3.6979097750999999</c:v>
                </c:pt>
                <c:pt idx="330" formatCode="0.0">
                  <c:v>4.7295758236000003</c:v>
                </c:pt>
                <c:pt idx="331" formatCode="0.0">
                  <c:v>4.0857147335999997</c:v>
                </c:pt>
                <c:pt idx="332" formatCode="0.0">
                  <c:v>3.4541853442999999</c:v>
                </c:pt>
                <c:pt idx="333" formatCode="0.0">
                  <c:v>3.4164018763000001</c:v>
                </c:pt>
                <c:pt idx="334" formatCode="0.0">
                  <c:v>2.5661002682</c:v>
                </c:pt>
                <c:pt idx="335" formatCode="0.0">
                  <c:v>1.5686545491999999</c:v>
                </c:pt>
                <c:pt idx="336" formatCode="0.0">
                  <c:v>0.83121973260000004</c:v>
                </c:pt>
                <c:pt idx="337" formatCode="0.0">
                  <c:v>0.76113840600000005</c:v>
                </c:pt>
                <c:pt idx="338" formatCode="0.0">
                  <c:v>1.5121192746000001</c:v>
                </c:pt>
                <c:pt idx="339" formatCode="0.0">
                  <c:v>2.6521155245000001</c:v>
                </c:pt>
                <c:pt idx="340" formatCode="0.0">
                  <c:v>2.3177852856999999</c:v>
                </c:pt>
                <c:pt idx="341" formatCode="0.0">
                  <c:v>1.3369217877999999</c:v>
                </c:pt>
                <c:pt idx="342" formatCode="0.0">
                  <c:v>1.059772395</c:v>
                </c:pt>
                <c:pt idx="343" formatCode="0.0">
                  <c:v>1.0380096887000001</c:v>
                </c:pt>
                <c:pt idx="344" formatCode="0.0">
                  <c:v>1.5136783811000001</c:v>
                </c:pt>
                <c:pt idx="345" formatCode="0.0">
                  <c:v>0.4077444972</c:v>
                </c:pt>
                <c:pt idx="346" formatCode="0.0">
                  <c:v>0.60906532729999996</c:v>
                </c:pt>
                <c:pt idx="347" formatCode="0.0">
                  <c:v>1.34328355</c:v>
                </c:pt>
                <c:pt idx="348" formatCode="0.0">
                  <c:v>2.3222584071000001</c:v>
                </c:pt>
                <c:pt idx="349" formatCode="0.0">
                  <c:v>4.1560234876999997</c:v>
                </c:pt>
                <c:pt idx="350" formatCode="0.0">
                  <c:v>-0.81620289420000003</c:v>
                </c:pt>
                <c:pt idx="351" formatCode="0.0">
                  <c:v>-13.4889317863</c:v>
                </c:pt>
                <c:pt idx="352" formatCode="0.0">
                  <c:v>-20.284466374800001</c:v>
                </c:pt>
                <c:pt idx="353" formatCode="0.0">
                  <c:v>-14.647261732800001</c:v>
                </c:pt>
                <c:pt idx="354" formatCode="0.0">
                  <c:v>-2.9268110391</c:v>
                </c:pt>
                <c:pt idx="355" formatCode="0.0">
                  <c:v>3.2030339216999999</c:v>
                </c:pt>
                <c:pt idx="356" formatCode="0.0">
                  <c:v>4.5188681896</c:v>
                </c:pt>
                <c:pt idx="357" formatCode="0.0">
                  <c:v>6.0505829462999996</c:v>
                </c:pt>
                <c:pt idx="358" formatCode="0.0">
                  <c:v>7.8665639396999998</c:v>
                </c:pt>
                <c:pt idx="359" formatCode="0.0">
                  <c:v>5.9192425535000002</c:v>
                </c:pt>
                <c:pt idx="360" formatCode="0.0">
                  <c:v>2.8783888671</c:v>
                </c:pt>
                <c:pt idx="361" formatCode="0.0">
                  <c:v>2.1260059712000001</c:v>
                </c:pt>
                <c:pt idx="362" formatCode="0.0">
                  <c:v>11.139575495100001</c:v>
                </c:pt>
                <c:pt idx="363" formatCode="0.0">
                  <c:v>29.547190643899999</c:v>
                </c:pt>
                <c:pt idx="364" formatCode="0.0">
                  <c:v>36.018792765900002</c:v>
                </c:pt>
                <c:pt idx="365" formatCode="0.0">
                  <c:v>25.904800546499999</c:v>
                </c:pt>
                <c:pt idx="366" formatCode="0.0">
                  <c:v>11.240572075299999</c:v>
                </c:pt>
                <c:pt idx="367" formatCode="0.0">
                  <c:v>7.0037822381000003</c:v>
                </c:pt>
                <c:pt idx="368" formatCode="0.0">
                  <c:v>5.9566696930000003</c:v>
                </c:pt>
                <c:pt idx="369" formatCode="0.0">
                  <c:v>5.1444743230999999</c:v>
                </c:pt>
                <c:pt idx="370" formatCode="0.0">
                  <c:v>4.9676436082000004</c:v>
                </c:pt>
                <c:pt idx="371" formatCode="0.0">
                  <c:v>6.5209779928999998</c:v>
                </c:pt>
                <c:pt idx="372" formatCode="0.0">
                  <c:v>9.1720464403000008</c:v>
                </c:pt>
                <c:pt idx="373" formatCode="0.0">
                  <c:v>9.2092353545000005</c:v>
                </c:pt>
                <c:pt idx="374" formatCode="0.0">
                  <c:v>7.4468967126000001</c:v>
                </c:pt>
                <c:pt idx="375" formatCode="0.0">
                  <c:v>6.7475580711000003</c:v>
                </c:pt>
                <c:pt idx="376" formatCode="0.0">
                  <c:v>9.4086247837000005</c:v>
                </c:pt>
                <c:pt idx="377" formatCode="0.0">
                  <c:v>11.738314730900001</c:v>
                </c:pt>
                <c:pt idx="378" formatCode="0.0">
                  <c:v>10.650930078</c:v>
                </c:pt>
                <c:pt idx="379" formatCode="0.0">
                  <c:v>8.4209663038000002</c:v>
                </c:pt>
                <c:pt idx="380" formatCode="0.0">
                  <c:v>6.970897506</c:v>
                </c:pt>
                <c:pt idx="381" formatCode="0.0">
                  <c:v>6.7400119984</c:v>
                </c:pt>
                <c:pt idx="382" formatCode="0.0">
                  <c:v>6.0268215909</c:v>
                </c:pt>
                <c:pt idx="383" formatCode="0.0">
                  <c:v>6.1185378950000002</c:v>
                </c:pt>
                <c:pt idx="503" formatCode="0.0">
                  <c:v>#N/A</c:v>
                </c:pt>
              </c:numCache>
            </c:numRef>
          </c:val>
          <c:smooth val="0"/>
          <c:extLst xmlns:c15="http://schemas.microsoft.com/office/drawing/2012/chart">
            <c:ext xmlns:c16="http://schemas.microsoft.com/office/drawing/2014/chart" uri="{C3380CC4-5D6E-409C-BE32-E72D297353CC}">
              <c16:uniqueId val="{00000001-907F-42E7-9E95-5793F661CF98}"/>
            </c:ext>
          </c:extLst>
        </c:ser>
        <c:ser>
          <c:idx val="6"/>
          <c:order val="4"/>
          <c:tx>
            <c:v>12/12</c:v>
          </c:tx>
          <c:spPr>
            <a:ln w="57150">
              <a:solidFill>
                <a:srgbClr val="08A685"/>
              </a:solidFill>
            </a:ln>
            <a:effectLst>
              <a:outerShdw blurRad="38100" dist="25400" dir="5400000" algn="ctr" rotWithShape="0">
                <a:srgbClr val="000000">
                  <a:alpha val="95000"/>
                </a:srgbClr>
              </a:outerShdw>
            </a:effectLst>
          </c:spPr>
          <c:marker>
            <c:symbol val="none"/>
          </c:marker>
          <c:cat>
            <c:numRef>
              <c:f>CANRSLS!$A$3:$A$1430</c:f>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f>CANRSLS!$I$3:$I$1430</c:f>
              <c:numCache>
                <c:formatCode>General</c:formatCode>
                <c:ptCount val="1428"/>
                <c:pt idx="23" formatCode="0.0">
                  <c:v>2.4869367371000002</c:v>
                </c:pt>
                <c:pt idx="24" formatCode="0.0">
                  <c:v>2.5296868943000002</c:v>
                </c:pt>
                <c:pt idx="25" formatCode="0.0">
                  <c:v>2.2565220077000001</c:v>
                </c:pt>
                <c:pt idx="26" formatCode="0.0">
                  <c:v>2.8770987766</c:v>
                </c:pt>
                <c:pt idx="27" formatCode="0.0">
                  <c:v>3.2101489141999999</c:v>
                </c:pt>
                <c:pt idx="28" formatCode="0.0">
                  <c:v>3.8174308947000002</c:v>
                </c:pt>
                <c:pt idx="29" formatCode="0.0">
                  <c:v>3.9999261416</c:v>
                </c:pt>
                <c:pt idx="30" formatCode="0.0">
                  <c:v>4.1634923489000002</c:v>
                </c:pt>
                <c:pt idx="31" formatCode="0.0">
                  <c:v>4.7178478101000003</c:v>
                </c:pt>
                <c:pt idx="32" formatCode="0.0">
                  <c:v>4.7941920495000003</c:v>
                </c:pt>
                <c:pt idx="33" formatCode="0.0">
                  <c:v>4.4539039716</c:v>
                </c:pt>
                <c:pt idx="34" formatCode="0.0">
                  <c:v>5.1653613464000001</c:v>
                </c:pt>
                <c:pt idx="35" formatCode="0.0">
                  <c:v>5.1002320482999997</c:v>
                </c:pt>
                <c:pt idx="36" formatCode="0.0">
                  <c:v>4.9502130904000001</c:v>
                </c:pt>
                <c:pt idx="37" formatCode="0.0">
                  <c:v>5.3522117578000001</c:v>
                </c:pt>
                <c:pt idx="38" formatCode="0.0">
                  <c:v>5.6583853211999999</c:v>
                </c:pt>
                <c:pt idx="39" formatCode="0.0">
                  <c:v>5.5062385617</c:v>
                </c:pt>
                <c:pt idx="40" formatCode="0.0">
                  <c:v>5.8140077267999999</c:v>
                </c:pt>
                <c:pt idx="41" formatCode="0.0">
                  <c:v>6.3861766924000003</c:v>
                </c:pt>
                <c:pt idx="42" formatCode="0.0">
                  <c:v>6.2078443961999996</c:v>
                </c:pt>
                <c:pt idx="43" formatCode="0.0">
                  <c:v>6.5156285701999996</c:v>
                </c:pt>
                <c:pt idx="44" formatCode="0.0">
                  <c:v>6.6831783299999996</c:v>
                </c:pt>
                <c:pt idx="45" formatCode="0.0">
                  <c:v>7.0352976599000003</c:v>
                </c:pt>
                <c:pt idx="46" formatCode="0.0">
                  <c:v>7.1389950746000004</c:v>
                </c:pt>
                <c:pt idx="47" formatCode="0.0">
                  <c:v>7.3528316652000001</c:v>
                </c:pt>
                <c:pt idx="48" formatCode="0.0">
                  <c:v>7.6363890458999997</c:v>
                </c:pt>
                <c:pt idx="49" formatCode="0.0">
                  <c:v>7.5140334751999998</c:v>
                </c:pt>
                <c:pt idx="50" formatCode="0.0">
                  <c:v>6.9279404986999999</c:v>
                </c:pt>
                <c:pt idx="51" formatCode="0.0">
                  <c:v>6.6167813165</c:v>
                </c:pt>
                <c:pt idx="52" formatCode="0.0">
                  <c:v>6.4300838447000004</c:v>
                </c:pt>
                <c:pt idx="53" formatCode="0.0">
                  <c:v>5.9431571115999997</c:v>
                </c:pt>
                <c:pt idx="54" formatCode="0.0">
                  <c:v>5.8083793654999996</c:v>
                </c:pt>
                <c:pt idx="55" formatCode="0.0">
                  <c:v>5.6351743320000001</c:v>
                </c:pt>
                <c:pt idx="56" formatCode="0.0">
                  <c:v>5.2780070560999999</c:v>
                </c:pt>
                <c:pt idx="57" formatCode="0.0">
                  <c:v>4.8247261045999998</c:v>
                </c:pt>
                <c:pt idx="58" formatCode="0.0">
                  <c:v>4.3473281067</c:v>
                </c:pt>
                <c:pt idx="59" formatCode="0.0">
                  <c:v>3.3114289939999999</c:v>
                </c:pt>
                <c:pt idx="60" formatCode="0.0">
                  <c:v>3.0776568996</c:v>
                </c:pt>
                <c:pt idx="61" formatCode="0.0">
                  <c:v>3.1971207836</c:v>
                </c:pt>
                <c:pt idx="62" formatCode="0.0">
                  <c:v>2.9865687828</c:v>
                </c:pt>
                <c:pt idx="63" formatCode="0.0">
                  <c:v>3.1525820322000002</c:v>
                </c:pt>
                <c:pt idx="64" formatCode="0.0">
                  <c:v>3.0839549639000001</c:v>
                </c:pt>
                <c:pt idx="65" formatCode="0.0">
                  <c:v>2.5133481724000002</c:v>
                </c:pt>
                <c:pt idx="66" formatCode="0.0">
                  <c:v>2.6116439550999999</c:v>
                </c:pt>
                <c:pt idx="67" formatCode="0.0">
                  <c:v>2.3385383927999999</c:v>
                </c:pt>
                <c:pt idx="68" formatCode="0.0">
                  <c:v>1.8918239795</c:v>
                </c:pt>
                <c:pt idx="69" formatCode="0.0">
                  <c:v>2.4925082293999998</c:v>
                </c:pt>
                <c:pt idx="70" formatCode="0.0">
                  <c:v>2.8867167935000002</c:v>
                </c:pt>
                <c:pt idx="71" formatCode="0.0">
                  <c:v>3.3299225141000002</c:v>
                </c:pt>
                <c:pt idx="72" formatCode="0.0">
                  <c:v>3.7980888520999998</c:v>
                </c:pt>
                <c:pt idx="73" formatCode="0.0">
                  <c:v>3.5609227640999999</c:v>
                </c:pt>
                <c:pt idx="74" formatCode="0.0">
                  <c:v>3.7631970894000002</c:v>
                </c:pt>
                <c:pt idx="75" formatCode="0.0">
                  <c:v>4.3628425572999996</c:v>
                </c:pt>
                <c:pt idx="76" formatCode="0.0">
                  <c:v>4.8302134981</c:v>
                </c:pt>
                <c:pt idx="77" formatCode="0.0">
                  <c:v>5.5932319718999999</c:v>
                </c:pt>
                <c:pt idx="78" formatCode="0.0">
                  <c:v>6.2310769847999996</c:v>
                </c:pt>
                <c:pt idx="79" formatCode="0.0">
                  <c:v>6.4661841315000004</c:v>
                </c:pt>
                <c:pt idx="80" formatCode="0.0">
                  <c:v>7.4580258530999997</c:v>
                </c:pt>
                <c:pt idx="81" formatCode="0.0">
                  <c:v>7.5388089939</c:v>
                </c:pt>
                <c:pt idx="82" formatCode="0.0">
                  <c:v>7.1793772986000004</c:v>
                </c:pt>
                <c:pt idx="83" formatCode="0.0">
                  <c:v>8.0451668976999997</c:v>
                </c:pt>
                <c:pt idx="84" formatCode="0.0">
                  <c:v>7.7101837406999998</c:v>
                </c:pt>
                <c:pt idx="85" formatCode="0.0">
                  <c:v>7.8023242232000003</c:v>
                </c:pt>
                <c:pt idx="86" formatCode="0.0">
                  <c:v>8.0289677026999993</c:v>
                </c:pt>
                <c:pt idx="87" formatCode="0.0">
                  <c:v>7.5557711197000001</c:v>
                </c:pt>
                <c:pt idx="88" formatCode="0.0">
                  <c:v>6.9598065186999998</c:v>
                </c:pt>
                <c:pt idx="89" formatCode="0.0">
                  <c:v>6.7466245466999997</c:v>
                </c:pt>
                <c:pt idx="90" formatCode="0.0">
                  <c:v>6.2157420794</c:v>
                </c:pt>
                <c:pt idx="91" formatCode="0.0">
                  <c:v>5.8811156928999999</c:v>
                </c:pt>
                <c:pt idx="92" formatCode="0.0">
                  <c:v>5.4903825857999999</c:v>
                </c:pt>
                <c:pt idx="93" formatCode="0.0">
                  <c:v>4.9152760048999999</c:v>
                </c:pt>
                <c:pt idx="94" formatCode="0.0">
                  <c:v>4.8804517427</c:v>
                </c:pt>
                <c:pt idx="95" formatCode="0.0">
                  <c:v>3.9204774842000001</c:v>
                </c:pt>
                <c:pt idx="96" formatCode="0.0">
                  <c:v>3.8455989399999999</c:v>
                </c:pt>
                <c:pt idx="97" formatCode="0.0">
                  <c:v>3.8734384654</c:v>
                </c:pt>
                <c:pt idx="98" formatCode="0.0">
                  <c:v>4.0514902624999998</c:v>
                </c:pt>
                <c:pt idx="99" formatCode="0.0">
                  <c:v>4.0407092004000003</c:v>
                </c:pt>
                <c:pt idx="100" formatCode="0.0">
                  <c:v>3.9738500284999998</c:v>
                </c:pt>
                <c:pt idx="101" formatCode="0.0">
                  <c:v>4.0776847026</c:v>
                </c:pt>
                <c:pt idx="102" formatCode="0.0">
                  <c:v>4.2092102605999999</c:v>
                </c:pt>
                <c:pt idx="103" formatCode="0.0">
                  <c:v>4.5824937552999998</c:v>
                </c:pt>
                <c:pt idx="104" formatCode="0.0">
                  <c:v>4.6510904524000001</c:v>
                </c:pt>
                <c:pt idx="105" formatCode="0.0">
                  <c:v>4.7658244684</c:v>
                </c:pt>
                <c:pt idx="106" formatCode="0.0">
                  <c:v>5.1283359024999999</c:v>
                </c:pt>
                <c:pt idx="107" formatCode="0.0">
                  <c:v>5.8627325600000004</c:v>
                </c:pt>
                <c:pt idx="108" formatCode="0.0">
                  <c:v>5.9185117018</c:v>
                </c:pt>
                <c:pt idx="109" formatCode="0.0">
                  <c:v>6.1388264321000001</c:v>
                </c:pt>
                <c:pt idx="110" formatCode="0.0">
                  <c:v>6.1618344716999998</c:v>
                </c:pt>
                <c:pt idx="111" formatCode="0.0">
                  <c:v>5.8452028062999997</c:v>
                </c:pt>
                <c:pt idx="112" formatCode="0.0">
                  <c:v>6.2868995728000003</c:v>
                </c:pt>
                <c:pt idx="113" formatCode="0.0">
                  <c:v>6.4542115435999996</c:v>
                </c:pt>
                <c:pt idx="114" formatCode="0.0">
                  <c:v>6.2030729797999999</c:v>
                </c:pt>
                <c:pt idx="115" formatCode="0.0">
                  <c:v>6.4572466385</c:v>
                </c:pt>
                <c:pt idx="116" formatCode="0.0">
                  <c:v>6.5699419214999999</c:v>
                </c:pt>
                <c:pt idx="117" formatCode="0.0">
                  <c:v>6.5699805526999997</c:v>
                </c:pt>
                <c:pt idx="118" formatCode="0.0">
                  <c:v>6.5597563914999997</c:v>
                </c:pt>
                <c:pt idx="119" formatCode="0.0">
                  <c:v>6.0053558775999996</c:v>
                </c:pt>
                <c:pt idx="120" formatCode="0.0">
                  <c:v>6.1313271484999996</c:v>
                </c:pt>
                <c:pt idx="121" formatCode="0.0">
                  <c:v>5.6684180978000001</c:v>
                </c:pt>
                <c:pt idx="122" formatCode="0.0">
                  <c:v>5.2307226243000002</c:v>
                </c:pt>
                <c:pt idx="123" formatCode="0.0">
                  <c:v>5.6337753429999999</c:v>
                </c:pt>
                <c:pt idx="124" formatCode="0.0">
                  <c:v>5.6550232268</c:v>
                </c:pt>
                <c:pt idx="125" formatCode="0.0">
                  <c:v>5.3983615557000002</c:v>
                </c:pt>
                <c:pt idx="126" formatCode="0.0">
                  <c:v>5.3325025028999997</c:v>
                </c:pt>
                <c:pt idx="127" formatCode="0.0">
                  <c:v>4.9531530439999996</c:v>
                </c:pt>
                <c:pt idx="128" formatCode="0.0">
                  <c:v>4.1594769537999996</c:v>
                </c:pt>
                <c:pt idx="129" formatCode="0.0">
                  <c:v>4.2719032729000004</c:v>
                </c:pt>
                <c:pt idx="130" formatCode="0.0">
                  <c:v>4.2165751934999998</c:v>
                </c:pt>
                <c:pt idx="131" formatCode="0.0">
                  <c:v>4.3807486178000001</c:v>
                </c:pt>
                <c:pt idx="132" formatCode="0.0">
                  <c:v>4.5240877880000001</c:v>
                </c:pt>
                <c:pt idx="133" formatCode="0.0">
                  <c:v>4.8779494753000003</c:v>
                </c:pt>
                <c:pt idx="134" formatCode="0.0">
                  <c:v>4.9541954930000003</c:v>
                </c:pt>
                <c:pt idx="135" formatCode="0.0">
                  <c:v>5.1276308741000003</c:v>
                </c:pt>
                <c:pt idx="136" formatCode="0.0">
                  <c:v>4.9493679382</c:v>
                </c:pt>
                <c:pt idx="137" formatCode="0.0">
                  <c:v>4.8668000770999997</c:v>
                </c:pt>
                <c:pt idx="138" formatCode="0.0">
                  <c:v>5.4367635240999999</c:v>
                </c:pt>
                <c:pt idx="139" formatCode="0.0">
                  <c:v>5.6366158211000004</c:v>
                </c:pt>
                <c:pt idx="140" formatCode="0.0">
                  <c:v>6.3999906932000004</c:v>
                </c:pt>
                <c:pt idx="141" formatCode="0.0">
                  <c:v>6.7040302995000003</c:v>
                </c:pt>
                <c:pt idx="142" formatCode="0.0">
                  <c:v>6.5822885973999998</c:v>
                </c:pt>
                <c:pt idx="143" formatCode="0.0">
                  <c:v>6.3496887664999999</c:v>
                </c:pt>
                <c:pt idx="144" formatCode="0.0">
                  <c:v>6.0438425906999997</c:v>
                </c:pt>
                <c:pt idx="145" formatCode="0.0">
                  <c:v>5.9681076443999999</c:v>
                </c:pt>
                <c:pt idx="146" formatCode="0.0">
                  <c:v>5.8945407703999999</c:v>
                </c:pt>
                <c:pt idx="147" formatCode="0.0">
                  <c:v>5.4052320303999997</c:v>
                </c:pt>
                <c:pt idx="148" formatCode="0.0">
                  <c:v>5.3231455938999996</c:v>
                </c:pt>
                <c:pt idx="149" formatCode="0.0">
                  <c:v>5.1193583586000004</c:v>
                </c:pt>
                <c:pt idx="150" formatCode="0.0">
                  <c:v>4.8154432948999997</c:v>
                </c:pt>
                <c:pt idx="151" formatCode="0.0">
                  <c:v>4.4740991820999998</c:v>
                </c:pt>
                <c:pt idx="152" formatCode="0.0">
                  <c:v>4.329018177</c:v>
                </c:pt>
                <c:pt idx="153" formatCode="0.0">
                  <c:v>3.9453845453</c:v>
                </c:pt>
                <c:pt idx="154" formatCode="0.0">
                  <c:v>3.5806985938000002</c:v>
                </c:pt>
                <c:pt idx="155" formatCode="0.0">
                  <c:v>3.6360187611999999</c:v>
                </c:pt>
                <c:pt idx="156" formatCode="0.0">
                  <c:v>3.4806209403000001</c:v>
                </c:pt>
                <c:pt idx="157" formatCode="0.0">
                  <c:v>3.4161585465000002</c:v>
                </c:pt>
                <c:pt idx="158" formatCode="0.0">
                  <c:v>3.6164400761</c:v>
                </c:pt>
                <c:pt idx="159" formatCode="0.0">
                  <c:v>3.8808901779</c:v>
                </c:pt>
                <c:pt idx="160" formatCode="0.0">
                  <c:v>3.4740996607999999</c:v>
                </c:pt>
                <c:pt idx="161" formatCode="0.0">
                  <c:v>3.8530619302</c:v>
                </c:pt>
                <c:pt idx="162" formatCode="0.0">
                  <c:v>3.7808327046999999</c:v>
                </c:pt>
                <c:pt idx="163" formatCode="0.0">
                  <c:v>3.6279135252999999</c:v>
                </c:pt>
                <c:pt idx="164" formatCode="0.0">
                  <c:v>3.7231967479999999</c:v>
                </c:pt>
                <c:pt idx="165" formatCode="0.0">
                  <c:v>3.7503294319</c:v>
                </c:pt>
                <c:pt idx="166" formatCode="0.0">
                  <c:v>4.2721012431999998</c:v>
                </c:pt>
                <c:pt idx="167" formatCode="0.0">
                  <c:v>4.6242990703000002</c:v>
                </c:pt>
                <c:pt idx="168" formatCode="0.0">
                  <c:v>4.6909351365000003</c:v>
                </c:pt>
                <c:pt idx="169" formatCode="0.0">
                  <c:v>4.6739890098999997</c:v>
                </c:pt>
                <c:pt idx="170" formatCode="0.0">
                  <c:v>4.6928813550999999</c:v>
                </c:pt>
                <c:pt idx="171" formatCode="0.0">
                  <c:v>4.8133335459</c:v>
                </c:pt>
                <c:pt idx="172" formatCode="0.0">
                  <c:v>5.2317100038</c:v>
                </c:pt>
                <c:pt idx="173" formatCode="0.0">
                  <c:v>5.338946601</c:v>
                </c:pt>
                <c:pt idx="174" formatCode="0.0">
                  <c:v>5.4101087640000003</c:v>
                </c:pt>
                <c:pt idx="175" formatCode="0.0">
                  <c:v>6.0093260114999998</c:v>
                </c:pt>
                <c:pt idx="176" formatCode="0.0">
                  <c:v>5.9462372210999996</c:v>
                </c:pt>
                <c:pt idx="177" formatCode="0.0">
                  <c:v>5.8005140832000004</c:v>
                </c:pt>
                <c:pt idx="178" formatCode="0.0">
                  <c:v>5.6980717449</c:v>
                </c:pt>
                <c:pt idx="179" formatCode="0.0">
                  <c:v>5.6411977053999998</c:v>
                </c:pt>
                <c:pt idx="180" formatCode="0.0">
                  <c:v>5.8526437658999999</c:v>
                </c:pt>
                <c:pt idx="181" formatCode="0.0">
                  <c:v>5.8585690411</c:v>
                </c:pt>
                <c:pt idx="182" formatCode="0.0">
                  <c:v>5.9817695173000001</c:v>
                </c:pt>
                <c:pt idx="183" formatCode="0.0">
                  <c:v>5.8046503291000002</c:v>
                </c:pt>
                <c:pt idx="184" formatCode="0.0">
                  <c:v>6.1984405960000002</c:v>
                </c:pt>
                <c:pt idx="185" formatCode="0.0">
                  <c:v>6.1101707672999996</c:v>
                </c:pt>
                <c:pt idx="186" formatCode="0.0">
                  <c:v>6.0806496225000002</c:v>
                </c:pt>
                <c:pt idx="187" formatCode="0.0">
                  <c:v>6.1858218261999998</c:v>
                </c:pt>
                <c:pt idx="188" formatCode="0.0">
                  <c:v>6.2879223438</c:v>
                </c:pt>
                <c:pt idx="189" formatCode="0.0">
                  <c:v>6.4930228179</c:v>
                </c:pt>
                <c:pt idx="190" formatCode="0.0">
                  <c:v>6.5304605614</c:v>
                </c:pt>
                <c:pt idx="191" formatCode="0.0">
                  <c:v>6.4135664739999996</c:v>
                </c:pt>
                <c:pt idx="192" formatCode="0.0">
                  <c:v>6.4664434963000001</c:v>
                </c:pt>
                <c:pt idx="193" formatCode="0.0">
                  <c:v>6.5340756839000003</c:v>
                </c:pt>
                <c:pt idx="194" formatCode="0.0">
                  <c:v>6.4687719546000002</c:v>
                </c:pt>
                <c:pt idx="195" formatCode="0.0">
                  <c:v>6.4449918118999996</c:v>
                </c:pt>
                <c:pt idx="196" formatCode="0.0">
                  <c:v>6.5526928735999999</c:v>
                </c:pt>
                <c:pt idx="197" formatCode="0.0">
                  <c:v>6.6291605643000002</c:v>
                </c:pt>
                <c:pt idx="198" formatCode="0.0">
                  <c:v>6.4863549386999999</c:v>
                </c:pt>
                <c:pt idx="199" formatCode="0.0">
                  <c:v>6.1505514745000003</c:v>
                </c:pt>
                <c:pt idx="200" formatCode="0.0">
                  <c:v>5.8194026695999996</c:v>
                </c:pt>
                <c:pt idx="201" formatCode="0.0">
                  <c:v>5.9642433200999996</c:v>
                </c:pt>
                <c:pt idx="202" formatCode="0.0">
                  <c:v>6.0889756271</c:v>
                </c:pt>
                <c:pt idx="203" formatCode="0.0">
                  <c:v>5.9367268731999996</c:v>
                </c:pt>
                <c:pt idx="204" formatCode="0.0">
                  <c:v>6.1557656287000002</c:v>
                </c:pt>
                <c:pt idx="205" formatCode="0.0">
                  <c:v>6.5027633545999999</c:v>
                </c:pt>
                <c:pt idx="206" formatCode="0.0">
                  <c:v>5.9745835338999997</c:v>
                </c:pt>
                <c:pt idx="207" formatCode="0.0">
                  <c:v>6.2384862613000003</c:v>
                </c:pt>
                <c:pt idx="208" formatCode="0.0">
                  <c:v>5.6341629473000001</c:v>
                </c:pt>
                <c:pt idx="209" formatCode="0.0">
                  <c:v>5.0472343650999996</c:v>
                </c:pt>
                <c:pt idx="210" formatCode="0.0">
                  <c:v>5.4527113001999998</c:v>
                </c:pt>
                <c:pt idx="211" formatCode="0.0">
                  <c:v>5.1466944803999999</c:v>
                </c:pt>
                <c:pt idx="212" formatCode="0.0">
                  <c:v>5.3995906689000002</c:v>
                </c:pt>
                <c:pt idx="213" formatCode="0.0">
                  <c:v>5.3327841215999996</c:v>
                </c:pt>
                <c:pt idx="214" formatCode="0.0">
                  <c:v>4.501521629</c:v>
                </c:pt>
                <c:pt idx="215" formatCode="0.0">
                  <c:v>3.7226264591999998</c:v>
                </c:pt>
                <c:pt idx="216" formatCode="0.0">
                  <c:v>2.7154947096000002</c:v>
                </c:pt>
                <c:pt idx="217" formatCode="0.0">
                  <c:v>1.3854364914999999</c:v>
                </c:pt>
                <c:pt idx="218" formatCode="0.0">
                  <c:v>0.98436110200000004</c:v>
                </c:pt>
                <c:pt idx="219" formatCode="0.0">
                  <c:v>-0.2048621347</c:v>
                </c:pt>
                <c:pt idx="220" formatCode="0.0">
                  <c:v>-1.1056903372</c:v>
                </c:pt>
                <c:pt idx="221" formatCode="0.0">
                  <c:v>-1.4038594396999999</c:v>
                </c:pt>
                <c:pt idx="222" formatCode="0.0">
                  <c:v>-2.4364351863999998</c:v>
                </c:pt>
                <c:pt idx="223" formatCode="0.0">
                  <c:v>-3.0236569712999999</c:v>
                </c:pt>
                <c:pt idx="224" formatCode="0.0">
                  <c:v>-3.6349789737</c:v>
                </c:pt>
                <c:pt idx="225" formatCode="0.0">
                  <c:v>-4.1079696513000004</c:v>
                </c:pt>
                <c:pt idx="226" formatCode="0.0">
                  <c:v>-3.8871184298000001</c:v>
                </c:pt>
                <c:pt idx="227" formatCode="0.0">
                  <c:v>-2.8601474654999999</c:v>
                </c:pt>
                <c:pt idx="228" formatCode="0.0">
                  <c:v>-2.2107249958000001</c:v>
                </c:pt>
                <c:pt idx="229" formatCode="0.0">
                  <c:v>-1.1767342869999999</c:v>
                </c:pt>
                <c:pt idx="230" formatCode="0.0">
                  <c:v>4.4906754200000003E-2</c:v>
                </c:pt>
                <c:pt idx="231" formatCode="0.0">
                  <c:v>1.201166497</c:v>
                </c:pt>
                <c:pt idx="232" formatCode="0.0">
                  <c:v>2.0631304598</c:v>
                </c:pt>
                <c:pt idx="233" formatCode="0.0">
                  <c:v>2.8082145813000001</c:v>
                </c:pt>
                <c:pt idx="234" formatCode="0.0">
                  <c:v>3.5841266555</c:v>
                </c:pt>
                <c:pt idx="235" formatCode="0.0">
                  <c:v>4.3419831391999999</c:v>
                </c:pt>
                <c:pt idx="236" formatCode="0.0">
                  <c:v>4.8296369978999998</c:v>
                </c:pt>
                <c:pt idx="237" formatCode="0.0">
                  <c:v>5.0491611264999996</c:v>
                </c:pt>
                <c:pt idx="238" formatCode="0.0">
                  <c:v>5.7571371859999996</c:v>
                </c:pt>
                <c:pt idx="239" formatCode="0.0">
                  <c:v>5.5909021685000004</c:v>
                </c:pt>
                <c:pt idx="240" formatCode="0.0">
                  <c:v>5.3428392874000004</c:v>
                </c:pt>
                <c:pt idx="241" formatCode="0.0">
                  <c:v>5.1614423981000002</c:v>
                </c:pt>
                <c:pt idx="242" formatCode="0.0">
                  <c:v>4.5311292965999996</c:v>
                </c:pt>
                <c:pt idx="243" formatCode="0.0">
                  <c:v>4.2780746348000003</c:v>
                </c:pt>
                <c:pt idx="244" formatCode="0.0">
                  <c:v>4.3875658944999998</c:v>
                </c:pt>
                <c:pt idx="245" formatCode="0.0">
                  <c:v>4.3095594933000001</c:v>
                </c:pt>
                <c:pt idx="246" formatCode="0.0">
                  <c:v>4.0966277798000004</c:v>
                </c:pt>
                <c:pt idx="247" formatCode="0.0">
                  <c:v>4.2692673110000001</c:v>
                </c:pt>
                <c:pt idx="248" formatCode="0.0">
                  <c:v>4.3867842907999997</c:v>
                </c:pt>
                <c:pt idx="249" formatCode="0.0">
                  <c:v>4.4491007556</c:v>
                </c:pt>
                <c:pt idx="250" formatCode="0.0">
                  <c:v>4.1230700088000001</c:v>
                </c:pt>
                <c:pt idx="251" formatCode="0.0">
                  <c:v>4.0487494712999998</c:v>
                </c:pt>
                <c:pt idx="252" formatCode="0.0">
                  <c:v>4.1769703945999996</c:v>
                </c:pt>
                <c:pt idx="253" formatCode="0.0">
                  <c:v>4.4096140666999997</c:v>
                </c:pt>
                <c:pt idx="254" formatCode="0.0">
                  <c:v>4.5454332164000002</c:v>
                </c:pt>
                <c:pt idx="255" formatCode="0.0">
                  <c:v>4.1096770828000002</c:v>
                </c:pt>
                <c:pt idx="256" formatCode="0.0">
                  <c:v>4.2946139549</c:v>
                </c:pt>
                <c:pt idx="257" formatCode="0.0">
                  <c:v>4.0662392092999999</c:v>
                </c:pt>
                <c:pt idx="258" formatCode="0.0">
                  <c:v>3.9206713889999998</c:v>
                </c:pt>
                <c:pt idx="259" formatCode="0.0">
                  <c:v>3.8174942846</c:v>
                </c:pt>
                <c:pt idx="260" formatCode="0.0">
                  <c:v>3.4091466315000001</c:v>
                </c:pt>
                <c:pt idx="261" formatCode="0.0">
                  <c:v>3.4231198024</c:v>
                </c:pt>
                <c:pt idx="262" formatCode="0.0">
                  <c:v>3.2227866649000001</c:v>
                </c:pt>
                <c:pt idx="263" formatCode="0.0">
                  <c:v>2.4237601397000001</c:v>
                </c:pt>
                <c:pt idx="264" formatCode="0.0">
                  <c:v>2.4615366993999999</c:v>
                </c:pt>
                <c:pt idx="265" formatCode="0.0">
                  <c:v>1.8866926952</c:v>
                </c:pt>
                <c:pt idx="266" formatCode="0.0">
                  <c:v>1.4393661489</c:v>
                </c:pt>
                <c:pt idx="267" formatCode="0.0">
                  <c:v>1.8861807564999999</c:v>
                </c:pt>
                <c:pt idx="268" formatCode="0.0">
                  <c:v>1.7978775219000001</c:v>
                </c:pt>
                <c:pt idx="269" formatCode="0.0">
                  <c:v>1.7100889050999999</c:v>
                </c:pt>
                <c:pt idx="270" formatCode="0.0">
                  <c:v>2.1741293566</c:v>
                </c:pt>
                <c:pt idx="271" formatCode="0.0">
                  <c:v>2.2340320358999999</c:v>
                </c:pt>
                <c:pt idx="272" formatCode="0.0">
                  <c:v>2.4651171193999999</c:v>
                </c:pt>
                <c:pt idx="273" formatCode="0.0">
                  <c:v>2.6624773272</c:v>
                </c:pt>
                <c:pt idx="274" formatCode="0.0">
                  <c:v>2.8825508598999998</c:v>
                </c:pt>
                <c:pt idx="275" formatCode="0.0">
                  <c:v>3.5641562769999999</c:v>
                </c:pt>
                <c:pt idx="276" formatCode="0.0">
                  <c:v>3.6110042825000002</c:v>
                </c:pt>
                <c:pt idx="277" formatCode="0.0">
                  <c:v>3.9942855688000001</c:v>
                </c:pt>
                <c:pt idx="278" formatCode="0.0">
                  <c:v>4.2911725271999996</c:v>
                </c:pt>
                <c:pt idx="279" formatCode="0.0">
                  <c:v>4.4612916118000001</c:v>
                </c:pt>
                <c:pt idx="280" formatCode="0.0">
                  <c:v>4.4206582019000003</c:v>
                </c:pt>
                <c:pt idx="281" formatCode="0.0">
                  <c:v>4.7787474326000003</c:v>
                </c:pt>
                <c:pt idx="282" formatCode="0.0">
                  <c:v>4.8981472884999997</c:v>
                </c:pt>
                <c:pt idx="283" formatCode="0.0">
                  <c:v>4.7280750153</c:v>
                </c:pt>
                <c:pt idx="284" formatCode="0.0">
                  <c:v>5.1026097454999997</c:v>
                </c:pt>
                <c:pt idx="285" formatCode="0.0">
                  <c:v>5.1283846402000002</c:v>
                </c:pt>
                <c:pt idx="286" formatCode="0.0">
                  <c:v>4.9731047593</c:v>
                </c:pt>
                <c:pt idx="287" formatCode="0.0">
                  <c:v>5.1342095206999998</c:v>
                </c:pt>
                <c:pt idx="288" formatCode="0.0">
                  <c:v>4.8073997299000002</c:v>
                </c:pt>
                <c:pt idx="289" formatCode="0.0">
                  <c:v>4.6027080895000001</c:v>
                </c:pt>
                <c:pt idx="290" formatCode="0.0">
                  <c:v>4.6187995660999999</c:v>
                </c:pt>
                <c:pt idx="291" formatCode="0.0">
                  <c:v>4.2291347949000002</c:v>
                </c:pt>
                <c:pt idx="292" formatCode="0.0">
                  <c:v>3.9330167405999998</c:v>
                </c:pt>
                <c:pt idx="293" formatCode="0.0">
                  <c:v>3.8291728086000001</c:v>
                </c:pt>
                <c:pt idx="294" formatCode="0.0">
                  <c:v>3.4680508061999999</c:v>
                </c:pt>
                <c:pt idx="295" formatCode="0.0">
                  <c:v>3.3617091117000002</c:v>
                </c:pt>
                <c:pt idx="296" formatCode="0.0">
                  <c:v>3.0107215018</c:v>
                </c:pt>
                <c:pt idx="297" formatCode="0.0">
                  <c:v>2.7493173703</c:v>
                </c:pt>
                <c:pt idx="298" formatCode="0.0">
                  <c:v>2.7262209501000001</c:v>
                </c:pt>
                <c:pt idx="299" formatCode="0.0">
                  <c:v>2.6028144318000002</c:v>
                </c:pt>
                <c:pt idx="300" formatCode="0.0">
                  <c:v>3.0148323110000002</c:v>
                </c:pt>
                <c:pt idx="301" formatCode="0.0">
                  <c:v>3.5386394467</c:v>
                </c:pt>
                <c:pt idx="302" formatCode="0.0">
                  <c:v>3.8186266764000001</c:v>
                </c:pt>
                <c:pt idx="303" formatCode="0.0">
                  <c:v>4.2654266972999997</c:v>
                </c:pt>
                <c:pt idx="304" formatCode="0.0">
                  <c:v>4.3893877948000002</c:v>
                </c:pt>
                <c:pt idx="305" formatCode="0.0">
                  <c:v>4.5080711996999998</c:v>
                </c:pt>
                <c:pt idx="306" formatCode="0.0">
                  <c:v>4.3476551429999999</c:v>
                </c:pt>
                <c:pt idx="307" formatCode="0.0">
                  <c:v>4.5811233482000002</c:v>
                </c:pt>
                <c:pt idx="308" formatCode="0.0">
                  <c:v>4.7020657071</c:v>
                </c:pt>
                <c:pt idx="309" formatCode="0.0">
                  <c:v>4.6398965659</c:v>
                </c:pt>
                <c:pt idx="310" formatCode="0.0">
                  <c:v>5.0454492785999996</c:v>
                </c:pt>
                <c:pt idx="311" formatCode="0.0">
                  <c:v>5.1868138091000002</c:v>
                </c:pt>
                <c:pt idx="312" formatCode="0.0">
                  <c:v>5.1756897187000002</c:v>
                </c:pt>
                <c:pt idx="313" formatCode="0.0">
                  <c:v>4.7790948792999997</c:v>
                </c:pt>
                <c:pt idx="314" formatCode="0.0">
                  <c:v>4.9614987172999996</c:v>
                </c:pt>
                <c:pt idx="315" formatCode="0.0">
                  <c:v>4.7666245374000002</c:v>
                </c:pt>
                <c:pt idx="316" formatCode="0.0">
                  <c:v>5.4932643507999996</c:v>
                </c:pt>
                <c:pt idx="317" formatCode="0.0">
                  <c:v>5.7511877907000004</c:v>
                </c:pt>
                <c:pt idx="318" formatCode="0.0">
                  <c:v>6.2032073207999998</c:v>
                </c:pt>
                <c:pt idx="319" formatCode="0.0">
                  <c:v>6.586724008</c:v>
                </c:pt>
                <c:pt idx="320" formatCode="0.0">
                  <c:v>6.7328184277999998</c:v>
                </c:pt>
                <c:pt idx="321" formatCode="0.0">
                  <c:v>7.3176571913000004</c:v>
                </c:pt>
                <c:pt idx="322" formatCode="0.0">
                  <c:v>7.3303943737999999</c:v>
                </c:pt>
                <c:pt idx="323" formatCode="0.0">
                  <c:v>7.1786846360999998</c:v>
                </c:pt>
                <c:pt idx="324" formatCode="0.0">
                  <c:v>7.0850005058000001</c:v>
                </c:pt>
                <c:pt idx="325" formatCode="0.0">
                  <c:v>7.1033375228000004</c:v>
                </c:pt>
                <c:pt idx="326" formatCode="0.0">
                  <c:v>6.7099126358000003</c:v>
                </c:pt>
                <c:pt idx="327" formatCode="0.0">
                  <c:v>6.312038716</c:v>
                </c:pt>
                <c:pt idx="328" formatCode="0.0">
                  <c:v>5.8895935265999997</c:v>
                </c:pt>
                <c:pt idx="329" formatCode="0.0">
                  <c:v>5.5400069437999999</c:v>
                </c:pt>
                <c:pt idx="330" formatCode="0.0">
                  <c:v>5.2946898502000002</c:v>
                </c:pt>
                <c:pt idx="331" formatCode="0.0">
                  <c:v>4.8743485599999996</c:v>
                </c:pt>
                <c:pt idx="332" formatCode="0.0">
                  <c:v>4.5241675140000002</c:v>
                </c:pt>
                <c:pt idx="333" formatCode="0.0">
                  <c:v>4.0877170089000003</c:v>
                </c:pt>
                <c:pt idx="334" formatCode="0.0">
                  <c:v>3.5689929089999999</c:v>
                </c:pt>
                <c:pt idx="335" formatCode="0.0">
                  <c:v>3.1784441116000002</c:v>
                </c:pt>
                <c:pt idx="336" formatCode="0.0">
                  <c:v>2.9613398129999999</c:v>
                </c:pt>
                <c:pt idx="337" formatCode="0.0">
                  <c:v>2.8173659507000002</c:v>
                </c:pt>
                <c:pt idx="338" formatCode="0.0">
                  <c:v>2.5994270006</c:v>
                </c:pt>
                <c:pt idx="339" formatCode="0.0">
                  <c:v>2.9508219233999999</c:v>
                </c:pt>
                <c:pt idx="340" formatCode="0.0">
                  <c:v>2.4919706009999998</c:v>
                </c:pt>
                <c:pt idx="341" formatCode="0.0">
                  <c:v>1.9757878888</c:v>
                </c:pt>
                <c:pt idx="342" formatCode="0.0">
                  <c:v>1.9642027221</c:v>
                </c:pt>
                <c:pt idx="343" formatCode="0.0">
                  <c:v>1.6894257013</c:v>
                </c:pt>
                <c:pt idx="344" formatCode="0.0">
                  <c:v>1.4804592276999999</c:v>
                </c:pt>
                <c:pt idx="345" formatCode="0.0">
                  <c:v>1.1930627537</c:v>
                </c:pt>
                <c:pt idx="346" formatCode="0.0">
                  <c:v>1.1914037328</c:v>
                </c:pt>
                <c:pt idx="347" formatCode="0.0">
                  <c:v>1.4220270311000001</c:v>
                </c:pt>
                <c:pt idx="348" formatCode="0.0">
                  <c:v>1.5553662241999999</c:v>
                </c:pt>
                <c:pt idx="349" formatCode="0.0">
                  <c:v>1.9470444257999999</c:v>
                </c:pt>
                <c:pt idx="350" formatCode="0.0">
                  <c:v>0.92024409350000003</c:v>
                </c:pt>
                <c:pt idx="351" formatCode="0.0">
                  <c:v>-2.1381139358999999</c:v>
                </c:pt>
                <c:pt idx="352" formatCode="0.0">
                  <c:v>-3.8815305376999998</c:v>
                </c:pt>
                <c:pt idx="353" formatCode="0.0">
                  <c:v>-3.3447390802000001</c:v>
                </c:pt>
                <c:pt idx="354" formatCode="0.0">
                  <c:v>-3.2150287469999999</c:v>
                </c:pt>
                <c:pt idx="355" formatCode="0.0">
                  <c:v>-3.2897000367000002</c:v>
                </c:pt>
                <c:pt idx="356" formatCode="0.0">
                  <c:v>-2.5383815362000002</c:v>
                </c:pt>
                <c:pt idx="357" formatCode="0.0">
                  <c:v>-1.7528982858</c:v>
                </c:pt>
                <c:pt idx="358" formatCode="0.0">
                  <c:v>-1.4266037095999999</c:v>
                </c:pt>
                <c:pt idx="359" formatCode="0.0">
                  <c:v>-1.3322696456000001</c:v>
                </c:pt>
                <c:pt idx="360" formatCode="0.0">
                  <c:v>-1.5937837918</c:v>
                </c:pt>
                <c:pt idx="361" formatCode="0.0">
                  <c:v>-1.8379775265</c:v>
                </c:pt>
                <c:pt idx="362" formatCode="0.0">
                  <c:v>1.2005788379</c:v>
                </c:pt>
                <c:pt idx="363" formatCode="0.0">
                  <c:v>7.5028952786999996</c:v>
                </c:pt>
                <c:pt idx="364" formatCode="0.0">
                  <c:v>11.2122426868</c:v>
                </c:pt>
                <c:pt idx="365" formatCode="0.0">
                  <c:v>11.3999182437</c:v>
                </c:pt>
                <c:pt idx="366" formatCode="0.0">
                  <c:v>11.4598807938</c:v>
                </c:pt>
                <c:pt idx="367" formatCode="0.0">
                  <c:v>12.224816423</c:v>
                </c:pt>
                <c:pt idx="368" formatCode="0.0">
                  <c:v>11.7203169405</c:v>
                </c:pt>
                <c:pt idx="369" formatCode="0.0">
                  <c:v>11.1210128064</c:v>
                </c:pt>
                <c:pt idx="370" formatCode="0.0">
                  <c:v>11.324107854799999</c:v>
                </c:pt>
                <c:pt idx="371" formatCode="0.0">
                  <c:v>11.7979744342</c:v>
                </c:pt>
                <c:pt idx="372" formatCode="0.0">
                  <c:v>12.675949260499999</c:v>
                </c:pt>
                <c:pt idx="373" formatCode="0.0">
                  <c:v>12.956175807899999</c:v>
                </c:pt>
                <c:pt idx="374" formatCode="0.0">
                  <c:v>10.923180761599999</c:v>
                </c:pt>
                <c:pt idx="375" formatCode="0.0">
                  <c:v>8.0480951727000001</c:v>
                </c:pt>
                <c:pt idx="376" formatCode="0.0">
                  <c:v>7.5911448575999998</c:v>
                </c:pt>
                <c:pt idx="377" formatCode="0.0">
                  <c:v>7.9704533502999997</c:v>
                </c:pt>
                <c:pt idx="378" formatCode="0.0">
                  <c:v>7.9752704979000004</c:v>
                </c:pt>
                <c:pt idx="379" formatCode="0.0">
                  <c:v>7.9658804166000001</c:v>
                </c:pt>
                <c:pt idx="380" formatCode="0.0">
                  <c:v>8.2105581626999999</c:v>
                </c:pt>
                <c:pt idx="381" formatCode="0.0">
                  <c:v>8.3598718446000007</c:v>
                </c:pt>
                <c:pt idx="382" formatCode="0.0">
                  <c:v>8.2080590935999993</c:v>
                </c:pt>
                <c:pt idx="383" formatCode="0.0">
                  <c:v>8.0756955352999995</c:v>
                </c:pt>
                <c:pt idx="503" formatCode="0.0">
                  <c:v>#N/A</c:v>
                </c:pt>
              </c:numCache>
            </c:numRef>
          </c:val>
          <c:smooth val="0"/>
          <c:extLst xmlns:c15="http://schemas.microsoft.com/office/drawing/2012/chart">
            <c:ext xmlns:c16="http://schemas.microsoft.com/office/drawing/2014/chart" uri="{C3380CC4-5D6E-409C-BE32-E72D297353CC}">
              <c16:uniqueId val="{00000002-907F-42E7-9E95-5793F661CF98}"/>
            </c:ext>
          </c:extLst>
        </c:ser>
        <c:ser>
          <c:idx val="4"/>
          <c:order val="5"/>
          <c:tx>
            <c:strRef>
              <c:f>CANRSLS!$T$2</c:f>
              <c:strCache>
                <c:ptCount val="1"/>
                <c:pt idx="0">
                  <c:v>6.1%</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907F-42E7-9E95-5793F661CF98}"/>
                </c:ext>
              </c:extLst>
            </c:dLbl>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907F-42E7-9E95-5793F661CF98}"/>
                </c:ext>
              </c:extLst>
            </c:dLbl>
            <c:dLbl>
              <c:idx val="158"/>
              <c:layout>
                <c:manualLayout>
                  <c:x val="1.4362863380442473E-3"/>
                  <c:y val="5.980861244019126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907F-42E7-9E95-5793F661CF98}"/>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907F-42E7-9E95-5793F661CF98}"/>
                </c:ext>
              </c:extLst>
            </c:dLbl>
            <c:dLbl>
              <c:idx val="223"/>
              <c:layout>
                <c:manualLayout>
                  <c:x val="0"/>
                  <c:y val="-4.31951089845827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907F-42E7-9E95-5793F661CF98}"/>
                </c:ext>
              </c:extLst>
            </c:dLbl>
            <c:dLbl>
              <c:idx val="224"/>
              <c:layout>
                <c:manualLayout>
                  <c:x val="5.745145352177409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907F-42E7-9E95-5793F661CF98}"/>
                </c:ext>
              </c:extLst>
            </c:dLbl>
            <c:dLbl>
              <c:idx val="248"/>
              <c:layout>
                <c:manualLayout>
                  <c:x val="5.7451453521774097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907F-42E7-9E95-5793F661CF98}"/>
                </c:ext>
              </c:extLst>
            </c:dLbl>
            <c:dLbl>
              <c:idx val="258"/>
              <c:layout>
                <c:manualLayout>
                  <c:x val="1.723543605653223E-2"/>
                  <c:y val="-5.64859117490696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907F-42E7-9E95-5793F661CF98}"/>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907F-42E7-9E95-5793F661CF98}"/>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907F-42E7-9E95-5793F661CF98}"/>
                </c:ext>
              </c:extLst>
            </c:dLbl>
            <c:dLbl>
              <c:idx val="343"/>
              <c:layout>
                <c:manualLayout>
                  <c:x val="4.3088590141331625E-3"/>
                  <c:y val="4.03650575376642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907F-42E7-9E95-5793F661CF98}"/>
                </c:ext>
              </c:extLst>
            </c:dLbl>
            <c:dLbl>
              <c:idx val="349"/>
              <c:layout>
                <c:manualLayout>
                  <c:x val="4.3088590141331625E-3"/>
                  <c:y val="-7.97448165869218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907F-42E7-9E95-5793F661CF98}"/>
                </c:ext>
              </c:extLst>
            </c:dLbl>
            <c:dLbl>
              <c:idx val="35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907F-42E7-9E95-5793F661CF98}"/>
                </c:ext>
              </c:extLst>
            </c:dLbl>
            <c:dLbl>
              <c:idx val="482"/>
              <c:layout>
                <c:manualLayout>
                  <c:x val="-1.039292604736326E-16"/>
                  <c:y val="8.169934640522870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907F-42E7-9E95-5793F661CF98}"/>
                </c:ext>
              </c:extLst>
            </c:dLbl>
            <c:dLbl>
              <c:idx val="631"/>
              <c:layout>
                <c:manualLayout>
                  <c:x val="0"/>
                  <c:y val="4.319510898458260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907F-42E7-9E95-5793F661CF98}"/>
                </c:ext>
              </c:extLst>
            </c:dLbl>
            <c:dLbl>
              <c:idx val="679"/>
              <c:layout>
                <c:manualLayout>
                  <c:x val="0"/>
                  <c:y val="8.639021796916528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907F-42E7-9E95-5793F661CF98}"/>
                </c:ext>
              </c:extLst>
            </c:dLbl>
            <c:dLbl>
              <c:idx val="754"/>
              <c:layout>
                <c:manualLayout>
                  <c:x val="-1.0532644804980346E-16"/>
                  <c:y val="-4.65178096757044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907F-42E7-9E95-5793F661CF98}"/>
                </c:ext>
              </c:extLst>
            </c:dLbl>
            <c:dLbl>
              <c:idx val="756"/>
              <c:layout>
                <c:manualLayout>
                  <c:x val="2.8725726760887049E-3"/>
                  <c:y val="-1.661350345560871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907F-42E7-9E95-5793F661CF98}"/>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CANRSLS!$A$3:$A$1430</c:f>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f>CANRSLS!$T$3:$T$1430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6.1185378950000002</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899" formatCode="0.0">
                  <c:v>#N/A</c:v>
                </c:pt>
              </c:numCache>
            </c:numRef>
          </c:val>
          <c:smooth val="0"/>
          <c:extLst>
            <c:ext xmlns:c16="http://schemas.microsoft.com/office/drawing/2014/chart" uri="{C3380CC4-5D6E-409C-BE32-E72D297353CC}">
              <c16:uniqueId val="{00000015-907F-42E7-9E95-5793F661CF98}"/>
            </c:ext>
          </c:extLst>
        </c:ser>
        <c:ser>
          <c:idx val="7"/>
          <c:order val="6"/>
          <c:tx>
            <c:strRef>
              <c:f>CANRSLS!$V$2</c:f>
              <c:strCache>
                <c:ptCount val="1"/>
                <c:pt idx="0">
                  <c:v>8.1%</c:v>
                </c:pt>
              </c:strCache>
            </c:strRef>
          </c:tx>
          <c:marker>
            <c:symbol val="none"/>
          </c:marker>
          <c:dLbls>
            <c:dLbl>
              <c:idx val="137"/>
              <c:layout>
                <c:manualLayout>
                  <c:x val="0"/>
                  <c:y val="3.92156862745098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907F-42E7-9E95-5793F661CF98}"/>
                </c:ext>
              </c:extLst>
            </c:dLbl>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907F-42E7-9E95-5793F661CF98}"/>
                </c:ext>
              </c:extLst>
            </c:dLbl>
            <c:dLbl>
              <c:idx val="158"/>
              <c:layout>
                <c:manualLayout>
                  <c:x val="2.8725726760887049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907F-42E7-9E95-5793F661CF98}"/>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907F-42E7-9E95-5793F661CF98}"/>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907F-42E7-9E95-5793F661CF98}"/>
                </c:ext>
              </c:extLst>
            </c:dLbl>
            <c:dLbl>
              <c:idx val="223"/>
              <c:layout>
                <c:manualLayout>
                  <c:x val="0"/>
                  <c:y val="-0.106326422115895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907F-42E7-9E95-5793F661CF98}"/>
                </c:ext>
              </c:extLst>
            </c:dLbl>
            <c:dLbl>
              <c:idx val="234"/>
              <c:layout>
                <c:manualLayout>
                  <c:x val="1.0054004366310468E-2"/>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907F-42E7-9E95-5793F661CF98}"/>
                </c:ext>
              </c:extLst>
            </c:dLbl>
            <c:dLbl>
              <c:idx val="244"/>
              <c:layout>
                <c:manualLayout>
                  <c:x val="2.8725726760885999E-3"/>
                  <c:y val="2.99043062200956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907F-42E7-9E95-5793F661CF98}"/>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907F-42E7-9E95-5793F661CF98}"/>
                </c:ext>
              </c:extLst>
            </c:dLbl>
            <c:dLbl>
              <c:idx val="283"/>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907F-42E7-9E95-5793F661CF98}"/>
                </c:ext>
              </c:extLst>
            </c:dLbl>
            <c:dLbl>
              <c:idx val="295"/>
              <c:layout>
                <c:manualLayout>
                  <c:x val="0"/>
                  <c:y val="-3.322700691121746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907F-42E7-9E95-5793F661CF98}"/>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907F-42E7-9E95-5793F661CF98}"/>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907F-42E7-9E95-5793F661CF98}"/>
                </c:ext>
              </c:extLst>
            </c:dLbl>
            <c:dLbl>
              <c:idx val="343"/>
              <c:layout>
                <c:manualLayout>
                  <c:x val="5.7451453521774097E-3"/>
                  <c:y val="-2.1186795430475497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907F-42E7-9E95-5793F661CF98}"/>
                </c:ext>
              </c:extLst>
            </c:dLbl>
            <c:dLbl>
              <c:idx val="349"/>
              <c:layout>
                <c:manualLayout>
                  <c:x val="2.8725726760887049E-3"/>
                  <c:y val="2.65816055289738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907F-42E7-9E95-5793F661CF98}"/>
                </c:ext>
              </c:extLst>
            </c:dLbl>
            <c:dLbl>
              <c:idx val="382"/>
              <c:layout>
                <c:manualLayout>
                  <c:x val="0"/>
                  <c:y val="-4.248366013071901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F3F9-4A6F-B3AA-A4EDDEFD9DAD}"/>
                </c:ext>
              </c:extLst>
            </c:dLbl>
            <c:dLbl>
              <c:idx val="383"/>
              <c:layout>
                <c:manualLayout>
                  <c:x val="-1.4362657091562992E-3"/>
                  <c:y val="-3.92156862745098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54DF-45FA-863E-7DC56A3F7E3F}"/>
                </c:ext>
              </c:extLst>
            </c:dLbl>
            <c:dLbl>
              <c:idx val="410"/>
              <c:layout>
                <c:manualLayout>
                  <c:x val="-2.5510204081632654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907F-42E7-9E95-5793F661CF98}"/>
                </c:ext>
              </c:extLst>
            </c:dLbl>
            <c:dLbl>
              <c:idx val="482"/>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907F-42E7-9E95-5793F661CF98}"/>
                </c:ext>
              </c:extLst>
            </c:dLbl>
            <c:dLbl>
              <c:idx val="631"/>
              <c:layout>
                <c:manualLayout>
                  <c:x val="0"/>
                  <c:y val="9.96810207336522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907F-42E7-9E95-5793F661CF98}"/>
                </c:ext>
              </c:extLst>
            </c:dLbl>
            <c:dLbl>
              <c:idx val="679"/>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8-907F-42E7-9E95-5793F661CF98}"/>
                </c:ext>
              </c:extLst>
            </c:dLbl>
            <c:dLbl>
              <c:idx val="754"/>
              <c:layout>
                <c:manualLayout>
                  <c:x val="-5.7451453521775156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907F-42E7-9E95-5793F661CF98}"/>
                </c:ext>
              </c:extLst>
            </c:dLbl>
            <c:dLbl>
              <c:idx val="756"/>
              <c:layout>
                <c:manualLayout>
                  <c:x val="-5.7451453521774097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907F-42E7-9E95-5793F661CF98}"/>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CANRSLS!$A$3:$A$1430</c:f>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f>CANRSLS!$V$3:$V$1430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8.0756955352999995</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numCache>
            </c:numRef>
          </c:val>
          <c:smooth val="0"/>
          <c:extLst>
            <c:ext xmlns:c16="http://schemas.microsoft.com/office/drawing/2014/chart" uri="{C3380CC4-5D6E-409C-BE32-E72D297353CC}">
              <c16:uniqueId val="{0000002B-907F-42E7-9E95-5793F661CF98}"/>
            </c:ext>
          </c:extLst>
        </c:ser>
        <c:dLbls>
          <c:showLegendKey val="0"/>
          <c:showVal val="0"/>
          <c:showCatName val="0"/>
          <c:showSerName val="0"/>
          <c:showPercent val="0"/>
          <c:showBubbleSize val="0"/>
        </c:dLbls>
        <c:marker val="1"/>
        <c:smooth val="0"/>
        <c:axId val="1385417216"/>
        <c:axId val="1106967296"/>
        <c:extLst>
          <c:ext xmlns:c15="http://schemas.microsoft.com/office/drawing/2012/chart" uri="{02D57815-91ED-43cb-92C2-25804820EDAC}">
            <c15:filteredLineSeries>
              <c15:ser>
                <c:idx val="8"/>
                <c:order val="8"/>
                <c:tx>
                  <c:v>12/12 Forecast</c:v>
                </c:tx>
                <c:spPr>
                  <a:ln>
                    <a:noFill/>
                  </a:ln>
                </c:spPr>
                <c:marker>
                  <c:symbol val="circle"/>
                  <c:size val="8"/>
                  <c:spPr>
                    <a:solidFill>
                      <a:srgbClr val="08A685"/>
                    </a:solidFill>
                    <a:ln>
                      <a:solidFill>
                        <a:srgbClr val="05715A"/>
                      </a:solidFill>
                    </a:ln>
                  </c:spPr>
                </c:marker>
                <c:cat>
                  <c:numRef>
                    <c:extLst>
                      <c:ext uri="{02D57815-91ED-43cb-92C2-25804820EDAC}">
                        <c15:formulaRef>
                          <c15:sqref>CANRSLS!$A$3:$A$1430</c15:sqref>
                        </c15:formulaRef>
                      </c:ext>
                    </c:extLst>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extLst>
                      <c:ext uri="{02D57815-91ED-43cb-92C2-25804820EDAC}">
                        <c15:formulaRef>
                          <c15:sqref>CANRSLS!$M$3:$M$1430</c15:sqref>
                        </c15:formulaRef>
                      </c:ext>
                    </c:extLst>
                    <c:numCache>
                      <c:formatCode>General</c:formatCode>
                      <c:ptCount val="1428"/>
                      <c:pt idx="503" formatCode="0.0">
                        <c:v>#N/A</c:v>
                      </c:pt>
                    </c:numCache>
                  </c:numRef>
                </c:val>
                <c:smooth val="0"/>
                <c:extLst>
                  <c:ext xmlns:c16="http://schemas.microsoft.com/office/drawing/2014/chart" uri="{C3380CC4-5D6E-409C-BE32-E72D297353CC}">
                    <c16:uniqueId val="{00000034-907F-42E7-9E95-5793F661CF98}"/>
                  </c:ext>
                </c:extLst>
              </c15:ser>
            </c15:filteredLineSeries>
          </c:ext>
        </c:extLst>
      </c:lineChart>
      <c:lineChart>
        <c:grouping val="standard"/>
        <c:varyColors val="0"/>
        <c:ser>
          <c:idx val="1"/>
          <c:order val="1"/>
          <c:tx>
            <c:v>3MMT</c:v>
          </c:tx>
          <c:spPr>
            <a:ln w="38100">
              <a:solidFill>
                <a:srgbClr val="5F5F5F"/>
              </a:solidFill>
            </a:ln>
          </c:spPr>
          <c:marker>
            <c:symbol val="none"/>
          </c:marker>
          <c:dLbls>
            <c:delete val="1"/>
          </c:dLbls>
          <c:cat>
            <c:numRef>
              <c:f>CANRSLS!$A$3:$A$1430</c:f>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f>CANRSLS!$J$3:$J$1430</c:f>
              <c:numCache>
                <c:formatCode>General</c:formatCode>
                <c:ptCount val="1428"/>
                <c:pt idx="2" formatCode="0.0">
                  <c:v>156.32102</c:v>
                </c:pt>
                <c:pt idx="3" formatCode="0.0">
                  <c:v>166.39985200000001</c:v>
                </c:pt>
                <c:pt idx="4" formatCode="0.0">
                  <c:v>186.68550400000001</c:v>
                </c:pt>
                <c:pt idx="5" formatCode="0.0">
                  <c:v>194.70854800000001</c:v>
                </c:pt>
                <c:pt idx="6" formatCode="0.0">
                  <c:v>198.25924000000001</c:v>
                </c:pt>
                <c:pt idx="7" formatCode="0.0">
                  <c:v>193.61594400000001</c:v>
                </c:pt>
                <c:pt idx="8" formatCode="0.0">
                  <c:v>188.30588</c:v>
                </c:pt>
                <c:pt idx="9" formatCode="0.0">
                  <c:v>186.74836400000001</c:v>
                </c:pt>
                <c:pt idx="10" formatCode="0.0">
                  <c:v>187.438188</c:v>
                </c:pt>
                <c:pt idx="11" formatCode="0.0">
                  <c:v>200.90227999999999</c:v>
                </c:pt>
                <c:pt idx="12" formatCode="0.0">
                  <c:v>190.81467599999999</c:v>
                </c:pt>
                <c:pt idx="13" formatCode="0.0">
                  <c:v>176.96109999999999</c:v>
                </c:pt>
                <c:pt idx="14" formatCode="0.0">
                  <c:v>160.23084</c:v>
                </c:pt>
                <c:pt idx="15" formatCode="0.0">
                  <c:v>170.124548</c:v>
                </c:pt>
                <c:pt idx="16" formatCode="0.0">
                  <c:v>186.134244</c:v>
                </c:pt>
                <c:pt idx="17" formatCode="0.0">
                  <c:v>196.20406800000001</c:v>
                </c:pt>
                <c:pt idx="18" formatCode="0.0">
                  <c:v>200.52044000000001</c:v>
                </c:pt>
                <c:pt idx="19" formatCode="0.0">
                  <c:v>196.78315599999999</c:v>
                </c:pt>
                <c:pt idx="20" formatCode="0.0">
                  <c:v>193.167832</c:v>
                </c:pt>
                <c:pt idx="21" formatCode="0.0">
                  <c:v>192.866972</c:v>
                </c:pt>
                <c:pt idx="22" formatCode="0.0">
                  <c:v>193.56214800000001</c:v>
                </c:pt>
                <c:pt idx="23" formatCode="0.0">
                  <c:v>209.04423199999999</c:v>
                </c:pt>
                <c:pt idx="24" formatCode="0.0">
                  <c:v>197.48606799999999</c:v>
                </c:pt>
                <c:pt idx="25" formatCode="0.0">
                  <c:v>185.02552399999999</c:v>
                </c:pt>
                <c:pt idx="26" formatCode="0.0">
                  <c:v>167.141276</c:v>
                </c:pt>
                <c:pt idx="27" formatCode="0.0">
                  <c:v>179.019352</c:v>
                </c:pt>
                <c:pt idx="28" formatCode="0.0">
                  <c:v>197.18603999999999</c:v>
                </c:pt>
                <c:pt idx="29" formatCode="0.0">
                  <c:v>206.11490000000001</c:v>
                </c:pt>
                <c:pt idx="30" formatCode="0.0">
                  <c:v>209.98722000000001</c:v>
                </c:pt>
                <c:pt idx="31" formatCode="0.0">
                  <c:v>206.80024</c:v>
                </c:pt>
                <c:pt idx="32" formatCode="0.0">
                  <c:v>204.18526399999999</c:v>
                </c:pt>
                <c:pt idx="33" formatCode="0.0">
                  <c:v>201.43098000000001</c:v>
                </c:pt>
                <c:pt idx="34" formatCode="0.0">
                  <c:v>203.34677600000001</c:v>
                </c:pt>
                <c:pt idx="35" formatCode="0.0">
                  <c:v>219.89828800000001</c:v>
                </c:pt>
                <c:pt idx="36" formatCode="0.0">
                  <c:v>208.23150000000001</c:v>
                </c:pt>
                <c:pt idx="37" formatCode="0.0">
                  <c:v>194.92938000000001</c:v>
                </c:pt>
                <c:pt idx="38" formatCode="0.0">
                  <c:v>178.677144</c:v>
                </c:pt>
                <c:pt idx="39" formatCode="0.0">
                  <c:v>192.635268</c:v>
                </c:pt>
                <c:pt idx="40" formatCode="0.0">
                  <c:v>212.39698799999999</c:v>
                </c:pt>
                <c:pt idx="41" formatCode="0.0">
                  <c:v>222.23031599999999</c:v>
                </c:pt>
                <c:pt idx="42" formatCode="0.0">
                  <c:v>225.443296</c:v>
                </c:pt>
                <c:pt idx="43" formatCode="0.0">
                  <c:v>222.89042000000001</c:v>
                </c:pt>
                <c:pt idx="44" formatCode="0.0">
                  <c:v>218.242164</c:v>
                </c:pt>
                <c:pt idx="45" formatCode="0.0">
                  <c:v>217.04632799999999</c:v>
                </c:pt>
                <c:pt idx="46" formatCode="0.0">
                  <c:v>218.70823200000001</c:v>
                </c:pt>
                <c:pt idx="47" formatCode="0.0">
                  <c:v>236.81715199999999</c:v>
                </c:pt>
                <c:pt idx="48" formatCode="0.0">
                  <c:v>224.533636</c:v>
                </c:pt>
                <c:pt idx="49" formatCode="0.0">
                  <c:v>208.54906399999999</c:v>
                </c:pt>
                <c:pt idx="50" formatCode="0.0">
                  <c:v>187.62438399999999</c:v>
                </c:pt>
                <c:pt idx="51" formatCode="0.0">
                  <c:v>199.00882799999999</c:v>
                </c:pt>
                <c:pt idx="52" formatCode="0.0">
                  <c:v>219.889892</c:v>
                </c:pt>
                <c:pt idx="53" formatCode="0.0">
                  <c:v>231.33782400000001</c:v>
                </c:pt>
                <c:pt idx="54" formatCode="0.0">
                  <c:v>235.230592</c:v>
                </c:pt>
                <c:pt idx="55" formatCode="0.0">
                  <c:v>233.38913600000001</c:v>
                </c:pt>
                <c:pt idx="56" formatCode="0.0">
                  <c:v>227.55356</c:v>
                </c:pt>
                <c:pt idx="57" formatCode="0.0">
                  <c:v>225.27297200000001</c:v>
                </c:pt>
                <c:pt idx="58" formatCode="0.0">
                  <c:v>224.00248400000001</c:v>
                </c:pt>
                <c:pt idx="59" formatCode="0.0">
                  <c:v>237.79574</c:v>
                </c:pt>
                <c:pt idx="60" formatCode="0.0">
                  <c:v>226.603476</c:v>
                </c:pt>
                <c:pt idx="61" formatCode="0.0">
                  <c:v>212.839788</c:v>
                </c:pt>
                <c:pt idx="62" formatCode="0.0">
                  <c:v>194.058144</c:v>
                </c:pt>
                <c:pt idx="63" formatCode="0.0">
                  <c:v>206.22742</c:v>
                </c:pt>
                <c:pt idx="64" formatCode="0.0">
                  <c:v>226.63776799999999</c:v>
                </c:pt>
                <c:pt idx="65" formatCode="0.0">
                  <c:v>236.58128400000001</c:v>
                </c:pt>
                <c:pt idx="66" formatCode="0.0">
                  <c:v>240.58879999999999</c:v>
                </c:pt>
                <c:pt idx="67" formatCode="0.0">
                  <c:v>237.647964</c:v>
                </c:pt>
                <c:pt idx="68" formatCode="0.0">
                  <c:v>231.608856</c:v>
                </c:pt>
                <c:pt idx="69" formatCode="0.0">
                  <c:v>232.66125199999999</c:v>
                </c:pt>
                <c:pt idx="70" formatCode="0.0">
                  <c:v>234.276476</c:v>
                </c:pt>
                <c:pt idx="71" formatCode="0.0">
                  <c:v>251.51011199999999</c:v>
                </c:pt>
                <c:pt idx="72" formatCode="0.0">
                  <c:v>240.29386400000001</c:v>
                </c:pt>
                <c:pt idx="73" formatCode="0.0">
                  <c:v>223.25562400000001</c:v>
                </c:pt>
                <c:pt idx="74" formatCode="0.0">
                  <c:v>204.565516</c:v>
                </c:pt>
                <c:pt idx="75" formatCode="0.0">
                  <c:v>218.76532</c:v>
                </c:pt>
                <c:pt idx="76" formatCode="0.0">
                  <c:v>245.00980799999999</c:v>
                </c:pt>
                <c:pt idx="77" formatCode="0.0">
                  <c:v>258.418972</c:v>
                </c:pt>
                <c:pt idx="78" formatCode="0.0">
                  <c:v>262.97046399999999</c:v>
                </c:pt>
                <c:pt idx="79" formatCode="0.0">
                  <c:v>256.854692</c:v>
                </c:pt>
                <c:pt idx="80" formatCode="0.0">
                  <c:v>252.67493999999999</c:v>
                </c:pt>
                <c:pt idx="81" formatCode="0.0">
                  <c:v>252.35901200000001</c:v>
                </c:pt>
                <c:pt idx="82" formatCode="0.0">
                  <c:v>251.71485999999999</c:v>
                </c:pt>
                <c:pt idx="83" formatCode="0.0">
                  <c:v>271.61235599999998</c:v>
                </c:pt>
                <c:pt idx="84" formatCode="0.0">
                  <c:v>256.5926</c:v>
                </c:pt>
                <c:pt idx="85" formatCode="0.0">
                  <c:v>240.161688</c:v>
                </c:pt>
                <c:pt idx="86" formatCode="0.0">
                  <c:v>215.76849999999999</c:v>
                </c:pt>
                <c:pt idx="87" formatCode="0.0">
                  <c:v>230.83031199999999</c:v>
                </c:pt>
                <c:pt idx="88" formatCode="0.0">
                  <c:v>256.89402799999999</c:v>
                </c:pt>
                <c:pt idx="89" formatCode="0.0">
                  <c:v>269.87770799999998</c:v>
                </c:pt>
                <c:pt idx="90" formatCode="0.0">
                  <c:v>274.25009999999997</c:v>
                </c:pt>
                <c:pt idx="91" formatCode="0.0">
                  <c:v>267.04924799999998</c:v>
                </c:pt>
                <c:pt idx="92" formatCode="0.0">
                  <c:v>263.01228400000002</c:v>
                </c:pt>
                <c:pt idx="93" formatCode="0.0">
                  <c:v>260.60953999999998</c:v>
                </c:pt>
                <c:pt idx="94" formatCode="0.0">
                  <c:v>260.40397999999999</c:v>
                </c:pt>
                <c:pt idx="95" formatCode="0.0">
                  <c:v>277.31905999999998</c:v>
                </c:pt>
                <c:pt idx="96" formatCode="0.0">
                  <c:v>263.09530799999999</c:v>
                </c:pt>
                <c:pt idx="97" formatCode="0.0">
                  <c:v>247.88574</c:v>
                </c:pt>
                <c:pt idx="98" formatCode="0.0">
                  <c:v>228.71882400000001</c:v>
                </c:pt>
                <c:pt idx="99" formatCode="0.0">
                  <c:v>245.31574800000001</c:v>
                </c:pt>
                <c:pt idx="100" formatCode="0.0">
                  <c:v>270.24833999999998</c:v>
                </c:pt>
                <c:pt idx="101" formatCode="0.0">
                  <c:v>282.06524000000002</c:v>
                </c:pt>
                <c:pt idx="102" formatCode="0.0">
                  <c:v>287.69416799999999</c:v>
                </c:pt>
                <c:pt idx="103" formatCode="0.0">
                  <c:v>283.83164399999998</c:v>
                </c:pt>
                <c:pt idx="104" formatCode="0.0">
                  <c:v>279.621444</c:v>
                </c:pt>
                <c:pt idx="105" formatCode="0.0">
                  <c:v>274.89751999999999</c:v>
                </c:pt>
                <c:pt idx="106" formatCode="0.0">
                  <c:v>275.08348000000001</c:v>
                </c:pt>
                <c:pt idx="107" formatCode="0.0">
                  <c:v>295.72236400000003</c:v>
                </c:pt>
                <c:pt idx="108" formatCode="0.0">
                  <c:v>281.76659999999998</c:v>
                </c:pt>
                <c:pt idx="109" formatCode="0.0">
                  <c:v>266.43652400000002</c:v>
                </c:pt>
                <c:pt idx="110" formatCode="0.0">
                  <c:v>245.535844</c:v>
                </c:pt>
                <c:pt idx="111" formatCode="0.0">
                  <c:v>259.89369599999998</c:v>
                </c:pt>
                <c:pt idx="112" formatCode="0.0">
                  <c:v>285.97068400000001</c:v>
                </c:pt>
                <c:pt idx="113" formatCode="0.0">
                  <c:v>298.07696800000002</c:v>
                </c:pt>
                <c:pt idx="114" formatCode="0.0">
                  <c:v>305.705736</c:v>
                </c:pt>
                <c:pt idx="115" formatCode="0.0">
                  <c:v>303.47884800000003</c:v>
                </c:pt>
                <c:pt idx="116" formatCode="0.0">
                  <c:v>298.538276</c:v>
                </c:pt>
                <c:pt idx="117" formatCode="0.0">
                  <c:v>294.00138399999997</c:v>
                </c:pt>
                <c:pt idx="118" formatCode="0.0">
                  <c:v>291.81495200000001</c:v>
                </c:pt>
                <c:pt idx="119" formatCode="0.0">
                  <c:v>309.202628</c:v>
                </c:pt>
                <c:pt idx="120" formatCode="0.0">
                  <c:v>296.88470000000001</c:v>
                </c:pt>
                <c:pt idx="121" formatCode="0.0">
                  <c:v>276.438692</c:v>
                </c:pt>
                <c:pt idx="122" formatCode="0.0">
                  <c:v>254.819008</c:v>
                </c:pt>
                <c:pt idx="123" formatCode="0.0">
                  <c:v>269.87124</c:v>
                </c:pt>
                <c:pt idx="124" formatCode="0.0">
                  <c:v>302.43537600000002</c:v>
                </c:pt>
                <c:pt idx="125" formatCode="0.0">
                  <c:v>316.802032</c:v>
                </c:pt>
                <c:pt idx="126" formatCode="0.0">
                  <c:v>321.35095999999999</c:v>
                </c:pt>
                <c:pt idx="127" formatCode="0.0">
                  <c:v>316.29916800000001</c:v>
                </c:pt>
                <c:pt idx="128" formatCode="0.0">
                  <c:v>304.379368</c:v>
                </c:pt>
                <c:pt idx="129" formatCode="0.0">
                  <c:v>302.01862799999998</c:v>
                </c:pt>
                <c:pt idx="130" formatCode="0.0">
                  <c:v>300.921448</c:v>
                </c:pt>
                <c:pt idx="131" formatCode="0.0">
                  <c:v>325.79122000000001</c:v>
                </c:pt>
                <c:pt idx="132" formatCode="0.0">
                  <c:v>315.56510800000001</c:v>
                </c:pt>
                <c:pt idx="133" formatCode="0.0">
                  <c:v>294.51936000000001</c:v>
                </c:pt>
                <c:pt idx="134" formatCode="0.0">
                  <c:v>271.16448000000003</c:v>
                </c:pt>
                <c:pt idx="135" formatCode="0.0">
                  <c:v>287.340284</c:v>
                </c:pt>
                <c:pt idx="136" formatCode="0.0">
                  <c:v>320.54178000000002</c:v>
                </c:pt>
                <c:pt idx="137" formatCode="0.0">
                  <c:v>335.42406399999999</c:v>
                </c:pt>
                <c:pt idx="138" formatCode="0.0">
                  <c:v>341.452696</c:v>
                </c:pt>
                <c:pt idx="139" formatCode="0.0">
                  <c:v>337.911564</c:v>
                </c:pt>
                <c:pt idx="140" formatCode="0.0">
                  <c:v>328.67615599999999</c:v>
                </c:pt>
                <c:pt idx="141" formatCode="0.0">
                  <c:v>325.55381599999998</c:v>
                </c:pt>
                <c:pt idx="142" formatCode="0.0">
                  <c:v>321.85238399999997</c:v>
                </c:pt>
                <c:pt idx="143" formatCode="0.0">
                  <c:v>342.83695599999999</c:v>
                </c:pt>
                <c:pt idx="144" formatCode="0.0">
                  <c:v>327.51746800000001</c:v>
                </c:pt>
                <c:pt idx="145" formatCode="0.0">
                  <c:v>306.33291600000001</c:v>
                </c:pt>
                <c:pt idx="146" formatCode="0.0">
                  <c:v>283.003512</c:v>
                </c:pt>
                <c:pt idx="147" formatCode="0.0">
                  <c:v>298.03400799999997</c:v>
                </c:pt>
                <c:pt idx="148" formatCode="0.0">
                  <c:v>331.78104400000001</c:v>
                </c:pt>
                <c:pt idx="149" formatCode="0.0">
                  <c:v>345.55664000000002</c:v>
                </c:pt>
                <c:pt idx="150" formatCode="0.0">
                  <c:v>355.28998799999999</c:v>
                </c:pt>
                <c:pt idx="151" formatCode="0.0">
                  <c:v>350.02827600000001</c:v>
                </c:pt>
                <c:pt idx="152" formatCode="0.0">
                  <c:v>344.25015200000001</c:v>
                </c:pt>
                <c:pt idx="153" formatCode="0.0">
                  <c:v>339.17334799999998</c:v>
                </c:pt>
                <c:pt idx="154" formatCode="0.0">
                  <c:v>332.33049599999998</c:v>
                </c:pt>
                <c:pt idx="155" formatCode="0.0">
                  <c:v>351.76336800000001</c:v>
                </c:pt>
                <c:pt idx="156" formatCode="0.0">
                  <c:v>333.98375600000003</c:v>
                </c:pt>
                <c:pt idx="157" formatCode="0.0">
                  <c:v>316.45244400000001</c:v>
                </c:pt>
                <c:pt idx="158" formatCode="0.0">
                  <c:v>295.02046000000001</c:v>
                </c:pt>
                <c:pt idx="159" formatCode="0.0">
                  <c:v>314.27365200000003</c:v>
                </c:pt>
                <c:pt idx="160" formatCode="0.0">
                  <c:v>344.15626400000002</c:v>
                </c:pt>
                <c:pt idx="161" formatCode="0.0">
                  <c:v>359.131912</c:v>
                </c:pt>
                <c:pt idx="162" formatCode="0.0">
                  <c:v>368.35714400000001</c:v>
                </c:pt>
                <c:pt idx="163" formatCode="0.0">
                  <c:v>364.58088800000002</c:v>
                </c:pt>
                <c:pt idx="164" formatCode="0.0">
                  <c:v>358.71565600000002</c:v>
                </c:pt>
                <c:pt idx="165" formatCode="0.0">
                  <c:v>352.90516400000001</c:v>
                </c:pt>
                <c:pt idx="166" formatCode="0.0">
                  <c:v>351.69506799999999</c:v>
                </c:pt>
                <c:pt idx="167" formatCode="0.0">
                  <c:v>372.95789200000002</c:v>
                </c:pt>
                <c:pt idx="168" formatCode="0.0">
                  <c:v>353.16950800000001</c:v>
                </c:pt>
                <c:pt idx="169" formatCode="0.0">
                  <c:v>332.35177599999997</c:v>
                </c:pt>
                <c:pt idx="170" formatCode="0.0">
                  <c:v>308.509772</c:v>
                </c:pt>
                <c:pt idx="171" formatCode="0.0">
                  <c:v>332.91855600000002</c:v>
                </c:pt>
                <c:pt idx="172" formatCode="0.0">
                  <c:v>364.59991200000002</c:v>
                </c:pt>
                <c:pt idx="173" formatCode="0.0">
                  <c:v>382.06720799999999</c:v>
                </c:pt>
                <c:pt idx="174" formatCode="0.0">
                  <c:v>390.144272</c:v>
                </c:pt>
                <c:pt idx="175" formatCode="0.0">
                  <c:v>390.451144</c:v>
                </c:pt>
                <c:pt idx="176" formatCode="0.0">
                  <c:v>382.24074400000001</c:v>
                </c:pt>
                <c:pt idx="177" formatCode="0.0">
                  <c:v>372.726564</c:v>
                </c:pt>
                <c:pt idx="178" formatCode="0.0">
                  <c:v>367.93770799999999</c:v>
                </c:pt>
                <c:pt idx="179" formatCode="0.0">
                  <c:v>391.18537600000002</c:v>
                </c:pt>
                <c:pt idx="180" formatCode="0.0">
                  <c:v>374.19206000000003</c:v>
                </c:pt>
                <c:pt idx="181" formatCode="0.0">
                  <c:v>351.39244400000001</c:v>
                </c:pt>
                <c:pt idx="182" formatCode="0.0">
                  <c:v>327.52571599999999</c:v>
                </c:pt>
                <c:pt idx="183" formatCode="0.0">
                  <c:v>351.97924399999999</c:v>
                </c:pt>
                <c:pt idx="184" formatCode="0.0">
                  <c:v>391.04442399999999</c:v>
                </c:pt>
                <c:pt idx="185" formatCode="0.0">
                  <c:v>408.20062799999999</c:v>
                </c:pt>
                <c:pt idx="186" formatCode="0.0">
                  <c:v>417.14047599999998</c:v>
                </c:pt>
                <c:pt idx="187" formatCode="0.0">
                  <c:v>417.74335600000001</c:v>
                </c:pt>
                <c:pt idx="188" formatCode="0.0">
                  <c:v>409.773144</c:v>
                </c:pt>
                <c:pt idx="189" formatCode="0.0">
                  <c:v>399.72835199999997</c:v>
                </c:pt>
                <c:pt idx="190" formatCode="0.0">
                  <c:v>390.20075600000001</c:v>
                </c:pt>
                <c:pt idx="191" formatCode="0.0">
                  <c:v>412.39842399999998</c:v>
                </c:pt>
                <c:pt idx="192" formatCode="0.0">
                  <c:v>396.18889999999999</c:v>
                </c:pt>
                <c:pt idx="193" formatCode="0.0">
                  <c:v>371.72985599999998</c:v>
                </c:pt>
                <c:pt idx="194" formatCode="0.0">
                  <c:v>348.57996800000001</c:v>
                </c:pt>
                <c:pt idx="195" formatCode="0.0">
                  <c:v>371.953056</c:v>
                </c:pt>
                <c:pt idx="196" formatCode="0.0">
                  <c:v>419.49625200000003</c:v>
                </c:pt>
                <c:pt idx="197" formatCode="0.0">
                  <c:v>438.44506799999999</c:v>
                </c:pt>
                <c:pt idx="198" formatCode="0.0">
                  <c:v>446.50366400000001</c:v>
                </c:pt>
                <c:pt idx="199" formatCode="0.0">
                  <c:v>440.67874799999998</c:v>
                </c:pt>
                <c:pt idx="200" formatCode="0.0">
                  <c:v>426.68728399999998</c:v>
                </c:pt>
                <c:pt idx="201" formatCode="0.0">
                  <c:v>420.42518000000001</c:v>
                </c:pt>
                <c:pt idx="202" formatCode="0.0">
                  <c:v>412.878444</c:v>
                </c:pt>
                <c:pt idx="203" formatCode="0.0">
                  <c:v>436.67373600000002</c:v>
                </c:pt>
                <c:pt idx="204" formatCode="0.0">
                  <c:v>422.49507999999997</c:v>
                </c:pt>
                <c:pt idx="205" formatCode="0.0">
                  <c:v>399.805048</c:v>
                </c:pt>
                <c:pt idx="206" formatCode="0.0">
                  <c:v>371.48189200000002</c:v>
                </c:pt>
                <c:pt idx="207" formatCode="0.0">
                  <c:v>394.46753999999999</c:v>
                </c:pt>
                <c:pt idx="208" formatCode="0.0">
                  <c:v>435.90783599999997</c:v>
                </c:pt>
                <c:pt idx="209" formatCode="0.0">
                  <c:v>455.57361600000002</c:v>
                </c:pt>
                <c:pt idx="210" formatCode="0.0">
                  <c:v>465.01332400000001</c:v>
                </c:pt>
                <c:pt idx="211" formatCode="0.0">
                  <c:v>456.99910399999999</c:v>
                </c:pt>
                <c:pt idx="212" formatCode="0.0">
                  <c:v>450.18482399999999</c:v>
                </c:pt>
                <c:pt idx="213" formatCode="0.0">
                  <c:v>440.28965199999999</c:v>
                </c:pt>
                <c:pt idx="214" formatCode="0.0">
                  <c:v>426.11158799999998</c:v>
                </c:pt>
                <c:pt idx="215" formatCode="0.0">
                  <c:v>434.58343200000002</c:v>
                </c:pt>
                <c:pt idx="216" formatCode="0.0">
                  <c:v>406.721068</c:v>
                </c:pt>
                <c:pt idx="217" formatCode="0.0">
                  <c:v>377.01635599999997</c:v>
                </c:pt>
                <c:pt idx="218" formatCode="0.0">
                  <c:v>349.417304</c:v>
                </c:pt>
                <c:pt idx="219" formatCode="0.0">
                  <c:v>368.41776399999998</c:v>
                </c:pt>
                <c:pt idx="220" formatCode="0.0">
                  <c:v>410.46493199999998</c:v>
                </c:pt>
                <c:pt idx="221" formatCode="0.0">
                  <c:v>432.49989599999998</c:v>
                </c:pt>
                <c:pt idx="222" formatCode="0.0">
                  <c:v>445.49473999999998</c:v>
                </c:pt>
                <c:pt idx="223" formatCode="0.0">
                  <c:v>440.42635200000001</c:v>
                </c:pt>
                <c:pt idx="224" formatCode="0.0">
                  <c:v>435.11302000000001</c:v>
                </c:pt>
                <c:pt idx="225" formatCode="0.0">
                  <c:v>430.88187599999998</c:v>
                </c:pt>
                <c:pt idx="226" formatCode="0.0">
                  <c:v>424.103228</c:v>
                </c:pt>
                <c:pt idx="227" formatCode="0.0">
                  <c:v>445.83285999999998</c:v>
                </c:pt>
                <c:pt idx="228" formatCode="0.0">
                  <c:v>423.97136799999998</c:v>
                </c:pt>
                <c:pt idx="229" formatCode="0.0">
                  <c:v>401.08254799999997</c:v>
                </c:pt>
                <c:pt idx="230" formatCode="0.0">
                  <c:v>377.07221600000003</c:v>
                </c:pt>
                <c:pt idx="231" formatCode="0.0">
                  <c:v>400.278728</c:v>
                </c:pt>
                <c:pt idx="232" formatCode="0.0">
                  <c:v>439.44634400000001</c:v>
                </c:pt>
                <c:pt idx="233" formatCode="0.0">
                  <c:v>455.47146400000003</c:v>
                </c:pt>
                <c:pt idx="234" formatCode="0.0">
                  <c:v>465.32084400000002</c:v>
                </c:pt>
                <c:pt idx="235" formatCode="0.0">
                  <c:v>461.20434399999999</c:v>
                </c:pt>
                <c:pt idx="236" formatCode="0.0">
                  <c:v>453.00405599999999</c:v>
                </c:pt>
                <c:pt idx="237" formatCode="0.0">
                  <c:v>445.33218399999998</c:v>
                </c:pt>
                <c:pt idx="238" formatCode="0.0">
                  <c:v>445.38616400000001</c:v>
                </c:pt>
                <c:pt idx="239" formatCode="0.0">
                  <c:v>470.28439200000003</c:v>
                </c:pt>
                <c:pt idx="240" formatCode="0.0">
                  <c:v>446.99346400000002</c:v>
                </c:pt>
                <c:pt idx="241" formatCode="0.0">
                  <c:v>416.54996</c:v>
                </c:pt>
                <c:pt idx="242" formatCode="0.0">
                  <c:v>388.35763600000001</c:v>
                </c:pt>
                <c:pt idx="243" formatCode="0.0">
                  <c:v>415.73430000000002</c:v>
                </c:pt>
                <c:pt idx="244" formatCode="0.0">
                  <c:v>456.728568</c:v>
                </c:pt>
                <c:pt idx="245" formatCode="0.0">
                  <c:v>475.68732799999998</c:v>
                </c:pt>
                <c:pt idx="246" formatCode="0.0">
                  <c:v>482.87341600000002</c:v>
                </c:pt>
                <c:pt idx="247" formatCode="0.0">
                  <c:v>480.85234400000002</c:v>
                </c:pt>
                <c:pt idx="248" formatCode="0.0">
                  <c:v>473.00317200000001</c:v>
                </c:pt>
                <c:pt idx="249" formatCode="0.0">
                  <c:v>466.489532</c:v>
                </c:pt>
                <c:pt idx="250" formatCode="0.0">
                  <c:v>465.023484</c:v>
                </c:pt>
                <c:pt idx="251" formatCode="0.0">
                  <c:v>489.87323600000002</c:v>
                </c:pt>
                <c:pt idx="252" formatCode="0.0">
                  <c:v>466.255988</c:v>
                </c:pt>
                <c:pt idx="253" formatCode="0.0">
                  <c:v>437.705692</c:v>
                </c:pt>
                <c:pt idx="254" formatCode="0.0">
                  <c:v>408.87696</c:v>
                </c:pt>
                <c:pt idx="255" formatCode="0.0">
                  <c:v>430.64208000000002</c:v>
                </c:pt>
                <c:pt idx="256" formatCode="0.0">
                  <c:v>472.72602000000001</c:v>
                </c:pt>
                <c:pt idx="257" formatCode="0.0">
                  <c:v>488.257296</c:v>
                </c:pt>
                <c:pt idx="258" formatCode="0.0">
                  <c:v>497.76237600000002</c:v>
                </c:pt>
                <c:pt idx="259" formatCode="0.0">
                  <c:v>492.75830000000002</c:v>
                </c:pt>
                <c:pt idx="260" formatCode="0.0">
                  <c:v>481.93965200000002</c:v>
                </c:pt>
                <c:pt idx="261" formatCode="0.0">
                  <c:v>479.46030400000001</c:v>
                </c:pt>
                <c:pt idx="262" formatCode="0.0">
                  <c:v>474.59180800000001</c:v>
                </c:pt>
                <c:pt idx="263" formatCode="0.0">
                  <c:v>492.127656</c:v>
                </c:pt>
                <c:pt idx="264" formatCode="0.0">
                  <c:v>468.56790799999999</c:v>
                </c:pt>
                <c:pt idx="265" formatCode="0.0">
                  <c:v>434.95495599999998</c:v>
                </c:pt>
                <c:pt idx="266" formatCode="0.0">
                  <c:v>411.70752800000002</c:v>
                </c:pt>
                <c:pt idx="267" formatCode="0.0">
                  <c:v>435.29424799999998</c:v>
                </c:pt>
                <c:pt idx="268" formatCode="0.0">
                  <c:v>487.37661200000002</c:v>
                </c:pt>
                <c:pt idx="269" formatCode="0.0">
                  <c:v>506.04366399999998</c:v>
                </c:pt>
                <c:pt idx="270" formatCode="0.0">
                  <c:v>518.29132400000003</c:v>
                </c:pt>
                <c:pt idx="271" formatCode="0.0">
                  <c:v>513.02660800000001</c:v>
                </c:pt>
                <c:pt idx="272" formatCode="0.0">
                  <c:v>505.14003200000002</c:v>
                </c:pt>
                <c:pt idx="273" formatCode="0.0">
                  <c:v>501.86530800000003</c:v>
                </c:pt>
                <c:pt idx="274" formatCode="0.0">
                  <c:v>496.55166000000003</c:v>
                </c:pt>
                <c:pt idx="275" formatCode="0.0">
                  <c:v>515.00288799999998</c:v>
                </c:pt>
                <c:pt idx="276" formatCode="0.0">
                  <c:v>488.73985199999998</c:v>
                </c:pt>
                <c:pt idx="277" formatCode="0.0">
                  <c:v>452.97030000000001</c:v>
                </c:pt>
                <c:pt idx="278" formatCode="0.0">
                  <c:v>428.26350000000002</c:v>
                </c:pt>
                <c:pt idx="279" formatCode="0.0">
                  <c:v>456.10903200000001</c:v>
                </c:pt>
                <c:pt idx="280" formatCode="0.0">
                  <c:v>510.66947599999997</c:v>
                </c:pt>
                <c:pt idx="281" formatCode="0.0">
                  <c:v>533.81730800000003</c:v>
                </c:pt>
                <c:pt idx="282" formatCode="0.0">
                  <c:v>548.04343600000004</c:v>
                </c:pt>
                <c:pt idx="283" formatCode="0.0">
                  <c:v>540.06241599999998</c:v>
                </c:pt>
                <c:pt idx="284" formatCode="0.0">
                  <c:v>535.65112399999998</c:v>
                </c:pt>
                <c:pt idx="285" formatCode="0.0">
                  <c:v>529.797552</c:v>
                </c:pt>
                <c:pt idx="286" formatCode="0.0">
                  <c:v>524.28354400000001</c:v>
                </c:pt>
                <c:pt idx="287" formatCode="0.0">
                  <c:v>539.65772400000003</c:v>
                </c:pt>
                <c:pt idx="288" formatCode="0.0">
                  <c:v>503.70573200000001</c:v>
                </c:pt>
                <c:pt idx="289" formatCode="0.0">
                  <c:v>464.659108</c:v>
                </c:pt>
                <c:pt idx="290" formatCode="0.0">
                  <c:v>435.59606000000002</c:v>
                </c:pt>
                <c:pt idx="291" formatCode="0.0">
                  <c:v>466.56152800000001</c:v>
                </c:pt>
                <c:pt idx="292" formatCode="0.0">
                  <c:v>521.81997200000001</c:v>
                </c:pt>
                <c:pt idx="293" formatCode="0.0">
                  <c:v>547.22159199999999</c:v>
                </c:pt>
                <c:pt idx="294" formatCode="0.0">
                  <c:v>563.87202400000001</c:v>
                </c:pt>
                <c:pt idx="295" formatCode="0.0">
                  <c:v>556.73394399999995</c:v>
                </c:pt>
                <c:pt idx="296" formatCode="0.0">
                  <c:v>550.85728400000005</c:v>
                </c:pt>
                <c:pt idx="297" formatCode="0.0">
                  <c:v>544.160752</c:v>
                </c:pt>
                <c:pt idx="298" formatCode="0.0">
                  <c:v>540.06008399999996</c:v>
                </c:pt>
                <c:pt idx="299" formatCode="0.0">
                  <c:v>556.744192</c:v>
                </c:pt>
                <c:pt idx="300" formatCode="0.0">
                  <c:v>524.49335199999996</c:v>
                </c:pt>
                <c:pt idx="301" formatCode="0.0">
                  <c:v>493.23727200000002</c:v>
                </c:pt>
                <c:pt idx="302" formatCode="0.0">
                  <c:v>467.97945600000003</c:v>
                </c:pt>
                <c:pt idx="303" formatCode="0.0">
                  <c:v>502.94267600000001</c:v>
                </c:pt>
                <c:pt idx="304" formatCode="0.0">
                  <c:v>550.81240400000002</c:v>
                </c:pt>
                <c:pt idx="305" formatCode="0.0">
                  <c:v>575.32737599999996</c:v>
                </c:pt>
                <c:pt idx="306" formatCode="0.0">
                  <c:v>582.07291199999997</c:v>
                </c:pt>
                <c:pt idx="307" formatCode="0.0">
                  <c:v>578.10137599999996</c:v>
                </c:pt>
                <c:pt idx="308" formatCode="0.0">
                  <c:v>570.77110000000005</c:v>
                </c:pt>
                <c:pt idx="309" formatCode="0.0">
                  <c:v>565.22206800000004</c:v>
                </c:pt>
                <c:pt idx="310" formatCode="0.0">
                  <c:v>566.23254399999996</c:v>
                </c:pt>
                <c:pt idx="311" formatCode="0.0">
                  <c:v>584.76734399999998</c:v>
                </c:pt>
                <c:pt idx="312" formatCode="0.0">
                  <c:v>557.49226399999998</c:v>
                </c:pt>
                <c:pt idx="313" formatCode="0.0">
                  <c:v>517.63232400000004</c:v>
                </c:pt>
                <c:pt idx="314" formatCode="0.0">
                  <c:v>497.259524</c:v>
                </c:pt>
                <c:pt idx="315" formatCode="0.0">
                  <c:v>532.47134000000005</c:v>
                </c:pt>
                <c:pt idx="316" formatCode="0.0">
                  <c:v>596.47966399999996</c:v>
                </c:pt>
                <c:pt idx="317" formatCode="0.0">
                  <c:v>621.81311600000004</c:v>
                </c:pt>
                <c:pt idx="318" formatCode="0.0">
                  <c:v>632.08061599999996</c:v>
                </c:pt>
                <c:pt idx="319" formatCode="0.0">
                  <c:v>624.285484</c:v>
                </c:pt>
                <c:pt idx="320" formatCode="0.0">
                  <c:v>613.13965199999996</c:v>
                </c:pt>
                <c:pt idx="321" formatCode="0.0">
                  <c:v>611.82614799999999</c:v>
                </c:pt>
                <c:pt idx="322" formatCode="0.0">
                  <c:v>610.40327200000002</c:v>
                </c:pt>
                <c:pt idx="323" formatCode="0.0">
                  <c:v>624.48115199999995</c:v>
                </c:pt>
                <c:pt idx="324" formatCode="0.0">
                  <c:v>587.76949200000001</c:v>
                </c:pt>
                <c:pt idx="325" formatCode="0.0">
                  <c:v>538.79136400000004</c:v>
                </c:pt>
                <c:pt idx="326" formatCode="0.0">
                  <c:v>518.19668799999999</c:v>
                </c:pt>
                <c:pt idx="327" formatCode="0.0">
                  <c:v>546.79895599999998</c:v>
                </c:pt>
                <c:pt idx="328" formatCode="0.0">
                  <c:v>617.97907199999997</c:v>
                </c:pt>
                <c:pt idx="329" formatCode="0.0">
                  <c:v>644.80720399999996</c:v>
                </c:pt>
                <c:pt idx="330" formatCode="0.0">
                  <c:v>661.97534800000005</c:v>
                </c:pt>
                <c:pt idx="331" formatCode="0.0">
                  <c:v>649.79200800000001</c:v>
                </c:pt>
                <c:pt idx="332" formatCode="0.0">
                  <c:v>634.31863199999998</c:v>
                </c:pt>
                <c:pt idx="333" formatCode="0.0">
                  <c:v>632.72858799999995</c:v>
                </c:pt>
                <c:pt idx="334" formatCode="0.0">
                  <c:v>626.06683199999998</c:v>
                </c:pt>
                <c:pt idx="335" formatCode="0.0">
                  <c:v>634.27710400000001</c:v>
                </c:pt>
                <c:pt idx="336" formatCode="0.0">
                  <c:v>592.65514800000005</c:v>
                </c:pt>
                <c:pt idx="337" formatCode="0.0">
                  <c:v>542.89231199999995</c:v>
                </c:pt>
                <c:pt idx="338" formatCode="0.0">
                  <c:v>526.03243999999995</c:v>
                </c:pt>
                <c:pt idx="339" formatCode="0.0">
                  <c:v>561.30069600000002</c:v>
                </c:pt>
                <c:pt idx="340" formatCode="0.0">
                  <c:v>632.30250000000001</c:v>
                </c:pt>
                <c:pt idx="341" formatCode="0.0">
                  <c:v>653.427772</c:v>
                </c:pt>
                <c:pt idx="342" formatCode="0.0">
                  <c:v>668.99077999999997</c:v>
                </c:pt>
                <c:pt idx="343" formatCode="0.0">
                  <c:v>656.53691200000003</c:v>
                </c:pt>
                <c:pt idx="344" formatCode="0.0">
                  <c:v>643.92017599999997</c:v>
                </c:pt>
                <c:pt idx="345" formatCode="0.0">
                  <c:v>635.30850399999997</c:v>
                </c:pt>
                <c:pt idx="346" formatCode="0.0">
                  <c:v>629.87998800000003</c:v>
                </c:pt>
                <c:pt idx="347" formatCode="0.0">
                  <c:v>642.79724399999998</c:v>
                </c:pt>
                <c:pt idx="348" formatCode="0.0">
                  <c:v>606.41813200000001</c:v>
                </c:pt>
                <c:pt idx="349" formatCode="0.0">
                  <c:v>565.45504400000004</c:v>
                </c:pt>
                <c:pt idx="350" formatCode="0.0">
                  <c:v>521.73894800000005</c:v>
                </c:pt>
                <c:pt idx="351" formatCode="0.0">
                  <c:v>485.58722799999998</c:v>
                </c:pt>
                <c:pt idx="352" formatCode="0.0">
                  <c:v>504.04331200000001</c:v>
                </c:pt>
                <c:pt idx="353" formatCode="0.0">
                  <c:v>557.71849599999996</c:v>
                </c:pt>
                <c:pt idx="354" formatCode="0.0">
                  <c:v>649.41068399999995</c:v>
                </c:pt>
                <c:pt idx="355" formatCode="0.0">
                  <c:v>677.566012</c:v>
                </c:pt>
                <c:pt idx="356" formatCode="0.0">
                  <c:v>673.01808000000005</c:v>
                </c:pt>
                <c:pt idx="357" formatCode="0.0">
                  <c:v>673.74837200000002</c:v>
                </c:pt>
                <c:pt idx="358" formatCode="0.0">
                  <c:v>679.42989999999998</c:v>
                </c:pt>
                <c:pt idx="359" formatCode="0.0">
                  <c:v>680.84597199999996</c:v>
                </c:pt>
                <c:pt idx="360" formatCode="0.0">
                  <c:v>623.87320399999999</c:v>
                </c:pt>
                <c:pt idx="361" formatCode="0.0">
                  <c:v>577.47665199999994</c:v>
                </c:pt>
                <c:pt idx="362" formatCode="0.0">
                  <c:v>579.85845200000006</c:v>
                </c:pt>
                <c:pt idx="363" formatCode="0.0">
                  <c:v>629.06461200000001</c:v>
                </c:pt>
                <c:pt idx="364" formatCode="0.0">
                  <c:v>685.59362799999997</c:v>
                </c:pt>
                <c:pt idx="365" formatCode="0.0">
                  <c:v>702.19435999999996</c:v>
                </c:pt>
                <c:pt idx="366" formatCode="0.0">
                  <c:v>722.40815999999995</c:v>
                </c:pt>
                <c:pt idx="367" formatCode="0.0">
                  <c:v>725.02125999999998</c:v>
                </c:pt>
                <c:pt idx="368" formatCode="0.0">
                  <c:v>713.10754399999996</c:v>
                </c:pt>
                <c:pt idx="369" formatCode="0.0">
                  <c:v>708.40918399999998</c:v>
                </c:pt>
                <c:pt idx="370" formatCode="0.0">
                  <c:v>713.181556</c:v>
                </c:pt>
                <c:pt idx="371" formatCode="0.0">
                  <c:v>725.243788</c:v>
                </c:pt>
                <c:pt idx="372" formatCode="0.0">
                  <c:v>681.095144</c:v>
                </c:pt>
                <c:pt idx="373" formatCode="0.0">
                  <c:v>630.65783599999997</c:v>
                </c:pt>
                <c:pt idx="374" formatCode="0.0">
                  <c:v>623.03991199999996</c:v>
                </c:pt>
                <c:pt idx="375" formatCode="0.0">
                  <c:v>671.51111200000003</c:v>
                </c:pt>
                <c:pt idx="376" formatCode="0.0">
                  <c:v>750.09856000000002</c:v>
                </c:pt>
                <c:pt idx="377" formatCode="0.0">
                  <c:v>784.62014399999998</c:v>
                </c:pt>
                <c:pt idx="378" formatCode="0.0">
                  <c:v>799.35134800000003</c:v>
                </c:pt>
                <c:pt idx="379" formatCode="0.0">
                  <c:v>786.07505600000002</c:v>
                </c:pt>
                <c:pt idx="380" formatCode="0.0">
                  <c:v>762.81754000000001</c:v>
                </c:pt>
                <c:pt idx="381" formatCode="0.0">
                  <c:v>756.15604800000006</c:v>
                </c:pt>
                <c:pt idx="382" formatCode="0.0">
                  <c:v>756.16373599999997</c:v>
                </c:pt>
                <c:pt idx="383" formatCode="0.0">
                  <c:v>769.61810400000002</c:v>
                </c:pt>
                <c:pt idx="503" formatCode="0.0">
                  <c:v>#N/A</c:v>
                </c:pt>
              </c:numCache>
            </c:numRef>
          </c:val>
          <c:smooth val="0"/>
          <c:extLst>
            <c:ext xmlns:c16="http://schemas.microsoft.com/office/drawing/2014/chart" uri="{C3380CC4-5D6E-409C-BE32-E72D297353CC}">
              <c16:uniqueId val="{0000002C-907F-42E7-9E95-5793F661CF98}"/>
            </c:ext>
          </c:extLst>
        </c:ser>
        <c:ser>
          <c:idx val="2"/>
          <c:order val="3"/>
          <c:tx>
            <c:v>12MMT</c:v>
          </c:tx>
          <c:spPr>
            <a:ln w="57150">
              <a:solidFill>
                <a:srgbClr val="08A685"/>
              </a:solidFill>
            </a:ln>
            <a:effectLst>
              <a:outerShdw blurRad="38100" dist="25400" dir="5400000" algn="ctr" rotWithShape="0">
                <a:srgbClr val="000000">
                  <a:alpha val="95000"/>
                </a:srgbClr>
              </a:outerShdw>
            </a:effectLst>
          </c:spPr>
          <c:marker>
            <c:symbol val="none"/>
          </c:marker>
          <c:dLbls>
            <c:delete val="1"/>
          </c:dLbls>
          <c:cat>
            <c:numRef>
              <c:f>CANRSLS!$A$3:$A$1430</c:f>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f>CANRSLS!$H$3:$H$1430</c:f>
              <c:numCache>
                <c:formatCode>General</c:formatCode>
                <c:ptCount val="1428"/>
                <c:pt idx="11" formatCode="0.0">
                  <c:v>185.05943199999999</c:v>
                </c:pt>
                <c:pt idx="12" formatCode="0.0">
                  <c:v>185.555533</c:v>
                </c:pt>
                <c:pt idx="13" formatCode="0.0">
                  <c:v>186.175184</c:v>
                </c:pt>
                <c:pt idx="14" formatCode="0.0">
                  <c:v>186.03688700000001</c:v>
                </c:pt>
                <c:pt idx="15" formatCode="0.0">
                  <c:v>186.486707</c:v>
                </c:pt>
                <c:pt idx="16" formatCode="0.0">
                  <c:v>186.03736900000001</c:v>
                </c:pt>
                <c:pt idx="17" formatCode="0.0">
                  <c:v>186.41076699999999</c:v>
                </c:pt>
                <c:pt idx="18" formatCode="0.0">
                  <c:v>187.052007</c:v>
                </c:pt>
                <c:pt idx="19" formatCode="0.0">
                  <c:v>186.829172</c:v>
                </c:pt>
                <c:pt idx="20" formatCode="0.0">
                  <c:v>187.62625499999999</c:v>
                </c:pt>
                <c:pt idx="21" formatCode="0.0">
                  <c:v>188.581659</c:v>
                </c:pt>
                <c:pt idx="22" formatCode="0.0">
                  <c:v>188.360162</c:v>
                </c:pt>
                <c:pt idx="23" formatCode="0.0">
                  <c:v>189.661743</c:v>
                </c:pt>
                <c:pt idx="24" formatCode="0.0">
                  <c:v>190.24950699999999</c:v>
                </c:pt>
                <c:pt idx="25" formatCode="0.0">
                  <c:v>190.37626800000001</c:v>
                </c:pt>
                <c:pt idx="26" formatCode="0.0">
                  <c:v>191.389352</c:v>
                </c:pt>
                <c:pt idx="27" formatCode="0.0">
                  <c:v>192.473208</c:v>
                </c:pt>
                <c:pt idx="28" formatCode="0.0">
                  <c:v>193.139217</c:v>
                </c:pt>
                <c:pt idx="29" formatCode="0.0">
                  <c:v>193.86706000000001</c:v>
                </c:pt>
                <c:pt idx="30" formatCode="0.0">
                  <c:v>194.83990299999999</c:v>
                </c:pt>
                <c:pt idx="31" formatCode="0.0">
                  <c:v>195.64348799999999</c:v>
                </c:pt>
                <c:pt idx="32" formatCode="0.0">
                  <c:v>196.62141800000001</c:v>
                </c:pt>
                <c:pt idx="33" formatCode="0.0">
                  <c:v>196.98090500000001</c:v>
                </c:pt>
                <c:pt idx="34" formatCode="0.0">
                  <c:v>198.08964499999999</c:v>
                </c:pt>
                <c:pt idx="35" formatCode="0.0">
                  <c:v>199.33493200000001</c:v>
                </c:pt>
                <c:pt idx="36" formatCode="0.0">
                  <c:v>199.66726299999999</c:v>
                </c:pt>
                <c:pt idx="37" formatCode="0.0">
                  <c:v>200.56560899999999</c:v>
                </c:pt>
                <c:pt idx="38" formatCode="0.0">
                  <c:v>202.21889899999999</c:v>
                </c:pt>
                <c:pt idx="39" formatCode="0.0">
                  <c:v>203.07124200000001</c:v>
                </c:pt>
                <c:pt idx="40" formatCode="0.0">
                  <c:v>204.368346</c:v>
                </c:pt>
                <c:pt idx="41" formatCode="0.0">
                  <c:v>206.24775299999999</c:v>
                </c:pt>
                <c:pt idx="42" formatCode="0.0">
                  <c:v>206.935261</c:v>
                </c:pt>
                <c:pt idx="43" formatCode="0.0">
                  <c:v>208.39089100000001</c:v>
                </c:pt>
                <c:pt idx="44" formatCode="0.0">
                  <c:v>209.761978</c:v>
                </c:pt>
                <c:pt idx="45" formatCode="0.0">
                  <c:v>210.83909800000001</c:v>
                </c:pt>
                <c:pt idx="46" formatCode="0.0">
                  <c:v>212.231255</c:v>
                </c:pt>
                <c:pt idx="47" formatCode="0.0">
                  <c:v>213.991694</c:v>
                </c:pt>
                <c:pt idx="48" formatCode="0.0">
                  <c:v>214.91463200000001</c:v>
                </c:pt>
                <c:pt idx="49" formatCode="0.0">
                  <c:v>215.63617600000001</c:v>
                </c:pt>
                <c:pt idx="50" formatCode="0.0">
                  <c:v>216.22850399999999</c:v>
                </c:pt>
                <c:pt idx="51" formatCode="0.0">
                  <c:v>216.50802200000001</c:v>
                </c:pt>
                <c:pt idx="52" formatCode="0.0">
                  <c:v>217.50940199999999</c:v>
                </c:pt>
                <c:pt idx="53" formatCode="0.0">
                  <c:v>218.505381</c:v>
                </c:pt>
                <c:pt idx="54" formatCode="0.0">
                  <c:v>218.954846</c:v>
                </c:pt>
                <c:pt idx="55" formatCode="0.0">
                  <c:v>220.13408100000001</c:v>
                </c:pt>
                <c:pt idx="56" formatCode="0.0">
                  <c:v>220.83322999999999</c:v>
                </c:pt>
                <c:pt idx="57" formatCode="0.0">
                  <c:v>221.01150699999999</c:v>
                </c:pt>
                <c:pt idx="58" formatCode="0.0">
                  <c:v>221.45764399999999</c:v>
                </c:pt>
                <c:pt idx="59" formatCode="0.0">
                  <c:v>221.077877</c:v>
                </c:pt>
                <c:pt idx="60" formatCode="0.0">
                  <c:v>221.52896699999999</c:v>
                </c:pt>
                <c:pt idx="61" formatCode="0.0">
                  <c:v>222.530325</c:v>
                </c:pt>
                <c:pt idx="62" formatCode="0.0">
                  <c:v>222.686317</c:v>
                </c:pt>
                <c:pt idx="63" formatCode="0.0">
                  <c:v>223.33361500000001</c:v>
                </c:pt>
                <c:pt idx="64" formatCode="0.0">
                  <c:v>224.21729400000001</c:v>
                </c:pt>
                <c:pt idx="65" formatCode="0.0">
                  <c:v>223.99718200000001</c:v>
                </c:pt>
                <c:pt idx="66" formatCode="0.0">
                  <c:v>224.67316700000001</c:v>
                </c:pt>
                <c:pt idx="67" formatCode="0.0">
                  <c:v>225.28200100000001</c:v>
                </c:pt>
                <c:pt idx="68" formatCode="0.0">
                  <c:v>225.01100600000001</c:v>
                </c:pt>
                <c:pt idx="69" formatCode="0.0">
                  <c:v>226.52023700000001</c:v>
                </c:pt>
                <c:pt idx="70" formatCode="0.0">
                  <c:v>227.85049900000001</c:v>
                </c:pt>
                <c:pt idx="71" formatCode="0.0">
                  <c:v>228.43959899999999</c:v>
                </c:pt>
                <c:pt idx="72" formatCode="0.0">
                  <c:v>229.942834</c:v>
                </c:pt>
                <c:pt idx="73" formatCode="0.0">
                  <c:v>230.45445799999999</c:v>
                </c:pt>
                <c:pt idx="74" formatCode="0.0">
                  <c:v>231.066442</c:v>
                </c:pt>
                <c:pt idx="75" formatCode="0.0">
                  <c:v>233.07730900000001</c:v>
                </c:pt>
                <c:pt idx="76" formatCode="0.0">
                  <c:v>235.04746800000001</c:v>
                </c:pt>
                <c:pt idx="77" formatCode="0.0">
                  <c:v>236.52586400000001</c:v>
                </c:pt>
                <c:pt idx="78" formatCode="0.0">
                  <c:v>238.67272500000001</c:v>
                </c:pt>
                <c:pt idx="79" formatCode="0.0">
                  <c:v>239.84915000000001</c:v>
                </c:pt>
                <c:pt idx="80" formatCode="0.0">
                  <c:v>241.792385</c:v>
                </c:pt>
                <c:pt idx="81" formatCode="0.0">
                  <c:v>243.59716499999999</c:v>
                </c:pt>
                <c:pt idx="82" formatCode="0.0">
                  <c:v>244.20874599999999</c:v>
                </c:pt>
                <c:pt idx="83" formatCode="0.0">
                  <c:v>246.81794600000001</c:v>
                </c:pt>
                <c:pt idx="84" formatCode="0.0">
                  <c:v>247.67184900000001</c:v>
                </c:pt>
                <c:pt idx="85" formatCode="0.0">
                  <c:v>248.43526199999999</c:v>
                </c:pt>
                <c:pt idx="86" formatCode="0.0">
                  <c:v>249.61869200000001</c:v>
                </c:pt>
                <c:pt idx="87" formatCode="0.0">
                  <c:v>250.688097</c:v>
                </c:pt>
                <c:pt idx="88" formatCode="0.0">
                  <c:v>251.406317</c:v>
                </c:pt>
                <c:pt idx="89" formatCode="0.0">
                  <c:v>252.48337599999999</c:v>
                </c:pt>
                <c:pt idx="90" formatCode="0.0">
                  <c:v>253.50800599999999</c:v>
                </c:pt>
                <c:pt idx="91" formatCode="0.0">
                  <c:v>253.95495600000001</c:v>
                </c:pt>
                <c:pt idx="92" formatCode="0.0">
                  <c:v>255.067712</c:v>
                </c:pt>
                <c:pt idx="93" formatCode="0.0">
                  <c:v>255.570638</c:v>
                </c:pt>
                <c:pt idx="94" formatCode="0.0">
                  <c:v>256.12723599999998</c:v>
                </c:pt>
                <c:pt idx="95" formatCode="0.0">
                  <c:v>256.49438800000001</c:v>
                </c:pt>
                <c:pt idx="96" formatCode="0.0">
                  <c:v>257.19631500000003</c:v>
                </c:pt>
                <c:pt idx="97" formatCode="0.0">
                  <c:v>258.05824899999999</c:v>
                </c:pt>
                <c:pt idx="98" formatCode="0.0">
                  <c:v>259.73196899999999</c:v>
                </c:pt>
                <c:pt idx="99" formatCode="0.0">
                  <c:v>260.81767400000001</c:v>
                </c:pt>
                <c:pt idx="100" formatCode="0.0">
                  <c:v>261.39682699999997</c:v>
                </c:pt>
                <c:pt idx="101" formatCode="0.0">
                  <c:v>262.77885199999997</c:v>
                </c:pt>
                <c:pt idx="102" formatCode="0.0">
                  <c:v>264.17869100000001</c:v>
                </c:pt>
                <c:pt idx="103" formatCode="0.0">
                  <c:v>265.59242599999999</c:v>
                </c:pt>
                <c:pt idx="104" formatCode="0.0">
                  <c:v>266.93114200000002</c:v>
                </c:pt>
                <c:pt idx="105" formatCode="0.0">
                  <c:v>267.75068599999997</c:v>
                </c:pt>
                <c:pt idx="106" formatCode="0.0">
                  <c:v>269.26230099999998</c:v>
                </c:pt>
                <c:pt idx="107" formatCode="0.0">
                  <c:v>271.53196800000001</c:v>
                </c:pt>
                <c:pt idx="108" formatCode="0.0">
                  <c:v>272.41850899999997</c:v>
                </c:pt>
                <c:pt idx="109" formatCode="0.0">
                  <c:v>273.89999699999998</c:v>
                </c:pt>
                <c:pt idx="110" formatCode="0.0">
                  <c:v>275.736223</c:v>
                </c:pt>
                <c:pt idx="111" formatCode="0.0">
                  <c:v>276.062996</c:v>
                </c:pt>
                <c:pt idx="112" formatCode="0.0">
                  <c:v>277.83058299999999</c:v>
                </c:pt>
                <c:pt idx="113" formatCode="0.0">
                  <c:v>279.73915499999998</c:v>
                </c:pt>
                <c:pt idx="114" formatCode="0.0">
                  <c:v>280.56588799999997</c:v>
                </c:pt>
                <c:pt idx="115" formatCode="0.0">
                  <c:v>282.74238400000002</c:v>
                </c:pt>
                <c:pt idx="116" formatCode="0.0">
                  <c:v>284.46836300000001</c:v>
                </c:pt>
                <c:pt idx="117" formatCode="0.0">
                  <c:v>285.34185400000001</c:v>
                </c:pt>
                <c:pt idx="118" formatCode="0.0">
                  <c:v>286.925252</c:v>
                </c:pt>
                <c:pt idx="119" formatCode="0.0">
                  <c:v>287.83842900000002</c:v>
                </c:pt>
                <c:pt idx="120" formatCode="0.0">
                  <c:v>289.12137899999999</c:v>
                </c:pt>
                <c:pt idx="121" formatCode="0.0">
                  <c:v>289.425794</c:v>
                </c:pt>
                <c:pt idx="122" formatCode="0.0">
                  <c:v>290.15922</c:v>
                </c:pt>
                <c:pt idx="123" formatCode="0.0">
                  <c:v>291.61576500000001</c:v>
                </c:pt>
                <c:pt idx="124" formatCode="0.0">
                  <c:v>293.541967</c:v>
                </c:pt>
                <c:pt idx="125" formatCode="0.0">
                  <c:v>294.840486</c:v>
                </c:pt>
                <c:pt idx="126" formatCode="0.0">
                  <c:v>295.52707099999998</c:v>
                </c:pt>
                <c:pt idx="127" formatCode="0.0">
                  <c:v>296.74704700000001</c:v>
                </c:pt>
                <c:pt idx="128" formatCode="0.0">
                  <c:v>296.30075900000003</c:v>
                </c:pt>
                <c:pt idx="129" formatCode="0.0">
                  <c:v>297.53138200000001</c:v>
                </c:pt>
                <c:pt idx="130" formatCode="0.0">
                  <c:v>299.02367099999998</c:v>
                </c:pt>
                <c:pt idx="131" formatCode="0.0">
                  <c:v>300.44790699999999</c:v>
                </c:pt>
                <c:pt idx="132" formatCode="0.0">
                  <c:v>302.20148399999999</c:v>
                </c:pt>
                <c:pt idx="133" formatCode="0.0">
                  <c:v>303.54383799999999</c:v>
                </c:pt>
                <c:pt idx="134" formatCode="0.0">
                  <c:v>304.53427499999998</c:v>
                </c:pt>
                <c:pt idx="135" formatCode="0.0">
                  <c:v>306.56874499999998</c:v>
                </c:pt>
                <c:pt idx="136" formatCode="0.0">
                  <c:v>308.07043900000002</c:v>
                </c:pt>
                <c:pt idx="137" formatCode="0.0">
                  <c:v>309.18978299999998</c:v>
                </c:pt>
                <c:pt idx="138" formatCode="0.0">
                  <c:v>311.594179</c:v>
                </c:pt>
                <c:pt idx="139" formatCode="0.0">
                  <c:v>313.47353800000002</c:v>
                </c:pt>
                <c:pt idx="140" formatCode="0.0">
                  <c:v>315.26398</c:v>
                </c:pt>
                <c:pt idx="141" formatCode="0.0">
                  <c:v>317.47797600000001</c:v>
                </c:pt>
                <c:pt idx="142" formatCode="0.0">
                  <c:v>318.70627200000001</c:v>
                </c:pt>
                <c:pt idx="143" formatCode="0.0">
                  <c:v>319.52541400000001</c:v>
                </c:pt>
                <c:pt idx="144" formatCode="0.0">
                  <c:v>320.46606600000001</c:v>
                </c:pt>
                <c:pt idx="145" formatCode="0.0">
                  <c:v>321.65966100000003</c:v>
                </c:pt>
                <c:pt idx="146" formatCode="0.0">
                  <c:v>322.48517199999998</c:v>
                </c:pt>
                <c:pt idx="147" formatCode="0.0">
                  <c:v>323.13949700000001</c:v>
                </c:pt>
                <c:pt idx="148" formatCode="0.0">
                  <c:v>324.46947699999998</c:v>
                </c:pt>
                <c:pt idx="149" formatCode="0.0">
                  <c:v>325.01831600000003</c:v>
                </c:pt>
                <c:pt idx="150" formatCode="0.0">
                  <c:v>326.59881999999999</c:v>
                </c:pt>
                <c:pt idx="151" formatCode="0.0">
                  <c:v>327.49865499999999</c:v>
                </c:pt>
                <c:pt idx="152" formatCode="0.0">
                  <c:v>328.91181499999999</c:v>
                </c:pt>
                <c:pt idx="153" formatCode="0.0">
                  <c:v>330.00370299999997</c:v>
                </c:pt>
                <c:pt idx="154" formatCode="0.0">
                  <c:v>330.11818299999999</c:v>
                </c:pt>
                <c:pt idx="155" formatCode="0.0">
                  <c:v>331.143418</c:v>
                </c:pt>
                <c:pt idx="156" formatCode="0.0">
                  <c:v>331.62027499999999</c:v>
                </c:pt>
                <c:pt idx="157" formatCode="0.0">
                  <c:v>332.64806499999997</c:v>
                </c:pt>
                <c:pt idx="158" formatCode="0.0">
                  <c:v>334.14765499999999</c:v>
                </c:pt>
                <c:pt idx="159" formatCode="0.0">
                  <c:v>335.68018599999999</c:v>
                </c:pt>
                <c:pt idx="160" formatCode="0.0">
                  <c:v>335.74187000000001</c:v>
                </c:pt>
                <c:pt idx="161" formatCode="0.0">
                  <c:v>337.541473</c:v>
                </c:pt>
                <c:pt idx="162" formatCode="0.0">
                  <c:v>338.94697500000001</c:v>
                </c:pt>
                <c:pt idx="163" formatCode="0.0">
                  <c:v>339.38002299999999</c:v>
                </c:pt>
                <c:pt idx="164" formatCode="0.0">
                  <c:v>341.157849</c:v>
                </c:pt>
                <c:pt idx="165" formatCode="0.0">
                  <c:v>342.379929</c:v>
                </c:pt>
                <c:pt idx="166" formatCode="0.0">
                  <c:v>344.22116599999998</c:v>
                </c:pt>
                <c:pt idx="167" formatCode="0.0">
                  <c:v>346.45648</c:v>
                </c:pt>
                <c:pt idx="168" formatCode="0.0">
                  <c:v>347.17636700000003</c:v>
                </c:pt>
                <c:pt idx="169" formatCode="0.0">
                  <c:v>348.19599899999997</c:v>
                </c:pt>
                <c:pt idx="170" formatCode="0.0">
                  <c:v>349.82880799999998</c:v>
                </c:pt>
                <c:pt idx="171" formatCode="0.0">
                  <c:v>351.83759300000003</c:v>
                </c:pt>
                <c:pt idx="172" formatCode="0.0">
                  <c:v>353.30691100000001</c:v>
                </c:pt>
                <c:pt idx="173" formatCode="0.0">
                  <c:v>355.56263200000001</c:v>
                </c:pt>
                <c:pt idx="174" formatCode="0.0">
                  <c:v>357.28437500000001</c:v>
                </c:pt>
                <c:pt idx="175" formatCode="0.0">
                  <c:v>359.774475</c:v>
                </c:pt>
                <c:pt idx="176" formatCode="0.0">
                  <c:v>361.44390399999997</c:v>
                </c:pt>
                <c:pt idx="177" formatCode="0.0">
                  <c:v>362.23972500000002</c:v>
                </c:pt>
                <c:pt idx="178" formatCode="0.0">
                  <c:v>363.83513499999998</c:v>
                </c:pt>
                <c:pt idx="179" formatCode="0.0">
                  <c:v>366.00077499999998</c:v>
                </c:pt>
                <c:pt idx="180" formatCode="0.0">
                  <c:v>367.495363</c:v>
                </c:pt>
                <c:pt idx="181" formatCode="0.0">
                  <c:v>368.595302</c:v>
                </c:pt>
                <c:pt idx="182" formatCode="0.0">
                  <c:v>370.75476099999997</c:v>
                </c:pt>
                <c:pt idx="183" formatCode="0.0">
                  <c:v>372.260535</c:v>
                </c:pt>
                <c:pt idx="184" formatCode="0.0">
                  <c:v>375.20643000000001</c:v>
                </c:pt>
                <c:pt idx="185" formatCode="0.0">
                  <c:v>377.288116</c:v>
                </c:pt>
                <c:pt idx="186" formatCode="0.0">
                  <c:v>379.00958600000001</c:v>
                </c:pt>
                <c:pt idx="187" formatCode="0.0">
                  <c:v>382.02948300000003</c:v>
                </c:pt>
                <c:pt idx="188" formatCode="0.0">
                  <c:v>384.17121600000002</c:v>
                </c:pt>
                <c:pt idx="189" formatCode="0.0">
                  <c:v>385.76003300000002</c:v>
                </c:pt>
                <c:pt idx="190" formatCode="0.0">
                  <c:v>387.59524499999998</c:v>
                </c:pt>
                <c:pt idx="191" formatCode="0.0">
                  <c:v>389.47447799999998</c:v>
                </c:pt>
                <c:pt idx="192" formatCode="0.0">
                  <c:v>391.25924300000003</c:v>
                </c:pt>
                <c:pt idx="193" formatCode="0.0">
                  <c:v>392.679598</c:v>
                </c:pt>
                <c:pt idx="194" formatCode="0.0">
                  <c:v>394.73804100000001</c:v>
                </c:pt>
                <c:pt idx="195" formatCode="0.0">
                  <c:v>396.25269600000001</c:v>
                </c:pt>
                <c:pt idx="196" formatCode="0.0">
                  <c:v>399.79255499999999</c:v>
                </c:pt>
                <c:pt idx="197" formatCode="0.0">
                  <c:v>402.29915099999999</c:v>
                </c:pt>
                <c:pt idx="198" formatCode="0.0">
                  <c:v>403.59349300000002</c:v>
                </c:pt>
                <c:pt idx="199" formatCode="0.0">
                  <c:v>405.52640300000002</c:v>
                </c:pt>
                <c:pt idx="200" formatCode="0.0">
                  <c:v>406.52768600000002</c:v>
                </c:pt>
                <c:pt idx="201" formatCode="0.0">
                  <c:v>408.76769999999999</c:v>
                </c:pt>
                <c:pt idx="202" formatCode="0.0">
                  <c:v>411.19582500000001</c:v>
                </c:pt>
                <c:pt idx="203" formatCode="0.0">
                  <c:v>412.59651400000001</c:v>
                </c:pt>
                <c:pt idx="204" formatCode="0.0">
                  <c:v>415.344245</c:v>
                </c:pt>
                <c:pt idx="205" formatCode="0.0">
                  <c:v>418.21462300000002</c:v>
                </c:pt>
                <c:pt idx="206" formatCode="0.0">
                  <c:v>418.32199500000002</c:v>
                </c:pt>
                <c:pt idx="207" formatCode="0.0">
                  <c:v>420.97286600000001</c:v>
                </c:pt>
                <c:pt idx="208" formatCode="0.0">
                  <c:v>422.317519</c:v>
                </c:pt>
                <c:pt idx="209" formatCode="0.0">
                  <c:v>422.60413199999999</c:v>
                </c:pt>
                <c:pt idx="210" formatCode="0.0">
                  <c:v>425.600281</c:v>
                </c:pt>
                <c:pt idx="211" formatCode="0.0">
                  <c:v>426.39760799999999</c:v>
                </c:pt>
                <c:pt idx="212" formatCode="0.0">
                  <c:v>428.47851700000001</c:v>
                </c:pt>
                <c:pt idx="213" formatCode="0.0">
                  <c:v>430.56639899999999</c:v>
                </c:pt>
                <c:pt idx="214" formatCode="0.0">
                  <c:v>429.705894</c:v>
                </c:pt>
                <c:pt idx="215" formatCode="0.0">
                  <c:v>427.955941</c:v>
                </c:pt>
                <c:pt idx="216" formatCode="0.0">
                  <c:v>426.62289600000003</c:v>
                </c:pt>
                <c:pt idx="217" formatCode="0.0">
                  <c:v>424.00872099999998</c:v>
                </c:pt>
                <c:pt idx="218" formatCode="0.0">
                  <c:v>422.43979400000001</c:v>
                </c:pt>
                <c:pt idx="219" formatCode="0.0">
                  <c:v>420.11045200000001</c:v>
                </c:pt>
                <c:pt idx="220" formatCode="0.0">
                  <c:v>417.64799499999998</c:v>
                </c:pt>
                <c:pt idx="221" formatCode="0.0">
                  <c:v>416.67136399999998</c:v>
                </c:pt>
                <c:pt idx="222" formatCode="0.0">
                  <c:v>415.23080599999997</c:v>
                </c:pt>
                <c:pt idx="223" formatCode="0.0">
                  <c:v>413.50480700000003</c:v>
                </c:pt>
                <c:pt idx="224" formatCode="0.0">
                  <c:v>412.903413</c:v>
                </c:pt>
                <c:pt idx="225" formatCode="0.0">
                  <c:v>412.87886200000003</c:v>
                </c:pt>
                <c:pt idx="226" formatCode="0.0">
                  <c:v>413.00271700000002</c:v>
                </c:pt>
                <c:pt idx="227" formatCode="0.0">
                  <c:v>415.71577000000002</c:v>
                </c:pt>
                <c:pt idx="228" formatCode="0.0">
                  <c:v>417.19143700000001</c:v>
                </c:pt>
                <c:pt idx="229" formatCode="0.0">
                  <c:v>419.01926500000002</c:v>
                </c:pt>
                <c:pt idx="230" formatCode="0.0">
                  <c:v>422.62949800000001</c:v>
                </c:pt>
                <c:pt idx="231" formatCode="0.0">
                  <c:v>425.156678</c:v>
                </c:pt>
                <c:pt idx="232" formatCode="0.0">
                  <c:v>426.26461799999998</c:v>
                </c:pt>
                <c:pt idx="233" formatCode="0.0">
                  <c:v>428.37239</c:v>
                </c:pt>
                <c:pt idx="234" formatCode="0.0">
                  <c:v>430.113204</c:v>
                </c:pt>
                <c:pt idx="235" formatCode="0.0">
                  <c:v>431.45911599999999</c:v>
                </c:pt>
                <c:pt idx="236" formatCode="0.0">
                  <c:v>432.84514899999999</c:v>
                </c:pt>
                <c:pt idx="237" formatCode="0.0">
                  <c:v>433.72578099999998</c:v>
                </c:pt>
                <c:pt idx="238" formatCode="0.0">
                  <c:v>436.77985000000001</c:v>
                </c:pt>
                <c:pt idx="239" formatCode="0.0">
                  <c:v>438.958032</c:v>
                </c:pt>
                <c:pt idx="240" formatCode="0.0">
                  <c:v>439.48130500000002</c:v>
                </c:pt>
                <c:pt idx="241" formatCode="0.0">
                  <c:v>440.646703</c:v>
                </c:pt>
                <c:pt idx="242" formatCode="0.0">
                  <c:v>441.77938699999999</c:v>
                </c:pt>
                <c:pt idx="243" formatCode="0.0">
                  <c:v>443.34519799999998</c:v>
                </c:pt>
                <c:pt idx="244" formatCode="0.0">
                  <c:v>444.96725900000001</c:v>
                </c:pt>
                <c:pt idx="245" formatCode="0.0">
                  <c:v>446.83335299999999</c:v>
                </c:pt>
                <c:pt idx="246" formatCode="0.0">
                  <c:v>447.733341</c:v>
                </c:pt>
                <c:pt idx="247" formatCode="0.0">
                  <c:v>449.87925899999999</c:v>
                </c:pt>
                <c:pt idx="248" formatCode="0.0">
                  <c:v>451.83313199999998</c:v>
                </c:pt>
                <c:pt idx="249" formatCode="0.0">
                  <c:v>453.02267799999998</c:v>
                </c:pt>
                <c:pt idx="250" formatCode="0.0">
                  <c:v>454.788589</c:v>
                </c:pt>
                <c:pt idx="251" formatCode="0.0">
                  <c:v>456.730343</c:v>
                </c:pt>
                <c:pt idx="252" formatCode="0.0">
                  <c:v>457.83830899999998</c:v>
                </c:pt>
                <c:pt idx="253" formatCode="0.0">
                  <c:v>460.07752199999999</c:v>
                </c:pt>
                <c:pt idx="254" formatCode="0.0">
                  <c:v>461.86017399999997</c:v>
                </c:pt>
                <c:pt idx="255" formatCode="0.0">
                  <c:v>461.56525399999998</c:v>
                </c:pt>
                <c:pt idx="256" formatCode="0.0">
                  <c:v>464.076885</c:v>
                </c:pt>
                <c:pt idx="257" formatCode="0.0">
                  <c:v>465.00266599999998</c:v>
                </c:pt>
                <c:pt idx="258" formatCode="0.0">
                  <c:v>465.28749399999998</c:v>
                </c:pt>
                <c:pt idx="259" formatCode="0.0">
                  <c:v>467.05337400000002</c:v>
                </c:pt>
                <c:pt idx="260" formatCode="0.0">
                  <c:v>467.236786</c:v>
                </c:pt>
                <c:pt idx="261" formatCode="0.0">
                  <c:v>468.53018700000001</c:v>
                </c:pt>
                <c:pt idx="262" formatCode="0.0">
                  <c:v>469.44545499999998</c:v>
                </c:pt>
                <c:pt idx="263" formatCode="0.0">
                  <c:v>467.80039099999999</c:v>
                </c:pt>
                <c:pt idx="264" formatCode="0.0">
                  <c:v>469.10816699999998</c:v>
                </c:pt>
                <c:pt idx="265" formatCode="0.0">
                  <c:v>468.75777099999999</c:v>
                </c:pt>
                <c:pt idx="266" formatCode="0.0">
                  <c:v>468.50803300000001</c:v>
                </c:pt>
                <c:pt idx="267" formatCode="0.0">
                  <c:v>470.271209</c:v>
                </c:pt>
                <c:pt idx="268" formatCode="0.0">
                  <c:v>472.42041899999998</c:v>
                </c:pt>
                <c:pt idx="269" formatCode="0.0">
                  <c:v>472.95462500000002</c:v>
                </c:pt>
                <c:pt idx="270" formatCode="0.0">
                  <c:v>475.40344599999997</c:v>
                </c:pt>
                <c:pt idx="271" formatCode="0.0">
                  <c:v>477.48749600000002</c:v>
                </c:pt>
                <c:pt idx="272" formatCode="0.0">
                  <c:v>478.75472000000002</c:v>
                </c:pt>
                <c:pt idx="273" formatCode="0.0">
                  <c:v>481.00469700000002</c:v>
                </c:pt>
                <c:pt idx="274" formatCode="0.0">
                  <c:v>482.97745900000001</c:v>
                </c:pt>
                <c:pt idx="275" formatCode="0.0">
                  <c:v>484.47352799999999</c:v>
                </c:pt>
                <c:pt idx="276" formatCode="0.0">
                  <c:v>486.04768300000001</c:v>
                </c:pt>
                <c:pt idx="277" formatCode="0.0">
                  <c:v>487.48129499999999</c:v>
                </c:pt>
                <c:pt idx="278" formatCode="0.0">
                  <c:v>488.61252100000002</c:v>
                </c:pt>
                <c:pt idx="279" formatCode="0.0">
                  <c:v>491.25137899999999</c:v>
                </c:pt>
                <c:pt idx="280" formatCode="0.0">
                  <c:v>493.30451099999999</c:v>
                </c:pt>
                <c:pt idx="281" formatCode="0.0">
                  <c:v>495.55593199999998</c:v>
                </c:pt>
                <c:pt idx="282" formatCode="0.0">
                  <c:v>498.68940700000002</c:v>
                </c:pt>
                <c:pt idx="283" formatCode="0.0">
                  <c:v>500.06346300000001</c:v>
                </c:pt>
                <c:pt idx="284" formatCode="0.0">
                  <c:v>503.18370499999997</c:v>
                </c:pt>
                <c:pt idx="285" formatCode="0.0">
                  <c:v>505.67246799999998</c:v>
                </c:pt>
                <c:pt idx="286" formatCode="0.0">
                  <c:v>506.99643400000002</c:v>
                </c:pt>
                <c:pt idx="287" formatCode="0.0">
                  <c:v>509.34741400000001</c:v>
                </c:pt>
                <c:pt idx="288" formatCode="0.0">
                  <c:v>509.41393799999997</c:v>
                </c:pt>
                <c:pt idx="289" formatCode="0.0">
                  <c:v>509.91863599999999</c:v>
                </c:pt>
                <c:pt idx="290" formatCode="0.0">
                  <c:v>511.18055399999997</c:v>
                </c:pt>
                <c:pt idx="291" formatCode="0.0">
                  <c:v>512.027062</c:v>
                </c:pt>
                <c:pt idx="292" formatCode="0.0">
                  <c:v>512.70626000000004</c:v>
                </c:pt>
                <c:pt idx="293" formatCode="0.0">
                  <c:v>514.53162499999996</c:v>
                </c:pt>
                <c:pt idx="294" formatCode="0.0">
                  <c:v>515.98420899999996</c:v>
                </c:pt>
                <c:pt idx="295" formatCode="0.0">
                  <c:v>516.87414200000001</c:v>
                </c:pt>
                <c:pt idx="296" formatCode="0.0">
                  <c:v>518.33316500000001</c:v>
                </c:pt>
                <c:pt idx="297" formatCode="0.0">
                  <c:v>519.57500900000002</c:v>
                </c:pt>
                <c:pt idx="298" formatCode="0.0">
                  <c:v>520.81827699999997</c:v>
                </c:pt>
                <c:pt idx="299" formatCode="0.0">
                  <c:v>522.604782</c:v>
                </c:pt>
                <c:pt idx="300" formatCode="0.0">
                  <c:v>524.77191400000004</c:v>
                </c:pt>
                <c:pt idx="301" formatCode="0.0">
                  <c:v>527.96281799999997</c:v>
                </c:pt>
                <c:pt idx="302" formatCode="0.0">
                  <c:v>530.70063100000004</c:v>
                </c:pt>
                <c:pt idx="303" formatCode="0.0">
                  <c:v>533.86720100000002</c:v>
                </c:pt>
                <c:pt idx="304" formatCode="0.0">
                  <c:v>535.21092599999997</c:v>
                </c:pt>
                <c:pt idx="305" formatCode="0.0">
                  <c:v>537.72707700000001</c:v>
                </c:pt>
                <c:pt idx="306" formatCode="0.0">
                  <c:v>538.41742299999999</c:v>
                </c:pt>
                <c:pt idx="307" formatCode="0.0">
                  <c:v>540.55278399999997</c:v>
                </c:pt>
                <c:pt idx="308" formatCode="0.0">
                  <c:v>542.70553099999995</c:v>
                </c:pt>
                <c:pt idx="309" formatCode="0.0">
                  <c:v>543.68275200000005</c:v>
                </c:pt>
                <c:pt idx="310" formatCode="0.0">
                  <c:v>547.09589900000003</c:v>
                </c:pt>
                <c:pt idx="311" formatCode="0.0">
                  <c:v>549.711319</c:v>
                </c:pt>
                <c:pt idx="312" formatCode="0.0">
                  <c:v>551.93248000000006</c:v>
                </c:pt>
                <c:pt idx="313" formatCode="0.0">
                  <c:v>553.19466199999999</c:v>
                </c:pt>
                <c:pt idx="314" formatCode="0.0">
                  <c:v>557.03133600000001</c:v>
                </c:pt>
                <c:pt idx="315" formatCode="0.0">
                  <c:v>559.31464600000004</c:v>
                </c:pt>
                <c:pt idx="316" formatCode="0.0">
                  <c:v>564.61147700000004</c:v>
                </c:pt>
                <c:pt idx="317" formatCode="0.0">
                  <c:v>568.65277100000003</c:v>
                </c:pt>
                <c:pt idx="318" formatCode="0.0">
                  <c:v>571.81657199999995</c:v>
                </c:pt>
                <c:pt idx="319" formatCode="0.0">
                  <c:v>576.15750400000002</c:v>
                </c:pt>
                <c:pt idx="320" formatCode="0.0">
                  <c:v>579.24490900000001</c:v>
                </c:pt>
                <c:pt idx="321" formatCode="0.0">
                  <c:v>583.46759199999997</c:v>
                </c:pt>
                <c:pt idx="322" formatCode="0.0">
                  <c:v>587.20018600000003</c:v>
                </c:pt>
                <c:pt idx="323" formatCode="0.0">
                  <c:v>589.173361</c:v>
                </c:pt>
                <c:pt idx="324" formatCode="0.0">
                  <c:v>591.03689899999995</c:v>
                </c:pt>
                <c:pt idx="325" formatCode="0.0">
                  <c:v>592.48994600000003</c:v>
                </c:pt>
                <c:pt idx="326" formatCode="0.0">
                  <c:v>594.40765199999998</c:v>
                </c:pt>
                <c:pt idx="327" formatCode="0.0">
                  <c:v>594.61880299999996</c:v>
                </c:pt>
                <c:pt idx="328" formatCode="0.0">
                  <c:v>597.86479799999995</c:v>
                </c:pt>
                <c:pt idx="329" formatCode="0.0">
                  <c:v>600.15617399999996</c:v>
                </c:pt>
                <c:pt idx="330" formatCode="0.0">
                  <c:v>602.09248600000001</c:v>
                </c:pt>
                <c:pt idx="331" formatCode="0.0">
                  <c:v>604.24142900000004</c:v>
                </c:pt>
                <c:pt idx="332" formatCode="0.0">
                  <c:v>605.450919</c:v>
                </c:pt>
                <c:pt idx="333" formatCode="0.0">
                  <c:v>607.31809599999997</c:v>
                </c:pt>
                <c:pt idx="334" formatCode="0.0">
                  <c:v>608.15731900000003</c:v>
                </c:pt>
                <c:pt idx="335" formatCode="0.0">
                  <c:v>607.89990699999998</c:v>
                </c:pt>
                <c:pt idx="336" formatCode="0.0">
                  <c:v>608.53950999999995</c:v>
                </c:pt>
                <c:pt idx="337" formatCode="0.0">
                  <c:v>609.18255599999998</c:v>
                </c:pt>
                <c:pt idx="338" formatCode="0.0">
                  <c:v>609.85884499999997</c:v>
                </c:pt>
                <c:pt idx="339" formatCode="0.0">
                  <c:v>612.16494499999999</c:v>
                </c:pt>
                <c:pt idx="340" formatCode="0.0">
                  <c:v>612.76341300000001</c:v>
                </c:pt>
                <c:pt idx="341" formatCode="0.0">
                  <c:v>612.01398700000004</c:v>
                </c:pt>
                <c:pt idx="342" formatCode="0.0">
                  <c:v>613.91880300000003</c:v>
                </c:pt>
                <c:pt idx="343" formatCode="0.0">
                  <c:v>614.44963900000005</c:v>
                </c:pt>
                <c:pt idx="344" formatCode="0.0">
                  <c:v>614.41437299999996</c:v>
                </c:pt>
                <c:pt idx="345" formatCode="0.0">
                  <c:v>614.56378199999995</c:v>
                </c:pt>
                <c:pt idx="346" formatCode="0.0">
                  <c:v>615.40292799999997</c:v>
                </c:pt>
                <c:pt idx="347" formatCode="0.0">
                  <c:v>616.54440799999998</c:v>
                </c:pt>
                <c:pt idx="348" formatCode="0.0">
                  <c:v>618.00452800000005</c:v>
                </c:pt>
                <c:pt idx="349" formatCode="0.0">
                  <c:v>621.04361100000006</c:v>
                </c:pt>
                <c:pt idx="350" formatCode="0.0">
                  <c:v>615.47103500000003</c:v>
                </c:pt>
                <c:pt idx="351" formatCode="0.0">
                  <c:v>599.07616099999996</c:v>
                </c:pt>
                <c:pt idx="352" formatCode="0.0">
                  <c:v>588.97881400000006</c:v>
                </c:pt>
                <c:pt idx="353" formatCode="0.0">
                  <c:v>591.54371600000002</c:v>
                </c:pt>
                <c:pt idx="354" formatCode="0.0">
                  <c:v>594.18113700000004</c:v>
                </c:pt>
                <c:pt idx="355" formatCode="0.0">
                  <c:v>594.23608899999999</c:v>
                </c:pt>
                <c:pt idx="356" formatCode="0.0">
                  <c:v>598.81819199999995</c:v>
                </c:pt>
                <c:pt idx="357" formatCode="0.0">
                  <c:v>603.79110400000002</c:v>
                </c:pt>
                <c:pt idx="358" formatCode="0.0">
                  <c:v>606.62356699999998</c:v>
                </c:pt>
                <c:pt idx="359" formatCode="0.0">
                  <c:v>608.33037400000001</c:v>
                </c:pt>
                <c:pt idx="360" formatCode="0.0">
                  <c:v>608.15487199999995</c:v>
                </c:pt>
                <c:pt idx="361" formatCode="0.0">
                  <c:v>609.62896899999998</c:v>
                </c:pt>
                <c:pt idx="362" formatCode="0.0">
                  <c:v>622.86024999999995</c:v>
                </c:pt>
                <c:pt idx="363" formatCode="0.0">
                  <c:v>644.02421800000002</c:v>
                </c:pt>
                <c:pt idx="364" formatCode="0.0">
                  <c:v>655.01654799999994</c:v>
                </c:pt>
                <c:pt idx="365" formatCode="0.0">
                  <c:v>658.97921599999995</c:v>
                </c:pt>
                <c:pt idx="366" formatCode="0.0">
                  <c:v>662.27358700000002</c:v>
                </c:pt>
                <c:pt idx="367" formatCode="0.0">
                  <c:v>666.88036</c:v>
                </c:pt>
                <c:pt idx="368" formatCode="0.0">
                  <c:v>669.00158199999998</c:v>
                </c:pt>
                <c:pt idx="369" formatCode="0.0">
                  <c:v>670.93879000000004</c:v>
                </c:pt>
                <c:pt idx="370" formatCode="0.0">
                  <c:v>675.31827399999997</c:v>
                </c:pt>
                <c:pt idx="371" formatCode="0.0">
                  <c:v>680.10103600000002</c:v>
                </c:pt>
                <c:pt idx="372" formatCode="0.0">
                  <c:v>685.24427500000002</c:v>
                </c:pt>
                <c:pt idx="373" formatCode="0.0">
                  <c:v>688.61356999999998</c:v>
                </c:pt>
                <c:pt idx="374" formatCode="0.0">
                  <c:v>690.89640099999997</c:v>
                </c:pt>
                <c:pt idx="375" formatCode="0.0">
                  <c:v>695.85590000000002</c:v>
                </c:pt>
                <c:pt idx="376" formatCode="0.0">
                  <c:v>704.73980300000005</c:v>
                </c:pt>
                <c:pt idx="377" formatCode="0.0">
                  <c:v>711.50284699999997</c:v>
                </c:pt>
                <c:pt idx="378" formatCode="0.0">
                  <c:v>715.09169699999995</c:v>
                </c:pt>
                <c:pt idx="379" formatCode="0.0">
                  <c:v>720.00325199999997</c:v>
                </c:pt>
                <c:pt idx="380" formatCode="0.0">
                  <c:v>723.93034599999999</c:v>
                </c:pt>
                <c:pt idx="381" formatCode="0.0">
                  <c:v>727.028413</c:v>
                </c:pt>
                <c:pt idx="382" formatCode="0.0">
                  <c:v>730.74879699999997</c:v>
                </c:pt>
                <c:pt idx="383" formatCode="0.0">
                  <c:v>735.02392499999996</c:v>
                </c:pt>
                <c:pt idx="503" formatCode="0.0">
                  <c:v>#N/A</c:v>
                </c:pt>
              </c:numCache>
            </c:numRef>
          </c:val>
          <c:smooth val="0"/>
          <c:extLst>
            <c:ext xmlns:c16="http://schemas.microsoft.com/office/drawing/2014/chart" uri="{C3380CC4-5D6E-409C-BE32-E72D297353CC}">
              <c16:uniqueId val="{0000002D-907F-42E7-9E95-5793F661CF98}"/>
            </c:ext>
          </c:extLst>
        </c:ser>
        <c:ser>
          <c:idx val="5"/>
          <c:order val="7"/>
          <c:tx>
            <c:strRef>
              <c:f>CANRSLS!$U$2</c:f>
              <c:strCache>
                <c:ptCount val="1"/>
                <c:pt idx="0">
                  <c:v> $735.0 </c:v>
                </c:pt>
              </c:strCache>
            </c:strRef>
          </c:tx>
          <c:marker>
            <c:symbol val="none"/>
          </c:marker>
          <c:dLbls>
            <c:dLbl>
              <c:idx val="158"/>
              <c:layout>
                <c:manualLayout>
                  <c:x val="4.3088590141329526E-3"/>
                  <c:y val="2.325890483785208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907F-42E7-9E95-5793F661CF98}"/>
                </c:ext>
              </c:extLst>
            </c:dLbl>
            <c:dLbl>
              <c:idx val="244"/>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F-907F-42E7-9E95-5793F661CF98}"/>
                </c:ext>
              </c:extLst>
            </c:dLbl>
            <c:dLbl>
              <c:idx val="410"/>
              <c:layout>
                <c:manualLayout>
                  <c:x val="-0.11337868480725624"/>
                  <c:y val="0.1339869281045751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0-907F-42E7-9E95-5793F661CF98}"/>
                </c:ext>
              </c:extLst>
            </c:dLbl>
            <c:dLbl>
              <c:idx val="631"/>
              <c:layout>
                <c:manualLayout>
                  <c:x val="-1.2926577042399173E-2"/>
                  <c:y val="7.9744816586921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1-907F-42E7-9E95-5793F661CF98}"/>
                </c:ext>
              </c:extLst>
            </c:dLbl>
            <c:dLbl>
              <c:idx val="679"/>
              <c:layout>
                <c:manualLayout>
                  <c:x val="0"/>
                  <c:y val="6.31313131313131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2-907F-42E7-9E95-5793F661CF98}"/>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CANRSLS!$A$3:$A$1430</c:f>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f>CANRSLS!$U$3:$U$1430</c:f>
              <c:numCache>
                <c:formatCode>General</c:formatCode>
                <c:ptCount val="1428"/>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735.02392499999996</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#N/A</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numCache>
            </c:numRef>
          </c:val>
          <c:smooth val="0"/>
          <c:extLst>
            <c:ext xmlns:c16="http://schemas.microsoft.com/office/drawing/2014/chart" uri="{C3380CC4-5D6E-409C-BE32-E72D297353CC}">
              <c16:uniqueId val="{00000033-907F-42E7-9E95-5793F661CF98}"/>
            </c:ext>
          </c:extLst>
        </c:ser>
        <c:dLbls>
          <c:dLblPos val="r"/>
          <c:showLegendKey val="0"/>
          <c:showVal val="1"/>
          <c:showCatName val="0"/>
          <c:showSerName val="0"/>
          <c:showPercent val="0"/>
          <c:showBubbleSize val="0"/>
        </c:dLbls>
        <c:marker val="1"/>
        <c:smooth val="0"/>
        <c:axId val="752798751"/>
        <c:axId val="307581152"/>
        <c:extLst>
          <c:ext xmlns:c15="http://schemas.microsoft.com/office/drawing/2012/chart" uri="{02D57815-91ED-43cb-92C2-25804820EDAC}">
            <c15:filteredLineSeries>
              <c15:ser>
                <c:idx val="9"/>
                <c:order val="9"/>
                <c:tx>
                  <c:v>12 MMT Forecast</c:v>
                </c:tx>
                <c:spPr>
                  <a:ln>
                    <a:noFill/>
                  </a:ln>
                </c:spPr>
                <c:marker>
                  <c:symbol val="diamond"/>
                  <c:size val="8"/>
                  <c:spPr>
                    <a:solidFill>
                      <a:srgbClr val="08A685"/>
                    </a:solidFill>
                    <a:ln>
                      <a:solidFill>
                        <a:srgbClr val="05715A"/>
                      </a:solidFill>
                    </a:ln>
                  </c:spPr>
                </c:marker>
                <c:dLbls>
                  <c:delete val="1"/>
                </c:dLbls>
                <c:cat>
                  <c:numRef>
                    <c:extLst>
                      <c:ext uri="{02D57815-91ED-43cb-92C2-25804820EDAC}">
                        <c15:formulaRef>
                          <c15:sqref>CANRSLS!$A$3:$A$1430</c15:sqref>
                        </c15:formulaRef>
                      </c:ext>
                    </c:extLst>
                    <c:numCache>
                      <c:formatCode>mmm\-yy</c:formatCode>
                      <c:ptCount val="1428"/>
                      <c:pt idx="0">
                        <c:v>33239</c:v>
                      </c:pt>
                      <c:pt idx="1">
                        <c:v>33270</c:v>
                      </c:pt>
                      <c:pt idx="2">
                        <c:v>33298</c:v>
                      </c:pt>
                      <c:pt idx="3">
                        <c:v>33329</c:v>
                      </c:pt>
                      <c:pt idx="4">
                        <c:v>33359</c:v>
                      </c:pt>
                      <c:pt idx="5">
                        <c:v>33390</c:v>
                      </c:pt>
                      <c:pt idx="6">
                        <c:v>33420</c:v>
                      </c:pt>
                      <c:pt idx="7">
                        <c:v>33451</c:v>
                      </c:pt>
                      <c:pt idx="8">
                        <c:v>33482</c:v>
                      </c:pt>
                      <c:pt idx="9">
                        <c:v>33512</c:v>
                      </c:pt>
                      <c:pt idx="10">
                        <c:v>33543</c:v>
                      </c:pt>
                      <c:pt idx="11">
                        <c:v>33573</c:v>
                      </c:pt>
                      <c:pt idx="12">
                        <c:v>33604</c:v>
                      </c:pt>
                      <c:pt idx="13">
                        <c:v>33635</c:v>
                      </c:pt>
                      <c:pt idx="14">
                        <c:v>33664</c:v>
                      </c:pt>
                      <c:pt idx="15">
                        <c:v>33695</c:v>
                      </c:pt>
                      <c:pt idx="16">
                        <c:v>33725</c:v>
                      </c:pt>
                      <c:pt idx="17">
                        <c:v>33756</c:v>
                      </c:pt>
                      <c:pt idx="18">
                        <c:v>33786</c:v>
                      </c:pt>
                      <c:pt idx="19">
                        <c:v>33817</c:v>
                      </c:pt>
                      <c:pt idx="20">
                        <c:v>33848</c:v>
                      </c:pt>
                      <c:pt idx="21">
                        <c:v>33878</c:v>
                      </c:pt>
                      <c:pt idx="22">
                        <c:v>33909</c:v>
                      </c:pt>
                      <c:pt idx="23">
                        <c:v>33939</c:v>
                      </c:pt>
                      <c:pt idx="24">
                        <c:v>33970</c:v>
                      </c:pt>
                      <c:pt idx="25">
                        <c:v>34001</c:v>
                      </c:pt>
                      <c:pt idx="26">
                        <c:v>34029</c:v>
                      </c:pt>
                      <c:pt idx="27">
                        <c:v>34060</c:v>
                      </c:pt>
                      <c:pt idx="28">
                        <c:v>34090</c:v>
                      </c:pt>
                      <c:pt idx="29">
                        <c:v>34121</c:v>
                      </c:pt>
                      <c:pt idx="30">
                        <c:v>34151</c:v>
                      </c:pt>
                      <c:pt idx="31">
                        <c:v>34182</c:v>
                      </c:pt>
                      <c:pt idx="32">
                        <c:v>34213</c:v>
                      </c:pt>
                      <c:pt idx="33">
                        <c:v>34243</c:v>
                      </c:pt>
                      <c:pt idx="34">
                        <c:v>34274</c:v>
                      </c:pt>
                      <c:pt idx="35">
                        <c:v>34304</c:v>
                      </c:pt>
                      <c:pt idx="36">
                        <c:v>34335</c:v>
                      </c:pt>
                      <c:pt idx="37">
                        <c:v>34366</c:v>
                      </c:pt>
                      <c:pt idx="38">
                        <c:v>34394</c:v>
                      </c:pt>
                      <c:pt idx="39">
                        <c:v>34425</c:v>
                      </c:pt>
                      <c:pt idx="40">
                        <c:v>34455</c:v>
                      </c:pt>
                      <c:pt idx="41">
                        <c:v>34486</c:v>
                      </c:pt>
                      <c:pt idx="42">
                        <c:v>34516</c:v>
                      </c:pt>
                      <c:pt idx="43">
                        <c:v>34547</c:v>
                      </c:pt>
                      <c:pt idx="44">
                        <c:v>34578</c:v>
                      </c:pt>
                      <c:pt idx="45">
                        <c:v>34608</c:v>
                      </c:pt>
                      <c:pt idx="46">
                        <c:v>34639</c:v>
                      </c:pt>
                      <c:pt idx="47">
                        <c:v>34669</c:v>
                      </c:pt>
                      <c:pt idx="48">
                        <c:v>34700</c:v>
                      </c:pt>
                      <c:pt idx="49">
                        <c:v>34731</c:v>
                      </c:pt>
                      <c:pt idx="50">
                        <c:v>34759</c:v>
                      </c:pt>
                      <c:pt idx="51">
                        <c:v>34790</c:v>
                      </c:pt>
                      <c:pt idx="52">
                        <c:v>34820</c:v>
                      </c:pt>
                      <c:pt idx="53">
                        <c:v>34851</c:v>
                      </c:pt>
                      <c:pt idx="54">
                        <c:v>34881</c:v>
                      </c:pt>
                      <c:pt idx="55">
                        <c:v>34912</c:v>
                      </c:pt>
                      <c:pt idx="56">
                        <c:v>34943</c:v>
                      </c:pt>
                      <c:pt idx="57">
                        <c:v>34973</c:v>
                      </c:pt>
                      <c:pt idx="58">
                        <c:v>35004</c:v>
                      </c:pt>
                      <c:pt idx="59">
                        <c:v>35034</c:v>
                      </c:pt>
                      <c:pt idx="60">
                        <c:v>35065</c:v>
                      </c:pt>
                      <c:pt idx="61">
                        <c:v>35096</c:v>
                      </c:pt>
                      <c:pt idx="62">
                        <c:v>35125</c:v>
                      </c:pt>
                      <c:pt idx="63">
                        <c:v>35156</c:v>
                      </c:pt>
                      <c:pt idx="64">
                        <c:v>35186</c:v>
                      </c:pt>
                      <c:pt idx="65">
                        <c:v>35217</c:v>
                      </c:pt>
                      <c:pt idx="66">
                        <c:v>35247</c:v>
                      </c:pt>
                      <c:pt idx="67">
                        <c:v>35278</c:v>
                      </c:pt>
                      <c:pt idx="68">
                        <c:v>35309</c:v>
                      </c:pt>
                      <c:pt idx="69">
                        <c:v>35339</c:v>
                      </c:pt>
                      <c:pt idx="70">
                        <c:v>35370</c:v>
                      </c:pt>
                      <c:pt idx="71">
                        <c:v>35400</c:v>
                      </c:pt>
                      <c:pt idx="72">
                        <c:v>35431</c:v>
                      </c:pt>
                      <c:pt idx="73">
                        <c:v>35462</c:v>
                      </c:pt>
                      <c:pt idx="74">
                        <c:v>35490</c:v>
                      </c:pt>
                      <c:pt idx="75">
                        <c:v>35521</c:v>
                      </c:pt>
                      <c:pt idx="76">
                        <c:v>35551</c:v>
                      </c:pt>
                      <c:pt idx="77">
                        <c:v>35582</c:v>
                      </c:pt>
                      <c:pt idx="78">
                        <c:v>35612</c:v>
                      </c:pt>
                      <c:pt idx="79">
                        <c:v>35643</c:v>
                      </c:pt>
                      <c:pt idx="80">
                        <c:v>35674</c:v>
                      </c:pt>
                      <c:pt idx="81">
                        <c:v>35704</c:v>
                      </c:pt>
                      <c:pt idx="82">
                        <c:v>35735</c:v>
                      </c:pt>
                      <c:pt idx="83">
                        <c:v>35765</c:v>
                      </c:pt>
                      <c:pt idx="84">
                        <c:v>35796</c:v>
                      </c:pt>
                      <c:pt idx="85">
                        <c:v>35827</c:v>
                      </c:pt>
                      <c:pt idx="86">
                        <c:v>35855</c:v>
                      </c:pt>
                      <c:pt idx="87">
                        <c:v>35886</c:v>
                      </c:pt>
                      <c:pt idx="88">
                        <c:v>35916</c:v>
                      </c:pt>
                      <c:pt idx="89">
                        <c:v>35947</c:v>
                      </c:pt>
                      <c:pt idx="90">
                        <c:v>35977</c:v>
                      </c:pt>
                      <c:pt idx="91">
                        <c:v>36008</c:v>
                      </c:pt>
                      <c:pt idx="92">
                        <c:v>36039</c:v>
                      </c:pt>
                      <c:pt idx="93">
                        <c:v>36069</c:v>
                      </c:pt>
                      <c:pt idx="94">
                        <c:v>36100</c:v>
                      </c:pt>
                      <c:pt idx="95">
                        <c:v>36130</c:v>
                      </c:pt>
                      <c:pt idx="96">
                        <c:v>36161</c:v>
                      </c:pt>
                      <c:pt idx="97">
                        <c:v>36192</c:v>
                      </c:pt>
                      <c:pt idx="98">
                        <c:v>36220</c:v>
                      </c:pt>
                      <c:pt idx="99">
                        <c:v>36251</c:v>
                      </c:pt>
                      <c:pt idx="100">
                        <c:v>36281</c:v>
                      </c:pt>
                      <c:pt idx="101">
                        <c:v>36312</c:v>
                      </c:pt>
                      <c:pt idx="102">
                        <c:v>36342</c:v>
                      </c:pt>
                      <c:pt idx="103">
                        <c:v>36373</c:v>
                      </c:pt>
                      <c:pt idx="104">
                        <c:v>36404</c:v>
                      </c:pt>
                      <c:pt idx="105">
                        <c:v>36434</c:v>
                      </c:pt>
                      <c:pt idx="106">
                        <c:v>36465</c:v>
                      </c:pt>
                      <c:pt idx="107">
                        <c:v>36495</c:v>
                      </c:pt>
                      <c:pt idx="108">
                        <c:v>36526</c:v>
                      </c:pt>
                      <c:pt idx="109">
                        <c:v>36557</c:v>
                      </c:pt>
                      <c:pt idx="110">
                        <c:v>36586</c:v>
                      </c:pt>
                      <c:pt idx="111">
                        <c:v>36617</c:v>
                      </c:pt>
                      <c:pt idx="112">
                        <c:v>36647</c:v>
                      </c:pt>
                      <c:pt idx="113">
                        <c:v>36678</c:v>
                      </c:pt>
                      <c:pt idx="114">
                        <c:v>36708</c:v>
                      </c:pt>
                      <c:pt idx="115">
                        <c:v>36739</c:v>
                      </c:pt>
                      <c:pt idx="116">
                        <c:v>36770</c:v>
                      </c:pt>
                      <c:pt idx="117">
                        <c:v>36800</c:v>
                      </c:pt>
                      <c:pt idx="118">
                        <c:v>36831</c:v>
                      </c:pt>
                      <c:pt idx="119">
                        <c:v>36861</c:v>
                      </c:pt>
                      <c:pt idx="120">
                        <c:v>36892</c:v>
                      </c:pt>
                      <c:pt idx="121">
                        <c:v>36923</c:v>
                      </c:pt>
                      <c:pt idx="122">
                        <c:v>36951</c:v>
                      </c:pt>
                      <c:pt idx="123">
                        <c:v>36982</c:v>
                      </c:pt>
                      <c:pt idx="124">
                        <c:v>37012</c:v>
                      </c:pt>
                      <c:pt idx="125">
                        <c:v>37043</c:v>
                      </c:pt>
                      <c:pt idx="126">
                        <c:v>37073</c:v>
                      </c:pt>
                      <c:pt idx="127">
                        <c:v>37104</c:v>
                      </c:pt>
                      <c:pt idx="128">
                        <c:v>37135</c:v>
                      </c:pt>
                      <c:pt idx="129">
                        <c:v>37165</c:v>
                      </c:pt>
                      <c:pt idx="130">
                        <c:v>37196</c:v>
                      </c:pt>
                      <c:pt idx="131">
                        <c:v>37226</c:v>
                      </c:pt>
                      <c:pt idx="132">
                        <c:v>37257</c:v>
                      </c:pt>
                      <c:pt idx="133">
                        <c:v>37288</c:v>
                      </c:pt>
                      <c:pt idx="134">
                        <c:v>37316</c:v>
                      </c:pt>
                      <c:pt idx="135">
                        <c:v>37347</c:v>
                      </c:pt>
                      <c:pt idx="136">
                        <c:v>37377</c:v>
                      </c:pt>
                      <c:pt idx="137">
                        <c:v>37408</c:v>
                      </c:pt>
                      <c:pt idx="138">
                        <c:v>37438</c:v>
                      </c:pt>
                      <c:pt idx="139">
                        <c:v>37469</c:v>
                      </c:pt>
                      <c:pt idx="140">
                        <c:v>37500</c:v>
                      </c:pt>
                      <c:pt idx="141">
                        <c:v>37530</c:v>
                      </c:pt>
                      <c:pt idx="142">
                        <c:v>37561</c:v>
                      </c:pt>
                      <c:pt idx="143">
                        <c:v>37591</c:v>
                      </c:pt>
                      <c:pt idx="144">
                        <c:v>37622</c:v>
                      </c:pt>
                      <c:pt idx="145">
                        <c:v>37653</c:v>
                      </c:pt>
                      <c:pt idx="146">
                        <c:v>37681</c:v>
                      </c:pt>
                      <c:pt idx="147">
                        <c:v>37712</c:v>
                      </c:pt>
                      <c:pt idx="148">
                        <c:v>37742</c:v>
                      </c:pt>
                      <c:pt idx="149">
                        <c:v>37773</c:v>
                      </c:pt>
                      <c:pt idx="150">
                        <c:v>37803</c:v>
                      </c:pt>
                      <c:pt idx="151">
                        <c:v>37834</c:v>
                      </c:pt>
                      <c:pt idx="152">
                        <c:v>37865</c:v>
                      </c:pt>
                      <c:pt idx="153">
                        <c:v>37895</c:v>
                      </c:pt>
                      <c:pt idx="154">
                        <c:v>37926</c:v>
                      </c:pt>
                      <c:pt idx="155">
                        <c:v>37956</c:v>
                      </c:pt>
                      <c:pt idx="156">
                        <c:v>37987</c:v>
                      </c:pt>
                      <c:pt idx="157">
                        <c:v>38018</c:v>
                      </c:pt>
                      <c:pt idx="158">
                        <c:v>38047</c:v>
                      </c:pt>
                      <c:pt idx="159">
                        <c:v>38078</c:v>
                      </c:pt>
                      <c:pt idx="160">
                        <c:v>38108</c:v>
                      </c:pt>
                      <c:pt idx="161">
                        <c:v>38139</c:v>
                      </c:pt>
                      <c:pt idx="162">
                        <c:v>38169</c:v>
                      </c:pt>
                      <c:pt idx="163">
                        <c:v>38200</c:v>
                      </c:pt>
                      <c:pt idx="164">
                        <c:v>38231</c:v>
                      </c:pt>
                      <c:pt idx="165">
                        <c:v>38261</c:v>
                      </c:pt>
                      <c:pt idx="166">
                        <c:v>38292</c:v>
                      </c:pt>
                      <c:pt idx="167">
                        <c:v>38322</c:v>
                      </c:pt>
                      <c:pt idx="168">
                        <c:v>38353</c:v>
                      </c:pt>
                      <c:pt idx="169">
                        <c:v>38384</c:v>
                      </c:pt>
                      <c:pt idx="170">
                        <c:v>38412</c:v>
                      </c:pt>
                      <c:pt idx="171">
                        <c:v>38443</c:v>
                      </c:pt>
                      <c:pt idx="172">
                        <c:v>38473</c:v>
                      </c:pt>
                      <c:pt idx="173">
                        <c:v>38504</c:v>
                      </c:pt>
                      <c:pt idx="174">
                        <c:v>38534</c:v>
                      </c:pt>
                      <c:pt idx="175">
                        <c:v>38565</c:v>
                      </c:pt>
                      <c:pt idx="176">
                        <c:v>38596</c:v>
                      </c:pt>
                      <c:pt idx="177">
                        <c:v>38626</c:v>
                      </c:pt>
                      <c:pt idx="178">
                        <c:v>38657</c:v>
                      </c:pt>
                      <c:pt idx="179">
                        <c:v>38687</c:v>
                      </c:pt>
                      <c:pt idx="180">
                        <c:v>38718</c:v>
                      </c:pt>
                      <c:pt idx="181">
                        <c:v>38749</c:v>
                      </c:pt>
                      <c:pt idx="182">
                        <c:v>38777</c:v>
                      </c:pt>
                      <c:pt idx="183">
                        <c:v>38808</c:v>
                      </c:pt>
                      <c:pt idx="184">
                        <c:v>38838</c:v>
                      </c:pt>
                      <c:pt idx="185">
                        <c:v>38869</c:v>
                      </c:pt>
                      <c:pt idx="186">
                        <c:v>38899</c:v>
                      </c:pt>
                      <c:pt idx="187">
                        <c:v>38930</c:v>
                      </c:pt>
                      <c:pt idx="188">
                        <c:v>38961</c:v>
                      </c:pt>
                      <c:pt idx="189">
                        <c:v>38991</c:v>
                      </c:pt>
                      <c:pt idx="190">
                        <c:v>39022</c:v>
                      </c:pt>
                      <c:pt idx="191">
                        <c:v>39052</c:v>
                      </c:pt>
                      <c:pt idx="192">
                        <c:v>39083</c:v>
                      </c:pt>
                      <c:pt idx="193">
                        <c:v>39114</c:v>
                      </c:pt>
                      <c:pt idx="194">
                        <c:v>39142</c:v>
                      </c:pt>
                      <c:pt idx="195">
                        <c:v>39173</c:v>
                      </c:pt>
                      <c:pt idx="196">
                        <c:v>39203</c:v>
                      </c:pt>
                      <c:pt idx="197">
                        <c:v>39234</c:v>
                      </c:pt>
                      <c:pt idx="198">
                        <c:v>39264</c:v>
                      </c:pt>
                      <c:pt idx="199">
                        <c:v>39295</c:v>
                      </c:pt>
                      <c:pt idx="200">
                        <c:v>39326</c:v>
                      </c:pt>
                      <c:pt idx="201">
                        <c:v>39356</c:v>
                      </c:pt>
                      <c:pt idx="202">
                        <c:v>39387</c:v>
                      </c:pt>
                      <c:pt idx="203">
                        <c:v>39417</c:v>
                      </c:pt>
                      <c:pt idx="204">
                        <c:v>39448</c:v>
                      </c:pt>
                      <c:pt idx="205">
                        <c:v>39479</c:v>
                      </c:pt>
                      <c:pt idx="206">
                        <c:v>39508</c:v>
                      </c:pt>
                      <c:pt idx="207">
                        <c:v>39539</c:v>
                      </c:pt>
                      <c:pt idx="208">
                        <c:v>39569</c:v>
                      </c:pt>
                      <c:pt idx="209">
                        <c:v>39600</c:v>
                      </c:pt>
                      <c:pt idx="210">
                        <c:v>39630</c:v>
                      </c:pt>
                      <c:pt idx="211">
                        <c:v>39661</c:v>
                      </c:pt>
                      <c:pt idx="212">
                        <c:v>39692</c:v>
                      </c:pt>
                      <c:pt idx="213">
                        <c:v>39722</c:v>
                      </c:pt>
                      <c:pt idx="214">
                        <c:v>39753</c:v>
                      </c:pt>
                      <c:pt idx="215">
                        <c:v>39783</c:v>
                      </c:pt>
                      <c:pt idx="216">
                        <c:v>39814</c:v>
                      </c:pt>
                      <c:pt idx="217">
                        <c:v>39845</c:v>
                      </c:pt>
                      <c:pt idx="218">
                        <c:v>39873</c:v>
                      </c:pt>
                      <c:pt idx="219">
                        <c:v>39904</c:v>
                      </c:pt>
                      <c:pt idx="220">
                        <c:v>39934</c:v>
                      </c:pt>
                      <c:pt idx="221">
                        <c:v>39965</c:v>
                      </c:pt>
                      <c:pt idx="222">
                        <c:v>39995</c:v>
                      </c:pt>
                      <c:pt idx="223">
                        <c:v>40026</c:v>
                      </c:pt>
                      <c:pt idx="224">
                        <c:v>40057</c:v>
                      </c:pt>
                      <c:pt idx="225">
                        <c:v>40087</c:v>
                      </c:pt>
                      <c:pt idx="226">
                        <c:v>40118</c:v>
                      </c:pt>
                      <c:pt idx="227">
                        <c:v>40148</c:v>
                      </c:pt>
                      <c:pt idx="228">
                        <c:v>40179</c:v>
                      </c:pt>
                      <c:pt idx="229">
                        <c:v>40210</c:v>
                      </c:pt>
                      <c:pt idx="230">
                        <c:v>40238</c:v>
                      </c:pt>
                      <c:pt idx="231">
                        <c:v>40269</c:v>
                      </c:pt>
                      <c:pt idx="232">
                        <c:v>40299</c:v>
                      </c:pt>
                      <c:pt idx="233">
                        <c:v>40330</c:v>
                      </c:pt>
                      <c:pt idx="234">
                        <c:v>40360</c:v>
                      </c:pt>
                      <c:pt idx="235">
                        <c:v>40391</c:v>
                      </c:pt>
                      <c:pt idx="236">
                        <c:v>40422</c:v>
                      </c:pt>
                      <c:pt idx="237">
                        <c:v>40452</c:v>
                      </c:pt>
                      <c:pt idx="238">
                        <c:v>40483</c:v>
                      </c:pt>
                      <c:pt idx="239">
                        <c:v>40513</c:v>
                      </c:pt>
                      <c:pt idx="240">
                        <c:v>40544</c:v>
                      </c:pt>
                      <c:pt idx="241">
                        <c:v>40575</c:v>
                      </c:pt>
                      <c:pt idx="242">
                        <c:v>40603</c:v>
                      </c:pt>
                      <c:pt idx="243">
                        <c:v>40634</c:v>
                      </c:pt>
                      <c:pt idx="244">
                        <c:v>40664</c:v>
                      </c:pt>
                      <c:pt idx="245">
                        <c:v>40695</c:v>
                      </c:pt>
                      <c:pt idx="246">
                        <c:v>40725</c:v>
                      </c:pt>
                      <c:pt idx="247">
                        <c:v>40756</c:v>
                      </c:pt>
                      <c:pt idx="248">
                        <c:v>40787</c:v>
                      </c:pt>
                      <c:pt idx="249">
                        <c:v>40817</c:v>
                      </c:pt>
                      <c:pt idx="250">
                        <c:v>40848</c:v>
                      </c:pt>
                      <c:pt idx="251">
                        <c:v>40878</c:v>
                      </c:pt>
                      <c:pt idx="252">
                        <c:v>40909</c:v>
                      </c:pt>
                      <c:pt idx="253">
                        <c:v>40940</c:v>
                      </c:pt>
                      <c:pt idx="254">
                        <c:v>40969</c:v>
                      </c:pt>
                      <c:pt idx="255">
                        <c:v>41000</c:v>
                      </c:pt>
                      <c:pt idx="256">
                        <c:v>41030</c:v>
                      </c:pt>
                      <c:pt idx="257">
                        <c:v>41061</c:v>
                      </c:pt>
                      <c:pt idx="258">
                        <c:v>41091</c:v>
                      </c:pt>
                      <c:pt idx="259">
                        <c:v>41122</c:v>
                      </c:pt>
                      <c:pt idx="260">
                        <c:v>41153</c:v>
                      </c:pt>
                      <c:pt idx="261">
                        <c:v>41183</c:v>
                      </c:pt>
                      <c:pt idx="262">
                        <c:v>41214</c:v>
                      </c:pt>
                      <c:pt idx="263">
                        <c:v>41244</c:v>
                      </c:pt>
                      <c:pt idx="264">
                        <c:v>41275</c:v>
                      </c:pt>
                      <c:pt idx="265">
                        <c:v>41306</c:v>
                      </c:pt>
                      <c:pt idx="266">
                        <c:v>41334</c:v>
                      </c:pt>
                      <c:pt idx="267">
                        <c:v>41365</c:v>
                      </c:pt>
                      <c:pt idx="268">
                        <c:v>41395</c:v>
                      </c:pt>
                      <c:pt idx="269">
                        <c:v>41426</c:v>
                      </c:pt>
                      <c:pt idx="270">
                        <c:v>41456</c:v>
                      </c:pt>
                      <c:pt idx="271">
                        <c:v>41487</c:v>
                      </c:pt>
                      <c:pt idx="272">
                        <c:v>41518</c:v>
                      </c:pt>
                      <c:pt idx="273">
                        <c:v>41548</c:v>
                      </c:pt>
                      <c:pt idx="274">
                        <c:v>41579</c:v>
                      </c:pt>
                      <c:pt idx="275">
                        <c:v>41609</c:v>
                      </c:pt>
                      <c:pt idx="276">
                        <c:v>41640</c:v>
                      </c:pt>
                      <c:pt idx="277">
                        <c:v>41671</c:v>
                      </c:pt>
                      <c:pt idx="278">
                        <c:v>41699</c:v>
                      </c:pt>
                      <c:pt idx="279">
                        <c:v>41730</c:v>
                      </c:pt>
                      <c:pt idx="280">
                        <c:v>41760</c:v>
                      </c:pt>
                      <c:pt idx="281">
                        <c:v>41791</c:v>
                      </c:pt>
                      <c:pt idx="282">
                        <c:v>41821</c:v>
                      </c:pt>
                      <c:pt idx="283">
                        <c:v>41852</c:v>
                      </c:pt>
                      <c:pt idx="284">
                        <c:v>41883</c:v>
                      </c:pt>
                      <c:pt idx="285">
                        <c:v>41913</c:v>
                      </c:pt>
                      <c:pt idx="286">
                        <c:v>41944</c:v>
                      </c:pt>
                      <c:pt idx="287">
                        <c:v>41974</c:v>
                      </c:pt>
                      <c:pt idx="288">
                        <c:v>42005</c:v>
                      </c:pt>
                      <c:pt idx="289">
                        <c:v>42036</c:v>
                      </c:pt>
                      <c:pt idx="290">
                        <c:v>42064</c:v>
                      </c:pt>
                      <c:pt idx="291">
                        <c:v>42095</c:v>
                      </c:pt>
                      <c:pt idx="292">
                        <c:v>42125</c:v>
                      </c:pt>
                      <c:pt idx="293">
                        <c:v>42156</c:v>
                      </c:pt>
                      <c:pt idx="294">
                        <c:v>42186</c:v>
                      </c:pt>
                      <c:pt idx="295">
                        <c:v>42217</c:v>
                      </c:pt>
                      <c:pt idx="296">
                        <c:v>42248</c:v>
                      </c:pt>
                      <c:pt idx="297">
                        <c:v>42278</c:v>
                      </c:pt>
                      <c:pt idx="298">
                        <c:v>42309</c:v>
                      </c:pt>
                      <c:pt idx="299">
                        <c:v>42339</c:v>
                      </c:pt>
                      <c:pt idx="300">
                        <c:v>42370</c:v>
                      </c:pt>
                      <c:pt idx="301">
                        <c:v>42401</c:v>
                      </c:pt>
                      <c:pt idx="302">
                        <c:v>42430</c:v>
                      </c:pt>
                      <c:pt idx="303">
                        <c:v>42461</c:v>
                      </c:pt>
                      <c:pt idx="304">
                        <c:v>42491</c:v>
                      </c:pt>
                      <c:pt idx="305">
                        <c:v>42522</c:v>
                      </c:pt>
                      <c:pt idx="306">
                        <c:v>42552</c:v>
                      </c:pt>
                      <c:pt idx="307">
                        <c:v>42583</c:v>
                      </c:pt>
                      <c:pt idx="308">
                        <c:v>42614</c:v>
                      </c:pt>
                      <c:pt idx="309">
                        <c:v>42644</c:v>
                      </c:pt>
                      <c:pt idx="310">
                        <c:v>42675</c:v>
                      </c:pt>
                      <c:pt idx="311">
                        <c:v>42705</c:v>
                      </c:pt>
                      <c:pt idx="312">
                        <c:v>42736</c:v>
                      </c:pt>
                      <c:pt idx="313">
                        <c:v>42767</c:v>
                      </c:pt>
                      <c:pt idx="314">
                        <c:v>42795</c:v>
                      </c:pt>
                      <c:pt idx="315">
                        <c:v>42826</c:v>
                      </c:pt>
                      <c:pt idx="316">
                        <c:v>42856</c:v>
                      </c:pt>
                      <c:pt idx="317">
                        <c:v>42887</c:v>
                      </c:pt>
                      <c:pt idx="318">
                        <c:v>42917</c:v>
                      </c:pt>
                      <c:pt idx="319">
                        <c:v>42948</c:v>
                      </c:pt>
                      <c:pt idx="320">
                        <c:v>42979</c:v>
                      </c:pt>
                      <c:pt idx="321">
                        <c:v>43009</c:v>
                      </c:pt>
                      <c:pt idx="322">
                        <c:v>43040</c:v>
                      </c:pt>
                      <c:pt idx="323">
                        <c:v>43070</c:v>
                      </c:pt>
                      <c:pt idx="324">
                        <c:v>43101</c:v>
                      </c:pt>
                      <c:pt idx="325">
                        <c:v>43132</c:v>
                      </c:pt>
                      <c:pt idx="326">
                        <c:v>43160</c:v>
                      </c:pt>
                      <c:pt idx="327">
                        <c:v>43191</c:v>
                      </c:pt>
                      <c:pt idx="328">
                        <c:v>43221</c:v>
                      </c:pt>
                      <c:pt idx="329">
                        <c:v>43252</c:v>
                      </c:pt>
                      <c:pt idx="330">
                        <c:v>43282</c:v>
                      </c:pt>
                      <c:pt idx="331">
                        <c:v>43313</c:v>
                      </c:pt>
                      <c:pt idx="332">
                        <c:v>43344</c:v>
                      </c:pt>
                      <c:pt idx="333">
                        <c:v>43374</c:v>
                      </c:pt>
                      <c:pt idx="334">
                        <c:v>43405</c:v>
                      </c:pt>
                      <c:pt idx="335">
                        <c:v>43435</c:v>
                      </c:pt>
                      <c:pt idx="336">
                        <c:v>43466</c:v>
                      </c:pt>
                      <c:pt idx="337">
                        <c:v>43497</c:v>
                      </c:pt>
                      <c:pt idx="338">
                        <c:v>43525</c:v>
                      </c:pt>
                      <c:pt idx="339">
                        <c:v>43556</c:v>
                      </c:pt>
                      <c:pt idx="340">
                        <c:v>43586</c:v>
                      </c:pt>
                      <c:pt idx="341">
                        <c:v>43617</c:v>
                      </c:pt>
                      <c:pt idx="342">
                        <c:v>43647</c:v>
                      </c:pt>
                      <c:pt idx="343">
                        <c:v>43678</c:v>
                      </c:pt>
                      <c:pt idx="344">
                        <c:v>43709</c:v>
                      </c:pt>
                      <c:pt idx="345">
                        <c:v>43739</c:v>
                      </c:pt>
                      <c:pt idx="346">
                        <c:v>43770</c:v>
                      </c:pt>
                      <c:pt idx="347">
                        <c:v>43800</c:v>
                      </c:pt>
                      <c:pt idx="348">
                        <c:v>43831</c:v>
                      </c:pt>
                      <c:pt idx="349">
                        <c:v>43862</c:v>
                      </c:pt>
                      <c:pt idx="350">
                        <c:v>43891</c:v>
                      </c:pt>
                      <c:pt idx="351">
                        <c:v>43922</c:v>
                      </c:pt>
                      <c:pt idx="352">
                        <c:v>43952</c:v>
                      </c:pt>
                      <c:pt idx="353">
                        <c:v>43983</c:v>
                      </c:pt>
                      <c:pt idx="354">
                        <c:v>44013</c:v>
                      </c:pt>
                      <c:pt idx="355">
                        <c:v>44044</c:v>
                      </c:pt>
                      <c:pt idx="356">
                        <c:v>44075</c:v>
                      </c:pt>
                      <c:pt idx="357">
                        <c:v>44105</c:v>
                      </c:pt>
                      <c:pt idx="358">
                        <c:v>44136</c:v>
                      </c:pt>
                      <c:pt idx="359">
                        <c:v>44166</c:v>
                      </c:pt>
                      <c:pt idx="360">
                        <c:v>44197</c:v>
                      </c:pt>
                      <c:pt idx="361">
                        <c:v>44228</c:v>
                      </c:pt>
                      <c:pt idx="362">
                        <c:v>44256</c:v>
                      </c:pt>
                      <c:pt idx="363">
                        <c:v>44287</c:v>
                      </c:pt>
                      <c:pt idx="364">
                        <c:v>44317</c:v>
                      </c:pt>
                      <c:pt idx="365">
                        <c:v>44348</c:v>
                      </c:pt>
                      <c:pt idx="366">
                        <c:v>44378</c:v>
                      </c:pt>
                      <c:pt idx="367">
                        <c:v>44409</c:v>
                      </c:pt>
                      <c:pt idx="368">
                        <c:v>44440</c:v>
                      </c:pt>
                      <c:pt idx="369">
                        <c:v>44470</c:v>
                      </c:pt>
                      <c:pt idx="370">
                        <c:v>44501</c:v>
                      </c:pt>
                      <c:pt idx="371">
                        <c:v>44531</c:v>
                      </c:pt>
                      <c:pt idx="372">
                        <c:v>44562</c:v>
                      </c:pt>
                      <c:pt idx="373">
                        <c:v>44593</c:v>
                      </c:pt>
                      <c:pt idx="374">
                        <c:v>44621</c:v>
                      </c:pt>
                      <c:pt idx="375">
                        <c:v>44652</c:v>
                      </c:pt>
                      <c:pt idx="376">
                        <c:v>44682</c:v>
                      </c:pt>
                      <c:pt idx="377">
                        <c:v>44713</c:v>
                      </c:pt>
                      <c:pt idx="378">
                        <c:v>44743</c:v>
                      </c:pt>
                      <c:pt idx="379">
                        <c:v>44774</c:v>
                      </c:pt>
                      <c:pt idx="380">
                        <c:v>44805</c:v>
                      </c:pt>
                      <c:pt idx="381">
                        <c:v>44835</c:v>
                      </c:pt>
                      <c:pt idx="382">
                        <c:v>44866</c:v>
                      </c:pt>
                      <c:pt idx="383">
                        <c:v>44896</c:v>
                      </c:pt>
                      <c:pt idx="384">
                        <c:v>44927</c:v>
                      </c:pt>
                      <c:pt idx="385">
                        <c:v>44958</c:v>
                      </c:pt>
                      <c:pt idx="386">
                        <c:v>44986</c:v>
                      </c:pt>
                      <c:pt idx="387">
                        <c:v>45017</c:v>
                      </c:pt>
                      <c:pt idx="388">
                        <c:v>45047</c:v>
                      </c:pt>
                      <c:pt idx="389">
                        <c:v>45078</c:v>
                      </c:pt>
                      <c:pt idx="390">
                        <c:v>45108</c:v>
                      </c:pt>
                      <c:pt idx="391">
                        <c:v>45139</c:v>
                      </c:pt>
                      <c:pt idx="392">
                        <c:v>45170</c:v>
                      </c:pt>
                      <c:pt idx="393">
                        <c:v>45200</c:v>
                      </c:pt>
                      <c:pt idx="394">
                        <c:v>45231</c:v>
                      </c:pt>
                      <c:pt idx="395">
                        <c:v>45261</c:v>
                      </c:pt>
                      <c:pt idx="396">
                        <c:v>45292</c:v>
                      </c:pt>
                      <c:pt idx="397">
                        <c:v>45323</c:v>
                      </c:pt>
                      <c:pt idx="398">
                        <c:v>45352</c:v>
                      </c:pt>
                      <c:pt idx="399">
                        <c:v>45383</c:v>
                      </c:pt>
                      <c:pt idx="400">
                        <c:v>45413</c:v>
                      </c:pt>
                      <c:pt idx="401">
                        <c:v>45444</c:v>
                      </c:pt>
                      <c:pt idx="402">
                        <c:v>45474</c:v>
                      </c:pt>
                      <c:pt idx="403">
                        <c:v>45505</c:v>
                      </c:pt>
                      <c:pt idx="404">
                        <c:v>45536</c:v>
                      </c:pt>
                      <c:pt idx="405">
                        <c:v>45566</c:v>
                      </c:pt>
                      <c:pt idx="406">
                        <c:v>45597</c:v>
                      </c:pt>
                      <c:pt idx="407">
                        <c:v>45627</c:v>
                      </c:pt>
                      <c:pt idx="408">
                        <c:v>45658</c:v>
                      </c:pt>
                      <c:pt idx="409">
                        <c:v>45689</c:v>
                      </c:pt>
                      <c:pt idx="410">
                        <c:v>45717</c:v>
                      </c:pt>
                      <c:pt idx="411">
                        <c:v>45748</c:v>
                      </c:pt>
                      <c:pt idx="412">
                        <c:v>45778</c:v>
                      </c:pt>
                      <c:pt idx="413">
                        <c:v>45809</c:v>
                      </c:pt>
                      <c:pt idx="414">
                        <c:v>45839</c:v>
                      </c:pt>
                      <c:pt idx="415">
                        <c:v>45870</c:v>
                      </c:pt>
                      <c:pt idx="416">
                        <c:v>45901</c:v>
                      </c:pt>
                      <c:pt idx="417">
                        <c:v>45931</c:v>
                      </c:pt>
                      <c:pt idx="418">
                        <c:v>45962</c:v>
                      </c:pt>
                      <c:pt idx="419">
                        <c:v>45992</c:v>
                      </c:pt>
                      <c:pt idx="420">
                        <c:v>46023</c:v>
                      </c:pt>
                      <c:pt idx="421">
                        <c:v>46054</c:v>
                      </c:pt>
                      <c:pt idx="422">
                        <c:v>46082</c:v>
                      </c:pt>
                      <c:pt idx="423">
                        <c:v>46113</c:v>
                      </c:pt>
                      <c:pt idx="424">
                        <c:v>46143</c:v>
                      </c:pt>
                      <c:pt idx="425">
                        <c:v>46174</c:v>
                      </c:pt>
                      <c:pt idx="426">
                        <c:v>46204</c:v>
                      </c:pt>
                      <c:pt idx="427">
                        <c:v>46235</c:v>
                      </c:pt>
                      <c:pt idx="428">
                        <c:v>46266</c:v>
                      </c:pt>
                      <c:pt idx="429">
                        <c:v>46296</c:v>
                      </c:pt>
                      <c:pt idx="430">
                        <c:v>46327</c:v>
                      </c:pt>
                      <c:pt idx="431">
                        <c:v>46357</c:v>
                      </c:pt>
                      <c:pt idx="432">
                        <c:v>46388</c:v>
                      </c:pt>
                      <c:pt idx="433">
                        <c:v>46419</c:v>
                      </c:pt>
                      <c:pt idx="434">
                        <c:v>46447</c:v>
                      </c:pt>
                      <c:pt idx="435">
                        <c:v>46478</c:v>
                      </c:pt>
                      <c:pt idx="436">
                        <c:v>46508</c:v>
                      </c:pt>
                      <c:pt idx="437">
                        <c:v>46539</c:v>
                      </c:pt>
                      <c:pt idx="438">
                        <c:v>46569</c:v>
                      </c:pt>
                      <c:pt idx="439">
                        <c:v>46600</c:v>
                      </c:pt>
                      <c:pt idx="440">
                        <c:v>46631</c:v>
                      </c:pt>
                      <c:pt idx="441">
                        <c:v>46661</c:v>
                      </c:pt>
                      <c:pt idx="442">
                        <c:v>46692</c:v>
                      </c:pt>
                      <c:pt idx="443">
                        <c:v>46722</c:v>
                      </c:pt>
                      <c:pt idx="444">
                        <c:v>46753</c:v>
                      </c:pt>
                      <c:pt idx="445">
                        <c:v>46784</c:v>
                      </c:pt>
                      <c:pt idx="446">
                        <c:v>46813</c:v>
                      </c:pt>
                      <c:pt idx="447">
                        <c:v>46844</c:v>
                      </c:pt>
                      <c:pt idx="448">
                        <c:v>46874</c:v>
                      </c:pt>
                      <c:pt idx="449">
                        <c:v>46905</c:v>
                      </c:pt>
                      <c:pt idx="450">
                        <c:v>46935</c:v>
                      </c:pt>
                      <c:pt idx="451">
                        <c:v>46966</c:v>
                      </c:pt>
                      <c:pt idx="452">
                        <c:v>46997</c:v>
                      </c:pt>
                      <c:pt idx="453">
                        <c:v>47027</c:v>
                      </c:pt>
                      <c:pt idx="454">
                        <c:v>47058</c:v>
                      </c:pt>
                      <c:pt idx="455">
                        <c:v>47088</c:v>
                      </c:pt>
                      <c:pt idx="456">
                        <c:v>47119</c:v>
                      </c:pt>
                      <c:pt idx="457">
                        <c:v>47150</c:v>
                      </c:pt>
                      <c:pt idx="458">
                        <c:v>47178</c:v>
                      </c:pt>
                      <c:pt idx="459">
                        <c:v>47209</c:v>
                      </c:pt>
                      <c:pt idx="460">
                        <c:v>47239</c:v>
                      </c:pt>
                      <c:pt idx="461">
                        <c:v>47270</c:v>
                      </c:pt>
                      <c:pt idx="462">
                        <c:v>47300</c:v>
                      </c:pt>
                      <c:pt idx="463">
                        <c:v>47331</c:v>
                      </c:pt>
                      <c:pt idx="464">
                        <c:v>47362</c:v>
                      </c:pt>
                      <c:pt idx="465">
                        <c:v>47392</c:v>
                      </c:pt>
                      <c:pt idx="466">
                        <c:v>47423</c:v>
                      </c:pt>
                      <c:pt idx="467">
                        <c:v>47453</c:v>
                      </c:pt>
                      <c:pt idx="468">
                        <c:v>47484</c:v>
                      </c:pt>
                      <c:pt idx="469">
                        <c:v>47515</c:v>
                      </c:pt>
                      <c:pt idx="470">
                        <c:v>47543</c:v>
                      </c:pt>
                      <c:pt idx="471">
                        <c:v>47574</c:v>
                      </c:pt>
                      <c:pt idx="472">
                        <c:v>47604</c:v>
                      </c:pt>
                      <c:pt idx="473">
                        <c:v>47635</c:v>
                      </c:pt>
                      <c:pt idx="474">
                        <c:v>47665</c:v>
                      </c:pt>
                      <c:pt idx="475">
                        <c:v>47696</c:v>
                      </c:pt>
                      <c:pt idx="476">
                        <c:v>47727</c:v>
                      </c:pt>
                      <c:pt idx="477">
                        <c:v>47757</c:v>
                      </c:pt>
                      <c:pt idx="478">
                        <c:v>47788</c:v>
                      </c:pt>
                      <c:pt idx="479">
                        <c:v>47818</c:v>
                      </c:pt>
                      <c:pt idx="480">
                        <c:v>47849</c:v>
                      </c:pt>
                      <c:pt idx="481">
                        <c:v>47880</c:v>
                      </c:pt>
                      <c:pt idx="482">
                        <c:v>47908</c:v>
                      </c:pt>
                      <c:pt idx="483">
                        <c:v>47939</c:v>
                      </c:pt>
                      <c:pt idx="484">
                        <c:v>47969</c:v>
                      </c:pt>
                      <c:pt idx="485">
                        <c:v>48000</c:v>
                      </c:pt>
                      <c:pt idx="486">
                        <c:v>48030</c:v>
                      </c:pt>
                      <c:pt idx="487">
                        <c:v>48061</c:v>
                      </c:pt>
                      <c:pt idx="488">
                        <c:v>48092</c:v>
                      </c:pt>
                      <c:pt idx="489">
                        <c:v>48122</c:v>
                      </c:pt>
                      <c:pt idx="490">
                        <c:v>48153</c:v>
                      </c:pt>
                      <c:pt idx="491">
                        <c:v>48183</c:v>
                      </c:pt>
                      <c:pt idx="492">
                        <c:v>48214</c:v>
                      </c:pt>
                      <c:pt idx="493">
                        <c:v>48245</c:v>
                      </c:pt>
                      <c:pt idx="494">
                        <c:v>48274</c:v>
                      </c:pt>
                      <c:pt idx="495">
                        <c:v>48305</c:v>
                      </c:pt>
                      <c:pt idx="496">
                        <c:v>48335</c:v>
                      </c:pt>
                      <c:pt idx="497">
                        <c:v>48366</c:v>
                      </c:pt>
                      <c:pt idx="498">
                        <c:v>48396</c:v>
                      </c:pt>
                      <c:pt idx="499">
                        <c:v>48427</c:v>
                      </c:pt>
                      <c:pt idx="500">
                        <c:v>48458</c:v>
                      </c:pt>
                      <c:pt idx="501">
                        <c:v>48488</c:v>
                      </c:pt>
                      <c:pt idx="502">
                        <c:v>48519</c:v>
                      </c:pt>
                      <c:pt idx="503">
                        <c:v>48549</c:v>
                      </c:pt>
                    </c:numCache>
                  </c:numRef>
                </c:cat>
                <c:val>
                  <c:numRef>
                    <c:extLst>
                      <c:ext uri="{02D57815-91ED-43cb-92C2-25804820EDAC}">
                        <c15:formulaRef>
                          <c15:sqref>CANRSLS!$K$3:$K$1430</c15:sqref>
                        </c15:formulaRef>
                      </c:ext>
                    </c:extLst>
                    <c:numCache>
                      <c:formatCode>General</c:formatCode>
                      <c:ptCount val="1428"/>
                      <c:pt idx="503" formatCode="0.0">
                        <c:v>#N/A</c:v>
                      </c:pt>
                    </c:numCache>
                  </c:numRef>
                </c:val>
                <c:smooth val="0"/>
                <c:extLst>
                  <c:ext xmlns:c16="http://schemas.microsoft.com/office/drawing/2014/chart" uri="{C3380CC4-5D6E-409C-BE32-E72D297353CC}">
                    <c16:uniqueId val="{00000035-907F-42E7-9E95-5793F661CF98}"/>
                  </c:ext>
                </c:extLst>
              </c15:ser>
            </c15:filteredLineSeries>
          </c:ext>
        </c:extLst>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30"/>
          <c:min val="-45"/>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15"/>
      </c:valAx>
      <c:valAx>
        <c:axId val="307581152"/>
        <c:scaling>
          <c:orientation val="minMax"/>
          <c:max val="1700"/>
          <c:min val="200"/>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30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899073629239988E-2"/>
          <c:y val="9.2372648993038556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OPEESA!$B$9:$B$536</c:f>
              <c:numCache>
                <c:formatCode>General</c:formatCode>
                <c:ptCount val="5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numCache>
            </c:numRef>
          </c:val>
          <c:smooth val="0"/>
          <c:extLst>
            <c:ext xmlns:c16="http://schemas.microsoft.com/office/drawing/2014/chart" uri="{C3380CC4-5D6E-409C-BE32-E72D297353CC}">
              <c16:uniqueId val="{00000000-FE02-4E0C-BC32-0398D37F7829}"/>
            </c:ext>
          </c:extLst>
        </c:ser>
        <c:ser>
          <c:idx val="5"/>
          <c:order val="1"/>
          <c:tx>
            <c:v>OPEESA - 12/12</c:v>
          </c:tx>
          <c:spPr>
            <a:ln w="38100">
              <a:solidFill>
                <a:schemeClr val="tx2">
                  <a:lumMod val="75000"/>
                </a:schemeClr>
              </a:solidFill>
            </a:ln>
            <a:effectLst/>
          </c:spPr>
          <c:marker>
            <c:symbol val="none"/>
          </c:marker>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OPEESA!$I$9:$I$536</c:f>
              <c:numCache>
                <c:formatCode>General</c:formatCode>
                <c:ptCount val="528"/>
                <c:pt idx="0" formatCode="0.0">
                  <c:v>0</c:v>
                </c:pt>
                <c:pt idx="176" formatCode="0.0">
                  <c:v>7.1772199410999997</c:v>
                </c:pt>
                <c:pt idx="177" formatCode="0.0">
                  <c:v>7.6014564975000001</c:v>
                </c:pt>
                <c:pt idx="178" formatCode="0.0">
                  <c:v>7.8534774626999999</c:v>
                </c:pt>
                <c:pt idx="179" formatCode="0.0">
                  <c:v>8.1949208083999991</c:v>
                </c:pt>
                <c:pt idx="180" formatCode="0.0">
                  <c:v>6.8254887050999997</c:v>
                </c:pt>
                <c:pt idx="181" formatCode="0.0">
                  <c:v>6.6940043288000002</c:v>
                </c:pt>
                <c:pt idx="182" formatCode="0.0">
                  <c:v>6.4903253343999996</c:v>
                </c:pt>
                <c:pt idx="183" formatCode="0.0">
                  <c:v>8.3901719253000007</c:v>
                </c:pt>
                <c:pt idx="184" formatCode="0.0">
                  <c:v>8.2920173478999999</c:v>
                </c:pt>
                <c:pt idx="185" formatCode="0.0">
                  <c:v>7.9537074496000004</c:v>
                </c:pt>
                <c:pt idx="186" formatCode="0.0">
                  <c:v>9.1409471731000007</c:v>
                </c:pt>
                <c:pt idx="187" formatCode="0.0">
                  <c:v>8.9409648358999991</c:v>
                </c:pt>
                <c:pt idx="188" formatCode="0.0">
                  <c:v>9.2282468077999997</c:v>
                </c:pt>
                <c:pt idx="189" formatCode="0.0">
                  <c:v>10.0384391403</c:v>
                </c:pt>
                <c:pt idx="190" formatCode="0.0">
                  <c:v>9.3304509418000006</c:v>
                </c:pt>
                <c:pt idx="191" formatCode="0.0">
                  <c:v>9.8294895498999999</c:v>
                </c:pt>
                <c:pt idx="192" formatCode="0.0">
                  <c:v>11.538916112900001</c:v>
                </c:pt>
                <c:pt idx="193" formatCode="0.0">
                  <c:v>11.058838167699999</c:v>
                </c:pt>
                <c:pt idx="194" formatCode="0.0">
                  <c:v>8.9538908935000006</c:v>
                </c:pt>
                <c:pt idx="195" formatCode="0.0">
                  <c:v>7.6922765226000003</c:v>
                </c:pt>
                <c:pt idx="196" formatCode="0.0">
                  <c:v>9.5795583602000001</c:v>
                </c:pt>
                <c:pt idx="197" formatCode="0.0">
                  <c:v>12.3801567984</c:v>
                </c:pt>
                <c:pt idx="198" formatCode="0.0">
                  <c:v>15.042588027600001</c:v>
                </c:pt>
                <c:pt idx="199" formatCode="0.0">
                  <c:v>16.367949766500001</c:v>
                </c:pt>
                <c:pt idx="200" formatCode="0.0">
                  <c:v>16.677164937000001</c:v>
                </c:pt>
                <c:pt idx="201" formatCode="0.0">
                  <c:v>14.9904982909</c:v>
                </c:pt>
                <c:pt idx="202" formatCode="0.0">
                  <c:v>15.2003063922</c:v>
                </c:pt>
                <c:pt idx="203" formatCode="0.0">
                  <c:v>13.0731341496</c:v>
                </c:pt>
                <c:pt idx="204" formatCode="0.0">
                  <c:v>11.3607674132</c:v>
                </c:pt>
                <c:pt idx="205" formatCode="0.0">
                  <c:v>10.8601828971</c:v>
                </c:pt>
                <c:pt idx="206" formatCode="0.0">
                  <c:v>14.6048980613</c:v>
                </c:pt>
                <c:pt idx="207" formatCode="0.0">
                  <c:v>15.3828042542</c:v>
                </c:pt>
                <c:pt idx="208" formatCode="0.0">
                  <c:v>11.7478134162</c:v>
                </c:pt>
                <c:pt idx="209" formatCode="0.0">
                  <c:v>9.2764965538999995</c:v>
                </c:pt>
                <c:pt idx="210" formatCode="0.0">
                  <c:v>5.6106537721</c:v>
                </c:pt>
                <c:pt idx="211" formatCode="0.0">
                  <c:v>3.1041326952000001</c:v>
                </c:pt>
                <c:pt idx="212" formatCode="0.0">
                  <c:v>2.6844763333000001</c:v>
                </c:pt>
                <c:pt idx="213" formatCode="0.0">
                  <c:v>2.6664835440000001</c:v>
                </c:pt>
                <c:pt idx="214" formatCode="0.0">
                  <c:v>2.5633145863000002</c:v>
                </c:pt>
                <c:pt idx="215" formatCode="0.0">
                  <c:v>4.0090879247000002</c:v>
                </c:pt>
                <c:pt idx="216" formatCode="0.0">
                  <c:v>3.8469275572999999</c:v>
                </c:pt>
                <c:pt idx="217" formatCode="0.0">
                  <c:v>4.7878261321000002</c:v>
                </c:pt>
                <c:pt idx="218" formatCode="0.0">
                  <c:v>2.3959721231</c:v>
                </c:pt>
                <c:pt idx="219" formatCode="0.0">
                  <c:v>1.7912155006999999</c:v>
                </c:pt>
                <c:pt idx="220" formatCode="0.0">
                  <c:v>2.4268441749999998</c:v>
                </c:pt>
                <c:pt idx="221" formatCode="0.0">
                  <c:v>2.8997741683</c:v>
                </c:pt>
                <c:pt idx="222" formatCode="0.0">
                  <c:v>4.0886890311000004</c:v>
                </c:pt>
                <c:pt idx="223" formatCode="0.0">
                  <c:v>4.9157225892999996</c:v>
                </c:pt>
                <c:pt idx="224" formatCode="0.0">
                  <c:v>4.3549393066000004</c:v>
                </c:pt>
                <c:pt idx="225" formatCode="0.0">
                  <c:v>4.4090461815999999</c:v>
                </c:pt>
                <c:pt idx="226" formatCode="0.0">
                  <c:v>4.2987538703999997</c:v>
                </c:pt>
                <c:pt idx="227" formatCode="0.0">
                  <c:v>3.4535898709000001</c:v>
                </c:pt>
                <c:pt idx="228" formatCode="0.0">
                  <c:v>3.4317505982999998</c:v>
                </c:pt>
                <c:pt idx="229" formatCode="0.0">
                  <c:v>4.0597247530000002</c:v>
                </c:pt>
                <c:pt idx="230" formatCode="0.0">
                  <c:v>5.7245796682999996</c:v>
                </c:pt>
                <c:pt idx="231" formatCode="0.0">
                  <c:v>4.5599627532999998</c:v>
                </c:pt>
                <c:pt idx="232" formatCode="0.0">
                  <c:v>4.7104152751999999</c:v>
                </c:pt>
                <c:pt idx="233" formatCode="0.0">
                  <c:v>3.7265060392999998</c:v>
                </c:pt>
                <c:pt idx="234" formatCode="0.0">
                  <c:v>1.6283222303</c:v>
                </c:pt>
                <c:pt idx="235" formatCode="0.0">
                  <c:v>3.3030749574999998</c:v>
                </c:pt>
                <c:pt idx="236" formatCode="0.0">
                  <c:v>3.9826355867999998</c:v>
                </c:pt>
                <c:pt idx="237" formatCode="0.0">
                  <c:v>4.0625624476000004</c:v>
                </c:pt>
                <c:pt idx="238" formatCode="0.0">
                  <c:v>4.4311667478999999</c:v>
                </c:pt>
                <c:pt idx="239" formatCode="0.0">
                  <c:v>4.4954611116000001</c:v>
                </c:pt>
                <c:pt idx="240" formatCode="0.0">
                  <c:v>5.7107965749999998</c:v>
                </c:pt>
                <c:pt idx="241" formatCode="0.0">
                  <c:v>3.3961852983999998</c:v>
                </c:pt>
                <c:pt idx="242" formatCode="0.0">
                  <c:v>2.2352183120000002</c:v>
                </c:pt>
                <c:pt idx="243" formatCode="0.0">
                  <c:v>3.0528958460000002</c:v>
                </c:pt>
                <c:pt idx="244" formatCode="0.0">
                  <c:v>4.3327836547</c:v>
                </c:pt>
                <c:pt idx="245" formatCode="0.0">
                  <c:v>5.1203338055999996</c:v>
                </c:pt>
                <c:pt idx="246" formatCode="0.0">
                  <c:v>7.2941982096000002</c:v>
                </c:pt>
                <c:pt idx="247" formatCode="0.0">
                  <c:v>5.7754269715</c:v>
                </c:pt>
                <c:pt idx="248" formatCode="0.0">
                  <c:v>5.2189359603999996</c:v>
                </c:pt>
                <c:pt idx="249" formatCode="0.0">
                  <c:v>5.8558289501000003</c:v>
                </c:pt>
                <c:pt idx="250" formatCode="0.0">
                  <c:v>5.8361198760999997</c:v>
                </c:pt>
                <c:pt idx="251" formatCode="0.0">
                  <c:v>6.4259310448000004</c:v>
                </c:pt>
                <c:pt idx="252" formatCode="0.0">
                  <c:v>5.4776197567000002</c:v>
                </c:pt>
                <c:pt idx="253" formatCode="0.0">
                  <c:v>6.1032209731</c:v>
                </c:pt>
                <c:pt idx="254" formatCode="0.0">
                  <c:v>5.1904723102999997</c:v>
                </c:pt>
                <c:pt idx="255" formatCode="0.0">
                  <c:v>4.3555347271000002</c:v>
                </c:pt>
                <c:pt idx="256" formatCode="0.0">
                  <c:v>4.4783010595999997</c:v>
                </c:pt>
                <c:pt idx="257" formatCode="0.0">
                  <c:v>5.4143814198999998</c:v>
                </c:pt>
                <c:pt idx="258" formatCode="0.0">
                  <c:v>4.9858102252999998</c:v>
                </c:pt>
                <c:pt idx="259" formatCode="0.0">
                  <c:v>4.8392581689999998</c:v>
                </c:pt>
                <c:pt idx="260" formatCode="0.0">
                  <c:v>5.1129299597999998</c:v>
                </c:pt>
                <c:pt idx="261" formatCode="0.0">
                  <c:v>4.8302488785</c:v>
                </c:pt>
                <c:pt idx="262" formatCode="0.0">
                  <c:v>4.724831419</c:v>
                </c:pt>
                <c:pt idx="263" formatCode="0.0">
                  <c:v>4.8837936899000001</c:v>
                </c:pt>
                <c:pt idx="264" formatCode="0.0">
                  <c:v>4.8895064009000002</c:v>
                </c:pt>
                <c:pt idx="265" formatCode="0.0">
                  <c:v>5.9394831563999997</c:v>
                </c:pt>
                <c:pt idx="266" formatCode="0.0">
                  <c:v>6.7127704989000003</c:v>
                </c:pt>
                <c:pt idx="267" formatCode="0.0">
                  <c:v>9.9148988478</c:v>
                </c:pt>
                <c:pt idx="268" formatCode="0.0">
                  <c:v>7.990388737</c:v>
                </c:pt>
                <c:pt idx="269" formatCode="0.0">
                  <c:v>5.4141969602</c:v>
                </c:pt>
                <c:pt idx="270" formatCode="0.0">
                  <c:v>6.1195127300000003</c:v>
                </c:pt>
                <c:pt idx="271" formatCode="0.0">
                  <c:v>6.0510785948999999</c:v>
                </c:pt>
                <c:pt idx="272" formatCode="0.0">
                  <c:v>6.2465191224999996</c:v>
                </c:pt>
                <c:pt idx="273" formatCode="0.0">
                  <c:v>5.8442876679999998</c:v>
                </c:pt>
                <c:pt idx="274" formatCode="0.0">
                  <c:v>4.9931480059000002</c:v>
                </c:pt>
                <c:pt idx="275" formatCode="0.0">
                  <c:v>3.8764287604000001</c:v>
                </c:pt>
                <c:pt idx="276" formatCode="0.0">
                  <c:v>2.0055512478000002</c:v>
                </c:pt>
                <c:pt idx="277" formatCode="0.0">
                  <c:v>-1.7688586998</c:v>
                </c:pt>
                <c:pt idx="278" formatCode="0.0">
                  <c:v>-4.6101104953999998</c:v>
                </c:pt>
                <c:pt idx="279" formatCode="0.0">
                  <c:v>-9.3530204437000002</c:v>
                </c:pt>
                <c:pt idx="280" formatCode="0.0">
                  <c:v>-9.9160260404000002</c:v>
                </c:pt>
                <c:pt idx="281" formatCode="0.0">
                  <c:v>-6.7868323673999997</c:v>
                </c:pt>
                <c:pt idx="282" formatCode="0.0">
                  <c:v>-7.8112152611000001</c:v>
                </c:pt>
                <c:pt idx="283" formatCode="0.0">
                  <c:v>-7.5139350977000001</c:v>
                </c:pt>
                <c:pt idx="284" formatCode="0.0">
                  <c:v>-7.4937214231000002</c:v>
                </c:pt>
                <c:pt idx="285" formatCode="0.0">
                  <c:v>-7.2430243703999997</c:v>
                </c:pt>
                <c:pt idx="286" formatCode="0.0">
                  <c:v>-5.9231624732999997</c:v>
                </c:pt>
                <c:pt idx="287" formatCode="0.0">
                  <c:v>-4.3304308301000001</c:v>
                </c:pt>
                <c:pt idx="288" formatCode="0.0">
                  <c:v>-0.98966057519999995</c:v>
                </c:pt>
                <c:pt idx="289" formatCode="0.0">
                  <c:v>3.4689498544999999</c:v>
                </c:pt>
                <c:pt idx="290" formatCode="0.0">
                  <c:v>11.723565796000001</c:v>
                </c:pt>
                <c:pt idx="291" formatCode="0.0">
                  <c:v>19.102919414199999</c:v>
                </c:pt>
                <c:pt idx="292" formatCode="0.0">
                  <c:v>20.5964090678</c:v>
                </c:pt>
                <c:pt idx="293" formatCode="0.0">
                  <c:v>18.103977373900001</c:v>
                </c:pt>
                <c:pt idx="294" formatCode="0.0">
                  <c:v>18.572070995499999</c:v>
                </c:pt>
                <c:pt idx="295" formatCode="0.0">
                  <c:v>19.030524162199999</c:v>
                </c:pt>
                <c:pt idx="296" formatCode="0.0">
                  <c:v>19.394360507599998</c:v>
                </c:pt>
                <c:pt idx="297" formatCode="0.0">
                  <c:v>19.306759714799998</c:v>
                </c:pt>
                <c:pt idx="298" formatCode="0.0">
                  <c:v>18.676800443299999</c:v>
                </c:pt>
                <c:pt idx="299" formatCode="0.0">
                  <c:v>16.402327053400001</c:v>
                </c:pt>
                <c:pt idx="300" formatCode="0.0">
                  <c:v>17.196840886099999</c:v>
                </c:pt>
                <c:pt idx="301" formatCode="0.0">
                  <c:v>18.278499118300001</c:v>
                </c:pt>
                <c:pt idx="302" formatCode="0.0">
                  <c:v>12.6259408323</c:v>
                </c:pt>
                <c:pt idx="303" formatCode="0.0">
                  <c:v>7.7725769777</c:v>
                </c:pt>
                <c:pt idx="304" formatCode="0.0">
                  <c:v>9.5601253521</c:v>
                </c:pt>
                <c:pt idx="305" formatCode="0.0">
                  <c:v>11.607993696399999</c:v>
                </c:pt>
                <c:pt idx="306" formatCode="0.0">
                  <c:v>12.3794574023</c:v>
                </c:pt>
                <c:pt idx="307" formatCode="0.0">
                  <c:v>13.5432553446</c:v>
                </c:pt>
                <c:pt idx="308" formatCode="0.0">
                  <c:v>14.557684443599999</c:v>
                </c:pt>
                <c:pt idx="309" formatCode="0.0">
                  <c:v>16.060262327299998</c:v>
                </c:pt>
                <c:pt idx="310" formatCode="0.0">
                  <c:v>16.899306277099999</c:v>
                </c:pt>
                <c:pt idx="311" formatCode="0.0">
                  <c:v>19.159559768400001</c:v>
                </c:pt>
                <c:pt idx="312" formatCode="0.0">
                  <c:v>17.3082778506</c:v>
                </c:pt>
                <c:pt idx="527" formatCode="0.0">
                  <c:v>#N/A</c:v>
                </c:pt>
              </c:numCache>
            </c:numRef>
          </c:val>
          <c:smooth val="0"/>
          <c:extLst>
            <c:ext xmlns:c16="http://schemas.microsoft.com/office/drawing/2014/chart" uri="{C3380CC4-5D6E-409C-BE32-E72D297353CC}">
              <c16:uniqueId val="{00000001-FE02-4E0C-BC32-0398D37F7829}"/>
            </c:ext>
          </c:extLst>
        </c:ser>
        <c:ser>
          <c:idx val="6"/>
          <c:order val="2"/>
          <c:tx>
            <c:strRef>
              <c:f>OPEESA!$N$7</c:f>
              <c:strCache>
                <c:ptCount val="1"/>
                <c:pt idx="0">
                  <c:v>17.3%</c:v>
                </c:pt>
              </c:strCache>
            </c:strRef>
          </c:tx>
          <c:marker>
            <c:symbol val="none"/>
          </c:marker>
          <c:dLbls>
            <c:dLbl>
              <c:idx val="310"/>
              <c:layout>
                <c:manualLayout>
                  <c:x val="-5.8887739859818454E-2"/>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FE02-4E0C-BC32-0398D37F7829}"/>
                </c:ext>
              </c:extLst>
            </c:dLbl>
            <c:dLbl>
              <c:idx val="355"/>
              <c:layout>
                <c:manualLayout>
                  <c:x val="-1.2926577042399173E-2"/>
                  <c:y val="-0.109649122807017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FE02-4E0C-BC32-0398D37F7829}"/>
                </c:ext>
              </c:extLst>
            </c:dLbl>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FE02-4E0C-BC32-0398D37F7829}"/>
                </c:ext>
              </c:extLst>
            </c:dLbl>
            <c:dLbl>
              <c:idx val="367"/>
              <c:layout>
                <c:manualLayout>
                  <c:x val="-1.0532644804980346E-16"/>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FE02-4E0C-BC32-0398D37F7829}"/>
                </c:ext>
              </c:extLst>
            </c:dLbl>
            <c:dLbl>
              <c:idx val="389"/>
              <c:layout>
                <c:manualLayout>
                  <c:x val="2.8725726760886944E-2"/>
                  <c:y val="-2.325890483785226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FE02-4E0C-BC32-0398D37F7829}"/>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FE02-4E0C-BC32-0398D37F7829}"/>
                </c:ext>
              </c:extLst>
            </c:dLbl>
            <c:dLbl>
              <c:idx val="391"/>
              <c:layout>
                <c:manualLayout>
                  <c:x val="7.1814316902217628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FE02-4E0C-BC32-0398D37F7829}"/>
                </c:ext>
              </c:extLst>
            </c:dLbl>
            <c:dLbl>
              <c:idx val="392"/>
              <c:layout>
                <c:manualLayout>
                  <c:x val="-6.3196598873951612E-2"/>
                  <c:y val="-8.63902179691653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FE02-4E0C-BC32-0398D37F7829}"/>
                </c:ext>
              </c:extLst>
            </c:dLbl>
            <c:dLbl>
              <c:idx val="670"/>
              <c:layout>
                <c:manualLayout>
                  <c:x val="2.4416867746753994E-2"/>
                  <c:y val="-2.32589048378522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FE02-4E0C-BC32-0398D37F7829}"/>
                </c:ext>
              </c:extLst>
            </c:dLbl>
            <c:dLbl>
              <c:idx val="820"/>
              <c:layout>
                <c:manualLayout>
                  <c:x val="7.181431690221657E-3"/>
                  <c:y val="-4.98405103668261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FE02-4E0C-BC32-0398D37F7829}"/>
                </c:ext>
              </c:extLst>
            </c:dLbl>
            <c:dLbl>
              <c:idx val="821"/>
              <c:layout>
                <c:manualLayout>
                  <c:x val="-1.0532644804980346E-16"/>
                  <c:y val="3.9872408293460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FE02-4E0C-BC32-0398D37F7829}"/>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FE02-4E0C-BC32-0398D37F7829}"/>
                </c:ext>
              </c:extLst>
            </c:dLbl>
            <c:dLbl>
              <c:idx val="824"/>
              <c:layout>
                <c:manualLayout>
                  <c:x val="1.0054004366310468E-2"/>
                  <c:y val="-9.968102073365231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FE02-4E0C-BC32-0398D37F7829}"/>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FE02-4E0C-BC32-0398D37F7829}"/>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FE02-4E0C-BC32-0398D37F7829}"/>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OPEESA!$A$9:$A$536</c:f>
              <c:numCache>
                <c:formatCode>mmm\-yy</c:formatCode>
                <c:ptCount val="528"/>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pt idx="495">
                  <c:v>50496</c:v>
                </c:pt>
                <c:pt idx="496">
                  <c:v>50526</c:v>
                </c:pt>
                <c:pt idx="497">
                  <c:v>50557</c:v>
                </c:pt>
                <c:pt idx="498">
                  <c:v>50587</c:v>
                </c:pt>
                <c:pt idx="499">
                  <c:v>50618</c:v>
                </c:pt>
                <c:pt idx="500">
                  <c:v>50649</c:v>
                </c:pt>
                <c:pt idx="501">
                  <c:v>50679</c:v>
                </c:pt>
                <c:pt idx="502">
                  <c:v>50710</c:v>
                </c:pt>
                <c:pt idx="503">
                  <c:v>50740</c:v>
                </c:pt>
                <c:pt idx="504">
                  <c:v>50771</c:v>
                </c:pt>
                <c:pt idx="505">
                  <c:v>50802</c:v>
                </c:pt>
                <c:pt idx="506">
                  <c:v>50830</c:v>
                </c:pt>
                <c:pt idx="507">
                  <c:v>50861</c:v>
                </c:pt>
                <c:pt idx="508">
                  <c:v>50891</c:v>
                </c:pt>
                <c:pt idx="509">
                  <c:v>50922</c:v>
                </c:pt>
                <c:pt idx="510">
                  <c:v>50952</c:v>
                </c:pt>
                <c:pt idx="511">
                  <c:v>50983</c:v>
                </c:pt>
                <c:pt idx="512">
                  <c:v>51014</c:v>
                </c:pt>
                <c:pt idx="513">
                  <c:v>51044</c:v>
                </c:pt>
                <c:pt idx="514">
                  <c:v>51075</c:v>
                </c:pt>
                <c:pt idx="515">
                  <c:v>51105</c:v>
                </c:pt>
                <c:pt idx="516">
                  <c:v>51136</c:v>
                </c:pt>
                <c:pt idx="517">
                  <c:v>51167</c:v>
                </c:pt>
                <c:pt idx="518">
                  <c:v>51196</c:v>
                </c:pt>
                <c:pt idx="519">
                  <c:v>51227</c:v>
                </c:pt>
                <c:pt idx="520">
                  <c:v>51257</c:v>
                </c:pt>
                <c:pt idx="521">
                  <c:v>51288</c:v>
                </c:pt>
                <c:pt idx="522">
                  <c:v>51318</c:v>
                </c:pt>
                <c:pt idx="523">
                  <c:v>51349</c:v>
                </c:pt>
                <c:pt idx="524">
                  <c:v>51380</c:v>
                </c:pt>
                <c:pt idx="525">
                  <c:v>51410</c:v>
                </c:pt>
                <c:pt idx="526">
                  <c:v>51441</c:v>
                </c:pt>
                <c:pt idx="527">
                  <c:v>51471</c:v>
                </c:pt>
              </c:numCache>
            </c:numRef>
          </c:cat>
          <c:val>
            <c:numRef>
              <c:f>OPEESA!$N$9:$N$536</c:f>
              <c:numCache>
                <c:formatCode>General</c:formatCode>
                <c:ptCount val="528"/>
                <c:pt idx="312" formatCode="0.0">
                  <c:v>17.3082778506</c:v>
                </c:pt>
                <c:pt idx="527" formatCode="0.0">
                  <c:v>#N/A</c:v>
                </c:pt>
              </c:numCache>
            </c:numRef>
          </c:val>
          <c:smooth val="0"/>
          <c:extLst>
            <c:ext xmlns:c16="http://schemas.microsoft.com/office/drawing/2014/chart" uri="{C3380CC4-5D6E-409C-BE32-E72D297353CC}">
              <c16:uniqueId val="{00000011-FE02-4E0C-BC32-0398D37F7829}"/>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Indicator - Monthly</c:v>
          </c:tx>
          <c:spPr>
            <a:ln w="57150">
              <a:solidFill>
                <a:srgbClr val="00B0F0"/>
              </a:solidFill>
            </a:ln>
            <a:effectLst>
              <a:outerShdw blurRad="38100" dist="25400" dir="5400000" algn="ctr" rotWithShape="0">
                <a:schemeClr val="tx1">
                  <a:alpha val="95000"/>
                </a:schemeClr>
              </a:outerShdw>
            </a:effectLst>
          </c:spPr>
          <c:marker>
            <c:symbol val="none"/>
          </c:marker>
          <c:cat>
            <c:numRef>
              <c:f>OPEESA!$A$9:$A$503</c:f>
              <c:numCache>
                <c:formatCode>mmm\-yy</c:formatCode>
                <c:ptCount val="495"/>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numCache>
            </c:numRef>
          </c:cat>
          <c:val>
            <c:numRef>
              <c:f>'ITRLI shift 4'!$D$9:$D$536</c:f>
              <c:numCache>
                <c:formatCode>General</c:formatCode>
                <c:ptCount val="528"/>
                <c:pt idx="0" formatCode="0.0">
                  <c:v>0</c:v>
                </c:pt>
                <c:pt idx="4" formatCode="0.0">
                  <c:v>3.7275191149000002</c:v>
                </c:pt>
                <c:pt idx="5" formatCode="0.0">
                  <c:v>4.2829763908</c:v>
                </c:pt>
                <c:pt idx="6" formatCode="0.0">
                  <c:v>4.6784079545999999</c:v>
                </c:pt>
                <c:pt idx="7" formatCode="0.0">
                  <c:v>4.7217102424000004</c:v>
                </c:pt>
                <c:pt idx="8" formatCode="0.0">
                  <c:v>4.5145167091999996</c:v>
                </c:pt>
                <c:pt idx="9" formatCode="0.0">
                  <c:v>4.3734722873000003</c:v>
                </c:pt>
                <c:pt idx="10" formatCode="0.0">
                  <c:v>4.3815551809000004</c:v>
                </c:pt>
                <c:pt idx="11" formatCode="0.0">
                  <c:v>4.7953108931999999</c:v>
                </c:pt>
                <c:pt idx="12" formatCode="0.0">
                  <c:v>5.1505664260000001</c:v>
                </c:pt>
                <c:pt idx="13" formatCode="0.0">
                  <c:v>5.2090556171999998</c:v>
                </c:pt>
                <c:pt idx="14" formatCode="0.0">
                  <c:v>5.2298844077000002</c:v>
                </c:pt>
                <c:pt idx="15" formatCode="0.0">
                  <c:v>5.0065548532999999</c:v>
                </c:pt>
                <c:pt idx="16" formatCode="0.0">
                  <c:v>4.5971654070000003</c:v>
                </c:pt>
                <c:pt idx="17" formatCode="0.0">
                  <c:v>4.0932803795000003</c:v>
                </c:pt>
                <c:pt idx="18" formatCode="0.0">
                  <c:v>3.9125219790000001</c:v>
                </c:pt>
                <c:pt idx="19" formatCode="0.0">
                  <c:v>3.9647838716999999</c:v>
                </c:pt>
                <c:pt idx="20" formatCode="0.0">
                  <c:v>4.0433154116000001</c:v>
                </c:pt>
                <c:pt idx="21" formatCode="0.0">
                  <c:v>3.6961981282999998</c:v>
                </c:pt>
                <c:pt idx="22" formatCode="0.0">
                  <c:v>3.0620333612000001</c:v>
                </c:pt>
                <c:pt idx="23" formatCode="0.0">
                  <c:v>2.3476870989999998</c:v>
                </c:pt>
                <c:pt idx="24" formatCode="0.0">
                  <c:v>1.9648939852</c:v>
                </c:pt>
                <c:pt idx="25" formatCode="0.0">
                  <c:v>1.4422446213</c:v>
                </c:pt>
                <c:pt idx="26" formatCode="0.0">
                  <c:v>1.1541697554000001</c:v>
                </c:pt>
                <c:pt idx="27" formatCode="0.0">
                  <c:v>1.3773882122000001</c:v>
                </c:pt>
                <c:pt idx="28" formatCode="0.0">
                  <c:v>1.6576438461</c:v>
                </c:pt>
                <c:pt idx="29" formatCode="0.0">
                  <c:v>2.2180827125000002</c:v>
                </c:pt>
                <c:pt idx="30" formatCode="0.0">
                  <c:v>2.4465419286999999</c:v>
                </c:pt>
                <c:pt idx="31" formatCode="0.0">
                  <c:v>2.4439323173999998</c:v>
                </c:pt>
                <c:pt idx="32" formatCode="0.0">
                  <c:v>2.4705117445</c:v>
                </c:pt>
                <c:pt idx="33" formatCode="0.0">
                  <c:v>2.7960430564999998</c:v>
                </c:pt>
                <c:pt idx="34" formatCode="0.0">
                  <c:v>3.4476005626999999</c:v>
                </c:pt>
                <c:pt idx="35" formatCode="0.0">
                  <c:v>3.7875357877</c:v>
                </c:pt>
                <c:pt idx="36" formatCode="0.0">
                  <c:v>4.0275090554000004</c:v>
                </c:pt>
                <c:pt idx="37" formatCode="0.0">
                  <c:v>4.1110590834999998</c:v>
                </c:pt>
                <c:pt idx="38" formatCode="0.0">
                  <c:v>4.4531717129999997</c:v>
                </c:pt>
                <c:pt idx="39" formatCode="0.0">
                  <c:v>4.3703427187999999</c:v>
                </c:pt>
                <c:pt idx="40" formatCode="0.0">
                  <c:v>4.3901612960999996</c:v>
                </c:pt>
                <c:pt idx="41" formatCode="0.0">
                  <c:v>4.0407148793000003</c:v>
                </c:pt>
                <c:pt idx="42" formatCode="0.0">
                  <c:v>3.3762549791000001</c:v>
                </c:pt>
                <c:pt idx="43" formatCode="0.0">
                  <c:v>3.0728002989999998</c:v>
                </c:pt>
                <c:pt idx="44" formatCode="0.0">
                  <c:v>3.0614204626000001</c:v>
                </c:pt>
                <c:pt idx="45" formatCode="0.0">
                  <c:v>2.6017526054000002</c:v>
                </c:pt>
                <c:pt idx="46" formatCode="0.0">
                  <c:v>1.7917094672</c:v>
                </c:pt>
                <c:pt idx="47" formatCode="0.0">
                  <c:v>1.4037268916000001</c:v>
                </c:pt>
                <c:pt idx="48" formatCode="0.0">
                  <c:v>0.96788818340000005</c:v>
                </c:pt>
                <c:pt idx="49" formatCode="0.0">
                  <c:v>0.73054111730000004</c:v>
                </c:pt>
                <c:pt idx="50" formatCode="0.0">
                  <c:v>0.21227463760000001</c:v>
                </c:pt>
                <c:pt idx="51" formatCode="0.0">
                  <c:v>-0.76945445670000001</c:v>
                </c:pt>
                <c:pt idx="52" formatCode="0.0">
                  <c:v>-1.9290966475</c:v>
                </c:pt>
                <c:pt idx="53" formatCode="0.0">
                  <c:v>-2.9848597297000001</c:v>
                </c:pt>
                <c:pt idx="54" formatCode="0.0">
                  <c:v>-3.6171462099</c:v>
                </c:pt>
                <c:pt idx="55" formatCode="0.0">
                  <c:v>-4.2249711807999999</c:v>
                </c:pt>
                <c:pt idx="56" formatCode="0.0">
                  <c:v>-5.0078408448999996</c:v>
                </c:pt>
                <c:pt idx="57" formatCode="0.0">
                  <c:v>-5.3487196422999999</c:v>
                </c:pt>
                <c:pt idx="58" formatCode="0.0">
                  <c:v>-5.2506661804999997</c:v>
                </c:pt>
                <c:pt idx="59" formatCode="0.0">
                  <c:v>-5.2829891594999996</c:v>
                </c:pt>
                <c:pt idx="60" formatCode="0.0">
                  <c:v>-5.1480154490999999</c:v>
                </c:pt>
                <c:pt idx="61" formatCode="0.0">
                  <c:v>-5.4200396623999998</c:v>
                </c:pt>
                <c:pt idx="62" formatCode="0.0">
                  <c:v>-6.1140931190999996</c:v>
                </c:pt>
                <c:pt idx="63" formatCode="0.0">
                  <c:v>-6.0418763078</c:v>
                </c:pt>
                <c:pt idx="64" formatCode="0.0">
                  <c:v>-5.0148966345000003</c:v>
                </c:pt>
                <c:pt idx="65" formatCode="0.0">
                  <c:v>-3.5938313913000002</c:v>
                </c:pt>
                <c:pt idx="66" formatCode="0.0">
                  <c:v>-2.3329960603000002</c:v>
                </c:pt>
                <c:pt idx="67" formatCode="0.0">
                  <c:v>-1.3644712918999999</c:v>
                </c:pt>
                <c:pt idx="68" formatCode="0.0">
                  <c:v>-0.50601057370000002</c:v>
                </c:pt>
                <c:pt idx="69" formatCode="0.0">
                  <c:v>0.13637612709999999</c:v>
                </c:pt>
                <c:pt idx="70" formatCode="0.0">
                  <c:v>0.35897715730000002</c:v>
                </c:pt>
                <c:pt idx="71" formatCode="0.0">
                  <c:v>0.1712967725</c:v>
                </c:pt>
                <c:pt idx="72" formatCode="0.0">
                  <c:v>-0.25239163460000003</c:v>
                </c:pt>
                <c:pt idx="73" formatCode="0.0">
                  <c:v>-3.66389669E-2</c:v>
                </c:pt>
                <c:pt idx="74" formatCode="0.0">
                  <c:v>0.77379290249999999</c:v>
                </c:pt>
                <c:pt idx="75" formatCode="0.0">
                  <c:v>1.2616620103</c:v>
                </c:pt>
                <c:pt idx="76" formatCode="0.0">
                  <c:v>1.1090746043999999</c:v>
                </c:pt>
                <c:pt idx="77" formatCode="0.0">
                  <c:v>0.66575658940000004</c:v>
                </c:pt>
                <c:pt idx="78" formatCode="0.0">
                  <c:v>3.3396487599999997E-2</c:v>
                </c:pt>
                <c:pt idx="79" formatCode="0.0">
                  <c:v>-0.83779908479999998</c:v>
                </c:pt>
                <c:pt idx="80" formatCode="0.0">
                  <c:v>-1.3386741738000001</c:v>
                </c:pt>
                <c:pt idx="81" formatCode="0.0">
                  <c:v>-1.2911404097000001</c:v>
                </c:pt>
                <c:pt idx="82" formatCode="0.0">
                  <c:v>-0.82301418199999998</c:v>
                </c:pt>
                <c:pt idx="83" formatCode="0.0">
                  <c:v>-8.521046E-4</c:v>
                </c:pt>
                <c:pt idx="84" formatCode="0.0">
                  <c:v>1.1299430413</c:v>
                </c:pt>
                <c:pt idx="85" formatCode="0.0">
                  <c:v>2.1134055819999999</c:v>
                </c:pt>
                <c:pt idx="86" formatCode="0.0">
                  <c:v>2.7288456935999998</c:v>
                </c:pt>
                <c:pt idx="87" formatCode="0.0">
                  <c:v>3.2322507244000001</c:v>
                </c:pt>
                <c:pt idx="88" formatCode="0.0">
                  <c:v>3.6162624617999999</c:v>
                </c:pt>
                <c:pt idx="89" formatCode="0.0">
                  <c:v>3.8270113436000002</c:v>
                </c:pt>
                <c:pt idx="90" formatCode="0.0">
                  <c:v>4.4443307750000001</c:v>
                </c:pt>
                <c:pt idx="91" formatCode="0.0">
                  <c:v>5.2686588616999996</c:v>
                </c:pt>
                <c:pt idx="92" formatCode="0.0">
                  <c:v>5.7541346717000001</c:v>
                </c:pt>
                <c:pt idx="93" formatCode="0.0">
                  <c:v>5.7868954656999998</c:v>
                </c:pt>
                <c:pt idx="94" formatCode="0.0">
                  <c:v>5.4215580915999997</c:v>
                </c:pt>
                <c:pt idx="95" formatCode="0.0">
                  <c:v>5.0443115634</c:v>
                </c:pt>
                <c:pt idx="96" formatCode="0.0">
                  <c:v>4.4193388764000003</c:v>
                </c:pt>
                <c:pt idx="97" formatCode="0.0">
                  <c:v>3.5906432967000002</c:v>
                </c:pt>
                <c:pt idx="98" formatCode="0.0">
                  <c:v>3.2583391885999999</c:v>
                </c:pt>
                <c:pt idx="99" formatCode="0.0">
                  <c:v>2.9528303254999999</c:v>
                </c:pt>
                <c:pt idx="100" formatCode="0.0">
                  <c:v>2.8206329808000001</c:v>
                </c:pt>
                <c:pt idx="101" formatCode="0.0">
                  <c:v>2.8682573046000002</c:v>
                </c:pt>
                <c:pt idx="102" formatCode="0.0">
                  <c:v>2.5151182399000001</c:v>
                </c:pt>
                <c:pt idx="103" formatCode="0.0">
                  <c:v>2.1056282395000001</c:v>
                </c:pt>
                <c:pt idx="104" formatCode="0.0">
                  <c:v>1.6868938954999999</c:v>
                </c:pt>
                <c:pt idx="105" formatCode="0.0">
                  <c:v>1.1612085364</c:v>
                </c:pt>
                <c:pt idx="106" formatCode="0.0">
                  <c:v>0.85551280740000002</c:v>
                </c:pt>
                <c:pt idx="107" formatCode="0.0">
                  <c:v>0.91184648810000002</c:v>
                </c:pt>
                <c:pt idx="108" formatCode="0.0">
                  <c:v>0.96902967289999997</c:v>
                </c:pt>
                <c:pt idx="109" formatCode="0.0">
                  <c:v>1.0625643041999999</c:v>
                </c:pt>
                <c:pt idx="110" formatCode="0.0">
                  <c:v>0.88145112910000001</c:v>
                </c:pt>
                <c:pt idx="111" formatCode="0.0">
                  <c:v>0.88888187129999996</c:v>
                </c:pt>
                <c:pt idx="112" formatCode="0.0">
                  <c:v>0.54506842389999999</c:v>
                </c:pt>
                <c:pt idx="113" formatCode="0.0">
                  <c:v>0.29139587950000001</c:v>
                </c:pt>
                <c:pt idx="114" formatCode="0.0">
                  <c:v>0.28453021319999999</c:v>
                </c:pt>
                <c:pt idx="115" formatCode="0.0">
                  <c:v>0.42859732039999998</c:v>
                </c:pt>
                <c:pt idx="116" formatCode="0.0">
                  <c:v>0.7108399822</c:v>
                </c:pt>
                <c:pt idx="117" formatCode="0.0">
                  <c:v>0.83071793869999999</c:v>
                </c:pt>
                <c:pt idx="118" formatCode="0.0">
                  <c:v>0.69251840590000002</c:v>
                </c:pt>
                <c:pt idx="119" formatCode="0.0">
                  <c:v>0.37843225949999998</c:v>
                </c:pt>
                <c:pt idx="120" formatCode="0.0">
                  <c:v>0.31455853049999999</c:v>
                </c:pt>
                <c:pt idx="121" formatCode="0.0">
                  <c:v>0.28420510980000002</c:v>
                </c:pt>
                <c:pt idx="122" formatCode="0.0">
                  <c:v>0.24268376629999999</c:v>
                </c:pt>
                <c:pt idx="123" formatCode="0.0">
                  <c:v>-9.4004889100000003E-2</c:v>
                </c:pt>
                <c:pt idx="124" formatCode="0.0">
                  <c:v>6.3810767599999998E-2</c:v>
                </c:pt>
                <c:pt idx="125" formatCode="0.0">
                  <c:v>-1.9122742599999999E-2</c:v>
                </c:pt>
                <c:pt idx="126" formatCode="0.0">
                  <c:v>-9.0715749999999998E-2</c:v>
                </c:pt>
                <c:pt idx="127" formatCode="0.0">
                  <c:v>-0.17601085329999999</c:v>
                </c:pt>
                <c:pt idx="128" formatCode="0.0">
                  <c:v>-0.33519688419999999</c:v>
                </c:pt>
                <c:pt idx="129" formatCode="0.0">
                  <c:v>-0.25787420249999998</c:v>
                </c:pt>
                <c:pt idx="130" formatCode="0.0">
                  <c:v>-7.4072260799999998E-2</c:v>
                </c:pt>
                <c:pt idx="131" formatCode="0.0">
                  <c:v>-0.1362134485</c:v>
                </c:pt>
                <c:pt idx="132" formatCode="0.0">
                  <c:v>-0.56015934779999998</c:v>
                </c:pt>
                <c:pt idx="133" formatCode="0.0">
                  <c:v>-0.76915388039999999</c:v>
                </c:pt>
                <c:pt idx="134" formatCode="0.0">
                  <c:v>-1.0056177622</c:v>
                </c:pt>
                <c:pt idx="135" formatCode="0.0">
                  <c:v>-1.3628313116999999</c:v>
                </c:pt>
                <c:pt idx="136" formatCode="0.0">
                  <c:v>-2.0982332799000001</c:v>
                </c:pt>
                <c:pt idx="137" formatCode="0.0">
                  <c:v>-2.6548644962000001</c:v>
                </c:pt>
                <c:pt idx="138" formatCode="0.0">
                  <c:v>-3.4268434481000001</c:v>
                </c:pt>
                <c:pt idx="139" formatCode="0.0">
                  <c:v>-4.2657341566999998</c:v>
                </c:pt>
                <c:pt idx="140" formatCode="0.0">
                  <c:v>-4.5990868944000001</c:v>
                </c:pt>
                <c:pt idx="141" formatCode="0.0">
                  <c:v>-4.8637969606000002</c:v>
                </c:pt>
                <c:pt idx="142" formatCode="0.0">
                  <c:v>-5.2873438964000004</c:v>
                </c:pt>
                <c:pt idx="143" formatCode="0.0">
                  <c:v>-5.5689111264999998</c:v>
                </c:pt>
                <c:pt idx="144" formatCode="0.0">
                  <c:v>-6.0776849796999999</c:v>
                </c:pt>
                <c:pt idx="145" formatCode="0.0">
                  <c:v>-7.1861526379000003</c:v>
                </c:pt>
                <c:pt idx="146" formatCode="0.0">
                  <c:v>-8.5757218416000001</c:v>
                </c:pt>
                <c:pt idx="147" formatCode="0.0">
                  <c:v>-9.7148883974999993</c:v>
                </c:pt>
                <c:pt idx="148" formatCode="0.0">
                  <c:v>-10.669333848500001</c:v>
                </c:pt>
                <c:pt idx="149" formatCode="0.0">
                  <c:v>-11.493132134</c:v>
                </c:pt>
                <c:pt idx="150" formatCode="0.0">
                  <c:v>-11.6055435034</c:v>
                </c:pt>
                <c:pt idx="151" formatCode="0.0">
                  <c:v>-11.5439384149</c:v>
                </c:pt>
                <c:pt idx="152" formatCode="0.0">
                  <c:v>-11.278105696900001</c:v>
                </c:pt>
                <c:pt idx="153" formatCode="0.0">
                  <c:v>-10.460516901</c:v>
                </c:pt>
                <c:pt idx="154" formatCode="0.0">
                  <c:v>-9.3441438347000005</c:v>
                </c:pt>
                <c:pt idx="155" formatCode="0.0">
                  <c:v>-7.9675610500999996</c:v>
                </c:pt>
                <c:pt idx="156" formatCode="0.0">
                  <c:v>-6.1378632838999998</c:v>
                </c:pt>
                <c:pt idx="157" formatCode="0.0">
                  <c:v>-3.9677561453000001</c:v>
                </c:pt>
                <c:pt idx="158" formatCode="0.0">
                  <c:v>-1.3108556371</c:v>
                </c:pt>
                <c:pt idx="159" formatCode="0.0">
                  <c:v>1.5219921535000001</c:v>
                </c:pt>
                <c:pt idx="160" formatCode="0.0">
                  <c:v>3.7385191646</c:v>
                </c:pt>
                <c:pt idx="161" formatCode="0.0">
                  <c:v>5.6486085654</c:v>
                </c:pt>
                <c:pt idx="162" formatCode="0.0">
                  <c:v>6.3205569533999997</c:v>
                </c:pt>
                <c:pt idx="163" formatCode="0.0">
                  <c:v>7.5515956396000004</c:v>
                </c:pt>
                <c:pt idx="164" formatCode="0.0">
                  <c:v>8.4469673060999995</c:v>
                </c:pt>
                <c:pt idx="165" formatCode="0.0">
                  <c:v>7.9745731620000004</c:v>
                </c:pt>
                <c:pt idx="166" formatCode="0.0">
                  <c:v>6.8418623701000003</c:v>
                </c:pt>
                <c:pt idx="167" formatCode="0.0">
                  <c:v>5.2235212046999999</c:v>
                </c:pt>
                <c:pt idx="168" formatCode="0.0">
                  <c:v>3.7528023389</c:v>
                </c:pt>
                <c:pt idx="169" formatCode="0.0">
                  <c:v>2.7778425812999998</c:v>
                </c:pt>
                <c:pt idx="170" formatCode="0.0">
                  <c:v>2.4793352290000001</c:v>
                </c:pt>
                <c:pt idx="171" formatCode="0.0">
                  <c:v>2.2103806272000002</c:v>
                </c:pt>
                <c:pt idx="172" formatCode="0.0">
                  <c:v>2.3129162140999999</c:v>
                </c:pt>
                <c:pt idx="173" formatCode="0.0">
                  <c:v>2.6813364447999999</c:v>
                </c:pt>
                <c:pt idx="174" formatCode="0.0">
                  <c:v>3.2081312333000001</c:v>
                </c:pt>
                <c:pt idx="175" formatCode="0.0">
                  <c:v>3.1127532600999999</c:v>
                </c:pt>
                <c:pt idx="176" formatCode="0.0">
                  <c:v>2.4358373524000001</c:v>
                </c:pt>
                <c:pt idx="177" formatCode="0.0">
                  <c:v>1.8517087146</c:v>
                </c:pt>
                <c:pt idx="178" formatCode="0.0">
                  <c:v>1.9569805162</c:v>
                </c:pt>
                <c:pt idx="179" formatCode="0.0">
                  <c:v>2.4095121041000001</c:v>
                </c:pt>
                <c:pt idx="180" formatCode="0.0">
                  <c:v>2.6787457196000002</c:v>
                </c:pt>
                <c:pt idx="181" formatCode="0.0">
                  <c:v>2.4357397394999998</c:v>
                </c:pt>
                <c:pt idx="182" formatCode="0.0">
                  <c:v>2.0384837756</c:v>
                </c:pt>
                <c:pt idx="183" formatCode="0.0">
                  <c:v>1.6820101131</c:v>
                </c:pt>
                <c:pt idx="184" formatCode="0.0">
                  <c:v>1.4941611414</c:v>
                </c:pt>
                <c:pt idx="185" formatCode="0.0">
                  <c:v>1.2547394994000001</c:v>
                </c:pt>
                <c:pt idx="186" formatCode="0.0">
                  <c:v>1.3264070023000001</c:v>
                </c:pt>
                <c:pt idx="187" formatCode="0.0">
                  <c:v>1.3656867953</c:v>
                </c:pt>
                <c:pt idx="188" formatCode="0.0">
                  <c:v>1.5595137139999999</c:v>
                </c:pt>
                <c:pt idx="189" formatCode="0.0">
                  <c:v>1.8189347788000001</c:v>
                </c:pt>
                <c:pt idx="190" formatCode="0.0">
                  <c:v>1.5276715621000001</c:v>
                </c:pt>
                <c:pt idx="191" formatCode="0.0">
                  <c:v>1.3437939056999999</c:v>
                </c:pt>
                <c:pt idx="192" formatCode="0.0">
                  <c:v>1.5871430423999999</c:v>
                </c:pt>
                <c:pt idx="193" formatCode="0.0">
                  <c:v>2.0597857425999999</c:v>
                </c:pt>
                <c:pt idx="194" formatCode="0.0">
                  <c:v>2.3118646181</c:v>
                </c:pt>
                <c:pt idx="195" formatCode="0.0">
                  <c:v>2.4164496029999998</c:v>
                </c:pt>
                <c:pt idx="196" formatCode="0.0">
                  <c:v>2.3950566718999999</c:v>
                </c:pt>
                <c:pt idx="197" formatCode="0.0">
                  <c:v>2.4814990861999999</c:v>
                </c:pt>
                <c:pt idx="198" formatCode="0.0">
                  <c:v>2.5396410692</c:v>
                </c:pt>
                <c:pt idx="199" formatCode="0.0">
                  <c:v>2.5524292548999998</c:v>
                </c:pt>
                <c:pt idx="200" formatCode="0.0">
                  <c:v>2.4393311464999998</c:v>
                </c:pt>
                <c:pt idx="201" formatCode="0.0">
                  <c:v>2.6323467965999998</c:v>
                </c:pt>
                <c:pt idx="202" formatCode="0.0">
                  <c:v>3.1038354407000002</c:v>
                </c:pt>
                <c:pt idx="203" formatCode="0.0">
                  <c:v>3.672802103</c:v>
                </c:pt>
                <c:pt idx="204" formatCode="0.0">
                  <c:v>3.8608235235000001</c:v>
                </c:pt>
                <c:pt idx="205" formatCode="0.0">
                  <c:v>3.9778675163999999</c:v>
                </c:pt>
                <c:pt idx="206" formatCode="0.0">
                  <c:v>3.7806443649000001</c:v>
                </c:pt>
                <c:pt idx="207" formatCode="0.0">
                  <c:v>3.7761915393000001</c:v>
                </c:pt>
                <c:pt idx="208" formatCode="0.0">
                  <c:v>3.6513085868999999</c:v>
                </c:pt>
                <c:pt idx="209" formatCode="0.0">
                  <c:v>2.9010205268</c:v>
                </c:pt>
                <c:pt idx="210" formatCode="0.0">
                  <c:v>2.4564672338000002</c:v>
                </c:pt>
                <c:pt idx="211" formatCode="0.0">
                  <c:v>2.4986112964</c:v>
                </c:pt>
                <c:pt idx="212" formatCode="0.0">
                  <c:v>2.6793524921</c:v>
                </c:pt>
                <c:pt idx="213" formatCode="0.0">
                  <c:v>2.578594893</c:v>
                </c:pt>
                <c:pt idx="214" formatCode="0.0">
                  <c:v>2.6287560825999998</c:v>
                </c:pt>
                <c:pt idx="215" formatCode="0.0">
                  <c:v>2.4399382484999999</c:v>
                </c:pt>
                <c:pt idx="216" formatCode="0.0">
                  <c:v>2.2834891575</c:v>
                </c:pt>
                <c:pt idx="217" formatCode="0.0">
                  <c:v>2.0059331514999998</c:v>
                </c:pt>
                <c:pt idx="218" formatCode="0.0">
                  <c:v>2.0071614842000001</c:v>
                </c:pt>
                <c:pt idx="219" formatCode="0.0">
                  <c:v>1.9505339645999999</c:v>
                </c:pt>
                <c:pt idx="220" formatCode="0.0">
                  <c:v>1.9062558439999999</c:v>
                </c:pt>
                <c:pt idx="221" formatCode="0.0">
                  <c:v>1.9601888060999999</c:v>
                </c:pt>
                <c:pt idx="222" formatCode="0.0">
                  <c:v>1.8360395779000001</c:v>
                </c:pt>
                <c:pt idx="223" formatCode="0.0">
                  <c:v>1.3802958234</c:v>
                </c:pt>
                <c:pt idx="224" formatCode="0.0">
                  <c:v>1.0937311547999999</c:v>
                </c:pt>
                <c:pt idx="225" formatCode="0.0">
                  <c:v>0.98461167469999999</c:v>
                </c:pt>
                <c:pt idx="226" formatCode="0.0">
                  <c:v>0.77583589100000006</c:v>
                </c:pt>
                <c:pt idx="227" formatCode="0.0">
                  <c:v>0.74536363309999998</c:v>
                </c:pt>
                <c:pt idx="228" formatCode="0.0">
                  <c:v>0.5363247726</c:v>
                </c:pt>
                <c:pt idx="229" formatCode="0.0">
                  <c:v>0.23739838299999999</c:v>
                </c:pt>
                <c:pt idx="230" formatCode="0.0">
                  <c:v>-4.0241242099999998E-2</c:v>
                </c:pt>
                <c:pt idx="231" formatCode="0.0">
                  <c:v>-0.33803362269999998</c:v>
                </c:pt>
                <c:pt idx="232" formatCode="0.0">
                  <c:v>-0.52442595189999996</c:v>
                </c:pt>
                <c:pt idx="233" formatCode="0.0">
                  <c:v>-0.43607966660000003</c:v>
                </c:pt>
                <c:pt idx="234" formatCode="0.0">
                  <c:v>-0.27316809980000001</c:v>
                </c:pt>
                <c:pt idx="235" formatCode="0.0">
                  <c:v>-0.23221702399999999</c:v>
                </c:pt>
                <c:pt idx="236" formatCode="0.0">
                  <c:v>-7.2458766800000005E-2</c:v>
                </c:pt>
                <c:pt idx="237" formatCode="0.0">
                  <c:v>7.7273672700000004E-2</c:v>
                </c:pt>
                <c:pt idx="238" formatCode="0.0">
                  <c:v>0.16716750450000001</c:v>
                </c:pt>
                <c:pt idx="239" formatCode="0.0">
                  <c:v>0.30289077310000001</c:v>
                </c:pt>
                <c:pt idx="240" formatCode="0.0">
                  <c:v>0.3567112388</c:v>
                </c:pt>
                <c:pt idx="241" formatCode="0.0">
                  <c:v>0.60068869229999999</c:v>
                </c:pt>
                <c:pt idx="242" formatCode="0.0">
                  <c:v>0.89420354530000001</c:v>
                </c:pt>
                <c:pt idx="243" formatCode="0.0">
                  <c:v>1.2606626166999999</c:v>
                </c:pt>
                <c:pt idx="244" formatCode="0.0">
                  <c:v>1.5618929956000001</c:v>
                </c:pt>
                <c:pt idx="245" formatCode="0.0">
                  <c:v>1.942989898</c:v>
                </c:pt>
                <c:pt idx="246" formatCode="0.0">
                  <c:v>2.1334289761999998</c:v>
                </c:pt>
                <c:pt idx="247" formatCode="0.0">
                  <c:v>2.4076091363000001</c:v>
                </c:pt>
                <c:pt idx="248" formatCode="0.0">
                  <c:v>2.3210834202999999</c:v>
                </c:pt>
                <c:pt idx="249" formatCode="0.0">
                  <c:v>2.3679082395000002</c:v>
                </c:pt>
                <c:pt idx="250" formatCode="0.0">
                  <c:v>2.5087907142999999</c:v>
                </c:pt>
                <c:pt idx="251" formatCode="0.0">
                  <c:v>2.4683773296</c:v>
                </c:pt>
                <c:pt idx="252" formatCode="0.0">
                  <c:v>2.6256112302000001</c:v>
                </c:pt>
                <c:pt idx="253" formatCode="0.0">
                  <c:v>2.7877265512</c:v>
                </c:pt>
                <c:pt idx="254" formatCode="0.0">
                  <c:v>3.0423958348000002</c:v>
                </c:pt>
                <c:pt idx="255" formatCode="0.0">
                  <c:v>3.2621117345999999</c:v>
                </c:pt>
                <c:pt idx="256" formatCode="0.0">
                  <c:v>3.2747570151000001</c:v>
                </c:pt>
                <c:pt idx="257" formatCode="0.0">
                  <c:v>3.2582355067000002</c:v>
                </c:pt>
                <c:pt idx="258" formatCode="0.0">
                  <c:v>3.1232708469000001</c:v>
                </c:pt>
                <c:pt idx="259" formatCode="0.0">
                  <c:v>2.9443872715000001</c:v>
                </c:pt>
                <c:pt idx="260" formatCode="0.0">
                  <c:v>2.8155880669000002</c:v>
                </c:pt>
                <c:pt idx="261" formatCode="0.0">
                  <c:v>2.5431634433000001</c:v>
                </c:pt>
                <c:pt idx="262" formatCode="0.0">
                  <c:v>2.3298564788</c:v>
                </c:pt>
                <c:pt idx="263" formatCode="0.0">
                  <c:v>2.3043753646999998</c:v>
                </c:pt>
                <c:pt idx="264" formatCode="0.0">
                  <c:v>2.4245291374</c:v>
                </c:pt>
                <c:pt idx="265" formatCode="0.0">
                  <c:v>2.3719067387999999</c:v>
                </c:pt>
                <c:pt idx="266" formatCode="0.0">
                  <c:v>1.7112177234999999</c:v>
                </c:pt>
                <c:pt idx="267" formatCode="0.0">
                  <c:v>1.1425074306</c:v>
                </c:pt>
                <c:pt idx="268" formatCode="0.0">
                  <c:v>0.58005556979999995</c:v>
                </c:pt>
                <c:pt idx="269" formatCode="0.0">
                  <c:v>9.1699735500000004E-2</c:v>
                </c:pt>
                <c:pt idx="270" formatCode="0.0">
                  <c:v>-0.11044687390000001</c:v>
                </c:pt>
                <c:pt idx="271" formatCode="0.0">
                  <c:v>9.8996826100000004E-2</c:v>
                </c:pt>
                <c:pt idx="272" formatCode="0.0">
                  <c:v>0.1847922253</c:v>
                </c:pt>
                <c:pt idx="273" formatCode="0.0">
                  <c:v>0.11971003650000001</c:v>
                </c:pt>
                <c:pt idx="274" formatCode="0.0">
                  <c:v>9.4696939399999999E-2</c:v>
                </c:pt>
                <c:pt idx="275" formatCode="0.0">
                  <c:v>-8.3433975600000002E-2</c:v>
                </c:pt>
                <c:pt idx="276" formatCode="0.0">
                  <c:v>-0.2317482599</c:v>
                </c:pt>
                <c:pt idx="277" formatCode="0.0">
                  <c:v>-0.438549943</c:v>
                </c:pt>
                <c:pt idx="278" formatCode="0.0">
                  <c:v>-0.3777553602</c:v>
                </c:pt>
                <c:pt idx="279" formatCode="0.0">
                  <c:v>-0.24218509120000001</c:v>
                </c:pt>
                <c:pt idx="280" formatCode="0.0">
                  <c:v>0.201292214</c:v>
                </c:pt>
                <c:pt idx="281" formatCode="0.0">
                  <c:v>0.61502075759999997</c:v>
                </c:pt>
                <c:pt idx="282" formatCode="0.0">
                  <c:v>0.80261937029999997</c:v>
                </c:pt>
                <c:pt idx="283" formatCode="0.0">
                  <c:v>-2.221542028</c:v>
                </c:pt>
                <c:pt idx="284" formatCode="0.0">
                  <c:v>-6.1060179915999999</c:v>
                </c:pt>
                <c:pt idx="285" formatCode="0.0">
                  <c:v>-9.8797681233999999</c:v>
                </c:pt>
                <c:pt idx="286" formatCode="0.0">
                  <c:v>-6.3185180703999997</c:v>
                </c:pt>
                <c:pt idx="287" formatCode="0.0">
                  <c:v>-2.4869720351</c:v>
                </c:pt>
                <c:pt idx="288" formatCode="0.0">
                  <c:v>-3.4906562100000003E-2</c:v>
                </c:pt>
                <c:pt idx="289" formatCode="0.0">
                  <c:v>1.5939807644999999</c:v>
                </c:pt>
                <c:pt idx="290" formatCode="0.0">
                  <c:v>2.7841521492000001</c:v>
                </c:pt>
                <c:pt idx="291" formatCode="0.0">
                  <c:v>3.6612902288</c:v>
                </c:pt>
                <c:pt idx="292" formatCode="0.0">
                  <c:v>4.2945350957999997</c:v>
                </c:pt>
                <c:pt idx="293" formatCode="0.0">
                  <c:v>5.0927751764</c:v>
                </c:pt>
                <c:pt idx="294" formatCode="0.0">
                  <c:v>5.2071064055000003</c:v>
                </c:pt>
                <c:pt idx="295" formatCode="0.0">
                  <c:v>8.9831740062000005</c:v>
                </c:pt>
                <c:pt idx="296" formatCode="0.0">
                  <c:v>14.5337090814</c:v>
                </c:pt>
                <c:pt idx="297" formatCode="0.0">
                  <c:v>20.439154069000001</c:v>
                </c:pt>
                <c:pt idx="298" formatCode="0.0">
                  <c:v>16.275035001599999</c:v>
                </c:pt>
                <c:pt idx="299" formatCode="0.0">
                  <c:v>12.0357835578</c:v>
                </c:pt>
                <c:pt idx="300" formatCode="0.0">
                  <c:v>9.5413539751999998</c:v>
                </c:pt>
                <c:pt idx="301" formatCode="0.0">
                  <c:v>7.9341511177999999</c:v>
                </c:pt>
                <c:pt idx="302" formatCode="0.0">
                  <c:v>7.2237835133999999</c:v>
                </c:pt>
                <c:pt idx="303" formatCode="0.0">
                  <c:v>6.9286827697</c:v>
                </c:pt>
                <c:pt idx="304" formatCode="0.0">
                  <c:v>6.3534522127999997</c:v>
                </c:pt>
                <c:pt idx="305" formatCode="0.0">
                  <c:v>5.1753682058999999</c:v>
                </c:pt>
                <c:pt idx="306" formatCode="0.0">
                  <c:v>4.7188561917999996</c:v>
                </c:pt>
                <c:pt idx="307" formatCode="0.0">
                  <c:v>3.7084356992999998</c:v>
                </c:pt>
                <c:pt idx="308" formatCode="0.0">
                  <c:v>2.2362873993000001</c:v>
                </c:pt>
                <c:pt idx="309" formatCode="0.0">
                  <c:v>1.1130930068</c:v>
                </c:pt>
                <c:pt idx="310" formatCode="0.0">
                  <c:v>-0.26270937799999999</c:v>
                </c:pt>
                <c:pt idx="311" formatCode="0.0">
                  <c:v>-1.3302377835000001</c:v>
                </c:pt>
                <c:pt idx="312" formatCode="0.0">
                  <c:v>-2.0882067958000001</c:v>
                </c:pt>
                <c:pt idx="313" formatCode="0.0">
                  <c:v>-2.4696618540999999</c:v>
                </c:pt>
                <c:pt idx="314" formatCode="0.0">
                  <c:v>-3.2042649288999998</c:v>
                </c:pt>
                <c:pt idx="315" formatCode="0.0">
                  <c:v>-4.2739851492999996</c:v>
                </c:pt>
                <c:pt idx="316" formatCode="0.0">
                  <c:v>-4.9833194499999998</c:v>
                </c:pt>
                <c:pt idx="527" formatCode="0.0">
                  <c:v>#N/A</c:v>
                </c:pt>
              </c:numCache>
            </c:numRef>
          </c:val>
          <c:smooth val="0"/>
          <c:extLst>
            <c:ext xmlns:c16="http://schemas.microsoft.com/office/drawing/2014/chart" uri="{C3380CC4-5D6E-409C-BE32-E72D297353CC}">
              <c16:uniqueId val="{00000012-FE02-4E0C-BC32-0398D37F7829}"/>
            </c:ext>
          </c:extLst>
        </c:ser>
        <c:ser>
          <c:idx val="4"/>
          <c:order val="4"/>
          <c:tx>
            <c:strRef>
              <c:f>'ITRLI shift 4'!$L$7</c:f>
              <c:strCache>
                <c:ptCount val="1"/>
                <c:pt idx="0">
                  <c:v>-4.983</c:v>
                </c:pt>
              </c:strCache>
            </c:strRef>
          </c:tx>
          <c:marker>
            <c:symbol val="none"/>
          </c:marker>
          <c:dLbls>
            <c:dLbl>
              <c:idx val="333"/>
              <c:layout>
                <c:manualLayout>
                  <c:x val="-1.2926577042399278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FE02-4E0C-BC32-0398D37F7829}"/>
                </c:ext>
              </c:extLst>
            </c:dLbl>
            <c:dLbl>
              <c:idx val="367"/>
              <c:layout>
                <c:manualLayout>
                  <c:x val="-1.0532644804980346E-16"/>
                  <c:y val="1.32908027644870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FE02-4E0C-BC32-0398D37F7829}"/>
                </c:ext>
              </c:extLst>
            </c:dLbl>
            <c:dLbl>
              <c:idx val="373"/>
              <c:layout>
                <c:manualLayout>
                  <c:x val="-1.0532644804980346E-1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FE02-4E0C-BC32-0398D37F7829}"/>
                </c:ext>
              </c:extLst>
            </c:dLbl>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FE02-4E0C-BC32-0398D37F7829}"/>
                </c:ext>
              </c:extLst>
            </c:dLbl>
            <c:dLbl>
              <c:idx val="390"/>
              <c:layout>
                <c:manualLayout>
                  <c:x val="2.8725726760887049E-3"/>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FE02-4E0C-BC32-0398D37F7829}"/>
                </c:ext>
              </c:extLst>
            </c:dLbl>
            <c:dLbl>
              <c:idx val="392"/>
              <c:layout>
                <c:manualLayout>
                  <c:x val="2.8725726760885999E-3"/>
                  <c:y val="-3.322700691121743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FE02-4E0C-BC32-0398D37F7829}"/>
                </c:ext>
              </c:extLst>
            </c:dLbl>
            <c:dLbl>
              <c:idx val="397"/>
              <c:layout>
                <c:manualLayout>
                  <c:x val="-4.3088590141330575E-3"/>
                  <c:y val="1.993620414673046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FE02-4E0C-BC32-0398D37F7829}"/>
                </c:ext>
              </c:extLst>
            </c:dLbl>
            <c:dLbl>
              <c:idx val="419"/>
              <c:layout>
                <c:manualLayout>
                  <c:x val="-2.0108008732620936E-2"/>
                  <c:y val="5.316321105794789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FE02-4E0C-BC32-0398D37F7829}"/>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FE02-4E0C-BC32-0398D37F7829}"/>
                </c:ext>
              </c:extLst>
            </c:dLbl>
            <c:dLbl>
              <c:idx val="684"/>
              <c:layout>
                <c:manualLayout>
                  <c:x val="-5.7451453521774097E-3"/>
                  <c:y val="9.968102073365108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FE02-4E0C-BC32-0398D37F7829}"/>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FE02-4E0C-BC32-0398D37F7829}"/>
                </c:ext>
              </c:extLst>
            </c:dLbl>
            <c:dLbl>
              <c:idx val="833"/>
              <c:layout>
                <c:manualLayout>
                  <c:x val="-1.0532644804980346E-16"/>
                  <c:y val="2.99043062200956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FE02-4E0C-BC32-0398D37F7829}"/>
                </c:ext>
              </c:extLst>
            </c:dLbl>
            <c:dLbl>
              <c:idx val="874"/>
              <c:layout>
                <c:manualLayout>
                  <c:x val="0"/>
                  <c:y val="-6.64540138224348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FE02-4E0C-BC32-0398D37F7829}"/>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FE02-4E0C-BC32-0398D37F7829}"/>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OPEESA!$A$9:$A$503</c:f>
              <c:numCache>
                <c:formatCode>mmm\-yy</c:formatCode>
                <c:ptCount val="495"/>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pt idx="432">
                  <c:v>48580</c:v>
                </c:pt>
                <c:pt idx="433">
                  <c:v>48611</c:v>
                </c:pt>
                <c:pt idx="434">
                  <c:v>48639</c:v>
                </c:pt>
                <c:pt idx="435">
                  <c:v>48670</c:v>
                </c:pt>
                <c:pt idx="436">
                  <c:v>48700</c:v>
                </c:pt>
                <c:pt idx="437">
                  <c:v>48731</c:v>
                </c:pt>
                <c:pt idx="438">
                  <c:v>48761</c:v>
                </c:pt>
                <c:pt idx="439">
                  <c:v>48792</c:v>
                </c:pt>
                <c:pt idx="440">
                  <c:v>48823</c:v>
                </c:pt>
                <c:pt idx="441">
                  <c:v>48853</c:v>
                </c:pt>
                <c:pt idx="442">
                  <c:v>48884</c:v>
                </c:pt>
                <c:pt idx="443">
                  <c:v>48914</c:v>
                </c:pt>
                <c:pt idx="444">
                  <c:v>48945</c:v>
                </c:pt>
                <c:pt idx="445">
                  <c:v>48976</c:v>
                </c:pt>
                <c:pt idx="446">
                  <c:v>49004</c:v>
                </c:pt>
                <c:pt idx="447">
                  <c:v>49035</c:v>
                </c:pt>
                <c:pt idx="448">
                  <c:v>49065</c:v>
                </c:pt>
                <c:pt idx="449">
                  <c:v>49096</c:v>
                </c:pt>
                <c:pt idx="450">
                  <c:v>49126</c:v>
                </c:pt>
                <c:pt idx="451">
                  <c:v>49157</c:v>
                </c:pt>
                <c:pt idx="452">
                  <c:v>49188</c:v>
                </c:pt>
                <c:pt idx="453">
                  <c:v>49218</c:v>
                </c:pt>
                <c:pt idx="454">
                  <c:v>49249</c:v>
                </c:pt>
                <c:pt idx="455">
                  <c:v>49279</c:v>
                </c:pt>
                <c:pt idx="456">
                  <c:v>49310</c:v>
                </c:pt>
                <c:pt idx="457">
                  <c:v>49341</c:v>
                </c:pt>
                <c:pt idx="458">
                  <c:v>49369</c:v>
                </c:pt>
                <c:pt idx="459">
                  <c:v>49400</c:v>
                </c:pt>
                <c:pt idx="460">
                  <c:v>49430</c:v>
                </c:pt>
                <c:pt idx="461">
                  <c:v>49461</c:v>
                </c:pt>
                <c:pt idx="462">
                  <c:v>49491</c:v>
                </c:pt>
                <c:pt idx="463">
                  <c:v>49522</c:v>
                </c:pt>
                <c:pt idx="464">
                  <c:v>49553</c:v>
                </c:pt>
                <c:pt idx="465">
                  <c:v>49583</c:v>
                </c:pt>
                <c:pt idx="466">
                  <c:v>49614</c:v>
                </c:pt>
                <c:pt idx="467">
                  <c:v>49644</c:v>
                </c:pt>
                <c:pt idx="468">
                  <c:v>49675</c:v>
                </c:pt>
                <c:pt idx="469">
                  <c:v>49706</c:v>
                </c:pt>
                <c:pt idx="470">
                  <c:v>49735</c:v>
                </c:pt>
                <c:pt idx="471">
                  <c:v>49766</c:v>
                </c:pt>
                <c:pt idx="472">
                  <c:v>49796</c:v>
                </c:pt>
                <c:pt idx="473">
                  <c:v>49827</c:v>
                </c:pt>
                <c:pt idx="474">
                  <c:v>49857</c:v>
                </c:pt>
                <c:pt idx="475">
                  <c:v>49888</c:v>
                </c:pt>
                <c:pt idx="476">
                  <c:v>49919</c:v>
                </c:pt>
                <c:pt idx="477">
                  <c:v>49949</c:v>
                </c:pt>
                <c:pt idx="478">
                  <c:v>49980</c:v>
                </c:pt>
                <c:pt idx="479">
                  <c:v>50010</c:v>
                </c:pt>
                <c:pt idx="480">
                  <c:v>50041</c:v>
                </c:pt>
                <c:pt idx="481">
                  <c:v>50072</c:v>
                </c:pt>
                <c:pt idx="482">
                  <c:v>50100</c:v>
                </c:pt>
                <c:pt idx="483">
                  <c:v>50131</c:v>
                </c:pt>
                <c:pt idx="484">
                  <c:v>50161</c:v>
                </c:pt>
                <c:pt idx="485">
                  <c:v>50192</c:v>
                </c:pt>
                <c:pt idx="486">
                  <c:v>50222</c:v>
                </c:pt>
                <c:pt idx="487">
                  <c:v>50253</c:v>
                </c:pt>
                <c:pt idx="488">
                  <c:v>50284</c:v>
                </c:pt>
                <c:pt idx="489">
                  <c:v>50314</c:v>
                </c:pt>
                <c:pt idx="490">
                  <c:v>50345</c:v>
                </c:pt>
                <c:pt idx="491">
                  <c:v>50375</c:v>
                </c:pt>
                <c:pt idx="492">
                  <c:v>50406</c:v>
                </c:pt>
                <c:pt idx="493">
                  <c:v>50437</c:v>
                </c:pt>
                <c:pt idx="494">
                  <c:v>50465</c:v>
                </c:pt>
              </c:numCache>
            </c:numRef>
          </c:cat>
          <c:val>
            <c:numRef>
              <c:f>'ITRLI shift 4'!$L$9:$L$536</c:f>
              <c:numCache>
                <c:formatCode>General</c:formatCode>
                <c:ptCount val="528"/>
                <c:pt idx="316" formatCode="0.0">
                  <c:v>-4.9833194499999998</c:v>
                </c:pt>
                <c:pt idx="527" formatCode="0.0">
                  <c:v>#N/A</c:v>
                </c:pt>
              </c:numCache>
            </c:numRef>
          </c:val>
          <c:smooth val="0"/>
          <c:extLst>
            <c:ext xmlns:c16="http://schemas.microsoft.com/office/drawing/2014/chart" uri="{C3380CC4-5D6E-409C-BE32-E72D297353CC}">
              <c16:uniqueId val="{00000021-FE02-4E0C-BC32-0398D37F7829}"/>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5627"/>
          <c:min val="40909"/>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24"/>
          <c:min val="-16"/>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8"/>
      </c:valAx>
      <c:valAx>
        <c:axId val="415924863"/>
        <c:scaling>
          <c:orientation val="minMax"/>
          <c:max val="24"/>
          <c:min val="-16"/>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8"/>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5.6015167183729744E-2"/>
          <c:y val="0.7152264983025447"/>
          <c:w val="0.22602928576533932"/>
          <c:h val="0.1921441936982757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5681365722141874E-2"/>
          <c:y val="2.1911893366270394E-2"/>
          <c:w val="0.93485178192011698"/>
          <c:h val="0.90569142092532551"/>
        </c:manualLayout>
      </c:layout>
      <c:lineChart>
        <c:grouping val="standard"/>
        <c:varyColors val="0"/>
        <c:ser>
          <c:idx val="0"/>
          <c:order val="0"/>
          <c:tx>
            <c:v>0</c:v>
          </c:tx>
          <c:spPr>
            <a:ln w="19050">
              <a:noFill/>
            </a:ln>
          </c:spPr>
          <c:marker>
            <c:symbol val="none"/>
          </c:marker>
          <c:cat>
            <c:numRef>
              <c:f>GBOND!$A$567:$A$998</c:f>
              <c:numCache>
                <c:formatCode>mmm\-yy</c:formatCode>
                <c:ptCount val="432"/>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numCache>
            </c:numRef>
          </c:cat>
          <c:val>
            <c:numRef>
              <c:f>GBOND!$B$567:$B$998</c:f>
              <c:numCache>
                <c:formatCode>General</c:formatCode>
                <c:ptCount val="4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numCache>
            </c:numRef>
          </c:val>
          <c:smooth val="0"/>
          <c:extLst>
            <c:ext xmlns:c16="http://schemas.microsoft.com/office/drawing/2014/chart" uri="{C3380CC4-5D6E-409C-BE32-E72D297353CC}">
              <c16:uniqueId val="{00000000-1D42-46C3-BE8E-9A9979EE251B}"/>
            </c:ext>
          </c:extLst>
        </c:ser>
        <c:ser>
          <c:idx val="3"/>
          <c:order val="1"/>
          <c:tx>
            <c:v>10-Year Yield - Raw Data</c:v>
          </c:tx>
          <c:spPr>
            <a:ln w="38100">
              <a:solidFill>
                <a:srgbClr val="183961"/>
              </a:solidFill>
            </a:ln>
            <a:effectLst/>
          </c:spPr>
          <c:marker>
            <c:symbol val="none"/>
          </c:marker>
          <c:cat>
            <c:numRef>
              <c:f>GBOND!$A$567:$A$998</c:f>
              <c:numCache>
                <c:formatCode>mmm\-yy</c:formatCode>
                <c:ptCount val="432"/>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pt idx="337">
                  <c:v>45689</c:v>
                </c:pt>
                <c:pt idx="338">
                  <c:v>45717</c:v>
                </c:pt>
                <c:pt idx="339">
                  <c:v>45748</c:v>
                </c:pt>
                <c:pt idx="340">
                  <c:v>45778</c:v>
                </c:pt>
                <c:pt idx="341">
                  <c:v>45809</c:v>
                </c:pt>
                <c:pt idx="342">
                  <c:v>45839</c:v>
                </c:pt>
                <c:pt idx="343">
                  <c:v>45870</c:v>
                </c:pt>
                <c:pt idx="344">
                  <c:v>45901</c:v>
                </c:pt>
                <c:pt idx="345">
                  <c:v>45931</c:v>
                </c:pt>
                <c:pt idx="346">
                  <c:v>45962</c:v>
                </c:pt>
                <c:pt idx="347">
                  <c:v>45992</c:v>
                </c:pt>
                <c:pt idx="348">
                  <c:v>46023</c:v>
                </c:pt>
                <c:pt idx="349">
                  <c:v>46054</c:v>
                </c:pt>
                <c:pt idx="350">
                  <c:v>46082</c:v>
                </c:pt>
                <c:pt idx="351">
                  <c:v>46113</c:v>
                </c:pt>
                <c:pt idx="352">
                  <c:v>46143</c:v>
                </c:pt>
                <c:pt idx="353">
                  <c:v>46174</c:v>
                </c:pt>
                <c:pt idx="354">
                  <c:v>46204</c:v>
                </c:pt>
                <c:pt idx="355">
                  <c:v>46235</c:v>
                </c:pt>
                <c:pt idx="356">
                  <c:v>46266</c:v>
                </c:pt>
                <c:pt idx="357">
                  <c:v>46296</c:v>
                </c:pt>
                <c:pt idx="358">
                  <c:v>46327</c:v>
                </c:pt>
                <c:pt idx="359">
                  <c:v>46357</c:v>
                </c:pt>
                <c:pt idx="360">
                  <c:v>46388</c:v>
                </c:pt>
                <c:pt idx="361">
                  <c:v>46419</c:v>
                </c:pt>
                <c:pt idx="362">
                  <c:v>46447</c:v>
                </c:pt>
                <c:pt idx="363">
                  <c:v>46478</c:v>
                </c:pt>
                <c:pt idx="364">
                  <c:v>46508</c:v>
                </c:pt>
                <c:pt idx="365">
                  <c:v>46539</c:v>
                </c:pt>
                <c:pt idx="366">
                  <c:v>46569</c:v>
                </c:pt>
                <c:pt idx="367">
                  <c:v>46600</c:v>
                </c:pt>
                <c:pt idx="368">
                  <c:v>46631</c:v>
                </c:pt>
                <c:pt idx="369">
                  <c:v>46661</c:v>
                </c:pt>
                <c:pt idx="370">
                  <c:v>46692</c:v>
                </c:pt>
                <c:pt idx="371">
                  <c:v>46722</c:v>
                </c:pt>
                <c:pt idx="372">
                  <c:v>46753</c:v>
                </c:pt>
                <c:pt idx="373">
                  <c:v>46784</c:v>
                </c:pt>
                <c:pt idx="374">
                  <c:v>46813</c:v>
                </c:pt>
                <c:pt idx="375">
                  <c:v>46844</c:v>
                </c:pt>
                <c:pt idx="376">
                  <c:v>46874</c:v>
                </c:pt>
                <c:pt idx="377">
                  <c:v>46905</c:v>
                </c:pt>
                <c:pt idx="378">
                  <c:v>46935</c:v>
                </c:pt>
                <c:pt idx="379">
                  <c:v>46966</c:v>
                </c:pt>
                <c:pt idx="380">
                  <c:v>46997</c:v>
                </c:pt>
                <c:pt idx="381">
                  <c:v>47027</c:v>
                </c:pt>
                <c:pt idx="382">
                  <c:v>47058</c:v>
                </c:pt>
                <c:pt idx="383">
                  <c:v>47088</c:v>
                </c:pt>
                <c:pt idx="384">
                  <c:v>47119</c:v>
                </c:pt>
                <c:pt idx="385">
                  <c:v>47150</c:v>
                </c:pt>
                <c:pt idx="386">
                  <c:v>47178</c:v>
                </c:pt>
                <c:pt idx="387">
                  <c:v>47209</c:v>
                </c:pt>
                <c:pt idx="388">
                  <c:v>47239</c:v>
                </c:pt>
                <c:pt idx="389">
                  <c:v>47270</c:v>
                </c:pt>
                <c:pt idx="390">
                  <c:v>47300</c:v>
                </c:pt>
                <c:pt idx="391">
                  <c:v>47331</c:v>
                </c:pt>
                <c:pt idx="392">
                  <c:v>47362</c:v>
                </c:pt>
                <c:pt idx="393">
                  <c:v>47392</c:v>
                </c:pt>
                <c:pt idx="394">
                  <c:v>47423</c:v>
                </c:pt>
                <c:pt idx="395">
                  <c:v>47453</c:v>
                </c:pt>
                <c:pt idx="396">
                  <c:v>47484</c:v>
                </c:pt>
                <c:pt idx="397">
                  <c:v>47515</c:v>
                </c:pt>
                <c:pt idx="398">
                  <c:v>47543</c:v>
                </c:pt>
                <c:pt idx="399">
                  <c:v>47574</c:v>
                </c:pt>
                <c:pt idx="400">
                  <c:v>47604</c:v>
                </c:pt>
                <c:pt idx="401">
                  <c:v>47635</c:v>
                </c:pt>
                <c:pt idx="402">
                  <c:v>47665</c:v>
                </c:pt>
                <c:pt idx="403">
                  <c:v>47696</c:v>
                </c:pt>
                <c:pt idx="404">
                  <c:v>47727</c:v>
                </c:pt>
                <c:pt idx="405">
                  <c:v>47757</c:v>
                </c:pt>
                <c:pt idx="406">
                  <c:v>47788</c:v>
                </c:pt>
                <c:pt idx="407">
                  <c:v>47818</c:v>
                </c:pt>
                <c:pt idx="408">
                  <c:v>47849</c:v>
                </c:pt>
                <c:pt idx="409">
                  <c:v>47880</c:v>
                </c:pt>
                <c:pt idx="410">
                  <c:v>47908</c:v>
                </c:pt>
                <c:pt idx="411">
                  <c:v>47939</c:v>
                </c:pt>
                <c:pt idx="412">
                  <c:v>47969</c:v>
                </c:pt>
                <c:pt idx="413">
                  <c:v>48000</c:v>
                </c:pt>
                <c:pt idx="414">
                  <c:v>48030</c:v>
                </c:pt>
                <c:pt idx="415">
                  <c:v>48061</c:v>
                </c:pt>
                <c:pt idx="416">
                  <c:v>48092</c:v>
                </c:pt>
                <c:pt idx="417">
                  <c:v>48122</c:v>
                </c:pt>
                <c:pt idx="418">
                  <c:v>48153</c:v>
                </c:pt>
                <c:pt idx="419">
                  <c:v>48183</c:v>
                </c:pt>
                <c:pt idx="420">
                  <c:v>48214</c:v>
                </c:pt>
                <c:pt idx="421">
                  <c:v>48245</c:v>
                </c:pt>
                <c:pt idx="422">
                  <c:v>48274</c:v>
                </c:pt>
                <c:pt idx="423">
                  <c:v>48305</c:v>
                </c:pt>
                <c:pt idx="424">
                  <c:v>48335</c:v>
                </c:pt>
                <c:pt idx="425">
                  <c:v>48366</c:v>
                </c:pt>
                <c:pt idx="426">
                  <c:v>48396</c:v>
                </c:pt>
                <c:pt idx="427">
                  <c:v>48427</c:v>
                </c:pt>
                <c:pt idx="428">
                  <c:v>48458</c:v>
                </c:pt>
                <c:pt idx="429">
                  <c:v>48488</c:v>
                </c:pt>
                <c:pt idx="430">
                  <c:v>48519</c:v>
                </c:pt>
                <c:pt idx="431">
                  <c:v>48549</c:v>
                </c:pt>
              </c:numCache>
            </c:numRef>
          </c:cat>
          <c:val>
            <c:numRef>
              <c:f>GBOND!$V$567:$V$998</c:f>
              <c:numCache>
                <c:formatCode>General</c:formatCode>
                <c:ptCount val="432"/>
                <c:pt idx="0">
                  <c:v>6.5790480000000002</c:v>
                </c:pt>
                <c:pt idx="1">
                  <c:v>6.4194740000000001</c:v>
                </c:pt>
                <c:pt idx="2">
                  <c:v>6.6944999999999997</c:v>
                </c:pt>
                <c:pt idx="3">
                  <c:v>6.8854550000000003</c:v>
                </c:pt>
                <c:pt idx="4">
                  <c:v>6.7109519999999998</c:v>
                </c:pt>
                <c:pt idx="5">
                  <c:v>6.4938099999999999</c:v>
                </c:pt>
                <c:pt idx="6">
                  <c:v>6.2204550000000003</c:v>
                </c:pt>
                <c:pt idx="7">
                  <c:v>6.2985709999999999</c:v>
                </c:pt>
                <c:pt idx="8">
                  <c:v>6.2085710000000001</c:v>
                </c:pt>
                <c:pt idx="9">
                  <c:v>6.0295449999999997</c:v>
                </c:pt>
                <c:pt idx="10">
                  <c:v>5.875</c:v>
                </c:pt>
                <c:pt idx="11">
                  <c:v>5.8086359999999999</c:v>
                </c:pt>
                <c:pt idx="12">
                  <c:v>5.5445000000000002</c:v>
                </c:pt>
                <c:pt idx="13">
                  <c:v>5.5747369999999998</c:v>
                </c:pt>
                <c:pt idx="14">
                  <c:v>5.6472730000000002</c:v>
                </c:pt>
                <c:pt idx="15">
                  <c:v>5.6376189999999999</c:v>
                </c:pt>
                <c:pt idx="16">
                  <c:v>5.6524999999999999</c:v>
                </c:pt>
                <c:pt idx="17">
                  <c:v>5.4963639999999998</c:v>
                </c:pt>
                <c:pt idx="18">
                  <c:v>5.4613639999999997</c:v>
                </c:pt>
                <c:pt idx="19">
                  <c:v>5.3419049999999997</c:v>
                </c:pt>
                <c:pt idx="20">
                  <c:v>4.806667</c:v>
                </c:pt>
                <c:pt idx="21">
                  <c:v>4.53</c:v>
                </c:pt>
                <c:pt idx="22">
                  <c:v>4.8273679999999999</c:v>
                </c:pt>
                <c:pt idx="23">
                  <c:v>4.6449999999999996</c:v>
                </c:pt>
                <c:pt idx="24">
                  <c:v>4.722105</c:v>
                </c:pt>
                <c:pt idx="25">
                  <c:v>4.9989470000000003</c:v>
                </c:pt>
                <c:pt idx="26">
                  <c:v>5.2326090000000001</c:v>
                </c:pt>
                <c:pt idx="27">
                  <c:v>5.184545</c:v>
                </c:pt>
                <c:pt idx="28">
                  <c:v>5.5395000000000003</c:v>
                </c:pt>
                <c:pt idx="29">
                  <c:v>5.8995449999999998</c:v>
                </c:pt>
                <c:pt idx="30">
                  <c:v>5.7919049999999999</c:v>
                </c:pt>
                <c:pt idx="31">
                  <c:v>5.9390910000000003</c:v>
                </c:pt>
                <c:pt idx="32">
                  <c:v>5.9152380000000004</c:v>
                </c:pt>
                <c:pt idx="33">
                  <c:v>6.1120000000000001</c:v>
                </c:pt>
                <c:pt idx="34">
                  <c:v>6.0339999999999998</c:v>
                </c:pt>
                <c:pt idx="35">
                  <c:v>6.275455</c:v>
                </c:pt>
                <c:pt idx="36">
                  <c:v>6.6609999999999996</c:v>
                </c:pt>
                <c:pt idx="37">
                  <c:v>6.5194999999999999</c:v>
                </c:pt>
                <c:pt idx="38">
                  <c:v>6.2565220000000004</c:v>
                </c:pt>
                <c:pt idx="39">
                  <c:v>5.990526</c:v>
                </c:pt>
                <c:pt idx="40">
                  <c:v>6.440455</c:v>
                </c:pt>
                <c:pt idx="41">
                  <c:v>6.0972730000000004</c:v>
                </c:pt>
                <c:pt idx="42">
                  <c:v>6.0540000000000003</c:v>
                </c:pt>
                <c:pt idx="43">
                  <c:v>5.8260870000000002</c:v>
                </c:pt>
                <c:pt idx="44">
                  <c:v>5.7990000000000004</c:v>
                </c:pt>
                <c:pt idx="45">
                  <c:v>5.7385710000000003</c:v>
                </c:pt>
                <c:pt idx="46">
                  <c:v>5.7171430000000001</c:v>
                </c:pt>
                <c:pt idx="47">
                  <c:v>5.2404999999999999</c:v>
                </c:pt>
                <c:pt idx="48">
                  <c:v>5.160952</c:v>
                </c:pt>
                <c:pt idx="49">
                  <c:v>5.0989469999999999</c:v>
                </c:pt>
                <c:pt idx="50">
                  <c:v>4.8854550000000003</c:v>
                </c:pt>
                <c:pt idx="51">
                  <c:v>5.141</c:v>
                </c:pt>
                <c:pt idx="52">
                  <c:v>5.3913640000000003</c:v>
                </c:pt>
                <c:pt idx="53">
                  <c:v>5.2842859999999998</c:v>
                </c:pt>
                <c:pt idx="54">
                  <c:v>5.2361899999999997</c:v>
                </c:pt>
                <c:pt idx="55">
                  <c:v>4.9713039999999999</c:v>
                </c:pt>
                <c:pt idx="56">
                  <c:v>4.7317650000000002</c:v>
                </c:pt>
                <c:pt idx="57">
                  <c:v>4.5668179999999996</c:v>
                </c:pt>
                <c:pt idx="58">
                  <c:v>4.6515000000000004</c:v>
                </c:pt>
                <c:pt idx="59">
                  <c:v>5.0875000000000004</c:v>
                </c:pt>
                <c:pt idx="60">
                  <c:v>5.0357139999999996</c:v>
                </c:pt>
                <c:pt idx="61">
                  <c:v>4.9115789999999997</c:v>
                </c:pt>
                <c:pt idx="62">
                  <c:v>5.2839999999999998</c:v>
                </c:pt>
                <c:pt idx="63">
                  <c:v>5.210909</c:v>
                </c:pt>
                <c:pt idx="64">
                  <c:v>5.1645450000000004</c:v>
                </c:pt>
                <c:pt idx="65">
                  <c:v>4.9264999999999999</c:v>
                </c:pt>
                <c:pt idx="66">
                  <c:v>4.6531820000000002</c:v>
                </c:pt>
                <c:pt idx="67">
                  <c:v>4.2572729999999996</c:v>
                </c:pt>
                <c:pt idx="68">
                  <c:v>3.87</c:v>
                </c:pt>
                <c:pt idx="69">
                  <c:v>3.940909</c:v>
                </c:pt>
                <c:pt idx="70">
                  <c:v>4.0484210000000003</c:v>
                </c:pt>
                <c:pt idx="71">
                  <c:v>4.032381</c:v>
                </c:pt>
                <c:pt idx="72">
                  <c:v>4.0485709999999999</c:v>
                </c:pt>
                <c:pt idx="73">
                  <c:v>3.9026320000000001</c:v>
                </c:pt>
                <c:pt idx="74">
                  <c:v>3.8071429999999999</c:v>
                </c:pt>
                <c:pt idx="75">
                  <c:v>3.9585710000000001</c:v>
                </c:pt>
                <c:pt idx="76">
                  <c:v>3.569048</c:v>
                </c:pt>
                <c:pt idx="77">
                  <c:v>3.3342860000000001</c:v>
                </c:pt>
                <c:pt idx="78">
                  <c:v>3.9754550000000002</c:v>
                </c:pt>
                <c:pt idx="79">
                  <c:v>4.4452379999999998</c:v>
                </c:pt>
                <c:pt idx="80">
                  <c:v>4.274286</c:v>
                </c:pt>
                <c:pt idx="81">
                  <c:v>4.2904549999999997</c:v>
                </c:pt>
                <c:pt idx="82">
                  <c:v>4.3</c:v>
                </c:pt>
                <c:pt idx="83">
                  <c:v>4.2677269999999998</c:v>
                </c:pt>
                <c:pt idx="84">
                  <c:v>4.1505000000000001</c:v>
                </c:pt>
                <c:pt idx="85">
                  <c:v>4.0842109999999998</c:v>
                </c:pt>
                <c:pt idx="86">
                  <c:v>3.8265220000000002</c:v>
                </c:pt>
                <c:pt idx="87">
                  <c:v>4.3476189999999999</c:v>
                </c:pt>
                <c:pt idx="88">
                  <c:v>4.7154999999999996</c:v>
                </c:pt>
                <c:pt idx="89">
                  <c:v>4.7338100000000001</c:v>
                </c:pt>
                <c:pt idx="90">
                  <c:v>4.4980950000000002</c:v>
                </c:pt>
                <c:pt idx="91">
                  <c:v>4.2813639999999999</c:v>
                </c:pt>
                <c:pt idx="92">
                  <c:v>4.1257140000000003</c:v>
                </c:pt>
                <c:pt idx="93">
                  <c:v>4.0970000000000004</c:v>
                </c:pt>
                <c:pt idx="94">
                  <c:v>4.194</c:v>
                </c:pt>
                <c:pt idx="95">
                  <c:v>4.2309089999999996</c:v>
                </c:pt>
                <c:pt idx="96">
                  <c:v>4.2214999999999998</c:v>
                </c:pt>
                <c:pt idx="97">
                  <c:v>4.1652630000000004</c:v>
                </c:pt>
                <c:pt idx="98">
                  <c:v>4.4977270000000003</c:v>
                </c:pt>
                <c:pt idx="99">
                  <c:v>4.3409519999999997</c:v>
                </c:pt>
                <c:pt idx="100">
                  <c:v>4.1442860000000001</c:v>
                </c:pt>
                <c:pt idx="101">
                  <c:v>3.9981819999999999</c:v>
                </c:pt>
                <c:pt idx="102">
                  <c:v>4.1775000000000002</c:v>
                </c:pt>
                <c:pt idx="103">
                  <c:v>4.2626090000000003</c:v>
                </c:pt>
                <c:pt idx="104">
                  <c:v>4.1990480000000003</c:v>
                </c:pt>
                <c:pt idx="105">
                  <c:v>4.4634999999999998</c:v>
                </c:pt>
                <c:pt idx="106">
                  <c:v>4.5350000000000001</c:v>
                </c:pt>
                <c:pt idx="107">
                  <c:v>4.4671430000000001</c:v>
                </c:pt>
                <c:pt idx="108">
                  <c:v>4.4160000000000004</c:v>
                </c:pt>
                <c:pt idx="109">
                  <c:v>4.5689469999999996</c:v>
                </c:pt>
                <c:pt idx="110">
                  <c:v>4.7239129999999996</c:v>
                </c:pt>
                <c:pt idx="111">
                  <c:v>4.990526</c:v>
                </c:pt>
                <c:pt idx="112">
                  <c:v>5.1100000000000003</c:v>
                </c:pt>
                <c:pt idx="113">
                  <c:v>5.1063640000000001</c:v>
                </c:pt>
                <c:pt idx="114">
                  <c:v>5.0875000000000004</c:v>
                </c:pt>
                <c:pt idx="115">
                  <c:v>4.8765219999999996</c:v>
                </c:pt>
                <c:pt idx="116">
                  <c:v>4.7190000000000003</c:v>
                </c:pt>
                <c:pt idx="117">
                  <c:v>4.7290479999999997</c:v>
                </c:pt>
                <c:pt idx="118">
                  <c:v>4.5952380000000002</c:v>
                </c:pt>
                <c:pt idx="119">
                  <c:v>4.5644999999999998</c:v>
                </c:pt>
                <c:pt idx="120">
                  <c:v>4.7595239999999999</c:v>
                </c:pt>
                <c:pt idx="121">
                  <c:v>4.7226319999999999</c:v>
                </c:pt>
                <c:pt idx="122">
                  <c:v>4.5645449999999999</c:v>
                </c:pt>
                <c:pt idx="123">
                  <c:v>4.69381</c:v>
                </c:pt>
                <c:pt idx="124">
                  <c:v>4.7463639999999998</c:v>
                </c:pt>
                <c:pt idx="125">
                  <c:v>5.1028570000000002</c:v>
                </c:pt>
                <c:pt idx="126">
                  <c:v>5.0042859999999996</c:v>
                </c:pt>
                <c:pt idx="127">
                  <c:v>4.6747829999999997</c:v>
                </c:pt>
                <c:pt idx="128">
                  <c:v>4.521579</c:v>
                </c:pt>
                <c:pt idx="129">
                  <c:v>4.5277269999999996</c:v>
                </c:pt>
                <c:pt idx="130">
                  <c:v>4.1485000000000003</c:v>
                </c:pt>
                <c:pt idx="131">
                  <c:v>4.0975000000000001</c:v>
                </c:pt>
                <c:pt idx="132">
                  <c:v>3.7442859999999998</c:v>
                </c:pt>
                <c:pt idx="133">
                  <c:v>3.7374999999999998</c:v>
                </c:pt>
                <c:pt idx="134">
                  <c:v>3.51</c:v>
                </c:pt>
                <c:pt idx="135">
                  <c:v>3.6749999999999998</c:v>
                </c:pt>
                <c:pt idx="136">
                  <c:v>3.88</c:v>
                </c:pt>
                <c:pt idx="137">
                  <c:v>4.0995239999999997</c:v>
                </c:pt>
                <c:pt idx="138">
                  <c:v>4.007727</c:v>
                </c:pt>
                <c:pt idx="139">
                  <c:v>3.8857140000000001</c:v>
                </c:pt>
                <c:pt idx="140">
                  <c:v>3.6861899999999999</c:v>
                </c:pt>
                <c:pt idx="141">
                  <c:v>3.8140909999999999</c:v>
                </c:pt>
                <c:pt idx="142">
                  <c:v>3.5266670000000002</c:v>
                </c:pt>
                <c:pt idx="143">
                  <c:v>2.4163640000000002</c:v>
                </c:pt>
                <c:pt idx="144">
                  <c:v>2.5175000000000001</c:v>
                </c:pt>
                <c:pt idx="145">
                  <c:v>2.87</c:v>
                </c:pt>
                <c:pt idx="146">
                  <c:v>2.8195450000000002</c:v>
                </c:pt>
                <c:pt idx="147">
                  <c:v>2.9271430000000001</c:v>
                </c:pt>
                <c:pt idx="148">
                  <c:v>3.2930000000000001</c:v>
                </c:pt>
                <c:pt idx="149">
                  <c:v>3.7218179999999998</c:v>
                </c:pt>
                <c:pt idx="150">
                  <c:v>3.5622729999999998</c:v>
                </c:pt>
                <c:pt idx="151">
                  <c:v>3.5871430000000002</c:v>
                </c:pt>
                <c:pt idx="152">
                  <c:v>3.4019050000000002</c:v>
                </c:pt>
                <c:pt idx="153">
                  <c:v>3.3876189999999999</c:v>
                </c:pt>
                <c:pt idx="154">
                  <c:v>3.4026320000000001</c:v>
                </c:pt>
                <c:pt idx="155">
                  <c:v>3.59</c:v>
                </c:pt>
                <c:pt idx="156">
                  <c:v>3.733158</c:v>
                </c:pt>
                <c:pt idx="157">
                  <c:v>3.6863160000000001</c:v>
                </c:pt>
                <c:pt idx="158">
                  <c:v>3.724783</c:v>
                </c:pt>
                <c:pt idx="159">
                  <c:v>3.8468179999999998</c:v>
                </c:pt>
                <c:pt idx="160">
                  <c:v>3.4147620000000001</c:v>
                </c:pt>
                <c:pt idx="161">
                  <c:v>3.204091</c:v>
                </c:pt>
                <c:pt idx="162">
                  <c:v>3.01</c:v>
                </c:pt>
                <c:pt idx="163">
                  <c:v>2.698636</c:v>
                </c:pt>
                <c:pt idx="164">
                  <c:v>2.65</c:v>
                </c:pt>
                <c:pt idx="165">
                  <c:v>2.532381</c:v>
                </c:pt>
                <c:pt idx="166">
                  <c:v>2.7604549999999999</c:v>
                </c:pt>
                <c:pt idx="167">
                  <c:v>3.2952170000000001</c:v>
                </c:pt>
                <c:pt idx="168">
                  <c:v>3.390952</c:v>
                </c:pt>
                <c:pt idx="169">
                  <c:v>3.5764999999999998</c:v>
                </c:pt>
                <c:pt idx="170">
                  <c:v>3.4143479999999999</c:v>
                </c:pt>
                <c:pt idx="171">
                  <c:v>3.451905</c:v>
                </c:pt>
                <c:pt idx="172">
                  <c:v>3.1618179999999998</c:v>
                </c:pt>
                <c:pt idx="173">
                  <c:v>3.0022730000000002</c:v>
                </c:pt>
                <c:pt idx="174">
                  <c:v>3.0095239999999999</c:v>
                </c:pt>
                <c:pt idx="175">
                  <c:v>2.2978260000000001</c:v>
                </c:pt>
                <c:pt idx="176">
                  <c:v>1.974091</c:v>
                </c:pt>
                <c:pt idx="177">
                  <c:v>2.1447620000000001</c:v>
                </c:pt>
                <c:pt idx="178">
                  <c:v>2.0040909999999998</c:v>
                </c:pt>
                <c:pt idx="179">
                  <c:v>1.9786360000000001</c:v>
                </c:pt>
                <c:pt idx="180">
                  <c:v>1.9554549999999999</c:v>
                </c:pt>
                <c:pt idx="181">
                  <c:v>1.965714</c:v>
                </c:pt>
                <c:pt idx="182">
                  <c:v>2.171818</c:v>
                </c:pt>
                <c:pt idx="183">
                  <c:v>2.0495239999999999</c:v>
                </c:pt>
                <c:pt idx="184">
                  <c:v>1.797391</c:v>
                </c:pt>
                <c:pt idx="185">
                  <c:v>1.6219049999999999</c:v>
                </c:pt>
                <c:pt idx="186">
                  <c:v>1.5304549999999999</c:v>
                </c:pt>
                <c:pt idx="187">
                  <c:v>1.6760870000000001</c:v>
                </c:pt>
                <c:pt idx="188">
                  <c:v>1.7150000000000001</c:v>
                </c:pt>
                <c:pt idx="189">
                  <c:v>1.7426090000000001</c:v>
                </c:pt>
                <c:pt idx="190">
                  <c:v>1.6477269999999999</c:v>
                </c:pt>
                <c:pt idx="191">
                  <c:v>1.7195240000000001</c:v>
                </c:pt>
                <c:pt idx="192">
                  <c:v>1.902174</c:v>
                </c:pt>
                <c:pt idx="193">
                  <c:v>1.982</c:v>
                </c:pt>
                <c:pt idx="194">
                  <c:v>1.9528570000000001</c:v>
                </c:pt>
                <c:pt idx="195">
                  <c:v>1.757727</c:v>
                </c:pt>
                <c:pt idx="196">
                  <c:v>1.927826</c:v>
                </c:pt>
                <c:pt idx="197">
                  <c:v>2.2999999999999998</c:v>
                </c:pt>
                <c:pt idx="198">
                  <c:v>2.5782609999999999</c:v>
                </c:pt>
                <c:pt idx="199">
                  <c:v>2.7372730000000001</c:v>
                </c:pt>
                <c:pt idx="200">
                  <c:v>2.805714</c:v>
                </c:pt>
                <c:pt idx="201">
                  <c:v>2.617391</c:v>
                </c:pt>
                <c:pt idx="202">
                  <c:v>2.7185709999999998</c:v>
                </c:pt>
                <c:pt idx="203">
                  <c:v>2.9036360000000001</c:v>
                </c:pt>
                <c:pt idx="204">
                  <c:v>2.862174</c:v>
                </c:pt>
                <c:pt idx="205">
                  <c:v>2.71</c:v>
                </c:pt>
                <c:pt idx="206">
                  <c:v>2.7228569999999999</c:v>
                </c:pt>
                <c:pt idx="207">
                  <c:v>2.704091</c:v>
                </c:pt>
                <c:pt idx="208">
                  <c:v>2.5550000000000002</c:v>
                </c:pt>
                <c:pt idx="209">
                  <c:v>2.5976189999999999</c:v>
                </c:pt>
                <c:pt idx="210">
                  <c:v>2.545652</c:v>
                </c:pt>
                <c:pt idx="211">
                  <c:v>2.419524</c:v>
                </c:pt>
                <c:pt idx="212">
                  <c:v>2.5245449999999998</c:v>
                </c:pt>
                <c:pt idx="213">
                  <c:v>2.3030430000000002</c:v>
                </c:pt>
                <c:pt idx="214">
                  <c:v>2.3224999999999998</c:v>
                </c:pt>
                <c:pt idx="215">
                  <c:v>2.209565</c:v>
                </c:pt>
                <c:pt idx="216">
                  <c:v>1.891364</c:v>
                </c:pt>
                <c:pt idx="217">
                  <c:v>1.9775</c:v>
                </c:pt>
                <c:pt idx="218">
                  <c:v>2.0422729999999998</c:v>
                </c:pt>
                <c:pt idx="219">
                  <c:v>1.934545</c:v>
                </c:pt>
                <c:pt idx="220">
                  <c:v>2.197619</c:v>
                </c:pt>
                <c:pt idx="221">
                  <c:v>2.362727</c:v>
                </c:pt>
                <c:pt idx="222">
                  <c:v>2.327391</c:v>
                </c:pt>
                <c:pt idx="223">
                  <c:v>2.1666669999999999</c:v>
                </c:pt>
                <c:pt idx="224">
                  <c:v>2.170909</c:v>
                </c:pt>
                <c:pt idx="225">
                  <c:v>2.0709089999999999</c:v>
                </c:pt>
                <c:pt idx="226">
                  <c:v>2.2647620000000002</c:v>
                </c:pt>
                <c:pt idx="227">
                  <c:v>2.2426089999999999</c:v>
                </c:pt>
                <c:pt idx="228">
                  <c:v>2.0909520000000001</c:v>
                </c:pt>
                <c:pt idx="229">
                  <c:v>1.7776190000000001</c:v>
                </c:pt>
                <c:pt idx="230">
                  <c:v>1.88913</c:v>
                </c:pt>
                <c:pt idx="231">
                  <c:v>1.804762</c:v>
                </c:pt>
                <c:pt idx="232">
                  <c:v>1.8077270000000001</c:v>
                </c:pt>
                <c:pt idx="233">
                  <c:v>1.644091</c:v>
                </c:pt>
                <c:pt idx="234">
                  <c:v>1.501905</c:v>
                </c:pt>
                <c:pt idx="235">
                  <c:v>1.556087</c:v>
                </c:pt>
                <c:pt idx="236">
                  <c:v>1.628182</c:v>
                </c:pt>
                <c:pt idx="237">
                  <c:v>1.762381</c:v>
                </c:pt>
                <c:pt idx="238">
                  <c:v>2.150909</c:v>
                </c:pt>
                <c:pt idx="239">
                  <c:v>2.493182</c:v>
                </c:pt>
                <c:pt idx="240">
                  <c:v>2.4300000000000002</c:v>
                </c:pt>
                <c:pt idx="241">
                  <c:v>2.42</c:v>
                </c:pt>
                <c:pt idx="242">
                  <c:v>2.4813040000000002</c:v>
                </c:pt>
                <c:pt idx="243">
                  <c:v>2.2934999999999999</c:v>
                </c:pt>
                <c:pt idx="244">
                  <c:v>2.3004349999999998</c:v>
                </c:pt>
                <c:pt idx="245">
                  <c:v>2.1863640000000002</c:v>
                </c:pt>
                <c:pt idx="246">
                  <c:v>2.3185709999999999</c:v>
                </c:pt>
                <c:pt idx="247">
                  <c:v>2.20913</c:v>
                </c:pt>
                <c:pt idx="248">
                  <c:v>2.1990479999999999</c:v>
                </c:pt>
                <c:pt idx="249">
                  <c:v>2.3595449999999998</c:v>
                </c:pt>
                <c:pt idx="250">
                  <c:v>2.3522729999999998</c:v>
                </c:pt>
                <c:pt idx="251">
                  <c:v>2.407143</c:v>
                </c:pt>
                <c:pt idx="252">
                  <c:v>2.574783</c:v>
                </c:pt>
                <c:pt idx="253">
                  <c:v>2.8610000000000002</c:v>
                </c:pt>
                <c:pt idx="254">
                  <c:v>2.8377270000000001</c:v>
                </c:pt>
                <c:pt idx="255">
                  <c:v>2.8680949999999998</c:v>
                </c:pt>
                <c:pt idx="256">
                  <c:v>2.9760870000000001</c:v>
                </c:pt>
                <c:pt idx="257">
                  <c:v>2.9123809999999999</c:v>
                </c:pt>
                <c:pt idx="258">
                  <c:v>2.8868179999999999</c:v>
                </c:pt>
                <c:pt idx="259">
                  <c:v>2.8891300000000002</c:v>
                </c:pt>
                <c:pt idx="260">
                  <c:v>2.9965000000000002</c:v>
                </c:pt>
                <c:pt idx="261">
                  <c:v>3.1552169999999999</c:v>
                </c:pt>
                <c:pt idx="262">
                  <c:v>3.1177269999999999</c:v>
                </c:pt>
                <c:pt idx="263">
                  <c:v>2.8328570000000002</c:v>
                </c:pt>
                <c:pt idx="264">
                  <c:v>2.715652</c:v>
                </c:pt>
                <c:pt idx="265">
                  <c:v>2.6755</c:v>
                </c:pt>
                <c:pt idx="266">
                  <c:v>2.5709520000000001</c:v>
                </c:pt>
                <c:pt idx="267">
                  <c:v>2.533182</c:v>
                </c:pt>
                <c:pt idx="268">
                  <c:v>2.3921739999999998</c:v>
                </c:pt>
                <c:pt idx="269">
                  <c:v>2.0739999999999998</c:v>
                </c:pt>
                <c:pt idx="270">
                  <c:v>2.0543480000000001</c:v>
                </c:pt>
                <c:pt idx="271">
                  <c:v>1.6263639999999999</c:v>
                </c:pt>
                <c:pt idx="272">
                  <c:v>1.6995</c:v>
                </c:pt>
                <c:pt idx="273">
                  <c:v>1.7068179999999999</c:v>
                </c:pt>
                <c:pt idx="274">
                  <c:v>1.8121050000000001</c:v>
                </c:pt>
                <c:pt idx="275">
                  <c:v>1.862857</c:v>
                </c:pt>
                <c:pt idx="276">
                  <c:v>1.757619</c:v>
                </c:pt>
                <c:pt idx="277">
                  <c:v>1.504211</c:v>
                </c:pt>
                <c:pt idx="278">
                  <c:v>0.87</c:v>
                </c:pt>
                <c:pt idx="279">
                  <c:v>0.65761899999999995</c:v>
                </c:pt>
                <c:pt idx="280">
                  <c:v>0.67400000000000004</c:v>
                </c:pt>
                <c:pt idx="281">
                  <c:v>0.72863599999999995</c:v>
                </c:pt>
                <c:pt idx="282">
                  <c:v>0.62363599999999997</c:v>
                </c:pt>
                <c:pt idx="283">
                  <c:v>0.65</c:v>
                </c:pt>
                <c:pt idx="284">
                  <c:v>0.67952400000000002</c:v>
                </c:pt>
                <c:pt idx="285">
                  <c:v>0.78714300000000004</c:v>
                </c:pt>
                <c:pt idx="286">
                  <c:v>0.87</c:v>
                </c:pt>
                <c:pt idx="287">
                  <c:v>0.93363600000000002</c:v>
                </c:pt>
                <c:pt idx="288">
                  <c:v>1.081053</c:v>
                </c:pt>
                <c:pt idx="289">
                  <c:v>1.257895</c:v>
                </c:pt>
                <c:pt idx="290">
                  <c:v>1.61087</c:v>
                </c:pt>
                <c:pt idx="291">
                  <c:v>1.635</c:v>
                </c:pt>
                <c:pt idx="292">
                  <c:v>1.621</c:v>
                </c:pt>
                <c:pt idx="293">
                  <c:v>1.519091</c:v>
                </c:pt>
                <c:pt idx="294">
                  <c:v>1.3185709999999999</c:v>
                </c:pt>
                <c:pt idx="295">
                  <c:v>1.283182</c:v>
                </c:pt>
                <c:pt idx="296">
                  <c:v>1.374762</c:v>
                </c:pt>
                <c:pt idx="297">
                  <c:v>1.5825</c:v>
                </c:pt>
                <c:pt idx="298">
                  <c:v>1.5595000000000001</c:v>
                </c:pt>
                <c:pt idx="299">
                  <c:v>1.4650000000000001</c:v>
                </c:pt>
                <c:pt idx="300">
                  <c:v>1.764</c:v>
                </c:pt>
                <c:pt idx="301">
                  <c:v>1.9342109999999999</c:v>
                </c:pt>
                <c:pt idx="302">
                  <c:v>2.1278260000000002</c:v>
                </c:pt>
                <c:pt idx="303">
                  <c:v>2.7475000000000001</c:v>
                </c:pt>
                <c:pt idx="304">
                  <c:v>2.8980950000000001</c:v>
                </c:pt>
                <c:pt idx="305">
                  <c:v>3.1433330000000002</c:v>
                </c:pt>
                <c:pt idx="306">
                  <c:v>2.8959999999999999</c:v>
                </c:pt>
                <c:pt idx="307">
                  <c:v>2.8978259999999998</c:v>
                </c:pt>
                <c:pt idx="308">
                  <c:v>3.5190480000000002</c:v>
                </c:pt>
                <c:pt idx="309">
                  <c:v>3.9834999999999998</c:v>
                </c:pt>
                <c:pt idx="310">
                  <c:v>3.891</c:v>
                </c:pt>
                <c:pt idx="311">
                  <c:v>3.88</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numCache>
            </c:numRef>
          </c:val>
          <c:smooth val="0"/>
          <c:extLst xmlns:c15="http://schemas.microsoft.com/office/drawing/2012/chart">
            <c:ext xmlns:c16="http://schemas.microsoft.com/office/drawing/2014/chart" uri="{C3380CC4-5D6E-409C-BE32-E72D297353CC}">
              <c16:uniqueId val="{00000001-1D42-46C3-BE8E-9A9979EE251B}"/>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2"/>
          <c:order val="2"/>
          <c:tx>
            <c:strRef>
              <c:f>GBOND!$W$2</c:f>
              <c:strCache>
                <c:ptCount val="1"/>
                <c:pt idx="0">
                  <c:v>3.88%</c:v>
                </c:pt>
              </c:strCache>
            </c:strRef>
          </c:tx>
          <c:spPr>
            <a:ln w="19050">
              <a:noFill/>
            </a:ln>
          </c:spPr>
          <c:marker>
            <c:symbol val="none"/>
          </c:marker>
          <c:dLbls>
            <c:dLbl>
              <c:idx val="307"/>
              <c:layout>
                <c:manualLayout>
                  <c:x val="1.4362657091560886E-3"/>
                  <c:y val="-1.633986928104587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487C-4A52-8B92-5EBF4C53C57F}"/>
                </c:ext>
              </c:extLst>
            </c:dLbl>
            <c:dLbl>
              <c:idx val="308"/>
              <c:layout>
                <c:manualLayout>
                  <c:x val="-1.0532493528214745E-16"/>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454F-48BC-BC92-0F1A5DCF45CF}"/>
                </c:ext>
              </c:extLst>
            </c:dLbl>
            <c:dLbl>
              <c:idx val="309"/>
              <c:layout>
                <c:manualLayout>
                  <c:x val="0"/>
                  <c:y val="-1.96078431372549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E408-4B85-A163-52EBD58E1157}"/>
                </c:ext>
              </c:extLst>
            </c:dLbl>
            <c:dLbl>
              <c:idx val="310"/>
              <c:layout>
                <c:manualLayout>
                  <c:x val="4.3087971274685813E-3"/>
                  <c:y val="6.209150326797385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86C2-4282-AC38-8D1A733F0CA9}"/>
                </c:ext>
              </c:extLst>
            </c:dLbl>
            <c:dLbl>
              <c:idx val="311"/>
              <c:layout>
                <c:manualLayout>
                  <c:x val="1.4362657091559832E-3"/>
                  <c:y val="5.228758169934640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60F6-4224-9B6C-787C50C5879D}"/>
                </c:ext>
              </c:extLst>
            </c:dLbl>
            <c:spPr>
              <a:noFill/>
              <a:ln>
                <a:noFill/>
              </a:ln>
              <a:effectLst/>
            </c:spPr>
            <c:txPr>
              <a:bodyPr wrap="square" lIns="38100" tIns="19050" rIns="38100" bIns="19050" anchor="ctr">
                <a:spAutoFit/>
              </a:bodyPr>
              <a:lstStyle/>
              <a:p>
                <a:pPr>
                  <a:defRPr sz="2000">
                    <a:solidFill>
                      <a:srgbClr val="183961"/>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GBOND!$W$567:$W$998</c:f>
              <c:numCache>
                <c:formatCode>General</c:formatCode>
                <c:ptCount val="43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3.88</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numCache>
            </c:numRef>
          </c:val>
          <c:smooth val="0"/>
          <c:extLst>
            <c:ext xmlns:c16="http://schemas.microsoft.com/office/drawing/2014/chart" uri="{C3380CC4-5D6E-409C-BE32-E72D297353CC}">
              <c16:uniqueId val="{00000002-1D42-46C3-BE8E-9A9979EE251B}"/>
            </c:ext>
          </c:extLst>
        </c:ser>
        <c:ser>
          <c:idx val="1"/>
          <c:order val="3"/>
          <c:tx>
            <c:v>3-Month Yield - Raw Data</c:v>
          </c:tx>
          <c:spPr>
            <a:ln w="50800">
              <a:solidFill>
                <a:srgbClr val="33CCCC"/>
              </a:solidFill>
            </a:ln>
            <a:effectLst>
              <a:outerShdw blurRad="38100" dist="25400" dir="5400000" algn="ctr" rotWithShape="0">
                <a:srgbClr val="000000">
                  <a:alpha val="95000"/>
                </a:srgbClr>
              </a:outerShdw>
            </a:effectLst>
          </c:spPr>
          <c:marker>
            <c:symbol val="none"/>
          </c:marker>
          <c:val>
            <c:numRef>
              <c:f>'3MOTBOND'!$V$182:$V$613</c:f>
              <c:numCache>
                <c:formatCode>General</c:formatCode>
                <c:ptCount val="432"/>
                <c:pt idx="0">
                  <c:v>5.1657142857</c:v>
                </c:pt>
                <c:pt idx="1">
                  <c:v>5.1421052631000004</c:v>
                </c:pt>
                <c:pt idx="2">
                  <c:v>5.2845000000000004</c:v>
                </c:pt>
                <c:pt idx="3">
                  <c:v>5.3045454545000004</c:v>
                </c:pt>
                <c:pt idx="4">
                  <c:v>5.1966666665999997</c:v>
                </c:pt>
                <c:pt idx="5">
                  <c:v>5.0709523808999997</c:v>
                </c:pt>
                <c:pt idx="6">
                  <c:v>5.1945454545</c:v>
                </c:pt>
                <c:pt idx="7">
                  <c:v>5.2795238094999997</c:v>
                </c:pt>
                <c:pt idx="8">
                  <c:v>5.0847619046999997</c:v>
                </c:pt>
                <c:pt idx="9">
                  <c:v>5.1127272726999999</c:v>
                </c:pt>
                <c:pt idx="10">
                  <c:v>5.2811111111000004</c:v>
                </c:pt>
                <c:pt idx="11">
                  <c:v>5.3045454545000004</c:v>
                </c:pt>
                <c:pt idx="12">
                  <c:v>5.1790000000000003</c:v>
                </c:pt>
                <c:pt idx="13">
                  <c:v>5.23</c:v>
                </c:pt>
                <c:pt idx="14">
                  <c:v>5.1618181818000002</c:v>
                </c:pt>
                <c:pt idx="15">
                  <c:v>5.0828571428</c:v>
                </c:pt>
                <c:pt idx="16">
                  <c:v>5.14</c:v>
                </c:pt>
                <c:pt idx="17">
                  <c:v>5.1240909090000004</c:v>
                </c:pt>
                <c:pt idx="18">
                  <c:v>5.0945454545000004</c:v>
                </c:pt>
                <c:pt idx="19">
                  <c:v>5.0409523809000003</c:v>
                </c:pt>
                <c:pt idx="20">
                  <c:v>4.7390476189999999</c:v>
                </c:pt>
                <c:pt idx="21">
                  <c:v>4.0704761904</c:v>
                </c:pt>
                <c:pt idx="22">
                  <c:v>4.5310526314999997</c:v>
                </c:pt>
                <c:pt idx="23">
                  <c:v>4.4968181818000001</c:v>
                </c:pt>
                <c:pt idx="24">
                  <c:v>4.4463157893999998</c:v>
                </c:pt>
                <c:pt idx="25">
                  <c:v>4.5552631577999998</c:v>
                </c:pt>
                <c:pt idx="26">
                  <c:v>4.5665217390999997</c:v>
                </c:pt>
                <c:pt idx="27">
                  <c:v>4.4090909089999997</c:v>
                </c:pt>
                <c:pt idx="28">
                  <c:v>4.6310000000000002</c:v>
                </c:pt>
                <c:pt idx="29">
                  <c:v>4.7154545454000001</c:v>
                </c:pt>
                <c:pt idx="30">
                  <c:v>4.6857142856999996</c:v>
                </c:pt>
                <c:pt idx="31">
                  <c:v>4.8736363636000002</c:v>
                </c:pt>
                <c:pt idx="32">
                  <c:v>4.8223809522999996</c:v>
                </c:pt>
                <c:pt idx="33">
                  <c:v>5.0235000000000003</c:v>
                </c:pt>
                <c:pt idx="34">
                  <c:v>5.2275</c:v>
                </c:pt>
                <c:pt idx="35">
                  <c:v>5.3568181817999996</c:v>
                </c:pt>
                <c:pt idx="36">
                  <c:v>5.4989999999999997</c:v>
                </c:pt>
                <c:pt idx="37">
                  <c:v>5.7270000000000003</c:v>
                </c:pt>
                <c:pt idx="38">
                  <c:v>5.8639130434000002</c:v>
                </c:pt>
                <c:pt idx="39">
                  <c:v>5.8215789472999999</c:v>
                </c:pt>
                <c:pt idx="40">
                  <c:v>5.9945454544999999</c:v>
                </c:pt>
                <c:pt idx="41">
                  <c:v>5.8618181818000004</c:v>
                </c:pt>
                <c:pt idx="42">
                  <c:v>6.1425000000000001</c:v>
                </c:pt>
                <c:pt idx="43">
                  <c:v>6.2773913043</c:v>
                </c:pt>
                <c:pt idx="44">
                  <c:v>6.1749999999999998</c:v>
                </c:pt>
                <c:pt idx="45">
                  <c:v>6.2947619046999996</c:v>
                </c:pt>
                <c:pt idx="46">
                  <c:v>6.3561904761000001</c:v>
                </c:pt>
                <c:pt idx="47">
                  <c:v>5.9370000000000003</c:v>
                </c:pt>
                <c:pt idx="48">
                  <c:v>5.2852380952000004</c:v>
                </c:pt>
                <c:pt idx="49">
                  <c:v>5.0052631578</c:v>
                </c:pt>
                <c:pt idx="50">
                  <c:v>4.5354545454000004</c:v>
                </c:pt>
                <c:pt idx="51">
                  <c:v>3.9660000000000002</c:v>
                </c:pt>
                <c:pt idx="52">
                  <c:v>3.7031818181</c:v>
                </c:pt>
                <c:pt idx="53">
                  <c:v>3.5652380951999998</c:v>
                </c:pt>
                <c:pt idx="54">
                  <c:v>3.5933333332999999</c:v>
                </c:pt>
                <c:pt idx="55">
                  <c:v>3.4378260868999999</c:v>
                </c:pt>
                <c:pt idx="56">
                  <c:v>2.6923529410999998</c:v>
                </c:pt>
                <c:pt idx="57">
                  <c:v>2.1977272726999999</c:v>
                </c:pt>
                <c:pt idx="58">
                  <c:v>1.9065000000000001</c:v>
                </c:pt>
                <c:pt idx="59">
                  <c:v>1.72</c:v>
                </c:pt>
                <c:pt idx="60">
                  <c:v>1.6847619047</c:v>
                </c:pt>
                <c:pt idx="61">
                  <c:v>1.7568421052000001</c:v>
                </c:pt>
                <c:pt idx="62">
                  <c:v>1.825</c:v>
                </c:pt>
                <c:pt idx="63">
                  <c:v>1.7450000000000001</c:v>
                </c:pt>
                <c:pt idx="64">
                  <c:v>1.7604545454</c:v>
                </c:pt>
                <c:pt idx="65">
                  <c:v>1.732</c:v>
                </c:pt>
                <c:pt idx="66">
                  <c:v>1.7136363636</c:v>
                </c:pt>
                <c:pt idx="67">
                  <c:v>1.6472727272000001</c:v>
                </c:pt>
                <c:pt idx="68">
                  <c:v>1.659</c:v>
                </c:pt>
                <c:pt idx="69">
                  <c:v>1.61</c:v>
                </c:pt>
                <c:pt idx="70">
                  <c:v>1.2547368421</c:v>
                </c:pt>
                <c:pt idx="71">
                  <c:v>1.2109523809</c:v>
                </c:pt>
                <c:pt idx="72">
                  <c:v>1.1890476189999999</c:v>
                </c:pt>
                <c:pt idx="73">
                  <c:v>1.1852631577999999</c:v>
                </c:pt>
                <c:pt idx="74">
                  <c:v>1.1509523809</c:v>
                </c:pt>
                <c:pt idx="75">
                  <c:v>1.1523809522999999</c:v>
                </c:pt>
                <c:pt idx="76">
                  <c:v>1.088095238</c:v>
                </c:pt>
                <c:pt idx="77">
                  <c:v>0.93619047609999995</c:v>
                </c:pt>
                <c:pt idx="78">
                  <c:v>0.92045454540000005</c:v>
                </c:pt>
                <c:pt idx="79">
                  <c:v>0.96904761900000003</c:v>
                </c:pt>
                <c:pt idx="80">
                  <c:v>0.95523809520000003</c:v>
                </c:pt>
                <c:pt idx="81">
                  <c:v>0.94181818179999999</c:v>
                </c:pt>
                <c:pt idx="82">
                  <c:v>0.95222222219999997</c:v>
                </c:pt>
                <c:pt idx="83">
                  <c:v>0.91454545450000002</c:v>
                </c:pt>
                <c:pt idx="84">
                  <c:v>0.90049999999999997</c:v>
                </c:pt>
                <c:pt idx="85">
                  <c:v>0.94473684209999997</c:v>
                </c:pt>
                <c:pt idx="86">
                  <c:v>0.95347826079999998</c:v>
                </c:pt>
                <c:pt idx="87">
                  <c:v>0.95809523799999996</c:v>
                </c:pt>
                <c:pt idx="88">
                  <c:v>1.0395000000000001</c:v>
                </c:pt>
                <c:pt idx="89">
                  <c:v>1.2880952379999999</c:v>
                </c:pt>
                <c:pt idx="90">
                  <c:v>1.3576190476000001</c:v>
                </c:pt>
                <c:pt idx="91">
                  <c:v>1.5031818181000001</c:v>
                </c:pt>
                <c:pt idx="92">
                  <c:v>1.6814285713999999</c:v>
                </c:pt>
                <c:pt idx="93">
                  <c:v>1.7945</c:v>
                </c:pt>
                <c:pt idx="94">
                  <c:v>2.1074999999999999</c:v>
                </c:pt>
                <c:pt idx="95">
                  <c:v>2.2227272726999998</c:v>
                </c:pt>
                <c:pt idx="96">
                  <c:v>2.371</c:v>
                </c:pt>
                <c:pt idx="97">
                  <c:v>2.5794736841999999</c:v>
                </c:pt>
                <c:pt idx="98">
                  <c:v>2.7959090908999999</c:v>
                </c:pt>
                <c:pt idx="99">
                  <c:v>2.8366666666000002</c:v>
                </c:pt>
                <c:pt idx="100">
                  <c:v>2.9019047619</c:v>
                </c:pt>
                <c:pt idx="101">
                  <c:v>3.0363636362999999</c:v>
                </c:pt>
                <c:pt idx="102">
                  <c:v>3.2875000000000001</c:v>
                </c:pt>
                <c:pt idx="103">
                  <c:v>3.5182608695000002</c:v>
                </c:pt>
                <c:pt idx="104">
                  <c:v>3.4942857142000001</c:v>
                </c:pt>
                <c:pt idx="105">
                  <c:v>3.7925</c:v>
                </c:pt>
                <c:pt idx="106">
                  <c:v>3.9744999999999999</c:v>
                </c:pt>
                <c:pt idx="107">
                  <c:v>3.9709523809</c:v>
                </c:pt>
                <c:pt idx="108">
                  <c:v>4.3360000000000003</c:v>
                </c:pt>
                <c:pt idx="109">
                  <c:v>4.5394736841999999</c:v>
                </c:pt>
                <c:pt idx="110">
                  <c:v>4.6278260868999999</c:v>
                </c:pt>
                <c:pt idx="111">
                  <c:v>4.7215789473000003</c:v>
                </c:pt>
                <c:pt idx="112">
                  <c:v>4.8363636362999998</c:v>
                </c:pt>
                <c:pt idx="113">
                  <c:v>4.9177272726999997</c:v>
                </c:pt>
                <c:pt idx="114">
                  <c:v>5.0765000000000002</c:v>
                </c:pt>
                <c:pt idx="115">
                  <c:v>5.0904347826</c:v>
                </c:pt>
                <c:pt idx="116">
                  <c:v>4.93</c:v>
                </c:pt>
                <c:pt idx="117">
                  <c:v>5.0461904760999996</c:v>
                </c:pt>
                <c:pt idx="118">
                  <c:v>5.0733333332999999</c:v>
                </c:pt>
                <c:pt idx="119">
                  <c:v>4.9729999999999999</c:v>
                </c:pt>
                <c:pt idx="120">
                  <c:v>5.1052380951999998</c:v>
                </c:pt>
                <c:pt idx="121">
                  <c:v>5.1631578947000003</c:v>
                </c:pt>
                <c:pt idx="122">
                  <c:v>5.08</c:v>
                </c:pt>
                <c:pt idx="123">
                  <c:v>5.0066666666000001</c:v>
                </c:pt>
                <c:pt idx="124">
                  <c:v>4.8677272726999998</c:v>
                </c:pt>
                <c:pt idx="125">
                  <c:v>4.7419047618999999</c:v>
                </c:pt>
                <c:pt idx="126">
                  <c:v>4.9609523809000002</c:v>
                </c:pt>
                <c:pt idx="127">
                  <c:v>4.3169565216999999</c:v>
                </c:pt>
                <c:pt idx="128">
                  <c:v>3.9942105262999998</c:v>
                </c:pt>
                <c:pt idx="129">
                  <c:v>4.0027272726999996</c:v>
                </c:pt>
                <c:pt idx="130">
                  <c:v>3.3544999999999998</c:v>
                </c:pt>
                <c:pt idx="131">
                  <c:v>3.0665</c:v>
                </c:pt>
                <c:pt idx="132">
                  <c:v>2.82</c:v>
                </c:pt>
                <c:pt idx="133">
                  <c:v>2.1739999999999999</c:v>
                </c:pt>
                <c:pt idx="134">
                  <c:v>1.2835000000000001</c:v>
                </c:pt>
                <c:pt idx="135">
                  <c:v>1.3118181818000001</c:v>
                </c:pt>
                <c:pt idx="136">
                  <c:v>1.7642857141999999</c:v>
                </c:pt>
                <c:pt idx="137">
                  <c:v>1.8904761904</c:v>
                </c:pt>
                <c:pt idx="138">
                  <c:v>1.655</c:v>
                </c:pt>
                <c:pt idx="139">
                  <c:v>1.7528571427999999</c:v>
                </c:pt>
                <c:pt idx="140">
                  <c:v>1.1466666666000001</c:v>
                </c:pt>
                <c:pt idx="141">
                  <c:v>0.68590909089999996</c:v>
                </c:pt>
                <c:pt idx="142">
                  <c:v>0.19388888879999999</c:v>
                </c:pt>
                <c:pt idx="143">
                  <c:v>3.4090909000000003E-2</c:v>
                </c:pt>
                <c:pt idx="144">
                  <c:v>0.1295</c:v>
                </c:pt>
                <c:pt idx="145">
                  <c:v>0.29526315780000001</c:v>
                </c:pt>
                <c:pt idx="146">
                  <c:v>0.21590909089999999</c:v>
                </c:pt>
                <c:pt idx="147">
                  <c:v>0.158095238</c:v>
                </c:pt>
                <c:pt idx="148">
                  <c:v>0.17699999999999999</c:v>
                </c:pt>
                <c:pt idx="149">
                  <c:v>0.17863636359999999</c:v>
                </c:pt>
                <c:pt idx="150">
                  <c:v>0.18363636359999999</c:v>
                </c:pt>
                <c:pt idx="151">
                  <c:v>0.17190476190000001</c:v>
                </c:pt>
                <c:pt idx="152">
                  <c:v>0.1233333333</c:v>
                </c:pt>
                <c:pt idx="153">
                  <c:v>7.4285714200000005E-2</c:v>
                </c:pt>
                <c:pt idx="154">
                  <c:v>5.21052631E-2</c:v>
                </c:pt>
                <c:pt idx="155">
                  <c:v>5.45454545E-2</c:v>
                </c:pt>
                <c:pt idx="156">
                  <c:v>6.1578947299999999E-2</c:v>
                </c:pt>
                <c:pt idx="157">
                  <c:v>0.10894736839999999</c:v>
                </c:pt>
                <c:pt idx="158">
                  <c:v>0.15043478260000001</c:v>
                </c:pt>
                <c:pt idx="159">
                  <c:v>0.16227272719999999</c:v>
                </c:pt>
                <c:pt idx="160">
                  <c:v>0.16</c:v>
                </c:pt>
                <c:pt idx="161">
                  <c:v>0.12363636359999999</c:v>
                </c:pt>
                <c:pt idx="162">
                  <c:v>0.15761904760000001</c:v>
                </c:pt>
                <c:pt idx="163">
                  <c:v>0.155</c:v>
                </c:pt>
                <c:pt idx="164">
                  <c:v>0.15190476189999999</c:v>
                </c:pt>
                <c:pt idx="165">
                  <c:v>0.13450000000000001</c:v>
                </c:pt>
                <c:pt idx="166">
                  <c:v>0.14299999999999999</c:v>
                </c:pt>
                <c:pt idx="167">
                  <c:v>0.14090909090000001</c:v>
                </c:pt>
                <c:pt idx="168">
                  <c:v>0.152</c:v>
                </c:pt>
                <c:pt idx="169">
                  <c:v>0.13210526310000001</c:v>
                </c:pt>
                <c:pt idx="170">
                  <c:v>0.10043478259999999</c:v>
                </c:pt>
                <c:pt idx="171">
                  <c:v>5.8500000000000003E-2</c:v>
                </c:pt>
                <c:pt idx="172">
                  <c:v>4.0952380900000002E-2</c:v>
                </c:pt>
                <c:pt idx="173">
                  <c:v>3.7272727200000001E-2</c:v>
                </c:pt>
                <c:pt idx="174">
                  <c:v>3.7499999999999999E-2</c:v>
                </c:pt>
                <c:pt idx="175">
                  <c:v>2.4545454500000001E-2</c:v>
                </c:pt>
                <c:pt idx="176">
                  <c:v>1.35E-2</c:v>
                </c:pt>
                <c:pt idx="177">
                  <c:v>1.9473684200000001E-2</c:v>
                </c:pt>
                <c:pt idx="178">
                  <c:v>1.42105263E-2</c:v>
                </c:pt>
                <c:pt idx="179">
                  <c:v>1.14285714E-2</c:v>
                </c:pt>
                <c:pt idx="180">
                  <c:v>3.4500000000000003E-2</c:v>
                </c:pt>
                <c:pt idx="181">
                  <c:v>9.2631578899999997E-2</c:v>
                </c:pt>
                <c:pt idx="182">
                  <c:v>8.4090909000000005E-2</c:v>
                </c:pt>
                <c:pt idx="183">
                  <c:v>8.3000000000000004E-2</c:v>
                </c:pt>
                <c:pt idx="184">
                  <c:v>9.0476190400000003E-2</c:v>
                </c:pt>
                <c:pt idx="185">
                  <c:v>9.1428571400000005E-2</c:v>
                </c:pt>
                <c:pt idx="186">
                  <c:v>9.6500000000000002E-2</c:v>
                </c:pt>
                <c:pt idx="187">
                  <c:v>0.1031818181</c:v>
                </c:pt>
                <c:pt idx="188">
                  <c:v>0.10526315780000001</c:v>
                </c:pt>
                <c:pt idx="189">
                  <c:v>0.10476190470000001</c:v>
                </c:pt>
                <c:pt idx="190">
                  <c:v>9.42105263E-2</c:v>
                </c:pt>
                <c:pt idx="191">
                  <c:v>7.1052631500000005E-2</c:v>
                </c:pt>
                <c:pt idx="192">
                  <c:v>7.4499999999999997E-2</c:v>
                </c:pt>
                <c:pt idx="193">
                  <c:v>9.8333333300000006E-2</c:v>
                </c:pt>
                <c:pt idx="194">
                  <c:v>8.6999999999999994E-2</c:v>
                </c:pt>
                <c:pt idx="195">
                  <c:v>0.06</c:v>
                </c:pt>
                <c:pt idx="196">
                  <c:v>4.42857142E-2</c:v>
                </c:pt>
                <c:pt idx="197">
                  <c:v>5.0500000000000003E-2</c:v>
                </c:pt>
                <c:pt idx="198">
                  <c:v>3.52380952E-2</c:v>
                </c:pt>
                <c:pt idx="199">
                  <c:v>4.3636363599999999E-2</c:v>
                </c:pt>
                <c:pt idx="200">
                  <c:v>1.5789473599999999E-2</c:v>
                </c:pt>
                <c:pt idx="201">
                  <c:v>4.7272727200000003E-2</c:v>
                </c:pt>
                <c:pt idx="202">
                  <c:v>6.7894736799999994E-2</c:v>
                </c:pt>
                <c:pt idx="203">
                  <c:v>6.6666666599999994E-2</c:v>
                </c:pt>
                <c:pt idx="204">
                  <c:v>4.3333333299999999E-2</c:v>
                </c:pt>
                <c:pt idx="205">
                  <c:v>5.2631578900000003E-2</c:v>
                </c:pt>
                <c:pt idx="206">
                  <c:v>5.2380952299999999E-2</c:v>
                </c:pt>
                <c:pt idx="207">
                  <c:v>3.09523809E-2</c:v>
                </c:pt>
                <c:pt idx="208">
                  <c:v>3.2380952300000002E-2</c:v>
                </c:pt>
                <c:pt idx="209">
                  <c:v>3.5714285700000001E-2</c:v>
                </c:pt>
                <c:pt idx="210">
                  <c:v>2.63636363E-2</c:v>
                </c:pt>
                <c:pt idx="211">
                  <c:v>3.2857142800000003E-2</c:v>
                </c:pt>
                <c:pt idx="212">
                  <c:v>0.02</c:v>
                </c:pt>
                <c:pt idx="213">
                  <c:v>1.6818181799999998E-2</c:v>
                </c:pt>
                <c:pt idx="214">
                  <c:v>2.1666666599999999E-2</c:v>
                </c:pt>
                <c:pt idx="215">
                  <c:v>2.9090909000000002E-2</c:v>
                </c:pt>
                <c:pt idx="216">
                  <c:v>2.75E-2</c:v>
                </c:pt>
                <c:pt idx="217">
                  <c:v>1.77777777E-2</c:v>
                </c:pt>
                <c:pt idx="218">
                  <c:v>2.77272727E-2</c:v>
                </c:pt>
                <c:pt idx="219">
                  <c:v>2.3181818100000001E-2</c:v>
                </c:pt>
                <c:pt idx="220">
                  <c:v>1.6500000000000001E-2</c:v>
                </c:pt>
                <c:pt idx="221">
                  <c:v>1.4999999999999999E-2</c:v>
                </c:pt>
                <c:pt idx="222">
                  <c:v>3.2272727199999997E-2</c:v>
                </c:pt>
                <c:pt idx="223">
                  <c:v>7.1904761900000003E-2</c:v>
                </c:pt>
                <c:pt idx="224">
                  <c:v>2.4285714199999999E-2</c:v>
                </c:pt>
                <c:pt idx="225">
                  <c:v>1.6666666600000001E-2</c:v>
                </c:pt>
                <c:pt idx="226">
                  <c:v>0.12631578939999999</c:v>
                </c:pt>
                <c:pt idx="227">
                  <c:v>0.2286363636</c:v>
                </c:pt>
                <c:pt idx="228">
                  <c:v>0.25736842100000001</c:v>
                </c:pt>
                <c:pt idx="229">
                  <c:v>0.3145</c:v>
                </c:pt>
                <c:pt idx="230">
                  <c:v>0.29727272719999998</c:v>
                </c:pt>
                <c:pt idx="231">
                  <c:v>0.22809523800000001</c:v>
                </c:pt>
                <c:pt idx="232">
                  <c:v>0.2766666666</c:v>
                </c:pt>
                <c:pt idx="233">
                  <c:v>0.27272727270000002</c:v>
                </c:pt>
                <c:pt idx="234">
                  <c:v>0.30099999999999999</c:v>
                </c:pt>
                <c:pt idx="235">
                  <c:v>0.29956521730000002</c:v>
                </c:pt>
                <c:pt idx="236">
                  <c:v>0.29428571419999999</c:v>
                </c:pt>
                <c:pt idx="237">
                  <c:v>0.33150000000000002</c:v>
                </c:pt>
                <c:pt idx="238">
                  <c:v>0.45250000000000001</c:v>
                </c:pt>
                <c:pt idx="239">
                  <c:v>0.5119047619</c:v>
                </c:pt>
                <c:pt idx="240">
                  <c:v>0.51900000000000002</c:v>
                </c:pt>
                <c:pt idx="241">
                  <c:v>0.52631578940000001</c:v>
                </c:pt>
                <c:pt idx="242">
                  <c:v>0.74782608689999996</c:v>
                </c:pt>
                <c:pt idx="243">
                  <c:v>0.80842105259999997</c:v>
                </c:pt>
                <c:pt idx="244">
                  <c:v>0.90318181809999998</c:v>
                </c:pt>
                <c:pt idx="245">
                  <c:v>0.99909090899999997</c:v>
                </c:pt>
                <c:pt idx="246">
                  <c:v>1.0865</c:v>
                </c:pt>
                <c:pt idx="247">
                  <c:v>1.0321739130000001</c:v>
                </c:pt>
                <c:pt idx="248">
                  <c:v>1.0465</c:v>
                </c:pt>
                <c:pt idx="249">
                  <c:v>1.0933333332999999</c:v>
                </c:pt>
                <c:pt idx="250">
                  <c:v>1.2504761903999999</c:v>
                </c:pt>
                <c:pt idx="251">
                  <c:v>1.3414999999999999</c:v>
                </c:pt>
                <c:pt idx="252">
                  <c:v>1.4323809523</c:v>
                </c:pt>
                <c:pt idx="253">
                  <c:v>1.5878947368</c:v>
                </c:pt>
                <c:pt idx="254">
                  <c:v>1.7266666665999999</c:v>
                </c:pt>
                <c:pt idx="255">
                  <c:v>1.7880952379999999</c:v>
                </c:pt>
                <c:pt idx="256">
                  <c:v>1.8995454544999999</c:v>
                </c:pt>
                <c:pt idx="257">
                  <c:v>1.9352380951999999</c:v>
                </c:pt>
                <c:pt idx="258">
                  <c:v>1.9947619047</c:v>
                </c:pt>
                <c:pt idx="259">
                  <c:v>2.0726086956000001</c:v>
                </c:pt>
                <c:pt idx="260">
                  <c:v>2.1652631578000001</c:v>
                </c:pt>
                <c:pt idx="261">
                  <c:v>2.2931818180999999</c:v>
                </c:pt>
                <c:pt idx="262">
                  <c:v>2.3740000000000001</c:v>
                </c:pt>
                <c:pt idx="263">
                  <c:v>2.4121052631</c:v>
                </c:pt>
                <c:pt idx="264">
                  <c:v>2.4238095238000001</c:v>
                </c:pt>
                <c:pt idx="265">
                  <c:v>2.4378947368000001</c:v>
                </c:pt>
                <c:pt idx="266">
                  <c:v>2.4538095237999999</c:v>
                </c:pt>
                <c:pt idx="267">
                  <c:v>2.4328571428000001</c:v>
                </c:pt>
                <c:pt idx="268">
                  <c:v>2.4031818181000002</c:v>
                </c:pt>
                <c:pt idx="269">
                  <c:v>2.2195</c:v>
                </c:pt>
                <c:pt idx="270">
                  <c:v>2.145</c:v>
                </c:pt>
                <c:pt idx="271">
                  <c:v>1.9904545454</c:v>
                </c:pt>
                <c:pt idx="272">
                  <c:v>1.9345000000000001</c:v>
                </c:pt>
                <c:pt idx="273">
                  <c:v>1.6786363635999999</c:v>
                </c:pt>
                <c:pt idx="274">
                  <c:v>1.5721052631000001</c:v>
                </c:pt>
                <c:pt idx="275">
                  <c:v>1.5652380952</c:v>
                </c:pt>
                <c:pt idx="276">
                  <c:v>1.5523809523000001</c:v>
                </c:pt>
                <c:pt idx="277">
                  <c:v>1.5447368421000001</c:v>
                </c:pt>
                <c:pt idx="278">
                  <c:v>0.29545454539999999</c:v>
                </c:pt>
                <c:pt idx="279">
                  <c:v>0.13809523800000001</c:v>
                </c:pt>
                <c:pt idx="280">
                  <c:v>0.1275</c:v>
                </c:pt>
                <c:pt idx="281">
                  <c:v>0.15954545449999999</c:v>
                </c:pt>
                <c:pt idx="282">
                  <c:v>0.12681818180000001</c:v>
                </c:pt>
                <c:pt idx="283">
                  <c:v>0.1042857142</c:v>
                </c:pt>
                <c:pt idx="284">
                  <c:v>0.1085714285</c:v>
                </c:pt>
                <c:pt idx="285">
                  <c:v>0.1004761904</c:v>
                </c:pt>
                <c:pt idx="286">
                  <c:v>9.1052631499999995E-2</c:v>
                </c:pt>
                <c:pt idx="287">
                  <c:v>8.7272727199999997E-2</c:v>
                </c:pt>
                <c:pt idx="288">
                  <c:v>8.3684210499999995E-2</c:v>
                </c:pt>
                <c:pt idx="289">
                  <c:v>4.2631578900000001E-2</c:v>
                </c:pt>
                <c:pt idx="290">
                  <c:v>3.13043478E-2</c:v>
                </c:pt>
                <c:pt idx="291">
                  <c:v>2.09090909E-2</c:v>
                </c:pt>
                <c:pt idx="292">
                  <c:v>1.7999999999999999E-2</c:v>
                </c:pt>
                <c:pt idx="293">
                  <c:v>3.5909090900000003E-2</c:v>
                </c:pt>
                <c:pt idx="294">
                  <c:v>5.2380952299999999E-2</c:v>
                </c:pt>
                <c:pt idx="295">
                  <c:v>5.45454545E-2</c:v>
                </c:pt>
                <c:pt idx="296">
                  <c:v>4.1904761899999997E-2</c:v>
                </c:pt>
                <c:pt idx="297">
                  <c:v>5.1999999999999998E-2</c:v>
                </c:pt>
                <c:pt idx="298">
                  <c:v>5.1499999999999997E-2</c:v>
                </c:pt>
                <c:pt idx="299">
                  <c:v>5.8636363599999998E-2</c:v>
                </c:pt>
                <c:pt idx="300">
                  <c:v>0.14549999999999999</c:v>
                </c:pt>
                <c:pt idx="301">
                  <c:v>0.31578947359999998</c:v>
                </c:pt>
                <c:pt idx="302">
                  <c:v>0.44739130430000001</c:v>
                </c:pt>
                <c:pt idx="303">
                  <c:v>0.76349999999999996</c:v>
                </c:pt>
                <c:pt idx="304">
                  <c:v>0.99285714280000004</c:v>
                </c:pt>
                <c:pt idx="305">
                  <c:v>1.5385714285000001</c:v>
                </c:pt>
                <c:pt idx="306">
                  <c:v>2.298</c:v>
                </c:pt>
                <c:pt idx="307">
                  <c:v>2.7217391304</c:v>
                </c:pt>
                <c:pt idx="308">
                  <c:v>3.2219047618999999</c:v>
                </c:pt>
                <c:pt idx="309">
                  <c:v>3.8725000000000001</c:v>
                </c:pt>
                <c:pt idx="310">
                  <c:v>4.3230000000000004</c:v>
                </c:pt>
                <c:pt idx="311">
                  <c:v>4.84</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numCache>
            </c:numRef>
          </c:val>
          <c:smooth val="0"/>
          <c:extLst>
            <c:ext xmlns:c16="http://schemas.microsoft.com/office/drawing/2014/chart" uri="{C3380CC4-5D6E-409C-BE32-E72D297353CC}">
              <c16:uniqueId val="{00000003-1D42-46C3-BE8E-9A9979EE251B}"/>
            </c:ext>
          </c:extLst>
        </c:ser>
        <c:ser>
          <c:idx val="4"/>
          <c:order val="4"/>
          <c:tx>
            <c:strRef>
              <c:f>'3MOTBOND'!$W$2</c:f>
              <c:strCache>
                <c:ptCount val="1"/>
                <c:pt idx="0">
                  <c:v>4.84%</c:v>
                </c:pt>
              </c:strCache>
            </c:strRef>
          </c:tx>
          <c:spPr>
            <a:ln w="19050">
              <a:noFill/>
            </a:ln>
          </c:spPr>
          <c:marker>
            <c:symbol val="none"/>
          </c:marker>
          <c:dLbls>
            <c:dLbl>
              <c:idx val="307"/>
              <c:layout>
                <c:manualLayout>
                  <c:x val="3.8111932597188956E-5"/>
                  <c:y val="4.248366013071895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1D42-46C3-BE8E-9A9979EE251B}"/>
                </c:ext>
              </c:extLst>
            </c:dLbl>
            <c:dLbl>
              <c:idx val="308"/>
              <c:layout>
                <c:manualLayout>
                  <c:x val="-1.0532493528214745E-16"/>
                  <c:y val="9.150326797385620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454F-48BC-BC92-0F1A5DCF45CF}"/>
                </c:ext>
              </c:extLst>
            </c:dLbl>
            <c:dLbl>
              <c:idx val="309"/>
              <c:layout>
                <c:manualLayout>
                  <c:x val="-1.436265709156194E-3"/>
                  <c:y val="6.862745098039216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E408-4B85-A163-52EBD58E1157}"/>
                </c:ext>
              </c:extLst>
            </c:dLbl>
            <c:dLbl>
              <c:idx val="310"/>
              <c:layout>
                <c:manualLayout>
                  <c:x val="4.3087971274685813E-3"/>
                  <c:y val="-1.30718954248366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86C2-4282-AC38-8D1A733F0CA9}"/>
                </c:ext>
              </c:extLst>
            </c:dLbl>
            <c:dLbl>
              <c:idx val="311"/>
              <c:layout>
                <c:manualLayout>
                  <c:x val="1.4362657091559832E-3"/>
                  <c:y val="-2.94117647058823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0F6-4224-9B6C-787C50C5879D}"/>
                </c:ext>
              </c:extLst>
            </c:dLbl>
            <c:spPr>
              <a:noFill/>
              <a:ln>
                <a:noFill/>
              </a:ln>
              <a:effectLst/>
            </c:spPr>
            <c:txPr>
              <a:bodyPr wrap="square" lIns="38100" tIns="19050" rIns="38100" bIns="19050" anchor="ctr">
                <a:spAutoFit/>
              </a:bodyPr>
              <a:lstStyle/>
              <a:p>
                <a:pPr>
                  <a:defRPr sz="2000">
                    <a:solidFill>
                      <a:srgbClr val="33CCCC"/>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'3MOTBOND'!$W$182:$W$613</c:f>
              <c:numCache>
                <c:formatCode>General</c:formatCode>
                <c:ptCount val="43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4.84</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numCache>
            </c:numRef>
          </c:val>
          <c:smooth val="0"/>
          <c:extLst>
            <c:ext xmlns:c16="http://schemas.microsoft.com/office/drawing/2014/chart" uri="{C3380CC4-5D6E-409C-BE32-E72D297353CC}">
              <c16:uniqueId val="{00000005-1D42-46C3-BE8E-9A9979EE251B}"/>
            </c:ext>
          </c:extLst>
        </c:ser>
        <c:dLbls>
          <c:showLegendKey val="0"/>
          <c:showVal val="0"/>
          <c:showCatName val="0"/>
          <c:showSerName val="0"/>
          <c:showPercent val="0"/>
          <c:showBubbleSize val="0"/>
        </c:dLbls>
        <c:marker val="1"/>
        <c:smooth val="0"/>
        <c:axId val="2071984271"/>
        <c:axId val="2093427743"/>
      </c:lineChart>
      <c:dateAx>
        <c:axId val="1385417216"/>
        <c:scaling>
          <c:orientation val="minMax"/>
          <c:max val="46357"/>
          <c:min val="35796"/>
        </c:scaling>
        <c:delete val="0"/>
        <c:axPos val="b"/>
        <c:numFmt formatCode="\'yy" sourceLinked="0"/>
        <c:majorTickMark val="out"/>
        <c:minorTickMark val="out"/>
        <c:tickLblPos val="nextTo"/>
        <c:spPr>
          <a:ln w="3175">
            <a:solidFill>
              <a:schemeClr val="bg1">
                <a:lumMod val="7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9.9"/>
          <c:min val="-0.1"/>
        </c:scaling>
        <c:delete val="0"/>
        <c:axPos val="l"/>
        <c:majorGridlines>
          <c:spPr>
            <a:ln>
              <a:solidFill>
                <a:sysClr val="window" lastClr="FFFFFF">
                  <a:lumMod val="75000"/>
                </a:sysClr>
              </a:solidFill>
            </a:ln>
          </c:spPr>
        </c:majorGridlines>
        <c:numFmt formatCode="0" sourceLinked="0"/>
        <c:majorTickMark val="out"/>
        <c:minorTickMark val="none"/>
        <c:tickLblPos val="nextTo"/>
        <c:spPr>
          <a:ln w="3175">
            <a:solidFill>
              <a:schemeClr val="bg1">
                <a:lumMod val="7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2"/>
      </c:valAx>
      <c:valAx>
        <c:axId val="2093427743"/>
        <c:scaling>
          <c:orientation val="minMax"/>
          <c:max val="9.9"/>
          <c:min val="-0.1"/>
        </c:scaling>
        <c:delete val="0"/>
        <c:axPos val="r"/>
        <c:numFmt formatCode="#,##0" sourceLinked="0"/>
        <c:majorTickMark val="out"/>
        <c:minorTickMark val="none"/>
        <c:tickLblPos val="nextTo"/>
        <c:spPr>
          <a:ln>
            <a:solidFill>
              <a:schemeClr val="bg1">
                <a:lumMod val="65000"/>
              </a:schemeClr>
            </a:solidFill>
          </a:ln>
        </c:spPr>
        <c:txPr>
          <a:bodyPr/>
          <a:lstStyle/>
          <a:p>
            <a:pPr>
              <a:defRPr sz="1200" b="1">
                <a:solidFill>
                  <a:schemeClr val="bg1">
                    <a:lumMod val="65000"/>
                  </a:schemeClr>
                </a:solidFill>
              </a:defRPr>
            </a:pPr>
            <a:endParaRPr lang="en-US"/>
          </a:p>
        </c:txPr>
        <c:crossAx val="2071984271"/>
        <c:crosses val="max"/>
        <c:crossBetween val="between"/>
        <c:majorUnit val="2"/>
      </c:valAx>
      <c:catAx>
        <c:axId val="2071984271"/>
        <c:scaling>
          <c:orientation val="minMax"/>
        </c:scaling>
        <c:delete val="1"/>
        <c:axPos val="b"/>
        <c:majorTickMark val="out"/>
        <c:minorTickMark val="none"/>
        <c:tickLblPos val="nextTo"/>
        <c:crossAx val="2093427743"/>
        <c:crosses val="autoZero"/>
        <c:auto val="0"/>
        <c:lblAlgn val="ctr"/>
        <c:lblOffset val="100"/>
        <c:noMultiLvlLbl val="0"/>
      </c:catAx>
      <c:spPr>
        <a:noFill/>
        <a:ln w="25400">
          <a:noFill/>
        </a:ln>
      </c:spPr>
    </c:plotArea>
    <c:legend>
      <c:legendPos val="r"/>
      <c:legendEntry>
        <c:idx val="0"/>
        <c:delete val="1"/>
      </c:legendEntry>
      <c:legendEntry>
        <c:idx val="2"/>
        <c:delete val="1"/>
      </c:legendEntry>
      <c:legendEntry>
        <c:idx val="4"/>
        <c:delete val="1"/>
      </c:legendEntry>
      <c:layout>
        <c:manualLayout>
          <c:xMode val="edge"/>
          <c:yMode val="edge"/>
          <c:x val="5.3110771867802248E-2"/>
          <c:y val="4.0903195924038904E-2"/>
          <c:w val="0.25939023247094112"/>
          <c:h val="0.1432278318151407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899073629239988E-2"/>
          <c:y val="9.2372648993038556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'TMANU NSA'!$A$9:$A$836</c:f>
              <c:numCache>
                <c:formatCode>mmm\-yy</c:formatCode>
                <c:ptCount val="8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pt idx="732">
                  <c:v>48580</c:v>
                </c:pt>
                <c:pt idx="733">
                  <c:v>48611</c:v>
                </c:pt>
                <c:pt idx="734">
                  <c:v>48639</c:v>
                </c:pt>
                <c:pt idx="735">
                  <c:v>48670</c:v>
                </c:pt>
                <c:pt idx="736">
                  <c:v>48700</c:v>
                </c:pt>
                <c:pt idx="737">
                  <c:v>48731</c:v>
                </c:pt>
                <c:pt idx="738">
                  <c:v>48761</c:v>
                </c:pt>
                <c:pt idx="739">
                  <c:v>48792</c:v>
                </c:pt>
                <c:pt idx="740">
                  <c:v>48823</c:v>
                </c:pt>
                <c:pt idx="741">
                  <c:v>48853</c:v>
                </c:pt>
                <c:pt idx="742">
                  <c:v>48884</c:v>
                </c:pt>
                <c:pt idx="743">
                  <c:v>48914</c:v>
                </c:pt>
                <c:pt idx="744">
                  <c:v>48945</c:v>
                </c:pt>
                <c:pt idx="745">
                  <c:v>48976</c:v>
                </c:pt>
                <c:pt idx="746">
                  <c:v>49004</c:v>
                </c:pt>
                <c:pt idx="747">
                  <c:v>49035</c:v>
                </c:pt>
                <c:pt idx="748">
                  <c:v>49065</c:v>
                </c:pt>
                <c:pt idx="749">
                  <c:v>49096</c:v>
                </c:pt>
                <c:pt idx="750">
                  <c:v>49126</c:v>
                </c:pt>
                <c:pt idx="751">
                  <c:v>49157</c:v>
                </c:pt>
                <c:pt idx="752">
                  <c:v>49188</c:v>
                </c:pt>
                <c:pt idx="753">
                  <c:v>49218</c:v>
                </c:pt>
                <c:pt idx="754">
                  <c:v>49249</c:v>
                </c:pt>
                <c:pt idx="755">
                  <c:v>49279</c:v>
                </c:pt>
                <c:pt idx="756">
                  <c:v>49310</c:v>
                </c:pt>
                <c:pt idx="757">
                  <c:v>49341</c:v>
                </c:pt>
                <c:pt idx="758">
                  <c:v>49369</c:v>
                </c:pt>
                <c:pt idx="759">
                  <c:v>49400</c:v>
                </c:pt>
                <c:pt idx="760">
                  <c:v>49430</c:v>
                </c:pt>
                <c:pt idx="761">
                  <c:v>49461</c:v>
                </c:pt>
                <c:pt idx="762">
                  <c:v>49491</c:v>
                </c:pt>
                <c:pt idx="763">
                  <c:v>49522</c:v>
                </c:pt>
                <c:pt idx="764">
                  <c:v>49553</c:v>
                </c:pt>
                <c:pt idx="765">
                  <c:v>49583</c:v>
                </c:pt>
                <c:pt idx="766">
                  <c:v>49614</c:v>
                </c:pt>
                <c:pt idx="767">
                  <c:v>49644</c:v>
                </c:pt>
                <c:pt idx="768">
                  <c:v>49675</c:v>
                </c:pt>
                <c:pt idx="769">
                  <c:v>49706</c:v>
                </c:pt>
                <c:pt idx="770">
                  <c:v>49735</c:v>
                </c:pt>
                <c:pt idx="771">
                  <c:v>49766</c:v>
                </c:pt>
                <c:pt idx="772">
                  <c:v>49796</c:v>
                </c:pt>
                <c:pt idx="773">
                  <c:v>49827</c:v>
                </c:pt>
                <c:pt idx="774">
                  <c:v>49857</c:v>
                </c:pt>
                <c:pt idx="775">
                  <c:v>49888</c:v>
                </c:pt>
                <c:pt idx="776">
                  <c:v>49919</c:v>
                </c:pt>
                <c:pt idx="777">
                  <c:v>49949</c:v>
                </c:pt>
                <c:pt idx="778">
                  <c:v>49980</c:v>
                </c:pt>
                <c:pt idx="779">
                  <c:v>50010</c:v>
                </c:pt>
                <c:pt idx="780">
                  <c:v>50041</c:v>
                </c:pt>
                <c:pt idx="781">
                  <c:v>50072</c:v>
                </c:pt>
                <c:pt idx="782">
                  <c:v>50100</c:v>
                </c:pt>
                <c:pt idx="783">
                  <c:v>50131</c:v>
                </c:pt>
                <c:pt idx="784">
                  <c:v>50161</c:v>
                </c:pt>
                <c:pt idx="785">
                  <c:v>50192</c:v>
                </c:pt>
                <c:pt idx="786">
                  <c:v>50222</c:v>
                </c:pt>
                <c:pt idx="787">
                  <c:v>50253</c:v>
                </c:pt>
                <c:pt idx="788">
                  <c:v>50284</c:v>
                </c:pt>
                <c:pt idx="789">
                  <c:v>50314</c:v>
                </c:pt>
                <c:pt idx="790">
                  <c:v>50345</c:v>
                </c:pt>
                <c:pt idx="791">
                  <c:v>50375</c:v>
                </c:pt>
                <c:pt idx="792">
                  <c:v>50406</c:v>
                </c:pt>
                <c:pt idx="793">
                  <c:v>50437</c:v>
                </c:pt>
                <c:pt idx="794">
                  <c:v>50465</c:v>
                </c:pt>
                <c:pt idx="795">
                  <c:v>50496</c:v>
                </c:pt>
                <c:pt idx="796">
                  <c:v>50526</c:v>
                </c:pt>
                <c:pt idx="797">
                  <c:v>50557</c:v>
                </c:pt>
                <c:pt idx="798">
                  <c:v>50587</c:v>
                </c:pt>
                <c:pt idx="799">
                  <c:v>50618</c:v>
                </c:pt>
                <c:pt idx="800">
                  <c:v>50649</c:v>
                </c:pt>
                <c:pt idx="801">
                  <c:v>50679</c:v>
                </c:pt>
                <c:pt idx="802">
                  <c:v>50710</c:v>
                </c:pt>
                <c:pt idx="803">
                  <c:v>50740</c:v>
                </c:pt>
                <c:pt idx="804">
                  <c:v>50771</c:v>
                </c:pt>
                <c:pt idx="805">
                  <c:v>50802</c:v>
                </c:pt>
                <c:pt idx="806">
                  <c:v>50830</c:v>
                </c:pt>
                <c:pt idx="807">
                  <c:v>50861</c:v>
                </c:pt>
                <c:pt idx="808">
                  <c:v>50891</c:v>
                </c:pt>
                <c:pt idx="809">
                  <c:v>50922</c:v>
                </c:pt>
                <c:pt idx="810">
                  <c:v>50952</c:v>
                </c:pt>
                <c:pt idx="811">
                  <c:v>50983</c:v>
                </c:pt>
                <c:pt idx="812">
                  <c:v>51014</c:v>
                </c:pt>
                <c:pt idx="813">
                  <c:v>51044</c:v>
                </c:pt>
                <c:pt idx="814">
                  <c:v>51075</c:v>
                </c:pt>
                <c:pt idx="815">
                  <c:v>51105</c:v>
                </c:pt>
                <c:pt idx="816">
                  <c:v>51136</c:v>
                </c:pt>
                <c:pt idx="817">
                  <c:v>51167</c:v>
                </c:pt>
                <c:pt idx="818">
                  <c:v>51196</c:v>
                </c:pt>
                <c:pt idx="819">
                  <c:v>51227</c:v>
                </c:pt>
                <c:pt idx="820">
                  <c:v>51257</c:v>
                </c:pt>
                <c:pt idx="821">
                  <c:v>51288</c:v>
                </c:pt>
                <c:pt idx="822">
                  <c:v>51318</c:v>
                </c:pt>
                <c:pt idx="823">
                  <c:v>51349</c:v>
                </c:pt>
                <c:pt idx="824">
                  <c:v>51380</c:v>
                </c:pt>
                <c:pt idx="825">
                  <c:v>51410</c:v>
                </c:pt>
                <c:pt idx="826">
                  <c:v>51441</c:v>
                </c:pt>
                <c:pt idx="827">
                  <c:v>51471</c:v>
                </c:pt>
              </c:numCache>
            </c:numRef>
          </c:cat>
          <c:val>
            <c:numRef>
              <c:f>'TMANU NSA'!$B$9:$B$836</c:f>
              <c:numCache>
                <c:formatCode>General</c:formatCode>
                <c:ptCount val="8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numCache>
            </c:numRef>
          </c:val>
          <c:smooth val="0"/>
          <c:extLst>
            <c:ext xmlns:c16="http://schemas.microsoft.com/office/drawing/2014/chart" uri="{C3380CC4-5D6E-409C-BE32-E72D297353CC}">
              <c16:uniqueId val="{00000000-9E3C-4C66-A7B3-5E30B8F4F9D0}"/>
            </c:ext>
          </c:extLst>
        </c:ser>
        <c:ser>
          <c:idx val="5"/>
          <c:order val="1"/>
          <c:tx>
            <c:v>Manufacturing - 12MMA</c:v>
          </c:tx>
          <c:spPr>
            <a:ln w="57150">
              <a:solidFill>
                <a:schemeClr val="tx2">
                  <a:lumMod val="75000"/>
                </a:schemeClr>
              </a:solidFill>
            </a:ln>
            <a:effectLst>
              <a:outerShdw blurRad="38100" dist="25400" dir="5400000" algn="ctr" rotWithShape="0">
                <a:schemeClr val="tx1">
                  <a:alpha val="95000"/>
                </a:schemeClr>
              </a:outerShdw>
            </a:effectLst>
          </c:spPr>
          <c:marker>
            <c:symbol val="none"/>
          </c:marker>
          <c:cat>
            <c:numRef>
              <c:f>'TMANU NSA'!$A$9:$A$836</c:f>
              <c:numCache>
                <c:formatCode>mmm\-yy</c:formatCode>
                <c:ptCount val="8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pt idx="732">
                  <c:v>48580</c:v>
                </c:pt>
                <c:pt idx="733">
                  <c:v>48611</c:v>
                </c:pt>
                <c:pt idx="734">
                  <c:v>48639</c:v>
                </c:pt>
                <c:pt idx="735">
                  <c:v>48670</c:v>
                </c:pt>
                <c:pt idx="736">
                  <c:v>48700</c:v>
                </c:pt>
                <c:pt idx="737">
                  <c:v>48731</c:v>
                </c:pt>
                <c:pt idx="738">
                  <c:v>48761</c:v>
                </c:pt>
                <c:pt idx="739">
                  <c:v>48792</c:v>
                </c:pt>
                <c:pt idx="740">
                  <c:v>48823</c:v>
                </c:pt>
                <c:pt idx="741">
                  <c:v>48853</c:v>
                </c:pt>
                <c:pt idx="742">
                  <c:v>48884</c:v>
                </c:pt>
                <c:pt idx="743">
                  <c:v>48914</c:v>
                </c:pt>
                <c:pt idx="744">
                  <c:v>48945</c:v>
                </c:pt>
                <c:pt idx="745">
                  <c:v>48976</c:v>
                </c:pt>
                <c:pt idx="746">
                  <c:v>49004</c:v>
                </c:pt>
                <c:pt idx="747">
                  <c:v>49035</c:v>
                </c:pt>
                <c:pt idx="748">
                  <c:v>49065</c:v>
                </c:pt>
                <c:pt idx="749">
                  <c:v>49096</c:v>
                </c:pt>
                <c:pt idx="750">
                  <c:v>49126</c:v>
                </c:pt>
                <c:pt idx="751">
                  <c:v>49157</c:v>
                </c:pt>
                <c:pt idx="752">
                  <c:v>49188</c:v>
                </c:pt>
                <c:pt idx="753">
                  <c:v>49218</c:v>
                </c:pt>
                <c:pt idx="754">
                  <c:v>49249</c:v>
                </c:pt>
                <c:pt idx="755">
                  <c:v>49279</c:v>
                </c:pt>
                <c:pt idx="756">
                  <c:v>49310</c:v>
                </c:pt>
                <c:pt idx="757">
                  <c:v>49341</c:v>
                </c:pt>
                <c:pt idx="758">
                  <c:v>49369</c:v>
                </c:pt>
                <c:pt idx="759">
                  <c:v>49400</c:v>
                </c:pt>
                <c:pt idx="760">
                  <c:v>49430</c:v>
                </c:pt>
                <c:pt idx="761">
                  <c:v>49461</c:v>
                </c:pt>
                <c:pt idx="762">
                  <c:v>49491</c:v>
                </c:pt>
                <c:pt idx="763">
                  <c:v>49522</c:v>
                </c:pt>
                <c:pt idx="764">
                  <c:v>49553</c:v>
                </c:pt>
                <c:pt idx="765">
                  <c:v>49583</c:v>
                </c:pt>
                <c:pt idx="766">
                  <c:v>49614</c:v>
                </c:pt>
                <c:pt idx="767">
                  <c:v>49644</c:v>
                </c:pt>
                <c:pt idx="768">
                  <c:v>49675</c:v>
                </c:pt>
                <c:pt idx="769">
                  <c:v>49706</c:v>
                </c:pt>
                <c:pt idx="770">
                  <c:v>49735</c:v>
                </c:pt>
                <c:pt idx="771">
                  <c:v>49766</c:v>
                </c:pt>
                <c:pt idx="772">
                  <c:v>49796</c:v>
                </c:pt>
                <c:pt idx="773">
                  <c:v>49827</c:v>
                </c:pt>
                <c:pt idx="774">
                  <c:v>49857</c:v>
                </c:pt>
                <c:pt idx="775">
                  <c:v>49888</c:v>
                </c:pt>
                <c:pt idx="776">
                  <c:v>49919</c:v>
                </c:pt>
                <c:pt idx="777">
                  <c:v>49949</c:v>
                </c:pt>
                <c:pt idx="778">
                  <c:v>49980</c:v>
                </c:pt>
                <c:pt idx="779">
                  <c:v>50010</c:v>
                </c:pt>
                <c:pt idx="780">
                  <c:v>50041</c:v>
                </c:pt>
                <c:pt idx="781">
                  <c:v>50072</c:v>
                </c:pt>
                <c:pt idx="782">
                  <c:v>50100</c:v>
                </c:pt>
                <c:pt idx="783">
                  <c:v>50131</c:v>
                </c:pt>
                <c:pt idx="784">
                  <c:v>50161</c:v>
                </c:pt>
                <c:pt idx="785">
                  <c:v>50192</c:v>
                </c:pt>
                <c:pt idx="786">
                  <c:v>50222</c:v>
                </c:pt>
                <c:pt idx="787">
                  <c:v>50253</c:v>
                </c:pt>
                <c:pt idx="788">
                  <c:v>50284</c:v>
                </c:pt>
                <c:pt idx="789">
                  <c:v>50314</c:v>
                </c:pt>
                <c:pt idx="790">
                  <c:v>50345</c:v>
                </c:pt>
                <c:pt idx="791">
                  <c:v>50375</c:v>
                </c:pt>
                <c:pt idx="792">
                  <c:v>50406</c:v>
                </c:pt>
                <c:pt idx="793">
                  <c:v>50437</c:v>
                </c:pt>
                <c:pt idx="794">
                  <c:v>50465</c:v>
                </c:pt>
                <c:pt idx="795">
                  <c:v>50496</c:v>
                </c:pt>
                <c:pt idx="796">
                  <c:v>50526</c:v>
                </c:pt>
                <c:pt idx="797">
                  <c:v>50557</c:v>
                </c:pt>
                <c:pt idx="798">
                  <c:v>50587</c:v>
                </c:pt>
                <c:pt idx="799">
                  <c:v>50618</c:v>
                </c:pt>
                <c:pt idx="800">
                  <c:v>50649</c:v>
                </c:pt>
                <c:pt idx="801">
                  <c:v>50679</c:v>
                </c:pt>
                <c:pt idx="802">
                  <c:v>50710</c:v>
                </c:pt>
                <c:pt idx="803">
                  <c:v>50740</c:v>
                </c:pt>
                <c:pt idx="804">
                  <c:v>50771</c:v>
                </c:pt>
                <c:pt idx="805">
                  <c:v>50802</c:v>
                </c:pt>
                <c:pt idx="806">
                  <c:v>50830</c:v>
                </c:pt>
                <c:pt idx="807">
                  <c:v>50861</c:v>
                </c:pt>
                <c:pt idx="808">
                  <c:v>50891</c:v>
                </c:pt>
                <c:pt idx="809">
                  <c:v>50922</c:v>
                </c:pt>
                <c:pt idx="810">
                  <c:v>50952</c:v>
                </c:pt>
                <c:pt idx="811">
                  <c:v>50983</c:v>
                </c:pt>
                <c:pt idx="812">
                  <c:v>51014</c:v>
                </c:pt>
                <c:pt idx="813">
                  <c:v>51044</c:v>
                </c:pt>
                <c:pt idx="814">
                  <c:v>51075</c:v>
                </c:pt>
                <c:pt idx="815">
                  <c:v>51105</c:v>
                </c:pt>
                <c:pt idx="816">
                  <c:v>51136</c:v>
                </c:pt>
                <c:pt idx="817">
                  <c:v>51167</c:v>
                </c:pt>
                <c:pt idx="818">
                  <c:v>51196</c:v>
                </c:pt>
                <c:pt idx="819">
                  <c:v>51227</c:v>
                </c:pt>
                <c:pt idx="820">
                  <c:v>51257</c:v>
                </c:pt>
                <c:pt idx="821">
                  <c:v>51288</c:v>
                </c:pt>
                <c:pt idx="822">
                  <c:v>51318</c:v>
                </c:pt>
                <c:pt idx="823">
                  <c:v>51349</c:v>
                </c:pt>
                <c:pt idx="824">
                  <c:v>51380</c:v>
                </c:pt>
                <c:pt idx="825">
                  <c:v>51410</c:v>
                </c:pt>
                <c:pt idx="826">
                  <c:v>51441</c:v>
                </c:pt>
                <c:pt idx="827">
                  <c:v>51471</c:v>
                </c:pt>
              </c:numCache>
            </c:numRef>
          </c:cat>
          <c:val>
            <c:numRef>
              <c:f>'TMANU NSA'!$H$9:$H$836</c:f>
              <c:numCache>
                <c:formatCode>General</c:formatCode>
                <c:ptCount val="828"/>
                <c:pt idx="0" formatCode="0.0">
                  <c:v>0</c:v>
                </c:pt>
                <c:pt idx="11" formatCode="0.0">
                  <c:v>37.490724999999998</c:v>
                </c:pt>
                <c:pt idx="12" formatCode="0.0">
                  <c:v>37.790649999999999</c:v>
                </c:pt>
                <c:pt idx="13" formatCode="0.0">
                  <c:v>38.138091666599998</c:v>
                </c:pt>
                <c:pt idx="14" formatCode="0.0">
                  <c:v>38.477883333299999</c:v>
                </c:pt>
                <c:pt idx="15" formatCode="0.0">
                  <c:v>38.7587333333</c:v>
                </c:pt>
                <c:pt idx="16" formatCode="0.0">
                  <c:v>39.066416666599999</c:v>
                </c:pt>
                <c:pt idx="17" formatCode="0.0">
                  <c:v>39.3774666666</c:v>
                </c:pt>
                <c:pt idx="18" formatCode="0.0">
                  <c:v>39.717441666600003</c:v>
                </c:pt>
                <c:pt idx="19" formatCode="0.0">
                  <c:v>39.9737916666</c:v>
                </c:pt>
                <c:pt idx="20" formatCode="0.0">
                  <c:v>40.248983333300004</c:v>
                </c:pt>
                <c:pt idx="21" formatCode="0.0">
                  <c:v>40.5093583333</c:v>
                </c:pt>
                <c:pt idx="22" formatCode="0.0">
                  <c:v>40.756641666599997</c:v>
                </c:pt>
                <c:pt idx="23" formatCode="0.0">
                  <c:v>40.9427833333</c:v>
                </c:pt>
                <c:pt idx="24" formatCode="0.0">
                  <c:v>41.081891666600001</c:v>
                </c:pt>
                <c:pt idx="25" formatCode="0.0">
                  <c:v>41.148091666600003</c:v>
                </c:pt>
                <c:pt idx="26" formatCode="0.0">
                  <c:v>41.212200000000003</c:v>
                </c:pt>
                <c:pt idx="27" formatCode="0.0">
                  <c:v>41.236116666599997</c:v>
                </c:pt>
                <c:pt idx="28" formatCode="0.0">
                  <c:v>41.294849999999997</c:v>
                </c:pt>
                <c:pt idx="29" formatCode="0.0">
                  <c:v>41.353850000000001</c:v>
                </c:pt>
                <c:pt idx="30" formatCode="0.0">
                  <c:v>41.396149999999999</c:v>
                </c:pt>
                <c:pt idx="31" formatCode="0.0">
                  <c:v>41.433174999999999</c:v>
                </c:pt>
                <c:pt idx="32" formatCode="0.0">
                  <c:v>41.425725</c:v>
                </c:pt>
                <c:pt idx="33" formatCode="0.0">
                  <c:v>41.359099999999998</c:v>
                </c:pt>
                <c:pt idx="34" formatCode="0.0">
                  <c:v>41.160200000000003</c:v>
                </c:pt>
                <c:pt idx="35" formatCode="0.0">
                  <c:v>40.8499083333</c:v>
                </c:pt>
                <c:pt idx="36" formatCode="0.0">
                  <c:v>40.4864583333</c:v>
                </c:pt>
                <c:pt idx="37" formatCode="0.0">
                  <c:v>40.039833333300002</c:v>
                </c:pt>
                <c:pt idx="38" formatCode="0.0">
                  <c:v>39.539591666600003</c:v>
                </c:pt>
                <c:pt idx="39" formatCode="0.0">
                  <c:v>39.102200000000003</c:v>
                </c:pt>
                <c:pt idx="40" formatCode="0.0">
                  <c:v>38.586066666599997</c:v>
                </c:pt>
                <c:pt idx="41" formatCode="0.0">
                  <c:v>38.081783333300002</c:v>
                </c:pt>
                <c:pt idx="42" formatCode="0.0">
                  <c:v>37.638141666599999</c:v>
                </c:pt>
                <c:pt idx="43" formatCode="0.0">
                  <c:v>37.279616666599999</c:v>
                </c:pt>
                <c:pt idx="44" formatCode="0.0">
                  <c:v>36.940641666600001</c:v>
                </c:pt>
                <c:pt idx="45" formatCode="0.0">
                  <c:v>36.634308333299998</c:v>
                </c:pt>
                <c:pt idx="46" formatCode="0.0">
                  <c:v>36.453524999999999</c:v>
                </c:pt>
                <c:pt idx="47" formatCode="0.0">
                  <c:v>36.460774999999998</c:v>
                </c:pt>
                <c:pt idx="48" formatCode="0.0">
                  <c:v>36.581516666600002</c:v>
                </c:pt>
                <c:pt idx="49" formatCode="0.0">
                  <c:v>36.848083333300004</c:v>
                </c:pt>
                <c:pt idx="50" formatCode="0.0">
                  <c:v>37.184316666599997</c:v>
                </c:pt>
                <c:pt idx="51" formatCode="0.0">
                  <c:v>37.485066666599998</c:v>
                </c:pt>
                <c:pt idx="52" formatCode="0.0">
                  <c:v>37.861075</c:v>
                </c:pt>
                <c:pt idx="53" formatCode="0.0">
                  <c:v>38.218850000000003</c:v>
                </c:pt>
                <c:pt idx="54" formatCode="0.0">
                  <c:v>38.535775000000001</c:v>
                </c:pt>
                <c:pt idx="55" formatCode="0.0">
                  <c:v>38.820233333300003</c:v>
                </c:pt>
                <c:pt idx="56" formatCode="0.0">
                  <c:v>39.065133333299997</c:v>
                </c:pt>
                <c:pt idx="57" formatCode="0.0">
                  <c:v>39.308708333299997</c:v>
                </c:pt>
                <c:pt idx="58" formatCode="0.0">
                  <c:v>39.577116666599998</c:v>
                </c:pt>
                <c:pt idx="59" formatCode="0.0">
                  <c:v>39.835183333300002</c:v>
                </c:pt>
                <c:pt idx="60" formatCode="0.0">
                  <c:v>40.040666666600004</c:v>
                </c:pt>
                <c:pt idx="61" formatCode="0.0">
                  <c:v>40.265891666599998</c:v>
                </c:pt>
                <c:pt idx="62" formatCode="0.0">
                  <c:v>40.550516666599997</c:v>
                </c:pt>
                <c:pt idx="63" formatCode="0.0">
                  <c:v>40.868683333299998</c:v>
                </c:pt>
                <c:pt idx="64" formatCode="0.0">
                  <c:v>41.169449999999998</c:v>
                </c:pt>
                <c:pt idx="65" formatCode="0.0">
                  <c:v>41.507633333299999</c:v>
                </c:pt>
                <c:pt idx="66" formatCode="0.0">
                  <c:v>41.815575000000003</c:v>
                </c:pt>
                <c:pt idx="67" formatCode="0.0">
                  <c:v>42.100133333300001</c:v>
                </c:pt>
                <c:pt idx="68" formatCode="0.0">
                  <c:v>42.401600000000002</c:v>
                </c:pt>
                <c:pt idx="69" formatCode="0.0">
                  <c:v>42.712458333299999</c:v>
                </c:pt>
                <c:pt idx="70" formatCode="0.0">
                  <c:v>42.9744166666</c:v>
                </c:pt>
                <c:pt idx="71" formatCode="0.0">
                  <c:v>43.246274999999997</c:v>
                </c:pt>
                <c:pt idx="72" formatCode="0.0">
                  <c:v>43.473316666599999</c:v>
                </c:pt>
                <c:pt idx="73" formatCode="0.0">
                  <c:v>43.660458333299999</c:v>
                </c:pt>
                <c:pt idx="74" formatCode="0.0">
                  <c:v>43.849358333300003</c:v>
                </c:pt>
                <c:pt idx="75" formatCode="0.0">
                  <c:v>44.111058333300001</c:v>
                </c:pt>
                <c:pt idx="76" formatCode="0.0">
                  <c:v>44.317108333299998</c:v>
                </c:pt>
                <c:pt idx="77" formatCode="0.0">
                  <c:v>44.517183333299997</c:v>
                </c:pt>
                <c:pt idx="78" formatCode="0.0">
                  <c:v>44.699725000000001</c:v>
                </c:pt>
                <c:pt idx="79" formatCode="0.0">
                  <c:v>44.901091666600003</c:v>
                </c:pt>
                <c:pt idx="80" formatCode="0.0">
                  <c:v>45.132083333300002</c:v>
                </c:pt>
                <c:pt idx="81" formatCode="0.0">
                  <c:v>45.379033333300001</c:v>
                </c:pt>
                <c:pt idx="82" formatCode="0.0">
                  <c:v>45.647950000000002</c:v>
                </c:pt>
                <c:pt idx="83" formatCode="0.0">
                  <c:v>45.911316666600001</c:v>
                </c:pt>
                <c:pt idx="84" formatCode="0.0">
                  <c:v>46.1798</c:v>
                </c:pt>
                <c:pt idx="85" formatCode="0.0">
                  <c:v>46.4656416666</c:v>
                </c:pt>
                <c:pt idx="86" formatCode="0.0">
                  <c:v>46.737341666600003</c:v>
                </c:pt>
                <c:pt idx="87" formatCode="0.0">
                  <c:v>46.786966666600001</c:v>
                </c:pt>
                <c:pt idx="88" formatCode="0.0">
                  <c:v>46.942433333300002</c:v>
                </c:pt>
                <c:pt idx="89" formatCode="0.0">
                  <c:v>47.071674999999999</c:v>
                </c:pt>
                <c:pt idx="90" formatCode="0.0">
                  <c:v>47.212625000000003</c:v>
                </c:pt>
                <c:pt idx="91" formatCode="0.0">
                  <c:v>47.292116666600002</c:v>
                </c:pt>
                <c:pt idx="92" formatCode="0.0">
                  <c:v>47.342608333299999</c:v>
                </c:pt>
                <c:pt idx="93" formatCode="0.0">
                  <c:v>47.364933333300002</c:v>
                </c:pt>
                <c:pt idx="94" formatCode="0.0">
                  <c:v>47.3483666666</c:v>
                </c:pt>
                <c:pt idx="95" formatCode="0.0">
                  <c:v>47.330674999999999</c:v>
                </c:pt>
                <c:pt idx="96" formatCode="0.0">
                  <c:v>47.367750000000001</c:v>
                </c:pt>
                <c:pt idx="97" formatCode="0.0">
                  <c:v>47.369725000000003</c:v>
                </c:pt>
                <c:pt idx="98" formatCode="0.0">
                  <c:v>47.3137333333</c:v>
                </c:pt>
                <c:pt idx="99" formatCode="0.0">
                  <c:v>47.267175000000002</c:v>
                </c:pt>
                <c:pt idx="100" formatCode="0.0">
                  <c:v>47.001624999999997</c:v>
                </c:pt>
                <c:pt idx="101" formatCode="0.0">
                  <c:v>46.668174999999998</c:v>
                </c:pt>
                <c:pt idx="102" formatCode="0.0">
                  <c:v>46.319924999999998</c:v>
                </c:pt>
                <c:pt idx="103" formatCode="0.0">
                  <c:v>46.075633333299997</c:v>
                </c:pt>
                <c:pt idx="104" formatCode="0.0">
                  <c:v>45.859524999999998</c:v>
                </c:pt>
                <c:pt idx="105" formatCode="0.0">
                  <c:v>45.686608333300001</c:v>
                </c:pt>
                <c:pt idx="106" formatCode="0.0">
                  <c:v>45.603341666600002</c:v>
                </c:pt>
                <c:pt idx="107" formatCode="0.0">
                  <c:v>45.521799999999999</c:v>
                </c:pt>
                <c:pt idx="108" formatCode="0.0">
                  <c:v>45.420808333300002</c:v>
                </c:pt>
                <c:pt idx="109" formatCode="0.0">
                  <c:v>45.301083333299999</c:v>
                </c:pt>
                <c:pt idx="110" formatCode="0.0">
                  <c:v>45.217883333300001</c:v>
                </c:pt>
                <c:pt idx="111" formatCode="0.0">
                  <c:v>45.228233333299997</c:v>
                </c:pt>
                <c:pt idx="112" formatCode="0.0">
                  <c:v>45.391550000000002</c:v>
                </c:pt>
                <c:pt idx="113" formatCode="0.0">
                  <c:v>45.599358333300003</c:v>
                </c:pt>
                <c:pt idx="114" formatCode="0.0">
                  <c:v>45.856541666600002</c:v>
                </c:pt>
                <c:pt idx="115" formatCode="0.0">
                  <c:v>46.075058333299999</c:v>
                </c:pt>
                <c:pt idx="116" formatCode="0.0">
                  <c:v>46.188124999999999</c:v>
                </c:pt>
                <c:pt idx="117" formatCode="0.0">
                  <c:v>46.213225000000001</c:v>
                </c:pt>
                <c:pt idx="118" formatCode="0.0">
                  <c:v>46.121941666600001</c:v>
                </c:pt>
                <c:pt idx="119" formatCode="0.0">
                  <c:v>45.964816666600001</c:v>
                </c:pt>
                <c:pt idx="120" formatCode="0.0">
                  <c:v>45.736825000000003</c:v>
                </c:pt>
                <c:pt idx="121" formatCode="0.0">
                  <c:v>45.615124999999999</c:v>
                </c:pt>
                <c:pt idx="122" formatCode="0.0">
                  <c:v>45.437624999999997</c:v>
                </c:pt>
                <c:pt idx="123" formatCode="0.0">
                  <c:v>45.224366666599998</c:v>
                </c:pt>
                <c:pt idx="124" formatCode="0.0">
                  <c:v>44.980474999999998</c:v>
                </c:pt>
                <c:pt idx="125" formatCode="0.0">
                  <c:v>44.753950000000003</c:v>
                </c:pt>
                <c:pt idx="126" formatCode="0.0">
                  <c:v>44.533441666599998</c:v>
                </c:pt>
                <c:pt idx="127" formatCode="0.0">
                  <c:v>44.276716666600002</c:v>
                </c:pt>
                <c:pt idx="128" formatCode="0.0">
                  <c:v>44.036774999999999</c:v>
                </c:pt>
                <c:pt idx="129" formatCode="0.0">
                  <c:v>43.777791666600002</c:v>
                </c:pt>
                <c:pt idx="130" formatCode="0.0">
                  <c:v>43.538466666600002</c:v>
                </c:pt>
                <c:pt idx="131" formatCode="0.0">
                  <c:v>43.342216666600002</c:v>
                </c:pt>
                <c:pt idx="132" formatCode="0.0">
                  <c:v>43.336158333299998</c:v>
                </c:pt>
                <c:pt idx="133" formatCode="0.0">
                  <c:v>43.228541666600002</c:v>
                </c:pt>
                <c:pt idx="134" formatCode="0.0">
                  <c:v>43.186324999999997</c:v>
                </c:pt>
                <c:pt idx="135" formatCode="0.0">
                  <c:v>43.223241666600003</c:v>
                </c:pt>
                <c:pt idx="136" formatCode="0.0">
                  <c:v>43.305858333300002</c:v>
                </c:pt>
                <c:pt idx="137" formatCode="0.0">
                  <c:v>43.430641666600003</c:v>
                </c:pt>
                <c:pt idx="138" formatCode="0.0">
                  <c:v>43.596233333299999</c:v>
                </c:pt>
                <c:pt idx="139" formatCode="0.0">
                  <c:v>43.823216666599997</c:v>
                </c:pt>
                <c:pt idx="140" formatCode="0.0">
                  <c:v>44.156733333299997</c:v>
                </c:pt>
                <c:pt idx="141" formatCode="0.0">
                  <c:v>44.570666666599998</c:v>
                </c:pt>
                <c:pt idx="142" formatCode="0.0">
                  <c:v>45.006549999999997</c:v>
                </c:pt>
                <c:pt idx="143" formatCode="0.0">
                  <c:v>45.45205</c:v>
                </c:pt>
                <c:pt idx="144" formatCode="0.0">
                  <c:v>45.902933333299998</c:v>
                </c:pt>
                <c:pt idx="145" formatCode="0.0">
                  <c:v>46.411475000000003</c:v>
                </c:pt>
                <c:pt idx="146" formatCode="0.0">
                  <c:v>46.912950000000002</c:v>
                </c:pt>
                <c:pt idx="147" formatCode="0.0">
                  <c:v>47.390991666600002</c:v>
                </c:pt>
                <c:pt idx="148" formatCode="0.0">
                  <c:v>47.825983333300002</c:v>
                </c:pt>
                <c:pt idx="149" formatCode="0.0">
                  <c:v>48.253166666600002</c:v>
                </c:pt>
                <c:pt idx="150" formatCode="0.0">
                  <c:v>48.621191666599998</c:v>
                </c:pt>
                <c:pt idx="151" formatCode="0.0">
                  <c:v>48.981366666600003</c:v>
                </c:pt>
                <c:pt idx="152" formatCode="0.0">
                  <c:v>49.265466666599998</c:v>
                </c:pt>
                <c:pt idx="153" formatCode="0.0">
                  <c:v>49.513741666599998</c:v>
                </c:pt>
                <c:pt idx="154" formatCode="0.0">
                  <c:v>49.757266666600003</c:v>
                </c:pt>
                <c:pt idx="155" formatCode="0.0">
                  <c:v>50.001666666600002</c:v>
                </c:pt>
                <c:pt idx="156" formatCode="0.0">
                  <c:v>50.165808333299999</c:v>
                </c:pt>
                <c:pt idx="157" formatCode="0.0">
                  <c:v>50.263599999999997</c:v>
                </c:pt>
                <c:pt idx="158" formatCode="0.0">
                  <c:v>50.366091666599999</c:v>
                </c:pt>
                <c:pt idx="159" formatCode="0.0">
                  <c:v>50.420933333299999</c:v>
                </c:pt>
                <c:pt idx="160" formatCode="0.0">
                  <c:v>50.485308333299997</c:v>
                </c:pt>
                <c:pt idx="161" formatCode="0.0">
                  <c:v>50.542483333299998</c:v>
                </c:pt>
                <c:pt idx="162" formatCode="0.0">
                  <c:v>50.555058333300003</c:v>
                </c:pt>
                <c:pt idx="163" formatCode="0.0">
                  <c:v>50.595350000000003</c:v>
                </c:pt>
                <c:pt idx="164" formatCode="0.0">
                  <c:v>50.647841666600002</c:v>
                </c:pt>
                <c:pt idx="165" formatCode="0.0">
                  <c:v>50.672516666600004</c:v>
                </c:pt>
                <c:pt idx="166" formatCode="0.0">
                  <c:v>50.710749999999997</c:v>
                </c:pt>
                <c:pt idx="167" formatCode="0.0">
                  <c:v>50.758533333300001</c:v>
                </c:pt>
                <c:pt idx="168" formatCode="0.0">
                  <c:v>50.866591666600002</c:v>
                </c:pt>
                <c:pt idx="169" formatCode="0.0">
                  <c:v>50.9694</c:v>
                </c:pt>
                <c:pt idx="170" formatCode="0.0">
                  <c:v>50.988549999999996</c:v>
                </c:pt>
                <c:pt idx="171" formatCode="0.0">
                  <c:v>51.0987916666</c:v>
                </c:pt>
                <c:pt idx="172" formatCode="0.0">
                  <c:v>51.171849999999999</c:v>
                </c:pt>
                <c:pt idx="173" formatCode="0.0">
                  <c:v>51.226716666599998</c:v>
                </c:pt>
                <c:pt idx="174" formatCode="0.0">
                  <c:v>51.3048</c:v>
                </c:pt>
                <c:pt idx="175" formatCode="0.0">
                  <c:v>51.401466666600001</c:v>
                </c:pt>
                <c:pt idx="176" formatCode="0.0">
                  <c:v>51.500549999999997</c:v>
                </c:pt>
                <c:pt idx="177" formatCode="0.0">
                  <c:v>51.6265916666</c:v>
                </c:pt>
                <c:pt idx="178" formatCode="0.0">
                  <c:v>51.744675000000001</c:v>
                </c:pt>
                <c:pt idx="179" formatCode="0.0">
                  <c:v>51.876800000000003</c:v>
                </c:pt>
                <c:pt idx="180" formatCode="0.0">
                  <c:v>51.951116666600001</c:v>
                </c:pt>
                <c:pt idx="181" formatCode="0.0">
                  <c:v>52.118141666600003</c:v>
                </c:pt>
                <c:pt idx="182" formatCode="0.0">
                  <c:v>52.327849999999998</c:v>
                </c:pt>
                <c:pt idx="183" formatCode="0.0">
                  <c:v>52.475683333299997</c:v>
                </c:pt>
                <c:pt idx="184" formatCode="0.0">
                  <c:v>52.699791666599999</c:v>
                </c:pt>
                <c:pt idx="185" formatCode="0.0">
                  <c:v>52.953033333299999</c:v>
                </c:pt>
                <c:pt idx="186" formatCode="0.0">
                  <c:v>53.203791666599997</c:v>
                </c:pt>
                <c:pt idx="187" formatCode="0.0">
                  <c:v>53.485124999999996</c:v>
                </c:pt>
                <c:pt idx="188" formatCode="0.0">
                  <c:v>53.757841666600001</c:v>
                </c:pt>
                <c:pt idx="189" formatCode="0.0">
                  <c:v>54.122141666600001</c:v>
                </c:pt>
                <c:pt idx="190" formatCode="0.0">
                  <c:v>54.484575</c:v>
                </c:pt>
                <c:pt idx="191" formatCode="0.0">
                  <c:v>54.826900000000002</c:v>
                </c:pt>
                <c:pt idx="192" formatCode="0.0">
                  <c:v>55.179074999999997</c:v>
                </c:pt>
                <c:pt idx="193" formatCode="0.0">
                  <c:v>55.475299999999997</c:v>
                </c:pt>
                <c:pt idx="194" formatCode="0.0">
                  <c:v>55.782633333299998</c:v>
                </c:pt>
                <c:pt idx="195" formatCode="0.0">
                  <c:v>56.1297</c:v>
                </c:pt>
                <c:pt idx="196" formatCode="0.0">
                  <c:v>56.422216666600001</c:v>
                </c:pt>
                <c:pt idx="197" formatCode="0.0">
                  <c:v>56.7159083333</c:v>
                </c:pt>
                <c:pt idx="198" formatCode="0.0">
                  <c:v>56.963158333300001</c:v>
                </c:pt>
                <c:pt idx="199" formatCode="0.0">
                  <c:v>57.188025000000003</c:v>
                </c:pt>
                <c:pt idx="200" formatCode="0.0">
                  <c:v>57.431741666599997</c:v>
                </c:pt>
                <c:pt idx="201" formatCode="0.0">
                  <c:v>57.605608333299998</c:v>
                </c:pt>
                <c:pt idx="202" formatCode="0.0">
                  <c:v>57.758266666600001</c:v>
                </c:pt>
                <c:pt idx="203" formatCode="0.0">
                  <c:v>57.895533333300001</c:v>
                </c:pt>
                <c:pt idx="204" formatCode="0.0">
                  <c:v>58.084633333299998</c:v>
                </c:pt>
                <c:pt idx="205" formatCode="0.0">
                  <c:v>58.212333333300002</c:v>
                </c:pt>
                <c:pt idx="206" formatCode="0.0">
                  <c:v>58.280475000000003</c:v>
                </c:pt>
                <c:pt idx="207" formatCode="0.0">
                  <c:v>58.403891666600003</c:v>
                </c:pt>
                <c:pt idx="208" formatCode="0.0">
                  <c:v>58.444866666599999</c:v>
                </c:pt>
                <c:pt idx="209" formatCode="0.0">
                  <c:v>58.490200000000002</c:v>
                </c:pt>
                <c:pt idx="210" formatCode="0.0">
                  <c:v>58.470133333299998</c:v>
                </c:pt>
                <c:pt idx="211" formatCode="0.0">
                  <c:v>58.5210916666</c:v>
                </c:pt>
                <c:pt idx="212" formatCode="0.0">
                  <c:v>58.5292833333</c:v>
                </c:pt>
                <c:pt idx="213" formatCode="0.0">
                  <c:v>58.501358333299997</c:v>
                </c:pt>
                <c:pt idx="214" formatCode="0.0">
                  <c:v>58.467824999999998</c:v>
                </c:pt>
                <c:pt idx="215" formatCode="0.0">
                  <c:v>58.424716666599998</c:v>
                </c:pt>
                <c:pt idx="216" formatCode="0.0">
                  <c:v>58.3130833333</c:v>
                </c:pt>
                <c:pt idx="217" formatCode="0.0">
                  <c:v>58.317816666600002</c:v>
                </c:pt>
                <c:pt idx="218" formatCode="0.0">
                  <c:v>58.398741666600003</c:v>
                </c:pt>
                <c:pt idx="219" formatCode="0.0">
                  <c:v>58.323108333299999</c:v>
                </c:pt>
                <c:pt idx="220" formatCode="0.0">
                  <c:v>58.400341666599999</c:v>
                </c:pt>
                <c:pt idx="221" formatCode="0.0">
                  <c:v>58.488333333299998</c:v>
                </c:pt>
                <c:pt idx="222" formatCode="0.0">
                  <c:v>58.632333333299997</c:v>
                </c:pt>
                <c:pt idx="223" formatCode="0.0">
                  <c:v>58.741374999999998</c:v>
                </c:pt>
                <c:pt idx="224" formatCode="0.0">
                  <c:v>58.868400000000001</c:v>
                </c:pt>
                <c:pt idx="225" formatCode="0.0">
                  <c:v>58.953966666600003</c:v>
                </c:pt>
                <c:pt idx="226" formatCode="0.0">
                  <c:v>58.972383333300002</c:v>
                </c:pt>
                <c:pt idx="227" formatCode="0.0">
                  <c:v>58.95035</c:v>
                </c:pt>
                <c:pt idx="228" formatCode="0.0">
                  <c:v>58.911366666600003</c:v>
                </c:pt>
                <c:pt idx="229" formatCode="0.0">
                  <c:v>58.761783333300002</c:v>
                </c:pt>
                <c:pt idx="230" formatCode="0.0">
                  <c:v>58.518216666599997</c:v>
                </c:pt>
                <c:pt idx="231" formatCode="0.0">
                  <c:v>58.409166666600001</c:v>
                </c:pt>
                <c:pt idx="232" formatCode="0.0">
                  <c:v>58.251808333299998</c:v>
                </c:pt>
                <c:pt idx="233" formatCode="0.0">
                  <c:v>58.123783333299997</c:v>
                </c:pt>
                <c:pt idx="234" formatCode="0.0">
                  <c:v>58.015149999999998</c:v>
                </c:pt>
                <c:pt idx="235" formatCode="0.0">
                  <c:v>57.923425000000002</c:v>
                </c:pt>
                <c:pt idx="236" formatCode="0.0">
                  <c:v>57.864674999999998</c:v>
                </c:pt>
                <c:pt idx="237" formatCode="0.0">
                  <c:v>57.846341666599997</c:v>
                </c:pt>
                <c:pt idx="238" formatCode="0.0">
                  <c:v>57.863266666599998</c:v>
                </c:pt>
                <c:pt idx="239" formatCode="0.0">
                  <c:v>57.893675000000002</c:v>
                </c:pt>
                <c:pt idx="240" formatCode="0.0">
                  <c:v>57.944983333300002</c:v>
                </c:pt>
                <c:pt idx="241" formatCode="0.0">
                  <c:v>58.090241666600001</c:v>
                </c:pt>
                <c:pt idx="242" formatCode="0.0">
                  <c:v>58.369816666600002</c:v>
                </c:pt>
                <c:pt idx="243" formatCode="0.0">
                  <c:v>58.561950000000003</c:v>
                </c:pt>
                <c:pt idx="244" formatCode="0.0">
                  <c:v>58.796875</c:v>
                </c:pt>
                <c:pt idx="245" formatCode="0.0">
                  <c:v>58.995016666600002</c:v>
                </c:pt>
                <c:pt idx="246" formatCode="0.0">
                  <c:v>59.200308333300001</c:v>
                </c:pt>
                <c:pt idx="247" formatCode="0.0">
                  <c:v>59.398499999999999</c:v>
                </c:pt>
                <c:pt idx="248" formatCode="0.0">
                  <c:v>59.532691666600002</c:v>
                </c:pt>
                <c:pt idx="249" formatCode="0.0">
                  <c:v>59.729316666599999</c:v>
                </c:pt>
                <c:pt idx="250" formatCode="0.0">
                  <c:v>59.975641666599998</c:v>
                </c:pt>
                <c:pt idx="251" formatCode="0.0">
                  <c:v>60.229391666600002</c:v>
                </c:pt>
                <c:pt idx="252" formatCode="0.0">
                  <c:v>60.514249999999997</c:v>
                </c:pt>
                <c:pt idx="253" formatCode="0.0">
                  <c:v>60.782649999999997</c:v>
                </c:pt>
                <c:pt idx="254" formatCode="0.0">
                  <c:v>60.988266666599998</c:v>
                </c:pt>
                <c:pt idx="255" formatCode="0.0">
                  <c:v>61.195149999999998</c:v>
                </c:pt>
                <c:pt idx="256" formatCode="0.0">
                  <c:v>61.362658333299997</c:v>
                </c:pt>
                <c:pt idx="257" formatCode="0.0">
                  <c:v>61.510508333300002</c:v>
                </c:pt>
                <c:pt idx="258" formatCode="0.0">
                  <c:v>61.624499999999998</c:v>
                </c:pt>
                <c:pt idx="259" formatCode="0.0">
                  <c:v>61.75215</c:v>
                </c:pt>
                <c:pt idx="260" formatCode="0.0">
                  <c:v>61.921358333299999</c:v>
                </c:pt>
                <c:pt idx="261" formatCode="0.0">
                  <c:v>62.091633333300003</c:v>
                </c:pt>
                <c:pt idx="262" formatCode="0.0">
                  <c:v>62.262341666600001</c:v>
                </c:pt>
                <c:pt idx="263" formatCode="0.0">
                  <c:v>62.458641666600002</c:v>
                </c:pt>
                <c:pt idx="264" formatCode="0.0">
                  <c:v>62.629908333300001</c:v>
                </c:pt>
                <c:pt idx="265" formatCode="0.0">
                  <c:v>62.796975000000003</c:v>
                </c:pt>
                <c:pt idx="266" formatCode="0.0">
                  <c:v>63.055774999999997</c:v>
                </c:pt>
                <c:pt idx="267" formatCode="0.0">
                  <c:v>63.337649999999996</c:v>
                </c:pt>
                <c:pt idx="268" formatCode="0.0">
                  <c:v>63.644725000000001</c:v>
                </c:pt>
                <c:pt idx="269" formatCode="0.0">
                  <c:v>63.990791666600003</c:v>
                </c:pt>
                <c:pt idx="270" formatCode="0.0">
                  <c:v>64.300166666600006</c:v>
                </c:pt>
                <c:pt idx="271" formatCode="0.0">
                  <c:v>64.6952</c:v>
                </c:pt>
                <c:pt idx="272" formatCode="0.0">
                  <c:v>65.104675</c:v>
                </c:pt>
                <c:pt idx="273" formatCode="0.0">
                  <c:v>65.509958333300006</c:v>
                </c:pt>
                <c:pt idx="274" formatCode="0.0">
                  <c:v>65.930666666600004</c:v>
                </c:pt>
                <c:pt idx="275" formatCode="0.0">
                  <c:v>66.382058333299995</c:v>
                </c:pt>
                <c:pt idx="276" formatCode="0.0">
                  <c:v>66.814633333299994</c:v>
                </c:pt>
                <c:pt idx="277" formatCode="0.0">
                  <c:v>67.247566666599994</c:v>
                </c:pt>
                <c:pt idx="278" formatCode="0.0">
                  <c:v>67.639208333300004</c:v>
                </c:pt>
                <c:pt idx="279" formatCode="0.0">
                  <c:v>67.905100000000004</c:v>
                </c:pt>
                <c:pt idx="280" formatCode="0.0">
                  <c:v>68.1784583333</c:v>
                </c:pt>
                <c:pt idx="281" formatCode="0.0">
                  <c:v>68.491600000000005</c:v>
                </c:pt>
                <c:pt idx="282" formatCode="0.0">
                  <c:v>68.743966666600002</c:v>
                </c:pt>
                <c:pt idx="283" formatCode="0.0">
                  <c:v>69.016599999999997</c:v>
                </c:pt>
                <c:pt idx="284" formatCode="0.0">
                  <c:v>69.335849999999994</c:v>
                </c:pt>
                <c:pt idx="285" formatCode="0.0">
                  <c:v>69.567191666599996</c:v>
                </c:pt>
                <c:pt idx="286" formatCode="0.0">
                  <c:v>69.762991666600001</c:v>
                </c:pt>
                <c:pt idx="287" formatCode="0.0">
                  <c:v>69.925808333299997</c:v>
                </c:pt>
                <c:pt idx="288" formatCode="0.0">
                  <c:v>70.018924999999996</c:v>
                </c:pt>
                <c:pt idx="289" formatCode="0.0">
                  <c:v>70.214558333300005</c:v>
                </c:pt>
                <c:pt idx="290" formatCode="0.0">
                  <c:v>70.387691666600006</c:v>
                </c:pt>
                <c:pt idx="291" formatCode="0.0">
                  <c:v>70.668975000000003</c:v>
                </c:pt>
                <c:pt idx="292" formatCode="0.0">
                  <c:v>70.951841666600004</c:v>
                </c:pt>
                <c:pt idx="293" formatCode="0.0">
                  <c:v>71.283466666600006</c:v>
                </c:pt>
                <c:pt idx="294" formatCode="0.0">
                  <c:v>71.632291666599997</c:v>
                </c:pt>
                <c:pt idx="295" formatCode="0.0">
                  <c:v>71.992724999999993</c:v>
                </c:pt>
                <c:pt idx="296" formatCode="0.0">
                  <c:v>72.368200000000002</c:v>
                </c:pt>
                <c:pt idx="297" formatCode="0.0">
                  <c:v>72.735033333299995</c:v>
                </c:pt>
                <c:pt idx="298" formatCode="0.0">
                  <c:v>73.149500000000003</c:v>
                </c:pt>
                <c:pt idx="299" formatCode="0.0">
                  <c:v>73.572641666600006</c:v>
                </c:pt>
                <c:pt idx="300" formatCode="0.0">
                  <c:v>74.050333333300003</c:v>
                </c:pt>
                <c:pt idx="301" formatCode="0.0">
                  <c:v>74.533500000000004</c:v>
                </c:pt>
                <c:pt idx="302" formatCode="0.0">
                  <c:v>75.078258333299999</c:v>
                </c:pt>
                <c:pt idx="303" formatCode="0.0">
                  <c:v>75.601341666600007</c:v>
                </c:pt>
                <c:pt idx="304" formatCode="0.0">
                  <c:v>76.078641666600006</c:v>
                </c:pt>
                <c:pt idx="305" formatCode="0.0">
                  <c:v>76.495258333300001</c:v>
                </c:pt>
                <c:pt idx="306" formatCode="0.0">
                  <c:v>76.869333333300006</c:v>
                </c:pt>
                <c:pt idx="307" formatCode="0.0">
                  <c:v>77.3475583333</c:v>
                </c:pt>
                <c:pt idx="308" formatCode="0.0">
                  <c:v>77.845258333299995</c:v>
                </c:pt>
                <c:pt idx="309" formatCode="0.0">
                  <c:v>78.440258333299994</c:v>
                </c:pt>
                <c:pt idx="310" formatCode="0.0">
                  <c:v>79.099975000000001</c:v>
                </c:pt>
                <c:pt idx="311" formatCode="0.0">
                  <c:v>79.755516666600002</c:v>
                </c:pt>
                <c:pt idx="312" formatCode="0.0">
                  <c:v>80.403433333300001</c:v>
                </c:pt>
                <c:pt idx="313" formatCode="0.0">
                  <c:v>81.000699999999995</c:v>
                </c:pt>
                <c:pt idx="314" formatCode="0.0">
                  <c:v>81.550766666599998</c:v>
                </c:pt>
                <c:pt idx="315" formatCode="0.0">
                  <c:v>82.002358333299995</c:v>
                </c:pt>
                <c:pt idx="316" formatCode="0.0">
                  <c:v>82.545175</c:v>
                </c:pt>
                <c:pt idx="317" formatCode="0.0">
                  <c:v>82.956850000000003</c:v>
                </c:pt>
                <c:pt idx="318" formatCode="0.0">
                  <c:v>83.382841666600001</c:v>
                </c:pt>
                <c:pt idx="319" formatCode="0.0">
                  <c:v>83.834050000000005</c:v>
                </c:pt>
                <c:pt idx="320" formatCode="0.0">
                  <c:v>84.142533333299994</c:v>
                </c:pt>
                <c:pt idx="321" formatCode="0.0">
                  <c:v>84.529891666599994</c:v>
                </c:pt>
                <c:pt idx="322" formatCode="0.0">
                  <c:v>84.818433333300007</c:v>
                </c:pt>
                <c:pt idx="323" formatCode="0.0">
                  <c:v>85.122433333299995</c:v>
                </c:pt>
                <c:pt idx="324" formatCode="0.0">
                  <c:v>85.410724999999999</c:v>
                </c:pt>
                <c:pt idx="325" formatCode="0.0">
                  <c:v>85.726208333299994</c:v>
                </c:pt>
                <c:pt idx="326" formatCode="0.0">
                  <c:v>86.087299999999999</c:v>
                </c:pt>
                <c:pt idx="327" formatCode="0.0">
                  <c:v>86.475708333300005</c:v>
                </c:pt>
                <c:pt idx="328" formatCode="0.0">
                  <c:v>86.845866666600003</c:v>
                </c:pt>
                <c:pt idx="329" formatCode="0.0">
                  <c:v>87.310441666599999</c:v>
                </c:pt>
                <c:pt idx="330" formatCode="0.0">
                  <c:v>87.703450000000004</c:v>
                </c:pt>
                <c:pt idx="331" formatCode="0.0">
                  <c:v>88.059449999999998</c:v>
                </c:pt>
                <c:pt idx="332" formatCode="0.0">
                  <c:v>88.404775000000001</c:v>
                </c:pt>
                <c:pt idx="333" formatCode="0.0">
                  <c:v>88.778133333300005</c:v>
                </c:pt>
                <c:pt idx="334" formatCode="0.0">
                  <c:v>89.170658333299997</c:v>
                </c:pt>
                <c:pt idx="335" formatCode="0.0">
                  <c:v>89.549700000000001</c:v>
                </c:pt>
                <c:pt idx="336" formatCode="0.0">
                  <c:v>89.935916666599994</c:v>
                </c:pt>
                <c:pt idx="337" formatCode="0.0">
                  <c:v>90.273325</c:v>
                </c:pt>
                <c:pt idx="338" formatCode="0.0">
                  <c:v>90.6823083333</c:v>
                </c:pt>
                <c:pt idx="339" formatCode="0.0">
                  <c:v>91.119399999999999</c:v>
                </c:pt>
                <c:pt idx="340" formatCode="0.0">
                  <c:v>91.477366666600005</c:v>
                </c:pt>
                <c:pt idx="341" formatCode="0.0">
                  <c:v>91.914175</c:v>
                </c:pt>
                <c:pt idx="342" formatCode="0.0">
                  <c:v>92.2946833333</c:v>
                </c:pt>
                <c:pt idx="343" formatCode="0.0">
                  <c:v>92.585466666599999</c:v>
                </c:pt>
                <c:pt idx="344" formatCode="0.0">
                  <c:v>92.978716666599993</c:v>
                </c:pt>
                <c:pt idx="345" formatCode="0.0">
                  <c:v>93.197100000000006</c:v>
                </c:pt>
                <c:pt idx="346" formatCode="0.0">
                  <c:v>93.351616666599995</c:v>
                </c:pt>
                <c:pt idx="347" formatCode="0.0">
                  <c:v>93.434650000000005</c:v>
                </c:pt>
                <c:pt idx="348" formatCode="0.0">
                  <c:v>93.418025</c:v>
                </c:pt>
                <c:pt idx="349" formatCode="0.0">
                  <c:v>93.374641666599999</c:v>
                </c:pt>
                <c:pt idx="350" formatCode="0.0">
                  <c:v>93.258333333300001</c:v>
                </c:pt>
                <c:pt idx="351" formatCode="0.0">
                  <c:v>92.975091666599994</c:v>
                </c:pt>
                <c:pt idx="352" formatCode="0.0">
                  <c:v>92.753174999999999</c:v>
                </c:pt>
                <c:pt idx="353" formatCode="0.0">
                  <c:v>92.441983333300001</c:v>
                </c:pt>
                <c:pt idx="354" formatCode="0.0">
                  <c:v>92.123400000000004</c:v>
                </c:pt>
                <c:pt idx="355" formatCode="0.0">
                  <c:v>91.807691666599993</c:v>
                </c:pt>
                <c:pt idx="356" formatCode="0.0">
                  <c:v>91.395783333300002</c:v>
                </c:pt>
                <c:pt idx="357" formatCode="0.0">
                  <c:v>90.9566666666</c:v>
                </c:pt>
                <c:pt idx="358" formatCode="0.0">
                  <c:v>90.514700000000005</c:v>
                </c:pt>
                <c:pt idx="359" formatCode="0.0">
                  <c:v>90.107024999999993</c:v>
                </c:pt>
                <c:pt idx="360" formatCode="0.0">
                  <c:v>89.840583333300003</c:v>
                </c:pt>
                <c:pt idx="361" formatCode="0.0">
                  <c:v>89.599508333299994</c:v>
                </c:pt>
                <c:pt idx="362" formatCode="0.0">
                  <c:v>89.3963583333</c:v>
                </c:pt>
                <c:pt idx="363" formatCode="0.0">
                  <c:v>89.410925000000006</c:v>
                </c:pt>
                <c:pt idx="364" formatCode="0.0">
                  <c:v>89.392300000000006</c:v>
                </c:pt>
                <c:pt idx="365" formatCode="0.0">
                  <c:v>89.5175083333</c:v>
                </c:pt>
                <c:pt idx="366" formatCode="0.0">
                  <c:v>89.603608333300002</c:v>
                </c:pt>
                <c:pt idx="367" formatCode="0.0">
                  <c:v>89.784633333299993</c:v>
                </c:pt>
                <c:pt idx="368" formatCode="0.0">
                  <c:v>90.021166666599996</c:v>
                </c:pt>
                <c:pt idx="369" formatCode="0.0">
                  <c:v>90.263366666600007</c:v>
                </c:pt>
                <c:pt idx="370" formatCode="0.0">
                  <c:v>90.525683333299995</c:v>
                </c:pt>
                <c:pt idx="371" formatCode="0.0">
                  <c:v>90.716266666600006</c:v>
                </c:pt>
                <c:pt idx="372" formatCode="0.0">
                  <c:v>90.942316666599993</c:v>
                </c:pt>
                <c:pt idx="373" formatCode="0.0">
                  <c:v>91.180133333300006</c:v>
                </c:pt>
                <c:pt idx="374" formatCode="0.0">
                  <c:v>91.395758333299995</c:v>
                </c:pt>
                <c:pt idx="375" formatCode="0.0">
                  <c:v>91.451608333300001</c:v>
                </c:pt>
                <c:pt idx="376" formatCode="0.0">
                  <c:v>91.5172416666</c:v>
                </c:pt>
                <c:pt idx="377" formatCode="0.0">
                  <c:v>91.522175000000004</c:v>
                </c:pt>
                <c:pt idx="378" formatCode="0.0">
                  <c:v>91.553083333299995</c:v>
                </c:pt>
                <c:pt idx="379" formatCode="0.0">
                  <c:v>91.586891666599996</c:v>
                </c:pt>
                <c:pt idx="380" formatCode="0.0">
                  <c:v>91.673858333300004</c:v>
                </c:pt>
                <c:pt idx="381" formatCode="0.0">
                  <c:v>91.775675000000007</c:v>
                </c:pt>
                <c:pt idx="382" formatCode="0.0">
                  <c:v>91.950758333300001</c:v>
                </c:pt>
                <c:pt idx="383" formatCode="0.0">
                  <c:v>92.142891666599994</c:v>
                </c:pt>
                <c:pt idx="384" formatCode="0.0">
                  <c:v>92.229616666599995</c:v>
                </c:pt>
                <c:pt idx="385" formatCode="0.0">
                  <c:v>92.420725000000004</c:v>
                </c:pt>
                <c:pt idx="386" formatCode="0.0">
                  <c:v>92.584125</c:v>
                </c:pt>
                <c:pt idx="387" formatCode="0.0">
                  <c:v>92.821808333299998</c:v>
                </c:pt>
                <c:pt idx="388" formatCode="0.0">
                  <c:v>93.128241666600005</c:v>
                </c:pt>
                <c:pt idx="389" formatCode="0.0">
                  <c:v>93.357941666599999</c:v>
                </c:pt>
                <c:pt idx="390" formatCode="0.0">
                  <c:v>93.712333333299995</c:v>
                </c:pt>
                <c:pt idx="391" formatCode="0.0">
                  <c:v>94.038133333299996</c:v>
                </c:pt>
                <c:pt idx="392" formatCode="0.0">
                  <c:v>94.257850000000005</c:v>
                </c:pt>
                <c:pt idx="393" formatCode="0.0">
                  <c:v>94.589650000000006</c:v>
                </c:pt>
                <c:pt idx="394" formatCode="0.0">
                  <c:v>94.828158333299996</c:v>
                </c:pt>
                <c:pt idx="395" formatCode="0.0">
                  <c:v>95.149833333299995</c:v>
                </c:pt>
                <c:pt idx="396" formatCode="0.0">
                  <c:v>95.566408333300004</c:v>
                </c:pt>
                <c:pt idx="397" formatCode="0.0">
                  <c:v>95.9243416666</c:v>
                </c:pt>
                <c:pt idx="398" formatCode="0.0">
                  <c:v>96.218000000000004</c:v>
                </c:pt>
                <c:pt idx="399" formatCode="0.0">
                  <c:v>96.649866666600005</c:v>
                </c:pt>
                <c:pt idx="400" formatCode="0.0">
                  <c:v>96.984183333299995</c:v>
                </c:pt>
                <c:pt idx="401" formatCode="0.0">
                  <c:v>97.414683333300005</c:v>
                </c:pt>
                <c:pt idx="402" formatCode="0.0">
                  <c:v>97.766091666600005</c:v>
                </c:pt>
                <c:pt idx="403" formatCode="0.0">
                  <c:v>98.105525</c:v>
                </c:pt>
                <c:pt idx="404" formatCode="0.0">
                  <c:v>98.374983333299994</c:v>
                </c:pt>
                <c:pt idx="405" formatCode="0.0">
                  <c:v>98.646008333300003</c:v>
                </c:pt>
                <c:pt idx="406" formatCode="0.0">
                  <c:v>98.980008333300006</c:v>
                </c:pt>
                <c:pt idx="407" formatCode="0.0">
                  <c:v>99.279183333299997</c:v>
                </c:pt>
                <c:pt idx="408" formatCode="0.0">
                  <c:v>99.552233333299995</c:v>
                </c:pt>
                <c:pt idx="409" formatCode="0.0">
                  <c:v>99.741816666600002</c:v>
                </c:pt>
                <c:pt idx="410" formatCode="0.0">
                  <c:v>100.02265</c:v>
                </c:pt>
                <c:pt idx="411" formatCode="0.0">
                  <c:v>100.1529833333</c:v>
                </c:pt>
                <c:pt idx="412" formatCode="0.0">
                  <c:v>100.3632833333</c:v>
                </c:pt>
                <c:pt idx="413" formatCode="0.0">
                  <c:v>100.58759999999999</c:v>
                </c:pt>
                <c:pt idx="414" formatCode="0.0">
                  <c:v>100.8454</c:v>
                </c:pt>
                <c:pt idx="415" formatCode="0.0">
                  <c:v>101.1066916666</c:v>
                </c:pt>
                <c:pt idx="416" formatCode="0.0">
                  <c:v>101.456925</c:v>
                </c:pt>
                <c:pt idx="417" formatCode="0.0">
                  <c:v>101.63881666659999</c:v>
                </c:pt>
                <c:pt idx="418" formatCode="0.0">
                  <c:v>101.76485</c:v>
                </c:pt>
                <c:pt idx="419" formatCode="0.0">
                  <c:v>102.0172833333</c:v>
                </c:pt>
                <c:pt idx="420" formatCode="0.0">
                  <c:v>102.1432833333</c:v>
                </c:pt>
                <c:pt idx="421" formatCode="0.0">
                  <c:v>102.3103583333</c:v>
                </c:pt>
                <c:pt idx="422" formatCode="0.0">
                  <c:v>102.57192499999999</c:v>
                </c:pt>
                <c:pt idx="423" formatCode="0.0">
                  <c:v>102.92655000000001</c:v>
                </c:pt>
                <c:pt idx="424" formatCode="0.0">
                  <c:v>103.2458916666</c:v>
                </c:pt>
                <c:pt idx="425" formatCode="0.0">
                  <c:v>103.55634999999999</c:v>
                </c:pt>
                <c:pt idx="426" formatCode="0.0">
                  <c:v>103.89826666659999</c:v>
                </c:pt>
                <c:pt idx="427" formatCode="0.0">
                  <c:v>104.1627083333</c:v>
                </c:pt>
                <c:pt idx="428" formatCode="0.0">
                  <c:v>104.45202500000001</c:v>
                </c:pt>
                <c:pt idx="429" formatCode="0.0">
                  <c:v>104.73839166659999</c:v>
                </c:pt>
                <c:pt idx="430" formatCode="0.0">
                  <c:v>105.08101666659999</c:v>
                </c:pt>
                <c:pt idx="431" formatCode="0.0">
                  <c:v>105.29425833329999</c:v>
                </c:pt>
                <c:pt idx="432" formatCode="0.0">
                  <c:v>105.5425</c:v>
                </c:pt>
                <c:pt idx="433" formatCode="0.0">
                  <c:v>105.6615666666</c:v>
                </c:pt>
                <c:pt idx="434" formatCode="0.0">
                  <c:v>105.6331</c:v>
                </c:pt>
                <c:pt idx="435" formatCode="0.0">
                  <c:v>105.56605833330001</c:v>
                </c:pt>
                <c:pt idx="436" formatCode="0.0">
                  <c:v>105.3833583333</c:v>
                </c:pt>
                <c:pt idx="437" formatCode="0.0">
                  <c:v>105.115675</c:v>
                </c:pt>
                <c:pt idx="438" formatCode="0.0">
                  <c:v>104.8285916666</c:v>
                </c:pt>
                <c:pt idx="439" formatCode="0.0">
                  <c:v>104.38205833329999</c:v>
                </c:pt>
                <c:pt idx="440" formatCode="0.0">
                  <c:v>103.5987333333</c:v>
                </c:pt>
                <c:pt idx="441" formatCode="0.0">
                  <c:v>102.78861666660001</c:v>
                </c:pt>
                <c:pt idx="442" formatCode="0.0">
                  <c:v>101.7472333333</c:v>
                </c:pt>
                <c:pt idx="443" formatCode="0.0">
                  <c:v>100.4746166666</c:v>
                </c:pt>
                <c:pt idx="444" formatCode="0.0">
                  <c:v>98.987616666600005</c:v>
                </c:pt>
                <c:pt idx="445" formatCode="0.0">
                  <c:v>97.542091666600001</c:v>
                </c:pt>
                <c:pt idx="446" formatCode="0.0">
                  <c:v>95.999641666599999</c:v>
                </c:pt>
                <c:pt idx="447" formatCode="0.0">
                  <c:v>94.391091666600005</c:v>
                </c:pt>
                <c:pt idx="448" formatCode="0.0">
                  <c:v>92.8481416666</c:v>
                </c:pt>
                <c:pt idx="449" formatCode="0.0">
                  <c:v>91.277008333300003</c:v>
                </c:pt>
                <c:pt idx="450" formatCode="0.0">
                  <c:v>90.015458333300003</c:v>
                </c:pt>
                <c:pt idx="451" formatCode="0.0">
                  <c:v>88.887716666599999</c:v>
                </c:pt>
                <c:pt idx="452" formatCode="0.0">
                  <c:v>88.058216666600003</c:v>
                </c:pt>
                <c:pt idx="453" formatCode="0.0">
                  <c:v>87.359616666600004</c:v>
                </c:pt>
                <c:pt idx="454" formatCode="0.0">
                  <c:v>86.937166666600007</c:v>
                </c:pt>
                <c:pt idx="455" formatCode="0.0">
                  <c:v>86.757983333300004</c:v>
                </c:pt>
                <c:pt idx="456" formatCode="0.0">
                  <c:v>86.928799999999995</c:v>
                </c:pt>
                <c:pt idx="457" formatCode="0.0">
                  <c:v>87.102316666600004</c:v>
                </c:pt>
                <c:pt idx="458" formatCode="0.0">
                  <c:v>87.519466666599996</c:v>
                </c:pt>
                <c:pt idx="459" formatCode="0.0">
                  <c:v>88.090983333300002</c:v>
                </c:pt>
                <c:pt idx="460" formatCode="0.0">
                  <c:v>88.782658333300006</c:v>
                </c:pt>
                <c:pt idx="461" formatCode="0.0">
                  <c:v>89.509424999999993</c:v>
                </c:pt>
                <c:pt idx="462" formatCode="0.0">
                  <c:v>90.085483333300004</c:v>
                </c:pt>
                <c:pt idx="463" formatCode="0.0">
                  <c:v>90.635300000000001</c:v>
                </c:pt>
                <c:pt idx="464" formatCode="0.0">
                  <c:v>91.140649999999994</c:v>
                </c:pt>
                <c:pt idx="465" formatCode="0.0">
                  <c:v>91.629191666599993</c:v>
                </c:pt>
                <c:pt idx="466" formatCode="0.0">
                  <c:v>92.018424999999993</c:v>
                </c:pt>
                <c:pt idx="467" formatCode="0.0">
                  <c:v>92.4646333333</c:v>
                </c:pt>
                <c:pt idx="468" formatCode="0.0">
                  <c:v>92.859466666599999</c:v>
                </c:pt>
                <c:pt idx="469" formatCode="0.0">
                  <c:v>93.256641666600004</c:v>
                </c:pt>
                <c:pt idx="470" formatCode="0.0">
                  <c:v>93.628450000000001</c:v>
                </c:pt>
                <c:pt idx="471" formatCode="0.0">
                  <c:v>93.865258333300005</c:v>
                </c:pt>
                <c:pt idx="472" formatCode="0.0">
                  <c:v>94.004666666600002</c:v>
                </c:pt>
                <c:pt idx="473" formatCode="0.0">
                  <c:v>94.163224999999997</c:v>
                </c:pt>
                <c:pt idx="474" formatCode="0.0">
                  <c:v>94.357916666600005</c:v>
                </c:pt>
                <c:pt idx="475" formatCode="0.0">
                  <c:v>94.531933333300003</c:v>
                </c:pt>
                <c:pt idx="476" formatCode="0.0">
                  <c:v>94.751241666599995</c:v>
                </c:pt>
                <c:pt idx="477" formatCode="0.0">
                  <c:v>94.983400000000003</c:v>
                </c:pt>
                <c:pt idx="478" formatCode="0.0">
                  <c:v>95.204566666600002</c:v>
                </c:pt>
                <c:pt idx="479" formatCode="0.0">
                  <c:v>95.453316666600003</c:v>
                </c:pt>
                <c:pt idx="480" formatCode="0.0">
                  <c:v>95.740341666600003</c:v>
                </c:pt>
                <c:pt idx="481" formatCode="0.0">
                  <c:v>96.0761583333</c:v>
                </c:pt>
                <c:pt idx="482" formatCode="0.0">
                  <c:v>96.308250000000001</c:v>
                </c:pt>
                <c:pt idx="483" formatCode="0.0">
                  <c:v>96.615791666600003</c:v>
                </c:pt>
                <c:pt idx="484" formatCode="0.0">
                  <c:v>96.900441666600003</c:v>
                </c:pt>
                <c:pt idx="485" formatCode="0.0">
                  <c:v>97.204624999999993</c:v>
                </c:pt>
                <c:pt idx="486" formatCode="0.0">
                  <c:v>97.431516666600004</c:v>
                </c:pt>
                <c:pt idx="487" formatCode="0.0">
                  <c:v>97.639308333299994</c:v>
                </c:pt>
                <c:pt idx="488" formatCode="0.0">
                  <c:v>97.806516666600004</c:v>
                </c:pt>
                <c:pt idx="489" formatCode="0.0">
                  <c:v>97.889608333300004</c:v>
                </c:pt>
                <c:pt idx="490" formatCode="0.0">
                  <c:v>98.049091666600006</c:v>
                </c:pt>
                <c:pt idx="491" formatCode="0.0">
                  <c:v>98.21575</c:v>
                </c:pt>
                <c:pt idx="492" formatCode="0.0">
                  <c:v>98.302925000000002</c:v>
                </c:pt>
                <c:pt idx="493" formatCode="0.0">
                  <c:v>98.390041666599998</c:v>
                </c:pt>
                <c:pt idx="494" formatCode="0.0">
                  <c:v>98.470008333300001</c:v>
                </c:pt>
                <c:pt idx="495" formatCode="0.0">
                  <c:v>98.578391666599998</c:v>
                </c:pt>
                <c:pt idx="496" formatCode="0.0">
                  <c:v>98.672558333300003</c:v>
                </c:pt>
                <c:pt idx="497" formatCode="0.0">
                  <c:v>98.757566666599999</c:v>
                </c:pt>
                <c:pt idx="498" formatCode="0.0">
                  <c:v>98.791991666599998</c:v>
                </c:pt>
                <c:pt idx="499" formatCode="0.0">
                  <c:v>98.910466666600001</c:v>
                </c:pt>
                <c:pt idx="500" formatCode="0.0">
                  <c:v>99.018441666599998</c:v>
                </c:pt>
                <c:pt idx="501" formatCode="0.0">
                  <c:v>99.180441666600004</c:v>
                </c:pt>
                <c:pt idx="502" formatCode="0.0">
                  <c:v>99.287633333299993</c:v>
                </c:pt>
                <c:pt idx="503" formatCode="0.0">
                  <c:v>99.303041666599995</c:v>
                </c:pt>
                <c:pt idx="504" formatCode="0.0">
                  <c:v>99.260691666599996</c:v>
                </c:pt>
                <c:pt idx="505" formatCode="0.0">
                  <c:v>99.277683333300004</c:v>
                </c:pt>
                <c:pt idx="506" formatCode="0.0">
                  <c:v>99.403324999999995</c:v>
                </c:pt>
                <c:pt idx="507" formatCode="0.0">
                  <c:v>99.479041666599997</c:v>
                </c:pt>
                <c:pt idx="508" formatCode="0.0">
                  <c:v>99.591233333299996</c:v>
                </c:pt>
                <c:pt idx="509" formatCode="0.0">
                  <c:v>99.709100000000007</c:v>
                </c:pt>
                <c:pt idx="510" formatCode="0.0">
                  <c:v>99.878816666600002</c:v>
                </c:pt>
                <c:pt idx="511" formatCode="0.0">
                  <c:v>99.996025000000003</c:v>
                </c:pt>
                <c:pt idx="512" formatCode="0.0">
                  <c:v>100.1096083333</c:v>
                </c:pt>
                <c:pt idx="513" formatCode="0.0">
                  <c:v>100.20345</c:v>
                </c:pt>
                <c:pt idx="514" formatCode="0.0">
                  <c:v>100.3626333333</c:v>
                </c:pt>
                <c:pt idx="515" formatCode="0.0">
                  <c:v>100.51445</c:v>
                </c:pt>
                <c:pt idx="516" formatCode="0.0">
                  <c:v>100.69097499999999</c:v>
                </c:pt>
                <c:pt idx="517" formatCode="0.0">
                  <c:v>100.750925</c:v>
                </c:pt>
                <c:pt idx="518" formatCode="0.0">
                  <c:v>100.7554083333</c:v>
                </c:pt>
                <c:pt idx="519" formatCode="0.0">
                  <c:v>100.7600666666</c:v>
                </c:pt>
                <c:pt idx="520" formatCode="0.0">
                  <c:v>100.74724999999999</c:v>
                </c:pt>
                <c:pt idx="521" formatCode="0.0">
                  <c:v>100.6587166666</c:v>
                </c:pt>
                <c:pt idx="522" formatCode="0.0">
                  <c:v>100.6258916666</c:v>
                </c:pt>
                <c:pt idx="523" formatCode="0.0">
                  <c:v>100.5745583333</c:v>
                </c:pt>
                <c:pt idx="524" formatCode="0.0">
                  <c:v>100.43313333330001</c:v>
                </c:pt>
                <c:pt idx="525" formatCode="0.0">
                  <c:v>100.3728416666</c:v>
                </c:pt>
                <c:pt idx="526" formatCode="0.0">
                  <c:v>100.23171666659999</c:v>
                </c:pt>
                <c:pt idx="527" formatCode="0.0">
                  <c:v>100.0762916666</c:v>
                </c:pt>
                <c:pt idx="528" formatCode="0.0">
                  <c:v>100.0069</c:v>
                </c:pt>
                <c:pt idx="529" formatCode="0.0">
                  <c:v>99.962450000000004</c:v>
                </c:pt>
                <c:pt idx="530" formatCode="0.0">
                  <c:v>99.819199999999995</c:v>
                </c:pt>
                <c:pt idx="531" formatCode="0.0">
                  <c:v>99.773966666600003</c:v>
                </c:pt>
                <c:pt idx="532" formatCode="0.0">
                  <c:v>99.662091666600006</c:v>
                </c:pt>
                <c:pt idx="533" formatCode="0.0">
                  <c:v>99.6157333333</c:v>
                </c:pt>
                <c:pt idx="534" formatCode="0.0">
                  <c:v>99.517441666600007</c:v>
                </c:pt>
                <c:pt idx="535" formatCode="0.0">
                  <c:v>99.397033333300001</c:v>
                </c:pt>
                <c:pt idx="536" formatCode="0.0">
                  <c:v>99.377775</c:v>
                </c:pt>
                <c:pt idx="537" formatCode="0.0">
                  <c:v>99.352249999999998</c:v>
                </c:pt>
                <c:pt idx="538" formatCode="0.0">
                  <c:v>99.327016666600002</c:v>
                </c:pt>
                <c:pt idx="539" formatCode="0.0">
                  <c:v>99.341958333299999</c:v>
                </c:pt>
                <c:pt idx="540" formatCode="0.0">
                  <c:v>99.335041666600006</c:v>
                </c:pt>
                <c:pt idx="541" formatCode="0.0">
                  <c:v>99.354016666600003</c:v>
                </c:pt>
                <c:pt idx="542" formatCode="0.0">
                  <c:v>99.392841666600006</c:v>
                </c:pt>
                <c:pt idx="543" formatCode="0.0">
                  <c:v>99.365499999999997</c:v>
                </c:pt>
                <c:pt idx="544" formatCode="0.0">
                  <c:v>99.442508333299998</c:v>
                </c:pt>
                <c:pt idx="545" formatCode="0.0">
                  <c:v>99.4997333333</c:v>
                </c:pt>
                <c:pt idx="546" formatCode="0.0">
                  <c:v>99.572225000000003</c:v>
                </c:pt>
                <c:pt idx="547" formatCode="0.0">
                  <c:v>99.624099999999999</c:v>
                </c:pt>
                <c:pt idx="548" formatCode="0.0">
                  <c:v>99.640116666599994</c:v>
                </c:pt>
                <c:pt idx="549" formatCode="0.0">
                  <c:v>99.733249999999998</c:v>
                </c:pt>
                <c:pt idx="550" formatCode="0.0">
                  <c:v>99.862083333300006</c:v>
                </c:pt>
                <c:pt idx="551" formatCode="0.0">
                  <c:v>100.0000083333</c:v>
                </c:pt>
                <c:pt idx="552" formatCode="0.0">
                  <c:v>100.0580833333</c:v>
                </c:pt>
                <c:pt idx="553" formatCode="0.0">
                  <c:v>100.201875</c:v>
                </c:pt>
                <c:pt idx="554" formatCode="0.0">
                  <c:v>100.3624166666</c:v>
                </c:pt>
                <c:pt idx="555" formatCode="0.0">
                  <c:v>100.59579166659999</c:v>
                </c:pt>
                <c:pt idx="556" formatCode="0.0">
                  <c:v>100.67180833330001</c:v>
                </c:pt>
                <c:pt idx="557" formatCode="0.0">
                  <c:v>100.7921416666</c:v>
                </c:pt>
                <c:pt idx="558" formatCode="0.0">
                  <c:v>100.95341666660001</c:v>
                </c:pt>
                <c:pt idx="559" formatCode="0.0">
                  <c:v>101.15846666660001</c:v>
                </c:pt>
                <c:pt idx="560" formatCode="0.0">
                  <c:v>101.36075</c:v>
                </c:pt>
                <c:pt idx="561" formatCode="0.0">
                  <c:v>101.4059416666</c:v>
                </c:pt>
                <c:pt idx="562" formatCode="0.0">
                  <c:v>101.42125</c:v>
                </c:pt>
                <c:pt idx="563" formatCode="0.0">
                  <c:v>101.473775</c:v>
                </c:pt>
                <c:pt idx="564" formatCode="0.0">
                  <c:v>101.52267500000001</c:v>
                </c:pt>
                <c:pt idx="565" formatCode="0.0">
                  <c:v>101.44580833329999</c:v>
                </c:pt>
                <c:pt idx="566" formatCode="0.0">
                  <c:v>101.3621</c:v>
                </c:pt>
                <c:pt idx="567" formatCode="0.0">
                  <c:v>101.1260416666</c:v>
                </c:pt>
                <c:pt idx="568" formatCode="0.0">
                  <c:v>100.98243333329999</c:v>
                </c:pt>
                <c:pt idx="569" formatCode="0.0">
                  <c:v>100.82403333329999</c:v>
                </c:pt>
                <c:pt idx="570" formatCode="0.0">
                  <c:v>100.596125</c:v>
                </c:pt>
                <c:pt idx="571" formatCode="0.0">
                  <c:v>100.41155000000001</c:v>
                </c:pt>
                <c:pt idx="572" formatCode="0.0">
                  <c:v>100.160425</c:v>
                </c:pt>
                <c:pt idx="573" formatCode="0.0">
                  <c:v>99.8972083333</c:v>
                </c:pt>
                <c:pt idx="574" formatCode="0.0">
                  <c:v>99.737425000000002</c:v>
                </c:pt>
                <c:pt idx="575" formatCode="0.0">
                  <c:v>99.560474999999997</c:v>
                </c:pt>
                <c:pt idx="576" formatCode="0.0">
                  <c:v>99.437683333300001</c:v>
                </c:pt>
                <c:pt idx="577" formatCode="0.0">
                  <c:v>99.403750000000002</c:v>
                </c:pt>
                <c:pt idx="578" formatCode="0.0">
                  <c:v>98.986808333300004</c:v>
                </c:pt>
                <c:pt idx="579" formatCode="0.0">
                  <c:v>97.361133333300003</c:v>
                </c:pt>
                <c:pt idx="580" formatCode="0.0">
                  <c:v>96.086691666600004</c:v>
                </c:pt>
                <c:pt idx="581" formatCode="0.0">
                  <c:v>95.2717166666</c:v>
                </c:pt>
                <c:pt idx="582" formatCode="0.0">
                  <c:v>94.799049999999994</c:v>
                </c:pt>
                <c:pt idx="583" formatCode="0.0">
                  <c:v>94.378816666600002</c:v>
                </c:pt>
                <c:pt idx="584" formatCode="0.0">
                  <c:v>93.953791666599997</c:v>
                </c:pt>
                <c:pt idx="585" formatCode="0.0">
                  <c:v>93.745083333300002</c:v>
                </c:pt>
                <c:pt idx="586" formatCode="0.0">
                  <c:v>93.501633333300006</c:v>
                </c:pt>
                <c:pt idx="587" formatCode="0.0">
                  <c:v>93.304433333299997</c:v>
                </c:pt>
                <c:pt idx="588" formatCode="0.0">
                  <c:v>93.274641666600004</c:v>
                </c:pt>
                <c:pt idx="589" formatCode="0.0">
                  <c:v>92.899866666600005</c:v>
                </c:pt>
                <c:pt idx="590" formatCode="0.0">
                  <c:v>93.140116666599994</c:v>
                </c:pt>
                <c:pt idx="591" formatCode="0.0">
                  <c:v>94.633674999999997</c:v>
                </c:pt>
                <c:pt idx="592" formatCode="0.0">
                  <c:v>95.848908333300002</c:v>
                </c:pt>
                <c:pt idx="593" formatCode="0.0">
                  <c:v>96.545441666599999</c:v>
                </c:pt>
                <c:pt idx="594" formatCode="0.0">
                  <c:v>97.077341666600006</c:v>
                </c:pt>
                <c:pt idx="595" formatCode="0.0">
                  <c:v>97.429558333299994</c:v>
                </c:pt>
                <c:pt idx="596" formatCode="0.0">
                  <c:v>97.730908333299993</c:v>
                </c:pt>
                <c:pt idx="597" formatCode="0.0">
                  <c:v>98.068674999999999</c:v>
                </c:pt>
                <c:pt idx="598" formatCode="0.0">
                  <c:v>98.438999999999993</c:v>
                </c:pt>
                <c:pt idx="599" formatCode="0.0">
                  <c:v>98.761499999999998</c:v>
                </c:pt>
                <c:pt idx="600" formatCode="0.0">
                  <c:v>98.952066666600004</c:v>
                </c:pt>
                <c:pt idx="601" formatCode="0.0">
                  <c:v>99.528708333300003</c:v>
                </c:pt>
                <c:pt idx="602" formatCode="0.0">
                  <c:v>99.927975000000004</c:v>
                </c:pt>
                <c:pt idx="603" formatCode="0.0">
                  <c:v>100.2711416666</c:v>
                </c:pt>
                <c:pt idx="604" formatCode="0.0">
                  <c:v>100.5910333333</c:v>
                </c:pt>
                <c:pt idx="605" formatCode="0.0">
                  <c:v>100.864225</c:v>
                </c:pt>
                <c:pt idx="606" formatCode="0.0">
                  <c:v>101.0680666666</c:v>
                </c:pt>
                <c:pt idx="607" formatCode="0.0">
                  <c:v>101.3026</c:v>
                </c:pt>
                <c:pt idx="608" formatCode="0.0">
                  <c:v>101.64595</c:v>
                </c:pt>
                <c:pt idx="609" formatCode="0.0">
                  <c:v>101.85867500000001</c:v>
                </c:pt>
                <c:pt idx="610" formatCode="0.0">
                  <c:v>101.9359416666</c:v>
                </c:pt>
                <c:pt idx="611" formatCode="0.0">
                  <c:v>101.8830583333</c:v>
                </c:pt>
                <c:pt idx="612" formatCode="0.0">
                  <c:v>101.9066916666</c:v>
                </c:pt>
                <c:pt idx="827" formatCode="0.0">
                  <c:v>#N/A</c:v>
                </c:pt>
              </c:numCache>
            </c:numRef>
          </c:val>
          <c:smooth val="0"/>
          <c:extLst>
            <c:ext xmlns:c16="http://schemas.microsoft.com/office/drawing/2014/chart" uri="{C3380CC4-5D6E-409C-BE32-E72D297353CC}">
              <c16:uniqueId val="{00000001-9E3C-4C66-A7B3-5E30B8F4F9D0}"/>
            </c:ext>
          </c:extLst>
        </c:ser>
        <c:ser>
          <c:idx val="6"/>
          <c:order val="2"/>
          <c:tx>
            <c:strRef>
              <c:f>'TMANU NSA'!$M$7</c:f>
              <c:strCache>
                <c:ptCount val="1"/>
                <c:pt idx="0">
                  <c:v>101.9</c:v>
                </c:pt>
              </c:strCache>
              <c:extLst xmlns:c15="http://schemas.microsoft.com/office/drawing/2012/chart"/>
            </c:strRef>
          </c:tx>
          <c:marker>
            <c:symbol val="none"/>
          </c:marker>
          <c:dLbls>
            <c:dLbl>
              <c:idx val="355"/>
              <c:layout>
                <c:manualLayout>
                  <c:x val="-1.2926577042399173E-2"/>
                  <c:y val="-0.10964912280701754"/>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9E3C-4C66-A7B3-5E30B8F4F9D0}"/>
                </c:ext>
              </c:extLst>
            </c:dLbl>
            <c:dLbl>
              <c:idx val="366"/>
              <c:layout>
                <c:manualLayout>
                  <c:x val="3.447087211306446E-2"/>
                  <c:y val="3.6549707602339179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3-9E3C-4C66-A7B3-5E30B8F4F9D0}"/>
                </c:ext>
              </c:extLst>
            </c:dLbl>
            <c:dLbl>
              <c:idx val="367"/>
              <c:layout>
                <c:manualLayout>
                  <c:x val="-1.0532644804980346E-16"/>
                  <c:y val="-3.9872408293460927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9E3C-4C66-A7B3-5E30B8F4F9D0}"/>
                </c:ext>
              </c:extLst>
            </c:dLbl>
            <c:dLbl>
              <c:idx val="389"/>
              <c:layout>
                <c:manualLayout>
                  <c:x val="2.8725726760886944E-2"/>
                  <c:y val="-2.3258904837852267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5-9E3C-4C66-A7B3-5E30B8F4F9D0}"/>
                </c:ext>
              </c:extLst>
            </c:dLbl>
            <c:dLbl>
              <c:idx val="390"/>
              <c:layout>
                <c:manualLayout>
                  <c:x val="0"/>
                  <c:y val="-6.9776714513556673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6-9E3C-4C66-A7B3-5E30B8F4F9D0}"/>
                </c:ext>
              </c:extLst>
            </c:dLbl>
            <c:dLbl>
              <c:idx val="391"/>
              <c:layout>
                <c:manualLayout>
                  <c:x val="7.1814316902217628E-3"/>
                  <c:y val="-4.9840510366826157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9E3C-4C66-A7B3-5E30B8F4F9D0}"/>
                </c:ext>
              </c:extLst>
            </c:dLbl>
            <c:dLbl>
              <c:idx val="392"/>
              <c:layout>
                <c:manualLayout>
                  <c:x val="-6.3196598873951612E-2"/>
                  <c:y val="-8.6390217969165392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9E3C-4C66-A7B3-5E30B8F4F9D0}"/>
                </c:ext>
              </c:extLst>
            </c:dLbl>
            <c:dLbl>
              <c:idx val="610"/>
              <c:layout>
                <c:manualLayout>
                  <c:x val="-5.7451453521774097E-3"/>
                  <c:y val="-9.9681020733652925E-3"/>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9E3C-4C66-A7B3-5E30B8F4F9D0}"/>
                </c:ext>
              </c:extLst>
            </c:dLbl>
            <c:dLbl>
              <c:idx val="611"/>
              <c:layout>
                <c:manualLayout>
                  <c:x val="-3.1597845601436157E-2"/>
                  <c:y val="8.496732026143791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9E3C-4C66-A7B3-5E30B8F4F9D0}"/>
                </c:ext>
              </c:extLst>
            </c:dLbl>
            <c:dLbl>
              <c:idx val="612"/>
              <c:layout>
                <c:manualLayout>
                  <c:x val="5.7450628366247758E-2"/>
                  <c:y val="-6.5359477124183607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1FF7-4F76-AFFE-CCFAF6BF86BC}"/>
                </c:ext>
              </c:extLst>
            </c:dLbl>
            <c:dLbl>
              <c:idx val="820"/>
              <c:layout>
                <c:manualLayout>
                  <c:x val="7.181431690221657E-3"/>
                  <c:y val="-4.9840510366826157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A-9E3C-4C66-A7B3-5E30B8F4F9D0}"/>
                </c:ext>
              </c:extLst>
            </c:dLbl>
            <c:dLbl>
              <c:idx val="821"/>
              <c:layout>
                <c:manualLayout>
                  <c:x val="-1.0532644804980346E-16"/>
                  <c:y val="3.9872408293460865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B-9E3C-4C66-A7B3-5E30B8F4F9D0}"/>
                </c:ext>
              </c:extLst>
            </c:dLbl>
            <c:dLbl>
              <c:idx val="822"/>
              <c:layout>
                <c:manualLayout>
                  <c:x val="4.3088590141330575E-3"/>
                  <c:y val="-1.3290802764486975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C-9E3C-4C66-A7B3-5E30B8F4F9D0}"/>
                </c:ext>
              </c:extLst>
            </c:dLbl>
            <c:dLbl>
              <c:idx val="824"/>
              <c:layout>
                <c:manualLayout>
                  <c:x val="1.0054004366310468E-2"/>
                  <c:y val="-9.9681020733652318E-3"/>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D-9E3C-4C66-A7B3-5E30B8F4F9D0}"/>
                </c:ext>
              </c:extLst>
            </c:dLbl>
            <c:dLbl>
              <c:idx val="905"/>
              <c:layout>
                <c:manualLayout>
                  <c:x val="8.6177180282660092E-3"/>
                  <c:y val="-0.11629452418926106"/>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E-9E3C-4C66-A7B3-5E30B8F4F9D0}"/>
                </c:ext>
              </c:extLst>
            </c:dLbl>
            <c:dLbl>
              <c:idx val="1135"/>
              <c:layout>
                <c:manualLayout>
                  <c:x val="1.8671722394576689E-2"/>
                  <c:y val="1.9936204146730401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F-9E3C-4C66-A7B3-5E30B8F4F9D0}"/>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0"/>
              </c:ext>
            </c:extLst>
          </c:dLbls>
          <c:cat>
            <c:numRef>
              <c:f>'TMANU NSA'!$A$9:$A$836</c:f>
              <c:numCache>
                <c:formatCode>mmm\-yy</c:formatCode>
                <c:ptCount val="82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pt idx="588">
                  <c:v>44197</c:v>
                </c:pt>
                <c:pt idx="589">
                  <c:v>44228</c:v>
                </c:pt>
                <c:pt idx="590">
                  <c:v>44256</c:v>
                </c:pt>
                <c:pt idx="591">
                  <c:v>44287</c:v>
                </c:pt>
                <c:pt idx="592">
                  <c:v>44317</c:v>
                </c:pt>
                <c:pt idx="593">
                  <c:v>44348</c:v>
                </c:pt>
                <c:pt idx="594">
                  <c:v>44378</c:v>
                </c:pt>
                <c:pt idx="595">
                  <c:v>44409</c:v>
                </c:pt>
                <c:pt idx="596">
                  <c:v>44440</c:v>
                </c:pt>
                <c:pt idx="597">
                  <c:v>44470</c:v>
                </c:pt>
                <c:pt idx="598">
                  <c:v>44501</c:v>
                </c:pt>
                <c:pt idx="599">
                  <c:v>44531</c:v>
                </c:pt>
                <c:pt idx="600">
                  <c:v>44562</c:v>
                </c:pt>
                <c:pt idx="601">
                  <c:v>44593</c:v>
                </c:pt>
                <c:pt idx="602">
                  <c:v>44621</c:v>
                </c:pt>
                <c:pt idx="603">
                  <c:v>44652</c:v>
                </c:pt>
                <c:pt idx="604">
                  <c:v>44682</c:v>
                </c:pt>
                <c:pt idx="605">
                  <c:v>44713</c:v>
                </c:pt>
                <c:pt idx="606">
                  <c:v>44743</c:v>
                </c:pt>
                <c:pt idx="607">
                  <c:v>44774</c:v>
                </c:pt>
                <c:pt idx="608">
                  <c:v>44805</c:v>
                </c:pt>
                <c:pt idx="609">
                  <c:v>44835</c:v>
                </c:pt>
                <c:pt idx="610">
                  <c:v>44866</c:v>
                </c:pt>
                <c:pt idx="611">
                  <c:v>44896</c:v>
                </c:pt>
                <c:pt idx="612">
                  <c:v>44927</c:v>
                </c:pt>
                <c:pt idx="613">
                  <c:v>44958</c:v>
                </c:pt>
                <c:pt idx="614">
                  <c:v>44986</c:v>
                </c:pt>
                <c:pt idx="615">
                  <c:v>45017</c:v>
                </c:pt>
                <c:pt idx="616">
                  <c:v>45047</c:v>
                </c:pt>
                <c:pt idx="617">
                  <c:v>45078</c:v>
                </c:pt>
                <c:pt idx="618">
                  <c:v>45108</c:v>
                </c:pt>
                <c:pt idx="619">
                  <c:v>45139</c:v>
                </c:pt>
                <c:pt idx="620">
                  <c:v>45170</c:v>
                </c:pt>
                <c:pt idx="621">
                  <c:v>45200</c:v>
                </c:pt>
                <c:pt idx="622">
                  <c:v>45231</c:v>
                </c:pt>
                <c:pt idx="623">
                  <c:v>45261</c:v>
                </c:pt>
                <c:pt idx="624">
                  <c:v>45292</c:v>
                </c:pt>
                <c:pt idx="625">
                  <c:v>45323</c:v>
                </c:pt>
                <c:pt idx="626">
                  <c:v>45352</c:v>
                </c:pt>
                <c:pt idx="627">
                  <c:v>45383</c:v>
                </c:pt>
                <c:pt idx="628">
                  <c:v>45413</c:v>
                </c:pt>
                <c:pt idx="629">
                  <c:v>45444</c:v>
                </c:pt>
                <c:pt idx="630">
                  <c:v>45474</c:v>
                </c:pt>
                <c:pt idx="631">
                  <c:v>45505</c:v>
                </c:pt>
                <c:pt idx="632">
                  <c:v>45536</c:v>
                </c:pt>
                <c:pt idx="633">
                  <c:v>45566</c:v>
                </c:pt>
                <c:pt idx="634">
                  <c:v>45597</c:v>
                </c:pt>
                <c:pt idx="635">
                  <c:v>45627</c:v>
                </c:pt>
                <c:pt idx="636">
                  <c:v>45658</c:v>
                </c:pt>
                <c:pt idx="637">
                  <c:v>45689</c:v>
                </c:pt>
                <c:pt idx="638">
                  <c:v>45717</c:v>
                </c:pt>
                <c:pt idx="639">
                  <c:v>45748</c:v>
                </c:pt>
                <c:pt idx="640">
                  <c:v>45778</c:v>
                </c:pt>
                <c:pt idx="641">
                  <c:v>45809</c:v>
                </c:pt>
                <c:pt idx="642">
                  <c:v>45839</c:v>
                </c:pt>
                <c:pt idx="643">
                  <c:v>45870</c:v>
                </c:pt>
                <c:pt idx="644">
                  <c:v>45901</c:v>
                </c:pt>
                <c:pt idx="645">
                  <c:v>45931</c:v>
                </c:pt>
                <c:pt idx="646">
                  <c:v>45962</c:v>
                </c:pt>
                <c:pt idx="647">
                  <c:v>45992</c:v>
                </c:pt>
                <c:pt idx="648">
                  <c:v>46023</c:v>
                </c:pt>
                <c:pt idx="649">
                  <c:v>46054</c:v>
                </c:pt>
                <c:pt idx="650">
                  <c:v>46082</c:v>
                </c:pt>
                <c:pt idx="651">
                  <c:v>46113</c:v>
                </c:pt>
                <c:pt idx="652">
                  <c:v>46143</c:v>
                </c:pt>
                <c:pt idx="653">
                  <c:v>46174</c:v>
                </c:pt>
                <c:pt idx="654">
                  <c:v>46204</c:v>
                </c:pt>
                <c:pt idx="655">
                  <c:v>46235</c:v>
                </c:pt>
                <c:pt idx="656">
                  <c:v>46266</c:v>
                </c:pt>
                <c:pt idx="657">
                  <c:v>46296</c:v>
                </c:pt>
                <c:pt idx="658">
                  <c:v>46327</c:v>
                </c:pt>
                <c:pt idx="659">
                  <c:v>46357</c:v>
                </c:pt>
                <c:pt idx="660">
                  <c:v>46388</c:v>
                </c:pt>
                <c:pt idx="661">
                  <c:v>46419</c:v>
                </c:pt>
                <c:pt idx="662">
                  <c:v>46447</c:v>
                </c:pt>
                <c:pt idx="663">
                  <c:v>46478</c:v>
                </c:pt>
                <c:pt idx="664">
                  <c:v>46508</c:v>
                </c:pt>
                <c:pt idx="665">
                  <c:v>46539</c:v>
                </c:pt>
                <c:pt idx="666">
                  <c:v>46569</c:v>
                </c:pt>
                <c:pt idx="667">
                  <c:v>46600</c:v>
                </c:pt>
                <c:pt idx="668">
                  <c:v>46631</c:v>
                </c:pt>
                <c:pt idx="669">
                  <c:v>46661</c:v>
                </c:pt>
                <c:pt idx="670">
                  <c:v>46692</c:v>
                </c:pt>
                <c:pt idx="671">
                  <c:v>46722</c:v>
                </c:pt>
                <c:pt idx="672">
                  <c:v>46753</c:v>
                </c:pt>
                <c:pt idx="673">
                  <c:v>46784</c:v>
                </c:pt>
                <c:pt idx="674">
                  <c:v>46813</c:v>
                </c:pt>
                <c:pt idx="675">
                  <c:v>46844</c:v>
                </c:pt>
                <c:pt idx="676">
                  <c:v>46874</c:v>
                </c:pt>
                <c:pt idx="677">
                  <c:v>46905</c:v>
                </c:pt>
                <c:pt idx="678">
                  <c:v>46935</c:v>
                </c:pt>
                <c:pt idx="679">
                  <c:v>46966</c:v>
                </c:pt>
                <c:pt idx="680">
                  <c:v>46997</c:v>
                </c:pt>
                <c:pt idx="681">
                  <c:v>47027</c:v>
                </c:pt>
                <c:pt idx="682">
                  <c:v>47058</c:v>
                </c:pt>
                <c:pt idx="683">
                  <c:v>47088</c:v>
                </c:pt>
                <c:pt idx="684">
                  <c:v>47119</c:v>
                </c:pt>
                <c:pt idx="685">
                  <c:v>47150</c:v>
                </c:pt>
                <c:pt idx="686">
                  <c:v>47178</c:v>
                </c:pt>
                <c:pt idx="687">
                  <c:v>47209</c:v>
                </c:pt>
                <c:pt idx="688">
                  <c:v>47239</c:v>
                </c:pt>
                <c:pt idx="689">
                  <c:v>47270</c:v>
                </c:pt>
                <c:pt idx="690">
                  <c:v>47300</c:v>
                </c:pt>
                <c:pt idx="691">
                  <c:v>47331</c:v>
                </c:pt>
                <c:pt idx="692">
                  <c:v>47362</c:v>
                </c:pt>
                <c:pt idx="693">
                  <c:v>47392</c:v>
                </c:pt>
                <c:pt idx="694">
                  <c:v>47423</c:v>
                </c:pt>
                <c:pt idx="695">
                  <c:v>47453</c:v>
                </c:pt>
                <c:pt idx="696">
                  <c:v>47484</c:v>
                </c:pt>
                <c:pt idx="697">
                  <c:v>47515</c:v>
                </c:pt>
                <c:pt idx="698">
                  <c:v>47543</c:v>
                </c:pt>
                <c:pt idx="699">
                  <c:v>47574</c:v>
                </c:pt>
                <c:pt idx="700">
                  <c:v>47604</c:v>
                </c:pt>
                <c:pt idx="701">
                  <c:v>47635</c:v>
                </c:pt>
                <c:pt idx="702">
                  <c:v>47665</c:v>
                </c:pt>
                <c:pt idx="703">
                  <c:v>47696</c:v>
                </c:pt>
                <c:pt idx="704">
                  <c:v>47727</c:v>
                </c:pt>
                <c:pt idx="705">
                  <c:v>47757</c:v>
                </c:pt>
                <c:pt idx="706">
                  <c:v>47788</c:v>
                </c:pt>
                <c:pt idx="707">
                  <c:v>47818</c:v>
                </c:pt>
                <c:pt idx="708">
                  <c:v>47849</c:v>
                </c:pt>
                <c:pt idx="709">
                  <c:v>47880</c:v>
                </c:pt>
                <c:pt idx="710">
                  <c:v>47908</c:v>
                </c:pt>
                <c:pt idx="711">
                  <c:v>47939</c:v>
                </c:pt>
                <c:pt idx="712">
                  <c:v>47969</c:v>
                </c:pt>
                <c:pt idx="713">
                  <c:v>48000</c:v>
                </c:pt>
                <c:pt idx="714">
                  <c:v>48030</c:v>
                </c:pt>
                <c:pt idx="715">
                  <c:v>48061</c:v>
                </c:pt>
                <c:pt idx="716">
                  <c:v>48092</c:v>
                </c:pt>
                <c:pt idx="717">
                  <c:v>48122</c:v>
                </c:pt>
                <c:pt idx="718">
                  <c:v>48153</c:v>
                </c:pt>
                <c:pt idx="719">
                  <c:v>48183</c:v>
                </c:pt>
                <c:pt idx="720">
                  <c:v>48214</c:v>
                </c:pt>
                <c:pt idx="721">
                  <c:v>48245</c:v>
                </c:pt>
                <c:pt idx="722">
                  <c:v>48274</c:v>
                </c:pt>
                <c:pt idx="723">
                  <c:v>48305</c:v>
                </c:pt>
                <c:pt idx="724">
                  <c:v>48335</c:v>
                </c:pt>
                <c:pt idx="725">
                  <c:v>48366</c:v>
                </c:pt>
                <c:pt idx="726">
                  <c:v>48396</c:v>
                </c:pt>
                <c:pt idx="727">
                  <c:v>48427</c:v>
                </c:pt>
                <c:pt idx="728">
                  <c:v>48458</c:v>
                </c:pt>
                <c:pt idx="729">
                  <c:v>48488</c:v>
                </c:pt>
                <c:pt idx="730">
                  <c:v>48519</c:v>
                </c:pt>
                <c:pt idx="731">
                  <c:v>48549</c:v>
                </c:pt>
                <c:pt idx="732">
                  <c:v>48580</c:v>
                </c:pt>
                <c:pt idx="733">
                  <c:v>48611</c:v>
                </c:pt>
                <c:pt idx="734">
                  <c:v>48639</c:v>
                </c:pt>
                <c:pt idx="735">
                  <c:v>48670</c:v>
                </c:pt>
                <c:pt idx="736">
                  <c:v>48700</c:v>
                </c:pt>
                <c:pt idx="737">
                  <c:v>48731</c:v>
                </c:pt>
                <c:pt idx="738">
                  <c:v>48761</c:v>
                </c:pt>
                <c:pt idx="739">
                  <c:v>48792</c:v>
                </c:pt>
                <c:pt idx="740">
                  <c:v>48823</c:v>
                </c:pt>
                <c:pt idx="741">
                  <c:v>48853</c:v>
                </c:pt>
                <c:pt idx="742">
                  <c:v>48884</c:v>
                </c:pt>
                <c:pt idx="743">
                  <c:v>48914</c:v>
                </c:pt>
                <c:pt idx="744">
                  <c:v>48945</c:v>
                </c:pt>
                <c:pt idx="745">
                  <c:v>48976</c:v>
                </c:pt>
                <c:pt idx="746">
                  <c:v>49004</c:v>
                </c:pt>
                <c:pt idx="747">
                  <c:v>49035</c:v>
                </c:pt>
                <c:pt idx="748">
                  <c:v>49065</c:v>
                </c:pt>
                <c:pt idx="749">
                  <c:v>49096</c:v>
                </c:pt>
                <c:pt idx="750">
                  <c:v>49126</c:v>
                </c:pt>
                <c:pt idx="751">
                  <c:v>49157</c:v>
                </c:pt>
                <c:pt idx="752">
                  <c:v>49188</c:v>
                </c:pt>
                <c:pt idx="753">
                  <c:v>49218</c:v>
                </c:pt>
                <c:pt idx="754">
                  <c:v>49249</c:v>
                </c:pt>
                <c:pt idx="755">
                  <c:v>49279</c:v>
                </c:pt>
                <c:pt idx="756">
                  <c:v>49310</c:v>
                </c:pt>
                <c:pt idx="757">
                  <c:v>49341</c:v>
                </c:pt>
                <c:pt idx="758">
                  <c:v>49369</c:v>
                </c:pt>
                <c:pt idx="759">
                  <c:v>49400</c:v>
                </c:pt>
                <c:pt idx="760">
                  <c:v>49430</c:v>
                </c:pt>
                <c:pt idx="761">
                  <c:v>49461</c:v>
                </c:pt>
                <c:pt idx="762">
                  <c:v>49491</c:v>
                </c:pt>
                <c:pt idx="763">
                  <c:v>49522</c:v>
                </c:pt>
                <c:pt idx="764">
                  <c:v>49553</c:v>
                </c:pt>
                <c:pt idx="765">
                  <c:v>49583</c:v>
                </c:pt>
                <c:pt idx="766">
                  <c:v>49614</c:v>
                </c:pt>
                <c:pt idx="767">
                  <c:v>49644</c:v>
                </c:pt>
                <c:pt idx="768">
                  <c:v>49675</c:v>
                </c:pt>
                <c:pt idx="769">
                  <c:v>49706</c:v>
                </c:pt>
                <c:pt idx="770">
                  <c:v>49735</c:v>
                </c:pt>
                <c:pt idx="771">
                  <c:v>49766</c:v>
                </c:pt>
                <c:pt idx="772">
                  <c:v>49796</c:v>
                </c:pt>
                <c:pt idx="773">
                  <c:v>49827</c:v>
                </c:pt>
                <c:pt idx="774">
                  <c:v>49857</c:v>
                </c:pt>
                <c:pt idx="775">
                  <c:v>49888</c:v>
                </c:pt>
                <c:pt idx="776">
                  <c:v>49919</c:v>
                </c:pt>
                <c:pt idx="777">
                  <c:v>49949</c:v>
                </c:pt>
                <c:pt idx="778">
                  <c:v>49980</c:v>
                </c:pt>
                <c:pt idx="779">
                  <c:v>50010</c:v>
                </c:pt>
                <c:pt idx="780">
                  <c:v>50041</c:v>
                </c:pt>
                <c:pt idx="781">
                  <c:v>50072</c:v>
                </c:pt>
                <c:pt idx="782">
                  <c:v>50100</c:v>
                </c:pt>
                <c:pt idx="783">
                  <c:v>50131</c:v>
                </c:pt>
                <c:pt idx="784">
                  <c:v>50161</c:v>
                </c:pt>
                <c:pt idx="785">
                  <c:v>50192</c:v>
                </c:pt>
                <c:pt idx="786">
                  <c:v>50222</c:v>
                </c:pt>
                <c:pt idx="787">
                  <c:v>50253</c:v>
                </c:pt>
                <c:pt idx="788">
                  <c:v>50284</c:v>
                </c:pt>
                <c:pt idx="789">
                  <c:v>50314</c:v>
                </c:pt>
                <c:pt idx="790">
                  <c:v>50345</c:v>
                </c:pt>
                <c:pt idx="791">
                  <c:v>50375</c:v>
                </c:pt>
                <c:pt idx="792">
                  <c:v>50406</c:v>
                </c:pt>
                <c:pt idx="793">
                  <c:v>50437</c:v>
                </c:pt>
                <c:pt idx="794">
                  <c:v>50465</c:v>
                </c:pt>
                <c:pt idx="795">
                  <c:v>50496</c:v>
                </c:pt>
                <c:pt idx="796">
                  <c:v>50526</c:v>
                </c:pt>
                <c:pt idx="797">
                  <c:v>50557</c:v>
                </c:pt>
                <c:pt idx="798">
                  <c:v>50587</c:v>
                </c:pt>
                <c:pt idx="799">
                  <c:v>50618</c:v>
                </c:pt>
                <c:pt idx="800">
                  <c:v>50649</c:v>
                </c:pt>
                <c:pt idx="801">
                  <c:v>50679</c:v>
                </c:pt>
                <c:pt idx="802">
                  <c:v>50710</c:v>
                </c:pt>
                <c:pt idx="803">
                  <c:v>50740</c:v>
                </c:pt>
                <c:pt idx="804">
                  <c:v>50771</c:v>
                </c:pt>
                <c:pt idx="805">
                  <c:v>50802</c:v>
                </c:pt>
                <c:pt idx="806">
                  <c:v>50830</c:v>
                </c:pt>
                <c:pt idx="807">
                  <c:v>50861</c:v>
                </c:pt>
                <c:pt idx="808">
                  <c:v>50891</c:v>
                </c:pt>
                <c:pt idx="809">
                  <c:v>50922</c:v>
                </c:pt>
                <c:pt idx="810">
                  <c:v>50952</c:v>
                </c:pt>
                <c:pt idx="811">
                  <c:v>50983</c:v>
                </c:pt>
                <c:pt idx="812">
                  <c:v>51014</c:v>
                </c:pt>
                <c:pt idx="813">
                  <c:v>51044</c:v>
                </c:pt>
                <c:pt idx="814">
                  <c:v>51075</c:v>
                </c:pt>
                <c:pt idx="815">
                  <c:v>51105</c:v>
                </c:pt>
                <c:pt idx="816">
                  <c:v>51136</c:v>
                </c:pt>
                <c:pt idx="817">
                  <c:v>51167</c:v>
                </c:pt>
                <c:pt idx="818">
                  <c:v>51196</c:v>
                </c:pt>
                <c:pt idx="819">
                  <c:v>51227</c:v>
                </c:pt>
                <c:pt idx="820">
                  <c:v>51257</c:v>
                </c:pt>
                <c:pt idx="821">
                  <c:v>51288</c:v>
                </c:pt>
                <c:pt idx="822">
                  <c:v>51318</c:v>
                </c:pt>
                <c:pt idx="823">
                  <c:v>51349</c:v>
                </c:pt>
                <c:pt idx="824">
                  <c:v>51380</c:v>
                </c:pt>
                <c:pt idx="825">
                  <c:v>51410</c:v>
                </c:pt>
                <c:pt idx="826">
                  <c:v>51441</c:v>
                </c:pt>
                <c:pt idx="827">
                  <c:v>51471</c:v>
                </c:pt>
              </c:numCache>
              <c:extLst xmlns:c15="http://schemas.microsoft.com/office/drawing/2012/chart"/>
            </c:numRef>
          </c:cat>
          <c:val>
            <c:numRef>
              <c:f>'TMANU NSA'!$M$9:$M$836</c:f>
              <c:numCache>
                <c:formatCode>General</c:formatCode>
                <c:ptCount val="828"/>
                <c:pt idx="612" formatCode="0.0">
                  <c:v>101.9066916666</c:v>
                </c:pt>
                <c:pt idx="827" formatCode="0.0">
                  <c:v>#N/A</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10-9E3C-4C66-A7B3-5E30B8F4F9D0}"/>
            </c:ext>
          </c:extLst>
        </c:ser>
        <c:dLbls>
          <c:showLegendKey val="0"/>
          <c:showVal val="0"/>
          <c:showCatName val="0"/>
          <c:showSerName val="0"/>
          <c:showPercent val="0"/>
          <c:showBubbleSize val="0"/>
        </c:dLbls>
        <c:marker val="1"/>
        <c:smooth val="0"/>
        <c:axId val="1385417216"/>
        <c:axId val="1106967296"/>
        <c:extLst>
          <c:ext xmlns:c15="http://schemas.microsoft.com/office/drawing/2012/chart" uri="{02D57815-91ED-43cb-92C2-25804820EDAC}">
            <c15:filteredLineSeries>
              <c15:ser>
                <c:idx val="1"/>
                <c:order val="5"/>
                <c:tx>
                  <c:v>Manufacturing Forecast</c:v>
                </c:tx>
                <c:spPr>
                  <a:ln>
                    <a:noFill/>
                  </a:ln>
                </c:spPr>
                <c:marker>
                  <c:symbol val="circle"/>
                  <c:size val="8"/>
                  <c:spPr>
                    <a:pattFill prst="narVert">
                      <a:fgClr>
                        <a:schemeClr val="tx2">
                          <a:lumMod val="75000"/>
                        </a:schemeClr>
                      </a:fgClr>
                      <a:bgClr>
                        <a:schemeClr val="bg1"/>
                      </a:bgClr>
                    </a:pattFill>
                    <a:ln>
                      <a:solidFill>
                        <a:schemeClr val="tx2">
                          <a:lumMod val="75000"/>
                        </a:schemeClr>
                      </a:solidFill>
                    </a:ln>
                  </c:spPr>
                </c:marker>
                <c:val>
                  <c:numRef>
                    <c:extLst>
                      <c:ext uri="{02D57815-91ED-43cb-92C2-25804820EDAC}">
                        <c15:formulaRef>
                          <c15:sqref>'TMANU NSA'!$T$9:$T$836</c15:sqref>
                        </c15:formulaRef>
                      </c:ext>
                    </c:extLst>
                    <c:numCache>
                      <c:formatCode>General</c:formatCode>
                      <c:ptCount val="828"/>
                      <c:pt idx="0" formatCode="0.0">
                        <c:v>0</c:v>
                      </c:pt>
                      <c:pt idx="614" formatCode="0.0">
                        <c:v>1.8</c:v>
                      </c:pt>
                      <c:pt idx="617" formatCode="0.0">
                        <c:v>0.7</c:v>
                      </c:pt>
                      <c:pt idx="620" formatCode="0.0">
                        <c:v>-0.45</c:v>
                      </c:pt>
                      <c:pt idx="623" formatCode="0.0">
                        <c:v>-1.05</c:v>
                      </c:pt>
                      <c:pt idx="626" formatCode="0.0">
                        <c:v>-1.35</c:v>
                      </c:pt>
                      <c:pt idx="629" formatCode="0.0">
                        <c:v>-1.65</c:v>
                      </c:pt>
                      <c:pt idx="632" formatCode="0.0">
                        <c:v>-1.55</c:v>
                      </c:pt>
                      <c:pt idx="635" formatCode="0.0">
                        <c:v>-1.1499999999999999</c:v>
                      </c:pt>
                      <c:pt idx="638" formatCode="0.0">
                        <c:v>-0.25</c:v>
                      </c:pt>
                      <c:pt idx="641" formatCode="0.0">
                        <c:v>1.05</c:v>
                      </c:pt>
                      <c:pt idx="644" formatCode="0.0">
                        <c:v>2.25</c:v>
                      </c:pt>
                      <c:pt idx="647" formatCode="0.0">
                        <c:v>3.15</c:v>
                      </c:pt>
                      <c:pt idx="827" formatCode="0.0">
                        <c:v>#N/A</c:v>
                      </c:pt>
                    </c:numCache>
                  </c:numRef>
                </c:val>
                <c:smooth val="0"/>
                <c:extLst>
                  <c:ext xmlns:c16="http://schemas.microsoft.com/office/drawing/2014/chart" uri="{C3380CC4-5D6E-409C-BE32-E72D297353CC}">
                    <c16:uniqueId val="{00000021-9E3C-4C66-A7B3-5E30B8F4F9D0}"/>
                  </c:ext>
                </c:extLst>
              </c15:ser>
            </c15:filteredLineSeries>
          </c:ext>
        </c:extLst>
      </c:lineChart>
      <c:lineChart>
        <c:grouping val="standard"/>
        <c:varyColors val="0"/>
        <c:ser>
          <c:idx val="3"/>
          <c:order val="3"/>
          <c:tx>
            <c:v>Bond Yields - 3MMA</c:v>
          </c:tx>
          <c:spPr>
            <a:ln w="57150">
              <a:solidFill>
                <a:srgbClr val="00B0F0"/>
              </a:solidFill>
            </a:ln>
            <a:effectLst>
              <a:outerShdw blurRad="38100" dist="25400" dir="5400000" algn="ctr" rotWithShape="0">
                <a:schemeClr val="tx1">
                  <a:alpha val="95000"/>
                </a:schemeClr>
              </a:outerShdw>
            </a:effectLst>
          </c:spPr>
          <c:marker>
            <c:symbol val="none"/>
          </c:marker>
          <c:cat>
            <c:numRef>
              <c:f>'TMANU NSA'!$A$9:$A$596</c:f>
              <c:numCache>
                <c:formatCode>mmm\-yy</c:formatCode>
                <c:ptCount val="58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numCache>
            </c:numRef>
          </c:cat>
          <c:val>
            <c:numRef>
              <c:f>'GBOND shift 30'!$F$9:$F$836</c:f>
              <c:numCache>
                <c:formatCode>General</c:formatCode>
                <c:ptCount val="828"/>
                <c:pt idx="0" formatCode="0.0">
                  <c:v>0</c:v>
                </c:pt>
                <c:pt idx="30" formatCode="0.0">
                  <c:v>5.8946610000000002</c:v>
                </c:pt>
                <c:pt idx="31" formatCode="0.0">
                  <c:v>5.9849943333000004</c:v>
                </c:pt>
                <c:pt idx="32" formatCode="0.0">
                  <c:v>6.0324183332999999</c:v>
                </c:pt>
                <c:pt idx="33" formatCode="0.0">
                  <c:v>6.1147119999999999</c:v>
                </c:pt>
                <c:pt idx="34" formatCode="0.0">
                  <c:v>6.1298333332999997</c:v>
                </c:pt>
                <c:pt idx="35" formatCode="0.0">
                  <c:v>6.1425606665999997</c:v>
                </c:pt>
                <c:pt idx="36" formatCode="0.0">
                  <c:v>6.1153940000000002</c:v>
                </c:pt>
                <c:pt idx="37" formatCode="0.0">
                  <c:v>6.1434176666000004</c:v>
                </c:pt>
                <c:pt idx="38" formatCode="0.0">
                  <c:v>6.2909783333</c:v>
                </c:pt>
                <c:pt idx="39" formatCode="0.0">
                  <c:v>6.4131450000000001</c:v>
                </c:pt>
                <c:pt idx="40" formatCode="0.0">
                  <c:v>6.4364999999999997</c:v>
                </c:pt>
                <c:pt idx="41" formatCode="0.0">
                  <c:v>6.3728333333</c:v>
                </c:pt>
                <c:pt idx="42" formatCode="0.0">
                  <c:v>6.3678483333000004</c:v>
                </c:pt>
                <c:pt idx="43" formatCode="0.0">
                  <c:v>6.4862003333000002</c:v>
                </c:pt>
                <c:pt idx="44" formatCode="0.0">
                  <c:v>6.6030639999999998</c:v>
                </c:pt>
                <c:pt idx="45" formatCode="0.0">
                  <c:v>6.671049</c:v>
                </c:pt>
                <c:pt idx="46" formatCode="0.0">
                  <c:v>6.7416213333000004</c:v>
                </c:pt>
                <c:pt idx="47" formatCode="0.0">
                  <c:v>6.8052576666000002</c:v>
                </c:pt>
                <c:pt idx="48" formatCode="0.0">
                  <c:v>6.9594083332999999</c:v>
                </c:pt>
                <c:pt idx="49" formatCode="0.0">
                  <c:v>7.1452450000000001</c:v>
                </c:pt>
                <c:pt idx="50" formatCode="0.0">
                  <c:v>7.2087536665999998</c:v>
                </c:pt>
                <c:pt idx="51" formatCode="0.0">
                  <c:v>7.0965316665999998</c:v>
                </c:pt>
                <c:pt idx="52" formatCode="0.0">
                  <c:v>6.8711039999999999</c:v>
                </c:pt>
                <c:pt idx="53" formatCode="0.0">
                  <c:v>6.75549</c:v>
                </c:pt>
                <c:pt idx="54" formatCode="0.0">
                  <c:v>6.8202733333000003</c:v>
                </c:pt>
                <c:pt idx="55" formatCode="0.0">
                  <c:v>6.8965139999999998</c:v>
                </c:pt>
                <c:pt idx="56" formatCode="0.0">
                  <c:v>7.0516353333000001</c:v>
                </c:pt>
                <c:pt idx="57" formatCode="0.0">
                  <c:v>7.2262170000000001</c:v>
                </c:pt>
                <c:pt idx="58" formatCode="0.0">
                  <c:v>7.4324459999999997</c:v>
                </c:pt>
                <c:pt idx="59" formatCode="0.0">
                  <c:v>7.5412633332999999</c:v>
                </c:pt>
                <c:pt idx="60" formatCode="0.0">
                  <c:v>7.6388030000000002</c:v>
                </c:pt>
                <c:pt idx="61" formatCode="0.0">
                  <c:v>7.7948636666000004</c:v>
                </c:pt>
                <c:pt idx="62" formatCode="0.0">
                  <c:v>7.9621969999999997</c:v>
                </c:pt>
                <c:pt idx="63" formatCode="0.0">
                  <c:v>7.9928030000000003</c:v>
                </c:pt>
                <c:pt idx="64" formatCode="0.0">
                  <c:v>7.8718096665999999</c:v>
                </c:pt>
                <c:pt idx="65" formatCode="0.0">
                  <c:v>7.6705796666000001</c:v>
                </c:pt>
                <c:pt idx="66" formatCode="0.0">
                  <c:v>7.5387616666000001</c:v>
                </c:pt>
                <c:pt idx="67" formatCode="0.0">
                  <c:v>7.4424653333000004</c:v>
                </c:pt>
                <c:pt idx="68" formatCode="0.0">
                  <c:v>7.5405286666000002</c:v>
                </c:pt>
                <c:pt idx="69" formatCode="0.0">
                  <c:v>7.7823466665999996</c:v>
                </c:pt>
                <c:pt idx="70" formatCode="0.0">
                  <c:v>8.0047806666000003</c:v>
                </c:pt>
                <c:pt idx="71" formatCode="0.0">
                  <c:v>8.0490980000000008</c:v>
                </c:pt>
                <c:pt idx="72" formatCode="0.0">
                  <c:v>7.9939466666000003</c:v>
                </c:pt>
                <c:pt idx="73" formatCode="0.0">
                  <c:v>8.1066450000000003</c:v>
                </c:pt>
                <c:pt idx="74" formatCode="0.0">
                  <c:v>8.2952166666</c:v>
                </c:pt>
                <c:pt idx="75" formatCode="0.0">
                  <c:v>8.3206710000000008</c:v>
                </c:pt>
                <c:pt idx="76" formatCode="0.0">
                  <c:v>8.2057783332999996</c:v>
                </c:pt>
                <c:pt idx="77" formatCode="0.0">
                  <c:v>8.0624953332999993</c:v>
                </c:pt>
                <c:pt idx="78" formatCode="0.0">
                  <c:v>7.9307133332999999</c:v>
                </c:pt>
                <c:pt idx="79" formatCode="0.0">
                  <c:v>7.8439923333000001</c:v>
                </c:pt>
                <c:pt idx="80" formatCode="0.0">
                  <c:v>7.7565023333000003</c:v>
                </c:pt>
                <c:pt idx="81" formatCode="0.0">
                  <c:v>7.6971373332999997</c:v>
                </c:pt>
                <c:pt idx="82" formatCode="0.0">
                  <c:v>7.7312113333000001</c:v>
                </c:pt>
                <c:pt idx="83" formatCode="0.0">
                  <c:v>7.7735500000000002</c:v>
                </c:pt>
                <c:pt idx="84" formatCode="0.0">
                  <c:v>7.8627563333000001</c:v>
                </c:pt>
                <c:pt idx="85" formatCode="0.0">
                  <c:v>7.8206350000000002</c:v>
                </c:pt>
                <c:pt idx="86" formatCode="0.0">
                  <c:v>7.7316089999999997</c:v>
                </c:pt>
                <c:pt idx="87" formatCode="0.0">
                  <c:v>7.5913073332999996</c:v>
                </c:pt>
                <c:pt idx="88" formatCode="0.0">
                  <c:v>7.4321130000000002</c:v>
                </c:pt>
                <c:pt idx="89" formatCode="0.0">
                  <c:v>7.1903813333000004</c:v>
                </c:pt>
                <c:pt idx="90" formatCode="0.0">
                  <c:v>7.1244923333000001</c:v>
                </c:pt>
                <c:pt idx="91" formatCode="0.0">
                  <c:v>7.1578256666</c:v>
                </c:pt>
                <c:pt idx="92" formatCode="0.0">
                  <c:v>7.3547953333000002</c:v>
                </c:pt>
                <c:pt idx="93" formatCode="0.0">
                  <c:v>7.4071843333</c:v>
                </c:pt>
                <c:pt idx="94" formatCode="0.0">
                  <c:v>7.4290556666000001</c:v>
                </c:pt>
                <c:pt idx="95" formatCode="0.0">
                  <c:v>7.3675406666000001</c:v>
                </c:pt>
                <c:pt idx="96" formatCode="0.0">
                  <c:v>7.3540406666000004</c:v>
                </c:pt>
                <c:pt idx="97" formatCode="0.0">
                  <c:v>7.3339923333000003</c:v>
                </c:pt>
                <c:pt idx="98" formatCode="0.0">
                  <c:v>7.3567773333000002</c:v>
                </c:pt>
                <c:pt idx="99" formatCode="0.0">
                  <c:v>7.4212773332999999</c:v>
                </c:pt>
                <c:pt idx="100" formatCode="0.0">
                  <c:v>7.4815593332999999</c:v>
                </c:pt>
                <c:pt idx="101" formatCode="0.0">
                  <c:v>7.5953686665999998</c:v>
                </c:pt>
                <c:pt idx="102" formatCode="0.0">
                  <c:v>7.7395986666000001</c:v>
                </c:pt>
                <c:pt idx="103" formatCode="0.0">
                  <c:v>7.8915870000000004</c:v>
                </c:pt>
                <c:pt idx="104" formatCode="0.0">
                  <c:v>8.0084773333000001</c:v>
                </c:pt>
                <c:pt idx="105" formatCode="0.0">
                  <c:v>8.0744140000000009</c:v>
                </c:pt>
                <c:pt idx="106" formatCode="0.0">
                  <c:v>8.1785409999999992</c:v>
                </c:pt>
                <c:pt idx="107" formatCode="0.0">
                  <c:v>8.3206623332999996</c:v>
                </c:pt>
                <c:pt idx="108" formatCode="0.0">
                  <c:v>8.4826623333000004</c:v>
                </c:pt>
                <c:pt idx="109" formatCode="0.0">
                  <c:v>8.5043810000000004</c:v>
                </c:pt>
                <c:pt idx="110" formatCode="0.0">
                  <c:v>8.4891233333000002</c:v>
                </c:pt>
                <c:pt idx="111" formatCode="0.0">
                  <c:v>8.4899170000000002</c:v>
                </c:pt>
                <c:pt idx="112" formatCode="0.0">
                  <c:v>8.6212936665999997</c:v>
                </c:pt>
                <c:pt idx="113" formatCode="0.0">
                  <c:v>8.8179603333000003</c:v>
                </c:pt>
                <c:pt idx="114" formatCode="0.0">
                  <c:v>8.9703483333000005</c:v>
                </c:pt>
                <c:pt idx="115" formatCode="0.0">
                  <c:v>9.0681259999999995</c:v>
                </c:pt>
                <c:pt idx="116" formatCode="0.0">
                  <c:v>9.1050503332999995</c:v>
                </c:pt>
                <c:pt idx="117" formatCode="0.0">
                  <c:v>9.1325353332999999</c:v>
                </c:pt>
                <c:pt idx="118" formatCode="0.0">
                  <c:v>9.1838846665999991</c:v>
                </c:pt>
                <c:pt idx="119" formatCode="0.0">
                  <c:v>9.1160636666000006</c:v>
                </c:pt>
                <c:pt idx="120" formatCode="0.0">
                  <c:v>9.0387303333000002</c:v>
                </c:pt>
                <c:pt idx="121" formatCode="0.0">
                  <c:v>8.9644583332999996</c:v>
                </c:pt>
                <c:pt idx="122" formatCode="0.0">
                  <c:v>9.1047673332999999</c:v>
                </c:pt>
                <c:pt idx="123" formatCode="0.0">
                  <c:v>9.5544643333000003</c:v>
                </c:pt>
                <c:pt idx="124" formatCode="0.0">
                  <c:v>10.095662000000001</c:v>
                </c:pt>
                <c:pt idx="125" formatCode="0.0">
                  <c:v>10.446083</c:v>
                </c:pt>
                <c:pt idx="126" formatCode="0.0">
                  <c:v>10.6138103333</c:v>
                </c:pt>
                <c:pt idx="127" formatCode="0.0">
                  <c:v>11.201003333299999</c:v>
                </c:pt>
                <c:pt idx="128" formatCode="0.0">
                  <c:v>11.988686</c:v>
                </c:pt>
                <c:pt idx="129" formatCode="0.0">
                  <c:v>12.2123726666</c:v>
                </c:pt>
                <c:pt idx="130" formatCode="0.0">
                  <c:v>11.4679366666</c:v>
                </c:pt>
                <c:pt idx="131" formatCode="0.0">
                  <c:v>10.477619000000001</c:v>
                </c:pt>
                <c:pt idx="132" formatCode="0.0">
                  <c:v>10.069083666599999</c:v>
                </c:pt>
                <c:pt idx="133" formatCode="0.0">
                  <c:v>10.375909</c:v>
                </c:pt>
                <c:pt idx="134" formatCode="0.0">
                  <c:v>10.9527343333</c:v>
                </c:pt>
                <c:pt idx="135" formatCode="0.0">
                  <c:v>11.4539466666</c:v>
                </c:pt>
                <c:pt idx="136" formatCode="0.0">
                  <c:v>11.981547000000001</c:v>
                </c:pt>
                <c:pt idx="137" formatCode="0.0">
                  <c:v>12.4267203333</c:v>
                </c:pt>
                <c:pt idx="138" formatCode="0.0">
                  <c:v>12.699122666599999</c:v>
                </c:pt>
                <c:pt idx="139" formatCode="0.0">
                  <c:v>12.869035333299999</c:v>
                </c:pt>
                <c:pt idx="140" formatCode="0.0">
                  <c:v>12.9596413333</c:v>
                </c:pt>
                <c:pt idx="141" formatCode="0.0">
                  <c:v>13.329959000000001</c:v>
                </c:pt>
                <c:pt idx="142" formatCode="0.0">
                  <c:v>13.631644333300001</c:v>
                </c:pt>
                <c:pt idx="143" formatCode="0.0">
                  <c:v>13.750432333299999</c:v>
                </c:pt>
                <c:pt idx="144" formatCode="0.0">
                  <c:v>13.950894</c:v>
                </c:pt>
                <c:pt idx="145" formatCode="0.0">
                  <c:v>14.2301083333</c:v>
                </c:pt>
                <c:pt idx="146" formatCode="0.0">
                  <c:v>14.847287333300001</c:v>
                </c:pt>
                <c:pt idx="147" formatCode="0.0">
                  <c:v>15.1363493333</c:v>
                </c:pt>
                <c:pt idx="148" formatCode="0.0">
                  <c:v>14.621561</c:v>
                </c:pt>
                <c:pt idx="149" formatCode="0.0">
                  <c:v>14.0884726666</c:v>
                </c:pt>
                <c:pt idx="150" formatCode="0.0">
                  <c:v>13.903774333299999</c:v>
                </c:pt>
                <c:pt idx="151" formatCode="0.0">
                  <c:v>14.2480336666</c:v>
                </c:pt>
                <c:pt idx="152" formatCode="0.0">
                  <c:v>14.293620000000001</c:v>
                </c:pt>
                <c:pt idx="153" formatCode="0.0">
                  <c:v>14.0529216666</c:v>
                </c:pt>
                <c:pt idx="154" formatCode="0.0">
                  <c:v>13.7852363333</c:v>
                </c:pt>
                <c:pt idx="155" formatCode="0.0">
                  <c:v>13.931316666600001</c:v>
                </c:pt>
                <c:pt idx="156" formatCode="0.0">
                  <c:v>13.956078333300001</c:v>
                </c:pt>
                <c:pt idx="157" formatCode="0.0">
                  <c:v>13.7669116666</c:v>
                </c:pt>
                <c:pt idx="158" formatCode="0.0">
                  <c:v>13.1134126666</c:v>
                </c:pt>
                <c:pt idx="159" formatCode="0.0">
                  <c:v>12.1001826666</c:v>
                </c:pt>
                <c:pt idx="160" formatCode="0.0">
                  <c:v>11.265358000000001</c:v>
                </c:pt>
                <c:pt idx="161" formatCode="0.0">
                  <c:v>10.665675333299999</c:v>
                </c:pt>
                <c:pt idx="162" formatCode="0.0">
                  <c:v>10.5158896666</c:v>
                </c:pt>
                <c:pt idx="163" formatCode="0.0">
                  <c:v>10.57396</c:v>
                </c:pt>
                <c:pt idx="164" formatCode="0.0">
                  <c:v>10.562800666599999</c:v>
                </c:pt>
                <c:pt idx="165" formatCode="0.0">
                  <c:v>10.543753000000001</c:v>
                </c:pt>
                <c:pt idx="166" formatCode="0.0">
                  <c:v>10.428840666599999</c:v>
                </c:pt>
                <c:pt idx="167" formatCode="0.0">
                  <c:v>10.5428786666</c:v>
                </c:pt>
                <c:pt idx="168" formatCode="0.0">
                  <c:v>10.8685453333</c:v>
                </c:pt>
                <c:pt idx="169" formatCode="0.0">
                  <c:v>11.357241</c:v>
                </c:pt>
                <c:pt idx="170" formatCode="0.0">
                  <c:v>11.6256323333</c:v>
                </c:pt>
                <c:pt idx="171" formatCode="0.0">
                  <c:v>11.680299</c:v>
                </c:pt>
                <c:pt idx="172" formatCode="0.0">
                  <c:v>11.628270000000001</c:v>
                </c:pt>
                <c:pt idx="173" formatCode="0.0">
                  <c:v>11.6868413333</c:v>
                </c:pt>
                <c:pt idx="174" formatCode="0.0">
                  <c:v>11.73127</c:v>
                </c:pt>
                <c:pt idx="175" formatCode="0.0">
                  <c:v>11.781971666600001</c:v>
                </c:pt>
                <c:pt idx="176" formatCode="0.0">
                  <c:v>11.9451606666</c:v>
                </c:pt>
                <c:pt idx="177" formatCode="0.0">
                  <c:v>12.264898666600001</c:v>
                </c:pt>
                <c:pt idx="178" formatCode="0.0">
                  <c:v>12.7870756666</c:v>
                </c:pt>
                <c:pt idx="179" formatCode="0.0">
                  <c:v>13.2016643333</c:v>
                </c:pt>
                <c:pt idx="180" formatCode="0.0">
                  <c:v>13.444624666599999</c:v>
                </c:pt>
                <c:pt idx="181" formatCode="0.0">
                  <c:v>13.213775</c:v>
                </c:pt>
                <c:pt idx="182" formatCode="0.0">
                  <c:v>12.8670333333</c:v>
                </c:pt>
                <c:pt idx="183" formatCode="0.0">
                  <c:v>12.466391333300001</c:v>
                </c:pt>
                <c:pt idx="184" formatCode="0.0">
                  <c:v>12.0852396666</c:v>
                </c:pt>
                <c:pt idx="185" formatCode="0.0">
                  <c:v>11.7441956666</c:v>
                </c:pt>
                <c:pt idx="186" formatCode="0.0">
                  <c:v>11.4854726666</c:v>
                </c:pt>
                <c:pt idx="187" formatCode="0.0">
                  <c:v>11.464225000000001</c:v>
                </c:pt>
                <c:pt idx="188" formatCode="0.0">
                  <c:v>11.5828043333</c:v>
                </c:pt>
                <c:pt idx="189" formatCode="0.0">
                  <c:v>11.5996296666</c:v>
                </c:pt>
                <c:pt idx="190" formatCode="0.0">
                  <c:v>11.3789393333</c:v>
                </c:pt>
                <c:pt idx="191" formatCode="0.0">
                  <c:v>10.8125266666</c:v>
                </c:pt>
                <c:pt idx="192" formatCode="0.0">
                  <c:v>10.4365453333</c:v>
                </c:pt>
                <c:pt idx="193" formatCode="0.0">
                  <c:v>10.2648786666</c:v>
                </c:pt>
                <c:pt idx="194" formatCode="0.0">
                  <c:v>10.337264666599999</c:v>
                </c:pt>
                <c:pt idx="195" formatCode="0.0">
                  <c:v>10.313931333299999</c:v>
                </c:pt>
                <c:pt idx="196" formatCode="0.0">
                  <c:v>10.1305183333</c:v>
                </c:pt>
                <c:pt idx="197" formatCode="0.0">
                  <c:v>9.7591483333000006</c:v>
                </c:pt>
                <c:pt idx="198" formatCode="0.0">
                  <c:v>9.4114789999999999</c:v>
                </c:pt>
                <c:pt idx="199" formatCode="0.0">
                  <c:v>9.0523563333000006</c:v>
                </c:pt>
                <c:pt idx="200" formatCode="0.0">
                  <c:v>8.5588403332999992</c:v>
                </c:pt>
                <c:pt idx="201" formatCode="0.0">
                  <c:v>7.9272673332999997</c:v>
                </c:pt>
                <c:pt idx="202" formatCode="0.0">
                  <c:v>7.5957049999999997</c:v>
                </c:pt>
                <c:pt idx="203" formatCode="0.0">
                  <c:v>7.6027129999999996</c:v>
                </c:pt>
                <c:pt idx="204" formatCode="0.0">
                  <c:v>7.6040766666000001</c:v>
                </c:pt>
                <c:pt idx="205" formatCode="0.0">
                  <c:v>7.4228066665999997</c:v>
                </c:pt>
                <c:pt idx="206" formatCode="0.0">
                  <c:v>7.3055050000000001</c:v>
                </c:pt>
                <c:pt idx="207" formatCode="0.0">
                  <c:v>7.3465656666000001</c:v>
                </c:pt>
                <c:pt idx="208" formatCode="0.0">
                  <c:v>7.3748463332999998</c:v>
                </c:pt>
                <c:pt idx="209" formatCode="0.0">
                  <c:v>7.2632156665999998</c:v>
                </c:pt>
                <c:pt idx="210" formatCode="0.0">
                  <c:v>7.1492610000000001</c:v>
                </c:pt>
                <c:pt idx="211" formatCode="0.0">
                  <c:v>7.1492509999999996</c:v>
                </c:pt>
                <c:pt idx="212" formatCode="0.0">
                  <c:v>7.1945540000000001</c:v>
                </c:pt>
                <c:pt idx="213" formatCode="0.0">
                  <c:v>7.5073396666000001</c:v>
                </c:pt>
                <c:pt idx="214" formatCode="0.0">
                  <c:v>7.9614976665999997</c:v>
                </c:pt>
                <c:pt idx="215" formatCode="0.0">
                  <c:v>8.3460433333000008</c:v>
                </c:pt>
                <c:pt idx="216" formatCode="0.0">
                  <c:v>8.4873636666000003</c:v>
                </c:pt>
                <c:pt idx="217" formatCode="0.0">
                  <c:v>8.5365223333000007</c:v>
                </c:pt>
                <c:pt idx="218" formatCode="0.0">
                  <c:v>8.8763996665999993</c:v>
                </c:pt>
                <c:pt idx="219" formatCode="0.0">
                  <c:v>9.2341270000000009</c:v>
                </c:pt>
                <c:pt idx="220" formatCode="0.0">
                  <c:v>9.2674769999999995</c:v>
                </c:pt>
                <c:pt idx="221" formatCode="0.0">
                  <c:v>9.1227509999999992</c:v>
                </c:pt>
                <c:pt idx="222" formatCode="0.0">
                  <c:v>8.8380139999999994</c:v>
                </c:pt>
                <c:pt idx="223" formatCode="0.0">
                  <c:v>8.6218386666000004</c:v>
                </c:pt>
                <c:pt idx="224" formatCode="0.0">
                  <c:v>8.4170890000000007</c:v>
                </c:pt>
                <c:pt idx="225" formatCode="0.0">
                  <c:v>8.4346593333000008</c:v>
                </c:pt>
                <c:pt idx="226" formatCode="0.0">
                  <c:v>8.7270086665999997</c:v>
                </c:pt>
                <c:pt idx="227" formatCode="0.0">
                  <c:v>8.9096373332999992</c:v>
                </c:pt>
                <c:pt idx="228" formatCode="0.0">
                  <c:v>9.0221373332999999</c:v>
                </c:pt>
                <c:pt idx="229" formatCode="0.0">
                  <c:v>9.0792663332999997</c:v>
                </c:pt>
                <c:pt idx="230" formatCode="0.0">
                  <c:v>9.0978593333000006</c:v>
                </c:pt>
                <c:pt idx="231" formatCode="0.0">
                  <c:v>9.0110259999999993</c:v>
                </c:pt>
                <c:pt idx="232" formatCode="0.0">
                  <c:v>8.9117143333000008</c:v>
                </c:pt>
                <c:pt idx="233" formatCode="0.0">
                  <c:v>8.9545713333000005</c:v>
                </c:pt>
                <c:pt idx="234" formatCode="0.0">
                  <c:v>9.0532380000000003</c:v>
                </c:pt>
                <c:pt idx="235" formatCode="0.0">
                  <c:v>9.1220536665999994</c:v>
                </c:pt>
                <c:pt idx="236" formatCode="0.0">
                  <c:v>9.2060580000000005</c:v>
                </c:pt>
                <c:pt idx="237" formatCode="0.0">
                  <c:v>9.2340579999999992</c:v>
                </c:pt>
                <c:pt idx="238" formatCode="0.0">
                  <c:v>9.1307726666000004</c:v>
                </c:pt>
                <c:pt idx="239" formatCode="0.0">
                  <c:v>8.7706213332999994</c:v>
                </c:pt>
                <c:pt idx="240" formatCode="0.0">
                  <c:v>8.3849546666000006</c:v>
                </c:pt>
                <c:pt idx="241" formatCode="0.0">
                  <c:v>8.1361273332999993</c:v>
                </c:pt>
                <c:pt idx="242" formatCode="0.0">
                  <c:v>8.1072030000000002</c:v>
                </c:pt>
                <c:pt idx="243" formatCode="0.0">
                  <c:v>8.1035760000000003</c:v>
                </c:pt>
                <c:pt idx="244" formatCode="0.0">
                  <c:v>8.0241349999999994</c:v>
                </c:pt>
                <c:pt idx="245" formatCode="0.0">
                  <c:v>7.9059683332999997</c:v>
                </c:pt>
                <c:pt idx="246" formatCode="0.0">
                  <c:v>7.9723176666000004</c:v>
                </c:pt>
                <c:pt idx="247" formatCode="0.0">
                  <c:v>8.1719416666000004</c:v>
                </c:pt>
                <c:pt idx="248" formatCode="0.0">
                  <c:v>8.4228203333000007</c:v>
                </c:pt>
                <c:pt idx="249" formatCode="0.0">
                  <c:v>8.6157646666000005</c:v>
                </c:pt>
                <c:pt idx="250" formatCode="0.0">
                  <c:v>8.7107726666000005</c:v>
                </c:pt>
                <c:pt idx="251" formatCode="0.0">
                  <c:v>8.6745606665999997</c:v>
                </c:pt>
                <c:pt idx="252" formatCode="0.0">
                  <c:v>8.5698703333000008</c:v>
                </c:pt>
                <c:pt idx="253" formatCode="0.0">
                  <c:v>8.5680126665999996</c:v>
                </c:pt>
                <c:pt idx="254" formatCode="0.0">
                  <c:v>8.7057319999999994</c:v>
                </c:pt>
                <c:pt idx="255" formatCode="0.0">
                  <c:v>8.7884373332999992</c:v>
                </c:pt>
                <c:pt idx="256" formatCode="0.0">
                  <c:v>8.6682343332999992</c:v>
                </c:pt>
                <c:pt idx="257" formatCode="0.0">
                  <c:v>8.3955149999999996</c:v>
                </c:pt>
                <c:pt idx="258" formatCode="0.0">
                  <c:v>8.1866190000000003</c:v>
                </c:pt>
                <c:pt idx="259" formatCode="0.0">
                  <c:v>8.0075313332999993</c:v>
                </c:pt>
                <c:pt idx="260" formatCode="0.0">
                  <c:v>8.0191979999999994</c:v>
                </c:pt>
                <c:pt idx="261" formatCode="0.0">
                  <c:v>8.0012760000000007</c:v>
                </c:pt>
                <c:pt idx="262" formatCode="0.0">
                  <c:v>8.0722726666</c:v>
                </c:pt>
                <c:pt idx="263" formatCode="0.0">
                  <c:v>8.1302726665999998</c:v>
                </c:pt>
                <c:pt idx="264" formatCode="0.0">
                  <c:v>8.2081513333</c:v>
                </c:pt>
                <c:pt idx="265" formatCode="0.0">
                  <c:v>8.1522423333000003</c:v>
                </c:pt>
                <c:pt idx="266" formatCode="0.0">
                  <c:v>7.9409090000000004</c:v>
                </c:pt>
                <c:pt idx="267" formatCode="0.0">
                  <c:v>7.6924243333</c:v>
                </c:pt>
                <c:pt idx="268" formatCode="0.0">
                  <c:v>7.5315469999999998</c:v>
                </c:pt>
                <c:pt idx="269" formatCode="0.0">
                  <c:v>7.3444039999999999</c:v>
                </c:pt>
                <c:pt idx="270" formatCode="0.0">
                  <c:v>7.1794399999999996</c:v>
                </c:pt>
                <c:pt idx="271" formatCode="0.0">
                  <c:v>7.1529489999999996</c:v>
                </c:pt>
                <c:pt idx="272" formatCode="0.0">
                  <c:v>7.3041830000000001</c:v>
                </c:pt>
                <c:pt idx="273" formatCode="0.0">
                  <c:v>7.4535479999999996</c:v>
                </c:pt>
                <c:pt idx="274" formatCode="0.0">
                  <c:v>7.4715829999999999</c:v>
                </c:pt>
                <c:pt idx="275" formatCode="0.0">
                  <c:v>7.3780979999999996</c:v>
                </c:pt>
                <c:pt idx="276" formatCode="0.0">
                  <c:v>7.1661210000000004</c:v>
                </c:pt>
                <c:pt idx="277" formatCode="0.0">
                  <c:v>6.8973589999999998</c:v>
                </c:pt>
                <c:pt idx="278" formatCode="0.0">
                  <c:v>6.6151656666000003</c:v>
                </c:pt>
                <c:pt idx="279" formatCode="0.0">
                  <c:v>6.53</c:v>
                </c:pt>
                <c:pt idx="280" formatCode="0.0">
                  <c:v>6.6258146666000002</c:v>
                </c:pt>
                <c:pt idx="281" formatCode="0.0">
                  <c:v>6.7440686665999996</c:v>
                </c:pt>
                <c:pt idx="282" formatCode="0.0">
                  <c:v>6.7477193333000001</c:v>
                </c:pt>
                <c:pt idx="283" formatCode="0.0">
                  <c:v>6.5429823333000003</c:v>
                </c:pt>
                <c:pt idx="284" formatCode="0.0">
                  <c:v>6.2780546666000001</c:v>
                </c:pt>
                <c:pt idx="285" formatCode="0.0">
                  <c:v>6.0678960000000002</c:v>
                </c:pt>
                <c:pt idx="286" formatCode="0.0">
                  <c:v>5.9934136666000004</c:v>
                </c:pt>
                <c:pt idx="287" formatCode="0.0">
                  <c:v>5.9892503333000002</c:v>
                </c:pt>
                <c:pt idx="288" formatCode="0.0">
                  <c:v>5.9344883333</c:v>
                </c:pt>
                <c:pt idx="289" formatCode="0.0">
                  <c:v>5.8152306665999998</c:v>
                </c:pt>
                <c:pt idx="290" formatCode="0.0">
                  <c:v>5.6143216666000004</c:v>
                </c:pt>
                <c:pt idx="291" formatCode="0.0">
                  <c:v>5.4572423333</c:v>
                </c:pt>
                <c:pt idx="292" formatCode="0.0">
                  <c:v>5.4726666666000003</c:v>
                </c:pt>
                <c:pt idx="293" formatCode="0.0">
                  <c:v>5.610697</c:v>
                </c:pt>
                <c:pt idx="294" formatCode="0.0">
                  <c:v>5.7495303333000001</c:v>
                </c:pt>
                <c:pt idx="295" formatCode="0.0">
                  <c:v>5.8325829999999996</c:v>
                </c:pt>
                <c:pt idx="296" formatCode="0.0">
                  <c:v>6.0687556666000004</c:v>
                </c:pt>
                <c:pt idx="297" formatCode="0.0">
                  <c:v>6.4759573333000002</c:v>
                </c:pt>
                <c:pt idx="298" formatCode="0.0">
                  <c:v>6.8793490000000004</c:v>
                </c:pt>
                <c:pt idx="299" formatCode="0.0">
                  <c:v>7.0856006666000004</c:v>
                </c:pt>
                <c:pt idx="300" formatCode="0.0">
                  <c:v>7.1942323332999996</c:v>
                </c:pt>
                <c:pt idx="301" formatCode="0.0">
                  <c:v>7.2118169999999999</c:v>
                </c:pt>
                <c:pt idx="302" formatCode="0.0">
                  <c:v>7.3304099999999996</c:v>
                </c:pt>
                <c:pt idx="303" formatCode="0.0">
                  <c:v>7.4790766666000001</c:v>
                </c:pt>
                <c:pt idx="304" formatCode="0.0">
                  <c:v>7.7187143333000003</c:v>
                </c:pt>
                <c:pt idx="305" formatCode="0.0">
                  <c:v>7.8376033332999997</c:v>
                </c:pt>
                <c:pt idx="306" formatCode="0.0">
                  <c:v>7.8494366665999999</c:v>
                </c:pt>
                <c:pt idx="307" formatCode="0.0">
                  <c:v>7.6875946665999999</c:v>
                </c:pt>
                <c:pt idx="308" formatCode="0.0">
                  <c:v>7.4845856666000001</c:v>
                </c:pt>
                <c:pt idx="309" formatCode="0.0">
                  <c:v>7.2456296666000002</c:v>
                </c:pt>
                <c:pt idx="310" formatCode="0.0">
                  <c:v>6.9667139999999996</c:v>
                </c:pt>
                <c:pt idx="311" formatCode="0.0">
                  <c:v>6.6211803332999999</c:v>
                </c:pt>
                <c:pt idx="312" formatCode="0.0">
                  <c:v>6.3596363333000001</c:v>
                </c:pt>
                <c:pt idx="313" formatCode="0.0">
                  <c:v>6.3114809999999997</c:v>
                </c:pt>
                <c:pt idx="314" formatCode="0.0">
                  <c:v>6.3212536665999997</c:v>
                </c:pt>
                <c:pt idx="315" formatCode="0.0">
                  <c:v>6.2435076666000002</c:v>
                </c:pt>
                <c:pt idx="316" formatCode="0.0">
                  <c:v>6.0575793332999996</c:v>
                </c:pt>
                <c:pt idx="317" formatCode="0.0">
                  <c:v>5.8955793332999997</c:v>
                </c:pt>
                <c:pt idx="318" formatCode="0.0">
                  <c:v>5.7647856665999999</c:v>
                </c:pt>
                <c:pt idx="319" formatCode="0.0">
                  <c:v>5.7231269999999999</c:v>
                </c:pt>
                <c:pt idx="320" formatCode="0.0">
                  <c:v>5.9088173333</c:v>
                </c:pt>
                <c:pt idx="321" formatCode="0.0">
                  <c:v>6.1951450000000001</c:v>
                </c:pt>
                <c:pt idx="322" formatCode="0.0">
                  <c:v>6.5055843332999999</c:v>
                </c:pt>
                <c:pt idx="323" formatCode="0.0">
                  <c:v>6.7200606666000002</c:v>
                </c:pt>
                <c:pt idx="324" formatCode="0.0">
                  <c:v>6.8380910000000004</c:v>
                </c:pt>
                <c:pt idx="325" formatCode="0.0">
                  <c:v>6.8043033333</c:v>
                </c:pt>
                <c:pt idx="326" formatCode="0.0">
                  <c:v>6.7776366666000003</c:v>
                </c:pt>
                <c:pt idx="327" formatCode="0.0">
                  <c:v>6.6670303332999996</c:v>
                </c:pt>
                <c:pt idx="328" formatCode="0.0">
                  <c:v>6.5231066666000004</c:v>
                </c:pt>
                <c:pt idx="329" formatCode="0.0">
                  <c:v>6.3465670000000003</c:v>
                </c:pt>
                <c:pt idx="330" formatCode="0.0">
                  <c:v>6.3617043332999996</c:v>
                </c:pt>
                <c:pt idx="331" formatCode="0.0">
                  <c:v>6.4336343332999997</c:v>
                </c:pt>
                <c:pt idx="332" formatCode="0.0">
                  <c:v>6.5643406665999997</c:v>
                </c:pt>
                <c:pt idx="333" formatCode="0.0">
                  <c:v>6.6664763333000003</c:v>
                </c:pt>
                <c:pt idx="334" formatCode="0.0">
                  <c:v>6.7636356665999999</c:v>
                </c:pt>
                <c:pt idx="335" formatCode="0.0">
                  <c:v>6.696739</c:v>
                </c:pt>
                <c:pt idx="336" formatCode="0.0">
                  <c:v>6.4750723333</c:v>
                </c:pt>
                <c:pt idx="337" formatCode="0.0">
                  <c:v>6.337612</c:v>
                </c:pt>
                <c:pt idx="338" formatCode="0.0">
                  <c:v>6.2425323332999998</c:v>
                </c:pt>
                <c:pt idx="339" formatCode="0.0">
                  <c:v>6.1788956665999999</c:v>
                </c:pt>
                <c:pt idx="340" formatCode="0.0">
                  <c:v>6.0377053332999999</c:v>
                </c:pt>
                <c:pt idx="341" formatCode="0.0">
                  <c:v>5.9043936665999999</c:v>
                </c:pt>
                <c:pt idx="342" formatCode="0.0">
                  <c:v>5.742712</c:v>
                </c:pt>
                <c:pt idx="343" formatCode="0.0">
                  <c:v>5.6426243332999997</c:v>
                </c:pt>
                <c:pt idx="344" formatCode="0.0">
                  <c:v>5.5888366665999998</c:v>
                </c:pt>
                <c:pt idx="345" formatCode="0.0">
                  <c:v>5.6198763332999997</c:v>
                </c:pt>
                <c:pt idx="346" formatCode="0.0">
                  <c:v>5.6457973333</c:v>
                </c:pt>
                <c:pt idx="347" formatCode="0.0">
                  <c:v>5.5954943332999996</c:v>
                </c:pt>
                <c:pt idx="348" formatCode="0.0">
                  <c:v>5.5367426666000004</c:v>
                </c:pt>
                <c:pt idx="349" formatCode="0.0">
                  <c:v>5.433211</c:v>
                </c:pt>
                <c:pt idx="350" formatCode="0.0">
                  <c:v>5.2033120000000004</c:v>
                </c:pt>
                <c:pt idx="351" formatCode="0.0">
                  <c:v>4.8928573333000003</c:v>
                </c:pt>
                <c:pt idx="352" formatCode="0.0">
                  <c:v>4.7213450000000003</c:v>
                </c:pt>
                <c:pt idx="353" formatCode="0.0">
                  <c:v>4.6674559999999996</c:v>
                </c:pt>
                <c:pt idx="354" formatCode="0.0">
                  <c:v>4.7314910000000001</c:v>
                </c:pt>
                <c:pt idx="355" formatCode="0.0">
                  <c:v>4.7886839999999999</c:v>
                </c:pt>
                <c:pt idx="356" formatCode="0.0">
                  <c:v>4.9845536666000001</c:v>
                </c:pt>
                <c:pt idx="357" formatCode="0.0">
                  <c:v>5.1387003333000001</c:v>
                </c:pt>
                <c:pt idx="358" formatCode="0.0">
                  <c:v>5.3188846665999998</c:v>
                </c:pt>
                <c:pt idx="359" formatCode="0.0">
                  <c:v>5.5411966666000003</c:v>
                </c:pt>
                <c:pt idx="360" formatCode="0.0">
                  <c:v>5.7436499999999997</c:v>
                </c:pt>
                <c:pt idx="361" formatCode="0.0">
                  <c:v>5.8768469999999997</c:v>
                </c:pt>
                <c:pt idx="362" formatCode="0.0">
                  <c:v>5.8820779999999999</c:v>
                </c:pt>
                <c:pt idx="363" formatCode="0.0">
                  <c:v>5.9887763332999997</c:v>
                </c:pt>
                <c:pt idx="364" formatCode="0.0">
                  <c:v>6.0204126666000004</c:v>
                </c:pt>
                <c:pt idx="365" formatCode="0.0">
                  <c:v>6.140485</c:v>
                </c:pt>
                <c:pt idx="366" formatCode="0.0">
                  <c:v>6.3234849999999998</c:v>
                </c:pt>
                <c:pt idx="367" formatCode="0.0">
                  <c:v>6.4853183333000004</c:v>
                </c:pt>
                <c:pt idx="368" formatCode="0.0">
                  <c:v>6.4790073333000002</c:v>
                </c:pt>
                <c:pt idx="369" formatCode="0.0">
                  <c:v>6.2555160000000001</c:v>
                </c:pt>
                <c:pt idx="370" formatCode="0.0">
                  <c:v>6.2291676666000004</c:v>
                </c:pt>
                <c:pt idx="371" formatCode="0.0">
                  <c:v>6.1760846666000004</c:v>
                </c:pt>
                <c:pt idx="372" formatCode="0.0">
                  <c:v>6.1972426666000002</c:v>
                </c:pt>
                <c:pt idx="373" formatCode="0.0">
                  <c:v>5.9924533333000003</c:v>
                </c:pt>
                <c:pt idx="374" formatCode="0.0">
                  <c:v>5.8930290000000003</c:v>
                </c:pt>
                <c:pt idx="375" formatCode="0.0">
                  <c:v>5.7878860000000003</c:v>
                </c:pt>
                <c:pt idx="376" formatCode="0.0">
                  <c:v>5.7515713333000003</c:v>
                </c:pt>
                <c:pt idx="377" formatCode="0.0">
                  <c:v>5.5654046666000001</c:v>
                </c:pt>
                <c:pt idx="378" formatCode="0.0">
                  <c:v>5.372865</c:v>
                </c:pt>
                <c:pt idx="379" formatCode="0.0">
                  <c:v>5.1667996666000002</c:v>
                </c:pt>
                <c:pt idx="380" formatCode="0.0">
                  <c:v>5.0484513333000001</c:v>
                </c:pt>
                <c:pt idx="381" formatCode="0.0">
                  <c:v>5.0418006666000004</c:v>
                </c:pt>
                <c:pt idx="382" formatCode="0.0">
                  <c:v>5.1392730000000002</c:v>
                </c:pt>
                <c:pt idx="383" formatCode="0.0">
                  <c:v>5.2722166666000003</c:v>
                </c:pt>
                <c:pt idx="384" formatCode="0.0">
                  <c:v>5.3039466665999999</c:v>
                </c:pt>
                <c:pt idx="385" formatCode="0.0">
                  <c:v>5.1639266666000001</c:v>
                </c:pt>
                <c:pt idx="386" formatCode="0.0">
                  <c:v>4.9797529999999997</c:v>
                </c:pt>
                <c:pt idx="387" formatCode="0.0">
                  <c:v>4.7566290000000002</c:v>
                </c:pt>
                <c:pt idx="388" formatCode="0.0">
                  <c:v>4.6500276665999998</c:v>
                </c:pt>
                <c:pt idx="389" formatCode="0.0">
                  <c:v>4.7686060000000001</c:v>
                </c:pt>
                <c:pt idx="390" formatCode="0.0">
                  <c:v>4.9249046665999998</c:v>
                </c:pt>
                <c:pt idx="391" formatCode="0.0">
                  <c:v>5.0115976666000002</c:v>
                </c:pt>
                <c:pt idx="392" formatCode="0.0">
                  <c:v>5.0770976666000003</c:v>
                </c:pt>
                <c:pt idx="393" formatCode="0.0">
                  <c:v>5.1354959999999998</c:v>
                </c:pt>
                <c:pt idx="394" formatCode="0.0">
                  <c:v>5.2198180000000001</c:v>
                </c:pt>
                <c:pt idx="395" formatCode="0.0">
                  <c:v>5.1006513333000001</c:v>
                </c:pt>
                <c:pt idx="396" formatCode="0.0">
                  <c:v>4.9147423333000004</c:v>
                </c:pt>
                <c:pt idx="397" formatCode="0.0">
                  <c:v>4.6123183333000002</c:v>
                </c:pt>
                <c:pt idx="398" formatCode="0.0">
                  <c:v>4.2601516665999997</c:v>
                </c:pt>
                <c:pt idx="399" formatCode="0.0">
                  <c:v>4.0227273332999998</c:v>
                </c:pt>
                <c:pt idx="400" formatCode="0.0">
                  <c:v>3.9531100000000001</c:v>
                </c:pt>
                <c:pt idx="401" formatCode="0.0">
                  <c:v>4.0072369999999999</c:v>
                </c:pt>
                <c:pt idx="402" formatCode="0.0">
                  <c:v>4.0431243332999998</c:v>
                </c:pt>
                <c:pt idx="403" formatCode="0.0">
                  <c:v>3.9945279999999999</c:v>
                </c:pt>
                <c:pt idx="404" formatCode="0.0">
                  <c:v>3.9194486666000001</c:v>
                </c:pt>
                <c:pt idx="405" formatCode="0.0">
                  <c:v>3.8894486665999999</c:v>
                </c:pt>
                <c:pt idx="406" formatCode="0.0">
                  <c:v>3.778254</c:v>
                </c:pt>
                <c:pt idx="407" formatCode="0.0">
                  <c:v>3.620635</c:v>
                </c:pt>
                <c:pt idx="408" formatCode="0.0">
                  <c:v>3.6262629999999998</c:v>
                </c:pt>
                <c:pt idx="409" formatCode="0.0">
                  <c:v>3.9183263333</c:v>
                </c:pt>
                <c:pt idx="410" formatCode="0.0">
                  <c:v>4.2316596665999997</c:v>
                </c:pt>
                <c:pt idx="411" formatCode="0.0">
                  <c:v>4.3366596666000001</c:v>
                </c:pt>
                <c:pt idx="412" formatCode="0.0">
                  <c:v>4.2882470000000001</c:v>
                </c:pt>
                <c:pt idx="413" formatCode="0.0">
                  <c:v>4.2860606666000001</c:v>
                </c:pt>
                <c:pt idx="414" formatCode="0.0">
                  <c:v>4.2394090000000002</c:v>
                </c:pt>
                <c:pt idx="415" formatCode="0.0">
                  <c:v>4.1674793333000002</c:v>
                </c:pt>
                <c:pt idx="416" formatCode="0.0">
                  <c:v>4.0204110000000002</c:v>
                </c:pt>
                <c:pt idx="417" formatCode="0.0">
                  <c:v>4.0861173332999998</c:v>
                </c:pt>
                <c:pt idx="418" formatCode="0.0">
                  <c:v>4.2965470000000003</c:v>
                </c:pt>
                <c:pt idx="419" formatCode="0.0">
                  <c:v>4.5989763333000004</c:v>
                </c:pt>
                <c:pt idx="420" formatCode="0.0">
                  <c:v>4.6491350000000002</c:v>
                </c:pt>
                <c:pt idx="421" formatCode="0.0">
                  <c:v>4.5044230000000001</c:v>
                </c:pt>
                <c:pt idx="422" formatCode="0.0">
                  <c:v>4.3017243333000001</c:v>
                </c:pt>
                <c:pt idx="423" formatCode="0.0">
                  <c:v>4.1680260000000002</c:v>
                </c:pt>
                <c:pt idx="424" formatCode="0.0">
                  <c:v>4.1389046666000002</c:v>
                </c:pt>
                <c:pt idx="425" formatCode="0.0">
                  <c:v>4.1739696665999997</c:v>
                </c:pt>
                <c:pt idx="426" formatCode="0.0">
                  <c:v>4.2154696665999998</c:v>
                </c:pt>
                <c:pt idx="427" formatCode="0.0">
                  <c:v>4.2058906666000002</c:v>
                </c:pt>
                <c:pt idx="428" formatCode="0.0">
                  <c:v>4.2948300000000001</c:v>
                </c:pt>
                <c:pt idx="429" formatCode="0.0">
                  <c:v>4.3346473333000004</c:v>
                </c:pt>
                <c:pt idx="430" formatCode="0.0">
                  <c:v>4.327655</c:v>
                </c:pt>
                <c:pt idx="431" formatCode="0.0">
                  <c:v>4.1611399999999996</c:v>
                </c:pt>
                <c:pt idx="432" formatCode="0.0">
                  <c:v>4.1066560000000001</c:v>
                </c:pt>
                <c:pt idx="433" formatCode="0.0">
                  <c:v>4.1460970000000001</c:v>
                </c:pt>
                <c:pt idx="434" formatCode="0.0">
                  <c:v>4.2130523333000003</c:v>
                </c:pt>
                <c:pt idx="435" formatCode="0.0">
                  <c:v>4.3083856666000004</c:v>
                </c:pt>
                <c:pt idx="436" formatCode="0.0">
                  <c:v>4.3991826665999998</c:v>
                </c:pt>
                <c:pt idx="437" formatCode="0.0">
                  <c:v>4.4885476665999997</c:v>
                </c:pt>
                <c:pt idx="438" formatCode="0.0">
                  <c:v>4.4727143332999999</c:v>
                </c:pt>
                <c:pt idx="439" formatCode="0.0">
                  <c:v>4.4840299999999997</c:v>
                </c:pt>
                <c:pt idx="440" formatCode="0.0">
                  <c:v>4.5696199999999996</c:v>
                </c:pt>
                <c:pt idx="441" formatCode="0.0">
                  <c:v>4.7611286666000003</c:v>
                </c:pt>
                <c:pt idx="442" formatCode="0.0">
                  <c:v>4.9414796666000003</c:v>
                </c:pt>
                <c:pt idx="443" formatCode="0.0">
                  <c:v>5.0689633333000002</c:v>
                </c:pt>
                <c:pt idx="444" formatCode="0.0">
                  <c:v>5.1012880000000003</c:v>
                </c:pt>
                <c:pt idx="445" formatCode="0.0">
                  <c:v>5.0234620000000003</c:v>
                </c:pt>
                <c:pt idx="446" formatCode="0.0">
                  <c:v>4.8943406665999998</c:v>
                </c:pt>
                <c:pt idx="447" formatCode="0.0">
                  <c:v>4.7748566665999999</c:v>
                </c:pt>
                <c:pt idx="448" formatCode="0.0">
                  <c:v>4.6810953333</c:v>
                </c:pt>
                <c:pt idx="449" formatCode="0.0">
                  <c:v>4.6295953333000002</c:v>
                </c:pt>
                <c:pt idx="450" formatCode="0.0">
                  <c:v>4.6397539999999999</c:v>
                </c:pt>
                <c:pt idx="451" formatCode="0.0">
                  <c:v>4.6822186665999999</c:v>
                </c:pt>
                <c:pt idx="452" formatCode="0.0">
                  <c:v>4.6822336666000002</c:v>
                </c:pt>
                <c:pt idx="453" formatCode="0.0">
                  <c:v>4.6603289999999999</c:v>
                </c:pt>
                <c:pt idx="454" formatCode="0.0">
                  <c:v>4.6682396665999999</c:v>
                </c:pt>
                <c:pt idx="455" formatCode="0.0">
                  <c:v>4.847677</c:v>
                </c:pt>
                <c:pt idx="456" formatCode="0.0">
                  <c:v>4.9511690000000002</c:v>
                </c:pt>
                <c:pt idx="457" formatCode="0.0">
                  <c:v>4.9273086666000001</c:v>
                </c:pt>
                <c:pt idx="458" formatCode="0.0">
                  <c:v>4.7335493333000001</c:v>
                </c:pt>
                <c:pt idx="459" formatCode="0.0">
                  <c:v>4.5746963333000004</c:v>
                </c:pt>
                <c:pt idx="460" formatCode="0.0">
                  <c:v>4.3992686666000003</c:v>
                </c:pt>
                <c:pt idx="461" formatCode="0.0">
                  <c:v>4.2579089999999997</c:v>
                </c:pt>
                <c:pt idx="462" formatCode="0.0">
                  <c:v>3.9967619999999999</c:v>
                </c:pt>
                <c:pt idx="463" formatCode="0.0">
                  <c:v>3.8597619999999999</c:v>
                </c:pt>
                <c:pt idx="464" formatCode="0.0">
                  <c:v>3.6639286665999999</c:v>
                </c:pt>
                <c:pt idx="465" formatCode="0.0">
                  <c:v>3.6408333332999998</c:v>
                </c:pt>
                <c:pt idx="466" formatCode="0.0">
                  <c:v>3.6883333333000001</c:v>
                </c:pt>
                <c:pt idx="467" formatCode="0.0">
                  <c:v>3.8848413332999998</c:v>
                </c:pt>
                <c:pt idx="468" formatCode="0.0">
                  <c:v>3.9957503333000002</c:v>
                </c:pt>
                <c:pt idx="469" formatCode="0.0">
                  <c:v>3.997655</c:v>
                </c:pt>
                <c:pt idx="470" formatCode="0.0">
                  <c:v>3.859877</c:v>
                </c:pt>
                <c:pt idx="471" formatCode="0.0">
                  <c:v>3.7953316666000001</c:v>
                </c:pt>
                <c:pt idx="472" formatCode="0.0">
                  <c:v>3.6756493333</c:v>
                </c:pt>
                <c:pt idx="473" formatCode="0.0">
                  <c:v>3.2523740000000001</c:v>
                </c:pt>
                <c:pt idx="474" formatCode="0.0">
                  <c:v>2.8201770000000002</c:v>
                </c:pt>
                <c:pt idx="475" formatCode="0.0">
                  <c:v>2.6012879999999998</c:v>
                </c:pt>
                <c:pt idx="476" formatCode="0.0">
                  <c:v>2.7356816666000001</c:v>
                </c:pt>
                <c:pt idx="477" formatCode="0.0">
                  <c:v>2.8722293333</c:v>
                </c:pt>
                <c:pt idx="478" formatCode="0.0">
                  <c:v>3.0132293333</c:v>
                </c:pt>
                <c:pt idx="479" formatCode="0.0">
                  <c:v>3.313987</c:v>
                </c:pt>
                <c:pt idx="480" formatCode="0.0">
                  <c:v>3.5256970000000001</c:v>
                </c:pt>
                <c:pt idx="481" formatCode="0.0">
                  <c:v>3.6237446665999999</c:v>
                </c:pt>
                <c:pt idx="482" formatCode="0.0">
                  <c:v>3.5171070000000002</c:v>
                </c:pt>
                <c:pt idx="483" formatCode="0.0">
                  <c:v>3.4588890000000001</c:v>
                </c:pt>
                <c:pt idx="484" formatCode="0.0">
                  <c:v>3.3973853332999999</c:v>
                </c:pt>
                <c:pt idx="485" formatCode="0.0">
                  <c:v>3.4600836666000001</c:v>
                </c:pt>
                <c:pt idx="486" formatCode="0.0">
                  <c:v>3.5752633333000001</c:v>
                </c:pt>
                <c:pt idx="487" formatCode="0.0">
                  <c:v>3.6698246665999998</c:v>
                </c:pt>
                <c:pt idx="488" formatCode="0.0">
                  <c:v>3.7147523332999999</c:v>
                </c:pt>
                <c:pt idx="489" formatCode="0.0">
                  <c:v>3.7526389999999998</c:v>
                </c:pt>
                <c:pt idx="490" formatCode="0.0">
                  <c:v>3.662121</c:v>
                </c:pt>
                <c:pt idx="491" formatCode="0.0">
                  <c:v>3.4885570000000001</c:v>
                </c:pt>
                <c:pt idx="492" formatCode="0.0">
                  <c:v>3.2096176665999998</c:v>
                </c:pt>
                <c:pt idx="493" formatCode="0.0">
                  <c:v>2.9709089999999998</c:v>
                </c:pt>
                <c:pt idx="494" formatCode="0.0">
                  <c:v>2.7862119999999999</c:v>
                </c:pt>
                <c:pt idx="495" formatCode="0.0">
                  <c:v>2.6270056666000001</c:v>
                </c:pt>
                <c:pt idx="496" formatCode="0.0">
                  <c:v>2.6476120000000001</c:v>
                </c:pt>
                <c:pt idx="497" formatCode="0.0">
                  <c:v>2.8626843332999998</c:v>
                </c:pt>
                <c:pt idx="498" formatCode="0.0">
                  <c:v>3.1488746665999998</c:v>
                </c:pt>
                <c:pt idx="499" formatCode="0.0">
                  <c:v>3.4208896665999999</c:v>
                </c:pt>
                <c:pt idx="500" formatCode="0.0">
                  <c:v>3.4605999999999999</c:v>
                </c:pt>
                <c:pt idx="501" formatCode="0.0">
                  <c:v>3.4809176665999999</c:v>
                </c:pt>
                <c:pt idx="502" formatCode="0.0">
                  <c:v>3.3426903333000002</c:v>
                </c:pt>
                <c:pt idx="503" formatCode="0.0">
                  <c:v>3.2053319999999998</c:v>
                </c:pt>
                <c:pt idx="504" formatCode="0.0">
                  <c:v>3.0578716666000001</c:v>
                </c:pt>
                <c:pt idx="505" formatCode="0.0">
                  <c:v>2.7698743333000002</c:v>
                </c:pt>
                <c:pt idx="506" formatCode="0.0">
                  <c:v>2.4271470000000002</c:v>
                </c:pt>
                <c:pt idx="507" formatCode="0.0">
                  <c:v>2.1388929999999999</c:v>
                </c:pt>
                <c:pt idx="508" formatCode="0.0">
                  <c:v>2.0409813333</c:v>
                </c:pt>
                <c:pt idx="509" formatCode="0.0">
                  <c:v>2.0424963332999999</c:v>
                </c:pt>
                <c:pt idx="510" formatCode="0.0">
                  <c:v>1.9793940000000001</c:v>
                </c:pt>
                <c:pt idx="511" formatCode="0.0">
                  <c:v>1.9666016665999999</c:v>
                </c:pt>
                <c:pt idx="512" formatCode="0.0">
                  <c:v>2.0309956666</c:v>
                </c:pt>
                <c:pt idx="513" formatCode="0.0">
                  <c:v>2.0623520000000002</c:v>
                </c:pt>
                <c:pt idx="514" formatCode="0.0">
                  <c:v>2.0062443333000002</c:v>
                </c:pt>
                <c:pt idx="515" formatCode="0.0">
                  <c:v>1.82294</c:v>
                </c:pt>
                <c:pt idx="516" formatCode="0.0">
                  <c:v>1.6499170000000001</c:v>
                </c:pt>
                <c:pt idx="517" formatCode="0.0">
                  <c:v>1.6094823332999999</c:v>
                </c:pt>
                <c:pt idx="518" formatCode="0.0">
                  <c:v>1.640514</c:v>
                </c:pt>
                <c:pt idx="519" formatCode="0.0">
                  <c:v>1.7112320000000001</c:v>
                </c:pt>
                <c:pt idx="520" formatCode="0.0">
                  <c:v>1.7017786666000001</c:v>
                </c:pt>
                <c:pt idx="521" formatCode="0.0">
                  <c:v>1.7032866665999999</c:v>
                </c:pt>
                <c:pt idx="522" formatCode="0.0">
                  <c:v>1.756475</c:v>
                </c:pt>
                <c:pt idx="523" formatCode="0.0">
                  <c:v>1.8678993333</c:v>
                </c:pt>
                <c:pt idx="524" formatCode="0.0">
                  <c:v>1.9456770000000001</c:v>
                </c:pt>
                <c:pt idx="525" formatCode="0.0">
                  <c:v>1.8975280000000001</c:v>
                </c:pt>
                <c:pt idx="526" formatCode="0.0">
                  <c:v>1.87947</c:v>
                </c:pt>
                <c:pt idx="527" formatCode="0.0">
                  <c:v>1.9951843332999999</c:v>
                </c:pt>
                <c:pt idx="528" formatCode="0.0">
                  <c:v>2.2686956666000002</c:v>
                </c:pt>
                <c:pt idx="529" formatCode="0.0">
                  <c:v>2.5385113332999998</c:v>
                </c:pt>
                <c:pt idx="530" formatCode="0.0">
                  <c:v>2.7070826665999999</c:v>
                </c:pt>
                <c:pt idx="531" formatCode="0.0">
                  <c:v>2.720126</c:v>
                </c:pt>
                <c:pt idx="532" formatCode="0.0">
                  <c:v>2.713892</c:v>
                </c:pt>
                <c:pt idx="533" formatCode="0.0">
                  <c:v>2.7465326665999998</c:v>
                </c:pt>
                <c:pt idx="534" formatCode="0.0">
                  <c:v>2.8281269999999998</c:v>
                </c:pt>
                <c:pt idx="535" formatCode="0.0">
                  <c:v>2.8252700000000002</c:v>
                </c:pt>
                <c:pt idx="536" formatCode="0.0">
                  <c:v>2.7650103332999998</c:v>
                </c:pt>
                <c:pt idx="537" formatCode="0.0">
                  <c:v>2.7123159999999999</c:v>
                </c:pt>
                <c:pt idx="538" formatCode="0.0">
                  <c:v>2.6606493332999999</c:v>
                </c:pt>
                <c:pt idx="539" formatCode="0.0">
                  <c:v>2.6189033333</c:v>
                </c:pt>
                <c:pt idx="540" formatCode="0.0">
                  <c:v>2.5660903333</c:v>
                </c:pt>
                <c:pt idx="541" formatCode="0.0">
                  <c:v>2.5209316666000001</c:v>
                </c:pt>
                <c:pt idx="542" formatCode="0.0">
                  <c:v>2.4965736665999998</c:v>
                </c:pt>
                <c:pt idx="543" formatCode="0.0">
                  <c:v>2.4157039999999999</c:v>
                </c:pt>
                <c:pt idx="544" formatCode="0.0">
                  <c:v>2.3833626666000001</c:v>
                </c:pt>
                <c:pt idx="545" formatCode="0.0">
                  <c:v>2.2783693333000001</c:v>
                </c:pt>
                <c:pt idx="546" formatCode="0.0">
                  <c:v>2.141143</c:v>
                </c:pt>
                <c:pt idx="547" formatCode="0.0">
                  <c:v>2.0261429999999998</c:v>
                </c:pt>
                <c:pt idx="548" formatCode="0.0">
                  <c:v>1.9703790000000001</c:v>
                </c:pt>
                <c:pt idx="549" formatCode="0.0">
                  <c:v>1.9847726666000001</c:v>
                </c:pt>
                <c:pt idx="550" formatCode="0.0">
                  <c:v>2.0581456666000002</c:v>
                </c:pt>
                <c:pt idx="551" formatCode="0.0">
                  <c:v>2.1649636665999998</c:v>
                </c:pt>
                <c:pt idx="552" formatCode="0.0">
                  <c:v>2.2959123333</c:v>
                </c:pt>
                <c:pt idx="553" formatCode="0.0">
                  <c:v>2.2855949999999998</c:v>
                </c:pt>
                <c:pt idx="554" formatCode="0.0">
                  <c:v>2.2216556665999998</c:v>
                </c:pt>
                <c:pt idx="555" formatCode="0.0">
                  <c:v>2.1361616666000001</c:v>
                </c:pt>
                <c:pt idx="556" formatCode="0.0">
                  <c:v>2.16886</c:v>
                </c:pt>
                <c:pt idx="557" formatCode="0.0">
                  <c:v>2.1927599999999998</c:v>
                </c:pt>
                <c:pt idx="558" formatCode="0.0">
                  <c:v>2.1994410000000002</c:v>
                </c:pt>
                <c:pt idx="559" formatCode="0.0">
                  <c:v>2.0370599999999999</c:v>
                </c:pt>
                <c:pt idx="560" formatCode="0.0">
                  <c:v>1.9192336666000001</c:v>
                </c:pt>
                <c:pt idx="561" formatCode="0.0">
                  <c:v>1.8238369999999999</c:v>
                </c:pt>
                <c:pt idx="562" formatCode="0.0">
                  <c:v>1.8338730000000001</c:v>
                </c:pt>
                <c:pt idx="563" formatCode="0.0">
                  <c:v>1.7521933332999999</c:v>
                </c:pt>
                <c:pt idx="564" formatCode="0.0">
                  <c:v>1.651241</c:v>
                </c:pt>
                <c:pt idx="565" formatCode="0.0">
                  <c:v>1.567361</c:v>
                </c:pt>
                <c:pt idx="566" formatCode="0.0">
                  <c:v>1.5620579999999999</c:v>
                </c:pt>
                <c:pt idx="567" formatCode="0.0">
                  <c:v>1.6488833332999999</c:v>
                </c:pt>
                <c:pt idx="568" formatCode="0.0">
                  <c:v>1.8471573333</c:v>
                </c:pt>
                <c:pt idx="569" formatCode="0.0">
                  <c:v>2.1354906666</c:v>
                </c:pt>
                <c:pt idx="570" formatCode="0.0">
                  <c:v>2.3580303332999999</c:v>
                </c:pt>
                <c:pt idx="571" formatCode="0.0">
                  <c:v>2.4477273333</c:v>
                </c:pt>
                <c:pt idx="572" formatCode="0.0">
                  <c:v>2.4437679999999999</c:v>
                </c:pt>
                <c:pt idx="573" formatCode="0.0">
                  <c:v>2.3982679999999998</c:v>
                </c:pt>
                <c:pt idx="574" formatCode="0.0">
                  <c:v>2.3584130000000001</c:v>
                </c:pt>
                <c:pt idx="575" formatCode="0.0">
                  <c:v>2.2600996665999999</c:v>
                </c:pt>
                <c:pt idx="576" formatCode="0.0">
                  <c:v>2.2684566666000001</c:v>
                </c:pt>
                <c:pt idx="577" formatCode="0.0">
                  <c:v>2.2380216665999999</c:v>
                </c:pt>
                <c:pt idx="578" formatCode="0.0">
                  <c:v>2.2422496665999998</c:v>
                </c:pt>
                <c:pt idx="579" formatCode="0.0">
                  <c:v>2.2559076666000002</c:v>
                </c:pt>
                <c:pt idx="580" formatCode="0.0">
                  <c:v>2.3036219999999998</c:v>
                </c:pt>
                <c:pt idx="581" formatCode="0.0">
                  <c:v>2.3729870000000002</c:v>
                </c:pt>
                <c:pt idx="582" formatCode="0.0">
                  <c:v>2.4447329999999998</c:v>
                </c:pt>
                <c:pt idx="583" formatCode="0.0">
                  <c:v>2.6143086665999999</c:v>
                </c:pt>
                <c:pt idx="584" formatCode="0.0">
                  <c:v>2.7578366665999998</c:v>
                </c:pt>
                <c:pt idx="585" formatCode="0.0">
                  <c:v>2.8556073333000001</c:v>
                </c:pt>
                <c:pt idx="586" formatCode="0.0">
                  <c:v>2.8939696665999999</c:v>
                </c:pt>
                <c:pt idx="587" formatCode="0.0">
                  <c:v>2.9188543333000001</c:v>
                </c:pt>
                <c:pt idx="588" formatCode="0.0">
                  <c:v>2.9250953332999998</c:v>
                </c:pt>
                <c:pt idx="589" formatCode="0.0">
                  <c:v>2.8961096666000001</c:v>
                </c:pt>
                <c:pt idx="590" formatCode="0.0">
                  <c:v>2.9241493332999999</c:v>
                </c:pt>
                <c:pt idx="591" formatCode="0.0">
                  <c:v>3.0136156665999998</c:v>
                </c:pt>
                <c:pt idx="592" formatCode="0.0">
                  <c:v>3.0898146666000001</c:v>
                </c:pt>
                <c:pt idx="593" formatCode="0.0">
                  <c:v>3.0352670000000002</c:v>
                </c:pt>
                <c:pt idx="594" formatCode="0.0">
                  <c:v>2.8887453333000002</c:v>
                </c:pt>
                <c:pt idx="595" formatCode="0.0">
                  <c:v>2.7413363333</c:v>
                </c:pt>
                <c:pt idx="596" formatCode="0.0">
                  <c:v>2.6540346665999999</c:v>
                </c:pt>
                <c:pt idx="597" formatCode="0.0">
                  <c:v>2.5932113333000002</c:v>
                </c:pt>
                <c:pt idx="598" formatCode="0.0">
                  <c:v>2.4987693332999998</c:v>
                </c:pt>
                <c:pt idx="599" formatCode="0.0">
                  <c:v>2.3331186665999999</c:v>
                </c:pt>
                <c:pt idx="600" formatCode="0.0">
                  <c:v>2.1735073332999999</c:v>
                </c:pt>
                <c:pt idx="601" formatCode="0.0">
                  <c:v>1.9182373333</c:v>
                </c:pt>
                <c:pt idx="602" formatCode="0.0">
                  <c:v>1.793404</c:v>
                </c:pt>
                <c:pt idx="603" formatCode="0.0">
                  <c:v>1.6775606666</c:v>
                </c:pt>
                <c:pt idx="604" formatCode="0.0">
                  <c:v>1.7394743333</c:v>
                </c:pt>
                <c:pt idx="605" formatCode="0.0">
                  <c:v>1.7939266666</c:v>
                </c:pt>
                <c:pt idx="606" formatCode="0.0">
                  <c:v>1.8108603333</c:v>
                </c:pt>
                <c:pt idx="607" formatCode="0.0">
                  <c:v>1.708229</c:v>
                </c:pt>
                <c:pt idx="608" formatCode="0.0">
                  <c:v>1.3772766666</c:v>
                </c:pt>
                <c:pt idx="609" formatCode="0.0">
                  <c:v>1.01061</c:v>
                </c:pt>
                <c:pt idx="610" formatCode="0.0">
                  <c:v>0.733873</c:v>
                </c:pt>
                <c:pt idx="611" formatCode="0.0">
                  <c:v>0.68675166659999998</c:v>
                </c:pt>
                <c:pt idx="612" formatCode="0.0">
                  <c:v>0.67542400000000002</c:v>
                </c:pt>
                <c:pt idx="613" formatCode="0.0">
                  <c:v>0.66742400000000002</c:v>
                </c:pt>
                <c:pt idx="614" formatCode="0.0">
                  <c:v>0.65105333330000004</c:v>
                </c:pt>
                <c:pt idx="615" formatCode="0.0">
                  <c:v>0.70555566660000002</c:v>
                </c:pt>
                <c:pt idx="616" formatCode="0.0">
                  <c:v>0.77888900000000005</c:v>
                </c:pt>
                <c:pt idx="617" formatCode="0.0">
                  <c:v>0.86359300000000006</c:v>
                </c:pt>
                <c:pt idx="618" formatCode="0.0">
                  <c:v>0.96156299999999995</c:v>
                </c:pt>
                <c:pt idx="619" formatCode="0.0">
                  <c:v>1.0908613332999999</c:v>
                </c:pt>
                <c:pt idx="620" formatCode="0.0">
                  <c:v>1.3166059999999999</c:v>
                </c:pt>
                <c:pt idx="621" formatCode="0.0">
                  <c:v>1.501255</c:v>
                </c:pt>
                <c:pt idx="622" formatCode="0.0">
                  <c:v>1.62229</c:v>
                </c:pt>
                <c:pt idx="623" formatCode="0.0">
                  <c:v>1.5916969999999999</c:v>
                </c:pt>
                <c:pt idx="624" formatCode="0.0">
                  <c:v>1.4862206666</c:v>
                </c:pt>
                <c:pt idx="625" formatCode="0.0">
                  <c:v>1.3736146666</c:v>
                </c:pt>
                <c:pt idx="626" formatCode="0.0">
                  <c:v>1.3255049999999999</c:v>
                </c:pt>
                <c:pt idx="627" formatCode="0.0">
                  <c:v>1.4134813333</c:v>
                </c:pt>
                <c:pt idx="628" formatCode="0.0">
                  <c:v>1.5055873333000001</c:v>
                </c:pt>
                <c:pt idx="629" formatCode="0.0">
                  <c:v>1.5356666666000001</c:v>
                </c:pt>
                <c:pt idx="630" formatCode="0.0">
                  <c:v>1.5961666666000001</c:v>
                </c:pt>
                <c:pt idx="631" formatCode="0.0">
                  <c:v>1.7210703332999999</c:v>
                </c:pt>
                <c:pt idx="632" formatCode="0.0">
                  <c:v>1.9420123332999999</c:v>
                </c:pt>
                <c:pt idx="633" formatCode="0.0">
                  <c:v>2.2698456666000002</c:v>
                </c:pt>
                <c:pt idx="634" formatCode="0.0">
                  <c:v>2.5911403332999998</c:v>
                </c:pt>
                <c:pt idx="635" formatCode="0.0">
                  <c:v>2.9296426665999999</c:v>
                </c:pt>
                <c:pt idx="636" formatCode="0.0">
                  <c:v>2.9791426666</c:v>
                </c:pt>
                <c:pt idx="637" formatCode="0.0">
                  <c:v>2.979053</c:v>
                </c:pt>
                <c:pt idx="638" formatCode="0.0">
                  <c:v>3.1042913333</c:v>
                </c:pt>
                <c:pt idx="639" formatCode="0.0">
                  <c:v>3.4667913333000002</c:v>
                </c:pt>
                <c:pt idx="640" formatCode="0.0">
                  <c:v>3.7978493332999999</c:v>
                </c:pt>
                <c:pt idx="641" formatCode="0.0">
                  <c:v>3.8302299999999998</c:v>
                </c:pt>
                <c:pt idx="642" formatCode="0.0">
                  <c:v>3.6795633333</c:v>
                </c:pt>
                <c:pt idx="827" formatCode="0.0">
                  <c:v>#N/A</c:v>
                </c:pt>
              </c:numCache>
            </c:numRef>
          </c:val>
          <c:smooth val="0"/>
          <c:extLst>
            <c:ext xmlns:c16="http://schemas.microsoft.com/office/drawing/2014/chart" uri="{C3380CC4-5D6E-409C-BE32-E72D297353CC}">
              <c16:uniqueId val="{00000011-9E3C-4C66-A7B3-5E30B8F4F9D0}"/>
            </c:ext>
          </c:extLst>
        </c:ser>
        <c:ser>
          <c:idx val="4"/>
          <c:order val="4"/>
          <c:tx>
            <c:strRef>
              <c:f>'GBOND shift 30'!$U$7</c:f>
              <c:strCache>
                <c:ptCount val="1"/>
                <c:pt idx="0">
                  <c:v>3.7%</c:v>
                </c:pt>
              </c:strCache>
            </c:strRef>
          </c:tx>
          <c:marker>
            <c:symbol val="none"/>
          </c:marker>
          <c:dLbls>
            <c:dLbl>
              <c:idx val="367"/>
              <c:layout>
                <c:manualLayout>
                  <c:x val="-1.0532644804980346E-16"/>
                  <c:y val="1.3290802764487035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2-9E3C-4C66-A7B3-5E30B8F4F9D0}"/>
                </c:ext>
              </c:extLst>
            </c:dLbl>
            <c:dLbl>
              <c:idx val="373"/>
              <c:layout>
                <c:manualLayout>
                  <c:x val="-1.0532644804980346E-16"/>
                  <c:y val="4.6517809675704409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3-9E3C-4C66-A7B3-5E30B8F4F9D0}"/>
                </c:ext>
              </c:extLst>
            </c:dLbl>
            <c:dLbl>
              <c:idx val="377"/>
              <c:layout>
                <c:manualLayout>
                  <c:x val="-4.3088590141330575E-3"/>
                  <c:y val="3.3227006911217438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4-9E3C-4C66-A7B3-5E30B8F4F9D0}"/>
                </c:ext>
              </c:extLst>
            </c:dLbl>
            <c:dLbl>
              <c:idx val="390"/>
              <c:layout>
                <c:manualLayout>
                  <c:x val="2.8725726760887049E-3"/>
                  <c:y val="-2.9904306220095694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5-9E3C-4C66-A7B3-5E30B8F4F9D0}"/>
                </c:ext>
              </c:extLst>
            </c:dLbl>
            <c:dLbl>
              <c:idx val="392"/>
              <c:layout>
                <c:manualLayout>
                  <c:x val="2.8725726760885999E-3"/>
                  <c:y val="-3.3227006911217436E-3"/>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6-9E3C-4C66-A7B3-5E30B8F4F9D0}"/>
                </c:ext>
              </c:extLst>
            </c:dLbl>
            <c:dLbl>
              <c:idx val="397"/>
              <c:layout>
                <c:manualLayout>
                  <c:x val="-4.3088590141330575E-3"/>
                  <c:y val="1.9936204146730464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7-9E3C-4C66-A7B3-5E30B8F4F9D0}"/>
                </c:ext>
              </c:extLst>
            </c:dLbl>
            <c:dLbl>
              <c:idx val="419"/>
              <c:layout>
                <c:manualLayout>
                  <c:x val="-2.0108008732620936E-2"/>
                  <c:y val="5.3163211057947898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8-9E3C-4C66-A7B3-5E30B8F4F9D0}"/>
                </c:ext>
              </c:extLst>
            </c:dLbl>
            <c:dLbl>
              <c:idx val="608"/>
              <c:layout>
                <c:manualLayout>
                  <c:x val="8.6177180282660092E-3"/>
                  <c:y val="-4.9840510366826157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9-9E3C-4C66-A7B3-5E30B8F4F9D0}"/>
                </c:ext>
              </c:extLst>
            </c:dLbl>
            <c:dLbl>
              <c:idx val="610"/>
              <c:layout>
                <c:manualLayout>
                  <c:x val="1.0054004366310468E-2"/>
                  <c:y val="-1.3290802764486975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A-9E3C-4C66-A7B3-5E30B8F4F9D0}"/>
                </c:ext>
              </c:extLst>
            </c:dLbl>
            <c:dLbl>
              <c:idx val="611"/>
              <c:layout>
                <c:manualLayout>
                  <c:x val="0"/>
                  <c:y val="3.9872408293460927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B-9E3C-4C66-A7B3-5E30B8F4F9D0}"/>
                </c:ext>
              </c:extLst>
            </c:dLbl>
            <c:dLbl>
              <c:idx val="617"/>
              <c:layout>
                <c:manualLayout>
                  <c:x val="3.0162013098931403E-2"/>
                  <c:y val="-4.3195108984582606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C-9E3C-4C66-A7B3-5E30B8F4F9D0}"/>
                </c:ext>
              </c:extLst>
            </c:dLbl>
            <c:dLbl>
              <c:idx val="823"/>
              <c:layout>
                <c:manualLayout>
                  <c:x val="0"/>
                  <c:y val="-5.9808612440191387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D-9E3C-4C66-A7B3-5E30B8F4F9D0}"/>
                </c:ext>
              </c:extLst>
            </c:dLbl>
            <c:dLbl>
              <c:idx val="833"/>
              <c:layout>
                <c:manualLayout>
                  <c:x val="-1.0532644804980346E-16"/>
                  <c:y val="2.9904306220095694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E-9E3C-4C66-A7B3-5E30B8F4F9D0}"/>
                </c:ext>
              </c:extLst>
            </c:dLbl>
            <c:dLbl>
              <c:idx val="912"/>
              <c:layout>
                <c:manualLayout>
                  <c:x val="-2.1065289609960692E-16"/>
                  <c:y val="-7.6422115895800224E-2"/>
                </c:manualLayout>
              </c:layout>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F-9E3C-4C66-A7B3-5E30B8F4F9D0}"/>
                </c:ext>
              </c:extLst>
            </c:dLbl>
            <c:spPr>
              <a:noFill/>
              <a:ln>
                <a:noFill/>
              </a:ln>
              <a:effectLst/>
            </c:spPr>
            <c:txPr>
              <a:bodyPr wrap="square" lIns="38100" tIns="19050" rIns="38100" bIns="19050" anchor="ctr">
                <a:spAutoFit/>
              </a:bodyPr>
              <a:lstStyle/>
              <a:p>
                <a:pPr>
                  <a:defRPr sz="2000">
                    <a:solidFill>
                      <a:srgbClr val="00B0F0"/>
                    </a:solidFill>
                  </a:defRPr>
                </a:pPr>
                <a:endParaRPr lang="en-US"/>
              </a:p>
            </c:txPr>
            <c:dLblPos val="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0"/>
              </c:ext>
            </c:extLst>
          </c:dLbls>
          <c:cat>
            <c:numRef>
              <c:f>'TMANU NSA'!$A$9:$A$596</c:f>
              <c:numCache>
                <c:formatCode>mmm\-yy</c:formatCode>
                <c:ptCount val="588"/>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pt idx="515">
                  <c:v>41974</c:v>
                </c:pt>
                <c:pt idx="516">
                  <c:v>42005</c:v>
                </c:pt>
                <c:pt idx="517">
                  <c:v>42036</c:v>
                </c:pt>
                <c:pt idx="518">
                  <c:v>42064</c:v>
                </c:pt>
                <c:pt idx="519">
                  <c:v>42095</c:v>
                </c:pt>
                <c:pt idx="520">
                  <c:v>42125</c:v>
                </c:pt>
                <c:pt idx="521">
                  <c:v>42156</c:v>
                </c:pt>
                <c:pt idx="522">
                  <c:v>42186</c:v>
                </c:pt>
                <c:pt idx="523">
                  <c:v>42217</c:v>
                </c:pt>
                <c:pt idx="524">
                  <c:v>42248</c:v>
                </c:pt>
                <c:pt idx="525">
                  <c:v>42278</c:v>
                </c:pt>
                <c:pt idx="526">
                  <c:v>42309</c:v>
                </c:pt>
                <c:pt idx="527">
                  <c:v>42339</c:v>
                </c:pt>
                <c:pt idx="528">
                  <c:v>42370</c:v>
                </c:pt>
                <c:pt idx="529">
                  <c:v>42401</c:v>
                </c:pt>
                <c:pt idx="530">
                  <c:v>42430</c:v>
                </c:pt>
                <c:pt idx="531">
                  <c:v>42461</c:v>
                </c:pt>
                <c:pt idx="532">
                  <c:v>42491</c:v>
                </c:pt>
                <c:pt idx="533">
                  <c:v>42522</c:v>
                </c:pt>
                <c:pt idx="534">
                  <c:v>42552</c:v>
                </c:pt>
                <c:pt idx="535">
                  <c:v>42583</c:v>
                </c:pt>
                <c:pt idx="536">
                  <c:v>42614</c:v>
                </c:pt>
                <c:pt idx="537">
                  <c:v>42644</c:v>
                </c:pt>
                <c:pt idx="538">
                  <c:v>42675</c:v>
                </c:pt>
                <c:pt idx="539">
                  <c:v>42705</c:v>
                </c:pt>
                <c:pt idx="540">
                  <c:v>42736</c:v>
                </c:pt>
                <c:pt idx="541">
                  <c:v>42767</c:v>
                </c:pt>
                <c:pt idx="542">
                  <c:v>42795</c:v>
                </c:pt>
                <c:pt idx="543">
                  <c:v>42826</c:v>
                </c:pt>
                <c:pt idx="544">
                  <c:v>42856</c:v>
                </c:pt>
                <c:pt idx="545">
                  <c:v>42887</c:v>
                </c:pt>
                <c:pt idx="546">
                  <c:v>42917</c:v>
                </c:pt>
                <c:pt idx="547">
                  <c:v>42948</c:v>
                </c:pt>
                <c:pt idx="548">
                  <c:v>42979</c:v>
                </c:pt>
                <c:pt idx="549">
                  <c:v>43009</c:v>
                </c:pt>
                <c:pt idx="550">
                  <c:v>43040</c:v>
                </c:pt>
                <c:pt idx="551">
                  <c:v>43070</c:v>
                </c:pt>
                <c:pt idx="552">
                  <c:v>43101</c:v>
                </c:pt>
                <c:pt idx="553">
                  <c:v>43132</c:v>
                </c:pt>
                <c:pt idx="554">
                  <c:v>43160</c:v>
                </c:pt>
                <c:pt idx="555">
                  <c:v>43191</c:v>
                </c:pt>
                <c:pt idx="556">
                  <c:v>43221</c:v>
                </c:pt>
                <c:pt idx="557">
                  <c:v>43252</c:v>
                </c:pt>
                <c:pt idx="558">
                  <c:v>43282</c:v>
                </c:pt>
                <c:pt idx="559">
                  <c:v>43313</c:v>
                </c:pt>
                <c:pt idx="560">
                  <c:v>43344</c:v>
                </c:pt>
                <c:pt idx="561">
                  <c:v>43374</c:v>
                </c:pt>
                <c:pt idx="562">
                  <c:v>43405</c:v>
                </c:pt>
                <c:pt idx="563">
                  <c:v>43435</c:v>
                </c:pt>
                <c:pt idx="564">
                  <c:v>43466</c:v>
                </c:pt>
                <c:pt idx="565">
                  <c:v>43497</c:v>
                </c:pt>
                <c:pt idx="566">
                  <c:v>43525</c:v>
                </c:pt>
                <c:pt idx="567">
                  <c:v>43556</c:v>
                </c:pt>
                <c:pt idx="568">
                  <c:v>43586</c:v>
                </c:pt>
                <c:pt idx="569">
                  <c:v>43617</c:v>
                </c:pt>
                <c:pt idx="570">
                  <c:v>43647</c:v>
                </c:pt>
                <c:pt idx="571">
                  <c:v>43678</c:v>
                </c:pt>
                <c:pt idx="572">
                  <c:v>43709</c:v>
                </c:pt>
                <c:pt idx="573">
                  <c:v>43739</c:v>
                </c:pt>
                <c:pt idx="574">
                  <c:v>43770</c:v>
                </c:pt>
                <c:pt idx="575">
                  <c:v>43800</c:v>
                </c:pt>
                <c:pt idx="576">
                  <c:v>43831</c:v>
                </c:pt>
                <c:pt idx="577">
                  <c:v>43862</c:v>
                </c:pt>
                <c:pt idx="578">
                  <c:v>43891</c:v>
                </c:pt>
                <c:pt idx="579">
                  <c:v>43922</c:v>
                </c:pt>
                <c:pt idx="580">
                  <c:v>43952</c:v>
                </c:pt>
                <c:pt idx="581">
                  <c:v>43983</c:v>
                </c:pt>
                <c:pt idx="582">
                  <c:v>44013</c:v>
                </c:pt>
                <c:pt idx="583">
                  <c:v>44044</c:v>
                </c:pt>
                <c:pt idx="584">
                  <c:v>44075</c:v>
                </c:pt>
                <c:pt idx="585">
                  <c:v>44105</c:v>
                </c:pt>
                <c:pt idx="586">
                  <c:v>44136</c:v>
                </c:pt>
                <c:pt idx="587">
                  <c:v>44166</c:v>
                </c:pt>
              </c:numCache>
              <c:extLst xmlns:c15="http://schemas.microsoft.com/office/drawing/2012/chart"/>
            </c:numRef>
          </c:cat>
          <c:val>
            <c:numRef>
              <c:f>'GBOND shift 30'!$M$9:$M$836</c:f>
              <c:numCache>
                <c:formatCode>General</c:formatCode>
                <c:ptCount val="828"/>
                <c:pt idx="642" formatCode="0.0">
                  <c:v>3.6795633333</c:v>
                </c:pt>
                <c:pt idx="827" formatCode="0.0">
                  <c:v>#N/A</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20-9E3C-4C66-A7B3-5E30B8F4F9D0}"/>
            </c:ext>
          </c:extLst>
        </c:ser>
        <c:dLbls>
          <c:showLegendKey val="0"/>
          <c:showVal val="0"/>
          <c:showCatName val="0"/>
          <c:showSerName val="0"/>
          <c:showPercent val="0"/>
          <c:showBubbleSize val="0"/>
        </c:dLbls>
        <c:marker val="1"/>
        <c:smooth val="0"/>
        <c:axId val="415926527"/>
        <c:axId val="415924863"/>
        <c:extLst/>
      </c:lineChart>
      <c:dateAx>
        <c:axId val="1385417216"/>
        <c:scaling>
          <c:orientation val="minMax"/>
          <c:max val="47088"/>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110"/>
          <c:min val="85"/>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5"/>
      </c:valAx>
      <c:valAx>
        <c:axId val="415924863"/>
        <c:scaling>
          <c:orientation val="maxMin"/>
          <c:max val="6"/>
          <c:min val="0"/>
        </c:scaling>
        <c:delete val="0"/>
        <c:axPos val="r"/>
        <c:numFmt formatCode="0.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1.2"/>
      </c:valAx>
      <c:catAx>
        <c:axId val="415926527"/>
        <c:scaling>
          <c:orientation val="minMax"/>
        </c:scaling>
        <c:delete val="1"/>
        <c:axPos val="t"/>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0.6836722969091118"/>
          <c:y val="0.72519460037590999"/>
          <c:w val="0.25856818311361546"/>
          <c:h val="0.1897382444419328"/>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717093399039406E-2"/>
          <c:y val="8.9049971694714625E-2"/>
          <c:w val="0.91359325605900943"/>
          <c:h val="0.8385533425968813"/>
        </c:manualLayout>
      </c:layout>
      <c:lineChart>
        <c:grouping val="standard"/>
        <c:varyColors val="0"/>
        <c:ser>
          <c:idx val="0"/>
          <c:order val="0"/>
          <c:tx>
            <c:v>0</c:v>
          </c:tx>
          <c:spPr>
            <a:ln w="28575">
              <a:solidFill>
                <a:schemeClr val="tx1"/>
              </a:solidFill>
            </a:ln>
          </c:spPr>
          <c:marker>
            <c:symbol val="none"/>
          </c:marker>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TIPRONSA!$B$9:$B$668</c:f>
              <c:numCache>
                <c:formatCode>General</c:formatCode>
                <c:ptCount val="6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numCache>
            </c:numRef>
          </c:val>
          <c:smooth val="0"/>
          <c:extLst>
            <c:ext xmlns:c16="http://schemas.microsoft.com/office/drawing/2014/chart" uri="{C3380CC4-5D6E-409C-BE32-E72D297353CC}">
              <c16:uniqueId val="{00000000-114A-4F3F-A7CE-8C3B24970508}"/>
            </c:ext>
          </c:extLst>
        </c:ser>
        <c:ser>
          <c:idx val="3"/>
          <c:order val="1"/>
          <c:tx>
            <c:v>3/12</c:v>
          </c:tx>
          <c:spPr>
            <a:ln w="38100">
              <a:solidFill>
                <a:srgbClr val="5F5F5F"/>
              </a:solidFill>
            </a:ln>
          </c:spPr>
          <c:marker>
            <c:symbol val="none"/>
          </c:marker>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TIPRONSA!$G$9:$G$668</c:f>
              <c:numCache>
                <c:formatCode>General</c:formatCode>
                <c:ptCount val="660"/>
                <c:pt idx="0" formatCode="0.0">
                  <c:v>0</c:v>
                </c:pt>
                <c:pt idx="14" formatCode="0.0">
                  <c:v>2.2964226992999999</c:v>
                </c:pt>
                <c:pt idx="15" formatCode="0.0">
                  <c:v>3.1931518517000002</c:v>
                </c:pt>
                <c:pt idx="16" formatCode="0.0">
                  <c:v>3.9127735376000001</c:v>
                </c:pt>
                <c:pt idx="17" formatCode="0.0">
                  <c:v>4.4907232565999999</c:v>
                </c:pt>
                <c:pt idx="18" formatCode="0.0">
                  <c:v>5.3982863451999998</c:v>
                </c:pt>
                <c:pt idx="19" formatCode="0.0">
                  <c:v>6.1355268112000001</c:v>
                </c:pt>
                <c:pt idx="20" formatCode="0.0">
                  <c:v>6.3573382588999996</c:v>
                </c:pt>
                <c:pt idx="21" formatCode="0.0">
                  <c:v>7.0528755128</c:v>
                </c:pt>
                <c:pt idx="22" formatCode="0.0">
                  <c:v>7.4012433773000001</c:v>
                </c:pt>
                <c:pt idx="23" formatCode="0.0">
                  <c:v>7.7134114928999997</c:v>
                </c:pt>
                <c:pt idx="24" formatCode="0.0">
                  <c:v>7.6035996359000002</c:v>
                </c:pt>
                <c:pt idx="25" formatCode="0.0">
                  <c:v>7.0733038696000001</c:v>
                </c:pt>
                <c:pt idx="26" formatCode="0.0">
                  <c:v>6.7980382611000003</c:v>
                </c:pt>
                <c:pt idx="27" formatCode="0.0">
                  <c:v>6.5819163427999996</c:v>
                </c:pt>
                <c:pt idx="28" formatCode="0.0">
                  <c:v>6.4346354697999999</c:v>
                </c:pt>
                <c:pt idx="29" formatCode="0.0">
                  <c:v>6.2240930245000001</c:v>
                </c:pt>
                <c:pt idx="30" formatCode="0.0">
                  <c:v>5.6643935829999998</c:v>
                </c:pt>
                <c:pt idx="31" formatCode="0.0">
                  <c:v>5.2608072427000003</c:v>
                </c:pt>
                <c:pt idx="32" formatCode="0.0">
                  <c:v>4.8513166851999996</c:v>
                </c:pt>
                <c:pt idx="33" formatCode="0.0">
                  <c:v>4.2202146063999999</c:v>
                </c:pt>
                <c:pt idx="34" formatCode="0.0">
                  <c:v>3.5862138012</c:v>
                </c:pt>
                <c:pt idx="35" formatCode="0.0">
                  <c:v>2.9393183744</c:v>
                </c:pt>
                <c:pt idx="36" formatCode="0.0">
                  <c:v>2.7422399036999998</c:v>
                </c:pt>
                <c:pt idx="37" formatCode="0.0">
                  <c:v>2.4457952107000001</c:v>
                </c:pt>
                <c:pt idx="38" formatCode="0.0">
                  <c:v>2.0134434094999998</c:v>
                </c:pt>
                <c:pt idx="39" formatCode="0.0">
                  <c:v>1.8741950215000001</c:v>
                </c:pt>
                <c:pt idx="40" formatCode="0.0">
                  <c:v>1.5514793353</c:v>
                </c:pt>
                <c:pt idx="41" formatCode="0.0">
                  <c:v>1.3467291270999999</c:v>
                </c:pt>
                <c:pt idx="42" formatCode="0.0">
                  <c:v>0.48242892469999998</c:v>
                </c:pt>
                <c:pt idx="43" formatCode="0.0">
                  <c:v>0.3526097292</c:v>
                </c:pt>
                <c:pt idx="44" formatCode="0.0">
                  <c:v>0.199944499</c:v>
                </c:pt>
                <c:pt idx="45" formatCode="0.0">
                  <c:v>0.22536990639999999</c:v>
                </c:pt>
                <c:pt idx="46" formatCode="0.0">
                  <c:v>2.5827430799999999E-2</c:v>
                </c:pt>
                <c:pt idx="47" formatCode="0.0">
                  <c:v>7.5255560900000004E-2</c:v>
                </c:pt>
                <c:pt idx="48" formatCode="0.0">
                  <c:v>-0.1216205244</c:v>
                </c:pt>
                <c:pt idx="49" formatCode="0.0">
                  <c:v>-1.54196517E-2</c:v>
                </c:pt>
                <c:pt idx="50" formatCode="0.0">
                  <c:v>0.25950144780000001</c:v>
                </c:pt>
                <c:pt idx="51" formatCode="0.0">
                  <c:v>0.2100138828</c:v>
                </c:pt>
                <c:pt idx="52" formatCode="0.0">
                  <c:v>0.60153387619999998</c:v>
                </c:pt>
                <c:pt idx="53" formatCode="0.0">
                  <c:v>0.77577051969999999</c:v>
                </c:pt>
                <c:pt idx="54" formatCode="0.0">
                  <c:v>2.0543410191000002</c:v>
                </c:pt>
                <c:pt idx="55" formatCode="0.0">
                  <c:v>2.2566135137000001</c:v>
                </c:pt>
                <c:pt idx="56" formatCode="0.0">
                  <c:v>2.5498444582999999</c:v>
                </c:pt>
                <c:pt idx="57" formatCode="0.0">
                  <c:v>2.1768460408000001</c:v>
                </c:pt>
                <c:pt idx="58" formatCode="0.0">
                  <c:v>1.5672826788000001</c:v>
                </c:pt>
                <c:pt idx="59" formatCode="0.0">
                  <c:v>0.28999918479999998</c:v>
                </c:pt>
                <c:pt idx="60" formatCode="0.0">
                  <c:v>-0.54142869760000001</c:v>
                </c:pt>
                <c:pt idx="61" formatCode="0.0">
                  <c:v>-1.4640143650999999</c:v>
                </c:pt>
                <c:pt idx="62" formatCode="0.0">
                  <c:v>-2.4510623161999998</c:v>
                </c:pt>
                <c:pt idx="63" formatCode="0.0">
                  <c:v>-2.9211751986999999</c:v>
                </c:pt>
                <c:pt idx="64" formatCode="0.0">
                  <c:v>-2.9045801239000002</c:v>
                </c:pt>
                <c:pt idx="65" formatCode="0.0">
                  <c:v>-2.1180389909000001</c:v>
                </c:pt>
                <c:pt idx="66" formatCode="0.0">
                  <c:v>-1.9613190656999999</c:v>
                </c:pt>
                <c:pt idx="67" formatCode="0.0">
                  <c:v>-1.6432026529999999</c:v>
                </c:pt>
                <c:pt idx="68" formatCode="0.0">
                  <c:v>-1.4361444002999999</c:v>
                </c:pt>
                <c:pt idx="69" formatCode="0.0">
                  <c:v>-1.0618889851</c:v>
                </c:pt>
                <c:pt idx="70" formatCode="0.0">
                  <c:v>-0.44211585599999997</c:v>
                </c:pt>
                <c:pt idx="71" formatCode="0.0">
                  <c:v>0.10593226040000001</c:v>
                </c:pt>
                <c:pt idx="72" formatCode="0.0">
                  <c:v>0.40031340720000003</c:v>
                </c:pt>
                <c:pt idx="73" formatCode="0.0">
                  <c:v>0.9923167007</c:v>
                </c:pt>
                <c:pt idx="74" formatCode="0.0">
                  <c:v>2.3034902965000001</c:v>
                </c:pt>
                <c:pt idx="75" formatCode="0.0">
                  <c:v>3.3061864623999999</c:v>
                </c:pt>
                <c:pt idx="76" formatCode="0.0">
                  <c:v>3.7542450862000001</c:v>
                </c:pt>
                <c:pt idx="77" formatCode="0.0">
                  <c:v>3.0812938132999999</c:v>
                </c:pt>
                <c:pt idx="78" formatCode="0.0">
                  <c:v>2.9591347746999999</c:v>
                </c:pt>
                <c:pt idx="79" formatCode="0.0">
                  <c:v>2.6420045925000002</c:v>
                </c:pt>
                <c:pt idx="80" formatCode="0.0">
                  <c:v>2.3966439278</c:v>
                </c:pt>
                <c:pt idx="81" formatCode="0.0">
                  <c:v>2.4083686093000001</c:v>
                </c:pt>
                <c:pt idx="82" formatCode="0.0">
                  <c:v>2.8888241217999999</c:v>
                </c:pt>
                <c:pt idx="83" formatCode="0.0">
                  <c:v>3.9114207807999999</c:v>
                </c:pt>
                <c:pt idx="84" formatCode="0.0">
                  <c:v>4.579360587</c:v>
                </c:pt>
                <c:pt idx="85" formatCode="0.0">
                  <c:v>4.9080642198</c:v>
                </c:pt>
                <c:pt idx="86" formatCode="0.0">
                  <c:v>4.6147859295</c:v>
                </c:pt>
                <c:pt idx="87" formatCode="0.0">
                  <c:v>4.1014299984000004</c:v>
                </c:pt>
                <c:pt idx="88" formatCode="0.0">
                  <c:v>3.3181951829999998</c:v>
                </c:pt>
                <c:pt idx="89" formatCode="0.0">
                  <c:v>2.9450236195000001</c:v>
                </c:pt>
                <c:pt idx="90" formatCode="0.0">
                  <c:v>2.6244299477999999</c:v>
                </c:pt>
                <c:pt idx="91" formatCode="0.0">
                  <c:v>2.6603067728999998</c:v>
                </c:pt>
                <c:pt idx="92" formatCode="0.0">
                  <c:v>2.7119829286999999</c:v>
                </c:pt>
                <c:pt idx="93" formatCode="0.0">
                  <c:v>2.8093020856000002</c:v>
                </c:pt>
                <c:pt idx="94" formatCode="0.0">
                  <c:v>2.8472376654999998</c:v>
                </c:pt>
                <c:pt idx="95" formatCode="0.0">
                  <c:v>2.8953139504999998</c:v>
                </c:pt>
                <c:pt idx="96" formatCode="0.0">
                  <c:v>3.1226631919000001</c:v>
                </c:pt>
                <c:pt idx="97" formatCode="0.0">
                  <c:v>3.135611167</c:v>
                </c:pt>
                <c:pt idx="98" formatCode="0.0">
                  <c:v>3.4555633028999999</c:v>
                </c:pt>
                <c:pt idx="99" formatCode="0.0">
                  <c:v>3.8013454364000001</c:v>
                </c:pt>
                <c:pt idx="100" formatCode="0.0">
                  <c:v>4.5451006896999999</c:v>
                </c:pt>
                <c:pt idx="101" formatCode="0.0">
                  <c:v>5.1092309673000003</c:v>
                </c:pt>
                <c:pt idx="102" formatCode="0.0">
                  <c:v>5.2987167917000004</c:v>
                </c:pt>
                <c:pt idx="103" formatCode="0.0">
                  <c:v>5.6462982598</c:v>
                </c:pt>
                <c:pt idx="104" formatCode="0.0">
                  <c:v>5.8973036013</c:v>
                </c:pt>
                <c:pt idx="105" formatCode="0.0">
                  <c:v>6.2948913724000004</c:v>
                </c:pt>
                <c:pt idx="106" formatCode="0.0">
                  <c:v>6.3977251462</c:v>
                </c:pt>
                <c:pt idx="107" formatCode="0.0">
                  <c:v>6.5654523563999998</c:v>
                </c:pt>
                <c:pt idx="108" formatCode="0.0">
                  <c:v>6.5904260030000001</c:v>
                </c:pt>
                <c:pt idx="109" formatCode="0.0">
                  <c:v>6.6155270771000003</c:v>
                </c:pt>
                <c:pt idx="110" formatCode="0.0">
                  <c:v>6.2679622550999996</c:v>
                </c:pt>
                <c:pt idx="111" formatCode="0.0">
                  <c:v>5.5875477225000001</c:v>
                </c:pt>
                <c:pt idx="112" formatCode="0.0">
                  <c:v>4.9238324100000002</c:v>
                </c:pt>
                <c:pt idx="113" formatCode="0.0">
                  <c:v>4.4823069271999998</c:v>
                </c:pt>
                <c:pt idx="114" formatCode="0.0">
                  <c:v>4.4661514097000001</c:v>
                </c:pt>
                <c:pt idx="115" formatCode="0.0">
                  <c:v>4.5534320384999996</c:v>
                </c:pt>
                <c:pt idx="116" formatCode="0.0">
                  <c:v>4.6576785266999998</c:v>
                </c:pt>
                <c:pt idx="117" formatCode="0.0">
                  <c:v>4.4072540077999998</c:v>
                </c:pt>
                <c:pt idx="118" formatCode="0.0">
                  <c:v>3.8922196629000001</c:v>
                </c:pt>
                <c:pt idx="119" formatCode="0.0">
                  <c:v>3.2079206986000002</c:v>
                </c:pt>
                <c:pt idx="120" formatCode="0.0">
                  <c:v>2.6433517044000001</c:v>
                </c:pt>
                <c:pt idx="121" formatCode="0.0">
                  <c:v>2.6390267435000001</c:v>
                </c:pt>
                <c:pt idx="122" formatCode="0.0">
                  <c:v>2.7040270827000001</c:v>
                </c:pt>
                <c:pt idx="123" formatCode="0.0">
                  <c:v>3.5874922339999999</c:v>
                </c:pt>
                <c:pt idx="124" formatCode="0.0">
                  <c:v>3.9923804259</c:v>
                </c:pt>
                <c:pt idx="125" formatCode="0.0">
                  <c:v>4.6551955360999999</c:v>
                </c:pt>
                <c:pt idx="126" formatCode="0.0">
                  <c:v>4.8385453137000001</c:v>
                </c:pt>
                <c:pt idx="127" formatCode="0.0">
                  <c:v>4.9234267894999997</c:v>
                </c:pt>
                <c:pt idx="128" formatCode="0.0">
                  <c:v>4.9902163423000001</c:v>
                </c:pt>
                <c:pt idx="129" formatCode="0.0">
                  <c:v>5.0536282737000002</c:v>
                </c:pt>
                <c:pt idx="130" formatCode="0.0">
                  <c:v>5.4730520603999997</c:v>
                </c:pt>
                <c:pt idx="131" formatCode="0.0">
                  <c:v>5.7497070162000004</c:v>
                </c:pt>
                <c:pt idx="132" formatCode="0.0">
                  <c:v>6.2985328214000003</c:v>
                </c:pt>
                <c:pt idx="133" formatCode="0.0">
                  <c:v>6.4970613729000002</c:v>
                </c:pt>
                <c:pt idx="134" formatCode="0.0">
                  <c:v>6.8855113898999996</c:v>
                </c:pt>
                <c:pt idx="135" formatCode="0.0">
                  <c:v>7.0138171076000004</c:v>
                </c:pt>
                <c:pt idx="136" formatCode="0.0">
                  <c:v>6.9940518560999996</c:v>
                </c:pt>
                <c:pt idx="137" formatCode="0.0">
                  <c:v>6.4177987570999999</c:v>
                </c:pt>
                <c:pt idx="138" formatCode="0.0">
                  <c:v>5.9475749816999999</c:v>
                </c:pt>
                <c:pt idx="139" formatCode="0.0">
                  <c:v>6.0361567981000004</c:v>
                </c:pt>
                <c:pt idx="140" formatCode="0.0">
                  <c:v>6.5891644055</c:v>
                </c:pt>
                <c:pt idx="141" formatCode="0.0">
                  <c:v>7.4417569627000004</c:v>
                </c:pt>
                <c:pt idx="142" formatCode="0.0">
                  <c:v>8.1964137488999995</c:v>
                </c:pt>
                <c:pt idx="143" formatCode="0.0">
                  <c:v>8.8154844109999999</c:v>
                </c:pt>
                <c:pt idx="144" formatCode="0.0">
                  <c:v>8.7921236252000003</c:v>
                </c:pt>
                <c:pt idx="145" formatCode="0.0">
                  <c:v>8.3019874971000007</c:v>
                </c:pt>
                <c:pt idx="146" formatCode="0.0">
                  <c:v>7.7921536850999997</c:v>
                </c:pt>
                <c:pt idx="147" formatCode="0.0">
                  <c:v>7.0182803705000003</c:v>
                </c:pt>
                <c:pt idx="148" formatCode="0.0">
                  <c:v>7.0097893235999997</c:v>
                </c:pt>
                <c:pt idx="149" formatCode="0.0">
                  <c:v>6.4910239536000001</c:v>
                </c:pt>
                <c:pt idx="150" formatCode="0.0">
                  <c:v>6.5412108318</c:v>
                </c:pt>
                <c:pt idx="151" formatCode="0.0">
                  <c:v>6.1008975944000001</c:v>
                </c:pt>
                <c:pt idx="152" formatCode="0.0">
                  <c:v>5.4686836537000003</c:v>
                </c:pt>
                <c:pt idx="153" formatCode="0.0">
                  <c:v>5.0220837880999998</c:v>
                </c:pt>
                <c:pt idx="154" formatCode="0.0">
                  <c:v>4.0829458998000003</c:v>
                </c:pt>
                <c:pt idx="155" formatCode="0.0">
                  <c:v>3.8667982725000001</c:v>
                </c:pt>
                <c:pt idx="156" formatCode="0.0">
                  <c:v>3.5682950788999999</c:v>
                </c:pt>
                <c:pt idx="157" formatCode="0.0">
                  <c:v>3.6889369982</c:v>
                </c:pt>
                <c:pt idx="158" formatCode="0.0">
                  <c:v>3.9936849445</c:v>
                </c:pt>
                <c:pt idx="159" formatCode="0.0">
                  <c:v>4.2380831167000004</c:v>
                </c:pt>
                <c:pt idx="160" formatCode="0.0">
                  <c:v>4.3744915275</c:v>
                </c:pt>
                <c:pt idx="161" formatCode="0.0">
                  <c:v>4.6834135373999999</c:v>
                </c:pt>
                <c:pt idx="162" formatCode="0.0">
                  <c:v>4.7502274285999997</c:v>
                </c:pt>
                <c:pt idx="163" formatCode="0.0">
                  <c:v>4.7515120916000004</c:v>
                </c:pt>
                <c:pt idx="164" formatCode="0.0">
                  <c:v>4.3111549885000002</c:v>
                </c:pt>
                <c:pt idx="165" formatCode="0.0">
                  <c:v>4.1301374956999997</c:v>
                </c:pt>
                <c:pt idx="166" formatCode="0.0">
                  <c:v>4.2854762879999999</c:v>
                </c:pt>
                <c:pt idx="167" formatCode="0.0">
                  <c:v>4.5836208967000003</c:v>
                </c:pt>
                <c:pt idx="168" formatCode="0.0">
                  <c:v>4.6674997349999998</c:v>
                </c:pt>
                <c:pt idx="169" formatCode="0.0">
                  <c:v>4.5278269307999999</c:v>
                </c:pt>
                <c:pt idx="170" formatCode="0.0">
                  <c:v>4.4107814465999997</c:v>
                </c:pt>
                <c:pt idx="171" formatCode="0.0">
                  <c:v>4.6604050893000002</c:v>
                </c:pt>
                <c:pt idx="172" formatCode="0.0">
                  <c:v>4.8008371710000004</c:v>
                </c:pt>
                <c:pt idx="173" formatCode="0.0">
                  <c:v>5.0496880663999999</c:v>
                </c:pt>
                <c:pt idx="174" formatCode="0.0">
                  <c:v>4.7936547680999997</c:v>
                </c:pt>
                <c:pt idx="175" formatCode="0.0">
                  <c:v>4.3932566622999998</c:v>
                </c:pt>
                <c:pt idx="176" formatCode="0.0">
                  <c:v>4.1588557991000004</c:v>
                </c:pt>
                <c:pt idx="177" formatCode="0.0">
                  <c:v>3.4735409962000001</c:v>
                </c:pt>
                <c:pt idx="178" formatCode="0.0">
                  <c:v>2.9719781359000002</c:v>
                </c:pt>
                <c:pt idx="179" formatCode="0.0">
                  <c:v>1.9199788712999999</c:v>
                </c:pt>
                <c:pt idx="180" formatCode="0.0">
                  <c:v>1.2233033004</c:v>
                </c:pt>
                <c:pt idx="181" formatCode="0.0">
                  <c:v>0.43244098139999998</c:v>
                </c:pt>
                <c:pt idx="182" formatCode="0.0">
                  <c:v>-0.40223864650000002</c:v>
                </c:pt>
                <c:pt idx="183" formatCode="0.0">
                  <c:v>-1.5542675072000001</c:v>
                </c:pt>
                <c:pt idx="184" formatCode="0.0">
                  <c:v>-2.2937233227</c:v>
                </c:pt>
                <c:pt idx="185" formatCode="0.0">
                  <c:v>-3.0659460542999999</c:v>
                </c:pt>
                <c:pt idx="186" formatCode="0.0">
                  <c:v>-3.1566386715000001</c:v>
                </c:pt>
                <c:pt idx="187" formatCode="0.0">
                  <c:v>-3.3787188240999999</c:v>
                </c:pt>
                <c:pt idx="188" formatCode="0.0">
                  <c:v>-3.7870477509999998</c:v>
                </c:pt>
                <c:pt idx="189" formatCode="0.0">
                  <c:v>-4.2885278031</c:v>
                </c:pt>
                <c:pt idx="190" formatCode="0.0">
                  <c:v>-5.0043802560000001</c:v>
                </c:pt>
                <c:pt idx="191" formatCode="0.0">
                  <c:v>-5.2838348798999997</c:v>
                </c:pt>
                <c:pt idx="192" formatCode="0.0">
                  <c:v>-4.9133481193000001</c:v>
                </c:pt>
                <c:pt idx="193" formatCode="0.0">
                  <c:v>-4.1488975071</c:v>
                </c:pt>
                <c:pt idx="194" formatCode="0.0">
                  <c:v>-3.1849900328</c:v>
                </c:pt>
                <c:pt idx="195" formatCode="0.0">
                  <c:v>-2.0002770608999998</c:v>
                </c:pt>
                <c:pt idx="196" formatCode="0.0">
                  <c:v>-1.103000787</c:v>
                </c:pt>
                <c:pt idx="197" formatCode="0.0">
                  <c:v>0.17227423419999999</c:v>
                </c:pt>
                <c:pt idx="198" formatCode="0.0">
                  <c:v>0.55402464900000004</c:v>
                </c:pt>
                <c:pt idx="199" formatCode="0.0">
                  <c:v>1.2684144965999999</c:v>
                </c:pt>
                <c:pt idx="200" formatCode="0.0">
                  <c:v>1.6916514038999999</c:v>
                </c:pt>
                <c:pt idx="201" formatCode="0.0">
                  <c:v>2.1405632857999999</c:v>
                </c:pt>
                <c:pt idx="202" formatCode="0.0">
                  <c:v>2.6093962686999999</c:v>
                </c:pt>
                <c:pt idx="203" formatCode="0.0">
                  <c:v>2.6917812683000002</c:v>
                </c:pt>
                <c:pt idx="204" formatCode="0.0">
                  <c:v>2.8919804310999999</c:v>
                </c:pt>
                <c:pt idx="205" formatCode="0.0">
                  <c:v>2.9611324271999999</c:v>
                </c:pt>
                <c:pt idx="206" formatCode="0.0">
                  <c:v>2.8558190519000002</c:v>
                </c:pt>
                <c:pt idx="207" formatCode="0.0">
                  <c:v>2.0235194246999999</c:v>
                </c:pt>
                <c:pt idx="208" formatCode="0.0">
                  <c:v>1.1245270588</c:v>
                </c:pt>
                <c:pt idx="209" formatCode="0.0">
                  <c:v>0.20422613419999999</c:v>
                </c:pt>
                <c:pt idx="210" formatCode="0.0">
                  <c:v>0.11651342169999999</c:v>
                </c:pt>
                <c:pt idx="211" formatCode="0.0">
                  <c:v>5.4927717399999999E-2</c:v>
                </c:pt>
                <c:pt idx="212" formatCode="0.0">
                  <c:v>0.43760417289999998</c:v>
                </c:pt>
                <c:pt idx="213" formatCode="0.0">
                  <c:v>0.73456451229999997</c:v>
                </c:pt>
                <c:pt idx="214" formatCode="0.0">
                  <c:v>1.1850573911</c:v>
                </c:pt>
                <c:pt idx="215" formatCode="0.0">
                  <c:v>1.6345563447</c:v>
                </c:pt>
                <c:pt idx="216" formatCode="0.0">
                  <c:v>1.6475469810000001</c:v>
                </c:pt>
                <c:pt idx="217" formatCode="0.0">
                  <c:v>1.7323716473999999</c:v>
                </c:pt>
                <c:pt idx="218" formatCode="0.0">
                  <c:v>1.5631214524999999</c:v>
                </c:pt>
                <c:pt idx="219" formatCode="0.0">
                  <c:v>2.0524051490000002</c:v>
                </c:pt>
                <c:pt idx="220" formatCode="0.0">
                  <c:v>2.5747755532999999</c:v>
                </c:pt>
                <c:pt idx="221" formatCode="0.0">
                  <c:v>2.9638415090999999</c:v>
                </c:pt>
                <c:pt idx="222" formatCode="0.0">
                  <c:v>3.4025288645999998</c:v>
                </c:pt>
                <c:pt idx="223" formatCode="0.0">
                  <c:v>3.2113979605999998</c:v>
                </c:pt>
                <c:pt idx="224" formatCode="0.0">
                  <c:v>2.9761067679000002</c:v>
                </c:pt>
                <c:pt idx="225" formatCode="0.0">
                  <c:v>2.7472563026999999</c:v>
                </c:pt>
                <c:pt idx="226" formatCode="0.0">
                  <c:v>2.6342220861999999</c:v>
                </c:pt>
                <c:pt idx="227" formatCode="0.0">
                  <c:v>3.1441414587000001</c:v>
                </c:pt>
                <c:pt idx="228" formatCode="0.0">
                  <c:v>3.4030373627000001</c:v>
                </c:pt>
                <c:pt idx="229" formatCode="0.0">
                  <c:v>3.6396379387</c:v>
                </c:pt>
                <c:pt idx="230" formatCode="0.0">
                  <c:v>3.6018951535000001</c:v>
                </c:pt>
                <c:pt idx="231" formatCode="0.0">
                  <c:v>3.8036602576999998</c:v>
                </c:pt>
                <c:pt idx="232" formatCode="0.0">
                  <c:v>3.8015632104999999</c:v>
                </c:pt>
                <c:pt idx="233" formatCode="0.0">
                  <c:v>4.1575935259000003</c:v>
                </c:pt>
                <c:pt idx="234" formatCode="0.0">
                  <c:v>3.9426185532</c:v>
                </c:pt>
                <c:pt idx="235" formatCode="0.0">
                  <c:v>4.0997952701000004</c:v>
                </c:pt>
                <c:pt idx="236" formatCode="0.0">
                  <c:v>3.2396809885</c:v>
                </c:pt>
                <c:pt idx="237" formatCode="0.0">
                  <c:v>2.5504300632999999</c:v>
                </c:pt>
                <c:pt idx="238" formatCode="0.0">
                  <c:v>2.1573796768000002</c:v>
                </c:pt>
                <c:pt idx="239" formatCode="0.0">
                  <c:v>2.3959768089</c:v>
                </c:pt>
                <c:pt idx="240" formatCode="0.0">
                  <c:v>2.3824269093999999</c:v>
                </c:pt>
                <c:pt idx="241" formatCode="0.0">
                  <c:v>1.9581891443999999</c:v>
                </c:pt>
                <c:pt idx="242" formatCode="0.0">
                  <c:v>1.814786016</c:v>
                </c:pt>
                <c:pt idx="243" formatCode="0.0">
                  <c:v>1.5516828053</c:v>
                </c:pt>
                <c:pt idx="244" formatCode="0.0">
                  <c:v>1.8082763658000001</c:v>
                </c:pt>
                <c:pt idx="245" formatCode="0.0">
                  <c:v>1.7791845807</c:v>
                </c:pt>
                <c:pt idx="246" formatCode="0.0">
                  <c:v>2.3809769106999998</c:v>
                </c:pt>
                <c:pt idx="247" formatCode="0.0">
                  <c:v>2.548686011</c:v>
                </c:pt>
                <c:pt idx="248" formatCode="0.0">
                  <c:v>3.2183124968999999</c:v>
                </c:pt>
                <c:pt idx="249" formatCode="0.0">
                  <c:v>3.1727488604</c:v>
                </c:pt>
                <c:pt idx="250" formatCode="0.0">
                  <c:v>2.8790378134000001</c:v>
                </c:pt>
                <c:pt idx="251" formatCode="0.0">
                  <c:v>2.2859081669000001</c:v>
                </c:pt>
                <c:pt idx="252" formatCode="0.0">
                  <c:v>1.9818525842000001</c:v>
                </c:pt>
                <c:pt idx="253" formatCode="0.0">
                  <c:v>2.2618429958999999</c:v>
                </c:pt>
                <c:pt idx="254" formatCode="0.0">
                  <c:v>2.2677377250999999</c:v>
                </c:pt>
                <c:pt idx="255" formatCode="0.0">
                  <c:v>2.7950443179</c:v>
                </c:pt>
                <c:pt idx="256" formatCode="0.0">
                  <c:v>2.9114772327999998</c:v>
                </c:pt>
                <c:pt idx="257" formatCode="0.0">
                  <c:v>2.9419096976999999</c:v>
                </c:pt>
                <c:pt idx="258" formatCode="0.0">
                  <c:v>2.5983095658000002</c:v>
                </c:pt>
                <c:pt idx="259" formatCode="0.0">
                  <c:v>2.3547511444000002</c:v>
                </c:pt>
                <c:pt idx="260" formatCode="0.0">
                  <c:v>2.4372809360000001</c:v>
                </c:pt>
                <c:pt idx="261" formatCode="0.0">
                  <c:v>2.4254353243</c:v>
                </c:pt>
                <c:pt idx="262" formatCode="0.0">
                  <c:v>2.7262252561000002</c:v>
                </c:pt>
                <c:pt idx="263" formatCode="0.0">
                  <c:v>2.5291934717000002</c:v>
                </c:pt>
                <c:pt idx="264" formatCode="0.0">
                  <c:v>2.6261367310999999</c:v>
                </c:pt>
                <c:pt idx="265" formatCode="0.0">
                  <c:v>1.8614688941999999</c:v>
                </c:pt>
                <c:pt idx="266" formatCode="0.0">
                  <c:v>1.1412509</c:v>
                </c:pt>
                <c:pt idx="267" formatCode="0.0">
                  <c:v>0.13602706580000001</c:v>
                </c:pt>
                <c:pt idx="268" formatCode="0.0">
                  <c:v>-0.69517712789999997</c:v>
                </c:pt>
                <c:pt idx="269" formatCode="0.0">
                  <c:v>-1.3528574578999999</c:v>
                </c:pt>
                <c:pt idx="270" formatCode="0.0">
                  <c:v>-1.6880002929</c:v>
                </c:pt>
                <c:pt idx="271" formatCode="0.0">
                  <c:v>-2.4463225379</c:v>
                </c:pt>
                <c:pt idx="272" formatCode="0.0">
                  <c:v>-4.5931885706999998</c:v>
                </c:pt>
                <c:pt idx="273" formatCode="0.0">
                  <c:v>-6.4684808942999998</c:v>
                </c:pt>
                <c:pt idx="274" formatCode="0.0">
                  <c:v>-8.0882113540000002</c:v>
                </c:pt>
                <c:pt idx="275" formatCode="0.0">
                  <c:v>-8.9108252069000002</c:v>
                </c:pt>
                <c:pt idx="276" formatCode="0.0">
                  <c:v>-10.7760687944</c:v>
                </c:pt>
                <c:pt idx="277" formatCode="0.0">
                  <c:v>-12.2982294162</c:v>
                </c:pt>
                <c:pt idx="278" formatCode="0.0">
                  <c:v>-13.5228971442</c:v>
                </c:pt>
                <c:pt idx="279" formatCode="0.0">
                  <c:v>-14.491746411299999</c:v>
                </c:pt>
                <c:pt idx="280" formatCode="0.0">
                  <c:v>-15.1377651541</c:v>
                </c:pt>
                <c:pt idx="281" formatCode="0.0">
                  <c:v>-15.422399010299999</c:v>
                </c:pt>
                <c:pt idx="282" formatCode="0.0">
                  <c:v>-14.7335103158</c:v>
                </c:pt>
                <c:pt idx="283" formatCode="0.0">
                  <c:v>-13.401657224799999</c:v>
                </c:pt>
                <c:pt idx="284" formatCode="0.0">
                  <c:v>-10.765354375599999</c:v>
                </c:pt>
                <c:pt idx="285" formatCode="0.0">
                  <c:v>-8.6988099199000004</c:v>
                </c:pt>
                <c:pt idx="286" formatCode="0.0">
                  <c:v>-6.8383531558000001</c:v>
                </c:pt>
                <c:pt idx="287" formatCode="0.0">
                  <c:v>-5.3542710918000003</c:v>
                </c:pt>
                <c:pt idx="288" formatCode="0.0">
                  <c:v>-2.5478723795999998</c:v>
                </c:pt>
                <c:pt idx="289" formatCode="0.0">
                  <c:v>5.8974727300000002E-2</c:v>
                </c:pt>
                <c:pt idx="290" formatCode="0.0">
                  <c:v>2.4480579760999999</c:v>
                </c:pt>
                <c:pt idx="291" formatCode="0.0">
                  <c:v>4.1091690021999998</c:v>
                </c:pt>
                <c:pt idx="292" formatCode="0.0">
                  <c:v>6.1050358915</c:v>
                </c:pt>
                <c:pt idx="293" formatCode="0.0">
                  <c:v>7.4901296305000002</c:v>
                </c:pt>
                <c:pt idx="294" formatCode="0.0">
                  <c:v>7.8872742858000002</c:v>
                </c:pt>
                <c:pt idx="295" formatCode="0.0">
                  <c:v>7.4325160459999999</c:v>
                </c:pt>
                <c:pt idx="296" formatCode="0.0">
                  <c:v>6.7202535746000001</c:v>
                </c:pt>
                <c:pt idx="297" formatCode="0.0">
                  <c:v>6.1953959018999996</c:v>
                </c:pt>
                <c:pt idx="298" formatCode="0.0">
                  <c:v>5.6893529484999998</c:v>
                </c:pt>
                <c:pt idx="299" formatCode="0.0">
                  <c:v>5.5190784578000001</c:v>
                </c:pt>
                <c:pt idx="300" formatCode="0.0">
                  <c:v>5.1538392569000004</c:v>
                </c:pt>
                <c:pt idx="301" formatCode="0.0">
                  <c:v>4.682156451</c:v>
                </c:pt>
                <c:pt idx="302" formatCode="0.0">
                  <c:v>4.1785779703000001</c:v>
                </c:pt>
                <c:pt idx="303" formatCode="0.0">
                  <c:v>3.7603111981000001</c:v>
                </c:pt>
                <c:pt idx="304" formatCode="0.0">
                  <c:v>3.2450251684000002</c:v>
                </c:pt>
                <c:pt idx="305" formatCode="0.0">
                  <c:v>2.5238398173999999</c:v>
                </c:pt>
                <c:pt idx="306" formatCode="0.0">
                  <c:v>2.3249071579999998</c:v>
                </c:pt>
                <c:pt idx="307" formatCode="0.0">
                  <c:v>2.4380041210000001</c:v>
                </c:pt>
                <c:pt idx="308" formatCode="0.0">
                  <c:v>2.5913873931999998</c:v>
                </c:pt>
                <c:pt idx="309" formatCode="0.0">
                  <c:v>2.7970890194</c:v>
                </c:pt>
                <c:pt idx="310" formatCode="0.0">
                  <c:v>3.1845373865000002</c:v>
                </c:pt>
                <c:pt idx="311" formatCode="0.0">
                  <c:v>3.3467362286000002</c:v>
                </c:pt>
                <c:pt idx="312" formatCode="0.0">
                  <c:v>3.4204903466999999</c:v>
                </c:pt>
                <c:pt idx="313" formatCode="0.0">
                  <c:v>3.7637325644000001</c:v>
                </c:pt>
                <c:pt idx="314" formatCode="0.0">
                  <c:v>3.7309133071999998</c:v>
                </c:pt>
                <c:pt idx="315" formatCode="0.0">
                  <c:v>3.8847848113999999</c:v>
                </c:pt>
                <c:pt idx="316" formatCode="0.0">
                  <c:v>3.6844071884999998</c:v>
                </c:pt>
                <c:pt idx="317" formatCode="0.0">
                  <c:v>3.9024896169000001</c:v>
                </c:pt>
                <c:pt idx="318" formatCode="0.0">
                  <c:v>3.6262962918000001</c:v>
                </c:pt>
                <c:pt idx="319" formatCode="0.0">
                  <c:v>3.0341482672</c:v>
                </c:pt>
                <c:pt idx="320" formatCode="0.0">
                  <c:v>2.6208217863000001</c:v>
                </c:pt>
                <c:pt idx="321" formatCode="0.0">
                  <c:v>2.1257002027</c:v>
                </c:pt>
                <c:pt idx="322" formatCode="0.0">
                  <c:v>2.1318502464</c:v>
                </c:pt>
                <c:pt idx="323" formatCode="0.0">
                  <c:v>1.9713739020000001</c:v>
                </c:pt>
                <c:pt idx="324" formatCode="0.0">
                  <c:v>1.9230040036</c:v>
                </c:pt>
                <c:pt idx="325" formatCode="0.0">
                  <c:v>1.6932143041000001</c:v>
                </c:pt>
                <c:pt idx="326" formatCode="0.0">
                  <c:v>1.8051792751</c:v>
                </c:pt>
                <c:pt idx="327" formatCode="0.0">
                  <c:v>1.9911740871000001</c:v>
                </c:pt>
                <c:pt idx="328" formatCode="0.0">
                  <c:v>1.9525563665000001</c:v>
                </c:pt>
                <c:pt idx="329" formatCode="0.0">
                  <c:v>1.7703689677000001</c:v>
                </c:pt>
                <c:pt idx="330" formatCode="0.0">
                  <c:v>1.4924899913</c:v>
                </c:pt>
                <c:pt idx="331" formatCode="0.0">
                  <c:v>1.7542561490999999</c:v>
                </c:pt>
                <c:pt idx="332" formatCode="0.0">
                  <c:v>2.1146253026999999</c:v>
                </c:pt>
                <c:pt idx="333" formatCode="0.0">
                  <c:v>2.5120771307999998</c:v>
                </c:pt>
                <c:pt idx="334" formatCode="0.0">
                  <c:v>2.5122771799999999</c:v>
                </c:pt>
                <c:pt idx="335" formatCode="0.0">
                  <c:v>2.2763748959000001</c:v>
                </c:pt>
                <c:pt idx="336" formatCode="0.0">
                  <c:v>2.0753978979999999</c:v>
                </c:pt>
                <c:pt idx="337" formatCode="0.0">
                  <c:v>2.0498938284000001</c:v>
                </c:pt>
                <c:pt idx="338" formatCode="0.0">
                  <c:v>2.3752249863000001</c:v>
                </c:pt>
                <c:pt idx="339" formatCode="0.0">
                  <c:v>2.6007611835</c:v>
                </c:pt>
                <c:pt idx="340" formatCode="0.0">
                  <c:v>2.9387569562999998</c:v>
                </c:pt>
                <c:pt idx="341" formatCode="0.0">
                  <c:v>3.0532758497999999</c:v>
                </c:pt>
                <c:pt idx="342" formatCode="0.0">
                  <c:v>3.3786732064999998</c:v>
                </c:pt>
                <c:pt idx="343" formatCode="0.0">
                  <c:v>3.3746416745999999</c:v>
                </c:pt>
                <c:pt idx="344" formatCode="0.0">
                  <c:v>3.2437737912000002</c:v>
                </c:pt>
                <c:pt idx="345" formatCode="0.0">
                  <c:v>3.0892243361</c:v>
                </c:pt>
                <c:pt idx="346" formatCode="0.0">
                  <c:v>3.1892513831999998</c:v>
                </c:pt>
                <c:pt idx="347" formatCode="0.0">
                  <c:v>3.2551714639</c:v>
                </c:pt>
                <c:pt idx="348" formatCode="0.0">
                  <c:v>3.1173607007999999</c:v>
                </c:pt>
                <c:pt idx="349" formatCode="0.0">
                  <c:v>2.4705231521000002</c:v>
                </c:pt>
                <c:pt idx="350" formatCode="0.0">
                  <c:v>1.4373417374999999</c:v>
                </c:pt>
                <c:pt idx="351" formatCode="0.0">
                  <c:v>0.30807917039999999</c:v>
                </c:pt>
                <c:pt idx="352" formatCode="0.0">
                  <c:v>-0.68993812759999995</c:v>
                </c:pt>
                <c:pt idx="353" formatCode="0.0">
                  <c:v>-1.3244628066999999</c:v>
                </c:pt>
                <c:pt idx="354" formatCode="0.0">
                  <c:v>-1.5077755899</c:v>
                </c:pt>
                <c:pt idx="355" formatCode="0.0">
                  <c:v>-1.5307998916000001</c:v>
                </c:pt>
                <c:pt idx="356" formatCode="0.0">
                  <c:v>-1.8628172535</c:v>
                </c:pt>
                <c:pt idx="357" formatCode="0.0">
                  <c:v>-2.3320621317999999</c:v>
                </c:pt>
                <c:pt idx="358" formatCode="0.0">
                  <c:v>-3.2377817910000002</c:v>
                </c:pt>
                <c:pt idx="359" formatCode="0.0">
                  <c:v>-3.8784035183999999</c:v>
                </c:pt>
                <c:pt idx="360" formatCode="0.0">
                  <c:v>-4.0647757052999998</c:v>
                </c:pt>
                <c:pt idx="361" formatCode="0.0">
                  <c:v>-3.8079810162999999</c:v>
                </c:pt>
                <c:pt idx="362" formatCode="0.0">
                  <c:v>-3.6486738002000001</c:v>
                </c:pt>
                <c:pt idx="363" formatCode="0.0">
                  <c:v>-3.3903906693999999</c:v>
                </c:pt>
                <c:pt idx="364" formatCode="0.0">
                  <c:v>-3.1771614702000002</c:v>
                </c:pt>
                <c:pt idx="365" formatCode="0.0">
                  <c:v>-2.3675401586000002</c:v>
                </c:pt>
                <c:pt idx="366" formatCode="0.0">
                  <c:v>-2.3254003312</c:v>
                </c:pt>
                <c:pt idx="367" formatCode="0.0">
                  <c:v>-2.1757256114999999</c:v>
                </c:pt>
                <c:pt idx="368" formatCode="0.0">
                  <c:v>-2.0976849912</c:v>
                </c:pt>
                <c:pt idx="369" formatCode="0.0">
                  <c:v>-1.7285135072</c:v>
                </c:pt>
                <c:pt idx="370" formatCode="0.0">
                  <c:v>-1.2936892791000001</c:v>
                </c:pt>
                <c:pt idx="371" formatCode="0.0">
                  <c:v>-0.53300063450000001</c:v>
                </c:pt>
                <c:pt idx="372" formatCode="0.0">
                  <c:v>-0.2195310654</c:v>
                </c:pt>
                <c:pt idx="373" formatCode="0.0">
                  <c:v>3.5893717999999998E-2</c:v>
                </c:pt>
                <c:pt idx="374" formatCode="0.0">
                  <c:v>0.38376436780000001</c:v>
                </c:pt>
                <c:pt idx="375" formatCode="0.0">
                  <c:v>0.67112354269999996</c:v>
                </c:pt>
                <c:pt idx="376" formatCode="0.0">
                  <c:v>1.3866297620000001</c:v>
                </c:pt>
                <c:pt idx="377" formatCode="0.0">
                  <c:v>1.2902544624000001</c:v>
                </c:pt>
                <c:pt idx="378" formatCode="0.0">
                  <c:v>1.6399217748999999</c:v>
                </c:pt>
                <c:pt idx="379" formatCode="0.0">
                  <c:v>1.2702185568</c:v>
                </c:pt>
                <c:pt idx="380" formatCode="0.0">
                  <c:v>1.0633372759999999</c:v>
                </c:pt>
                <c:pt idx="381" formatCode="0.0">
                  <c:v>1.2394798678000001</c:v>
                </c:pt>
                <c:pt idx="382" formatCode="0.0">
                  <c:v>2.0165172079999998</c:v>
                </c:pt>
                <c:pt idx="383" formatCode="0.0">
                  <c:v>2.7120636851</c:v>
                </c:pt>
                <c:pt idx="384" formatCode="0.0">
                  <c:v>2.9869746252999998</c:v>
                </c:pt>
                <c:pt idx="385" formatCode="0.0">
                  <c:v>3.1260631515999999</c:v>
                </c:pt>
                <c:pt idx="386" formatCode="0.0">
                  <c:v>3.2344359208000002</c:v>
                </c:pt>
                <c:pt idx="387" formatCode="0.0">
                  <c:v>3.6974196595</c:v>
                </c:pt>
                <c:pt idx="388" formatCode="0.0">
                  <c:v>3.3440006651999998</c:v>
                </c:pt>
                <c:pt idx="389" formatCode="0.0">
                  <c:v>3.1800058185000002</c:v>
                </c:pt>
                <c:pt idx="390" formatCode="0.0">
                  <c:v>2.8113714977000002</c:v>
                </c:pt>
                <c:pt idx="391" formatCode="0.0">
                  <c:v>3.4578487729999998</c:v>
                </c:pt>
                <c:pt idx="392" formatCode="0.0">
                  <c:v>3.9964663562</c:v>
                </c:pt>
                <c:pt idx="393" formatCode="0.0">
                  <c:v>3.7844732041000002</c:v>
                </c:pt>
                <c:pt idx="394" formatCode="0.0">
                  <c:v>3.1267544333999999</c:v>
                </c:pt>
                <c:pt idx="395" formatCode="0.0">
                  <c:v>2.3171880006999999</c:v>
                </c:pt>
                <c:pt idx="396" formatCode="0.0">
                  <c:v>1.9725931514999999</c:v>
                </c:pt>
                <c:pt idx="397" formatCode="0.0">
                  <c:v>1.4995500825000001</c:v>
                </c:pt>
                <c:pt idx="398" formatCode="0.0">
                  <c:v>1.0460446711</c:v>
                </c:pt>
                <c:pt idx="399" formatCode="0.0">
                  <c:v>0.13561991130000001</c:v>
                </c:pt>
                <c:pt idx="400" formatCode="0.0">
                  <c:v>-0.22046482749999999</c:v>
                </c:pt>
                <c:pt idx="401" formatCode="0.0">
                  <c:v>-0.6116764254</c:v>
                </c:pt>
                <c:pt idx="402" formatCode="0.0">
                  <c:v>-0.6434067134</c:v>
                </c:pt>
                <c:pt idx="403" formatCode="0.0">
                  <c:v>-0.98960552950000003</c:v>
                </c:pt>
                <c:pt idx="404" formatCode="0.0">
                  <c:v>-1.2927806512</c:v>
                </c:pt>
                <c:pt idx="405" formatCode="0.0">
                  <c:v>-1.5340810374</c:v>
                </c:pt>
                <c:pt idx="406" formatCode="0.0">
                  <c:v>-1.7036567403</c:v>
                </c:pt>
                <c:pt idx="407" formatCode="0.0">
                  <c:v>-1.7923251248000001</c:v>
                </c:pt>
                <c:pt idx="408" formatCode="0.0">
                  <c:v>-1.7390945328</c:v>
                </c:pt>
                <c:pt idx="409" formatCode="0.0">
                  <c:v>-1.4401765844000001</c:v>
                </c:pt>
                <c:pt idx="410" formatCode="0.0">
                  <c:v>-2.4606401462999998</c:v>
                </c:pt>
                <c:pt idx="411" formatCode="0.0">
                  <c:v>-7.6648555209999998</c:v>
                </c:pt>
                <c:pt idx="412" formatCode="0.0">
                  <c:v>-12.7238818569</c:v>
                </c:pt>
                <c:pt idx="413" formatCode="0.0">
                  <c:v>-14.6194185831</c:v>
                </c:pt>
                <c:pt idx="414" formatCode="0.0">
                  <c:v>-10.9860055733</c:v>
                </c:pt>
                <c:pt idx="415" formatCode="0.0">
                  <c:v>-7.8419642633000004</c:v>
                </c:pt>
                <c:pt idx="416" formatCode="0.0">
                  <c:v>-6.6518710452000001</c:v>
                </c:pt>
                <c:pt idx="417" formatCode="0.0">
                  <c:v>-5.997470259</c:v>
                </c:pt>
                <c:pt idx="418" formatCode="0.0">
                  <c:v>-5.5456733455</c:v>
                </c:pt>
                <c:pt idx="419" formatCode="0.0">
                  <c:v>-4.4162038155000003</c:v>
                </c:pt>
                <c:pt idx="420" formatCode="0.0">
                  <c:v>-3.4237069142999998</c:v>
                </c:pt>
                <c:pt idx="421" formatCode="0.0">
                  <c:v>-3.4990165868999998</c:v>
                </c:pt>
                <c:pt idx="422" formatCode="0.0">
                  <c:v>-1.9581227503</c:v>
                </c:pt>
                <c:pt idx="423" formatCode="0.0">
                  <c:v>3.7067622146999999</c:v>
                </c:pt>
                <c:pt idx="424" formatCode="0.0">
                  <c:v>10.960735874099999</c:v>
                </c:pt>
                <c:pt idx="425" formatCode="0.0">
                  <c:v>13.8950350266</c:v>
                </c:pt>
                <c:pt idx="426" formatCode="0.0">
                  <c:v>9.9111370184999998</c:v>
                </c:pt>
                <c:pt idx="427" formatCode="0.0">
                  <c:v>6.2707169696999996</c:v>
                </c:pt>
                <c:pt idx="428" formatCode="0.0">
                  <c:v>4.6061769165999999</c:v>
                </c:pt>
                <c:pt idx="429" formatCode="0.0">
                  <c:v>4.1947151457</c:v>
                </c:pt>
                <c:pt idx="430" formatCode="0.0">
                  <c:v>4.4916421893000003</c:v>
                </c:pt>
                <c:pt idx="431" formatCode="0.0">
                  <c:v>4.3979431410999998</c:v>
                </c:pt>
                <c:pt idx="432" formatCode="0.0">
                  <c:v>3.9764162118000002</c:v>
                </c:pt>
                <c:pt idx="433" formatCode="0.0">
                  <c:v>4.5535129230000004</c:v>
                </c:pt>
                <c:pt idx="434" formatCode="0.0">
                  <c:v>5.0230113903999998</c:v>
                </c:pt>
                <c:pt idx="435" formatCode="0.0">
                  <c:v>5.5038500578000003</c:v>
                </c:pt>
                <c:pt idx="436" formatCode="0.0">
                  <c:v>4.6677663770000004</c:v>
                </c:pt>
                <c:pt idx="437" formatCode="0.0">
                  <c:v>4.2196700814000003</c:v>
                </c:pt>
                <c:pt idx="438" formatCode="0.0">
                  <c:v>3.8055786557000002</c:v>
                </c:pt>
                <c:pt idx="439" formatCode="0.0">
                  <c:v>3.4085198718999998</c:v>
                </c:pt>
                <c:pt idx="440" formatCode="0.0">
                  <c:v>3.8498280126000002</c:v>
                </c:pt>
                <c:pt idx="441" formatCode="0.0">
                  <c:v>3.7953107724000001</c:v>
                </c:pt>
                <c:pt idx="442" formatCode="0.0">
                  <c:v>3.4232466798000001</c:v>
                </c:pt>
                <c:pt idx="443" formatCode="0.0">
                  <c:v>2.3365994803999999</c:v>
                </c:pt>
                <c:pt idx="444" formatCode="0.0">
                  <c:v>1.4551776262</c:v>
                </c:pt>
                <c:pt idx="659" formatCode="0.0">
                  <c:v>#N/A</c:v>
                </c:pt>
              </c:numCache>
            </c:numRef>
          </c:val>
          <c:smooth val="0"/>
          <c:extLst xmlns:c15="http://schemas.microsoft.com/office/drawing/2012/chart">
            <c:ext xmlns:c16="http://schemas.microsoft.com/office/drawing/2014/chart" uri="{C3380CC4-5D6E-409C-BE32-E72D297353CC}">
              <c16:uniqueId val="{00000001-114A-4F3F-A7CE-8C3B24970508}"/>
            </c:ext>
          </c:extLst>
        </c:ser>
        <c:ser>
          <c:idx val="6"/>
          <c:order val="2"/>
          <c:tx>
            <c:v>12/12</c:v>
          </c:tx>
          <c:spPr>
            <a:ln w="57150">
              <a:solidFill>
                <a:srgbClr val="08A685"/>
              </a:solidFill>
            </a:ln>
            <a:effectLst>
              <a:outerShdw blurRad="38100" dist="25400" dir="5400000" algn="ctr" rotWithShape="0">
                <a:schemeClr val="tx1">
                  <a:alpha val="95000"/>
                </a:schemeClr>
              </a:outerShdw>
            </a:effectLst>
          </c:spPr>
          <c:marker>
            <c:symbol val="none"/>
          </c:marker>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TIPRONSA!$I$9:$I$668</c:f>
              <c:numCache>
                <c:formatCode>General</c:formatCode>
                <c:ptCount val="660"/>
                <c:pt idx="0" formatCode="0.0">
                  <c:v>0</c:v>
                </c:pt>
                <c:pt idx="23" formatCode="0.0">
                  <c:v>5.2128988093000004</c:v>
                </c:pt>
                <c:pt idx="24" formatCode="0.0">
                  <c:v>5.8176901943999999</c:v>
                </c:pt>
                <c:pt idx="25" formatCode="0.0">
                  <c:v>6.1412954446999999</c:v>
                </c:pt>
                <c:pt idx="26" formatCode="0.0">
                  <c:v>6.3465557481000001</c:v>
                </c:pt>
                <c:pt idx="27" formatCode="0.0">
                  <c:v>6.6639790731000002</c:v>
                </c:pt>
                <c:pt idx="28" formatCode="0.0">
                  <c:v>6.7620894496000004</c:v>
                </c:pt>
                <c:pt idx="29" formatCode="0.0">
                  <c:v>6.7694236959999996</c:v>
                </c:pt>
                <c:pt idx="30" formatCode="0.0">
                  <c:v>6.7153122861999996</c:v>
                </c:pt>
                <c:pt idx="31" formatCode="0.0">
                  <c:v>6.5283300289000001</c:v>
                </c:pt>
                <c:pt idx="32" formatCode="0.0">
                  <c:v>6.3772222715</c:v>
                </c:pt>
                <c:pt idx="33" formatCode="0.0">
                  <c:v>5.9864924887999997</c:v>
                </c:pt>
                <c:pt idx="34" formatCode="0.0">
                  <c:v>5.5577943008000004</c:v>
                </c:pt>
                <c:pt idx="35" formatCode="0.0">
                  <c:v>5.1747682806000004</c:v>
                </c:pt>
                <c:pt idx="36" formatCode="0.0">
                  <c:v>4.7737256703000002</c:v>
                </c:pt>
                <c:pt idx="37" formatCode="0.0">
                  <c:v>4.3992954162000002</c:v>
                </c:pt>
                <c:pt idx="38" formatCode="0.0">
                  <c:v>3.9733911219000002</c:v>
                </c:pt>
                <c:pt idx="39" formatCode="0.0">
                  <c:v>3.5986573811999998</c:v>
                </c:pt>
                <c:pt idx="40" formatCode="0.0">
                  <c:v>3.1909094539999998</c:v>
                </c:pt>
                <c:pt idx="41" formatCode="0.0">
                  <c:v>2.7660549302000002</c:v>
                </c:pt>
                <c:pt idx="42" formatCode="0.0">
                  <c:v>2.3180662292999998</c:v>
                </c:pt>
                <c:pt idx="43" formatCode="0.0">
                  <c:v>1.9726176243</c:v>
                </c:pt>
                <c:pt idx="44" formatCode="0.0">
                  <c:v>1.6156903971000001</c:v>
                </c:pt>
                <c:pt idx="45" formatCode="0.0">
                  <c:v>1.3189990715</c:v>
                </c:pt>
                <c:pt idx="46" formatCode="0.0">
                  <c:v>1.0837101758000001</c:v>
                </c:pt>
                <c:pt idx="47" formatCode="0.0">
                  <c:v>0.90471682389999997</c:v>
                </c:pt>
                <c:pt idx="48" formatCode="0.0">
                  <c:v>0.61105460479999996</c:v>
                </c:pt>
                <c:pt idx="49" formatCode="0.0">
                  <c:v>0.4738683977</c:v>
                </c:pt>
                <c:pt idx="50" formatCode="0.0">
                  <c:v>0.46858910079999999</c:v>
                </c:pt>
                <c:pt idx="51" formatCode="0.0">
                  <c:v>0.1985002146</c:v>
                </c:pt>
                <c:pt idx="52" formatCode="0.0">
                  <c:v>0.24066241299999999</c:v>
                </c:pt>
                <c:pt idx="53" formatCode="0.0">
                  <c:v>0.32826111769999999</c:v>
                </c:pt>
                <c:pt idx="54" formatCode="0.0">
                  <c:v>0.58865780190000006</c:v>
                </c:pt>
                <c:pt idx="55" formatCode="0.0">
                  <c:v>0.71587011599999995</c:v>
                </c:pt>
                <c:pt idx="56" formatCode="0.0">
                  <c:v>0.91340993439999996</c:v>
                </c:pt>
                <c:pt idx="57" formatCode="0.0">
                  <c:v>1.0807181038</c:v>
                </c:pt>
                <c:pt idx="58" formatCode="0.0">
                  <c:v>1.1027172278999999</c:v>
                </c:pt>
                <c:pt idx="59" formatCode="0.0">
                  <c:v>0.96682934249999997</c:v>
                </c:pt>
                <c:pt idx="60" formatCode="0.0">
                  <c:v>0.97667676790000002</c:v>
                </c:pt>
                <c:pt idx="61" formatCode="0.0">
                  <c:v>0.74079184239999996</c:v>
                </c:pt>
                <c:pt idx="62" formatCode="0.0">
                  <c:v>0.2852771549</c:v>
                </c:pt>
                <c:pt idx="63" formatCode="0.0">
                  <c:v>0.18896067180000001</c:v>
                </c:pt>
                <c:pt idx="64" formatCode="0.0">
                  <c:v>-0.13848086230000001</c:v>
                </c:pt>
                <c:pt idx="65" formatCode="0.0">
                  <c:v>-0.4430781647</c:v>
                </c:pt>
                <c:pt idx="66" formatCode="0.0">
                  <c:v>-0.81194838930000002</c:v>
                </c:pt>
                <c:pt idx="67" formatCode="0.0">
                  <c:v>-1.1131051271000001</c:v>
                </c:pt>
                <c:pt idx="68" formatCode="0.0">
                  <c:v>-1.4330017708</c:v>
                </c:pt>
                <c:pt idx="69" formatCode="0.0">
                  <c:v>-1.6215530301000001</c:v>
                </c:pt>
                <c:pt idx="70" formatCode="0.0">
                  <c:v>-1.6093351326000001</c:v>
                </c:pt>
                <c:pt idx="71" formatCode="0.0">
                  <c:v>-1.4773823228</c:v>
                </c:pt>
                <c:pt idx="72" formatCode="0.0">
                  <c:v>-1.3923051635000001</c:v>
                </c:pt>
                <c:pt idx="73" formatCode="0.0">
                  <c:v>-1.0095187243999999</c:v>
                </c:pt>
                <c:pt idx="74" formatCode="0.0">
                  <c:v>-0.3093085693</c:v>
                </c:pt>
                <c:pt idx="75" formatCode="0.0">
                  <c:v>0.13611560950000001</c:v>
                </c:pt>
                <c:pt idx="76" formatCode="0.0">
                  <c:v>0.62757805550000001</c:v>
                </c:pt>
                <c:pt idx="77" formatCode="0.0">
                  <c:v>0.98869583839999997</c:v>
                </c:pt>
                <c:pt idx="78" formatCode="0.0">
                  <c:v>1.3702115424000001</c:v>
                </c:pt>
                <c:pt idx="79" formatCode="0.0">
                  <c:v>1.7169716207000001</c:v>
                </c:pt>
                <c:pt idx="80" formatCode="0.0">
                  <c:v>1.9675916991</c:v>
                </c:pt>
                <c:pt idx="81" formatCode="0.0">
                  <c:v>2.2668162466999999</c:v>
                </c:pt>
                <c:pt idx="82" formatCode="0.0">
                  <c:v>2.5692599276000001</c:v>
                </c:pt>
                <c:pt idx="83" formatCode="0.0">
                  <c:v>2.9253229533999998</c:v>
                </c:pt>
                <c:pt idx="84" formatCode="0.0">
                  <c:v>3.3072654099999999</c:v>
                </c:pt>
                <c:pt idx="85" formatCode="0.0">
                  <c:v>3.5417855107</c:v>
                </c:pt>
                <c:pt idx="86" formatCode="0.0">
                  <c:v>3.5015373397</c:v>
                </c:pt>
                <c:pt idx="87" formatCode="0.0">
                  <c:v>3.5071407194000002</c:v>
                </c:pt>
                <c:pt idx="88" formatCode="0.0">
                  <c:v>3.4341154236999998</c:v>
                </c:pt>
                <c:pt idx="89" formatCode="0.0">
                  <c:v>3.4638951229999999</c:v>
                </c:pt>
                <c:pt idx="90" formatCode="0.0">
                  <c:v>3.4186204568999998</c:v>
                </c:pt>
                <c:pt idx="91" formatCode="0.0">
                  <c:v>3.4335847999000002</c:v>
                </c:pt>
                <c:pt idx="92" formatCode="0.0">
                  <c:v>3.5376848834999999</c:v>
                </c:pt>
                <c:pt idx="93" formatCode="0.0">
                  <c:v>3.5154768847</c:v>
                </c:pt>
                <c:pt idx="94" formatCode="0.0">
                  <c:v>3.4190270060999999</c:v>
                </c:pt>
                <c:pt idx="95" formatCode="0.0">
                  <c:v>3.2829527869000001</c:v>
                </c:pt>
                <c:pt idx="96" formatCode="0.0">
                  <c:v>3.1594471320999999</c:v>
                </c:pt>
                <c:pt idx="97" formatCode="0.0">
                  <c:v>2.9888349477</c:v>
                </c:pt>
                <c:pt idx="98" formatCode="0.0">
                  <c:v>3.0039600137</c:v>
                </c:pt>
                <c:pt idx="99" formatCode="0.0">
                  <c:v>3.0929697885</c:v>
                </c:pt>
                <c:pt idx="100" formatCode="0.0">
                  <c:v>3.2995313492</c:v>
                </c:pt>
                <c:pt idx="101" formatCode="0.0">
                  <c:v>3.5481563546000001</c:v>
                </c:pt>
                <c:pt idx="102" formatCode="0.0">
                  <c:v>3.7602684208000001</c:v>
                </c:pt>
                <c:pt idx="103" formatCode="0.0">
                  <c:v>4.0489601862000004</c:v>
                </c:pt>
                <c:pt idx="104" formatCode="0.0">
                  <c:v>4.3456280490000001</c:v>
                </c:pt>
                <c:pt idx="105" formatCode="0.0">
                  <c:v>4.6426144708999999</c:v>
                </c:pt>
                <c:pt idx="106" formatCode="0.0">
                  <c:v>4.9441475923000002</c:v>
                </c:pt>
                <c:pt idx="107" formatCode="0.0">
                  <c:v>5.2647908497999998</c:v>
                </c:pt>
                <c:pt idx="108" formatCode="0.0">
                  <c:v>5.5062381500999997</c:v>
                </c:pt>
                <c:pt idx="109" formatCode="0.0">
                  <c:v>5.8106541413999997</c:v>
                </c:pt>
                <c:pt idx="110" formatCode="0.0">
                  <c:v>5.9655311062000003</c:v>
                </c:pt>
                <c:pt idx="111" formatCode="0.0">
                  <c:v>5.9449877063000001</c:v>
                </c:pt>
                <c:pt idx="112" formatCode="0.0">
                  <c:v>5.8929088313999998</c:v>
                </c:pt>
                <c:pt idx="113" formatCode="0.0">
                  <c:v>5.7947553824</c:v>
                </c:pt>
                <c:pt idx="114" formatCode="0.0">
                  <c:v>5.7249415105999999</c:v>
                </c:pt>
                <c:pt idx="115" formatCode="0.0">
                  <c:v>5.6094776293999997</c:v>
                </c:pt>
                <c:pt idx="116" formatCode="0.0">
                  <c:v>5.4790525939999997</c:v>
                </c:pt>
                <c:pt idx="117" formatCode="0.0">
                  <c:v>5.2446564998999996</c:v>
                </c:pt>
                <c:pt idx="118" formatCode="0.0">
                  <c:v>4.9751850323999998</c:v>
                </c:pt>
                <c:pt idx="119" formatCode="0.0">
                  <c:v>4.6353791329999998</c:v>
                </c:pt>
                <c:pt idx="120" formatCode="0.0">
                  <c:v>4.2594210367000001</c:v>
                </c:pt>
                <c:pt idx="121" formatCode="0.0">
                  <c:v>3.9874260650000002</c:v>
                </c:pt>
                <c:pt idx="122" formatCode="0.0">
                  <c:v>3.7498852963</c:v>
                </c:pt>
                <c:pt idx="123" formatCode="0.0">
                  <c:v>3.7698940303000001</c:v>
                </c:pt>
                <c:pt idx="124" formatCode="0.0">
                  <c:v>3.7639752008</c:v>
                </c:pt>
                <c:pt idx="125" formatCode="0.0">
                  <c:v>3.8014272783999998</c:v>
                </c:pt>
                <c:pt idx="126" formatCode="0.0">
                  <c:v>3.8709709254</c:v>
                </c:pt>
                <c:pt idx="127" formatCode="0.0">
                  <c:v>3.8665629981</c:v>
                </c:pt>
                <c:pt idx="128" formatCode="0.0">
                  <c:v>3.8955199299999999</c:v>
                </c:pt>
                <c:pt idx="129" formatCode="0.0">
                  <c:v>4.0429124885999999</c:v>
                </c:pt>
                <c:pt idx="130" formatCode="0.0">
                  <c:v>4.2705197611000001</c:v>
                </c:pt>
                <c:pt idx="131" formatCode="0.0">
                  <c:v>4.5329107879999997</c:v>
                </c:pt>
                <c:pt idx="132" formatCode="0.0">
                  <c:v>4.9514412668999999</c:v>
                </c:pt>
                <c:pt idx="133" formatCode="0.0">
                  <c:v>5.2307179954</c:v>
                </c:pt>
                <c:pt idx="134" formatCode="0.0">
                  <c:v>5.5777551876000002</c:v>
                </c:pt>
                <c:pt idx="135" formatCode="0.0">
                  <c:v>5.8071104727999998</c:v>
                </c:pt>
                <c:pt idx="136" formatCode="0.0">
                  <c:v>5.9761259675999998</c:v>
                </c:pt>
                <c:pt idx="137" formatCode="0.0">
                  <c:v>6.0156336860000001</c:v>
                </c:pt>
                <c:pt idx="138" formatCode="0.0">
                  <c:v>6.0771049744000001</c:v>
                </c:pt>
                <c:pt idx="139" formatCode="0.0">
                  <c:v>6.2486317812000003</c:v>
                </c:pt>
                <c:pt idx="140" formatCode="0.0">
                  <c:v>6.4133201019000001</c:v>
                </c:pt>
                <c:pt idx="141" formatCode="0.0">
                  <c:v>6.6840594641999997</c:v>
                </c:pt>
                <c:pt idx="142" formatCode="0.0">
                  <c:v>6.9417456140000002</c:v>
                </c:pt>
                <c:pt idx="143" formatCode="0.0">
                  <c:v>7.1884225408000004</c:v>
                </c:pt>
                <c:pt idx="144" formatCode="0.0">
                  <c:v>7.3122633788</c:v>
                </c:pt>
                <c:pt idx="145" formatCode="0.0">
                  <c:v>7.3944555917999999</c:v>
                </c:pt>
                <c:pt idx="146" formatCode="0.0">
                  <c:v>7.4154531373000001</c:v>
                </c:pt>
                <c:pt idx="147" formatCode="0.0">
                  <c:v>7.3083967730000001</c:v>
                </c:pt>
                <c:pt idx="148" formatCode="0.0">
                  <c:v>7.3917969165999997</c:v>
                </c:pt>
                <c:pt idx="149" formatCode="0.0">
                  <c:v>7.4187873011000001</c:v>
                </c:pt>
                <c:pt idx="150" formatCode="0.0">
                  <c:v>7.4394488019000002</c:v>
                </c:pt>
                <c:pt idx="151" formatCode="0.0">
                  <c:v>7.3886178799</c:v>
                </c:pt>
                <c:pt idx="152" formatCode="0.0">
                  <c:v>7.1176888546999999</c:v>
                </c:pt>
                <c:pt idx="153" formatCode="0.0">
                  <c:v>6.8071139040000004</c:v>
                </c:pt>
                <c:pt idx="154" formatCode="0.0">
                  <c:v>6.3295364055999999</c:v>
                </c:pt>
                <c:pt idx="155" formatCode="0.0">
                  <c:v>5.8681462801000004</c:v>
                </c:pt>
                <c:pt idx="156" formatCode="0.0">
                  <c:v>5.5019549737000002</c:v>
                </c:pt>
                <c:pt idx="157" formatCode="0.0">
                  <c:v>5.1837401389000002</c:v>
                </c:pt>
                <c:pt idx="158" formatCode="0.0">
                  <c:v>4.9283664544999999</c:v>
                </c:pt>
                <c:pt idx="159" formatCode="0.0">
                  <c:v>4.8172349748999999</c:v>
                </c:pt>
                <c:pt idx="160" formatCode="0.0">
                  <c:v>4.5451475619000004</c:v>
                </c:pt>
                <c:pt idx="161" formatCode="0.0">
                  <c:v>4.4949532470999998</c:v>
                </c:pt>
                <c:pt idx="162" formatCode="0.0">
                  <c:v>4.3938474107000003</c:v>
                </c:pt>
                <c:pt idx="163" formatCode="0.0">
                  <c:v>4.2267690534</c:v>
                </c:pt>
                <c:pt idx="164" formatCode="0.0">
                  <c:v>4.2148663215999997</c:v>
                </c:pt>
                <c:pt idx="165" formatCode="0.0">
                  <c:v>4.1723550683999999</c:v>
                </c:pt>
                <c:pt idx="166" formatCode="0.0">
                  <c:v>4.2771396035000002</c:v>
                </c:pt>
                <c:pt idx="167" formatCode="0.0">
                  <c:v>4.3942171574</c:v>
                </c:pt>
                <c:pt idx="168" formatCode="0.0">
                  <c:v>4.4452300259999999</c:v>
                </c:pt>
                <c:pt idx="169" formatCode="0.0">
                  <c:v>4.4842062332000001</c:v>
                </c:pt>
                <c:pt idx="170" formatCode="0.0">
                  <c:v>4.4964640067000001</c:v>
                </c:pt>
                <c:pt idx="171" formatCode="0.0">
                  <c:v>4.5503643821999997</c:v>
                </c:pt>
                <c:pt idx="172" formatCode="0.0">
                  <c:v>4.5910898695000002</c:v>
                </c:pt>
                <c:pt idx="173" formatCode="0.0">
                  <c:v>4.5914592359000004</c:v>
                </c:pt>
                <c:pt idx="174" formatCode="0.0">
                  <c:v>4.5635976013999997</c:v>
                </c:pt>
                <c:pt idx="175" formatCode="0.0">
                  <c:v>4.5019525347</c:v>
                </c:pt>
                <c:pt idx="176" formatCode="0.0">
                  <c:v>4.5499573719999997</c:v>
                </c:pt>
                <c:pt idx="177" formatCode="0.0">
                  <c:v>4.3905173903000003</c:v>
                </c:pt>
                <c:pt idx="178" formatCode="0.0">
                  <c:v>4.1636136805000001</c:v>
                </c:pt>
                <c:pt idx="179" formatCode="0.0">
                  <c:v>3.8703833741000002</c:v>
                </c:pt>
                <c:pt idx="180" formatCode="0.0">
                  <c:v>3.5202801955999998</c:v>
                </c:pt>
                <c:pt idx="181" formatCode="0.0">
                  <c:v>3.1304335247999999</c:v>
                </c:pt>
                <c:pt idx="182" formatCode="0.0">
                  <c:v>2.6521550242999998</c:v>
                </c:pt>
                <c:pt idx="183" formatCode="0.0">
                  <c:v>1.9529441242000001</c:v>
                </c:pt>
                <c:pt idx="184" formatCode="0.0">
                  <c:v>1.3482812048999999</c:v>
                </c:pt>
                <c:pt idx="185" formatCode="0.0">
                  <c:v>0.6146487934</c:v>
                </c:pt>
                <c:pt idx="186" formatCode="0.0">
                  <c:v>-2.2948156099999999E-2</c:v>
                </c:pt>
                <c:pt idx="187" formatCode="0.0">
                  <c:v>-0.59098768930000001</c:v>
                </c:pt>
                <c:pt idx="188" formatCode="0.0">
                  <c:v>-1.3543348877000001</c:v>
                </c:pt>
                <c:pt idx="189" formatCode="0.0">
                  <c:v>-1.9694369490000001</c:v>
                </c:pt>
                <c:pt idx="190" formatCode="0.0">
                  <c:v>-2.5824091907</c:v>
                </c:pt>
                <c:pt idx="191" formatCode="0.0">
                  <c:v>-3.1432798218000002</c:v>
                </c:pt>
                <c:pt idx="192" formatCode="0.0">
                  <c:v>-3.4814558777000002</c:v>
                </c:pt>
                <c:pt idx="193" formatCode="0.0">
                  <c:v>-3.7090998797000001</c:v>
                </c:pt>
                <c:pt idx="194" formatCode="0.0">
                  <c:v>-3.8326555698</c:v>
                </c:pt>
                <c:pt idx="195" formatCode="0.0">
                  <c:v>-3.5984349192999998</c:v>
                </c:pt>
                <c:pt idx="196" formatCode="0.0">
                  <c:v>-3.4257295645000001</c:v>
                </c:pt>
                <c:pt idx="197" formatCode="0.0">
                  <c:v>-3.0440769912999999</c:v>
                </c:pt>
                <c:pt idx="198" formatCode="0.0">
                  <c:v>-2.6938079683999998</c:v>
                </c:pt>
                <c:pt idx="199" formatCode="0.0">
                  <c:v>-2.2802023020000002</c:v>
                </c:pt>
                <c:pt idx="200" formatCode="0.0">
                  <c:v>-1.6887373952</c:v>
                </c:pt>
                <c:pt idx="201" formatCode="0.0">
                  <c:v>-1.0777977398</c:v>
                </c:pt>
                <c:pt idx="202" formatCode="0.0">
                  <c:v>-0.36695961100000002</c:v>
                </c:pt>
                <c:pt idx="203" formatCode="0.0">
                  <c:v>0.31395147439999999</c:v>
                </c:pt>
                <c:pt idx="204" formatCode="0.0">
                  <c:v>0.87723896779999999</c:v>
                </c:pt>
                <c:pt idx="205" formatCode="0.0">
                  <c:v>1.4187618621</c:v>
                </c:pt>
                <c:pt idx="206" formatCode="0.0">
                  <c:v>1.8431544102999999</c:v>
                </c:pt>
                <c:pt idx="207" formatCode="0.0">
                  <c:v>1.8962373146</c:v>
                </c:pt>
                <c:pt idx="208" formatCode="0.0">
                  <c:v>1.9842571703</c:v>
                </c:pt>
                <c:pt idx="209" formatCode="0.0">
                  <c:v>1.8505257459</c:v>
                </c:pt>
                <c:pt idx="210" formatCode="0.0">
                  <c:v>1.7837161149</c:v>
                </c:pt>
                <c:pt idx="211" formatCode="0.0">
                  <c:v>1.6718668688</c:v>
                </c:pt>
                <c:pt idx="212" formatCode="0.0">
                  <c:v>1.5306591464999999</c:v>
                </c:pt>
                <c:pt idx="213" formatCode="0.0">
                  <c:v>1.4247383417999999</c:v>
                </c:pt>
                <c:pt idx="214" formatCode="0.0">
                  <c:v>1.3161321883999999</c:v>
                </c:pt>
                <c:pt idx="215" formatCode="0.0">
                  <c:v>1.2731935864999999</c:v>
                </c:pt>
                <c:pt idx="216" formatCode="0.0">
                  <c:v>1.1249617166000001</c:v>
                </c:pt>
                <c:pt idx="217" formatCode="0.0">
                  <c:v>1.0216715444</c:v>
                </c:pt>
                <c:pt idx="218" formatCode="0.0">
                  <c:v>0.95990332599999995</c:v>
                </c:pt>
                <c:pt idx="219" formatCode="0.0">
                  <c:v>1.1366344806999999</c:v>
                </c:pt>
                <c:pt idx="220" formatCode="0.0">
                  <c:v>1.3824701604</c:v>
                </c:pt>
                <c:pt idx="221" formatCode="0.0">
                  <c:v>1.6477715255000001</c:v>
                </c:pt>
                <c:pt idx="222" formatCode="0.0">
                  <c:v>1.9537919176</c:v>
                </c:pt>
                <c:pt idx="223" formatCode="0.0">
                  <c:v>2.1760753611000001</c:v>
                </c:pt>
                <c:pt idx="224" formatCode="0.0">
                  <c:v>2.2856154751000002</c:v>
                </c:pt>
                <c:pt idx="225" formatCode="0.0">
                  <c:v>2.4646355739999999</c:v>
                </c:pt>
                <c:pt idx="226" formatCode="0.0">
                  <c:v>2.5407513482000001</c:v>
                </c:pt>
                <c:pt idx="227" formatCode="0.0">
                  <c:v>2.6628569643</c:v>
                </c:pt>
                <c:pt idx="228" formatCode="0.0">
                  <c:v>2.900960853</c:v>
                </c:pt>
                <c:pt idx="229" formatCode="0.0">
                  <c:v>3.0160007698000002</c:v>
                </c:pt>
                <c:pt idx="230" formatCode="0.0">
                  <c:v>3.1731328928</c:v>
                </c:pt>
                <c:pt idx="231" formatCode="0.0">
                  <c:v>3.3382791069</c:v>
                </c:pt>
                <c:pt idx="232" formatCode="0.0">
                  <c:v>3.3217663264000001</c:v>
                </c:pt>
                <c:pt idx="233" formatCode="0.0">
                  <c:v>3.4731892379999998</c:v>
                </c:pt>
                <c:pt idx="234" formatCode="0.0">
                  <c:v>3.4750782763000001</c:v>
                </c:pt>
                <c:pt idx="235" formatCode="0.0">
                  <c:v>3.5465717356000002</c:v>
                </c:pt>
                <c:pt idx="236" formatCode="0.0">
                  <c:v>3.5363611226999998</c:v>
                </c:pt>
                <c:pt idx="237" formatCode="0.0">
                  <c:v>3.4197866282999998</c:v>
                </c:pt>
                <c:pt idx="238" formatCode="0.0">
                  <c:v>3.4195516889999999</c:v>
                </c:pt>
                <c:pt idx="239" formatCode="0.0">
                  <c:v>3.3441854284999999</c:v>
                </c:pt>
                <c:pt idx="240" formatCode="0.0">
                  <c:v>3.1628008388</c:v>
                </c:pt>
                <c:pt idx="241" formatCode="0.0">
                  <c:v>2.9969219152000002</c:v>
                </c:pt>
                <c:pt idx="242" formatCode="0.0">
                  <c:v>2.893549412</c:v>
                </c:pt>
                <c:pt idx="243" formatCode="0.0">
                  <c:v>2.5983006962999999</c:v>
                </c:pt>
                <c:pt idx="244" formatCode="0.0">
                  <c:v>2.5007055201999999</c:v>
                </c:pt>
                <c:pt idx="245" formatCode="0.0">
                  <c:v>2.3015472552</c:v>
                </c:pt>
                <c:pt idx="246" formatCode="0.0">
                  <c:v>2.2154382297000002</c:v>
                </c:pt>
                <c:pt idx="247" formatCode="0.0">
                  <c:v>2.1206587189000001</c:v>
                </c:pt>
                <c:pt idx="248" formatCode="0.0">
                  <c:v>2.3035871440000002</c:v>
                </c:pt>
                <c:pt idx="249" formatCode="0.0">
                  <c:v>2.3753026846999998</c:v>
                </c:pt>
                <c:pt idx="250" formatCode="0.0">
                  <c:v>2.3018521710000002</c:v>
                </c:pt>
                <c:pt idx="251" formatCode="0.0">
                  <c:v>2.2765561766000002</c:v>
                </c:pt>
                <c:pt idx="252" formatCode="0.0">
                  <c:v>2.2752980258000002</c:v>
                </c:pt>
                <c:pt idx="253" formatCode="0.0">
                  <c:v>2.3761044734999999</c:v>
                </c:pt>
                <c:pt idx="254" formatCode="0.0">
                  <c:v>2.3880800715000001</c:v>
                </c:pt>
                <c:pt idx="255" formatCode="0.0">
                  <c:v>2.5842689410999999</c:v>
                </c:pt>
                <c:pt idx="256" formatCode="0.0">
                  <c:v>2.6504463183000002</c:v>
                </c:pt>
                <c:pt idx="257" formatCode="0.0">
                  <c:v>2.6795601824999999</c:v>
                </c:pt>
                <c:pt idx="258" formatCode="0.0">
                  <c:v>2.6382392312</c:v>
                </c:pt>
                <c:pt idx="259" formatCode="0.0">
                  <c:v>2.6000620370999998</c:v>
                </c:pt>
                <c:pt idx="260" formatCode="0.0">
                  <c:v>2.4846621636999999</c:v>
                </c:pt>
                <c:pt idx="261" formatCode="0.0">
                  <c:v>2.4515250866999998</c:v>
                </c:pt>
                <c:pt idx="262" formatCode="0.0">
                  <c:v>2.5634880383</c:v>
                </c:pt>
                <c:pt idx="263" formatCode="0.0">
                  <c:v>2.5444986257000002</c:v>
                </c:pt>
                <c:pt idx="264" formatCode="0.0">
                  <c:v>2.6097045162999999</c:v>
                </c:pt>
                <c:pt idx="265" formatCode="0.0">
                  <c:v>2.4618552949999999</c:v>
                </c:pt>
                <c:pt idx="266" formatCode="0.0">
                  <c:v>2.2608012570999998</c:v>
                </c:pt>
                <c:pt idx="267" formatCode="0.0">
                  <c:v>1.9429159729000001</c:v>
                </c:pt>
                <c:pt idx="268" formatCode="0.0">
                  <c:v>1.5575831734000001</c:v>
                </c:pt>
                <c:pt idx="269" formatCode="0.0">
                  <c:v>1.1763727978</c:v>
                </c:pt>
                <c:pt idx="270" formatCode="0.0">
                  <c:v>0.85946041100000004</c:v>
                </c:pt>
                <c:pt idx="271" formatCode="0.0">
                  <c:v>0.33395686299999999</c:v>
                </c:pt>
                <c:pt idx="272" formatCode="0.0">
                  <c:v>-0.6080907472</c:v>
                </c:pt>
                <c:pt idx="273" formatCode="0.0">
                  <c:v>-1.4025842433</c:v>
                </c:pt>
                <c:pt idx="274" formatCode="0.0">
                  <c:v>-2.3820026466000002</c:v>
                </c:pt>
                <c:pt idx="275" formatCode="0.0">
                  <c:v>-3.4542974312000001</c:v>
                </c:pt>
                <c:pt idx="276" formatCode="0.0">
                  <c:v>-4.7151252546000002</c:v>
                </c:pt>
                <c:pt idx="277" formatCode="0.0">
                  <c:v>-5.8774836198999996</c:v>
                </c:pt>
                <c:pt idx="278" formatCode="0.0">
                  <c:v>-7.0742852060999999</c:v>
                </c:pt>
                <c:pt idx="279" formatCode="0.0">
                  <c:v>-8.3234588445999993</c:v>
                </c:pt>
                <c:pt idx="280" formatCode="0.0">
                  <c:v>-9.4397105457000006</c:v>
                </c:pt>
                <c:pt idx="281" formatCode="0.0">
                  <c:v>-10.573210919599999</c:v>
                </c:pt>
                <c:pt idx="282" formatCode="0.0">
                  <c:v>-11.5783750526</c:v>
                </c:pt>
                <c:pt idx="283" formatCode="0.0">
                  <c:v>-12.2085065785</c:v>
                </c:pt>
                <c:pt idx="284" formatCode="0.0">
                  <c:v>-12.1538971402</c:v>
                </c:pt>
                <c:pt idx="285" formatCode="0.0">
                  <c:v>-12.2043553733</c:v>
                </c:pt>
                <c:pt idx="286" formatCode="0.0">
                  <c:v>-11.997461477</c:v>
                </c:pt>
                <c:pt idx="287" formatCode="0.0">
                  <c:v>-11.388348854</c:v>
                </c:pt>
                <c:pt idx="288" formatCode="0.0">
                  <c:v>-10.3254757857</c:v>
                </c:pt>
                <c:pt idx="289" formatCode="0.0">
                  <c:v>-9.1296357544000006</c:v>
                </c:pt>
                <c:pt idx="290" formatCode="0.0">
                  <c:v>-7.6293863783999996</c:v>
                </c:pt>
                <c:pt idx="291" formatCode="0.0">
                  <c:v>-5.8813239232000001</c:v>
                </c:pt>
                <c:pt idx="292" formatCode="0.0">
                  <c:v>-3.9850370464</c:v>
                </c:pt>
                <c:pt idx="293" formatCode="0.0">
                  <c:v>-1.9378073815000001</c:v>
                </c:pt>
                <c:pt idx="294" formatCode="0.0">
                  <c:v>-0.1210068349</c:v>
                </c:pt>
                <c:pt idx="295" formatCode="0.0">
                  <c:v>1.4846673554000001</c:v>
                </c:pt>
                <c:pt idx="296" formatCode="0.0">
                  <c:v>2.6730024088</c:v>
                </c:pt>
                <c:pt idx="297" formatCode="0.0">
                  <c:v>3.8375351954000001</c:v>
                </c:pt>
                <c:pt idx="298" formatCode="0.0">
                  <c:v>4.7930081722000004</c:v>
                </c:pt>
                <c:pt idx="299" formatCode="0.0">
                  <c:v>5.5323333846000002</c:v>
                </c:pt>
                <c:pt idx="300" formatCode="0.0">
                  <c:v>5.8319653931</c:v>
                </c:pt>
                <c:pt idx="301" formatCode="0.0">
                  <c:v>5.9697070359</c:v>
                </c:pt>
                <c:pt idx="302" formatCode="0.0">
                  <c:v>5.9559753917</c:v>
                </c:pt>
                <c:pt idx="303" formatCode="0.0">
                  <c:v>5.7258267687000002</c:v>
                </c:pt>
                <c:pt idx="304" formatCode="0.0">
                  <c:v>5.2430250007000003</c:v>
                </c:pt>
                <c:pt idx="305" formatCode="0.0">
                  <c:v>4.7100969312999998</c:v>
                </c:pt>
                <c:pt idx="306" formatCode="0.0">
                  <c:v>4.3334334872999998</c:v>
                </c:pt>
                <c:pt idx="307" formatCode="0.0">
                  <c:v>3.9850313994</c:v>
                </c:pt>
                <c:pt idx="308" formatCode="0.0">
                  <c:v>3.6761017443999999</c:v>
                </c:pt>
                <c:pt idx="309" formatCode="0.0">
                  <c:v>3.4857696269999998</c:v>
                </c:pt>
                <c:pt idx="310" formatCode="0.0">
                  <c:v>3.3722173656000001</c:v>
                </c:pt>
                <c:pt idx="311" formatCode="0.0">
                  <c:v>3.1521474899999999</c:v>
                </c:pt>
                <c:pt idx="312" formatCode="0.0">
                  <c:v>3.0698307811999999</c:v>
                </c:pt>
                <c:pt idx="313" formatCode="0.0">
                  <c:v>3.1558997017000001</c:v>
                </c:pt>
                <c:pt idx="314" formatCode="0.0">
                  <c:v>3.0499519842999998</c:v>
                </c:pt>
                <c:pt idx="315" formatCode="0.0">
                  <c:v>3.1071875601999999</c:v>
                </c:pt>
                <c:pt idx="316" formatCode="0.0">
                  <c:v>3.2664191918999999</c:v>
                </c:pt>
                <c:pt idx="317" formatCode="0.0">
                  <c:v>3.3927871165000001</c:v>
                </c:pt>
                <c:pt idx="318" formatCode="0.0">
                  <c:v>3.4315354215</c:v>
                </c:pt>
                <c:pt idx="319" formatCode="0.0">
                  <c:v>3.4139205767999998</c:v>
                </c:pt>
                <c:pt idx="320" formatCode="0.0">
                  <c:v>3.3951369302000001</c:v>
                </c:pt>
                <c:pt idx="321" formatCode="0.0">
                  <c:v>3.2552688744</c:v>
                </c:pt>
                <c:pt idx="322" formatCode="0.0">
                  <c:v>3.1452750078</c:v>
                </c:pt>
                <c:pt idx="323" formatCode="0.0">
                  <c:v>3.0469540862</c:v>
                </c:pt>
                <c:pt idx="324" formatCode="0.0">
                  <c:v>2.8782381827000001</c:v>
                </c:pt>
                <c:pt idx="325" formatCode="0.0">
                  <c:v>2.6269799359000001</c:v>
                </c:pt>
                <c:pt idx="326" formatCode="0.0">
                  <c:v>2.5658379307999999</c:v>
                </c:pt>
                <c:pt idx="327" formatCode="0.0">
                  <c:v>2.4109643578000002</c:v>
                </c:pt>
                <c:pt idx="328" formatCode="0.0">
                  <c:v>2.2017979155999998</c:v>
                </c:pt>
                <c:pt idx="329" formatCode="0.0">
                  <c:v>2.0406319556999999</c:v>
                </c:pt>
                <c:pt idx="330" formatCode="0.0">
                  <c:v>1.881538929</c:v>
                </c:pt>
                <c:pt idx="331" formatCode="0.0">
                  <c:v>1.8817398582</c:v>
                </c:pt>
                <c:pt idx="332" formatCode="0.0">
                  <c:v>1.9159525354</c:v>
                </c:pt>
                <c:pt idx="333" formatCode="0.0">
                  <c:v>1.9806402039</c:v>
                </c:pt>
                <c:pt idx="334" formatCode="0.0">
                  <c:v>1.9785391124</c:v>
                </c:pt>
                <c:pt idx="335" formatCode="0.0">
                  <c:v>1.9925409227999999</c:v>
                </c:pt>
                <c:pt idx="336" formatCode="0.0">
                  <c:v>2.0185200043</c:v>
                </c:pt>
                <c:pt idx="337" formatCode="0.0">
                  <c:v>2.066789016</c:v>
                </c:pt>
                <c:pt idx="338" formatCode="0.0">
                  <c:v>2.1348968551</c:v>
                </c:pt>
                <c:pt idx="339" formatCode="0.0">
                  <c:v>2.1712314888000002</c:v>
                </c:pt>
                <c:pt idx="340" formatCode="0.0">
                  <c:v>2.3131269288</c:v>
                </c:pt>
                <c:pt idx="341" formatCode="0.0">
                  <c:v>2.4560835769999998</c:v>
                </c:pt>
                <c:pt idx="342" formatCode="0.0">
                  <c:v>2.6443950036000001</c:v>
                </c:pt>
                <c:pt idx="343" formatCode="0.0">
                  <c:v>2.7232721913</c:v>
                </c:pt>
                <c:pt idx="344" formatCode="0.0">
                  <c:v>2.7413474189000002</c:v>
                </c:pt>
                <c:pt idx="345" formatCode="0.0">
                  <c:v>2.7904411244</c:v>
                </c:pt>
                <c:pt idx="346" formatCode="0.0">
                  <c:v>2.8927803506999998</c:v>
                </c:pt>
                <c:pt idx="347" formatCode="0.0">
                  <c:v>2.9843560863</c:v>
                </c:pt>
                <c:pt idx="348" formatCode="0.0">
                  <c:v>3.0478018123999999</c:v>
                </c:pt>
                <c:pt idx="349" formatCode="0.0">
                  <c:v>2.9939952051000001</c:v>
                </c:pt>
                <c:pt idx="350" formatCode="0.0">
                  <c:v>2.7446554187999999</c:v>
                </c:pt>
                <c:pt idx="351" formatCode="0.0">
                  <c:v>2.4676742800000002</c:v>
                </c:pt>
                <c:pt idx="352" formatCode="0.0">
                  <c:v>2.0796351979000001</c:v>
                </c:pt>
                <c:pt idx="353" formatCode="0.0">
                  <c:v>1.6391006991999999</c:v>
                </c:pt>
                <c:pt idx="354" formatCode="0.0">
                  <c:v>1.2340968621999999</c:v>
                </c:pt>
                <c:pt idx="355" formatCode="0.0">
                  <c:v>0.83347545320000005</c:v>
                </c:pt>
                <c:pt idx="356" formatCode="0.0">
                  <c:v>0.34739207970000002</c:v>
                </c:pt>
                <c:pt idx="357" formatCode="0.0">
                  <c:v>-0.13532332790000001</c:v>
                </c:pt>
                <c:pt idx="358" formatCode="0.0">
                  <c:v>-0.77443000829999997</c:v>
                </c:pt>
                <c:pt idx="359" formatCode="0.0">
                  <c:v>-1.4242516286</c:v>
                </c:pt>
                <c:pt idx="360" formatCode="0.0">
                  <c:v>-1.9109508246</c:v>
                </c:pt>
                <c:pt idx="361" formatCode="0.0">
                  <c:v>-2.3210554756000001</c:v>
                </c:pt>
                <c:pt idx="362" formatCode="0.0">
                  <c:v>-2.6784467773</c:v>
                </c:pt>
                <c:pt idx="363" formatCode="0.0">
                  <c:v>-2.8208818826000002</c:v>
                </c:pt>
                <c:pt idx="364" formatCode="0.0">
                  <c:v>-2.9332946938000002</c:v>
                </c:pt>
                <c:pt idx="365" formatCode="0.0">
                  <c:v>-2.9391853621999999</c:v>
                </c:pt>
                <c:pt idx="366" formatCode="0.0">
                  <c:v>-3.0278982875999998</c:v>
                </c:pt>
                <c:pt idx="367" formatCode="0.0">
                  <c:v>-3.1001344419999999</c:v>
                </c:pt>
                <c:pt idx="368" formatCode="0.0">
                  <c:v>-3.0029704706999998</c:v>
                </c:pt>
                <c:pt idx="369" formatCode="0.0">
                  <c:v>-2.8813974796999999</c:v>
                </c:pt>
                <c:pt idx="370" formatCode="0.0">
                  <c:v>-2.6192675821</c:v>
                </c:pt>
                <c:pt idx="371" formatCode="0.0">
                  <c:v>-2.1736029935999999</c:v>
                </c:pt>
                <c:pt idx="372" formatCode="0.0">
                  <c:v>-1.9264198006</c:v>
                </c:pt>
                <c:pt idx="373" formatCode="0.0">
                  <c:v>-1.6634690088999999</c:v>
                </c:pt>
                <c:pt idx="374" formatCode="0.0">
                  <c:v>-1.1674713998999999</c:v>
                </c:pt>
                <c:pt idx="375" formatCode="0.0">
                  <c:v>-0.91860216809999995</c:v>
                </c:pt>
                <c:pt idx="376" formatCode="0.0">
                  <c:v>-0.53583895240000001</c:v>
                </c:pt>
                <c:pt idx="377" formatCode="0.0">
                  <c:v>-0.25630370089999999</c:v>
                </c:pt>
                <c:pt idx="378" formatCode="0.0">
                  <c:v>7.6731279400000005E-2</c:v>
                </c:pt>
                <c:pt idx="379" formatCode="0.0">
                  <c:v>0.34390141079999997</c:v>
                </c:pt>
                <c:pt idx="380" formatCode="0.0">
                  <c:v>0.55078104569999997</c:v>
                </c:pt>
                <c:pt idx="381" formatCode="0.0">
                  <c:v>0.8343670701</c:v>
                </c:pt>
                <c:pt idx="382" formatCode="0.0">
                  <c:v>1.1772256655</c:v>
                </c:pt>
                <c:pt idx="383" formatCode="0.0">
                  <c:v>1.361667183</c:v>
                </c:pt>
                <c:pt idx="384" formatCode="0.0">
                  <c:v>1.6347215257000001</c:v>
                </c:pt>
                <c:pt idx="385" formatCode="0.0">
                  <c:v>1.9493342285999999</c:v>
                </c:pt>
                <c:pt idx="386" formatCode="0.0">
                  <c:v>2.0732954602000002</c:v>
                </c:pt>
                <c:pt idx="387" formatCode="0.0">
                  <c:v>2.3865801480000002</c:v>
                </c:pt>
                <c:pt idx="388" formatCode="0.0">
                  <c:v>2.4350877948999998</c:v>
                </c:pt>
                <c:pt idx="389" formatCode="0.0">
                  <c:v>2.5450607223000001</c:v>
                </c:pt>
                <c:pt idx="390" formatCode="0.0">
                  <c:v>2.6796713845000002</c:v>
                </c:pt>
                <c:pt idx="391" formatCode="0.0">
                  <c:v>2.9891111807000001</c:v>
                </c:pt>
                <c:pt idx="392" formatCode="0.0">
                  <c:v>3.2845457848000001</c:v>
                </c:pt>
                <c:pt idx="393" formatCode="0.0">
                  <c:v>3.3205630000999999</c:v>
                </c:pt>
                <c:pt idx="394" formatCode="0.0">
                  <c:v>3.2642611783</c:v>
                </c:pt>
                <c:pt idx="395" formatCode="0.0">
                  <c:v>3.1809164015000002</c:v>
                </c:pt>
                <c:pt idx="396" formatCode="0.0">
                  <c:v>3.0617413470999999</c:v>
                </c:pt>
                <c:pt idx="397" formatCode="0.0">
                  <c:v>2.8520570327999999</c:v>
                </c:pt>
                <c:pt idx="398" formatCode="0.0">
                  <c:v>2.6281005783000002</c:v>
                </c:pt>
                <c:pt idx="399" formatCode="0.0">
                  <c:v>2.1693208478999999</c:v>
                </c:pt>
                <c:pt idx="400" formatCode="0.0">
                  <c:v>1.9601062525999999</c:v>
                </c:pt>
                <c:pt idx="401" formatCode="0.0">
                  <c:v>1.6749099824</c:v>
                </c:pt>
                <c:pt idx="402" formatCode="0.0">
                  <c:v>1.2992938646000001</c:v>
                </c:pt>
                <c:pt idx="403" formatCode="0.0">
                  <c:v>0.8338631111</c:v>
                </c:pt>
                <c:pt idx="404" formatCode="0.0">
                  <c:v>0.34781505439999999</c:v>
                </c:pt>
                <c:pt idx="405" formatCode="0.0">
                  <c:v>-3.2364836000000001E-2</c:v>
                </c:pt>
                <c:pt idx="406" formatCode="0.0">
                  <c:v>-0.36522046940000003</c:v>
                </c:pt>
                <c:pt idx="407" formatCode="0.0">
                  <c:v>-0.67103003770000003</c:v>
                </c:pt>
                <c:pt idx="408" formatCode="0.0">
                  <c:v>-0.95084983700000003</c:v>
                </c:pt>
                <c:pt idx="409" formatCode="0.0">
                  <c:v>-1.0916718045</c:v>
                </c:pt>
                <c:pt idx="410" formatCode="0.0">
                  <c:v>-1.5394526272</c:v>
                </c:pt>
                <c:pt idx="411" formatCode="0.0">
                  <c:v>-2.8782848517000001</c:v>
                </c:pt>
                <c:pt idx="412" formatCode="0.0">
                  <c:v>-4.167747887</c:v>
                </c:pt>
                <c:pt idx="413" formatCode="0.0">
                  <c:v>-4.9985848981999998</c:v>
                </c:pt>
                <c:pt idx="414" formatCode="0.0">
                  <c:v>-5.4495831381000004</c:v>
                </c:pt>
                <c:pt idx="415" formatCode="0.0">
                  <c:v>-5.8989975519</c:v>
                </c:pt>
                <c:pt idx="416" formatCode="0.0">
                  <c:v>-6.3560965947000003</c:v>
                </c:pt>
                <c:pt idx="417" formatCode="0.0">
                  <c:v>-6.5847237974999997</c:v>
                </c:pt>
                <c:pt idx="418" formatCode="0.0">
                  <c:v>-6.8717208358999997</c:v>
                </c:pt>
                <c:pt idx="419" formatCode="0.0">
                  <c:v>-7.0269719559999997</c:v>
                </c:pt>
                <c:pt idx="420" formatCode="0.0">
                  <c:v>-7.0239190262999998</c:v>
                </c:pt>
                <c:pt idx="421" formatCode="0.0">
                  <c:v>-7.4032236734000003</c:v>
                </c:pt>
                <c:pt idx="422" formatCode="0.0">
                  <c:v>-6.9314658629999997</c:v>
                </c:pt>
                <c:pt idx="423" formatCode="0.0">
                  <c:v>-4.3395590102000003</c:v>
                </c:pt>
                <c:pt idx="424" formatCode="0.0">
                  <c:v>-1.9236447392</c:v>
                </c:pt>
                <c:pt idx="425" formatCode="0.0">
                  <c:v>-0.31362258279999999</c:v>
                </c:pt>
                <c:pt idx="426" formatCode="0.0">
                  <c:v>0.73640990959999997</c:v>
                </c:pt>
                <c:pt idx="427" formatCode="0.0">
                  <c:v>1.6762268358000001</c:v>
                </c:pt>
                <c:pt idx="428" formatCode="0.0">
                  <c:v>2.616656356</c:v>
                </c:pt>
                <c:pt idx="429" formatCode="0.0">
                  <c:v>3.4181075717999998</c:v>
                </c:pt>
                <c:pt idx="430" formatCode="0.0">
                  <c:v>4.3126483958000001</c:v>
                </c:pt>
                <c:pt idx="431" formatCode="0.0">
                  <c:v>4.9450496112</c:v>
                </c:pt>
                <c:pt idx="432" formatCode="0.0">
                  <c:v>5.3875217666999999</c:v>
                </c:pt>
                <c:pt idx="433" formatCode="0.0">
                  <c:v>6.4720705423</c:v>
                </c:pt>
                <c:pt idx="434" formatCode="0.0">
                  <c:v>6.7942637571000004</c:v>
                </c:pt>
                <c:pt idx="435" formatCode="0.0">
                  <c:v>5.8299766966000002</c:v>
                </c:pt>
                <c:pt idx="436" formatCode="0.0">
                  <c:v>4.9895020887000001</c:v>
                </c:pt>
                <c:pt idx="437" formatCode="0.0">
                  <c:v>4.5614595551999999</c:v>
                </c:pt>
                <c:pt idx="438" formatCode="0.0">
                  <c:v>4.3668175960999998</c:v>
                </c:pt>
                <c:pt idx="439" formatCode="0.0">
                  <c:v>4.2721733426000004</c:v>
                </c:pt>
                <c:pt idx="440" formatCode="0.0">
                  <c:v>4.3690207704999997</c:v>
                </c:pt>
                <c:pt idx="441" formatCode="0.0">
                  <c:v>4.2634600397</c:v>
                </c:pt>
                <c:pt idx="442" formatCode="0.0">
                  <c:v>4.0048403415999996</c:v>
                </c:pt>
                <c:pt idx="443" formatCode="0.0">
                  <c:v>3.8468923174</c:v>
                </c:pt>
                <c:pt idx="444" formatCode="0.0">
                  <c:v>3.6196787854000001</c:v>
                </c:pt>
                <c:pt idx="659" formatCode="0.0">
                  <c:v>#N/A</c:v>
                </c:pt>
              </c:numCache>
            </c:numRef>
          </c:val>
          <c:smooth val="0"/>
          <c:extLst xmlns:c15="http://schemas.microsoft.com/office/drawing/2012/chart">
            <c:ext xmlns:c16="http://schemas.microsoft.com/office/drawing/2014/chart" uri="{C3380CC4-5D6E-409C-BE32-E72D297353CC}">
              <c16:uniqueId val="{00000002-114A-4F3F-A7CE-8C3B24970508}"/>
            </c:ext>
          </c:extLst>
        </c:ser>
        <c:ser>
          <c:idx val="4"/>
          <c:order val="5"/>
          <c:tx>
            <c:strRef>
              <c:f>TIPRONSA!$L$7</c:f>
              <c:strCache>
                <c:ptCount val="1"/>
                <c:pt idx="0">
                  <c:v>1.5%</c:v>
                </c:pt>
              </c:strCache>
            </c:strRef>
          </c:tx>
          <c:marker>
            <c:symbol val="none"/>
          </c:marker>
          <c:dLbls>
            <c:dLbl>
              <c:idx val="143"/>
              <c:layout>
                <c:manualLayout>
                  <c:x val="0"/>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114A-4F3F-A7CE-8C3B24970508}"/>
                </c:ext>
              </c:extLst>
            </c:dLbl>
            <c:dLbl>
              <c:idx val="176"/>
              <c:layout>
                <c:manualLayout>
                  <c:x val="-1.039292604736326E-16"/>
                  <c:y val="-5.55555555555555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114A-4F3F-A7CE-8C3B24970508}"/>
                </c:ext>
              </c:extLst>
            </c:dLbl>
            <c:dLbl>
              <c:idx val="274"/>
              <c:layout>
                <c:manualLayout>
                  <c:x val="0"/>
                  <c:y val="2.287581699346399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114A-4F3F-A7CE-8C3B24970508}"/>
                </c:ext>
              </c:extLst>
            </c:dLbl>
            <c:dLbl>
              <c:idx val="334"/>
              <c:layout>
                <c:manualLayout>
                  <c:x val="-1.039292604736326E-16"/>
                  <c:y val="2.28758169934640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114A-4F3F-A7CE-8C3B24970508}"/>
                </c:ext>
              </c:extLst>
            </c:dLbl>
            <c:dLbl>
              <c:idx val="438"/>
              <c:layout>
                <c:manualLayout>
                  <c:x val="0"/>
                  <c:y val="-4.319510898458269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114A-4F3F-A7CE-8C3B24970508}"/>
                </c:ext>
              </c:extLst>
            </c:dLbl>
            <c:dLbl>
              <c:idx val="440"/>
              <c:layout>
                <c:manualLayout>
                  <c:x val="0"/>
                  <c:y val="-2.325890483785223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114A-4F3F-A7CE-8C3B24970508}"/>
                </c:ext>
              </c:extLst>
            </c:dLbl>
            <c:dLbl>
              <c:idx val="442"/>
              <c:layout>
                <c:manualLayout>
                  <c:x val="2.2980251346498996E-2"/>
                  <c:y val="-1.96078431372549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114A-4F3F-A7CE-8C3B24970508}"/>
                </c:ext>
              </c:extLst>
            </c:dLbl>
            <c:dLbl>
              <c:idx val="443"/>
              <c:layout>
                <c:manualLayout>
                  <c:x val="-1.0532493528214745E-16"/>
                  <c:y val="-5.88235294117647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8A29-4E6C-8BD1-2B1959B65BDF}"/>
                </c:ext>
              </c:extLst>
            </c:dLbl>
            <c:dLbl>
              <c:idx val="444"/>
              <c:layout>
                <c:manualLayout>
                  <c:x val="-1.0532493528214745E-16"/>
                  <c:y val="-6.209150326797385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7C1F-4470-A1B4-8E3B39407E8D}"/>
                </c:ext>
              </c:extLst>
            </c:dLbl>
            <c:spPr>
              <a:noFill/>
              <a:ln>
                <a:noFill/>
              </a:ln>
              <a:effectLst/>
            </c:spPr>
            <c:txPr>
              <a:bodyPr wrap="square" lIns="38100" tIns="19050" rIns="38100" bIns="19050" anchor="ctr">
                <a:spAutoFit/>
              </a:bodyPr>
              <a:lstStyle/>
              <a:p>
                <a:pPr>
                  <a:defRPr sz="2000">
                    <a:solidFill>
                      <a:srgbClr val="5F5F5F"/>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TIPRONSA!$L$9:$L$668</c:f>
              <c:numCache>
                <c:formatCode>General</c:formatCode>
                <c:ptCount val="660"/>
                <c:pt idx="444" formatCode="0.0">
                  <c:v>1.4551776262</c:v>
                </c:pt>
                <c:pt idx="659" formatCode="0.0">
                  <c:v>#N/A</c:v>
                </c:pt>
              </c:numCache>
            </c:numRef>
          </c:val>
          <c:smooth val="0"/>
          <c:extLst>
            <c:ext xmlns:c16="http://schemas.microsoft.com/office/drawing/2014/chart" uri="{C3380CC4-5D6E-409C-BE32-E72D297353CC}">
              <c16:uniqueId val="{00000009-114A-4F3F-A7CE-8C3B24970508}"/>
            </c:ext>
          </c:extLst>
        </c:ser>
        <c:ser>
          <c:idx val="7"/>
          <c:order val="6"/>
          <c:tx>
            <c:strRef>
              <c:f>TIPRONSA!$N$7</c:f>
              <c:strCache>
                <c:ptCount val="1"/>
                <c:pt idx="0">
                  <c:v>3.6%</c:v>
                </c:pt>
              </c:strCache>
            </c:strRef>
          </c:tx>
          <c:marker>
            <c:symbol val="none"/>
          </c:marker>
          <c:dLbls>
            <c:dLbl>
              <c:idx val="143"/>
              <c:layout>
                <c:manualLayout>
                  <c:x val="0"/>
                  <c:y val="4.901960784313725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114A-4F3F-A7CE-8C3B24970508}"/>
                </c:ext>
              </c:extLst>
            </c:dLbl>
            <c:dLbl>
              <c:idx val="176"/>
              <c:layout>
                <c:manualLayout>
                  <c:x val="-1.039292604736326E-16"/>
                  <c:y val="1.633986928104572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114A-4F3F-A7CE-8C3B24970508}"/>
                </c:ext>
              </c:extLst>
            </c:dLbl>
            <c:dLbl>
              <c:idx val="214"/>
              <c:layout>
                <c:manualLayout>
                  <c:x val="-1.4172335600908068E-3"/>
                  <c:y val="-3.594771241830065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114A-4F3F-A7CE-8C3B24970508}"/>
                </c:ext>
              </c:extLst>
            </c:dLbl>
            <c:dLbl>
              <c:idx val="274"/>
              <c:layout>
                <c:manualLayout>
                  <c:x val="5.6689342403628117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114A-4F3F-A7CE-8C3B24970508}"/>
                </c:ext>
              </c:extLst>
            </c:dLbl>
            <c:dLbl>
              <c:idx val="323"/>
              <c:layout>
                <c:manualLayout>
                  <c:x val="1.4172335600905991E-3"/>
                  <c:y val="-4.9019607843137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114A-4F3F-A7CE-8C3B24970508}"/>
                </c:ext>
              </c:extLst>
            </c:dLbl>
            <c:dLbl>
              <c:idx val="334"/>
              <c:layout>
                <c:manualLayout>
                  <c:x val="-1.039292604736326E-16"/>
                  <c:y val="-1.633986928104575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114A-4F3F-A7CE-8C3B24970508}"/>
                </c:ext>
              </c:extLst>
            </c:dLbl>
            <c:dLbl>
              <c:idx val="438"/>
              <c:layout>
                <c:manualLayout>
                  <c:x val="1.4362863380441419E-3"/>
                  <c:y val="-0.1096491228070175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114A-4F3F-A7CE-8C3B24970508}"/>
                </c:ext>
              </c:extLst>
            </c:dLbl>
            <c:dLbl>
              <c:idx val="440"/>
              <c:layout>
                <c:manualLayout>
                  <c:x val="0"/>
                  <c:y val="-8.306751727804362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114A-4F3F-A7CE-8C3B24970508}"/>
                </c:ext>
              </c:extLst>
            </c:dLbl>
            <c:dLbl>
              <c:idx val="442"/>
              <c:layout>
                <c:manualLayout>
                  <c:x val="-1.0532493528214745E-16"/>
                  <c:y val="-8.16993464052287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114A-4F3F-A7CE-8C3B24970508}"/>
                </c:ext>
              </c:extLst>
            </c:dLbl>
            <c:dLbl>
              <c:idx val="443"/>
              <c:layout>
                <c:manualLayout>
                  <c:x val="-1.0532493528214745E-16"/>
                  <c:y val="-0.1013071895424836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8A29-4E6C-8BD1-2B1959B65BDF}"/>
                </c:ext>
              </c:extLst>
            </c:dLbl>
            <c:dLbl>
              <c:idx val="444"/>
              <c:layout>
                <c:manualLayout>
                  <c:x val="-2.8725314183124929E-3"/>
                  <c:y val="-8.496732026143788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7C1F-4470-A1B4-8E3B39407E8D}"/>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TIPRONSA!$N$9:$N$668</c:f>
              <c:numCache>
                <c:formatCode>General</c:formatCode>
                <c:ptCount val="660"/>
                <c:pt idx="444" formatCode="0.0">
                  <c:v>3.6196787854000001</c:v>
                </c:pt>
                <c:pt idx="659" formatCode="0.0">
                  <c:v>#N/A</c:v>
                </c:pt>
              </c:numCache>
            </c:numRef>
          </c:val>
          <c:smooth val="0"/>
          <c:extLst>
            <c:ext xmlns:c16="http://schemas.microsoft.com/office/drawing/2014/chart" uri="{C3380CC4-5D6E-409C-BE32-E72D297353CC}">
              <c16:uniqueId val="{00000012-114A-4F3F-A7CE-8C3B24970508}"/>
            </c:ext>
          </c:extLst>
        </c:ser>
        <c:ser>
          <c:idx val="8"/>
          <c:order val="8"/>
          <c:tx>
            <c:v>12/12 Forecast</c:v>
          </c:tx>
          <c:spPr>
            <a:ln>
              <a:noFill/>
            </a:ln>
          </c:spPr>
          <c:marker>
            <c:symbol val="circle"/>
            <c:size val="8"/>
            <c:spPr>
              <a:solidFill>
                <a:srgbClr val="08A685"/>
              </a:solidFill>
              <a:ln>
                <a:solidFill>
                  <a:srgbClr val="05715A"/>
                </a:solidFill>
              </a:ln>
            </c:spPr>
          </c:marker>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TIPRONSA!$T$9:$T$668</c:f>
              <c:numCache>
                <c:formatCode>General</c:formatCode>
                <c:ptCount val="660"/>
                <c:pt idx="0" formatCode="0.0">
                  <c:v>0</c:v>
                </c:pt>
                <c:pt idx="446" formatCode="0.0">
                  <c:v>2.9</c:v>
                </c:pt>
                <c:pt idx="449" formatCode="0.0">
                  <c:v>2.0499999999999998</c:v>
                </c:pt>
                <c:pt idx="452" formatCode="0.0">
                  <c:v>1.1000000000000001</c:v>
                </c:pt>
                <c:pt idx="455" formatCode="0.0">
                  <c:v>0.1</c:v>
                </c:pt>
                <c:pt idx="458" formatCode="0.0">
                  <c:v>-1.1000000000000001</c:v>
                </c:pt>
                <c:pt idx="461" formatCode="0.0">
                  <c:v>-2</c:v>
                </c:pt>
                <c:pt idx="464" formatCode="0.0">
                  <c:v>-2.6</c:v>
                </c:pt>
                <c:pt idx="467" formatCode="0.0">
                  <c:v>-2.25</c:v>
                </c:pt>
                <c:pt idx="470" formatCode="0.0">
                  <c:v>-0.95</c:v>
                </c:pt>
                <c:pt idx="473" formatCode="0.0">
                  <c:v>0.25</c:v>
                </c:pt>
                <c:pt idx="476" formatCode="0.0">
                  <c:v>1.55</c:v>
                </c:pt>
                <c:pt idx="479" formatCode="0.0">
                  <c:v>2.65</c:v>
                </c:pt>
                <c:pt idx="659" formatCode="0.0">
                  <c:v>#N/A</c:v>
                </c:pt>
              </c:numCache>
            </c:numRef>
          </c:val>
          <c:smooth val="0"/>
          <c:extLst>
            <c:ext xmlns:c16="http://schemas.microsoft.com/office/drawing/2014/chart" uri="{C3380CC4-5D6E-409C-BE32-E72D297353CC}">
              <c16:uniqueId val="{00000013-114A-4F3F-A7CE-8C3B24970508}"/>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1"/>
          <c:order val="3"/>
          <c:tx>
            <c:v>3MMA</c:v>
          </c:tx>
          <c:spPr>
            <a:ln w="38100">
              <a:solidFill>
                <a:srgbClr val="5F5F5F"/>
              </a:solidFill>
            </a:ln>
          </c:spPr>
          <c:marker>
            <c:symbol val="none"/>
          </c:marker>
          <c:dLbls>
            <c:delete val="1"/>
          </c:dLbls>
          <c:cat>
            <c:multiLvlStrRef>
              <c:f>#REF!</c:f>
            </c:multiLvlStrRef>
          </c:cat>
          <c:val>
            <c:numRef>
              <c:f>TIPRONSA!$F$9:$F$668</c:f>
              <c:numCache>
                <c:formatCode>General</c:formatCode>
                <c:ptCount val="660"/>
                <c:pt idx="0" formatCode="0.0">
                  <c:v>0</c:v>
                </c:pt>
                <c:pt idx="2" formatCode="0.0">
                  <c:v>55.690966666599998</c:v>
                </c:pt>
                <c:pt idx="3" formatCode="0.0">
                  <c:v>55.415466666599997</c:v>
                </c:pt>
                <c:pt idx="4" formatCode="0.0">
                  <c:v>54.977200000000003</c:v>
                </c:pt>
                <c:pt idx="5" formatCode="0.0">
                  <c:v>55.164833333300002</c:v>
                </c:pt>
                <c:pt idx="6" formatCode="0.0">
                  <c:v>54.795166666599997</c:v>
                </c:pt>
                <c:pt idx="7" formatCode="0.0">
                  <c:v>55.060200000000002</c:v>
                </c:pt>
                <c:pt idx="8" formatCode="0.0">
                  <c:v>55.1488666666</c:v>
                </c:pt>
                <c:pt idx="9" formatCode="0.0">
                  <c:v>55.810333333300001</c:v>
                </c:pt>
                <c:pt idx="10" formatCode="0.0">
                  <c:v>55.799633333300001</c:v>
                </c:pt>
                <c:pt idx="11" formatCode="0.0">
                  <c:v>55.646799999999999</c:v>
                </c:pt>
                <c:pt idx="12" formatCode="0.0">
                  <c:v>55.7056333333</c:v>
                </c:pt>
                <c:pt idx="13" formatCode="0.0">
                  <c:v>56.363100000000003</c:v>
                </c:pt>
                <c:pt idx="14" formatCode="0.0">
                  <c:v>56.969866666599998</c:v>
                </c:pt>
                <c:pt idx="15" formatCode="0.0">
                  <c:v>57.184966666599998</c:v>
                </c:pt>
                <c:pt idx="16" formatCode="0.0">
                  <c:v>57.128333333299999</c:v>
                </c:pt>
                <c:pt idx="17" formatCode="0.0">
                  <c:v>57.642133333300002</c:v>
                </c:pt>
                <c:pt idx="18" formatCode="0.0">
                  <c:v>57.753166666600002</c:v>
                </c:pt>
                <c:pt idx="19" formatCode="0.0">
                  <c:v>58.438433333299997</c:v>
                </c:pt>
                <c:pt idx="20" formatCode="0.0">
                  <c:v>58.6548666666</c:v>
                </c:pt>
                <c:pt idx="21" formatCode="0.0">
                  <c:v>59.746566666600003</c:v>
                </c:pt>
                <c:pt idx="22" formatCode="0.0">
                  <c:v>59.929499999999997</c:v>
                </c:pt>
                <c:pt idx="23" formatCode="0.0">
                  <c:v>59.939066666599999</c:v>
                </c:pt>
                <c:pt idx="24" formatCode="0.0">
                  <c:v>59.941266666600001</c:v>
                </c:pt>
                <c:pt idx="25" formatCode="0.0">
                  <c:v>60.349833333299998</c:v>
                </c:pt>
                <c:pt idx="26" formatCode="0.0">
                  <c:v>60.842700000000001</c:v>
                </c:pt>
                <c:pt idx="27" formatCode="0.0">
                  <c:v>60.948833333300001</c:v>
                </c:pt>
                <c:pt idx="28" formatCode="0.0">
                  <c:v>60.804333333300001</c:v>
                </c:pt>
                <c:pt idx="29" formatCode="0.0">
                  <c:v>61.2298333333</c:v>
                </c:pt>
                <c:pt idx="30" formatCode="0.0">
                  <c:v>61.024533333299999</c:v>
                </c:pt>
                <c:pt idx="31" formatCode="0.0">
                  <c:v>61.512766666600001</c:v>
                </c:pt>
                <c:pt idx="32" formatCode="0.0">
                  <c:v>61.500399999999999</c:v>
                </c:pt>
                <c:pt idx="33" formatCode="0.0">
                  <c:v>62.268000000000001</c:v>
                </c:pt>
                <c:pt idx="34" formatCode="0.0">
                  <c:v>62.078699999999998</c:v>
                </c:pt>
                <c:pt idx="35" formatCode="0.0">
                  <c:v>61.7008666666</c:v>
                </c:pt>
                <c:pt idx="36" formatCode="0.0">
                  <c:v>61.585000000000001</c:v>
                </c:pt>
                <c:pt idx="37" formatCode="0.0">
                  <c:v>61.8258666666</c:v>
                </c:pt>
                <c:pt idx="38" formatCode="0.0">
                  <c:v>62.067733333299998</c:v>
                </c:pt>
                <c:pt idx="39" formatCode="0.0">
                  <c:v>62.0911333333</c:v>
                </c:pt>
                <c:pt idx="40" formatCode="0.0">
                  <c:v>61.747700000000002</c:v>
                </c:pt>
                <c:pt idx="41" formatCode="0.0">
                  <c:v>62.054433333299997</c:v>
                </c:pt>
                <c:pt idx="42" formatCode="0.0">
                  <c:v>61.318933333300002</c:v>
                </c:pt>
                <c:pt idx="43" formatCode="0.0">
                  <c:v>61.729666666599996</c:v>
                </c:pt>
                <c:pt idx="44" formatCode="0.0">
                  <c:v>61.623366666599999</c:v>
                </c:pt>
                <c:pt idx="45" formatCode="0.0">
                  <c:v>62.4083333333</c:v>
                </c:pt>
                <c:pt idx="46" formatCode="0.0">
                  <c:v>62.094733333299999</c:v>
                </c:pt>
                <c:pt idx="47" formatCode="0.0">
                  <c:v>61.747300000000003</c:v>
                </c:pt>
                <c:pt idx="48" formatCode="0.0">
                  <c:v>61.510100000000001</c:v>
                </c:pt>
                <c:pt idx="49" formatCode="0.0">
                  <c:v>61.816333333300001</c:v>
                </c:pt>
                <c:pt idx="50" formatCode="0.0">
                  <c:v>62.2288</c:v>
                </c:pt>
                <c:pt idx="51" formatCode="0.0">
                  <c:v>62.221533333300002</c:v>
                </c:pt>
                <c:pt idx="52" formatCode="0.0">
                  <c:v>62.119133333299999</c:v>
                </c:pt>
                <c:pt idx="53" formatCode="0.0">
                  <c:v>62.535833333299998</c:v>
                </c:pt>
                <c:pt idx="54" formatCode="0.0">
                  <c:v>62.578633333299997</c:v>
                </c:pt>
                <c:pt idx="55" formatCode="0.0">
                  <c:v>63.122666666599997</c:v>
                </c:pt>
                <c:pt idx="56" formatCode="0.0">
                  <c:v>63.1946666666</c:v>
                </c:pt>
                <c:pt idx="57" formatCode="0.0">
                  <c:v>63.766866666600002</c:v>
                </c:pt>
                <c:pt idx="58" formatCode="0.0">
                  <c:v>63.067933333299997</c:v>
                </c:pt>
                <c:pt idx="59" formatCode="0.0">
                  <c:v>61.926366666600003</c:v>
                </c:pt>
                <c:pt idx="60" formatCode="0.0">
                  <c:v>61.177066666599998</c:v>
                </c:pt>
                <c:pt idx="61" formatCode="0.0">
                  <c:v>60.9113333333</c:v>
                </c:pt>
                <c:pt idx="62" formatCode="0.0">
                  <c:v>60.703533333300001</c:v>
                </c:pt>
                <c:pt idx="63" formatCode="0.0">
                  <c:v>60.403933333300003</c:v>
                </c:pt>
                <c:pt idx="64" formatCode="0.0">
                  <c:v>60.314833333300001</c:v>
                </c:pt>
                <c:pt idx="65" formatCode="0.0">
                  <c:v>61.211300000000001</c:v>
                </c:pt>
                <c:pt idx="66" formatCode="0.0">
                  <c:v>61.351266666599997</c:v>
                </c:pt>
                <c:pt idx="67" formatCode="0.0">
                  <c:v>62.085433333300003</c:v>
                </c:pt>
                <c:pt idx="68" formatCode="0.0">
                  <c:v>62.287100000000002</c:v>
                </c:pt>
                <c:pt idx="69" formatCode="0.0">
                  <c:v>63.089733333300003</c:v>
                </c:pt>
                <c:pt idx="70" formatCode="0.0">
                  <c:v>62.789099999999998</c:v>
                </c:pt>
                <c:pt idx="71" formatCode="0.0">
                  <c:v>61.9919666666</c:v>
                </c:pt>
                <c:pt idx="72" formatCode="0.0">
                  <c:v>61.421966666599999</c:v>
                </c:pt>
                <c:pt idx="73" formatCode="0.0">
                  <c:v>61.515766666600001</c:v>
                </c:pt>
                <c:pt idx="74" formatCode="0.0">
                  <c:v>62.1018333333</c:v>
                </c:pt>
                <c:pt idx="75" formatCode="0.0">
                  <c:v>62.401000000000003</c:v>
                </c:pt>
                <c:pt idx="76" formatCode="0.0">
                  <c:v>62.5792</c:v>
                </c:pt>
                <c:pt idx="77" formatCode="0.0">
                  <c:v>63.0974</c:v>
                </c:pt>
                <c:pt idx="78" formatCode="0.0">
                  <c:v>63.166733333300002</c:v>
                </c:pt>
                <c:pt idx="79" formatCode="0.0">
                  <c:v>63.725733333299999</c:v>
                </c:pt>
                <c:pt idx="80" formatCode="0.0">
                  <c:v>63.779899999999998</c:v>
                </c:pt>
                <c:pt idx="81" formatCode="0.0">
                  <c:v>64.609166666600004</c:v>
                </c:pt>
                <c:pt idx="82" formatCode="0.0">
                  <c:v>64.602966666599997</c:v>
                </c:pt>
                <c:pt idx="83" formatCode="0.0">
                  <c:v>64.416733333300002</c:v>
                </c:pt>
                <c:pt idx="84" formatCode="0.0">
                  <c:v>64.234700000000004</c:v>
                </c:pt>
                <c:pt idx="85" formatCode="0.0">
                  <c:v>64.534999999999997</c:v>
                </c:pt>
                <c:pt idx="86" formatCode="0.0">
                  <c:v>64.967699999999994</c:v>
                </c:pt>
                <c:pt idx="87" formatCode="0.0">
                  <c:v>64.960333333299999</c:v>
                </c:pt>
                <c:pt idx="88" formatCode="0.0">
                  <c:v>64.655699999999996</c:v>
                </c:pt>
                <c:pt idx="89" formatCode="0.0">
                  <c:v>64.9556333333</c:v>
                </c:pt>
                <c:pt idx="90" formatCode="0.0">
                  <c:v>64.8245</c:v>
                </c:pt>
                <c:pt idx="91" formatCode="0.0">
                  <c:v>65.421033333300002</c:v>
                </c:pt>
                <c:pt idx="92" formatCode="0.0">
                  <c:v>65.509600000000006</c:v>
                </c:pt>
                <c:pt idx="93" formatCode="0.0">
                  <c:v>66.424233333299995</c:v>
                </c:pt>
                <c:pt idx="94" formatCode="0.0">
                  <c:v>66.442366666599995</c:v>
                </c:pt>
                <c:pt idx="95" formatCode="0.0">
                  <c:v>66.281800000000004</c:v>
                </c:pt>
                <c:pt idx="96" formatCode="0.0">
                  <c:v>66.240533333299993</c:v>
                </c:pt>
                <c:pt idx="97" formatCode="0.0">
                  <c:v>66.558566666600001</c:v>
                </c:pt>
                <c:pt idx="98" formatCode="0.0">
                  <c:v>67.212699999999998</c:v>
                </c:pt>
                <c:pt idx="99" formatCode="0.0">
                  <c:v>67.429699999999997</c:v>
                </c:pt>
                <c:pt idx="100" formatCode="0.0">
                  <c:v>67.594366666599996</c:v>
                </c:pt>
                <c:pt idx="101" formatCode="0.0">
                  <c:v>68.274366666600002</c:v>
                </c:pt>
                <c:pt idx="102" formatCode="0.0">
                  <c:v>68.259366666600002</c:v>
                </c:pt>
                <c:pt idx="103" formatCode="0.0">
                  <c:v>69.114900000000006</c:v>
                </c:pt>
                <c:pt idx="104" formatCode="0.0">
                  <c:v>69.372900000000001</c:v>
                </c:pt>
                <c:pt idx="105" formatCode="0.0">
                  <c:v>70.605566666599998</c:v>
                </c:pt>
                <c:pt idx="106" formatCode="0.0">
                  <c:v>70.693166666600007</c:v>
                </c:pt>
                <c:pt idx="107" formatCode="0.0">
                  <c:v>70.633499999999998</c:v>
                </c:pt>
                <c:pt idx="108" formatCode="0.0">
                  <c:v>70.6060666666</c:v>
                </c:pt>
                <c:pt idx="109" formatCode="0.0">
                  <c:v>70.961766666599999</c:v>
                </c:pt>
                <c:pt idx="110" formatCode="0.0">
                  <c:v>71.425566666600005</c:v>
                </c:pt>
                <c:pt idx="111" formatCode="0.0">
                  <c:v>71.197366666600004</c:v>
                </c:pt>
                <c:pt idx="112" formatCode="0.0">
                  <c:v>70.922600000000003</c:v>
                </c:pt>
                <c:pt idx="113" formatCode="0.0">
                  <c:v>71.334633333300005</c:v>
                </c:pt>
                <c:pt idx="114" formatCode="0.0">
                  <c:v>71.307933333299999</c:v>
                </c:pt>
                <c:pt idx="115" formatCode="0.0">
                  <c:v>72.262</c:v>
                </c:pt>
                <c:pt idx="116" formatCode="0.0">
                  <c:v>72.604066666600005</c:v>
                </c:pt>
                <c:pt idx="117" formatCode="0.0">
                  <c:v>73.717333333300004</c:v>
                </c:pt>
                <c:pt idx="118" formatCode="0.0">
                  <c:v>73.444699999999997</c:v>
                </c:pt>
                <c:pt idx="119" formatCode="0.0">
                  <c:v>72.899366666600002</c:v>
                </c:pt>
                <c:pt idx="120" formatCode="0.0">
                  <c:v>72.472433333300003</c:v>
                </c:pt>
                <c:pt idx="121" formatCode="0.0">
                  <c:v>72.834466666599994</c:v>
                </c:pt>
                <c:pt idx="122" formatCode="0.0">
                  <c:v>73.356933333300006</c:v>
                </c:pt>
                <c:pt idx="123" formatCode="0.0">
                  <c:v>73.751566666599999</c:v>
                </c:pt>
                <c:pt idx="124" formatCode="0.0">
                  <c:v>73.754099999999994</c:v>
                </c:pt>
                <c:pt idx="125" formatCode="0.0">
                  <c:v>74.6554</c:v>
                </c:pt>
                <c:pt idx="126" formatCode="0.0">
                  <c:v>74.758200000000002</c:v>
                </c:pt>
                <c:pt idx="127" formatCode="0.0">
                  <c:v>75.819766666600003</c:v>
                </c:pt>
                <c:pt idx="128" formatCode="0.0">
                  <c:v>76.227166666599999</c:v>
                </c:pt>
                <c:pt idx="129" formatCode="0.0">
                  <c:v>77.442733333299998</c:v>
                </c:pt>
                <c:pt idx="130" formatCode="0.0">
                  <c:v>77.4643666666</c:v>
                </c:pt>
                <c:pt idx="131" formatCode="0.0">
                  <c:v>77.090866666599993</c:v>
                </c:pt>
                <c:pt idx="132" formatCode="0.0">
                  <c:v>77.037133333300005</c:v>
                </c:pt>
                <c:pt idx="133" formatCode="0.0">
                  <c:v>77.566566666599996</c:v>
                </c:pt>
                <c:pt idx="134" formatCode="0.0">
                  <c:v>78.407933333299994</c:v>
                </c:pt>
                <c:pt idx="135" formatCode="0.0">
                  <c:v>78.924366666599994</c:v>
                </c:pt>
                <c:pt idx="136" formatCode="0.0">
                  <c:v>78.912499999999994</c:v>
                </c:pt>
                <c:pt idx="137" formatCode="0.0">
                  <c:v>79.446633333299999</c:v>
                </c:pt>
                <c:pt idx="138" formatCode="0.0">
                  <c:v>79.204499999999996</c:v>
                </c:pt>
                <c:pt idx="139" formatCode="0.0">
                  <c:v>80.396366666600002</c:v>
                </c:pt>
                <c:pt idx="140" formatCode="0.0">
                  <c:v>81.249899999999997</c:v>
                </c:pt>
                <c:pt idx="141" formatCode="0.0">
                  <c:v>83.205833333300006</c:v>
                </c:pt>
                <c:pt idx="142" formatCode="0.0">
                  <c:v>83.8136666666</c:v>
                </c:pt>
                <c:pt idx="143" formatCode="0.0">
                  <c:v>83.886799999999994</c:v>
                </c:pt>
                <c:pt idx="144" formatCode="0.0">
                  <c:v>83.810333333299994</c:v>
                </c:pt>
                <c:pt idx="145" formatCode="0.0">
                  <c:v>84.006133333299999</c:v>
                </c:pt>
                <c:pt idx="146" formatCode="0.0">
                  <c:v>84.517600000000002</c:v>
                </c:pt>
                <c:pt idx="147" formatCode="0.0">
                  <c:v>84.463499999999996</c:v>
                </c:pt>
                <c:pt idx="148" formatCode="0.0">
                  <c:v>84.444100000000006</c:v>
                </c:pt>
                <c:pt idx="149" formatCode="0.0">
                  <c:v>84.603533333300007</c:v>
                </c:pt>
                <c:pt idx="150" formatCode="0.0">
                  <c:v>84.3854333333</c:v>
                </c:pt>
                <c:pt idx="151" formatCode="0.0">
                  <c:v>85.3012666666</c:v>
                </c:pt>
                <c:pt idx="152" formatCode="0.0">
                  <c:v>85.693200000000004</c:v>
                </c:pt>
                <c:pt idx="153" formatCode="0.0">
                  <c:v>87.384500000000003</c:v>
                </c:pt>
                <c:pt idx="154" formatCode="0.0">
                  <c:v>87.235733333300004</c:v>
                </c:pt>
                <c:pt idx="155" formatCode="0.0">
                  <c:v>87.130533333299994</c:v>
                </c:pt>
                <c:pt idx="156" formatCode="0.0">
                  <c:v>86.800933333299994</c:v>
                </c:pt>
                <c:pt idx="157" formatCode="0.0">
                  <c:v>87.105066666599996</c:v>
                </c:pt>
                <c:pt idx="158" formatCode="0.0">
                  <c:v>87.892966666600003</c:v>
                </c:pt>
                <c:pt idx="159" formatCode="0.0">
                  <c:v>88.043133333300005</c:v>
                </c:pt>
                <c:pt idx="160" formatCode="0.0">
                  <c:v>88.138099999999994</c:v>
                </c:pt>
                <c:pt idx="161" formatCode="0.0">
                  <c:v>88.565866666600002</c:v>
                </c:pt>
                <c:pt idx="162" formatCode="0.0">
                  <c:v>88.393933333299998</c:v>
                </c:pt>
                <c:pt idx="163" formatCode="0.0">
                  <c:v>89.354366666600001</c:v>
                </c:pt>
                <c:pt idx="164" formatCode="0.0">
                  <c:v>89.387566666599994</c:v>
                </c:pt>
                <c:pt idx="165" formatCode="0.0">
                  <c:v>90.993600000000001</c:v>
                </c:pt>
                <c:pt idx="166" formatCode="0.0">
                  <c:v>90.974199999999996</c:v>
                </c:pt>
                <c:pt idx="167" formatCode="0.0">
                  <c:v>91.124266666599993</c:v>
                </c:pt>
                <c:pt idx="168" formatCode="0.0">
                  <c:v>90.852366666600005</c:v>
                </c:pt>
                <c:pt idx="169" formatCode="0.0">
                  <c:v>91.049033333300002</c:v>
                </c:pt>
                <c:pt idx="170" formatCode="0.0">
                  <c:v>91.769733333299996</c:v>
                </c:pt>
                <c:pt idx="171" formatCode="0.0">
                  <c:v>92.146299999999997</c:v>
                </c:pt>
                <c:pt idx="172" formatCode="0.0">
                  <c:v>92.369466666600005</c:v>
                </c:pt>
                <c:pt idx="173" formatCode="0.0">
                  <c:v>93.038166666600006</c:v>
                </c:pt>
                <c:pt idx="174" formatCode="0.0">
                  <c:v>92.631233333300003</c:v>
                </c:pt>
                <c:pt idx="175" formatCode="0.0">
                  <c:v>93.279933333299994</c:v>
                </c:pt>
                <c:pt idx="176" formatCode="0.0">
                  <c:v>93.105066666599996</c:v>
                </c:pt>
                <c:pt idx="177" formatCode="0.0">
                  <c:v>94.154300000000006</c:v>
                </c:pt>
                <c:pt idx="178" formatCode="0.0">
                  <c:v>93.677933333300004</c:v>
                </c:pt>
                <c:pt idx="179" formatCode="0.0">
                  <c:v>92.873833333299999</c:v>
                </c:pt>
                <c:pt idx="180" formatCode="0.0">
                  <c:v>91.963766666599994</c:v>
                </c:pt>
                <c:pt idx="181" formatCode="0.0">
                  <c:v>91.442766666599994</c:v>
                </c:pt>
                <c:pt idx="182" formatCode="0.0">
                  <c:v>91.400599999999997</c:v>
                </c:pt>
                <c:pt idx="183" formatCode="0.0">
                  <c:v>90.714100000000002</c:v>
                </c:pt>
                <c:pt idx="184" formatCode="0.0">
                  <c:v>90.250766666600001</c:v>
                </c:pt>
                <c:pt idx="185" formatCode="0.0">
                  <c:v>90.1856666666</c:v>
                </c:pt>
                <c:pt idx="186" formatCode="0.0">
                  <c:v>89.7072</c:v>
                </c:pt>
                <c:pt idx="187" formatCode="0.0">
                  <c:v>90.128266666599998</c:v>
                </c:pt>
                <c:pt idx="188" formatCode="0.0">
                  <c:v>89.579133333300007</c:v>
                </c:pt>
                <c:pt idx="189" formatCode="0.0">
                  <c:v>90.116466666600004</c:v>
                </c:pt>
                <c:pt idx="190" formatCode="0.0">
                  <c:v>88.989933333300002</c:v>
                </c:pt>
                <c:pt idx="191" formatCode="0.0">
                  <c:v>87.966533333300006</c:v>
                </c:pt>
                <c:pt idx="192" formatCode="0.0">
                  <c:v>87.445266666600006</c:v>
                </c:pt>
                <c:pt idx="193" formatCode="0.0">
                  <c:v>87.648899999999998</c:v>
                </c:pt>
                <c:pt idx="194" formatCode="0.0">
                  <c:v>88.489500000000007</c:v>
                </c:pt>
                <c:pt idx="195" formatCode="0.0">
                  <c:v>88.899566666599995</c:v>
                </c:pt>
                <c:pt idx="196" formatCode="0.0">
                  <c:v>89.255300000000005</c:v>
                </c:pt>
                <c:pt idx="197" formatCode="0.0">
                  <c:v>90.341033333300004</c:v>
                </c:pt>
                <c:pt idx="198" formatCode="0.0">
                  <c:v>90.2042</c:v>
                </c:pt>
                <c:pt idx="199" formatCode="0.0">
                  <c:v>91.271466666600006</c:v>
                </c:pt>
                <c:pt idx="200" formatCode="0.0">
                  <c:v>91.094499999999996</c:v>
                </c:pt>
                <c:pt idx="201" formatCode="0.0">
                  <c:v>92.045466666600007</c:v>
                </c:pt>
                <c:pt idx="202" formatCode="0.0">
                  <c:v>91.312033333299993</c:v>
                </c:pt>
                <c:pt idx="203" formatCode="0.0">
                  <c:v>90.334400000000002</c:v>
                </c:pt>
                <c:pt idx="204" formatCode="0.0">
                  <c:v>89.974166666599999</c:v>
                </c:pt>
                <c:pt idx="205" formatCode="0.0">
                  <c:v>90.244299999999996</c:v>
                </c:pt>
                <c:pt idx="206" formatCode="0.0">
                  <c:v>91.016599999999997</c:v>
                </c:pt>
                <c:pt idx="207" formatCode="0.0">
                  <c:v>90.698466666599998</c:v>
                </c:pt>
                <c:pt idx="208" formatCode="0.0">
                  <c:v>90.259</c:v>
                </c:pt>
                <c:pt idx="209" formatCode="0.0">
                  <c:v>90.525533333300004</c:v>
                </c:pt>
                <c:pt idx="210" formatCode="0.0">
                  <c:v>90.309299999999993</c:v>
                </c:pt>
                <c:pt idx="211" formatCode="0.0">
                  <c:v>91.321600000000004</c:v>
                </c:pt>
                <c:pt idx="212" formatCode="0.0">
                  <c:v>91.493133333299994</c:v>
                </c:pt>
                <c:pt idx="213" formatCode="0.0">
                  <c:v>92.721599999999995</c:v>
                </c:pt>
                <c:pt idx="214" formatCode="0.0">
                  <c:v>92.394133333300005</c:v>
                </c:pt>
                <c:pt idx="215" formatCode="0.0">
                  <c:v>91.810966666599995</c:v>
                </c:pt>
                <c:pt idx="216" formatCode="0.0">
                  <c:v>91.456533333300001</c:v>
                </c:pt>
                <c:pt idx="217" formatCode="0.0">
                  <c:v>91.807666666599999</c:v>
                </c:pt>
                <c:pt idx="218" formatCode="0.0">
                  <c:v>92.439300000000003</c:v>
                </c:pt>
                <c:pt idx="219" formatCode="0.0">
                  <c:v>92.559966666600005</c:v>
                </c:pt>
                <c:pt idx="220" formatCode="0.0">
                  <c:v>92.582966666600001</c:v>
                </c:pt>
                <c:pt idx="221" formatCode="0.0">
                  <c:v>93.208566666600007</c:v>
                </c:pt>
                <c:pt idx="222" formatCode="0.0">
                  <c:v>93.382099999999994</c:v>
                </c:pt>
                <c:pt idx="223" formatCode="0.0">
                  <c:v>94.254300000000001</c:v>
                </c:pt>
                <c:pt idx="224" formatCode="0.0">
                  <c:v>94.2160666666</c:v>
                </c:pt>
                <c:pt idx="225" formatCode="0.0">
                  <c:v>95.268900000000002</c:v>
                </c:pt>
                <c:pt idx="226" formatCode="0.0">
                  <c:v>94.828000000000003</c:v>
                </c:pt>
                <c:pt idx="227" formatCode="0.0">
                  <c:v>94.697633333300004</c:v>
                </c:pt>
                <c:pt idx="228" formatCode="0.0">
                  <c:v>94.568833333300006</c:v>
                </c:pt>
                <c:pt idx="229" formatCode="0.0">
                  <c:v>95.1491333333</c:v>
                </c:pt>
                <c:pt idx="230" formatCode="0.0">
                  <c:v>95.768866666600005</c:v>
                </c:pt>
                <c:pt idx="231" formatCode="0.0">
                  <c:v>96.0806333333</c:v>
                </c:pt>
                <c:pt idx="232" formatCode="0.0">
                  <c:v>96.102566666599998</c:v>
                </c:pt>
                <c:pt idx="233" formatCode="0.0">
                  <c:v>97.083799999999997</c:v>
                </c:pt>
                <c:pt idx="234" formatCode="0.0">
                  <c:v>97.063800000000001</c:v>
                </c:pt>
                <c:pt idx="235" formatCode="0.0">
                  <c:v>98.118533333299993</c:v>
                </c:pt>
                <c:pt idx="236" formatCode="0.0">
                  <c:v>97.268366666600002</c:v>
                </c:pt>
                <c:pt idx="237" formatCode="0.0">
                  <c:v>97.698666666600005</c:v>
                </c:pt>
                <c:pt idx="238" formatCode="0.0">
                  <c:v>96.873800000000003</c:v>
                </c:pt>
                <c:pt idx="239" formatCode="0.0">
                  <c:v>96.966566666600002</c:v>
                </c:pt>
                <c:pt idx="240" formatCode="0.0">
                  <c:v>96.821866666600002</c:v>
                </c:pt>
                <c:pt idx="241" formatCode="0.0">
                  <c:v>97.012333333300006</c:v>
                </c:pt>
                <c:pt idx="242" formatCode="0.0">
                  <c:v>97.506866666600004</c:v>
                </c:pt>
                <c:pt idx="243" formatCode="0.0">
                  <c:v>97.5715</c:v>
                </c:pt>
                <c:pt idx="244" formatCode="0.0">
                  <c:v>97.840366666600005</c:v>
                </c:pt>
                <c:pt idx="245" formatCode="0.0">
                  <c:v>98.811099999999996</c:v>
                </c:pt>
                <c:pt idx="246" formatCode="0.0">
                  <c:v>99.374866666599999</c:v>
                </c:pt>
                <c:pt idx="247" formatCode="0.0">
                  <c:v>100.6192666666</c:v>
                </c:pt>
                <c:pt idx="248" formatCode="0.0">
                  <c:v>100.3987666666</c:v>
                </c:pt>
                <c:pt idx="249" formatCode="0.0">
                  <c:v>100.7984</c:v>
                </c:pt>
                <c:pt idx="250" formatCode="0.0">
                  <c:v>99.6628333333</c:v>
                </c:pt>
                <c:pt idx="251" formatCode="0.0">
                  <c:v>99.183133333300006</c:v>
                </c:pt>
                <c:pt idx="252" formatCode="0.0">
                  <c:v>98.7407333333</c:v>
                </c:pt>
                <c:pt idx="253" formatCode="0.0">
                  <c:v>99.206599999999995</c:v>
                </c:pt>
                <c:pt idx="254" formatCode="0.0">
                  <c:v>99.718066666599995</c:v>
                </c:pt>
                <c:pt idx="255" formatCode="0.0">
                  <c:v>100.2986666666</c:v>
                </c:pt>
                <c:pt idx="256" formatCode="0.0">
                  <c:v>100.6889666666</c:v>
                </c:pt>
                <c:pt idx="257" formatCode="0.0">
                  <c:v>101.7180333333</c:v>
                </c:pt>
                <c:pt idx="258" formatCode="0.0">
                  <c:v>101.9569333333</c:v>
                </c:pt>
                <c:pt idx="259" formatCode="0.0">
                  <c:v>102.98860000000001</c:v>
                </c:pt>
                <c:pt idx="260" formatCode="0.0">
                  <c:v>102.8457666666</c:v>
                </c:pt>
                <c:pt idx="261" formatCode="0.0">
                  <c:v>103.2432</c:v>
                </c:pt>
                <c:pt idx="262" formatCode="0.0">
                  <c:v>102.37986666659999</c:v>
                </c:pt>
                <c:pt idx="263" formatCode="0.0">
                  <c:v>101.6916666666</c:v>
                </c:pt>
                <c:pt idx="264" formatCode="0.0">
                  <c:v>101.3338</c:v>
                </c:pt>
                <c:pt idx="265" formatCode="0.0">
                  <c:v>101.05329999999999</c:v>
                </c:pt>
                <c:pt idx="266" formatCode="0.0">
                  <c:v>100.8561</c:v>
                </c:pt>
                <c:pt idx="267" formatCode="0.0">
                  <c:v>100.43510000000001</c:v>
                </c:pt>
                <c:pt idx="268" formatCode="0.0">
                  <c:v>99.989000000000004</c:v>
                </c:pt>
                <c:pt idx="269" formatCode="0.0">
                  <c:v>100.34193333330001</c:v>
                </c:pt>
                <c:pt idx="270" formatCode="0.0">
                  <c:v>100.2359</c:v>
                </c:pt>
                <c:pt idx="271" formatCode="0.0">
                  <c:v>100.4691666666</c:v>
                </c:pt>
                <c:pt idx="272" formatCode="0.0">
                  <c:v>98.121866666599999</c:v>
                </c:pt>
                <c:pt idx="273" formatCode="0.0">
                  <c:v>96.564933333300004</c:v>
                </c:pt>
                <c:pt idx="274" formatCode="0.0">
                  <c:v>94.099166666599999</c:v>
                </c:pt>
                <c:pt idx="275" formatCode="0.0">
                  <c:v>92.630099999999999</c:v>
                </c:pt>
                <c:pt idx="276" formatCode="0.0">
                  <c:v>90.414000000000001</c:v>
                </c:pt>
                <c:pt idx="277" formatCode="0.0">
                  <c:v>88.625533333299998</c:v>
                </c:pt>
                <c:pt idx="278" formatCode="0.0">
                  <c:v>87.217433333299994</c:v>
                </c:pt>
                <c:pt idx="279" formatCode="0.0">
                  <c:v>85.880300000000005</c:v>
                </c:pt>
                <c:pt idx="280" formatCode="0.0">
                  <c:v>84.852900000000005</c:v>
                </c:pt>
                <c:pt idx="281" formatCode="0.0">
                  <c:v>84.866799999999998</c:v>
                </c:pt>
                <c:pt idx="282" formatCode="0.0">
                  <c:v>85.4676333333</c:v>
                </c:pt>
                <c:pt idx="283" formatCode="0.0">
                  <c:v>87.004633333300006</c:v>
                </c:pt>
                <c:pt idx="284" formatCode="0.0">
                  <c:v>87.558700000000002</c:v>
                </c:pt>
                <c:pt idx="285" formatCode="0.0">
                  <c:v>88.164933333299999</c:v>
                </c:pt>
                <c:pt idx="286" formatCode="0.0">
                  <c:v>87.664333333299993</c:v>
                </c:pt>
                <c:pt idx="287" formatCode="0.0">
                  <c:v>87.670433333299997</c:v>
                </c:pt>
                <c:pt idx="288" formatCode="0.0">
                  <c:v>88.110366666600001</c:v>
                </c:pt>
                <c:pt idx="289" formatCode="0.0">
                  <c:v>88.677800000000005</c:v>
                </c:pt>
                <c:pt idx="290" formatCode="0.0">
                  <c:v>89.352566666599998</c:v>
                </c:pt>
                <c:pt idx="291" formatCode="0.0">
                  <c:v>89.409266666600004</c:v>
                </c:pt>
                <c:pt idx="292" formatCode="0.0">
                  <c:v>90.033199999999994</c:v>
                </c:pt>
                <c:pt idx="293" formatCode="0.0">
                  <c:v>91.223433333299994</c:v>
                </c:pt>
                <c:pt idx="294" formatCode="0.0">
                  <c:v>92.208699999999993</c:v>
                </c:pt>
                <c:pt idx="295" formatCode="0.0">
                  <c:v>93.471266666600002</c:v>
                </c:pt>
                <c:pt idx="296" formatCode="0.0">
                  <c:v>93.442866666599997</c:v>
                </c:pt>
                <c:pt idx="297" formatCode="0.0">
                  <c:v>93.627099999999999</c:v>
                </c:pt>
                <c:pt idx="298" formatCode="0.0">
                  <c:v>92.6518666666</c:v>
                </c:pt>
                <c:pt idx="299" formatCode="0.0">
                  <c:v>92.509033333299996</c:v>
                </c:pt>
                <c:pt idx="300" formatCode="0.0">
                  <c:v>92.651433333300005</c:v>
                </c:pt>
                <c:pt idx="301" formatCode="0.0">
                  <c:v>92.829833333300002</c:v>
                </c:pt>
                <c:pt idx="302" formatCode="0.0">
                  <c:v>93.086233333300001</c:v>
                </c:pt>
                <c:pt idx="303" formatCode="0.0">
                  <c:v>92.771333333300007</c:v>
                </c:pt>
                <c:pt idx="304" formatCode="0.0">
                  <c:v>92.954800000000006</c:v>
                </c:pt>
                <c:pt idx="305" formatCode="0.0">
                  <c:v>93.525766666600006</c:v>
                </c:pt>
                <c:pt idx="306" formatCode="0.0">
                  <c:v>94.352466666599994</c:v>
                </c:pt>
                <c:pt idx="307" formatCode="0.0">
                  <c:v>95.750100000000003</c:v>
                </c:pt>
                <c:pt idx="308" formatCode="0.0">
                  <c:v>95.864333333299996</c:v>
                </c:pt>
                <c:pt idx="309" formatCode="0.0">
                  <c:v>96.245933333300002</c:v>
                </c:pt>
                <c:pt idx="310" formatCode="0.0">
                  <c:v>95.602400000000003</c:v>
                </c:pt>
                <c:pt idx="311" formatCode="0.0">
                  <c:v>95.605066666599996</c:v>
                </c:pt>
                <c:pt idx="312" formatCode="0.0">
                  <c:v>95.820566666600001</c:v>
                </c:pt>
                <c:pt idx="313" formatCode="0.0">
                  <c:v>96.323700000000002</c:v>
                </c:pt>
                <c:pt idx="314" formatCode="0.0">
                  <c:v>96.559200000000004</c:v>
                </c:pt>
                <c:pt idx="315" formatCode="0.0">
                  <c:v>96.375299999999996</c:v>
                </c:pt>
                <c:pt idx="316" formatCode="0.0">
                  <c:v>96.379633333300006</c:v>
                </c:pt>
                <c:pt idx="317" formatCode="0.0">
                  <c:v>97.175600000000003</c:v>
                </c:pt>
                <c:pt idx="318" formatCode="0.0">
                  <c:v>97.773966666600003</c:v>
                </c:pt>
                <c:pt idx="319" formatCode="0.0">
                  <c:v>98.655299999999997</c:v>
                </c:pt>
                <c:pt idx="320" formatCode="0.0">
                  <c:v>98.376766666600005</c:v>
                </c:pt>
                <c:pt idx="321" formatCode="0.0">
                  <c:v>98.291833333300005</c:v>
                </c:pt>
                <c:pt idx="322" formatCode="0.0">
                  <c:v>97.640500000000003</c:v>
                </c:pt>
                <c:pt idx="323" formatCode="0.0">
                  <c:v>97.489800000000002</c:v>
                </c:pt>
                <c:pt idx="324" formatCode="0.0">
                  <c:v>97.663200000000003</c:v>
                </c:pt>
                <c:pt idx="325" formatCode="0.0">
                  <c:v>97.954666666600005</c:v>
                </c:pt>
                <c:pt idx="326" formatCode="0.0">
                  <c:v>98.302266666600005</c:v>
                </c:pt>
                <c:pt idx="327" formatCode="0.0">
                  <c:v>98.294300000000007</c:v>
                </c:pt>
                <c:pt idx="328" formatCode="0.0">
                  <c:v>98.261499999999998</c:v>
                </c:pt>
                <c:pt idx="329" formatCode="0.0">
                  <c:v>98.895966666600003</c:v>
                </c:pt>
                <c:pt idx="330" formatCode="0.0">
                  <c:v>99.233233333300007</c:v>
                </c:pt>
                <c:pt idx="331" formatCode="0.0">
                  <c:v>100.3859666666</c:v>
                </c:pt>
                <c:pt idx="332" formatCode="0.0">
                  <c:v>100.4570666666</c:v>
                </c:pt>
                <c:pt idx="333" formatCode="0.0">
                  <c:v>100.761</c:v>
                </c:pt>
                <c:pt idx="334" formatCode="0.0">
                  <c:v>100.09350000000001</c:v>
                </c:pt>
                <c:pt idx="335" formatCode="0.0">
                  <c:v>99.709033333299999</c:v>
                </c:pt>
                <c:pt idx="336" formatCode="0.0">
                  <c:v>99.690100000000001</c:v>
                </c:pt>
                <c:pt idx="337" formatCode="0.0">
                  <c:v>99.962633333300005</c:v>
                </c:pt>
                <c:pt idx="338" formatCode="0.0">
                  <c:v>100.6371666666</c:v>
                </c:pt>
                <c:pt idx="339" formatCode="0.0">
                  <c:v>100.8507</c:v>
                </c:pt>
                <c:pt idx="340" formatCode="0.0">
                  <c:v>101.1491666666</c:v>
                </c:pt>
                <c:pt idx="341" formatCode="0.0">
                  <c:v>101.9155333333</c:v>
                </c:pt>
                <c:pt idx="342" formatCode="0.0">
                  <c:v>102.586</c:v>
                </c:pt>
                <c:pt idx="343" formatCode="0.0">
                  <c:v>103.7736333333</c:v>
                </c:pt>
                <c:pt idx="344" formatCode="0.0">
                  <c:v>103.7156666666</c:v>
                </c:pt>
                <c:pt idx="345" formatCode="0.0">
                  <c:v>103.8737333333</c:v>
                </c:pt>
                <c:pt idx="346" formatCode="0.0">
                  <c:v>103.2857333333</c:v>
                </c:pt>
                <c:pt idx="347" formatCode="0.0">
                  <c:v>102.9547333333</c:v>
                </c:pt>
                <c:pt idx="348" formatCode="0.0">
                  <c:v>102.7978</c:v>
                </c:pt>
                <c:pt idx="349" formatCode="0.0">
                  <c:v>102.4322333333</c:v>
                </c:pt>
                <c:pt idx="350" formatCode="0.0">
                  <c:v>102.0836666666</c:v>
                </c:pt>
                <c:pt idx="351" formatCode="0.0">
                  <c:v>101.1614</c:v>
                </c:pt>
                <c:pt idx="352" formatCode="0.0">
                  <c:v>100.4513</c:v>
                </c:pt>
                <c:pt idx="353" formatCode="0.0">
                  <c:v>100.56570000000001</c:v>
                </c:pt>
                <c:pt idx="354" formatCode="0.0">
                  <c:v>101.0392333333</c:v>
                </c:pt>
                <c:pt idx="355" formatCode="0.0">
                  <c:v>102.18506666659999</c:v>
                </c:pt>
                <c:pt idx="356" formatCode="0.0">
                  <c:v>101.7836333333</c:v>
                </c:pt>
                <c:pt idx="357" formatCode="0.0">
                  <c:v>101.4513333333</c:v>
                </c:pt>
                <c:pt idx="358" formatCode="0.0">
                  <c:v>99.941566666599996</c:v>
                </c:pt>
                <c:pt idx="359" formatCode="0.0">
                  <c:v>98.961733333300003</c:v>
                </c:pt>
                <c:pt idx="360" formatCode="0.0">
                  <c:v>98.619299999999996</c:v>
                </c:pt>
                <c:pt idx="361" formatCode="0.0">
                  <c:v>98.531633333299993</c:v>
                </c:pt>
                <c:pt idx="362" formatCode="0.0">
                  <c:v>98.358966666599997</c:v>
                </c:pt>
                <c:pt idx="363" formatCode="0.0">
                  <c:v>97.731633333299996</c:v>
                </c:pt>
                <c:pt idx="364" formatCode="0.0">
                  <c:v>97.259799999999998</c:v>
                </c:pt>
                <c:pt idx="365" formatCode="0.0">
                  <c:v>98.184766666599998</c:v>
                </c:pt>
                <c:pt idx="366" formatCode="0.0">
                  <c:v>98.689666666600004</c:v>
                </c:pt>
                <c:pt idx="367" formatCode="0.0">
                  <c:v>99.961799999999997</c:v>
                </c:pt>
                <c:pt idx="368" formatCode="0.0">
                  <c:v>99.648533333299994</c:v>
                </c:pt>
                <c:pt idx="369" formatCode="0.0">
                  <c:v>99.697733333299993</c:v>
                </c:pt>
                <c:pt idx="370" formatCode="0.0">
                  <c:v>98.648633333299998</c:v>
                </c:pt>
                <c:pt idx="371" formatCode="0.0">
                  <c:v>98.434266666599996</c:v>
                </c:pt>
                <c:pt idx="372" formatCode="0.0">
                  <c:v>98.402799999999999</c:v>
                </c:pt>
                <c:pt idx="373" formatCode="0.0">
                  <c:v>98.566999999999993</c:v>
                </c:pt>
                <c:pt idx="374" formatCode="0.0">
                  <c:v>98.736433333299999</c:v>
                </c:pt>
                <c:pt idx="375" formatCode="0.0">
                  <c:v>98.387533333299999</c:v>
                </c:pt>
                <c:pt idx="376" formatCode="0.0">
                  <c:v>98.608433333299999</c:v>
                </c:pt>
                <c:pt idx="377" formatCode="0.0">
                  <c:v>99.451599999999999</c:v>
                </c:pt>
                <c:pt idx="378" formatCode="0.0">
                  <c:v>100.3081</c:v>
                </c:pt>
                <c:pt idx="379" formatCode="0.0">
                  <c:v>101.23153333330001</c:v>
                </c:pt>
                <c:pt idx="380" formatCode="0.0">
                  <c:v>100.7081333333</c:v>
                </c:pt>
                <c:pt idx="381" formatCode="0.0">
                  <c:v>100.9334666666</c:v>
                </c:pt>
                <c:pt idx="382" formatCode="0.0">
                  <c:v>100.6379</c:v>
                </c:pt>
                <c:pt idx="383" formatCode="0.0">
                  <c:v>101.1038666666</c:v>
                </c:pt>
                <c:pt idx="384" formatCode="0.0">
                  <c:v>101.3420666666</c:v>
                </c:pt>
                <c:pt idx="385" formatCode="0.0">
                  <c:v>101.64826666659999</c:v>
                </c:pt>
                <c:pt idx="386" formatCode="0.0">
                  <c:v>101.93</c:v>
                </c:pt>
                <c:pt idx="387" formatCode="0.0">
                  <c:v>102.0253333333</c:v>
                </c:pt>
                <c:pt idx="388" formatCode="0.0">
                  <c:v>101.9059</c:v>
                </c:pt>
                <c:pt idx="389" formatCode="0.0">
                  <c:v>102.6141666666</c:v>
                </c:pt>
                <c:pt idx="390" formatCode="0.0">
                  <c:v>103.1281333333</c:v>
                </c:pt>
                <c:pt idx="391" formatCode="0.0">
                  <c:v>104.7319666666</c:v>
                </c:pt>
                <c:pt idx="392" formatCode="0.0">
                  <c:v>104.7329</c:v>
                </c:pt>
                <c:pt idx="393" formatCode="0.0">
                  <c:v>104.7532666666</c:v>
                </c:pt>
                <c:pt idx="394" formatCode="0.0">
                  <c:v>103.7846</c:v>
                </c:pt>
                <c:pt idx="395" formatCode="0.0">
                  <c:v>103.4466333333</c:v>
                </c:pt>
                <c:pt idx="396" formatCode="0.0">
                  <c:v>103.34113333329999</c:v>
                </c:pt>
                <c:pt idx="397" formatCode="0.0">
                  <c:v>103.1725333333</c:v>
                </c:pt>
                <c:pt idx="398" formatCode="0.0">
                  <c:v>102.9962333333</c:v>
                </c:pt>
                <c:pt idx="399" formatCode="0.0">
                  <c:v>102.16370000000001</c:v>
                </c:pt>
                <c:pt idx="400" formatCode="0.0">
                  <c:v>101.6812333333</c:v>
                </c:pt>
                <c:pt idx="401" formatCode="0.0">
                  <c:v>101.98650000000001</c:v>
                </c:pt>
                <c:pt idx="402" formatCode="0.0">
                  <c:v>102.4646</c:v>
                </c:pt>
                <c:pt idx="403" formatCode="0.0">
                  <c:v>103.69553333330001</c:v>
                </c:pt>
                <c:pt idx="404" formatCode="0.0">
                  <c:v>103.3789333333</c:v>
                </c:pt>
                <c:pt idx="405" formatCode="0.0">
                  <c:v>103.1462666666</c:v>
                </c:pt>
                <c:pt idx="406" formatCode="0.0">
                  <c:v>102.0164666666</c:v>
                </c:pt>
                <c:pt idx="407" formatCode="0.0">
                  <c:v>101.5925333333</c:v>
                </c:pt>
                <c:pt idx="408" formatCode="0.0">
                  <c:v>101.5439333333</c:v>
                </c:pt>
                <c:pt idx="409" formatCode="0.0">
                  <c:v>101.6866666666</c:v>
                </c:pt>
                <c:pt idx="410" formatCode="0.0">
                  <c:v>100.4618666666</c:v>
                </c:pt>
                <c:pt idx="411" formatCode="0.0">
                  <c:v>94.332999999999998</c:v>
                </c:pt>
                <c:pt idx="412" formatCode="0.0">
                  <c:v>88.743433333300004</c:v>
                </c:pt>
                <c:pt idx="413" formatCode="0.0">
                  <c:v>87.076666666600005</c:v>
                </c:pt>
                <c:pt idx="414" formatCode="0.0">
                  <c:v>91.207833333300002</c:v>
                </c:pt>
                <c:pt idx="415" formatCode="0.0">
                  <c:v>95.563766666600003</c:v>
                </c:pt>
                <c:pt idx="416" formatCode="0.0">
                  <c:v>96.502300000000005</c:v>
                </c:pt>
                <c:pt idx="417" formatCode="0.0">
                  <c:v>96.960099999999997</c:v>
                </c:pt>
                <c:pt idx="418" formatCode="0.0">
                  <c:v>96.358966666599997</c:v>
                </c:pt>
                <c:pt idx="419" formatCode="0.0">
                  <c:v>97.105999999999995</c:v>
                </c:pt>
                <c:pt idx="420" formatCode="0.0">
                  <c:v>98.067366666599995</c:v>
                </c:pt>
                <c:pt idx="421" formatCode="0.0">
                  <c:v>98.128633333300002</c:v>
                </c:pt>
                <c:pt idx="422" formatCode="0.0">
                  <c:v>98.494699999999995</c:v>
                </c:pt>
                <c:pt idx="423" formatCode="0.0">
                  <c:v>97.829700000000003</c:v>
                </c:pt>
                <c:pt idx="424" formatCode="0.0">
                  <c:v>98.4703666666</c:v>
                </c:pt>
                <c:pt idx="425" formatCode="0.0">
                  <c:v>99.176000000000002</c:v>
                </c:pt>
                <c:pt idx="426" formatCode="0.0">
                  <c:v>100.24756666659999</c:v>
                </c:pt>
                <c:pt idx="427" formatCode="0.0">
                  <c:v>101.55629999999999</c:v>
                </c:pt>
                <c:pt idx="428" formatCode="0.0">
                  <c:v>100.9473666666</c:v>
                </c:pt>
                <c:pt idx="429" formatCode="0.0">
                  <c:v>101.0273</c:v>
                </c:pt>
                <c:pt idx="430" formatCode="0.0">
                  <c:v>100.6870666666</c:v>
                </c:pt>
                <c:pt idx="431" formatCode="0.0">
                  <c:v>101.3766666666</c:v>
                </c:pt>
                <c:pt idx="432" formatCode="0.0">
                  <c:v>101.96693333330001</c:v>
                </c:pt>
                <c:pt idx="433" formatCode="0.0">
                  <c:v>102.5969333333</c:v>
                </c:pt>
                <c:pt idx="434" formatCode="0.0">
                  <c:v>103.4421</c:v>
                </c:pt>
                <c:pt idx="435" formatCode="0.0">
                  <c:v>103.2141</c:v>
                </c:pt>
                <c:pt idx="436" formatCode="0.0">
                  <c:v>103.06673333329999</c:v>
                </c:pt>
                <c:pt idx="437" formatCode="0.0">
                  <c:v>103.3609</c:v>
                </c:pt>
                <c:pt idx="438" formatCode="0.0">
                  <c:v>104.06256666660001</c:v>
                </c:pt>
                <c:pt idx="439" formatCode="0.0">
                  <c:v>105.0178666666</c:v>
                </c:pt>
                <c:pt idx="440" formatCode="0.0">
                  <c:v>104.8336666666</c:v>
                </c:pt>
                <c:pt idx="441" formatCode="0.0">
                  <c:v>104.8616</c:v>
                </c:pt>
                <c:pt idx="442" formatCode="0.0">
                  <c:v>104.1338333333</c:v>
                </c:pt>
                <c:pt idx="443" formatCode="0.0">
                  <c:v>103.7454333333</c:v>
                </c:pt>
                <c:pt idx="444" formatCode="0.0">
                  <c:v>103.45073333329999</c:v>
                </c:pt>
                <c:pt idx="659" formatCode="0.0">
                  <c:v>#N/A</c:v>
                </c:pt>
              </c:numCache>
            </c:numRef>
          </c:val>
          <c:smooth val="0"/>
          <c:extLst>
            <c:ext xmlns:c16="http://schemas.microsoft.com/office/drawing/2014/chart" uri="{C3380CC4-5D6E-409C-BE32-E72D297353CC}">
              <c16:uniqueId val="{00000014-114A-4F3F-A7CE-8C3B24970508}"/>
            </c:ext>
          </c:extLst>
        </c:ser>
        <c:ser>
          <c:idx val="2"/>
          <c:order val="4"/>
          <c:tx>
            <c:v>12MMA</c:v>
          </c:tx>
          <c:spPr>
            <a:ln w="57150">
              <a:solidFill>
                <a:srgbClr val="08A685"/>
              </a:solidFill>
            </a:ln>
            <a:effectLst>
              <a:outerShdw blurRad="38100" dist="25400" dir="5400000" algn="ctr" rotWithShape="0">
                <a:schemeClr val="tx1">
                  <a:alpha val="95000"/>
                </a:schemeClr>
              </a:outerShdw>
            </a:effectLst>
          </c:spPr>
          <c:marker>
            <c:symbol val="none"/>
          </c:marker>
          <c:dLbls>
            <c:delete val="1"/>
          </c:dLbls>
          <c:cat>
            <c:multiLvlStrRef>
              <c:f>#REF!</c:f>
            </c:multiLvlStrRef>
          </c:cat>
          <c:val>
            <c:numRef>
              <c:f>TIPRONSA!$H$9:$H$668</c:f>
              <c:numCache>
                <c:formatCode>General</c:formatCode>
                <c:ptCount val="660"/>
                <c:pt idx="0" formatCode="0.0">
                  <c:v>0</c:v>
                </c:pt>
                <c:pt idx="11" formatCode="0.0">
                  <c:v>55.412866666600003</c:v>
                </c:pt>
                <c:pt idx="12" formatCode="0.0">
                  <c:v>55.431649999999998</c:v>
                </c:pt>
                <c:pt idx="13" formatCode="0.0">
                  <c:v>55.5500333333</c:v>
                </c:pt>
                <c:pt idx="14" formatCode="0.0">
                  <c:v>55.732591666600001</c:v>
                </c:pt>
                <c:pt idx="15" formatCode="0.0">
                  <c:v>55.874025000000003</c:v>
                </c:pt>
                <c:pt idx="16" formatCode="0.0">
                  <c:v>56.087816666599998</c:v>
                </c:pt>
                <c:pt idx="17" formatCode="0.0">
                  <c:v>56.351916666599998</c:v>
                </c:pt>
                <c:pt idx="18" formatCode="0.0">
                  <c:v>56.613525000000003</c:v>
                </c:pt>
                <c:pt idx="19" formatCode="0.0">
                  <c:v>56.932375</c:v>
                </c:pt>
                <c:pt idx="20" formatCode="0.0">
                  <c:v>57.228416666599998</c:v>
                </c:pt>
                <c:pt idx="21" formatCode="0.0">
                  <c:v>57.597583333300001</c:v>
                </c:pt>
                <c:pt idx="22" formatCode="0.0">
                  <c:v>57.964841666600002</c:v>
                </c:pt>
                <c:pt idx="23" formatCode="0.0">
                  <c:v>58.301483333299998</c:v>
                </c:pt>
                <c:pt idx="24" formatCode="0.0">
                  <c:v>58.656491666599997</c:v>
                </c:pt>
                <c:pt idx="25" formatCode="0.0">
                  <c:v>58.961525000000002</c:v>
                </c:pt>
                <c:pt idx="26" formatCode="0.0">
                  <c:v>59.269691666600004</c:v>
                </c:pt>
                <c:pt idx="27" formatCode="0.0">
                  <c:v>59.597458333299997</c:v>
                </c:pt>
                <c:pt idx="28" formatCode="0.0">
                  <c:v>59.880524999999999</c:v>
                </c:pt>
                <c:pt idx="29" formatCode="0.0">
                  <c:v>60.1666166666</c:v>
                </c:pt>
                <c:pt idx="30" formatCode="0.0">
                  <c:v>60.415300000000002</c:v>
                </c:pt>
                <c:pt idx="31" formatCode="0.0">
                  <c:v>60.649108333299999</c:v>
                </c:pt>
                <c:pt idx="32" formatCode="0.0">
                  <c:v>60.878</c:v>
                </c:pt>
                <c:pt idx="33" formatCode="0.0">
                  <c:v>61.045658333299997</c:v>
                </c:pt>
                <c:pt idx="34" formatCode="0.0">
                  <c:v>61.186408333300001</c:v>
                </c:pt>
                <c:pt idx="35" formatCode="0.0">
                  <c:v>61.318449999999999</c:v>
                </c:pt>
                <c:pt idx="36" formatCode="0.0">
                  <c:v>61.456591666599998</c:v>
                </c:pt>
                <c:pt idx="37" formatCode="0.0">
                  <c:v>61.555416666600003</c:v>
                </c:pt>
                <c:pt idx="38" formatCode="0.0">
                  <c:v>61.624708333299999</c:v>
                </c:pt>
                <c:pt idx="39" formatCode="0.0">
                  <c:v>61.742166666599999</c:v>
                </c:pt>
                <c:pt idx="40" formatCode="0.0">
                  <c:v>61.7912583333</c:v>
                </c:pt>
                <c:pt idx="41" formatCode="0.0">
                  <c:v>61.8308583333</c:v>
                </c:pt>
                <c:pt idx="42" formatCode="0.0">
                  <c:v>61.815766666599998</c:v>
                </c:pt>
                <c:pt idx="43" formatCode="0.0">
                  <c:v>61.845483333300002</c:v>
                </c:pt>
                <c:pt idx="44" formatCode="0.0">
                  <c:v>61.861600000000003</c:v>
                </c:pt>
                <c:pt idx="45" formatCode="0.0">
                  <c:v>61.850850000000001</c:v>
                </c:pt>
                <c:pt idx="46" formatCode="0.0">
                  <c:v>61.849491666600002</c:v>
                </c:pt>
                <c:pt idx="47" formatCode="0.0">
                  <c:v>61.873208333299999</c:v>
                </c:pt>
                <c:pt idx="48" formatCode="0.0">
                  <c:v>61.832124999999998</c:v>
                </c:pt>
                <c:pt idx="49" formatCode="0.0">
                  <c:v>61.8471083333</c:v>
                </c:pt>
                <c:pt idx="50" formatCode="0.0">
                  <c:v>61.913474999999998</c:v>
                </c:pt>
                <c:pt idx="51" formatCode="0.0">
                  <c:v>61.864725</c:v>
                </c:pt>
                <c:pt idx="52" formatCode="0.0">
                  <c:v>61.9399666666</c:v>
                </c:pt>
                <c:pt idx="53" formatCode="0.0">
                  <c:v>62.033825</c:v>
                </c:pt>
                <c:pt idx="54" formatCode="0.0">
                  <c:v>62.179650000000002</c:v>
                </c:pt>
                <c:pt idx="55" formatCode="0.0">
                  <c:v>62.2882166666</c:v>
                </c:pt>
                <c:pt idx="56" formatCode="0.0">
                  <c:v>62.426650000000002</c:v>
                </c:pt>
                <c:pt idx="57" formatCode="0.0">
                  <c:v>62.519283333300002</c:v>
                </c:pt>
                <c:pt idx="58" formatCode="0.0">
                  <c:v>62.531516666599998</c:v>
                </c:pt>
                <c:pt idx="59" formatCode="0.0">
                  <c:v>62.4714166666</c:v>
                </c:pt>
                <c:pt idx="60" formatCode="0.0">
                  <c:v>62.436025000000001</c:v>
                </c:pt>
                <c:pt idx="61" formatCode="0.0">
                  <c:v>62.305266666599998</c:v>
                </c:pt>
                <c:pt idx="62" formatCode="0.0">
                  <c:v>62.0901</c:v>
                </c:pt>
                <c:pt idx="63" formatCode="0.0">
                  <c:v>61.981625000000001</c:v>
                </c:pt>
                <c:pt idx="64" formatCode="0.0">
                  <c:v>61.854191666600002</c:v>
                </c:pt>
                <c:pt idx="65" formatCode="0.0">
                  <c:v>61.758966666600003</c:v>
                </c:pt>
                <c:pt idx="66" formatCode="0.0">
                  <c:v>61.674783333299999</c:v>
                </c:pt>
                <c:pt idx="67" formatCode="0.0">
                  <c:v>61.594883333299997</c:v>
                </c:pt>
                <c:pt idx="68" formatCode="0.0">
                  <c:v>61.532074999999999</c:v>
                </c:pt>
                <c:pt idx="69" formatCode="0.0">
                  <c:v>61.505499999999998</c:v>
                </c:pt>
                <c:pt idx="70" formatCode="0.0">
                  <c:v>61.525174999999997</c:v>
                </c:pt>
                <c:pt idx="71" formatCode="0.0">
                  <c:v>61.548475000000003</c:v>
                </c:pt>
                <c:pt idx="72" formatCode="0.0">
                  <c:v>61.566724999999998</c:v>
                </c:pt>
                <c:pt idx="73" formatCode="0.0">
                  <c:v>61.676283333299999</c:v>
                </c:pt>
                <c:pt idx="74" formatCode="0.0">
                  <c:v>61.898049999999998</c:v>
                </c:pt>
                <c:pt idx="75" formatCode="0.0">
                  <c:v>62.065991666599999</c:v>
                </c:pt>
                <c:pt idx="76" formatCode="0.0">
                  <c:v>62.242375000000003</c:v>
                </c:pt>
                <c:pt idx="77" formatCode="0.0">
                  <c:v>62.369574999999998</c:v>
                </c:pt>
                <c:pt idx="78" formatCode="0.0">
                  <c:v>62.5198583333</c:v>
                </c:pt>
                <c:pt idx="79" formatCode="0.0">
                  <c:v>62.652450000000002</c:v>
                </c:pt>
                <c:pt idx="80" formatCode="0.0">
                  <c:v>62.742775000000002</c:v>
                </c:pt>
                <c:pt idx="81" formatCode="0.0">
                  <c:v>62.8997166666</c:v>
                </c:pt>
                <c:pt idx="82" formatCode="0.0">
                  <c:v>63.105916666600002</c:v>
                </c:pt>
                <c:pt idx="83" formatCode="0.0">
                  <c:v>63.348966666599999</c:v>
                </c:pt>
                <c:pt idx="84" formatCode="0.0">
                  <c:v>63.602899999999998</c:v>
                </c:pt>
                <c:pt idx="85" formatCode="0.0">
                  <c:v>63.860725000000002</c:v>
                </c:pt>
                <c:pt idx="86" formatCode="0.0">
                  <c:v>64.065433333300007</c:v>
                </c:pt>
                <c:pt idx="87" formatCode="0.0">
                  <c:v>64.242733333299995</c:v>
                </c:pt>
                <c:pt idx="88" formatCode="0.0">
                  <c:v>64.379850000000005</c:v>
                </c:pt>
                <c:pt idx="89" formatCode="0.0">
                  <c:v>64.529991666599997</c:v>
                </c:pt>
                <c:pt idx="90" formatCode="0.0">
                  <c:v>64.657174999999995</c:v>
                </c:pt>
                <c:pt idx="91" formatCode="0.0">
                  <c:v>64.803674999999998</c:v>
                </c:pt>
                <c:pt idx="92" formatCode="0.0">
                  <c:v>64.962416666600006</c:v>
                </c:pt>
                <c:pt idx="93" formatCode="0.0">
                  <c:v>65.110941666599999</c:v>
                </c:pt>
                <c:pt idx="94" formatCode="0.0">
                  <c:v>65.263525000000001</c:v>
                </c:pt>
                <c:pt idx="95" formatCode="0.0">
                  <c:v>65.4286833333</c:v>
                </c:pt>
                <c:pt idx="96" formatCode="0.0">
                  <c:v>65.612399999999994</c:v>
                </c:pt>
                <c:pt idx="97" formatCode="0.0">
                  <c:v>65.769416666599994</c:v>
                </c:pt>
                <c:pt idx="98" formatCode="0.0">
                  <c:v>65.989933333300002</c:v>
                </c:pt>
                <c:pt idx="99" formatCode="0.0">
                  <c:v>66.229741666600006</c:v>
                </c:pt>
                <c:pt idx="100" formatCode="0.0">
                  <c:v>66.504083333300002</c:v>
                </c:pt>
                <c:pt idx="101" formatCode="0.0">
                  <c:v>66.819616666599998</c:v>
                </c:pt>
                <c:pt idx="102" formatCode="0.0">
                  <c:v>67.088458333299997</c:v>
                </c:pt>
                <c:pt idx="103" formatCode="0.0">
                  <c:v>67.427549999999997</c:v>
                </c:pt>
                <c:pt idx="104" formatCode="0.0">
                  <c:v>67.785441666599993</c:v>
                </c:pt>
                <c:pt idx="105" formatCode="0.0">
                  <c:v>68.133791666600004</c:v>
                </c:pt>
                <c:pt idx="106" formatCode="0.0">
                  <c:v>68.490250000000003</c:v>
                </c:pt>
                <c:pt idx="107" formatCode="0.0">
                  <c:v>68.873366666600006</c:v>
                </c:pt>
                <c:pt idx="108" formatCode="0.0">
                  <c:v>69.225174999999993</c:v>
                </c:pt>
                <c:pt idx="109" formatCode="0.0">
                  <c:v>69.591049999999996</c:v>
                </c:pt>
                <c:pt idx="110" formatCode="0.0">
                  <c:v>69.926583333300002</c:v>
                </c:pt>
                <c:pt idx="111" formatCode="0.0">
                  <c:v>70.167091666600001</c:v>
                </c:pt>
                <c:pt idx="112" formatCode="0.0">
                  <c:v>70.423108333299993</c:v>
                </c:pt>
                <c:pt idx="113" formatCode="0.0">
                  <c:v>70.691649999999996</c:v>
                </c:pt>
                <c:pt idx="114" formatCode="0.0">
                  <c:v>70.929233333300004</c:v>
                </c:pt>
                <c:pt idx="115" formatCode="0.0">
                  <c:v>71.209883333299999</c:v>
                </c:pt>
                <c:pt idx="116" formatCode="0.0">
                  <c:v>71.499441666600006</c:v>
                </c:pt>
                <c:pt idx="117" formatCode="0.0">
                  <c:v>71.707175000000007</c:v>
                </c:pt>
                <c:pt idx="118" formatCode="0.0">
                  <c:v>71.897766666600006</c:v>
                </c:pt>
                <c:pt idx="119" formatCode="0.0">
                  <c:v>72.065908333300001</c:v>
                </c:pt>
                <c:pt idx="120" formatCode="0.0">
                  <c:v>72.173766666600002</c:v>
                </c:pt>
                <c:pt idx="121" formatCode="0.0">
                  <c:v>72.365941666599994</c:v>
                </c:pt>
                <c:pt idx="122" formatCode="0.0">
                  <c:v>72.548749999999998</c:v>
                </c:pt>
                <c:pt idx="123" formatCode="0.0">
                  <c:v>72.812316666599997</c:v>
                </c:pt>
                <c:pt idx="124" formatCode="0.0">
                  <c:v>73.073816666599996</c:v>
                </c:pt>
                <c:pt idx="125" formatCode="0.0">
                  <c:v>73.378941666599999</c:v>
                </c:pt>
                <c:pt idx="126" formatCode="0.0">
                  <c:v>73.674883333300002</c:v>
                </c:pt>
                <c:pt idx="127" formatCode="0.0">
                  <c:v>73.963258333300004</c:v>
                </c:pt>
                <c:pt idx="128" formatCode="0.0">
                  <c:v>74.284716666600005</c:v>
                </c:pt>
                <c:pt idx="129" formatCode="0.0">
                  <c:v>74.606233333299997</c:v>
                </c:pt>
                <c:pt idx="130" formatCode="0.0">
                  <c:v>74.968175000000002</c:v>
                </c:pt>
                <c:pt idx="131" formatCode="0.0">
                  <c:v>75.332591666599996</c:v>
                </c:pt>
                <c:pt idx="132" formatCode="0.0">
                  <c:v>75.747408333300001</c:v>
                </c:pt>
                <c:pt idx="133" formatCode="0.0">
                  <c:v>76.151200000000003</c:v>
                </c:pt>
                <c:pt idx="134" formatCode="0.0">
                  <c:v>76.595341666600007</c:v>
                </c:pt>
                <c:pt idx="135" formatCode="0.0">
                  <c:v>77.0406083333</c:v>
                </c:pt>
                <c:pt idx="136" formatCode="0.0">
                  <c:v>77.440799999999996</c:v>
                </c:pt>
                <c:pt idx="137" formatCode="0.0">
                  <c:v>77.793149999999997</c:v>
                </c:pt>
                <c:pt idx="138" formatCode="0.0">
                  <c:v>78.152183333300002</c:v>
                </c:pt>
                <c:pt idx="139" formatCode="0.0">
                  <c:v>78.584950000000006</c:v>
                </c:pt>
                <c:pt idx="140" formatCode="0.0">
                  <c:v>79.048833333299996</c:v>
                </c:pt>
                <c:pt idx="141" formatCode="0.0">
                  <c:v>79.592958333300004</c:v>
                </c:pt>
                <c:pt idx="142" formatCode="0.0">
                  <c:v>80.172274999999999</c:v>
                </c:pt>
                <c:pt idx="143" formatCode="0.0">
                  <c:v>80.747816666600002</c:v>
                </c:pt>
                <c:pt idx="144" formatCode="0.0">
                  <c:v>81.286258333299998</c:v>
                </c:pt>
                <c:pt idx="145" formatCode="0.0">
                  <c:v>81.782166666600006</c:v>
                </c:pt>
                <c:pt idx="146" formatCode="0.0">
                  <c:v>82.275233333299994</c:v>
                </c:pt>
                <c:pt idx="147" formatCode="0.0">
                  <c:v>82.671041666600004</c:v>
                </c:pt>
                <c:pt idx="148" formatCode="0.0">
                  <c:v>83.165066666599998</c:v>
                </c:pt>
                <c:pt idx="149" formatCode="0.0">
                  <c:v>83.564458333299996</c:v>
                </c:pt>
                <c:pt idx="150" formatCode="0.0">
                  <c:v>83.966274999999996</c:v>
                </c:pt>
                <c:pt idx="151" formatCode="0.0">
                  <c:v>84.391291666599997</c:v>
                </c:pt>
                <c:pt idx="152" formatCode="0.0">
                  <c:v>84.675283333300001</c:v>
                </c:pt>
                <c:pt idx="153" formatCode="0.0">
                  <c:v>85.010941666600004</c:v>
                </c:pt>
                <c:pt idx="154" formatCode="0.0">
                  <c:v>85.246808333299995</c:v>
                </c:pt>
                <c:pt idx="155" formatCode="0.0">
                  <c:v>85.486216666600001</c:v>
                </c:pt>
                <c:pt idx="156" formatCode="0.0">
                  <c:v>85.758591666599997</c:v>
                </c:pt>
                <c:pt idx="157" formatCode="0.0">
                  <c:v>86.021541666600001</c:v>
                </c:pt>
                <c:pt idx="158" formatCode="0.0">
                  <c:v>86.330058333300002</c:v>
                </c:pt>
                <c:pt idx="159" formatCode="0.0">
                  <c:v>86.653499999999994</c:v>
                </c:pt>
                <c:pt idx="160" formatCode="0.0">
                  <c:v>86.945041666600005</c:v>
                </c:pt>
                <c:pt idx="161" formatCode="0.0">
                  <c:v>87.320641666599997</c:v>
                </c:pt>
                <c:pt idx="162" formatCode="0.0">
                  <c:v>87.655625000000001</c:v>
                </c:pt>
                <c:pt idx="163" formatCode="0.0">
                  <c:v>87.958316666599998</c:v>
                </c:pt>
                <c:pt idx="164" formatCode="0.0">
                  <c:v>88.244233333300002</c:v>
                </c:pt>
                <c:pt idx="165" formatCode="0.0">
                  <c:v>88.557900000000004</c:v>
                </c:pt>
                <c:pt idx="166" formatCode="0.0">
                  <c:v>88.892933333299993</c:v>
                </c:pt>
                <c:pt idx="167" formatCode="0.0">
                  <c:v>89.242666666600002</c:v>
                </c:pt>
                <c:pt idx="168" formatCode="0.0">
                  <c:v>89.570758333300006</c:v>
                </c:pt>
                <c:pt idx="169" formatCode="0.0">
                  <c:v>89.878924999999995</c:v>
                </c:pt>
                <c:pt idx="170" formatCode="0.0">
                  <c:v>90.2118583333</c:v>
                </c:pt>
                <c:pt idx="171" formatCode="0.0">
                  <c:v>90.596549999999993</c:v>
                </c:pt>
                <c:pt idx="172" formatCode="0.0">
                  <c:v>90.936766666599993</c:v>
                </c:pt>
                <c:pt idx="173" formatCode="0.0">
                  <c:v>91.329933333300005</c:v>
                </c:pt>
                <c:pt idx="174" formatCode="0.0">
                  <c:v>91.655874999999995</c:v>
                </c:pt>
                <c:pt idx="175" formatCode="0.0">
                  <c:v>91.918158333299999</c:v>
                </c:pt>
                <c:pt idx="176" formatCode="0.0">
                  <c:v>92.259308333299998</c:v>
                </c:pt>
                <c:pt idx="177" formatCode="0.0">
                  <c:v>92.44605</c:v>
                </c:pt>
                <c:pt idx="178" formatCode="0.0">
                  <c:v>92.594091666599994</c:v>
                </c:pt>
                <c:pt idx="179" formatCode="0.0">
                  <c:v>92.696700000000007</c:v>
                </c:pt>
                <c:pt idx="180" formatCode="0.0">
                  <c:v>92.7239</c:v>
                </c:pt>
                <c:pt idx="181" formatCode="0.0">
                  <c:v>92.692525000000003</c:v>
                </c:pt>
                <c:pt idx="182" formatCode="0.0">
                  <c:v>92.604416666600002</c:v>
                </c:pt>
                <c:pt idx="183" formatCode="0.0">
                  <c:v>92.365849999999995</c:v>
                </c:pt>
                <c:pt idx="184" formatCode="0.0">
                  <c:v>92.162850000000006</c:v>
                </c:pt>
                <c:pt idx="185" formatCode="0.0">
                  <c:v>91.891291666599997</c:v>
                </c:pt>
                <c:pt idx="186" formatCode="0.0">
                  <c:v>91.634841666599996</c:v>
                </c:pt>
                <c:pt idx="187" formatCode="0.0">
                  <c:v>91.374933333300007</c:v>
                </c:pt>
                <c:pt idx="188" formatCode="0.0">
                  <c:v>91.009808333300001</c:v>
                </c:pt>
                <c:pt idx="189" formatCode="0.0">
                  <c:v>90.625383333299993</c:v>
                </c:pt>
                <c:pt idx="190" formatCode="0.0">
                  <c:v>90.202933333299995</c:v>
                </c:pt>
                <c:pt idx="191" formatCode="0.0">
                  <c:v>89.782983333299995</c:v>
                </c:pt>
                <c:pt idx="192" formatCode="0.0">
                  <c:v>89.495758333300003</c:v>
                </c:pt>
                <c:pt idx="193" formatCode="0.0">
                  <c:v>89.254466666599996</c:v>
                </c:pt>
                <c:pt idx="194" formatCode="0.0">
                  <c:v>89.055208333300001</c:v>
                </c:pt>
                <c:pt idx="195" formatCode="0.0">
                  <c:v>89.042124999999999</c:v>
                </c:pt>
                <c:pt idx="196" formatCode="0.0">
                  <c:v>89.005600000000001</c:v>
                </c:pt>
                <c:pt idx="197" formatCode="0.0">
                  <c:v>89.094049999999996</c:v>
                </c:pt>
                <c:pt idx="198" formatCode="0.0">
                  <c:v>89.166375000000002</c:v>
                </c:pt>
                <c:pt idx="199" formatCode="0.0">
                  <c:v>89.291399999999996</c:v>
                </c:pt>
                <c:pt idx="200" formatCode="0.0">
                  <c:v>89.472891666600006</c:v>
                </c:pt>
                <c:pt idx="201" formatCode="0.0">
                  <c:v>89.648624999999996</c:v>
                </c:pt>
                <c:pt idx="202" formatCode="0.0">
                  <c:v>89.871925000000005</c:v>
                </c:pt>
                <c:pt idx="203" formatCode="0.0">
                  <c:v>90.064858333299995</c:v>
                </c:pt>
                <c:pt idx="204" formatCode="0.0">
                  <c:v>90.280850000000001</c:v>
                </c:pt>
                <c:pt idx="205" formatCode="0.0">
                  <c:v>90.520775</c:v>
                </c:pt>
                <c:pt idx="206" formatCode="0.0">
                  <c:v>90.696633333299999</c:v>
                </c:pt>
                <c:pt idx="207" formatCode="0.0">
                  <c:v>90.730575000000002</c:v>
                </c:pt>
                <c:pt idx="208" formatCode="0.0">
                  <c:v>90.771699999999996</c:v>
                </c:pt>
                <c:pt idx="209" formatCode="0.0">
                  <c:v>90.742758333300003</c:v>
                </c:pt>
                <c:pt idx="210" formatCode="0.0">
                  <c:v>90.75685</c:v>
                </c:pt>
                <c:pt idx="211" formatCode="0.0">
                  <c:v>90.784233333299994</c:v>
                </c:pt>
                <c:pt idx="212" formatCode="0.0">
                  <c:v>90.842416666600002</c:v>
                </c:pt>
                <c:pt idx="213" formatCode="0.0">
                  <c:v>90.925883333300007</c:v>
                </c:pt>
                <c:pt idx="214" formatCode="0.0">
                  <c:v>91.054758333300001</c:v>
                </c:pt>
                <c:pt idx="215" formatCode="0.0">
                  <c:v>91.211558333300005</c:v>
                </c:pt>
                <c:pt idx="216" formatCode="0.0">
                  <c:v>91.296475000000001</c:v>
                </c:pt>
                <c:pt idx="217" formatCode="0.0">
                  <c:v>91.445599999999999</c:v>
                </c:pt>
                <c:pt idx="218" formatCode="0.0">
                  <c:v>91.567233333299995</c:v>
                </c:pt>
                <c:pt idx="219" formatCode="0.0">
                  <c:v>91.761849999999995</c:v>
                </c:pt>
                <c:pt idx="220" formatCode="0.0">
                  <c:v>92.026591666599998</c:v>
                </c:pt>
                <c:pt idx="221" formatCode="0.0">
                  <c:v>92.237991666599996</c:v>
                </c:pt>
                <c:pt idx="222" formatCode="0.0">
                  <c:v>92.530050000000003</c:v>
                </c:pt>
                <c:pt idx="223" formatCode="0.0">
                  <c:v>92.759766666600001</c:v>
                </c:pt>
                <c:pt idx="224" formatCode="0.0">
                  <c:v>92.918724999999995</c:v>
                </c:pt>
                <c:pt idx="225" formatCode="0.0">
                  <c:v>93.166875000000005</c:v>
                </c:pt>
                <c:pt idx="226" formatCode="0.0">
                  <c:v>93.368233333299997</c:v>
                </c:pt>
                <c:pt idx="227" formatCode="0.0">
                  <c:v>93.640391666599996</c:v>
                </c:pt>
                <c:pt idx="228" formatCode="0.0">
                  <c:v>93.944950000000006</c:v>
                </c:pt>
                <c:pt idx="229" formatCode="0.0">
                  <c:v>94.203599999999994</c:v>
                </c:pt>
                <c:pt idx="230" formatCode="0.0">
                  <c:v>94.472783333300001</c:v>
                </c:pt>
                <c:pt idx="231" formatCode="0.0">
                  <c:v>94.825116666599996</c:v>
                </c:pt>
                <c:pt idx="232" formatCode="0.0">
                  <c:v>95.083500000000001</c:v>
                </c:pt>
                <c:pt idx="233" formatCode="0.0">
                  <c:v>95.441591666600004</c:v>
                </c:pt>
                <c:pt idx="234" formatCode="0.0">
                  <c:v>95.745541666600005</c:v>
                </c:pt>
                <c:pt idx="235" formatCode="0.0">
                  <c:v>96.049558333299998</c:v>
                </c:pt>
                <c:pt idx="236" formatCode="0.0">
                  <c:v>96.204666666600005</c:v>
                </c:pt>
                <c:pt idx="237" formatCode="0.0">
                  <c:v>96.352983333300003</c:v>
                </c:pt>
                <c:pt idx="238" formatCode="0.0">
                  <c:v>96.561008333299995</c:v>
                </c:pt>
                <c:pt idx="239" formatCode="0.0">
                  <c:v>96.771900000000002</c:v>
                </c:pt>
                <c:pt idx="240" formatCode="0.0">
                  <c:v>96.916241666600001</c:v>
                </c:pt>
                <c:pt idx="241" formatCode="0.0">
                  <c:v>97.026808333299996</c:v>
                </c:pt>
                <c:pt idx="242" formatCode="0.0">
                  <c:v>97.206400000000002</c:v>
                </c:pt>
                <c:pt idx="243" formatCode="0.0">
                  <c:v>97.288958333300002</c:v>
                </c:pt>
                <c:pt idx="244" formatCode="0.0">
                  <c:v>97.461258333299995</c:v>
                </c:pt>
                <c:pt idx="245" formatCode="0.0">
                  <c:v>97.638225000000006</c:v>
                </c:pt>
                <c:pt idx="246" formatCode="0.0">
                  <c:v>97.866725000000002</c:v>
                </c:pt>
                <c:pt idx="247" formatCode="0.0">
                  <c:v>98.086441666599995</c:v>
                </c:pt>
                <c:pt idx="248" formatCode="0.0">
                  <c:v>98.420824999999994</c:v>
                </c:pt>
                <c:pt idx="249" formatCode="0.0">
                  <c:v>98.641658333300001</c:v>
                </c:pt>
                <c:pt idx="250" formatCode="0.0">
                  <c:v>98.783699999999996</c:v>
                </c:pt>
                <c:pt idx="251" formatCode="0.0">
                  <c:v>98.974966666599997</c:v>
                </c:pt>
                <c:pt idx="252" formatCode="0.0">
                  <c:v>99.121375</c:v>
                </c:pt>
                <c:pt idx="253" formatCode="0.0">
                  <c:v>99.332266666600006</c:v>
                </c:pt>
                <c:pt idx="254" formatCode="0.0">
                  <c:v>99.527766666600002</c:v>
                </c:pt>
                <c:pt idx="255" formatCode="0.0">
                  <c:v>99.803166666600006</c:v>
                </c:pt>
                <c:pt idx="256" formatCode="0.0">
                  <c:v>100.0444166666</c:v>
                </c:pt>
                <c:pt idx="257" formatCode="0.0">
                  <c:v>100.25449999999999</c:v>
                </c:pt>
                <c:pt idx="258" formatCode="0.0">
                  <c:v>100.4486833333</c:v>
                </c:pt>
                <c:pt idx="259" formatCode="0.0">
                  <c:v>100.63675000000001</c:v>
                </c:pt>
                <c:pt idx="260" formatCode="0.0">
                  <c:v>100.86624999999999</c:v>
                </c:pt>
                <c:pt idx="261" formatCode="0.0">
                  <c:v>101.05988333329999</c:v>
                </c:pt>
                <c:pt idx="262" formatCode="0.0">
                  <c:v>101.3160083333</c:v>
                </c:pt>
                <c:pt idx="263" formatCode="0.0">
                  <c:v>101.4933833333</c:v>
                </c:pt>
                <c:pt idx="264" formatCode="0.0">
                  <c:v>101.70815</c:v>
                </c:pt>
                <c:pt idx="265" formatCode="0.0">
                  <c:v>101.7776833333</c:v>
                </c:pt>
                <c:pt idx="266" formatCode="0.0">
                  <c:v>101.7778916666</c:v>
                </c:pt>
                <c:pt idx="267" formatCode="0.0">
                  <c:v>101.7422583333</c:v>
                </c:pt>
                <c:pt idx="268" formatCode="0.0">
                  <c:v>101.60269166659999</c:v>
                </c:pt>
                <c:pt idx="269" formatCode="0.0">
                  <c:v>101.4338666666</c:v>
                </c:pt>
                <c:pt idx="270" formatCode="0.0">
                  <c:v>101.312</c:v>
                </c:pt>
                <c:pt idx="271" formatCode="0.0">
                  <c:v>100.9728333333</c:v>
                </c:pt>
                <c:pt idx="272" formatCode="0.0">
                  <c:v>100.25289166659999</c:v>
                </c:pt>
                <c:pt idx="273" formatCode="0.0">
                  <c:v>99.642433333300005</c:v>
                </c:pt>
                <c:pt idx="274" formatCode="0.0">
                  <c:v>98.902658333299996</c:v>
                </c:pt>
                <c:pt idx="275" formatCode="0.0">
                  <c:v>97.987499999999997</c:v>
                </c:pt>
                <c:pt idx="276" formatCode="0.0">
                  <c:v>96.912483333300003</c:v>
                </c:pt>
                <c:pt idx="277" formatCode="0.0">
                  <c:v>95.795716666600001</c:v>
                </c:pt>
                <c:pt idx="278" formatCode="0.0">
                  <c:v>94.577833333300006</c:v>
                </c:pt>
                <c:pt idx="279" formatCode="0.0">
                  <c:v>93.273783333300003</c:v>
                </c:pt>
                <c:pt idx="280" formatCode="0.0">
                  <c:v>92.011691666600001</c:v>
                </c:pt>
                <c:pt idx="281" formatCode="0.0">
                  <c:v>90.709050000000005</c:v>
                </c:pt>
                <c:pt idx="282" formatCode="0.0">
                  <c:v>89.581716666600002</c:v>
                </c:pt>
                <c:pt idx="283" formatCode="0.0">
                  <c:v>88.645558333300002</c:v>
                </c:pt>
                <c:pt idx="284" formatCode="0.0">
                  <c:v>88.068258333299994</c:v>
                </c:pt>
                <c:pt idx="285" formatCode="0.0">
                  <c:v>87.481716666599993</c:v>
                </c:pt>
                <c:pt idx="286" formatCode="0.0">
                  <c:v>87.036850000000001</c:v>
                </c:pt>
                <c:pt idx="287" formatCode="0.0">
                  <c:v>86.828341666599997</c:v>
                </c:pt>
                <c:pt idx="288" formatCode="0.0">
                  <c:v>86.905808333300001</c:v>
                </c:pt>
                <c:pt idx="289" formatCode="0.0">
                  <c:v>87.049916666599998</c:v>
                </c:pt>
                <c:pt idx="290" formatCode="0.0">
                  <c:v>87.362125000000006</c:v>
                </c:pt>
                <c:pt idx="291" formatCode="0.0">
                  <c:v>87.788049999999998</c:v>
                </c:pt>
                <c:pt idx="292" formatCode="0.0">
                  <c:v>88.344991666599995</c:v>
                </c:pt>
                <c:pt idx="293" formatCode="0.0">
                  <c:v>88.951283333299997</c:v>
                </c:pt>
                <c:pt idx="294" formatCode="0.0">
                  <c:v>89.473316666599999</c:v>
                </c:pt>
                <c:pt idx="295" formatCode="0.0">
                  <c:v>89.961650000000006</c:v>
                </c:pt>
                <c:pt idx="296" formatCode="0.0">
                  <c:v>90.422325000000001</c:v>
                </c:pt>
                <c:pt idx="297" formatCode="0.0">
                  <c:v>90.838858333299996</c:v>
                </c:pt>
                <c:pt idx="298" formatCode="0.0">
                  <c:v>91.208533333299997</c:v>
                </c:pt>
                <c:pt idx="299" formatCode="0.0">
                  <c:v>91.631974999999997</c:v>
                </c:pt>
                <c:pt idx="300" formatCode="0.0">
                  <c:v>91.974125000000001</c:v>
                </c:pt>
                <c:pt idx="301" formatCode="0.0">
                  <c:v>92.246541666599995</c:v>
                </c:pt>
                <c:pt idx="302" formatCode="0.0">
                  <c:v>92.565391666599993</c:v>
                </c:pt>
                <c:pt idx="303" formatCode="0.0">
                  <c:v>92.814641666599996</c:v>
                </c:pt>
                <c:pt idx="304" formatCode="0.0">
                  <c:v>92.976941666599998</c:v>
                </c:pt>
                <c:pt idx="305" formatCode="0.0">
                  <c:v>93.140974999999997</c:v>
                </c:pt>
                <c:pt idx="306" formatCode="0.0">
                  <c:v>93.350583333299994</c:v>
                </c:pt>
                <c:pt idx="307" formatCode="0.0">
                  <c:v>93.54665</c:v>
                </c:pt>
                <c:pt idx="308" formatCode="0.0">
                  <c:v>93.746341666600003</c:v>
                </c:pt>
                <c:pt idx="309" formatCode="0.0">
                  <c:v>94.005291666600002</c:v>
                </c:pt>
                <c:pt idx="310" formatCode="0.0">
                  <c:v>94.284283333299996</c:v>
                </c:pt>
                <c:pt idx="311" formatCode="0.0">
                  <c:v>94.520349999999993</c:v>
                </c:pt>
                <c:pt idx="312" formatCode="0.0">
                  <c:v>94.797574999999995</c:v>
                </c:pt>
                <c:pt idx="313" formatCode="0.0">
                  <c:v>95.157749999999993</c:v>
                </c:pt>
                <c:pt idx="314" formatCode="0.0">
                  <c:v>95.388591666600007</c:v>
                </c:pt>
                <c:pt idx="315" formatCode="0.0">
                  <c:v>95.698566666600001</c:v>
                </c:pt>
                <c:pt idx="316" formatCode="0.0">
                  <c:v>96.013958333299996</c:v>
                </c:pt>
                <c:pt idx="317" formatCode="0.0">
                  <c:v>96.301050000000004</c:v>
                </c:pt>
                <c:pt idx="318" formatCode="0.0">
                  <c:v>96.553941666599997</c:v>
                </c:pt>
                <c:pt idx="319" formatCode="0.0">
                  <c:v>96.740258333300005</c:v>
                </c:pt>
                <c:pt idx="320" formatCode="0.0">
                  <c:v>96.929158333299995</c:v>
                </c:pt>
                <c:pt idx="321" formatCode="0.0">
                  <c:v>97.065416666600001</c:v>
                </c:pt>
                <c:pt idx="322" formatCode="0.0">
                  <c:v>97.249783333300002</c:v>
                </c:pt>
                <c:pt idx="323" formatCode="0.0">
                  <c:v>97.400341666599999</c:v>
                </c:pt>
                <c:pt idx="324" formatCode="0.0">
                  <c:v>97.526075000000006</c:v>
                </c:pt>
                <c:pt idx="325" formatCode="0.0">
                  <c:v>97.657525000000007</c:v>
                </c:pt>
                <c:pt idx="326" formatCode="0.0">
                  <c:v>97.836108333300004</c:v>
                </c:pt>
                <c:pt idx="327" formatCode="0.0">
                  <c:v>98.005825000000002</c:v>
                </c:pt>
                <c:pt idx="328" formatCode="0.0">
                  <c:v>98.127991666599996</c:v>
                </c:pt>
                <c:pt idx="329" formatCode="0.0">
                  <c:v>98.266199999999998</c:v>
                </c:pt>
                <c:pt idx="330" formatCode="0.0">
                  <c:v>98.370641666599994</c:v>
                </c:pt>
                <c:pt idx="331" formatCode="0.0">
                  <c:v>98.560658333299997</c:v>
                </c:pt>
                <c:pt idx="332" formatCode="0.0">
                  <c:v>98.786275000000003</c:v>
                </c:pt>
                <c:pt idx="333" formatCode="0.0">
                  <c:v>98.987933333300006</c:v>
                </c:pt>
                <c:pt idx="334" formatCode="0.0">
                  <c:v>99.173908333300005</c:v>
                </c:pt>
                <c:pt idx="335" formatCode="0.0">
                  <c:v>99.341083333300006</c:v>
                </c:pt>
                <c:pt idx="336" formatCode="0.0">
                  <c:v>99.494658333299995</c:v>
                </c:pt>
                <c:pt idx="337" formatCode="0.0">
                  <c:v>99.675899999999999</c:v>
                </c:pt>
                <c:pt idx="338" formatCode="0.0">
                  <c:v>99.924808333300007</c:v>
                </c:pt>
                <c:pt idx="339" formatCode="0.0">
                  <c:v>100.13375833329999</c:v>
                </c:pt>
                <c:pt idx="340" formatCode="0.0">
                  <c:v>100.39781666659999</c:v>
                </c:pt>
                <c:pt idx="341" formatCode="0.0">
                  <c:v>100.6797</c:v>
                </c:pt>
                <c:pt idx="342" formatCode="0.0">
                  <c:v>100.97195000000001</c:v>
                </c:pt>
                <c:pt idx="343" formatCode="0.0">
                  <c:v>101.2447333333</c:v>
                </c:pt>
                <c:pt idx="344" formatCode="0.0">
                  <c:v>101.49435</c:v>
                </c:pt>
                <c:pt idx="345" formatCode="0.0">
                  <c:v>101.7501333333</c:v>
                </c:pt>
                <c:pt idx="346" formatCode="0.0">
                  <c:v>102.0427916666</c:v>
                </c:pt>
                <c:pt idx="347" formatCode="0.0">
                  <c:v>102.305775</c:v>
                </c:pt>
                <c:pt idx="348" formatCode="0.0">
                  <c:v>102.5270583333</c:v>
                </c:pt>
                <c:pt idx="349" formatCode="0.0">
                  <c:v>102.6601916666</c:v>
                </c:pt>
                <c:pt idx="350" formatCode="0.0">
                  <c:v>102.6674</c:v>
                </c:pt>
                <c:pt idx="351" formatCode="0.0">
                  <c:v>102.6047333333</c:v>
                </c:pt>
                <c:pt idx="352" formatCode="0.0">
                  <c:v>102.485725</c:v>
                </c:pt>
                <c:pt idx="353" formatCode="0.0">
                  <c:v>102.32994166660001</c:v>
                </c:pt>
                <c:pt idx="354" formatCode="0.0">
                  <c:v>102.2180416666</c:v>
                </c:pt>
                <c:pt idx="355" formatCode="0.0">
                  <c:v>102.08858333329999</c:v>
                </c:pt>
                <c:pt idx="356" formatCode="0.0">
                  <c:v>101.8469333333</c:v>
                </c:pt>
                <c:pt idx="357" formatCode="0.0">
                  <c:v>101.61244166660001</c:v>
                </c:pt>
                <c:pt idx="358" formatCode="0.0">
                  <c:v>101.2525416666</c:v>
                </c:pt>
                <c:pt idx="359" formatCode="0.0">
                  <c:v>100.8486833333</c:v>
                </c:pt>
                <c:pt idx="360" formatCode="0.0">
                  <c:v>100.5678166666</c:v>
                </c:pt>
                <c:pt idx="361" formatCode="0.0">
                  <c:v>100.2773916666</c:v>
                </c:pt>
                <c:pt idx="362" formatCode="0.0">
                  <c:v>99.917508333300006</c:v>
                </c:pt>
                <c:pt idx="363" formatCode="0.0">
                  <c:v>99.710374999999999</c:v>
                </c:pt>
                <c:pt idx="364" formatCode="0.0">
                  <c:v>99.479516666600006</c:v>
                </c:pt>
                <c:pt idx="365" formatCode="0.0">
                  <c:v>99.322275000000005</c:v>
                </c:pt>
                <c:pt idx="366" formatCode="0.0">
                  <c:v>99.122983333299999</c:v>
                </c:pt>
                <c:pt idx="367" formatCode="0.0">
                  <c:v>98.923699999999997</c:v>
                </c:pt>
                <c:pt idx="368" formatCode="0.0">
                  <c:v>98.788499999999999</c:v>
                </c:pt>
                <c:pt idx="369" formatCode="0.0">
                  <c:v>98.684583333299997</c:v>
                </c:pt>
                <c:pt idx="370" formatCode="0.0">
                  <c:v>98.600466666599999</c:v>
                </c:pt>
                <c:pt idx="371" formatCode="0.0">
                  <c:v>98.656633333299993</c:v>
                </c:pt>
                <c:pt idx="372" formatCode="0.0">
                  <c:v>98.630458333299998</c:v>
                </c:pt>
                <c:pt idx="373" formatCode="0.0">
                  <c:v>98.609308333300007</c:v>
                </c:pt>
                <c:pt idx="374" formatCode="0.0">
                  <c:v>98.751000000000005</c:v>
                </c:pt>
                <c:pt idx="375" formatCode="0.0">
                  <c:v>98.794433333300006</c:v>
                </c:pt>
                <c:pt idx="376" formatCode="0.0">
                  <c:v>98.946466666600003</c:v>
                </c:pt>
                <c:pt idx="377" formatCode="0.0">
                  <c:v>99.067708333300004</c:v>
                </c:pt>
                <c:pt idx="378" formatCode="0.0">
                  <c:v>99.199041666599996</c:v>
                </c:pt>
                <c:pt idx="379" formatCode="0.0">
                  <c:v>99.263900000000007</c:v>
                </c:pt>
                <c:pt idx="380" formatCode="0.0">
                  <c:v>99.332608333300001</c:v>
                </c:pt>
                <c:pt idx="381" formatCode="0.0">
                  <c:v>99.507975000000002</c:v>
                </c:pt>
                <c:pt idx="382" formatCode="0.0">
                  <c:v>99.761216666600006</c:v>
                </c:pt>
                <c:pt idx="383" formatCode="0.0">
                  <c:v>100.0000083333</c:v>
                </c:pt>
                <c:pt idx="384" formatCode="0.0">
                  <c:v>100.2427916666</c:v>
                </c:pt>
                <c:pt idx="385" formatCode="0.0">
                  <c:v>100.5315333333</c:v>
                </c:pt>
                <c:pt idx="386" formatCode="0.0">
                  <c:v>100.7984</c:v>
                </c:pt>
                <c:pt idx="387" formatCode="0.0">
                  <c:v>101.15224166660001</c:v>
                </c:pt>
                <c:pt idx="388" formatCode="0.0">
                  <c:v>101.35590000000001</c:v>
                </c:pt>
                <c:pt idx="389" formatCode="0.0">
                  <c:v>101.5890416666</c:v>
                </c:pt>
                <c:pt idx="390" formatCode="0.0">
                  <c:v>101.85724999999999</c:v>
                </c:pt>
                <c:pt idx="391" formatCode="0.0">
                  <c:v>102.2310083333</c:v>
                </c:pt>
                <c:pt idx="392" formatCode="0.0">
                  <c:v>102.5952333333</c:v>
                </c:pt>
                <c:pt idx="393" formatCode="0.0">
                  <c:v>102.8122</c:v>
                </c:pt>
                <c:pt idx="394" formatCode="0.0">
                  <c:v>103.0176833333</c:v>
                </c:pt>
                <c:pt idx="395" formatCode="0.0">
                  <c:v>103.180925</c:v>
                </c:pt>
                <c:pt idx="396" formatCode="0.0">
                  <c:v>103.3119666666</c:v>
                </c:pt>
                <c:pt idx="397" formatCode="0.0">
                  <c:v>103.39875000000001</c:v>
                </c:pt>
                <c:pt idx="398" formatCode="0.0">
                  <c:v>103.4474833333</c:v>
                </c:pt>
                <c:pt idx="399" formatCode="0.0">
                  <c:v>103.3465583333</c:v>
                </c:pt>
                <c:pt idx="400" formatCode="0.0">
                  <c:v>103.3425833333</c:v>
                </c:pt>
                <c:pt idx="401" formatCode="0.0">
                  <c:v>103.2905666666</c:v>
                </c:pt>
                <c:pt idx="402" formatCode="0.0">
                  <c:v>103.18067499999999</c:v>
                </c:pt>
                <c:pt idx="403" formatCode="0.0">
                  <c:v>103.08347500000001</c:v>
                </c:pt>
                <c:pt idx="404" formatCode="0.0">
                  <c:v>102.95207499999999</c:v>
                </c:pt>
                <c:pt idx="405" formatCode="0.0">
                  <c:v>102.778925</c:v>
                </c:pt>
                <c:pt idx="406" formatCode="0.0">
                  <c:v>102.6414416666</c:v>
                </c:pt>
                <c:pt idx="407" formatCode="0.0">
                  <c:v>102.48855</c:v>
                </c:pt>
                <c:pt idx="408" formatCode="0.0">
                  <c:v>102.32962499999999</c:v>
                </c:pt>
                <c:pt idx="409" formatCode="0.0">
                  <c:v>102.269975</c:v>
                </c:pt>
                <c:pt idx="410" formatCode="0.0">
                  <c:v>101.8549583333</c:v>
                </c:pt>
                <c:pt idx="411" formatCode="0.0">
                  <c:v>100.37195</c:v>
                </c:pt>
                <c:pt idx="412" formatCode="0.0">
                  <c:v>99.035525000000007</c:v>
                </c:pt>
                <c:pt idx="413" formatCode="0.0">
                  <c:v>98.127499999999998</c:v>
                </c:pt>
                <c:pt idx="414" formatCode="0.0">
                  <c:v>97.557758333300001</c:v>
                </c:pt>
                <c:pt idx="415" formatCode="0.0">
                  <c:v>97.002583333299995</c:v>
                </c:pt>
                <c:pt idx="416" formatCode="0.0">
                  <c:v>96.408341666599995</c:v>
                </c:pt>
                <c:pt idx="417" formatCode="0.0">
                  <c:v>96.011216666600006</c:v>
                </c:pt>
                <c:pt idx="418" formatCode="0.0">
                  <c:v>95.588208333300003</c:v>
                </c:pt>
                <c:pt idx="419" formatCode="0.0">
                  <c:v>95.286708333299998</c:v>
                </c:pt>
                <c:pt idx="420" formatCode="0.0">
                  <c:v>95.142075000000006</c:v>
                </c:pt>
                <c:pt idx="421" formatCode="0.0">
                  <c:v>94.698700000000002</c:v>
                </c:pt>
                <c:pt idx="422" formatCode="0.0">
                  <c:v>94.794916666600002</c:v>
                </c:pt>
                <c:pt idx="423" formatCode="0.0">
                  <c:v>96.016249999999999</c:v>
                </c:pt>
                <c:pt idx="424" formatCode="0.0">
                  <c:v>97.130433333300005</c:v>
                </c:pt>
                <c:pt idx="425" formatCode="0.0">
                  <c:v>97.819749999999999</c:v>
                </c:pt>
                <c:pt idx="426" formatCode="0.0">
                  <c:v>98.276183333299997</c:v>
                </c:pt>
                <c:pt idx="427" formatCode="0.0">
                  <c:v>98.628566666599994</c:v>
                </c:pt>
                <c:pt idx="428" formatCode="0.0">
                  <c:v>98.931016666600001</c:v>
                </c:pt>
                <c:pt idx="429" formatCode="0.0">
                  <c:v>99.2929833333</c:v>
                </c:pt>
                <c:pt idx="430" formatCode="0.0">
                  <c:v>99.710591666599996</c:v>
                </c:pt>
                <c:pt idx="431" formatCode="0.0">
                  <c:v>99.998683333299994</c:v>
                </c:pt>
                <c:pt idx="432" formatCode="0.0">
                  <c:v>100.267875</c:v>
                </c:pt>
                <c:pt idx="433" formatCode="0.0">
                  <c:v>100.8276666666</c:v>
                </c:pt>
                <c:pt idx="434" formatCode="0.0">
                  <c:v>101.2355333333</c:v>
                </c:pt>
                <c:pt idx="435" formatCode="0.0">
                  <c:v>101.613975</c:v>
                </c:pt>
                <c:pt idx="436" formatCode="0.0">
                  <c:v>101.9767583333</c:v>
                </c:pt>
                <c:pt idx="437" formatCode="0.0">
                  <c:v>102.2817583333</c:v>
                </c:pt>
                <c:pt idx="438" formatCode="0.0">
                  <c:v>102.567725</c:v>
                </c:pt>
                <c:pt idx="439" formatCode="0.0">
                  <c:v>102.84215</c:v>
                </c:pt>
                <c:pt idx="440" formatCode="0.0">
                  <c:v>103.25333333330001</c:v>
                </c:pt>
                <c:pt idx="441" formatCode="0.0">
                  <c:v>103.52630000000001</c:v>
                </c:pt>
                <c:pt idx="442" formatCode="0.0">
                  <c:v>103.7038416666</c:v>
                </c:pt>
                <c:pt idx="443" formatCode="0.0">
                  <c:v>103.84552499999999</c:v>
                </c:pt>
                <c:pt idx="444" formatCode="0.0">
                  <c:v>103.89725</c:v>
                </c:pt>
                <c:pt idx="659" formatCode="0.0">
                  <c:v>#N/A</c:v>
                </c:pt>
              </c:numCache>
            </c:numRef>
          </c:val>
          <c:smooth val="0"/>
          <c:extLst>
            <c:ext xmlns:c16="http://schemas.microsoft.com/office/drawing/2014/chart" uri="{C3380CC4-5D6E-409C-BE32-E72D297353CC}">
              <c16:uniqueId val="{00000015-114A-4F3F-A7CE-8C3B24970508}"/>
            </c:ext>
          </c:extLst>
        </c:ser>
        <c:ser>
          <c:idx val="5"/>
          <c:order val="7"/>
          <c:tx>
            <c:strRef>
              <c:f>TIPRONSA!$M$7</c:f>
              <c:strCache>
                <c:ptCount val="1"/>
                <c:pt idx="0">
                  <c:v>103.9</c:v>
                </c:pt>
              </c:strCache>
            </c:strRef>
          </c:tx>
          <c:marker>
            <c:symbol val="none"/>
          </c:marker>
          <c:dLbls>
            <c:dLbl>
              <c:idx val="438"/>
              <c:layout>
                <c:manualLayout>
                  <c:x val="0"/>
                  <c:y val="5.64859117490696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114A-4F3F-A7CE-8C3B24970508}"/>
                </c:ext>
              </c:extLst>
            </c:dLbl>
            <c:dLbl>
              <c:idx val="440"/>
              <c:layout>
                <c:manualLayout>
                  <c:x val="-1.723543605653223E-2"/>
                  <c:y val="-9.303561935140888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114A-4F3F-A7CE-8C3B24970508}"/>
                </c:ext>
              </c:extLst>
            </c:dLbl>
            <c:dLbl>
              <c:idx val="442"/>
              <c:layout>
                <c:manualLayout>
                  <c:x val="-1.0532493528214745E-16"/>
                  <c:y val="-7.843137254901960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114A-4F3F-A7CE-8C3B24970508}"/>
                </c:ext>
              </c:extLst>
            </c:dLbl>
            <c:dLbl>
              <c:idx val="443"/>
              <c:layout>
                <c:manualLayout>
                  <c:x val="-1.0532493528214745E-16"/>
                  <c:y val="-6.20915032679739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8A29-4E6C-8BD1-2B1959B65BDF}"/>
                </c:ext>
              </c:extLst>
            </c:dLbl>
            <c:dLbl>
              <c:idx val="444"/>
              <c:layout>
                <c:manualLayout>
                  <c:x val="5.7450628366245652E-3"/>
                  <c:y val="-6.209150326797385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7C1F-4470-A1B4-8E3B39407E8D}"/>
                </c:ext>
              </c:extLst>
            </c:dLbl>
            <c:spPr>
              <a:noFill/>
              <a:ln>
                <a:noFill/>
              </a:ln>
              <a:effectLst/>
            </c:spPr>
            <c:txPr>
              <a:bodyPr wrap="square" lIns="38100" tIns="19050" rIns="38100" bIns="19050" anchor="ctr">
                <a:spAutoFit/>
              </a:bodyPr>
              <a:lstStyle/>
              <a:p>
                <a:pPr>
                  <a:defRPr sz="2000">
                    <a:solidFill>
                      <a:srgbClr val="08A685"/>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TIPRONSA!$M$9:$M$668</c:f>
              <c:numCache>
                <c:formatCode>General</c:formatCode>
                <c:ptCount val="660"/>
                <c:pt idx="444" formatCode="0.0">
                  <c:v>103.89725</c:v>
                </c:pt>
                <c:pt idx="659" formatCode="0.0">
                  <c:v>#N/A</c:v>
                </c:pt>
              </c:numCache>
            </c:numRef>
          </c:val>
          <c:smooth val="0"/>
          <c:extLst>
            <c:ext xmlns:c16="http://schemas.microsoft.com/office/drawing/2014/chart" uri="{C3380CC4-5D6E-409C-BE32-E72D297353CC}">
              <c16:uniqueId val="{00000018-114A-4F3F-A7CE-8C3B24970508}"/>
            </c:ext>
          </c:extLst>
        </c:ser>
        <c:ser>
          <c:idx val="9"/>
          <c:order val="9"/>
          <c:tx>
            <c:v>12 MMT Forecast</c:v>
          </c:tx>
          <c:spPr>
            <a:ln>
              <a:noFill/>
            </a:ln>
          </c:spPr>
          <c:marker>
            <c:symbol val="diamond"/>
            <c:size val="8"/>
            <c:spPr>
              <a:solidFill>
                <a:srgbClr val="08A685"/>
              </a:solidFill>
              <a:ln>
                <a:solidFill>
                  <a:srgbClr val="05715A"/>
                </a:solidFill>
              </a:ln>
            </c:spPr>
          </c:marker>
          <c:dLbls>
            <c:delete val="1"/>
          </c:dLbls>
          <c:val>
            <c:numRef>
              <c:f>TIPRONSA!$S$9:$S$668</c:f>
              <c:numCache>
                <c:formatCode>General</c:formatCode>
                <c:ptCount val="660"/>
                <c:pt idx="0" formatCode="0.0">
                  <c:v>0</c:v>
                </c:pt>
                <c:pt idx="446" formatCode="0.0">
                  <c:v>104.171363799966</c:v>
                </c:pt>
                <c:pt idx="449" formatCode="0.0">
                  <c:v>104.390159575</c:v>
                </c:pt>
                <c:pt idx="452" formatCode="0.0">
                  <c:v>104.4354912</c:v>
                </c:pt>
                <c:pt idx="455" formatCode="0.0">
                  <c:v>104.002530615282</c:v>
                </c:pt>
                <c:pt idx="458" formatCode="0.0">
                  <c:v>103.02547879816601</c:v>
                </c:pt>
                <c:pt idx="461" formatCode="0.0">
                  <c:v>102.3023563835</c:v>
                </c:pt>
                <c:pt idx="464" formatCode="0.0">
                  <c:v>101.72016842879999</c:v>
                </c:pt>
                <c:pt idx="467" formatCode="0.0">
                  <c:v>101.662473676438</c:v>
                </c:pt>
                <c:pt idx="470" formatCode="0.0">
                  <c:v>102.046736749583</c:v>
                </c:pt>
                <c:pt idx="473" formatCode="0.0">
                  <c:v>102.55811227445901</c:v>
                </c:pt>
                <c:pt idx="476" formatCode="0.0">
                  <c:v>103.296831039446</c:v>
                </c:pt>
                <c:pt idx="479" formatCode="0.0">
                  <c:v>104.35652922886401</c:v>
                </c:pt>
                <c:pt idx="659" formatCode="0.0">
                  <c:v>#N/A</c:v>
                </c:pt>
              </c:numCache>
            </c:numRef>
          </c:val>
          <c:smooth val="0"/>
          <c:extLst>
            <c:ext xmlns:c16="http://schemas.microsoft.com/office/drawing/2014/chart" uri="{C3380CC4-5D6E-409C-BE32-E72D297353CC}">
              <c16:uniqueId val="{00000019-114A-4F3F-A7CE-8C3B24970508}"/>
            </c:ext>
          </c:extLst>
        </c:ser>
        <c:dLbls>
          <c:dLblPos val="r"/>
          <c:showLegendKey val="0"/>
          <c:showVal val="1"/>
          <c:showCatName val="0"/>
          <c:showSerName val="0"/>
          <c:showPercent val="0"/>
          <c:showBubbleSize val="0"/>
        </c:dLbls>
        <c:marker val="1"/>
        <c:smooth val="0"/>
        <c:axId val="752798751"/>
        <c:axId val="307581152"/>
      </c:lineChart>
      <c:dateAx>
        <c:axId val="1385417216"/>
        <c:scaling>
          <c:orientation val="minMax"/>
          <c:max val="46357"/>
          <c:min val="36526"/>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2"/>
        <c:minorTimeUnit val="months"/>
      </c:dateAx>
      <c:valAx>
        <c:axId val="1106967296"/>
        <c:scaling>
          <c:orientation val="minMax"/>
          <c:max val="16"/>
          <c:min val="-32"/>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8"/>
      </c:valAx>
      <c:valAx>
        <c:axId val="307581152"/>
        <c:scaling>
          <c:orientation val="minMax"/>
          <c:max val="145"/>
          <c:min val="85"/>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10"/>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335416107097929E-2"/>
          <c:y val="8.3781071483711597E-2"/>
          <c:w val="0.91359325605900943"/>
          <c:h val="0.83401828060966077"/>
        </c:manualLayout>
      </c:layout>
      <c:lineChart>
        <c:grouping val="standard"/>
        <c:varyColors val="0"/>
        <c:ser>
          <c:idx val="0"/>
          <c:order val="0"/>
          <c:tx>
            <c:v>0</c:v>
          </c:tx>
          <c:spPr>
            <a:ln w="28575">
              <a:solidFill>
                <a:schemeClr val="tx1"/>
              </a:solidFill>
            </a:ln>
          </c:spPr>
          <c:marker>
            <c:symbol val="none"/>
          </c:marker>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TIPRONSA!$B$9:$B$668</c:f>
              <c:numCache>
                <c:formatCode>General</c:formatCode>
                <c:ptCount val="6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numCache>
            </c:numRef>
          </c:val>
          <c:smooth val="0"/>
          <c:extLst>
            <c:ext xmlns:c16="http://schemas.microsoft.com/office/drawing/2014/chart" uri="{C3380CC4-5D6E-409C-BE32-E72D297353CC}">
              <c16:uniqueId val="{00000000-1F2F-4F4D-BD3E-214DD545F31D}"/>
            </c:ext>
          </c:extLst>
        </c:ser>
        <c:ser>
          <c:idx val="5"/>
          <c:order val="1"/>
          <c:tx>
            <c:v>US IP - 12/12</c:v>
          </c:tx>
          <c:spPr>
            <a:ln w="38100">
              <a:solidFill>
                <a:schemeClr val="tx2">
                  <a:lumMod val="75000"/>
                </a:schemeClr>
              </a:solidFill>
            </a:ln>
            <a:effectLst>
              <a:outerShdw blurRad="38100" dist="25400" dir="5400000" algn="ctr" rotWithShape="0">
                <a:schemeClr val="tx1">
                  <a:alpha val="0"/>
                </a:schemeClr>
              </a:outerShdw>
            </a:effectLst>
          </c:spPr>
          <c:marker>
            <c:symbol val="none"/>
          </c:marker>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TIPRONSA!$I$9:$I$668</c:f>
              <c:numCache>
                <c:formatCode>General</c:formatCode>
                <c:ptCount val="660"/>
                <c:pt idx="0" formatCode="0.0">
                  <c:v>0</c:v>
                </c:pt>
                <c:pt idx="23" formatCode="0.0">
                  <c:v>5.2128988093000004</c:v>
                </c:pt>
                <c:pt idx="24" formatCode="0.0">
                  <c:v>5.8176901943999999</c:v>
                </c:pt>
                <c:pt idx="25" formatCode="0.0">
                  <c:v>6.1412954446999999</c:v>
                </c:pt>
                <c:pt idx="26" formatCode="0.0">
                  <c:v>6.3465557481000001</c:v>
                </c:pt>
                <c:pt idx="27" formatCode="0.0">
                  <c:v>6.6639790731000002</c:v>
                </c:pt>
                <c:pt idx="28" formatCode="0.0">
                  <c:v>6.7620894496000004</c:v>
                </c:pt>
                <c:pt idx="29" formatCode="0.0">
                  <c:v>6.7694236959999996</c:v>
                </c:pt>
                <c:pt idx="30" formatCode="0.0">
                  <c:v>6.7153122861999996</c:v>
                </c:pt>
                <c:pt idx="31" formatCode="0.0">
                  <c:v>6.5283300289000001</c:v>
                </c:pt>
                <c:pt idx="32" formatCode="0.0">
                  <c:v>6.3772222715</c:v>
                </c:pt>
                <c:pt idx="33" formatCode="0.0">
                  <c:v>5.9864924887999997</c:v>
                </c:pt>
                <c:pt idx="34" formatCode="0.0">
                  <c:v>5.5577943008000004</c:v>
                </c:pt>
                <c:pt idx="35" formatCode="0.0">
                  <c:v>5.1747682806000004</c:v>
                </c:pt>
                <c:pt idx="36" formatCode="0.0">
                  <c:v>4.7737256703000002</c:v>
                </c:pt>
                <c:pt idx="37" formatCode="0.0">
                  <c:v>4.3992954162000002</c:v>
                </c:pt>
                <c:pt idx="38" formatCode="0.0">
                  <c:v>3.9733911219000002</c:v>
                </c:pt>
                <c:pt idx="39" formatCode="0.0">
                  <c:v>3.5986573811999998</c:v>
                </c:pt>
                <c:pt idx="40" formatCode="0.0">
                  <c:v>3.1909094539999998</c:v>
                </c:pt>
                <c:pt idx="41" formatCode="0.0">
                  <c:v>2.7660549302000002</c:v>
                </c:pt>
                <c:pt idx="42" formatCode="0.0">
                  <c:v>2.3180662292999998</c:v>
                </c:pt>
                <c:pt idx="43" formatCode="0.0">
                  <c:v>1.9726176243</c:v>
                </c:pt>
                <c:pt idx="44" formatCode="0.0">
                  <c:v>1.6156903971000001</c:v>
                </c:pt>
                <c:pt idx="45" formatCode="0.0">
                  <c:v>1.3189990715</c:v>
                </c:pt>
                <c:pt idx="46" formatCode="0.0">
                  <c:v>1.0837101758000001</c:v>
                </c:pt>
                <c:pt idx="47" formatCode="0.0">
                  <c:v>0.90471682389999997</c:v>
                </c:pt>
                <c:pt idx="48" formatCode="0.0">
                  <c:v>0.61105460479999996</c:v>
                </c:pt>
                <c:pt idx="49" formatCode="0.0">
                  <c:v>0.4738683977</c:v>
                </c:pt>
                <c:pt idx="50" formatCode="0.0">
                  <c:v>0.46858910079999999</c:v>
                </c:pt>
                <c:pt idx="51" formatCode="0.0">
                  <c:v>0.1985002146</c:v>
                </c:pt>
                <c:pt idx="52" formatCode="0.0">
                  <c:v>0.24066241299999999</c:v>
                </c:pt>
                <c:pt idx="53" formatCode="0.0">
                  <c:v>0.32826111769999999</c:v>
                </c:pt>
                <c:pt idx="54" formatCode="0.0">
                  <c:v>0.58865780190000006</c:v>
                </c:pt>
                <c:pt idx="55" formatCode="0.0">
                  <c:v>0.71587011599999995</c:v>
                </c:pt>
                <c:pt idx="56" formatCode="0.0">
                  <c:v>0.91340993439999996</c:v>
                </c:pt>
                <c:pt idx="57" formatCode="0.0">
                  <c:v>1.0807181038</c:v>
                </c:pt>
                <c:pt idx="58" formatCode="0.0">
                  <c:v>1.1027172278999999</c:v>
                </c:pt>
                <c:pt idx="59" formatCode="0.0">
                  <c:v>0.96682934249999997</c:v>
                </c:pt>
                <c:pt idx="60" formatCode="0.0">
                  <c:v>0.97667676790000002</c:v>
                </c:pt>
                <c:pt idx="61" formatCode="0.0">
                  <c:v>0.74079184239999996</c:v>
                </c:pt>
                <c:pt idx="62" formatCode="0.0">
                  <c:v>0.2852771549</c:v>
                </c:pt>
                <c:pt idx="63" formatCode="0.0">
                  <c:v>0.18896067180000001</c:v>
                </c:pt>
                <c:pt idx="64" formatCode="0.0">
                  <c:v>-0.13848086230000001</c:v>
                </c:pt>
                <c:pt idx="65" formatCode="0.0">
                  <c:v>-0.4430781647</c:v>
                </c:pt>
                <c:pt idx="66" formatCode="0.0">
                  <c:v>-0.81194838930000002</c:v>
                </c:pt>
                <c:pt idx="67" formatCode="0.0">
                  <c:v>-1.1131051271000001</c:v>
                </c:pt>
                <c:pt idx="68" formatCode="0.0">
                  <c:v>-1.4330017708</c:v>
                </c:pt>
                <c:pt idx="69" formatCode="0.0">
                  <c:v>-1.6215530301000001</c:v>
                </c:pt>
                <c:pt idx="70" formatCode="0.0">
                  <c:v>-1.6093351326000001</c:v>
                </c:pt>
                <c:pt idx="71" formatCode="0.0">
                  <c:v>-1.4773823228</c:v>
                </c:pt>
                <c:pt idx="72" formatCode="0.0">
                  <c:v>-1.3923051635000001</c:v>
                </c:pt>
                <c:pt idx="73" formatCode="0.0">
                  <c:v>-1.0095187243999999</c:v>
                </c:pt>
                <c:pt idx="74" formatCode="0.0">
                  <c:v>-0.3093085693</c:v>
                </c:pt>
                <c:pt idx="75" formatCode="0.0">
                  <c:v>0.13611560950000001</c:v>
                </c:pt>
                <c:pt idx="76" formatCode="0.0">
                  <c:v>0.62757805550000001</c:v>
                </c:pt>
                <c:pt idx="77" formatCode="0.0">
                  <c:v>0.98869583839999997</c:v>
                </c:pt>
                <c:pt idx="78" formatCode="0.0">
                  <c:v>1.3702115424000001</c:v>
                </c:pt>
                <c:pt idx="79" formatCode="0.0">
                  <c:v>1.7169716207000001</c:v>
                </c:pt>
                <c:pt idx="80" formatCode="0.0">
                  <c:v>1.9675916991</c:v>
                </c:pt>
                <c:pt idx="81" formatCode="0.0">
                  <c:v>2.2668162466999999</c:v>
                </c:pt>
                <c:pt idx="82" formatCode="0.0">
                  <c:v>2.5692599276000001</c:v>
                </c:pt>
                <c:pt idx="83" formatCode="0.0">
                  <c:v>2.9253229533999998</c:v>
                </c:pt>
                <c:pt idx="84" formatCode="0.0">
                  <c:v>3.3072654099999999</c:v>
                </c:pt>
                <c:pt idx="85" formatCode="0.0">
                  <c:v>3.5417855107</c:v>
                </c:pt>
                <c:pt idx="86" formatCode="0.0">
                  <c:v>3.5015373397</c:v>
                </c:pt>
                <c:pt idx="87" formatCode="0.0">
                  <c:v>3.5071407194000002</c:v>
                </c:pt>
                <c:pt idx="88" formatCode="0.0">
                  <c:v>3.4341154236999998</c:v>
                </c:pt>
                <c:pt idx="89" formatCode="0.0">
                  <c:v>3.4638951229999999</c:v>
                </c:pt>
                <c:pt idx="90" formatCode="0.0">
                  <c:v>3.4186204568999998</c:v>
                </c:pt>
                <c:pt idx="91" formatCode="0.0">
                  <c:v>3.4335847999000002</c:v>
                </c:pt>
                <c:pt idx="92" formatCode="0.0">
                  <c:v>3.5376848834999999</c:v>
                </c:pt>
                <c:pt idx="93" formatCode="0.0">
                  <c:v>3.5154768847</c:v>
                </c:pt>
                <c:pt idx="94" formatCode="0.0">
                  <c:v>3.4190270060999999</c:v>
                </c:pt>
                <c:pt idx="95" formatCode="0.0">
                  <c:v>3.2829527869000001</c:v>
                </c:pt>
                <c:pt idx="96" formatCode="0.0">
                  <c:v>3.1594471320999999</c:v>
                </c:pt>
                <c:pt idx="97" formatCode="0.0">
                  <c:v>2.9888349477</c:v>
                </c:pt>
                <c:pt idx="98" formatCode="0.0">
                  <c:v>3.0039600137</c:v>
                </c:pt>
                <c:pt idx="99" formatCode="0.0">
                  <c:v>3.0929697885</c:v>
                </c:pt>
                <c:pt idx="100" formatCode="0.0">
                  <c:v>3.2995313492</c:v>
                </c:pt>
                <c:pt idx="101" formatCode="0.0">
                  <c:v>3.5481563546000001</c:v>
                </c:pt>
                <c:pt idx="102" formatCode="0.0">
                  <c:v>3.7602684208000001</c:v>
                </c:pt>
                <c:pt idx="103" formatCode="0.0">
                  <c:v>4.0489601862000004</c:v>
                </c:pt>
                <c:pt idx="104" formatCode="0.0">
                  <c:v>4.3456280490000001</c:v>
                </c:pt>
                <c:pt idx="105" formatCode="0.0">
                  <c:v>4.6426144708999999</c:v>
                </c:pt>
                <c:pt idx="106" formatCode="0.0">
                  <c:v>4.9441475923000002</c:v>
                </c:pt>
                <c:pt idx="107" formatCode="0.0">
                  <c:v>5.2647908497999998</c:v>
                </c:pt>
                <c:pt idx="108" formatCode="0.0">
                  <c:v>5.5062381500999997</c:v>
                </c:pt>
                <c:pt idx="109" formatCode="0.0">
                  <c:v>5.8106541413999997</c:v>
                </c:pt>
                <c:pt idx="110" formatCode="0.0">
                  <c:v>5.9655311062000003</c:v>
                </c:pt>
                <c:pt idx="111" formatCode="0.0">
                  <c:v>5.9449877063000001</c:v>
                </c:pt>
                <c:pt idx="112" formatCode="0.0">
                  <c:v>5.8929088313999998</c:v>
                </c:pt>
                <c:pt idx="113" formatCode="0.0">
                  <c:v>5.7947553824</c:v>
                </c:pt>
                <c:pt idx="114" formatCode="0.0">
                  <c:v>5.7249415105999999</c:v>
                </c:pt>
                <c:pt idx="115" formatCode="0.0">
                  <c:v>5.6094776293999997</c:v>
                </c:pt>
                <c:pt idx="116" formatCode="0.0">
                  <c:v>5.4790525939999997</c:v>
                </c:pt>
                <c:pt idx="117" formatCode="0.0">
                  <c:v>5.2446564998999996</c:v>
                </c:pt>
                <c:pt idx="118" formatCode="0.0">
                  <c:v>4.9751850323999998</c:v>
                </c:pt>
                <c:pt idx="119" formatCode="0.0">
                  <c:v>4.6353791329999998</c:v>
                </c:pt>
                <c:pt idx="120" formatCode="0.0">
                  <c:v>4.2594210367000001</c:v>
                </c:pt>
                <c:pt idx="121" formatCode="0.0">
                  <c:v>3.9874260650000002</c:v>
                </c:pt>
                <c:pt idx="122" formatCode="0.0">
                  <c:v>3.7498852963</c:v>
                </c:pt>
                <c:pt idx="123" formatCode="0.0">
                  <c:v>3.7698940303000001</c:v>
                </c:pt>
                <c:pt idx="124" formatCode="0.0">
                  <c:v>3.7639752008</c:v>
                </c:pt>
                <c:pt idx="125" formatCode="0.0">
                  <c:v>3.8014272783999998</c:v>
                </c:pt>
                <c:pt idx="126" formatCode="0.0">
                  <c:v>3.8709709254</c:v>
                </c:pt>
                <c:pt idx="127" formatCode="0.0">
                  <c:v>3.8665629981</c:v>
                </c:pt>
                <c:pt idx="128" formatCode="0.0">
                  <c:v>3.8955199299999999</c:v>
                </c:pt>
                <c:pt idx="129" formatCode="0.0">
                  <c:v>4.0429124885999999</c:v>
                </c:pt>
                <c:pt idx="130" formatCode="0.0">
                  <c:v>4.2705197611000001</c:v>
                </c:pt>
                <c:pt idx="131" formatCode="0.0">
                  <c:v>4.5329107879999997</c:v>
                </c:pt>
                <c:pt idx="132" formatCode="0.0">
                  <c:v>4.9514412668999999</c:v>
                </c:pt>
                <c:pt idx="133" formatCode="0.0">
                  <c:v>5.2307179954</c:v>
                </c:pt>
                <c:pt idx="134" formatCode="0.0">
                  <c:v>5.5777551876000002</c:v>
                </c:pt>
                <c:pt idx="135" formatCode="0.0">
                  <c:v>5.8071104727999998</c:v>
                </c:pt>
                <c:pt idx="136" formatCode="0.0">
                  <c:v>5.9761259675999998</c:v>
                </c:pt>
                <c:pt idx="137" formatCode="0.0">
                  <c:v>6.0156336860000001</c:v>
                </c:pt>
                <c:pt idx="138" formatCode="0.0">
                  <c:v>6.0771049744000001</c:v>
                </c:pt>
                <c:pt idx="139" formatCode="0.0">
                  <c:v>6.2486317812000003</c:v>
                </c:pt>
                <c:pt idx="140" formatCode="0.0">
                  <c:v>6.4133201019000001</c:v>
                </c:pt>
                <c:pt idx="141" formatCode="0.0">
                  <c:v>6.6840594641999997</c:v>
                </c:pt>
                <c:pt idx="142" formatCode="0.0">
                  <c:v>6.9417456140000002</c:v>
                </c:pt>
                <c:pt idx="143" formatCode="0.0">
                  <c:v>7.1884225408000004</c:v>
                </c:pt>
                <c:pt idx="144" formatCode="0.0">
                  <c:v>7.3122633788</c:v>
                </c:pt>
                <c:pt idx="145" formatCode="0.0">
                  <c:v>7.3944555917999999</c:v>
                </c:pt>
                <c:pt idx="146" formatCode="0.0">
                  <c:v>7.4154531373000001</c:v>
                </c:pt>
                <c:pt idx="147" formatCode="0.0">
                  <c:v>7.3083967730000001</c:v>
                </c:pt>
                <c:pt idx="148" formatCode="0.0">
                  <c:v>7.3917969165999997</c:v>
                </c:pt>
                <c:pt idx="149" formatCode="0.0">
                  <c:v>7.4187873011000001</c:v>
                </c:pt>
                <c:pt idx="150" formatCode="0.0">
                  <c:v>7.4394488019000002</c:v>
                </c:pt>
                <c:pt idx="151" formatCode="0.0">
                  <c:v>7.3886178799</c:v>
                </c:pt>
                <c:pt idx="152" formatCode="0.0">
                  <c:v>7.1176888546999999</c:v>
                </c:pt>
                <c:pt idx="153" formatCode="0.0">
                  <c:v>6.8071139040000004</c:v>
                </c:pt>
                <c:pt idx="154" formatCode="0.0">
                  <c:v>6.3295364055999999</c:v>
                </c:pt>
                <c:pt idx="155" formatCode="0.0">
                  <c:v>5.8681462801000004</c:v>
                </c:pt>
                <c:pt idx="156" formatCode="0.0">
                  <c:v>5.5019549737000002</c:v>
                </c:pt>
                <c:pt idx="157" formatCode="0.0">
                  <c:v>5.1837401389000002</c:v>
                </c:pt>
                <c:pt idx="158" formatCode="0.0">
                  <c:v>4.9283664544999999</c:v>
                </c:pt>
                <c:pt idx="159" formatCode="0.0">
                  <c:v>4.8172349748999999</c:v>
                </c:pt>
                <c:pt idx="160" formatCode="0.0">
                  <c:v>4.5451475619000004</c:v>
                </c:pt>
                <c:pt idx="161" formatCode="0.0">
                  <c:v>4.4949532470999998</c:v>
                </c:pt>
                <c:pt idx="162" formatCode="0.0">
                  <c:v>4.3938474107000003</c:v>
                </c:pt>
                <c:pt idx="163" formatCode="0.0">
                  <c:v>4.2267690534</c:v>
                </c:pt>
                <c:pt idx="164" formatCode="0.0">
                  <c:v>4.2148663215999997</c:v>
                </c:pt>
                <c:pt idx="165" formatCode="0.0">
                  <c:v>4.1723550683999999</c:v>
                </c:pt>
                <c:pt idx="166" formatCode="0.0">
                  <c:v>4.2771396035000002</c:v>
                </c:pt>
                <c:pt idx="167" formatCode="0.0">
                  <c:v>4.3942171574</c:v>
                </c:pt>
                <c:pt idx="168" formatCode="0.0">
                  <c:v>4.4452300259999999</c:v>
                </c:pt>
                <c:pt idx="169" formatCode="0.0">
                  <c:v>4.4842062332000001</c:v>
                </c:pt>
                <c:pt idx="170" formatCode="0.0">
                  <c:v>4.4964640067000001</c:v>
                </c:pt>
                <c:pt idx="171" formatCode="0.0">
                  <c:v>4.5503643821999997</c:v>
                </c:pt>
                <c:pt idx="172" formatCode="0.0">
                  <c:v>4.5910898695000002</c:v>
                </c:pt>
                <c:pt idx="173" formatCode="0.0">
                  <c:v>4.5914592359000004</c:v>
                </c:pt>
                <c:pt idx="174" formatCode="0.0">
                  <c:v>4.5635976013999997</c:v>
                </c:pt>
                <c:pt idx="175" formatCode="0.0">
                  <c:v>4.5019525347</c:v>
                </c:pt>
                <c:pt idx="176" formatCode="0.0">
                  <c:v>4.5499573719999997</c:v>
                </c:pt>
                <c:pt idx="177" formatCode="0.0">
                  <c:v>4.3905173903000003</c:v>
                </c:pt>
                <c:pt idx="178" formatCode="0.0">
                  <c:v>4.1636136805000001</c:v>
                </c:pt>
                <c:pt idx="179" formatCode="0.0">
                  <c:v>3.8703833741000002</c:v>
                </c:pt>
                <c:pt idx="180" formatCode="0.0">
                  <c:v>3.5202801955999998</c:v>
                </c:pt>
                <c:pt idx="181" formatCode="0.0">
                  <c:v>3.1304335247999999</c:v>
                </c:pt>
                <c:pt idx="182" formatCode="0.0">
                  <c:v>2.6521550242999998</c:v>
                </c:pt>
                <c:pt idx="183" formatCode="0.0">
                  <c:v>1.9529441242000001</c:v>
                </c:pt>
                <c:pt idx="184" formatCode="0.0">
                  <c:v>1.3482812048999999</c:v>
                </c:pt>
                <c:pt idx="185" formatCode="0.0">
                  <c:v>0.6146487934</c:v>
                </c:pt>
                <c:pt idx="186" formatCode="0.0">
                  <c:v>-2.2948156099999999E-2</c:v>
                </c:pt>
                <c:pt idx="187" formatCode="0.0">
                  <c:v>-0.59098768930000001</c:v>
                </c:pt>
                <c:pt idx="188" formatCode="0.0">
                  <c:v>-1.3543348877000001</c:v>
                </c:pt>
                <c:pt idx="189" formatCode="0.0">
                  <c:v>-1.9694369490000001</c:v>
                </c:pt>
                <c:pt idx="190" formatCode="0.0">
                  <c:v>-2.5824091907</c:v>
                </c:pt>
                <c:pt idx="191" formatCode="0.0">
                  <c:v>-3.1432798218000002</c:v>
                </c:pt>
                <c:pt idx="192" formatCode="0.0">
                  <c:v>-3.4814558777000002</c:v>
                </c:pt>
                <c:pt idx="193" formatCode="0.0">
                  <c:v>-3.7090998797000001</c:v>
                </c:pt>
                <c:pt idx="194" formatCode="0.0">
                  <c:v>-3.8326555698</c:v>
                </c:pt>
                <c:pt idx="195" formatCode="0.0">
                  <c:v>-3.5984349192999998</c:v>
                </c:pt>
                <c:pt idx="196" formatCode="0.0">
                  <c:v>-3.4257295645000001</c:v>
                </c:pt>
                <c:pt idx="197" formatCode="0.0">
                  <c:v>-3.0440769912999999</c:v>
                </c:pt>
                <c:pt idx="198" formatCode="0.0">
                  <c:v>-2.6938079683999998</c:v>
                </c:pt>
                <c:pt idx="199" formatCode="0.0">
                  <c:v>-2.2802023020000002</c:v>
                </c:pt>
                <c:pt idx="200" formatCode="0.0">
                  <c:v>-1.6887373952</c:v>
                </c:pt>
                <c:pt idx="201" formatCode="0.0">
                  <c:v>-1.0777977398</c:v>
                </c:pt>
                <c:pt idx="202" formatCode="0.0">
                  <c:v>-0.36695961100000002</c:v>
                </c:pt>
                <c:pt idx="203" formatCode="0.0">
                  <c:v>0.31395147439999999</c:v>
                </c:pt>
                <c:pt idx="204" formatCode="0.0">
                  <c:v>0.87723896779999999</c:v>
                </c:pt>
                <c:pt idx="205" formatCode="0.0">
                  <c:v>1.4187618621</c:v>
                </c:pt>
                <c:pt idx="206" formatCode="0.0">
                  <c:v>1.8431544102999999</c:v>
                </c:pt>
                <c:pt idx="207" formatCode="0.0">
                  <c:v>1.8962373146</c:v>
                </c:pt>
                <c:pt idx="208" formatCode="0.0">
                  <c:v>1.9842571703</c:v>
                </c:pt>
                <c:pt idx="209" formatCode="0.0">
                  <c:v>1.8505257459</c:v>
                </c:pt>
                <c:pt idx="210" formatCode="0.0">
                  <c:v>1.7837161149</c:v>
                </c:pt>
                <c:pt idx="211" formatCode="0.0">
                  <c:v>1.6718668688</c:v>
                </c:pt>
                <c:pt idx="212" formatCode="0.0">
                  <c:v>1.5306591464999999</c:v>
                </c:pt>
                <c:pt idx="213" formatCode="0.0">
                  <c:v>1.4247383417999999</c:v>
                </c:pt>
                <c:pt idx="214" formatCode="0.0">
                  <c:v>1.3161321883999999</c:v>
                </c:pt>
                <c:pt idx="215" formatCode="0.0">
                  <c:v>1.2731935864999999</c:v>
                </c:pt>
                <c:pt idx="216" formatCode="0.0">
                  <c:v>1.1249617166000001</c:v>
                </c:pt>
                <c:pt idx="217" formatCode="0.0">
                  <c:v>1.0216715444</c:v>
                </c:pt>
                <c:pt idx="218" formatCode="0.0">
                  <c:v>0.95990332599999995</c:v>
                </c:pt>
                <c:pt idx="219" formatCode="0.0">
                  <c:v>1.1366344806999999</c:v>
                </c:pt>
                <c:pt idx="220" formatCode="0.0">
                  <c:v>1.3824701604</c:v>
                </c:pt>
                <c:pt idx="221" formatCode="0.0">
                  <c:v>1.6477715255000001</c:v>
                </c:pt>
                <c:pt idx="222" formatCode="0.0">
                  <c:v>1.9537919176</c:v>
                </c:pt>
                <c:pt idx="223" formatCode="0.0">
                  <c:v>2.1760753611000001</c:v>
                </c:pt>
                <c:pt idx="224" formatCode="0.0">
                  <c:v>2.2856154751000002</c:v>
                </c:pt>
                <c:pt idx="225" formatCode="0.0">
                  <c:v>2.4646355739999999</c:v>
                </c:pt>
                <c:pt idx="226" formatCode="0.0">
                  <c:v>2.5407513482000001</c:v>
                </c:pt>
                <c:pt idx="227" formatCode="0.0">
                  <c:v>2.6628569643</c:v>
                </c:pt>
                <c:pt idx="228" formatCode="0.0">
                  <c:v>2.900960853</c:v>
                </c:pt>
                <c:pt idx="229" formatCode="0.0">
                  <c:v>3.0160007698000002</c:v>
                </c:pt>
                <c:pt idx="230" formatCode="0.0">
                  <c:v>3.1731328928</c:v>
                </c:pt>
                <c:pt idx="231" formatCode="0.0">
                  <c:v>3.3382791069</c:v>
                </c:pt>
                <c:pt idx="232" formatCode="0.0">
                  <c:v>3.3217663264000001</c:v>
                </c:pt>
                <c:pt idx="233" formatCode="0.0">
                  <c:v>3.4731892379999998</c:v>
                </c:pt>
                <c:pt idx="234" formatCode="0.0">
                  <c:v>3.4750782763000001</c:v>
                </c:pt>
                <c:pt idx="235" formatCode="0.0">
                  <c:v>3.5465717356000002</c:v>
                </c:pt>
                <c:pt idx="236" formatCode="0.0">
                  <c:v>3.5363611226999998</c:v>
                </c:pt>
                <c:pt idx="237" formatCode="0.0">
                  <c:v>3.4197866282999998</c:v>
                </c:pt>
                <c:pt idx="238" formatCode="0.0">
                  <c:v>3.4195516889999999</c:v>
                </c:pt>
                <c:pt idx="239" formatCode="0.0">
                  <c:v>3.3441854284999999</c:v>
                </c:pt>
                <c:pt idx="240" formatCode="0.0">
                  <c:v>3.1628008388</c:v>
                </c:pt>
                <c:pt idx="241" formatCode="0.0">
                  <c:v>2.9969219152000002</c:v>
                </c:pt>
                <c:pt idx="242" formatCode="0.0">
                  <c:v>2.893549412</c:v>
                </c:pt>
                <c:pt idx="243" formatCode="0.0">
                  <c:v>2.5983006962999999</c:v>
                </c:pt>
                <c:pt idx="244" formatCode="0.0">
                  <c:v>2.5007055201999999</c:v>
                </c:pt>
                <c:pt idx="245" formatCode="0.0">
                  <c:v>2.3015472552</c:v>
                </c:pt>
                <c:pt idx="246" formatCode="0.0">
                  <c:v>2.2154382297000002</c:v>
                </c:pt>
                <c:pt idx="247" formatCode="0.0">
                  <c:v>2.1206587189000001</c:v>
                </c:pt>
                <c:pt idx="248" formatCode="0.0">
                  <c:v>2.3035871440000002</c:v>
                </c:pt>
                <c:pt idx="249" formatCode="0.0">
                  <c:v>2.3753026846999998</c:v>
                </c:pt>
                <c:pt idx="250" formatCode="0.0">
                  <c:v>2.3018521710000002</c:v>
                </c:pt>
                <c:pt idx="251" formatCode="0.0">
                  <c:v>2.2765561766000002</c:v>
                </c:pt>
                <c:pt idx="252" formatCode="0.0">
                  <c:v>2.2752980258000002</c:v>
                </c:pt>
                <c:pt idx="253" formatCode="0.0">
                  <c:v>2.3761044734999999</c:v>
                </c:pt>
                <c:pt idx="254" formatCode="0.0">
                  <c:v>2.3880800715000001</c:v>
                </c:pt>
                <c:pt idx="255" formatCode="0.0">
                  <c:v>2.5842689410999999</c:v>
                </c:pt>
                <c:pt idx="256" formatCode="0.0">
                  <c:v>2.6504463183000002</c:v>
                </c:pt>
                <c:pt idx="257" formatCode="0.0">
                  <c:v>2.6795601824999999</c:v>
                </c:pt>
                <c:pt idx="258" formatCode="0.0">
                  <c:v>2.6382392312</c:v>
                </c:pt>
                <c:pt idx="259" formatCode="0.0">
                  <c:v>2.6000620370999998</c:v>
                </c:pt>
                <c:pt idx="260" formatCode="0.0">
                  <c:v>2.4846621636999999</c:v>
                </c:pt>
                <c:pt idx="261" formatCode="0.0">
                  <c:v>2.4515250866999998</c:v>
                </c:pt>
                <c:pt idx="262" formatCode="0.0">
                  <c:v>2.5634880383</c:v>
                </c:pt>
                <c:pt idx="263" formatCode="0.0">
                  <c:v>2.5444986257000002</c:v>
                </c:pt>
                <c:pt idx="264" formatCode="0.0">
                  <c:v>2.6097045162999999</c:v>
                </c:pt>
                <c:pt idx="265" formatCode="0.0">
                  <c:v>2.4618552949999999</c:v>
                </c:pt>
                <c:pt idx="266" formatCode="0.0">
                  <c:v>2.2608012570999998</c:v>
                </c:pt>
                <c:pt idx="267" formatCode="0.0">
                  <c:v>1.9429159729000001</c:v>
                </c:pt>
                <c:pt idx="268" formatCode="0.0">
                  <c:v>1.5575831734000001</c:v>
                </c:pt>
                <c:pt idx="269" formatCode="0.0">
                  <c:v>1.1763727978</c:v>
                </c:pt>
                <c:pt idx="270" formatCode="0.0">
                  <c:v>0.85946041100000004</c:v>
                </c:pt>
                <c:pt idx="271" formatCode="0.0">
                  <c:v>0.33395686299999999</c:v>
                </c:pt>
                <c:pt idx="272" formatCode="0.0">
                  <c:v>-0.6080907472</c:v>
                </c:pt>
                <c:pt idx="273" formatCode="0.0">
                  <c:v>-1.4025842433</c:v>
                </c:pt>
                <c:pt idx="274" formatCode="0.0">
                  <c:v>-2.3820026466000002</c:v>
                </c:pt>
                <c:pt idx="275" formatCode="0.0">
                  <c:v>-3.4542974312000001</c:v>
                </c:pt>
                <c:pt idx="276" formatCode="0.0">
                  <c:v>-4.7151252546000002</c:v>
                </c:pt>
                <c:pt idx="277" formatCode="0.0">
                  <c:v>-5.8774836198999996</c:v>
                </c:pt>
                <c:pt idx="278" formatCode="0.0">
                  <c:v>-7.0742852060999999</c:v>
                </c:pt>
                <c:pt idx="279" formatCode="0.0">
                  <c:v>-8.3234588445999993</c:v>
                </c:pt>
                <c:pt idx="280" formatCode="0.0">
                  <c:v>-9.4397105457000006</c:v>
                </c:pt>
                <c:pt idx="281" formatCode="0.0">
                  <c:v>-10.573210919599999</c:v>
                </c:pt>
                <c:pt idx="282" formatCode="0.0">
                  <c:v>-11.5783750526</c:v>
                </c:pt>
                <c:pt idx="283" formatCode="0.0">
                  <c:v>-12.2085065785</c:v>
                </c:pt>
                <c:pt idx="284" formatCode="0.0">
                  <c:v>-12.1538971402</c:v>
                </c:pt>
                <c:pt idx="285" formatCode="0.0">
                  <c:v>-12.2043553733</c:v>
                </c:pt>
                <c:pt idx="286" formatCode="0.0">
                  <c:v>-11.997461477</c:v>
                </c:pt>
                <c:pt idx="287" formatCode="0.0">
                  <c:v>-11.388348854</c:v>
                </c:pt>
                <c:pt idx="288" formatCode="0.0">
                  <c:v>-10.3254757857</c:v>
                </c:pt>
                <c:pt idx="289" formatCode="0.0">
                  <c:v>-9.1296357544000006</c:v>
                </c:pt>
                <c:pt idx="290" formatCode="0.0">
                  <c:v>-7.6293863783999996</c:v>
                </c:pt>
                <c:pt idx="291" formatCode="0.0">
                  <c:v>-5.8813239232000001</c:v>
                </c:pt>
                <c:pt idx="292" formatCode="0.0">
                  <c:v>-3.9850370464</c:v>
                </c:pt>
                <c:pt idx="293" formatCode="0.0">
                  <c:v>-1.9378073815000001</c:v>
                </c:pt>
                <c:pt idx="294" formatCode="0.0">
                  <c:v>-0.1210068349</c:v>
                </c:pt>
                <c:pt idx="295" formatCode="0.0">
                  <c:v>1.4846673554000001</c:v>
                </c:pt>
                <c:pt idx="296" formatCode="0.0">
                  <c:v>2.6730024088</c:v>
                </c:pt>
                <c:pt idx="297" formatCode="0.0">
                  <c:v>3.8375351954000001</c:v>
                </c:pt>
                <c:pt idx="298" formatCode="0.0">
                  <c:v>4.7930081722000004</c:v>
                </c:pt>
                <c:pt idx="299" formatCode="0.0">
                  <c:v>5.5323333846000002</c:v>
                </c:pt>
                <c:pt idx="300" formatCode="0.0">
                  <c:v>5.8319653931</c:v>
                </c:pt>
                <c:pt idx="301" formatCode="0.0">
                  <c:v>5.9697070359</c:v>
                </c:pt>
                <c:pt idx="302" formatCode="0.0">
                  <c:v>5.9559753917</c:v>
                </c:pt>
                <c:pt idx="303" formatCode="0.0">
                  <c:v>5.7258267687000002</c:v>
                </c:pt>
                <c:pt idx="304" formatCode="0.0">
                  <c:v>5.2430250007000003</c:v>
                </c:pt>
                <c:pt idx="305" formatCode="0.0">
                  <c:v>4.7100969312999998</c:v>
                </c:pt>
                <c:pt idx="306" formatCode="0.0">
                  <c:v>4.3334334872999998</c:v>
                </c:pt>
                <c:pt idx="307" formatCode="0.0">
                  <c:v>3.9850313994</c:v>
                </c:pt>
                <c:pt idx="308" formatCode="0.0">
                  <c:v>3.6761017443999999</c:v>
                </c:pt>
                <c:pt idx="309" formatCode="0.0">
                  <c:v>3.4857696269999998</c:v>
                </c:pt>
                <c:pt idx="310" formatCode="0.0">
                  <c:v>3.3722173656000001</c:v>
                </c:pt>
                <c:pt idx="311" formatCode="0.0">
                  <c:v>3.1521474899999999</c:v>
                </c:pt>
                <c:pt idx="312" formatCode="0.0">
                  <c:v>3.0698307811999999</c:v>
                </c:pt>
                <c:pt idx="313" formatCode="0.0">
                  <c:v>3.1558997017000001</c:v>
                </c:pt>
                <c:pt idx="314" formatCode="0.0">
                  <c:v>3.0499519842999998</c:v>
                </c:pt>
                <c:pt idx="315" formatCode="0.0">
                  <c:v>3.1071875601999999</c:v>
                </c:pt>
                <c:pt idx="316" formatCode="0.0">
                  <c:v>3.2664191918999999</c:v>
                </c:pt>
                <c:pt idx="317" formatCode="0.0">
                  <c:v>3.3927871165000001</c:v>
                </c:pt>
                <c:pt idx="318" formatCode="0.0">
                  <c:v>3.4315354215</c:v>
                </c:pt>
                <c:pt idx="319" formatCode="0.0">
                  <c:v>3.4139205767999998</c:v>
                </c:pt>
                <c:pt idx="320" formatCode="0.0">
                  <c:v>3.3951369302000001</c:v>
                </c:pt>
                <c:pt idx="321" formatCode="0.0">
                  <c:v>3.2552688744</c:v>
                </c:pt>
                <c:pt idx="322" formatCode="0.0">
                  <c:v>3.1452750078</c:v>
                </c:pt>
                <c:pt idx="323" formatCode="0.0">
                  <c:v>3.0469540862</c:v>
                </c:pt>
                <c:pt idx="324" formatCode="0.0">
                  <c:v>2.8782381827000001</c:v>
                </c:pt>
                <c:pt idx="325" formatCode="0.0">
                  <c:v>2.6269799359000001</c:v>
                </c:pt>
                <c:pt idx="326" formatCode="0.0">
                  <c:v>2.5658379307999999</c:v>
                </c:pt>
                <c:pt idx="327" formatCode="0.0">
                  <c:v>2.4109643578000002</c:v>
                </c:pt>
                <c:pt idx="328" formatCode="0.0">
                  <c:v>2.2017979155999998</c:v>
                </c:pt>
                <c:pt idx="329" formatCode="0.0">
                  <c:v>2.0406319556999999</c:v>
                </c:pt>
                <c:pt idx="330" formatCode="0.0">
                  <c:v>1.881538929</c:v>
                </c:pt>
                <c:pt idx="331" formatCode="0.0">
                  <c:v>1.8817398582</c:v>
                </c:pt>
                <c:pt idx="332" formatCode="0.0">
                  <c:v>1.9159525354</c:v>
                </c:pt>
                <c:pt idx="333" formatCode="0.0">
                  <c:v>1.9806402039</c:v>
                </c:pt>
                <c:pt idx="334" formatCode="0.0">
                  <c:v>1.9785391124</c:v>
                </c:pt>
                <c:pt idx="335" formatCode="0.0">
                  <c:v>1.9925409227999999</c:v>
                </c:pt>
                <c:pt idx="336" formatCode="0.0">
                  <c:v>2.0185200043</c:v>
                </c:pt>
                <c:pt idx="337" formatCode="0.0">
                  <c:v>2.066789016</c:v>
                </c:pt>
                <c:pt idx="338" formatCode="0.0">
                  <c:v>2.1348968551</c:v>
                </c:pt>
                <c:pt idx="339" formatCode="0.0">
                  <c:v>2.1712314888000002</c:v>
                </c:pt>
                <c:pt idx="340" formatCode="0.0">
                  <c:v>2.3131269288</c:v>
                </c:pt>
                <c:pt idx="341" formatCode="0.0">
                  <c:v>2.4560835769999998</c:v>
                </c:pt>
                <c:pt idx="342" formatCode="0.0">
                  <c:v>2.6443950036000001</c:v>
                </c:pt>
                <c:pt idx="343" formatCode="0.0">
                  <c:v>2.7232721913</c:v>
                </c:pt>
                <c:pt idx="344" formatCode="0.0">
                  <c:v>2.7413474189000002</c:v>
                </c:pt>
                <c:pt idx="345" formatCode="0.0">
                  <c:v>2.7904411244</c:v>
                </c:pt>
                <c:pt idx="346" formatCode="0.0">
                  <c:v>2.8927803506999998</c:v>
                </c:pt>
                <c:pt idx="347" formatCode="0.0">
                  <c:v>2.9843560863</c:v>
                </c:pt>
                <c:pt idx="348" formatCode="0.0">
                  <c:v>3.0478018123999999</c:v>
                </c:pt>
                <c:pt idx="349" formatCode="0.0">
                  <c:v>2.9939952051000001</c:v>
                </c:pt>
                <c:pt idx="350" formatCode="0.0">
                  <c:v>2.7446554187999999</c:v>
                </c:pt>
                <c:pt idx="351" formatCode="0.0">
                  <c:v>2.4676742800000002</c:v>
                </c:pt>
                <c:pt idx="352" formatCode="0.0">
                  <c:v>2.0796351979000001</c:v>
                </c:pt>
                <c:pt idx="353" formatCode="0.0">
                  <c:v>1.6391006991999999</c:v>
                </c:pt>
                <c:pt idx="354" formatCode="0.0">
                  <c:v>1.2340968621999999</c:v>
                </c:pt>
                <c:pt idx="355" formatCode="0.0">
                  <c:v>0.83347545320000005</c:v>
                </c:pt>
                <c:pt idx="356" formatCode="0.0">
                  <c:v>0.34739207970000002</c:v>
                </c:pt>
                <c:pt idx="357" formatCode="0.0">
                  <c:v>-0.13532332790000001</c:v>
                </c:pt>
                <c:pt idx="358" formatCode="0.0">
                  <c:v>-0.77443000829999997</c:v>
                </c:pt>
                <c:pt idx="359" formatCode="0.0">
                  <c:v>-1.4242516286</c:v>
                </c:pt>
                <c:pt idx="360" formatCode="0.0">
                  <c:v>-1.9109508246</c:v>
                </c:pt>
                <c:pt idx="361" formatCode="0.0">
                  <c:v>-2.3210554756000001</c:v>
                </c:pt>
                <c:pt idx="362" formatCode="0.0">
                  <c:v>-2.6784467773</c:v>
                </c:pt>
                <c:pt idx="363" formatCode="0.0">
                  <c:v>-2.8208818826000002</c:v>
                </c:pt>
                <c:pt idx="364" formatCode="0.0">
                  <c:v>-2.9332946938000002</c:v>
                </c:pt>
                <c:pt idx="365" formatCode="0.0">
                  <c:v>-2.9391853621999999</c:v>
                </c:pt>
                <c:pt idx="366" formatCode="0.0">
                  <c:v>-3.0278982875999998</c:v>
                </c:pt>
                <c:pt idx="367" formatCode="0.0">
                  <c:v>-3.1001344419999999</c:v>
                </c:pt>
                <c:pt idx="368" formatCode="0.0">
                  <c:v>-3.0029704706999998</c:v>
                </c:pt>
                <c:pt idx="369" formatCode="0.0">
                  <c:v>-2.8813974796999999</c:v>
                </c:pt>
                <c:pt idx="370" formatCode="0.0">
                  <c:v>-2.6192675821</c:v>
                </c:pt>
                <c:pt idx="371" formatCode="0.0">
                  <c:v>-2.1736029935999999</c:v>
                </c:pt>
                <c:pt idx="372" formatCode="0.0">
                  <c:v>-1.9264198006</c:v>
                </c:pt>
                <c:pt idx="373" formatCode="0.0">
                  <c:v>-1.6634690088999999</c:v>
                </c:pt>
                <c:pt idx="374" formatCode="0.0">
                  <c:v>-1.1674713998999999</c:v>
                </c:pt>
                <c:pt idx="375" formatCode="0.0">
                  <c:v>-0.91860216809999995</c:v>
                </c:pt>
                <c:pt idx="376" formatCode="0.0">
                  <c:v>-0.53583895240000001</c:v>
                </c:pt>
                <c:pt idx="377" formatCode="0.0">
                  <c:v>-0.25630370089999999</c:v>
                </c:pt>
                <c:pt idx="378" formatCode="0.0">
                  <c:v>7.6731279400000005E-2</c:v>
                </c:pt>
                <c:pt idx="379" formatCode="0.0">
                  <c:v>0.34390141079999997</c:v>
                </c:pt>
                <c:pt idx="380" formatCode="0.0">
                  <c:v>0.55078104569999997</c:v>
                </c:pt>
                <c:pt idx="381" formatCode="0.0">
                  <c:v>0.8343670701</c:v>
                </c:pt>
                <c:pt idx="382" formatCode="0.0">
                  <c:v>1.1772256655</c:v>
                </c:pt>
                <c:pt idx="383" formatCode="0.0">
                  <c:v>1.361667183</c:v>
                </c:pt>
                <c:pt idx="384" formatCode="0.0">
                  <c:v>1.6347215257000001</c:v>
                </c:pt>
                <c:pt idx="385" formatCode="0.0">
                  <c:v>1.9493342285999999</c:v>
                </c:pt>
                <c:pt idx="386" formatCode="0.0">
                  <c:v>2.0732954602000002</c:v>
                </c:pt>
                <c:pt idx="387" formatCode="0.0">
                  <c:v>2.3865801480000002</c:v>
                </c:pt>
                <c:pt idx="388" formatCode="0.0">
                  <c:v>2.4350877948999998</c:v>
                </c:pt>
                <c:pt idx="389" formatCode="0.0">
                  <c:v>2.5450607223000001</c:v>
                </c:pt>
                <c:pt idx="390" formatCode="0.0">
                  <c:v>2.6796713845000002</c:v>
                </c:pt>
                <c:pt idx="391" formatCode="0.0">
                  <c:v>2.9891111807000001</c:v>
                </c:pt>
                <c:pt idx="392" formatCode="0.0">
                  <c:v>3.2845457848000001</c:v>
                </c:pt>
                <c:pt idx="393" formatCode="0.0">
                  <c:v>3.3205630000999999</c:v>
                </c:pt>
                <c:pt idx="394" formatCode="0.0">
                  <c:v>3.2642611783</c:v>
                </c:pt>
                <c:pt idx="395" formatCode="0.0">
                  <c:v>3.1809164015000002</c:v>
                </c:pt>
                <c:pt idx="396" formatCode="0.0">
                  <c:v>3.0617413470999999</c:v>
                </c:pt>
                <c:pt idx="397" formatCode="0.0">
                  <c:v>2.8520570327999999</c:v>
                </c:pt>
                <c:pt idx="398" formatCode="0.0">
                  <c:v>2.6281005783000002</c:v>
                </c:pt>
                <c:pt idx="399" formatCode="0.0">
                  <c:v>2.1693208478999999</c:v>
                </c:pt>
                <c:pt idx="400" formatCode="0.0">
                  <c:v>1.9601062525999999</c:v>
                </c:pt>
                <c:pt idx="401" formatCode="0.0">
                  <c:v>1.6749099824</c:v>
                </c:pt>
                <c:pt idx="402" formatCode="0.0">
                  <c:v>1.2992938646000001</c:v>
                </c:pt>
                <c:pt idx="403" formatCode="0.0">
                  <c:v>0.8338631111</c:v>
                </c:pt>
                <c:pt idx="404" formatCode="0.0">
                  <c:v>0.34781505439999999</c:v>
                </c:pt>
                <c:pt idx="405" formatCode="0.0">
                  <c:v>-3.2364836000000001E-2</c:v>
                </c:pt>
                <c:pt idx="406" formatCode="0.0">
                  <c:v>-0.36522046940000003</c:v>
                </c:pt>
                <c:pt idx="407" formatCode="0.0">
                  <c:v>-0.67103003770000003</c:v>
                </c:pt>
                <c:pt idx="408" formatCode="0.0">
                  <c:v>-0.95084983700000003</c:v>
                </c:pt>
                <c:pt idx="409" formatCode="0.0">
                  <c:v>-1.0916718045</c:v>
                </c:pt>
                <c:pt idx="410" formatCode="0.0">
                  <c:v>-1.5394526272</c:v>
                </c:pt>
                <c:pt idx="411" formatCode="0.0">
                  <c:v>-2.8782848517000001</c:v>
                </c:pt>
                <c:pt idx="412" formatCode="0.0">
                  <c:v>-4.167747887</c:v>
                </c:pt>
                <c:pt idx="413" formatCode="0.0">
                  <c:v>-4.9985848981999998</c:v>
                </c:pt>
                <c:pt idx="414" formatCode="0.0">
                  <c:v>-5.4495831381000004</c:v>
                </c:pt>
                <c:pt idx="415" formatCode="0.0">
                  <c:v>-5.8989975519</c:v>
                </c:pt>
                <c:pt idx="416" formatCode="0.0">
                  <c:v>-6.3560965947000003</c:v>
                </c:pt>
                <c:pt idx="417" formatCode="0.0">
                  <c:v>-6.5847237974999997</c:v>
                </c:pt>
                <c:pt idx="418" formatCode="0.0">
                  <c:v>-6.8717208358999997</c:v>
                </c:pt>
                <c:pt idx="419" formatCode="0.0">
                  <c:v>-7.0269719559999997</c:v>
                </c:pt>
                <c:pt idx="420" formatCode="0.0">
                  <c:v>-7.0239190262999998</c:v>
                </c:pt>
                <c:pt idx="421" formatCode="0.0">
                  <c:v>-7.4032236734000003</c:v>
                </c:pt>
                <c:pt idx="422" formatCode="0.0">
                  <c:v>-6.9314658629999997</c:v>
                </c:pt>
                <c:pt idx="423" formatCode="0.0">
                  <c:v>-4.3395590102000003</c:v>
                </c:pt>
                <c:pt idx="424" formatCode="0.0">
                  <c:v>-1.9236447392</c:v>
                </c:pt>
                <c:pt idx="425" formatCode="0.0">
                  <c:v>-0.31362258279999999</c:v>
                </c:pt>
                <c:pt idx="426" formatCode="0.0">
                  <c:v>0.73640990959999997</c:v>
                </c:pt>
                <c:pt idx="427" formatCode="0.0">
                  <c:v>1.6762268358000001</c:v>
                </c:pt>
                <c:pt idx="428" formatCode="0.0">
                  <c:v>2.616656356</c:v>
                </c:pt>
                <c:pt idx="429" formatCode="0.0">
                  <c:v>3.4181075717999998</c:v>
                </c:pt>
                <c:pt idx="430" formatCode="0.0">
                  <c:v>4.3126483958000001</c:v>
                </c:pt>
                <c:pt idx="431" formatCode="0.0">
                  <c:v>4.9450496112</c:v>
                </c:pt>
                <c:pt idx="432" formatCode="0.0">
                  <c:v>5.3875217666999999</c:v>
                </c:pt>
                <c:pt idx="433" formatCode="0.0">
                  <c:v>6.4720705423</c:v>
                </c:pt>
                <c:pt idx="434" formatCode="0.0">
                  <c:v>6.7942637571000004</c:v>
                </c:pt>
                <c:pt idx="435" formatCode="0.0">
                  <c:v>5.8299766966000002</c:v>
                </c:pt>
                <c:pt idx="436" formatCode="0.0">
                  <c:v>4.9895020887000001</c:v>
                </c:pt>
                <c:pt idx="437" formatCode="0.0">
                  <c:v>4.5614595551999999</c:v>
                </c:pt>
                <c:pt idx="438" formatCode="0.0">
                  <c:v>4.3668175960999998</c:v>
                </c:pt>
                <c:pt idx="439" formatCode="0.0">
                  <c:v>4.2721733426000004</c:v>
                </c:pt>
                <c:pt idx="440" formatCode="0.0">
                  <c:v>4.3690207704999997</c:v>
                </c:pt>
                <c:pt idx="441" formatCode="0.0">
                  <c:v>4.2634600397</c:v>
                </c:pt>
                <c:pt idx="442" formatCode="0.0">
                  <c:v>4.0048403415999996</c:v>
                </c:pt>
                <c:pt idx="443" formatCode="0.0">
                  <c:v>3.8468923174</c:v>
                </c:pt>
                <c:pt idx="444" formatCode="0.0">
                  <c:v>3.6196787854000001</c:v>
                </c:pt>
                <c:pt idx="659" formatCode="0.0">
                  <c:v>#N/A</c:v>
                </c:pt>
              </c:numCache>
            </c:numRef>
          </c:val>
          <c:smooth val="0"/>
          <c:extLst>
            <c:ext xmlns:c16="http://schemas.microsoft.com/office/drawing/2014/chart" uri="{C3380CC4-5D6E-409C-BE32-E72D297353CC}">
              <c16:uniqueId val="{00000001-1F2F-4F4D-BD3E-214DD545F31D}"/>
            </c:ext>
          </c:extLst>
        </c:ser>
        <c:ser>
          <c:idx val="6"/>
          <c:order val="2"/>
          <c:tx>
            <c:strRef>
              <c:f>TIPRONSA!$N$7</c:f>
              <c:strCache>
                <c:ptCount val="1"/>
                <c:pt idx="0">
                  <c:v>3.6%</c:v>
                </c:pt>
              </c:strCache>
            </c:strRef>
          </c:tx>
          <c:marker>
            <c:symbol val="none"/>
          </c:marker>
          <c:dLbls>
            <c:dLbl>
              <c:idx val="366"/>
              <c:layout>
                <c:manualLayout>
                  <c:x val="3.447087211306446E-2"/>
                  <c:y val="3.654970760233917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1F2F-4F4D-BD3E-214DD545F31D}"/>
                </c:ext>
              </c:extLst>
            </c:dLbl>
            <c:dLbl>
              <c:idx val="390"/>
              <c:layout>
                <c:manualLayout>
                  <c:x val="0"/>
                  <c:y val="-6.977671451355667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1F2F-4F4D-BD3E-214DD545F31D}"/>
                </c:ext>
              </c:extLst>
            </c:dLbl>
            <c:dLbl>
              <c:idx val="439"/>
              <c:layout>
                <c:manualLayout>
                  <c:x val="1.5799149718487879E-2"/>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1F2F-4F4D-BD3E-214DD545F31D}"/>
                </c:ext>
              </c:extLst>
            </c:dLbl>
            <c:dLbl>
              <c:idx val="821"/>
              <c:layout>
                <c:manualLayout>
                  <c:x val="-1.0532644804980346E-16"/>
                  <c:y val="3.987240829346086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1F2F-4F4D-BD3E-214DD545F31D}"/>
                </c:ext>
              </c:extLst>
            </c:dLbl>
            <c:dLbl>
              <c:idx val="822"/>
              <c:layout>
                <c:manualLayout>
                  <c:x val="4.3088590141330575E-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1F2F-4F4D-BD3E-214DD545F31D}"/>
                </c:ext>
              </c:extLst>
            </c:dLbl>
            <c:dLbl>
              <c:idx val="905"/>
              <c:layout>
                <c:manualLayout>
                  <c:x val="8.6177180282660092E-3"/>
                  <c:y val="-0.1162945241892610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1F2F-4F4D-BD3E-214DD545F31D}"/>
                </c:ext>
              </c:extLst>
            </c:dLbl>
            <c:dLbl>
              <c:idx val="1135"/>
              <c:layout>
                <c:manualLayout>
                  <c:x val="1.8671722394576689E-2"/>
                  <c:y val="1.99362041467304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1F2F-4F4D-BD3E-214DD545F31D}"/>
                </c:ext>
              </c:extLst>
            </c:dLbl>
            <c:spPr>
              <a:noFill/>
              <a:ln>
                <a:noFill/>
              </a:ln>
              <a:effectLst/>
            </c:spPr>
            <c:txPr>
              <a:bodyPr wrap="square" lIns="38100" tIns="19050" rIns="38100" bIns="19050" anchor="ctr">
                <a:spAutoFit/>
              </a:bodyPr>
              <a:lstStyle/>
              <a:p>
                <a:pPr>
                  <a:defRPr sz="2000">
                    <a:solidFill>
                      <a:schemeClr val="tx2">
                        <a:lumMod val="75000"/>
                      </a:schemeClr>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TIPRONSA!$A$9:$A$668</c:f>
              <c:numCache>
                <c:formatCode>mmm\-yy</c:formatCode>
                <c:ptCount val="660"/>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pt idx="528">
                  <c:v>47484</c:v>
                </c:pt>
                <c:pt idx="529">
                  <c:v>47515</c:v>
                </c:pt>
                <c:pt idx="530">
                  <c:v>47543</c:v>
                </c:pt>
                <c:pt idx="531">
                  <c:v>47574</c:v>
                </c:pt>
                <c:pt idx="532">
                  <c:v>47604</c:v>
                </c:pt>
                <c:pt idx="533">
                  <c:v>47635</c:v>
                </c:pt>
                <c:pt idx="534">
                  <c:v>47665</c:v>
                </c:pt>
                <c:pt idx="535">
                  <c:v>47696</c:v>
                </c:pt>
                <c:pt idx="536">
                  <c:v>47727</c:v>
                </c:pt>
                <c:pt idx="537">
                  <c:v>47757</c:v>
                </c:pt>
                <c:pt idx="538">
                  <c:v>47788</c:v>
                </c:pt>
                <c:pt idx="539">
                  <c:v>47818</c:v>
                </c:pt>
                <c:pt idx="540">
                  <c:v>47849</c:v>
                </c:pt>
                <c:pt idx="541">
                  <c:v>47880</c:v>
                </c:pt>
                <c:pt idx="542">
                  <c:v>47908</c:v>
                </c:pt>
                <c:pt idx="543">
                  <c:v>47939</c:v>
                </c:pt>
                <c:pt idx="544">
                  <c:v>47969</c:v>
                </c:pt>
                <c:pt idx="545">
                  <c:v>48000</c:v>
                </c:pt>
                <c:pt idx="546">
                  <c:v>48030</c:v>
                </c:pt>
                <c:pt idx="547">
                  <c:v>48061</c:v>
                </c:pt>
                <c:pt idx="548">
                  <c:v>48092</c:v>
                </c:pt>
                <c:pt idx="549">
                  <c:v>48122</c:v>
                </c:pt>
                <c:pt idx="550">
                  <c:v>48153</c:v>
                </c:pt>
                <c:pt idx="551">
                  <c:v>48183</c:v>
                </c:pt>
                <c:pt idx="552">
                  <c:v>48214</c:v>
                </c:pt>
                <c:pt idx="553">
                  <c:v>48245</c:v>
                </c:pt>
                <c:pt idx="554">
                  <c:v>48274</c:v>
                </c:pt>
                <c:pt idx="555">
                  <c:v>48305</c:v>
                </c:pt>
                <c:pt idx="556">
                  <c:v>48335</c:v>
                </c:pt>
                <c:pt idx="557">
                  <c:v>48366</c:v>
                </c:pt>
                <c:pt idx="558">
                  <c:v>48396</c:v>
                </c:pt>
                <c:pt idx="559">
                  <c:v>48427</c:v>
                </c:pt>
                <c:pt idx="560">
                  <c:v>48458</c:v>
                </c:pt>
                <c:pt idx="561">
                  <c:v>48488</c:v>
                </c:pt>
                <c:pt idx="562">
                  <c:v>48519</c:v>
                </c:pt>
                <c:pt idx="563">
                  <c:v>48549</c:v>
                </c:pt>
                <c:pt idx="564">
                  <c:v>48580</c:v>
                </c:pt>
                <c:pt idx="565">
                  <c:v>48611</c:v>
                </c:pt>
                <c:pt idx="566">
                  <c:v>48639</c:v>
                </c:pt>
                <c:pt idx="567">
                  <c:v>48670</c:v>
                </c:pt>
                <c:pt idx="568">
                  <c:v>48700</c:v>
                </c:pt>
                <c:pt idx="569">
                  <c:v>48731</c:v>
                </c:pt>
                <c:pt idx="570">
                  <c:v>48761</c:v>
                </c:pt>
                <c:pt idx="571">
                  <c:v>48792</c:v>
                </c:pt>
                <c:pt idx="572">
                  <c:v>48823</c:v>
                </c:pt>
                <c:pt idx="573">
                  <c:v>48853</c:v>
                </c:pt>
                <c:pt idx="574">
                  <c:v>48884</c:v>
                </c:pt>
                <c:pt idx="575">
                  <c:v>48914</c:v>
                </c:pt>
                <c:pt idx="576">
                  <c:v>48945</c:v>
                </c:pt>
                <c:pt idx="577">
                  <c:v>48976</c:v>
                </c:pt>
                <c:pt idx="578">
                  <c:v>49004</c:v>
                </c:pt>
                <c:pt idx="579">
                  <c:v>49035</c:v>
                </c:pt>
                <c:pt idx="580">
                  <c:v>49065</c:v>
                </c:pt>
                <c:pt idx="581">
                  <c:v>49096</c:v>
                </c:pt>
                <c:pt idx="582">
                  <c:v>49126</c:v>
                </c:pt>
                <c:pt idx="583">
                  <c:v>49157</c:v>
                </c:pt>
                <c:pt idx="584">
                  <c:v>49188</c:v>
                </c:pt>
                <c:pt idx="585">
                  <c:v>49218</c:v>
                </c:pt>
                <c:pt idx="586">
                  <c:v>49249</c:v>
                </c:pt>
                <c:pt idx="587">
                  <c:v>49279</c:v>
                </c:pt>
                <c:pt idx="588">
                  <c:v>49310</c:v>
                </c:pt>
                <c:pt idx="589">
                  <c:v>49341</c:v>
                </c:pt>
                <c:pt idx="590">
                  <c:v>49369</c:v>
                </c:pt>
                <c:pt idx="591">
                  <c:v>49400</c:v>
                </c:pt>
                <c:pt idx="592">
                  <c:v>49430</c:v>
                </c:pt>
                <c:pt idx="593">
                  <c:v>49461</c:v>
                </c:pt>
                <c:pt idx="594">
                  <c:v>49491</c:v>
                </c:pt>
                <c:pt idx="595">
                  <c:v>49522</c:v>
                </c:pt>
                <c:pt idx="596">
                  <c:v>49553</c:v>
                </c:pt>
                <c:pt idx="597">
                  <c:v>49583</c:v>
                </c:pt>
                <c:pt idx="598">
                  <c:v>49614</c:v>
                </c:pt>
                <c:pt idx="599">
                  <c:v>49644</c:v>
                </c:pt>
                <c:pt idx="600">
                  <c:v>49675</c:v>
                </c:pt>
                <c:pt idx="601">
                  <c:v>49706</c:v>
                </c:pt>
                <c:pt idx="602">
                  <c:v>49735</c:v>
                </c:pt>
                <c:pt idx="603">
                  <c:v>49766</c:v>
                </c:pt>
                <c:pt idx="604">
                  <c:v>49796</c:v>
                </c:pt>
                <c:pt idx="605">
                  <c:v>49827</c:v>
                </c:pt>
                <c:pt idx="606">
                  <c:v>49857</c:v>
                </c:pt>
                <c:pt idx="607">
                  <c:v>49888</c:v>
                </c:pt>
                <c:pt idx="608">
                  <c:v>49919</c:v>
                </c:pt>
                <c:pt idx="609">
                  <c:v>49949</c:v>
                </c:pt>
                <c:pt idx="610">
                  <c:v>49980</c:v>
                </c:pt>
                <c:pt idx="611">
                  <c:v>50010</c:v>
                </c:pt>
                <c:pt idx="612">
                  <c:v>50041</c:v>
                </c:pt>
                <c:pt idx="613">
                  <c:v>50072</c:v>
                </c:pt>
                <c:pt idx="614">
                  <c:v>50100</c:v>
                </c:pt>
                <c:pt idx="615">
                  <c:v>50131</c:v>
                </c:pt>
                <c:pt idx="616">
                  <c:v>50161</c:v>
                </c:pt>
                <c:pt idx="617">
                  <c:v>50192</c:v>
                </c:pt>
                <c:pt idx="618">
                  <c:v>50222</c:v>
                </c:pt>
                <c:pt idx="619">
                  <c:v>50253</c:v>
                </c:pt>
                <c:pt idx="620">
                  <c:v>50284</c:v>
                </c:pt>
                <c:pt idx="621">
                  <c:v>50314</c:v>
                </c:pt>
                <c:pt idx="622">
                  <c:v>50345</c:v>
                </c:pt>
                <c:pt idx="623">
                  <c:v>50375</c:v>
                </c:pt>
                <c:pt idx="624">
                  <c:v>50406</c:v>
                </c:pt>
                <c:pt idx="625">
                  <c:v>50437</c:v>
                </c:pt>
                <c:pt idx="626">
                  <c:v>50465</c:v>
                </c:pt>
                <c:pt idx="627">
                  <c:v>50496</c:v>
                </c:pt>
                <c:pt idx="628">
                  <c:v>50526</c:v>
                </c:pt>
                <c:pt idx="629">
                  <c:v>50557</c:v>
                </c:pt>
                <c:pt idx="630">
                  <c:v>50587</c:v>
                </c:pt>
                <c:pt idx="631">
                  <c:v>50618</c:v>
                </c:pt>
                <c:pt idx="632">
                  <c:v>50649</c:v>
                </c:pt>
                <c:pt idx="633">
                  <c:v>50679</c:v>
                </c:pt>
                <c:pt idx="634">
                  <c:v>50710</c:v>
                </c:pt>
                <c:pt idx="635">
                  <c:v>50740</c:v>
                </c:pt>
                <c:pt idx="636">
                  <c:v>50771</c:v>
                </c:pt>
                <c:pt idx="637">
                  <c:v>50802</c:v>
                </c:pt>
                <c:pt idx="638">
                  <c:v>50830</c:v>
                </c:pt>
                <c:pt idx="639">
                  <c:v>50861</c:v>
                </c:pt>
                <c:pt idx="640">
                  <c:v>50891</c:v>
                </c:pt>
                <c:pt idx="641">
                  <c:v>50922</c:v>
                </c:pt>
                <c:pt idx="642">
                  <c:v>50952</c:v>
                </c:pt>
                <c:pt idx="643">
                  <c:v>50983</c:v>
                </c:pt>
                <c:pt idx="644">
                  <c:v>51014</c:v>
                </c:pt>
                <c:pt idx="645">
                  <c:v>51044</c:v>
                </c:pt>
                <c:pt idx="646">
                  <c:v>51075</c:v>
                </c:pt>
                <c:pt idx="647">
                  <c:v>51105</c:v>
                </c:pt>
                <c:pt idx="648">
                  <c:v>51136</c:v>
                </c:pt>
                <c:pt idx="649">
                  <c:v>51167</c:v>
                </c:pt>
                <c:pt idx="650">
                  <c:v>51196</c:v>
                </c:pt>
                <c:pt idx="651">
                  <c:v>51227</c:v>
                </c:pt>
                <c:pt idx="652">
                  <c:v>51257</c:v>
                </c:pt>
                <c:pt idx="653">
                  <c:v>51288</c:v>
                </c:pt>
                <c:pt idx="654">
                  <c:v>51318</c:v>
                </c:pt>
                <c:pt idx="655">
                  <c:v>51349</c:v>
                </c:pt>
                <c:pt idx="656">
                  <c:v>51380</c:v>
                </c:pt>
                <c:pt idx="657">
                  <c:v>51410</c:v>
                </c:pt>
                <c:pt idx="658">
                  <c:v>51441</c:v>
                </c:pt>
                <c:pt idx="659">
                  <c:v>51471</c:v>
                </c:pt>
              </c:numCache>
            </c:numRef>
          </c:cat>
          <c:val>
            <c:numRef>
              <c:f>TIPRONSA!$N$9:$N$668</c:f>
              <c:numCache>
                <c:formatCode>General</c:formatCode>
                <c:ptCount val="660"/>
                <c:pt idx="444" formatCode="0.0">
                  <c:v>3.6196787854000001</c:v>
                </c:pt>
                <c:pt idx="659" formatCode="0.0">
                  <c:v>#N/A</c:v>
                </c:pt>
              </c:numCache>
            </c:numRef>
          </c:val>
          <c:smooth val="0"/>
          <c:extLst>
            <c:ext xmlns:c16="http://schemas.microsoft.com/office/drawing/2014/chart" uri="{C3380CC4-5D6E-409C-BE32-E72D297353CC}">
              <c16:uniqueId val="{00000009-1F2F-4F4D-BD3E-214DD545F31D}"/>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3"/>
          <c:order val="3"/>
          <c:tx>
            <c:v>PMI - 1/12</c:v>
          </c:tx>
          <c:spPr>
            <a:ln w="57150">
              <a:solidFill>
                <a:srgbClr val="33CCCC"/>
              </a:solidFill>
            </a:ln>
            <a:effectLst>
              <a:outerShdw blurRad="38100" dist="25400" dir="5400000" algn="ctr" rotWithShape="0">
                <a:schemeClr val="tx1">
                  <a:alpha val="95000"/>
                </a:schemeClr>
              </a:outerShdw>
            </a:effectLst>
          </c:spPr>
          <c:marker>
            <c:symbol val="none"/>
          </c:marker>
          <c:cat>
            <c:numRef>
              <c:f>'PMI shift 12'!$A$9:$A$536</c:f>
              <c:numCache>
                <c:formatCode>mmm\-yy</c:formatCode>
                <c:ptCount val="528"/>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numCache>
            </c:numRef>
          </c:cat>
          <c:val>
            <c:numRef>
              <c:f>'PMI shift 12'!$E$9:$E$668</c:f>
              <c:numCache>
                <c:formatCode>General</c:formatCode>
                <c:ptCount val="660"/>
                <c:pt idx="0" formatCode="0.0">
                  <c:v>0</c:v>
                </c:pt>
                <c:pt idx="12" formatCode="0.0">
                  <c:v>1.7892644135</c:v>
                </c:pt>
                <c:pt idx="13" formatCode="0.0">
                  <c:v>2.2044088176000001</c:v>
                </c:pt>
                <c:pt idx="14" formatCode="0.0">
                  <c:v>6.6945606694000004</c:v>
                </c:pt>
                <c:pt idx="15" formatCode="0.0">
                  <c:v>3.112033195</c:v>
                </c:pt>
                <c:pt idx="16" formatCode="0.0">
                  <c:v>13.3757961783</c:v>
                </c:pt>
                <c:pt idx="17" formatCode="0.0">
                  <c:v>5.6485355648000004</c:v>
                </c:pt>
                <c:pt idx="18" formatCode="0.0">
                  <c:v>0.2087682672</c:v>
                </c:pt>
                <c:pt idx="19" formatCode="0.0">
                  <c:v>10.272536687600001</c:v>
                </c:pt>
                <c:pt idx="20" formatCode="0.0">
                  <c:v>5.0100200399999997</c:v>
                </c:pt>
                <c:pt idx="21" formatCode="0.0">
                  <c:v>0.58939096260000001</c:v>
                </c:pt>
                <c:pt idx="22" formatCode="0.0">
                  <c:v>-1.5384615384</c:v>
                </c:pt>
                <c:pt idx="23" formatCode="0.0">
                  <c:v>-0.39447731749999998</c:v>
                </c:pt>
                <c:pt idx="24" formatCode="0.0">
                  <c:v>7.2265625</c:v>
                </c:pt>
                <c:pt idx="25" formatCode="0.0">
                  <c:v>3.1372549019</c:v>
                </c:pt>
                <c:pt idx="26" formatCode="0.0">
                  <c:v>7.8431372549000002</c:v>
                </c:pt>
                <c:pt idx="27" formatCode="0.0">
                  <c:v>11.6700201207</c:v>
                </c:pt>
                <c:pt idx="28" formatCode="0.0">
                  <c:v>7.1161048688999999</c:v>
                </c:pt>
                <c:pt idx="29" formatCode="0.0">
                  <c:v>13.663366336599999</c:v>
                </c:pt>
                <c:pt idx="30" formatCode="0.0">
                  <c:v>19.791666666600001</c:v>
                </c:pt>
                <c:pt idx="31" formatCode="0.0">
                  <c:v>12.7376425855</c:v>
                </c:pt>
                <c:pt idx="32" formatCode="0.0">
                  <c:v>14.5038167938</c:v>
                </c:pt>
                <c:pt idx="33" formatCode="0.0">
                  <c:v>18.5546875</c:v>
                </c:pt>
                <c:pt idx="34" formatCode="0.0">
                  <c:v>14.84375</c:v>
                </c:pt>
                <c:pt idx="35" formatCode="0.0">
                  <c:v>20.792079207899999</c:v>
                </c:pt>
                <c:pt idx="36" formatCode="0.0">
                  <c:v>4.7358834243999999</c:v>
                </c:pt>
                <c:pt idx="37" formatCode="0.0">
                  <c:v>6.8441064638000002</c:v>
                </c:pt>
                <c:pt idx="38" formatCode="0.0">
                  <c:v>-0.72727272720000002</c:v>
                </c:pt>
                <c:pt idx="39" formatCode="0.0">
                  <c:v>0.5405405405</c:v>
                </c:pt>
                <c:pt idx="40" formatCode="0.0">
                  <c:v>-2.9720279719999998</c:v>
                </c:pt>
                <c:pt idx="41" formatCode="0.0">
                  <c:v>3.3101045295999998</c:v>
                </c:pt>
                <c:pt idx="42" formatCode="0.0">
                  <c:v>1.2173913043</c:v>
                </c:pt>
                <c:pt idx="43" formatCode="0.0">
                  <c:v>-5.5649241146000001</c:v>
                </c:pt>
                <c:pt idx="44" formatCode="0.0">
                  <c:v>-9.1666666665999994</c:v>
                </c:pt>
                <c:pt idx="45" formatCode="0.0">
                  <c:v>-8.7314662273000003</c:v>
                </c:pt>
                <c:pt idx="46" formatCode="0.0">
                  <c:v>-5.4421768707</c:v>
                </c:pt>
                <c:pt idx="47" formatCode="0.0">
                  <c:v>-8.1967213113999993</c:v>
                </c:pt>
                <c:pt idx="48" formatCode="0.0">
                  <c:v>-4.8695652172999999</c:v>
                </c:pt>
                <c:pt idx="49" formatCode="0.0">
                  <c:v>-3.7366548042000001</c:v>
                </c:pt>
                <c:pt idx="50" formatCode="0.0">
                  <c:v>-5.6776556775999998</c:v>
                </c:pt>
                <c:pt idx="51" formatCode="0.0">
                  <c:v>-6.4516129032</c:v>
                </c:pt>
                <c:pt idx="52" formatCode="0.0">
                  <c:v>-11.171171171099999</c:v>
                </c:pt>
                <c:pt idx="53" formatCode="0.0">
                  <c:v>-20.2360876897</c:v>
                </c:pt>
                <c:pt idx="54" formatCode="0.0">
                  <c:v>-21.134020618499999</c:v>
                </c:pt>
                <c:pt idx="55" formatCode="0.0">
                  <c:v>-19.464285714199999</c:v>
                </c:pt>
                <c:pt idx="56" formatCode="0.0">
                  <c:v>-15.5963302752</c:v>
                </c:pt>
                <c:pt idx="57" formatCode="0.0">
                  <c:v>-15.523465703899999</c:v>
                </c:pt>
                <c:pt idx="58" formatCode="0.0">
                  <c:v>-15.827338129399999</c:v>
                </c:pt>
                <c:pt idx="59" formatCode="0.0">
                  <c:v>-15.357142857099999</c:v>
                </c:pt>
                <c:pt idx="60" formatCode="0.0">
                  <c:v>-13.7111517367</c:v>
                </c:pt>
                <c:pt idx="61" formatCode="0.0">
                  <c:v>-9.2421441774000002</c:v>
                </c:pt>
                <c:pt idx="62" formatCode="0.0">
                  <c:v>-3.1067961165</c:v>
                </c:pt>
                <c:pt idx="63" formatCode="0.0">
                  <c:v>-4.2145593869000004</c:v>
                </c:pt>
                <c:pt idx="64" formatCode="0.0">
                  <c:v>0.4056795131</c:v>
                </c:pt>
                <c:pt idx="65" formatCode="0.0">
                  <c:v>4.0169133192000004</c:v>
                </c:pt>
                <c:pt idx="66" formatCode="0.0">
                  <c:v>1.5250544662000001</c:v>
                </c:pt>
                <c:pt idx="67" formatCode="0.0">
                  <c:v>2.2172949002000002</c:v>
                </c:pt>
                <c:pt idx="68" formatCode="0.0">
                  <c:v>-3.2608695652000002</c:v>
                </c:pt>
                <c:pt idx="69" formatCode="0.0">
                  <c:v>-7.6923076923</c:v>
                </c:pt>
                <c:pt idx="70" formatCode="0.0">
                  <c:v>-11.7521367521</c:v>
                </c:pt>
                <c:pt idx="71" formatCode="0.0">
                  <c:v>-13.9240506329</c:v>
                </c:pt>
                <c:pt idx="72" formatCode="0.0">
                  <c:v>-16.949152542299998</c:v>
                </c:pt>
                <c:pt idx="73" formatCode="0.0">
                  <c:v>-19.755600814600001</c:v>
                </c:pt>
                <c:pt idx="74" formatCode="0.0">
                  <c:v>-18.4368737474</c:v>
                </c:pt>
                <c:pt idx="75" formatCode="0.0">
                  <c:v>-14.4</c:v>
                </c:pt>
                <c:pt idx="76" formatCode="0.0">
                  <c:v>-10.101010101</c:v>
                </c:pt>
                <c:pt idx="77" formatCode="0.0">
                  <c:v>2.2357723577000002</c:v>
                </c:pt>
                <c:pt idx="78" formatCode="0.0">
                  <c:v>8.5836909871000007</c:v>
                </c:pt>
                <c:pt idx="79" formatCode="0.0">
                  <c:v>14.750542299299999</c:v>
                </c:pt>
                <c:pt idx="80" formatCode="0.0">
                  <c:v>23.370786516799999</c:v>
                </c:pt>
                <c:pt idx="81" formatCode="0.0">
                  <c:v>22.916666666600001</c:v>
                </c:pt>
                <c:pt idx="82" formatCode="0.0">
                  <c:v>19.854721549600001</c:v>
                </c:pt>
                <c:pt idx="83" formatCode="0.0">
                  <c:v>14.7058823529</c:v>
                </c:pt>
                <c:pt idx="84" formatCode="0.0">
                  <c:v>20.663265306100001</c:v>
                </c:pt>
                <c:pt idx="85" formatCode="0.0">
                  <c:v>33.756345177599997</c:v>
                </c:pt>
                <c:pt idx="86" formatCode="0.0">
                  <c:v>34.1523341523</c:v>
                </c:pt>
                <c:pt idx="87" formatCode="0.0">
                  <c:v>22.897196261600001</c:v>
                </c:pt>
                <c:pt idx="88" formatCode="0.0">
                  <c:v>25.168539325800001</c:v>
                </c:pt>
                <c:pt idx="89" formatCode="0.0">
                  <c:v>6.5606361828999997</c:v>
                </c:pt>
                <c:pt idx="90" formatCode="0.0">
                  <c:v>6.5217391304000003</c:v>
                </c:pt>
                <c:pt idx="91" formatCode="0.0">
                  <c:v>0.94517958410000003</c:v>
                </c:pt>
                <c:pt idx="92" formatCode="0.0">
                  <c:v>-9.4717668487999997</c:v>
                </c:pt>
                <c:pt idx="93" formatCode="0.0">
                  <c:v>-5.2730696797999999</c:v>
                </c:pt>
                <c:pt idx="94" formatCode="0.0">
                  <c:v>8.2828282828000006</c:v>
                </c:pt>
                <c:pt idx="95" formatCode="0.0">
                  <c:v>15.8119658119</c:v>
                </c:pt>
                <c:pt idx="96" formatCode="0.0">
                  <c:v>17.970401691300001</c:v>
                </c:pt>
                <c:pt idx="97" formatCode="0.0">
                  <c:v>4.743833017</c:v>
                </c:pt>
                <c:pt idx="98" formatCode="0.0">
                  <c:v>-2.0146520146000002</c:v>
                </c:pt>
                <c:pt idx="99" formatCode="0.0">
                  <c:v>-4.5627376425000001</c:v>
                </c:pt>
                <c:pt idx="100" formatCode="0.0">
                  <c:v>-8.0789946140000009</c:v>
                </c:pt>
                <c:pt idx="101" formatCode="0.0">
                  <c:v>-7.4626865670999996</c:v>
                </c:pt>
                <c:pt idx="102" formatCode="0.0">
                  <c:v>-6.8645640074000003</c:v>
                </c:pt>
                <c:pt idx="103" formatCode="0.0">
                  <c:v>-5.0561797752000004</c:v>
                </c:pt>
                <c:pt idx="104" formatCode="0.0">
                  <c:v>2.2132796780000001</c:v>
                </c:pt>
                <c:pt idx="105" formatCode="0.0">
                  <c:v>6.1630218686999996</c:v>
                </c:pt>
                <c:pt idx="106" formatCode="0.0">
                  <c:v>0.37313432829999998</c:v>
                </c:pt>
                <c:pt idx="107" formatCode="0.0">
                  <c:v>2.5830258302</c:v>
                </c:pt>
                <c:pt idx="108" formatCode="0.0">
                  <c:v>0.358422939</c:v>
                </c:pt>
                <c:pt idx="109" formatCode="0.0">
                  <c:v>2.3550724637</c:v>
                </c:pt>
                <c:pt idx="110" formatCode="0.0">
                  <c:v>6.3551401868999999</c:v>
                </c:pt>
                <c:pt idx="111" formatCode="0.0">
                  <c:v>14.342629482</c:v>
                </c:pt>
                <c:pt idx="112" formatCode="0.0">
                  <c:v>13.671875</c:v>
                </c:pt>
                <c:pt idx="113" formatCode="0.0">
                  <c:v>18.548387096700001</c:v>
                </c:pt>
                <c:pt idx="114" formatCode="0.0">
                  <c:v>16.5338645418</c:v>
                </c:pt>
                <c:pt idx="115" formatCode="0.0">
                  <c:v>14.3984220907</c:v>
                </c:pt>
                <c:pt idx="116" formatCode="0.0">
                  <c:v>16.1417322834</c:v>
                </c:pt>
                <c:pt idx="117" formatCode="0.0">
                  <c:v>11.2359550561</c:v>
                </c:pt>
                <c:pt idx="118" formatCode="0.0">
                  <c:v>10.0371747211</c:v>
                </c:pt>
                <c:pt idx="119" formatCode="0.0">
                  <c:v>0.89928057549999996</c:v>
                </c:pt>
                <c:pt idx="120" formatCode="0.0">
                  <c:v>2.5</c:v>
                </c:pt>
                <c:pt idx="121" formatCode="0.0">
                  <c:v>-2.4778761061000001</c:v>
                </c:pt>
                <c:pt idx="122" formatCode="0.0">
                  <c:v>-8.4358523724999994</c:v>
                </c:pt>
                <c:pt idx="123" formatCode="0.0">
                  <c:v>-10.278745644500001</c:v>
                </c:pt>
                <c:pt idx="124" formatCode="0.0">
                  <c:v>-19.759450171800001</c:v>
                </c:pt>
                <c:pt idx="125" formatCode="0.0">
                  <c:v>-21.938775510199999</c:v>
                </c:pt>
                <c:pt idx="126" formatCode="0.0">
                  <c:v>-13.333333333300001</c:v>
                </c:pt>
                <c:pt idx="127" formatCode="0.0">
                  <c:v>-18.7931034482</c:v>
                </c:pt>
                <c:pt idx="128" formatCode="0.0">
                  <c:v>-18.474576271099998</c:v>
                </c:pt>
                <c:pt idx="129" formatCode="0.0">
                  <c:v>-21.3804713804</c:v>
                </c:pt>
                <c:pt idx="130" formatCode="0.0">
                  <c:v>-22.466216216199999</c:v>
                </c:pt>
                <c:pt idx="131" formatCode="0.0">
                  <c:v>-17.6470588235</c:v>
                </c:pt>
                <c:pt idx="132" formatCode="0.0">
                  <c:v>-20.731707317000001</c:v>
                </c:pt>
                <c:pt idx="133" formatCode="0.0">
                  <c:v>-16.696914700499999</c:v>
                </c:pt>
                <c:pt idx="134" formatCode="0.0">
                  <c:v>-9.9808061420000005</c:v>
                </c:pt>
                <c:pt idx="135" formatCode="0.0">
                  <c:v>-4.2718446601000002</c:v>
                </c:pt>
                <c:pt idx="136" formatCode="0.0">
                  <c:v>5.1391862955000001</c:v>
                </c:pt>
                <c:pt idx="137" formatCode="0.0">
                  <c:v>16.775599128500001</c:v>
                </c:pt>
                <c:pt idx="138" formatCode="0.0">
                  <c:v>-1.9723865877</c:v>
                </c:pt>
                <c:pt idx="139" formatCode="0.0">
                  <c:v>9.5541401273000002</c:v>
                </c:pt>
                <c:pt idx="140" formatCode="0.0">
                  <c:v>6.2370062370000001</c:v>
                </c:pt>
                <c:pt idx="141" formatCode="0.0">
                  <c:v>8.1370449677999996</c:v>
                </c:pt>
                <c:pt idx="142" formatCode="0.0">
                  <c:v>15.468409586</c:v>
                </c:pt>
                <c:pt idx="143" formatCode="0.0">
                  <c:v>19.4805194805</c:v>
                </c:pt>
                <c:pt idx="144" formatCode="0.0">
                  <c:v>18.241758241700001</c:v>
                </c:pt>
                <c:pt idx="145" formatCode="0.0">
                  <c:v>15.6862745098</c:v>
                </c:pt>
                <c:pt idx="146" formatCode="0.0">
                  <c:v>14.712153518099999</c:v>
                </c:pt>
                <c:pt idx="147" formatCode="0.0">
                  <c:v>8.9249492900000007</c:v>
                </c:pt>
                <c:pt idx="148" formatCode="0.0">
                  <c:v>14.2566191446</c:v>
                </c:pt>
                <c:pt idx="149" formatCode="0.0">
                  <c:v>2.4253731343</c:v>
                </c:pt>
                <c:pt idx="150" formatCode="0.0">
                  <c:v>16.096579476799999</c:v>
                </c:pt>
                <c:pt idx="151" formatCode="0.0">
                  <c:v>9.1085271317000007</c:v>
                </c:pt>
                <c:pt idx="152" formatCode="0.0">
                  <c:v>5.4794520547000003</c:v>
                </c:pt>
                <c:pt idx="153" formatCode="0.0">
                  <c:v>11.6831683168</c:v>
                </c:pt>
                <c:pt idx="154" formatCode="0.0">
                  <c:v>5.0943396225999997</c:v>
                </c:pt>
                <c:pt idx="155" formatCode="0.0">
                  <c:v>-1.2681159420000001</c:v>
                </c:pt>
                <c:pt idx="156" formatCode="0.0">
                  <c:v>0</c:v>
                </c:pt>
                <c:pt idx="157" formatCode="0.0">
                  <c:v>-0.37664783419999998</c:v>
                </c:pt>
                <c:pt idx="158" formatCode="0.0">
                  <c:v>-1.6728624535000001</c:v>
                </c:pt>
                <c:pt idx="159" formatCode="0.0">
                  <c:v>-2.7932960893000001</c:v>
                </c:pt>
                <c:pt idx="160" formatCode="0.0">
                  <c:v>-9.2691622102999993</c:v>
                </c:pt>
                <c:pt idx="161" formatCode="0.0">
                  <c:v>-10.928961748600001</c:v>
                </c:pt>
                <c:pt idx="162" formatCode="0.0">
                  <c:v>-14.731369150700001</c:v>
                </c:pt>
                <c:pt idx="163" formatCode="0.0">
                  <c:v>-12.4333925399</c:v>
                </c:pt>
                <c:pt idx="164" formatCode="0.0">
                  <c:v>-9.6474953617000008</c:v>
                </c:pt>
                <c:pt idx="165" formatCode="0.0">
                  <c:v>-13.6524822695</c:v>
                </c:pt>
                <c:pt idx="166" formatCode="0.0">
                  <c:v>-13.4649910233</c:v>
                </c:pt>
                <c:pt idx="167" formatCode="0.0">
                  <c:v>-14.1284403669</c:v>
                </c:pt>
                <c:pt idx="168" formatCode="0.0">
                  <c:v>-5.9479553902999998</c:v>
                </c:pt>
                <c:pt idx="169" formatCode="0.0">
                  <c:v>-2.2684310017999998</c:v>
                </c:pt>
                <c:pt idx="170" formatCode="0.0">
                  <c:v>-0.94517958410000003</c:v>
                </c:pt>
                <c:pt idx="171" formatCode="0.0">
                  <c:v>0.19157088119999999</c:v>
                </c:pt>
                <c:pt idx="172" formatCode="0.0">
                  <c:v>6.6797642436000002</c:v>
                </c:pt>
                <c:pt idx="173" formatCode="0.0">
                  <c:v>14.1104294478</c:v>
                </c:pt>
                <c:pt idx="174" formatCode="0.0">
                  <c:v>8.9430894308000006</c:v>
                </c:pt>
                <c:pt idx="175" formatCode="0.0">
                  <c:v>11.156186612500001</c:v>
                </c:pt>
                <c:pt idx="176" formatCode="0.0">
                  <c:v>17.043121149800001</c:v>
                </c:pt>
                <c:pt idx="177" formatCode="0.0">
                  <c:v>17.4537987679</c:v>
                </c:pt>
                <c:pt idx="178" formatCode="0.0">
                  <c:v>20.539419087100001</c:v>
                </c:pt>
                <c:pt idx="179" formatCode="0.0">
                  <c:v>23.5042735042</c:v>
                </c:pt>
                <c:pt idx="180" formatCode="0.0">
                  <c:v>12.0553359683</c:v>
                </c:pt>
                <c:pt idx="181" formatCode="0.0">
                  <c:v>7.9303675048000004</c:v>
                </c:pt>
                <c:pt idx="182" formatCode="0.0">
                  <c:v>4.7709923663999998</c:v>
                </c:pt>
                <c:pt idx="183" formatCode="0.0">
                  <c:v>4.5889101337999998</c:v>
                </c:pt>
                <c:pt idx="184" formatCode="0.0">
                  <c:v>-2.0257826887000001</c:v>
                </c:pt>
                <c:pt idx="185" formatCode="0.0">
                  <c:v>-7.8853046594</c:v>
                </c:pt>
                <c:pt idx="186" formatCode="0.0">
                  <c:v>-2.0522388059000001</c:v>
                </c:pt>
                <c:pt idx="187" formatCode="0.0">
                  <c:v>-8.9416058393999993</c:v>
                </c:pt>
                <c:pt idx="188" formatCode="0.0">
                  <c:v>-12.807017543800001</c:v>
                </c:pt>
                <c:pt idx="189" formatCode="0.0">
                  <c:v>-14.8601398601</c:v>
                </c:pt>
                <c:pt idx="190" formatCode="0.0">
                  <c:v>-16.5232358003</c:v>
                </c:pt>
                <c:pt idx="191" formatCode="0.0">
                  <c:v>-24.0484429065</c:v>
                </c:pt>
                <c:pt idx="192" formatCode="0.0">
                  <c:v>-25.396825396800001</c:v>
                </c:pt>
                <c:pt idx="193" formatCode="0.0">
                  <c:v>-24.551971326099999</c:v>
                </c:pt>
                <c:pt idx="194" formatCode="0.0">
                  <c:v>-21.493624772299999</c:v>
                </c:pt>
                <c:pt idx="195" formatCode="0.0">
                  <c:v>-21.937842778699999</c:v>
                </c:pt>
                <c:pt idx="196" formatCode="0.0">
                  <c:v>-22.368421052599999</c:v>
                </c:pt>
                <c:pt idx="197" formatCode="0.0">
                  <c:v>-15.953307392899999</c:v>
                </c:pt>
                <c:pt idx="198" formatCode="0.0">
                  <c:v>-17.142857142800001</c:v>
                </c:pt>
                <c:pt idx="199" formatCode="0.0">
                  <c:v>-7.2144288576999998</c:v>
                </c:pt>
                <c:pt idx="200" formatCode="0.0">
                  <c:v>-7.0422535211000001</c:v>
                </c:pt>
                <c:pt idx="201" formatCode="0.0">
                  <c:v>-16.221765913700001</c:v>
                </c:pt>
                <c:pt idx="202" formatCode="0.0">
                  <c:v>-9.0721649483999993</c:v>
                </c:pt>
                <c:pt idx="203" formatCode="0.0">
                  <c:v>3.1890660592</c:v>
                </c:pt>
                <c:pt idx="204" formatCode="0.0">
                  <c:v>12.293144207999999</c:v>
                </c:pt>
                <c:pt idx="205" formatCode="0.0">
                  <c:v>20.427553444099999</c:v>
                </c:pt>
                <c:pt idx="206" formatCode="0.0">
                  <c:v>21.577726217999999</c:v>
                </c:pt>
                <c:pt idx="207" formatCode="0.0">
                  <c:v>22.716627634599998</c:v>
                </c:pt>
                <c:pt idx="208" formatCode="0.0">
                  <c:v>28.571428571399998</c:v>
                </c:pt>
                <c:pt idx="209" formatCode="0.0">
                  <c:v>24.074074073999999</c:v>
                </c:pt>
                <c:pt idx="210" formatCode="0.0">
                  <c:v>15.402298850499999</c:v>
                </c:pt>
                <c:pt idx="211" formatCode="0.0">
                  <c:v>8.6393088551999995</c:v>
                </c:pt>
                <c:pt idx="212" formatCode="0.0">
                  <c:v>9.3073593073000005</c:v>
                </c:pt>
                <c:pt idx="213" formatCode="0.0">
                  <c:v>20.0980392156</c:v>
                </c:pt>
                <c:pt idx="214" formatCode="0.0">
                  <c:v>9.9773242629999999</c:v>
                </c:pt>
                <c:pt idx="215" formatCode="0.0">
                  <c:v>13.9072847682</c:v>
                </c:pt>
                <c:pt idx="216" formatCode="0.0">
                  <c:v>8</c:v>
                </c:pt>
                <c:pt idx="217" formatCode="0.0">
                  <c:v>-3.7475345167</c:v>
                </c:pt>
                <c:pt idx="218" formatCode="0.0">
                  <c:v>-11.641221374000001</c:v>
                </c:pt>
                <c:pt idx="219" formatCode="0.0">
                  <c:v>-12.022900763299999</c:v>
                </c:pt>
                <c:pt idx="220" formatCode="0.0">
                  <c:v>-7.7212806026000003</c:v>
                </c:pt>
                <c:pt idx="221" formatCode="0.0">
                  <c:v>-8.5820895521999994</c:v>
                </c:pt>
                <c:pt idx="222" formatCode="0.0">
                  <c:v>1.593625498</c:v>
                </c:pt>
                <c:pt idx="223" formatCode="0.0">
                  <c:v>5.7654075546000003</c:v>
                </c:pt>
                <c:pt idx="224" formatCode="0.0">
                  <c:v>3.7623762375999998</c:v>
                </c:pt>
                <c:pt idx="225" formatCode="0.0">
                  <c:v>12.6530612244</c:v>
                </c:pt>
                <c:pt idx="226" formatCode="0.0">
                  <c:v>20.412371134000001</c:v>
                </c:pt>
                <c:pt idx="227" formatCode="0.0">
                  <c:v>16.472868216999998</c:v>
                </c:pt>
                <c:pt idx="228" formatCode="0.0">
                  <c:v>18.518518518499999</c:v>
                </c:pt>
                <c:pt idx="229" formatCode="0.0">
                  <c:v>22.745901639300001</c:v>
                </c:pt>
                <c:pt idx="230" formatCode="0.0">
                  <c:v>30.885529157600001</c:v>
                </c:pt>
                <c:pt idx="231" formatCode="0.0">
                  <c:v>31.4533622559</c:v>
                </c:pt>
                <c:pt idx="232" formatCode="0.0">
                  <c:v>25.306122448899998</c:v>
                </c:pt>
                <c:pt idx="233" formatCode="0.0">
                  <c:v>23.469387755100001</c:v>
                </c:pt>
                <c:pt idx="234" formatCode="0.0">
                  <c:v>17.4509803921</c:v>
                </c:pt>
                <c:pt idx="235" formatCode="0.0">
                  <c:v>9.9624060149999991</c:v>
                </c:pt>
                <c:pt idx="236" formatCode="0.0">
                  <c:v>9.5419847327999996</c:v>
                </c:pt>
                <c:pt idx="237" formatCode="0.0">
                  <c:v>1.9927536231</c:v>
                </c:pt>
                <c:pt idx="238" formatCode="0.0">
                  <c:v>-3.7671232876</c:v>
                </c:pt>
                <c:pt idx="239" formatCode="0.0">
                  <c:v>-4.8252911812999999</c:v>
                </c:pt>
                <c:pt idx="240" formatCode="0.0">
                  <c:v>-6.5789473683999997</c:v>
                </c:pt>
                <c:pt idx="241" formatCode="0.0">
                  <c:v>-7.3455759598999997</c:v>
                </c:pt>
                <c:pt idx="242" formatCode="0.0">
                  <c:v>-8.9108910890999997</c:v>
                </c:pt>
                <c:pt idx="243" formatCode="0.0">
                  <c:v>-13.8613861386</c:v>
                </c:pt>
                <c:pt idx="244" formatCode="0.0">
                  <c:v>-17.263843648200002</c:v>
                </c:pt>
                <c:pt idx="245" formatCode="0.0">
                  <c:v>-13.388429752</c:v>
                </c:pt>
                <c:pt idx="246" formatCode="0.0">
                  <c:v>-11.8530884808</c:v>
                </c:pt>
                <c:pt idx="247" formatCode="0.0">
                  <c:v>-10.4273504273</c:v>
                </c:pt>
                <c:pt idx="248" formatCode="0.0">
                  <c:v>-1.0452961672000001</c:v>
                </c:pt>
                <c:pt idx="249" formatCode="0.0">
                  <c:v>1.5985790408</c:v>
                </c:pt>
                <c:pt idx="250" formatCode="0.0">
                  <c:v>0.88967971530000001</c:v>
                </c:pt>
                <c:pt idx="251" formatCode="0.0">
                  <c:v>-3.6713286713</c:v>
                </c:pt>
                <c:pt idx="252" formatCode="0.0">
                  <c:v>-3.1690140845000001</c:v>
                </c:pt>
                <c:pt idx="253" formatCode="0.0">
                  <c:v>0.5405405405</c:v>
                </c:pt>
                <c:pt idx="254" formatCode="0.0">
                  <c:v>-1.6304347826000001</c:v>
                </c:pt>
                <c:pt idx="255" formatCode="0.0">
                  <c:v>5.7471264367000003</c:v>
                </c:pt>
                <c:pt idx="256" formatCode="0.0">
                  <c:v>5.7086614173000001</c:v>
                </c:pt>
                <c:pt idx="257" formatCode="0.0">
                  <c:v>-0.76335877860000001</c:v>
                </c:pt>
                <c:pt idx="258" formatCode="0.0">
                  <c:v>0.37878787870000002</c:v>
                </c:pt>
                <c:pt idx="259" formatCode="0.0">
                  <c:v>2.4809160305</c:v>
                </c:pt>
                <c:pt idx="260" formatCode="0.0">
                  <c:v>-8.0985915492</c:v>
                </c:pt>
                <c:pt idx="261" formatCode="0.0">
                  <c:v>-10.1398601398</c:v>
                </c:pt>
                <c:pt idx="262" formatCode="0.0">
                  <c:v>-11.2874779541</c:v>
                </c:pt>
                <c:pt idx="263" formatCode="0.0">
                  <c:v>-6.7150635208000002</c:v>
                </c:pt>
                <c:pt idx="264" formatCode="0.0">
                  <c:v>-8.3636363635999995</c:v>
                </c:pt>
                <c:pt idx="265" formatCode="0.0">
                  <c:v>-3.0465949819999998</c:v>
                </c:pt>
                <c:pt idx="266" formatCode="0.0">
                  <c:v>-2.7624309392000002</c:v>
                </c:pt>
                <c:pt idx="267" formatCode="0.0">
                  <c:v>-4.5289855071999998</c:v>
                </c:pt>
                <c:pt idx="268" formatCode="0.0">
                  <c:v>-1.1173184356999999</c:v>
                </c:pt>
                <c:pt idx="269" formatCode="0.0">
                  <c:v>3.8461538461</c:v>
                </c:pt>
                <c:pt idx="270" formatCode="0.0">
                  <c:v>-2.2641509433000002</c:v>
                </c:pt>
                <c:pt idx="271" formatCode="0.0">
                  <c:v>-2.7932960893000001</c:v>
                </c:pt>
                <c:pt idx="272" formatCode="0.0">
                  <c:v>3.0651340995999998</c:v>
                </c:pt>
                <c:pt idx="273" formatCode="0.0">
                  <c:v>2.7237354085000001</c:v>
                </c:pt>
                <c:pt idx="274" formatCode="0.0">
                  <c:v>2.3856858846</c:v>
                </c:pt>
                <c:pt idx="275" formatCode="0.0">
                  <c:v>-2.5291828793</c:v>
                </c:pt>
                <c:pt idx="276" formatCode="0.0">
                  <c:v>0.99206349199999999</c:v>
                </c:pt>
                <c:pt idx="277" formatCode="0.0">
                  <c:v>-9.7966728280000002</c:v>
                </c:pt>
                <c:pt idx="278" formatCode="0.0">
                  <c:v>-5.8712121212000001</c:v>
                </c:pt>
                <c:pt idx="279" formatCode="0.0">
                  <c:v>-7.9696394685999996</c:v>
                </c:pt>
                <c:pt idx="280" formatCode="0.0">
                  <c:v>-7.9096045197000002</c:v>
                </c:pt>
                <c:pt idx="281" formatCode="0.0">
                  <c:v>-7.5925925925</c:v>
                </c:pt>
                <c:pt idx="282" formatCode="0.0">
                  <c:v>-1.9305019305</c:v>
                </c:pt>
                <c:pt idx="283" formatCode="0.0">
                  <c:v>-4.0229885056999999</c:v>
                </c:pt>
                <c:pt idx="284" formatCode="0.0">
                  <c:v>-12.2676579925</c:v>
                </c:pt>
                <c:pt idx="285" formatCode="0.0">
                  <c:v>-27.6515151515</c:v>
                </c:pt>
                <c:pt idx="286" formatCode="0.0">
                  <c:v>-24.271844660100001</c:v>
                </c:pt>
                <c:pt idx="287" formatCode="0.0">
                  <c:v>-31.137724550800002</c:v>
                </c:pt>
                <c:pt idx="288" formatCode="0.0">
                  <c:v>-28.4872298624</c:v>
                </c:pt>
                <c:pt idx="289" formatCode="0.0">
                  <c:v>-25</c:v>
                </c:pt>
                <c:pt idx="290" formatCode="0.0">
                  <c:v>-25.1509054325</c:v>
                </c:pt>
                <c:pt idx="291" formatCode="0.0">
                  <c:v>-17.731958762800001</c:v>
                </c:pt>
                <c:pt idx="292" formatCode="0.0">
                  <c:v>-9.8159509202000006</c:v>
                </c:pt>
                <c:pt idx="293" formatCode="0.0">
                  <c:v>-7.2144288576999998</c:v>
                </c:pt>
                <c:pt idx="294" formatCode="0.0">
                  <c:v>-2.1653543307000001</c:v>
                </c:pt>
                <c:pt idx="295" formatCode="0.0">
                  <c:v>6.5868263472999997</c:v>
                </c:pt>
                <c:pt idx="296" formatCode="0.0">
                  <c:v>16.313559322</c:v>
                </c:pt>
                <c:pt idx="297" formatCode="0.0">
                  <c:v>50.785340314099997</c:v>
                </c:pt>
                <c:pt idx="298" formatCode="0.0">
                  <c:v>42.051282051199998</c:v>
                </c:pt>
                <c:pt idx="299" formatCode="0.0">
                  <c:v>61.739130434700002</c:v>
                </c:pt>
                <c:pt idx="300" formatCode="0.0">
                  <c:v>54.670329670299999</c:v>
                </c:pt>
                <c:pt idx="301" formatCode="0.0">
                  <c:v>51.639344262199998</c:v>
                </c:pt>
                <c:pt idx="302" formatCode="0.0">
                  <c:v>58.064516128999998</c:v>
                </c:pt>
                <c:pt idx="303" formatCode="0.0">
                  <c:v>45.614035087700003</c:v>
                </c:pt>
                <c:pt idx="304" formatCode="0.0">
                  <c:v>30.158730158699999</c:v>
                </c:pt>
                <c:pt idx="305" formatCode="0.0">
                  <c:v>22.0302375809</c:v>
                </c:pt>
                <c:pt idx="306" formatCode="0.0">
                  <c:v>12.877263581399999</c:v>
                </c:pt>
                <c:pt idx="307" formatCode="0.0">
                  <c:v>5.6179775279999999</c:v>
                </c:pt>
                <c:pt idx="308" formatCode="0.0">
                  <c:v>0.72859744989999997</c:v>
                </c:pt>
                <c:pt idx="309" formatCode="0.0">
                  <c:v>-1.2152777776999999</c:v>
                </c:pt>
                <c:pt idx="310" formatCode="0.0">
                  <c:v>3.4296028879999998</c:v>
                </c:pt>
                <c:pt idx="311" formatCode="0.0">
                  <c:v>1.4336917562</c:v>
                </c:pt>
                <c:pt idx="312" formatCode="0.0">
                  <c:v>4.9733570158999996</c:v>
                </c:pt>
                <c:pt idx="313" formatCode="0.0">
                  <c:v>6.6666666666000003</c:v>
                </c:pt>
                <c:pt idx="314" formatCode="0.0">
                  <c:v>-0.6802721088</c:v>
                </c:pt>
                <c:pt idx="315" formatCode="0.0">
                  <c:v>-0.34423407909999998</c:v>
                </c:pt>
                <c:pt idx="316" formatCode="0.0">
                  <c:v>-4.5296167247000003</c:v>
                </c:pt>
                <c:pt idx="317" formatCode="0.0">
                  <c:v>-1.238938053</c:v>
                </c:pt>
                <c:pt idx="318" formatCode="0.0">
                  <c:v>-5.7040998216999999</c:v>
                </c:pt>
                <c:pt idx="319" formatCode="0.0">
                  <c:v>-6.7375886524000004</c:v>
                </c:pt>
                <c:pt idx="320" formatCode="0.0">
                  <c:v>-2.8933092224000001</c:v>
                </c:pt>
                <c:pt idx="321" formatCode="0.0">
                  <c:v>-9.6660808434999996</c:v>
                </c:pt>
                <c:pt idx="322" formatCode="0.0">
                  <c:v>-9.5986038394000008</c:v>
                </c:pt>
                <c:pt idx="323" formatCode="0.0">
                  <c:v>-6.3604240281999997</c:v>
                </c:pt>
                <c:pt idx="324" formatCode="0.0">
                  <c:v>-8.2910321488999994</c:v>
                </c:pt>
                <c:pt idx="325" formatCode="0.0">
                  <c:v>-9.9662162161999994</c:v>
                </c:pt>
                <c:pt idx="326" formatCode="0.0">
                  <c:v>-8.3904109589000004</c:v>
                </c:pt>
                <c:pt idx="327" formatCode="0.0">
                  <c:v>-4.6632124352000002</c:v>
                </c:pt>
                <c:pt idx="328" formatCode="0.0">
                  <c:v>-2.9197080291000002</c:v>
                </c:pt>
                <c:pt idx="329" formatCode="0.0">
                  <c:v>-11.2903225806</c:v>
                </c:pt>
                <c:pt idx="330" formatCode="0.0">
                  <c:v>-6.2381852551000003</c:v>
                </c:pt>
                <c:pt idx="331" formatCode="0.0">
                  <c:v>-6.8441064638000002</c:v>
                </c:pt>
                <c:pt idx="332" formatCode="0.0">
                  <c:v>-5.4003724393999999</c:v>
                </c:pt>
                <c:pt idx="333" formatCode="0.0">
                  <c:v>-1.7509727626</c:v>
                </c:pt>
                <c:pt idx="334" formatCode="0.0">
                  <c:v>-7.3359073359</c:v>
                </c:pt>
                <c:pt idx="335" formatCode="0.0">
                  <c:v>-5.4716981132000004</c:v>
                </c:pt>
                <c:pt idx="336" formatCode="0.0">
                  <c:v>-1.6605166051</c:v>
                </c:pt>
                <c:pt idx="337" formatCode="0.0">
                  <c:v>1.6885553470000001</c:v>
                </c:pt>
                <c:pt idx="338" formatCode="0.0">
                  <c:v>-2.9906542055999998</c:v>
                </c:pt>
                <c:pt idx="339" formatCode="0.0">
                  <c:v>-7.6086956520999998</c:v>
                </c:pt>
                <c:pt idx="340" formatCode="0.0">
                  <c:v>-4.5112781954000001</c:v>
                </c:pt>
                <c:pt idx="341" formatCode="0.0">
                  <c:v>3.2323232323000002</c:v>
                </c:pt>
                <c:pt idx="342" formatCode="0.0">
                  <c:v>8.4677419353999994</c:v>
                </c:pt>
                <c:pt idx="343" formatCode="0.0">
                  <c:v>10.204081632599999</c:v>
                </c:pt>
                <c:pt idx="344" formatCode="0.0">
                  <c:v>7.4803149606000003</c:v>
                </c:pt>
                <c:pt idx="345" formatCode="0.0">
                  <c:v>8.1188118810999992</c:v>
                </c:pt>
                <c:pt idx="346" formatCode="0.0">
                  <c:v>15.625</c:v>
                </c:pt>
                <c:pt idx="347" formatCode="0.0">
                  <c:v>12.7744510978</c:v>
                </c:pt>
                <c:pt idx="348" formatCode="0.0">
                  <c:v>-1.5009380862999999</c:v>
                </c:pt>
                <c:pt idx="349" formatCode="0.0">
                  <c:v>1.4760147601</c:v>
                </c:pt>
                <c:pt idx="350" formatCode="0.0">
                  <c:v>7.7071290943999999</c:v>
                </c:pt>
                <c:pt idx="351" formatCode="0.0">
                  <c:v>10.980392156800001</c:v>
                </c:pt>
                <c:pt idx="352" formatCode="0.0">
                  <c:v>9.6456692913000008</c:v>
                </c:pt>
                <c:pt idx="353" formatCode="0.0">
                  <c:v>7.6320939334000002</c:v>
                </c:pt>
                <c:pt idx="354" formatCode="0.0">
                  <c:v>2.4163568773000001</c:v>
                </c:pt>
                <c:pt idx="355" formatCode="0.0">
                  <c:v>4.2592592592000003</c:v>
                </c:pt>
                <c:pt idx="356" formatCode="0.0">
                  <c:v>2.0146520146000002</c:v>
                </c:pt>
                <c:pt idx="357" formatCode="0.0">
                  <c:v>2.9304029304000001</c:v>
                </c:pt>
                <c:pt idx="358" formatCode="0.0">
                  <c:v>1.4414414414000001</c:v>
                </c:pt>
                <c:pt idx="359" formatCode="0.0">
                  <c:v>-1.4159292035</c:v>
                </c:pt>
                <c:pt idx="360" formatCode="0.0">
                  <c:v>2.6666666665999998</c:v>
                </c:pt>
                <c:pt idx="361" formatCode="0.0">
                  <c:v>-3.6363636363</c:v>
                </c:pt>
                <c:pt idx="362" formatCode="0.0">
                  <c:v>-6.7978533093999998</c:v>
                </c:pt>
                <c:pt idx="363" formatCode="0.0">
                  <c:v>-8.3038869257000005</c:v>
                </c:pt>
                <c:pt idx="364" formatCode="0.0">
                  <c:v>-5.0269299820000004</c:v>
                </c:pt>
                <c:pt idx="365" formatCode="0.0">
                  <c:v>-4.5454545454000002</c:v>
                </c:pt>
                <c:pt idx="366" formatCode="0.0">
                  <c:v>-5.6261343011999996</c:v>
                </c:pt>
                <c:pt idx="367" formatCode="0.0">
                  <c:v>-10.834813499099999</c:v>
                </c:pt>
                <c:pt idx="368" formatCode="0.0">
                  <c:v>-10.053859964000001</c:v>
                </c:pt>
                <c:pt idx="369" formatCode="0.0">
                  <c:v>-12.6334519572</c:v>
                </c:pt>
                <c:pt idx="370" formatCode="0.0">
                  <c:v>-12.7886323268</c:v>
                </c:pt>
                <c:pt idx="371" formatCode="0.0">
                  <c:v>-12.5673249551</c:v>
                </c:pt>
                <c:pt idx="372" formatCode="0.0">
                  <c:v>-11.688311688300001</c:v>
                </c:pt>
                <c:pt idx="373" formatCode="0.0">
                  <c:v>-7.1698113207</c:v>
                </c:pt>
                <c:pt idx="374" formatCode="0.0">
                  <c:v>-2.1113243760999998</c:v>
                </c:pt>
                <c:pt idx="375" formatCode="0.0">
                  <c:v>-1.1560693640999999</c:v>
                </c:pt>
                <c:pt idx="376" formatCode="0.0">
                  <c:v>-2.8355387523000002</c:v>
                </c:pt>
                <c:pt idx="377" formatCode="0.0">
                  <c:v>-0.57142857140000003</c:v>
                </c:pt>
                <c:pt idx="378" formatCode="0.0">
                  <c:v>1.3461538461</c:v>
                </c:pt>
                <c:pt idx="379" formatCode="0.0">
                  <c:v>-0.79681274899999999</c:v>
                </c:pt>
                <c:pt idx="380" formatCode="0.0">
                  <c:v>1.996007984</c:v>
                </c:pt>
                <c:pt idx="381" formatCode="0.0">
                  <c:v>5.49898167</c:v>
                </c:pt>
                <c:pt idx="382" formatCode="0.0">
                  <c:v>8.3503054988999992</c:v>
                </c:pt>
                <c:pt idx="383" formatCode="0.0">
                  <c:v>11.7043121149</c:v>
                </c:pt>
                <c:pt idx="384" formatCode="0.0">
                  <c:v>17.016806722599998</c:v>
                </c:pt>
                <c:pt idx="385" formatCode="0.0">
                  <c:v>17.276422764199999</c:v>
                </c:pt>
                <c:pt idx="386" formatCode="0.0">
                  <c:v>10.784313725400001</c:v>
                </c:pt>
                <c:pt idx="387" formatCode="0.0">
                  <c:v>8.7719298245000008</c:v>
                </c:pt>
                <c:pt idx="388" formatCode="0.0">
                  <c:v>9.7276264590999997</c:v>
                </c:pt>
                <c:pt idx="389" formatCode="0.0">
                  <c:v>7.6628352489999996</c:v>
                </c:pt>
                <c:pt idx="390" formatCode="0.0">
                  <c:v>7.2106261858999998</c:v>
                </c:pt>
                <c:pt idx="391" formatCode="0.0">
                  <c:v>17.269076305199999</c:v>
                </c:pt>
                <c:pt idx="392" formatCode="0.0">
                  <c:v>17.416829745499999</c:v>
                </c:pt>
                <c:pt idx="393" formatCode="0.0">
                  <c:v>13.127413127400001</c:v>
                </c:pt>
                <c:pt idx="394" formatCode="0.0">
                  <c:v>8.2706766917000003</c:v>
                </c:pt>
                <c:pt idx="395" formatCode="0.0">
                  <c:v>9.7426470587999994</c:v>
                </c:pt>
                <c:pt idx="396" formatCode="0.0">
                  <c:v>6.6427289048000002</c:v>
                </c:pt>
                <c:pt idx="397" formatCode="0.0">
                  <c:v>5.5459272097000003</c:v>
                </c:pt>
                <c:pt idx="398" formatCode="0.0">
                  <c:v>4.0707964601000004</c:v>
                </c:pt>
                <c:pt idx="399" formatCode="0.0">
                  <c:v>5.0179211469</c:v>
                </c:pt>
                <c:pt idx="400" formatCode="0.0">
                  <c:v>4.6099290780000004</c:v>
                </c:pt>
                <c:pt idx="401" formatCode="0.0">
                  <c:v>6.5836298932000004</c:v>
                </c:pt>
                <c:pt idx="402" formatCode="0.0">
                  <c:v>2.8318584069999999</c:v>
                </c:pt>
                <c:pt idx="403" formatCode="0.0">
                  <c:v>3.5958904109000001</c:v>
                </c:pt>
                <c:pt idx="404" formatCode="0.0">
                  <c:v>-1.1666666666000001</c:v>
                </c:pt>
                <c:pt idx="405" formatCode="0.0">
                  <c:v>-0.85324232079999995</c:v>
                </c:pt>
                <c:pt idx="406" formatCode="0.0">
                  <c:v>1.7361111111</c:v>
                </c:pt>
                <c:pt idx="407" formatCode="0.0">
                  <c:v>-8.0402010050000001</c:v>
                </c:pt>
                <c:pt idx="408" formatCode="0.0">
                  <c:v>-6.2289562288999996</c:v>
                </c:pt>
                <c:pt idx="409" formatCode="0.0">
                  <c:v>-10.6732348111</c:v>
                </c:pt>
                <c:pt idx="410" formatCode="0.0">
                  <c:v>-6.6326530612000001</c:v>
                </c:pt>
                <c:pt idx="411" formatCode="0.0">
                  <c:v>-8.5324232081000009</c:v>
                </c:pt>
                <c:pt idx="412" formatCode="0.0">
                  <c:v>-10.847457627100001</c:v>
                </c:pt>
                <c:pt idx="413" formatCode="0.0">
                  <c:v>-14.023372287100001</c:v>
                </c:pt>
                <c:pt idx="414" formatCode="0.0">
                  <c:v>-12.2203098106</c:v>
                </c:pt>
                <c:pt idx="415" formatCode="0.0">
                  <c:v>-19.834710743799999</c:v>
                </c:pt>
                <c:pt idx="416" formatCode="0.0">
                  <c:v>-18.887015176999999</c:v>
                </c:pt>
                <c:pt idx="417" formatCode="0.0">
                  <c:v>-17.211703958600001</c:v>
                </c:pt>
                <c:pt idx="418" formatCode="0.0">
                  <c:v>-17.918088737200002</c:v>
                </c:pt>
                <c:pt idx="419" formatCode="0.0">
                  <c:v>-12.750455373399999</c:v>
                </c:pt>
                <c:pt idx="420" formatCode="0.0">
                  <c:v>-7.7199281866999998</c:v>
                </c:pt>
                <c:pt idx="421" formatCode="0.0">
                  <c:v>-7.9044117646999998</c:v>
                </c:pt>
                <c:pt idx="422" formatCode="0.0">
                  <c:v>-10.7468123861</c:v>
                </c:pt>
                <c:pt idx="423" formatCode="0.0">
                  <c:v>-22.014925373099999</c:v>
                </c:pt>
                <c:pt idx="424" formatCode="0.0">
                  <c:v>-17.3003802281</c:v>
                </c:pt>
                <c:pt idx="425" formatCode="0.0">
                  <c:v>2.1359223300000001</c:v>
                </c:pt>
                <c:pt idx="426" formatCode="0.0">
                  <c:v>5.4901960784000003</c:v>
                </c:pt>
                <c:pt idx="427" formatCode="0.0">
                  <c:v>14.226804123699999</c:v>
                </c:pt>
                <c:pt idx="428" formatCode="0.0">
                  <c:v>15.3846153846</c:v>
                </c:pt>
                <c:pt idx="429" formatCode="0.0">
                  <c:v>22.037422037399999</c:v>
                </c:pt>
                <c:pt idx="430" formatCode="0.0">
                  <c:v>19.126819126800001</c:v>
                </c:pt>
                <c:pt idx="431" formatCode="0.0">
                  <c:v>25.6784968684</c:v>
                </c:pt>
                <c:pt idx="432" formatCode="0.0">
                  <c:v>15.3696498054</c:v>
                </c:pt>
                <c:pt idx="433" formatCode="0.0">
                  <c:v>21.357285429099999</c:v>
                </c:pt>
                <c:pt idx="434" formatCode="0.0">
                  <c:v>30.204081632600001</c:v>
                </c:pt>
                <c:pt idx="435" formatCode="0.0">
                  <c:v>45.933014354000001</c:v>
                </c:pt>
                <c:pt idx="436" formatCode="0.0">
                  <c:v>42.298850574699998</c:v>
                </c:pt>
                <c:pt idx="437" formatCode="0.0">
                  <c:v>16.159695817399999</c:v>
                </c:pt>
                <c:pt idx="438" formatCode="0.0">
                  <c:v>11.524163568700001</c:v>
                </c:pt>
                <c:pt idx="439" formatCode="0.0">
                  <c:v>7.5812274367999999</c:v>
                </c:pt>
                <c:pt idx="440" formatCode="0.0">
                  <c:v>9.3693693692999993</c:v>
                </c:pt>
                <c:pt idx="441" formatCode="0.0">
                  <c:v>2.8960817717</c:v>
                </c:pt>
                <c:pt idx="442" formatCode="0.0">
                  <c:v>6.1082024431999997</c:v>
                </c:pt>
                <c:pt idx="443" formatCode="0.0">
                  <c:v>-2.6578073088999998</c:v>
                </c:pt>
                <c:pt idx="444" formatCode="0.0">
                  <c:v>-2.8667790893</c:v>
                </c:pt>
                <c:pt idx="445" formatCode="0.0">
                  <c:v>-3.9473684210000002</c:v>
                </c:pt>
                <c:pt idx="446" formatCode="0.0">
                  <c:v>-10.65830721</c:v>
                </c:pt>
                <c:pt idx="447" formatCode="0.0">
                  <c:v>-8.3606557377000001</c:v>
                </c:pt>
                <c:pt idx="448" formatCode="0.0">
                  <c:v>-9.3699515347000002</c:v>
                </c:pt>
                <c:pt idx="449" formatCode="0.0">
                  <c:v>-13.093289689000001</c:v>
                </c:pt>
                <c:pt idx="450" formatCode="0.0">
                  <c:v>-12.166666666599999</c:v>
                </c:pt>
                <c:pt idx="451" formatCode="0.0">
                  <c:v>-11.2416107382</c:v>
                </c:pt>
                <c:pt idx="452" formatCode="0.0">
                  <c:v>-15.9802306425</c:v>
                </c:pt>
                <c:pt idx="453" formatCode="0.0">
                  <c:v>-17.218543046299999</c:v>
                </c:pt>
                <c:pt idx="454" formatCode="0.0">
                  <c:v>-19.407894736799999</c:v>
                </c:pt>
                <c:pt idx="455" formatCode="0.0">
                  <c:v>-17.406143344699998</c:v>
                </c:pt>
                <c:pt idx="456" formatCode="0.0">
                  <c:v>-17.708333333300001</c:v>
                </c:pt>
                <c:pt idx="659" formatCode="0.0">
                  <c:v>#N/A</c:v>
                </c:pt>
              </c:numCache>
            </c:numRef>
          </c:val>
          <c:smooth val="0"/>
          <c:extLst>
            <c:ext xmlns:c16="http://schemas.microsoft.com/office/drawing/2014/chart" uri="{C3380CC4-5D6E-409C-BE32-E72D297353CC}">
              <c16:uniqueId val="{0000000A-1F2F-4F4D-BD3E-214DD545F31D}"/>
            </c:ext>
          </c:extLst>
        </c:ser>
        <c:ser>
          <c:idx val="4"/>
          <c:order val="4"/>
          <c:tx>
            <c:strRef>
              <c:f>'PMI shift 12'!$L$7</c:f>
              <c:strCache>
                <c:ptCount val="1"/>
                <c:pt idx="0">
                  <c:v>-17.7%</c:v>
                </c:pt>
              </c:strCache>
            </c:strRef>
          </c:tx>
          <c:marker>
            <c:symbol val="none"/>
          </c:marker>
          <c:dLbls>
            <c:dLbl>
              <c:idx val="377"/>
              <c:layout>
                <c:manualLayout>
                  <c:x val="-4.3088590141330575E-3"/>
                  <c:y val="3.322700691121743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1F2F-4F4D-BD3E-214DD545F31D}"/>
                </c:ext>
              </c:extLst>
            </c:dLbl>
            <c:dLbl>
              <c:idx val="390"/>
              <c:layout>
                <c:manualLayout>
                  <c:x val="0"/>
                  <c:y val="-0.13955342902711329"/>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1F2F-4F4D-BD3E-214DD545F31D}"/>
                </c:ext>
              </c:extLst>
            </c:dLbl>
            <c:dLbl>
              <c:idx val="439"/>
              <c:layout>
                <c:manualLayout>
                  <c:x val="0"/>
                  <c:y val="2.65816055289738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1F2F-4F4D-BD3E-214DD545F31D}"/>
                </c:ext>
              </c:extLst>
            </c:dLbl>
            <c:dLbl>
              <c:idx val="447"/>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1F2F-4F4D-BD3E-214DD545F31D}"/>
                </c:ext>
              </c:extLst>
            </c:dLbl>
            <c:dLbl>
              <c:idx val="456"/>
              <c:layout>
                <c:manualLayout>
                  <c:x val="-8.6175942549371626E-3"/>
                  <c:y val="1.960784313725490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1F2F-4F4D-BD3E-214DD545F31D}"/>
                </c:ext>
              </c:extLst>
            </c:dLbl>
            <c:dLbl>
              <c:idx val="611"/>
              <c:layout>
                <c:manualLayout>
                  <c:x val="0"/>
                  <c:y val="3.987240829346092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1F2F-4F4D-BD3E-214DD545F31D}"/>
                </c:ext>
              </c:extLst>
            </c:dLbl>
            <c:dLbl>
              <c:idx val="823"/>
              <c:layout>
                <c:manualLayout>
                  <c:x val="0"/>
                  <c:y val="-5.980861244019138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1F2F-4F4D-BD3E-214DD545F31D}"/>
                </c:ext>
              </c:extLst>
            </c:dLbl>
            <c:dLbl>
              <c:idx val="912"/>
              <c:layout>
                <c:manualLayout>
                  <c:x val="-2.1065289609960692E-16"/>
                  <c:y val="-7.642211589580022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1F2F-4F4D-BD3E-214DD545F31D}"/>
                </c:ext>
              </c:extLst>
            </c:dLbl>
            <c:spPr>
              <a:noFill/>
              <a:ln>
                <a:noFill/>
              </a:ln>
              <a:effectLst/>
            </c:spPr>
            <c:txPr>
              <a:bodyPr wrap="square" lIns="38100" tIns="19050" rIns="38100" bIns="19050" anchor="ctr">
                <a:spAutoFit/>
              </a:bodyPr>
              <a:lstStyle/>
              <a:p>
                <a:pPr>
                  <a:defRPr sz="2000">
                    <a:solidFill>
                      <a:srgbClr val="33CCCC"/>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'PMI shift 12'!$A$9:$A$536</c:f>
              <c:numCache>
                <c:formatCode>mmm\-yy</c:formatCode>
                <c:ptCount val="528"/>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pt idx="424">
                  <c:v>44317</c:v>
                </c:pt>
                <c:pt idx="425">
                  <c:v>44348</c:v>
                </c:pt>
                <c:pt idx="426">
                  <c:v>44378</c:v>
                </c:pt>
                <c:pt idx="427">
                  <c:v>44409</c:v>
                </c:pt>
                <c:pt idx="428">
                  <c:v>44440</c:v>
                </c:pt>
                <c:pt idx="429">
                  <c:v>44470</c:v>
                </c:pt>
                <c:pt idx="430">
                  <c:v>44501</c:v>
                </c:pt>
                <c:pt idx="431">
                  <c:v>44531</c:v>
                </c:pt>
                <c:pt idx="432">
                  <c:v>44562</c:v>
                </c:pt>
                <c:pt idx="433">
                  <c:v>44593</c:v>
                </c:pt>
                <c:pt idx="434">
                  <c:v>44621</c:v>
                </c:pt>
                <c:pt idx="435">
                  <c:v>44652</c:v>
                </c:pt>
                <c:pt idx="436">
                  <c:v>44682</c:v>
                </c:pt>
                <c:pt idx="437">
                  <c:v>44713</c:v>
                </c:pt>
                <c:pt idx="438">
                  <c:v>44743</c:v>
                </c:pt>
                <c:pt idx="439">
                  <c:v>44774</c:v>
                </c:pt>
                <c:pt idx="440">
                  <c:v>44805</c:v>
                </c:pt>
                <c:pt idx="441">
                  <c:v>44835</c:v>
                </c:pt>
                <c:pt idx="442">
                  <c:v>44866</c:v>
                </c:pt>
                <c:pt idx="443">
                  <c:v>44896</c:v>
                </c:pt>
                <c:pt idx="444">
                  <c:v>44927</c:v>
                </c:pt>
                <c:pt idx="445">
                  <c:v>44958</c:v>
                </c:pt>
                <c:pt idx="446">
                  <c:v>44986</c:v>
                </c:pt>
                <c:pt idx="447">
                  <c:v>45017</c:v>
                </c:pt>
                <c:pt idx="448">
                  <c:v>45047</c:v>
                </c:pt>
                <c:pt idx="449">
                  <c:v>45078</c:v>
                </c:pt>
                <c:pt idx="450">
                  <c:v>45108</c:v>
                </c:pt>
                <c:pt idx="451">
                  <c:v>45139</c:v>
                </c:pt>
                <c:pt idx="452">
                  <c:v>45170</c:v>
                </c:pt>
                <c:pt idx="453">
                  <c:v>45200</c:v>
                </c:pt>
                <c:pt idx="454">
                  <c:v>45231</c:v>
                </c:pt>
                <c:pt idx="455">
                  <c:v>45261</c:v>
                </c:pt>
                <c:pt idx="456">
                  <c:v>45292</c:v>
                </c:pt>
                <c:pt idx="457">
                  <c:v>45323</c:v>
                </c:pt>
                <c:pt idx="458">
                  <c:v>45352</c:v>
                </c:pt>
                <c:pt idx="459">
                  <c:v>45383</c:v>
                </c:pt>
                <c:pt idx="460">
                  <c:v>45413</c:v>
                </c:pt>
                <c:pt idx="461">
                  <c:v>45444</c:v>
                </c:pt>
                <c:pt idx="462">
                  <c:v>45474</c:v>
                </c:pt>
                <c:pt idx="463">
                  <c:v>45505</c:v>
                </c:pt>
                <c:pt idx="464">
                  <c:v>45536</c:v>
                </c:pt>
                <c:pt idx="465">
                  <c:v>45566</c:v>
                </c:pt>
                <c:pt idx="466">
                  <c:v>45597</c:v>
                </c:pt>
                <c:pt idx="467">
                  <c:v>45627</c:v>
                </c:pt>
                <c:pt idx="468">
                  <c:v>45658</c:v>
                </c:pt>
                <c:pt idx="469">
                  <c:v>45689</c:v>
                </c:pt>
                <c:pt idx="470">
                  <c:v>45717</c:v>
                </c:pt>
                <c:pt idx="471">
                  <c:v>45748</c:v>
                </c:pt>
                <c:pt idx="472">
                  <c:v>45778</c:v>
                </c:pt>
                <c:pt idx="473">
                  <c:v>45809</c:v>
                </c:pt>
                <c:pt idx="474">
                  <c:v>45839</c:v>
                </c:pt>
                <c:pt idx="475">
                  <c:v>45870</c:v>
                </c:pt>
                <c:pt idx="476">
                  <c:v>45901</c:v>
                </c:pt>
                <c:pt idx="477">
                  <c:v>45931</c:v>
                </c:pt>
                <c:pt idx="478">
                  <c:v>45962</c:v>
                </c:pt>
                <c:pt idx="479">
                  <c:v>45992</c:v>
                </c:pt>
                <c:pt idx="480">
                  <c:v>46023</c:v>
                </c:pt>
                <c:pt idx="481">
                  <c:v>46054</c:v>
                </c:pt>
                <c:pt idx="482">
                  <c:v>46082</c:v>
                </c:pt>
                <c:pt idx="483">
                  <c:v>46113</c:v>
                </c:pt>
                <c:pt idx="484">
                  <c:v>46143</c:v>
                </c:pt>
                <c:pt idx="485">
                  <c:v>46174</c:v>
                </c:pt>
                <c:pt idx="486">
                  <c:v>46204</c:v>
                </c:pt>
                <c:pt idx="487">
                  <c:v>46235</c:v>
                </c:pt>
                <c:pt idx="488">
                  <c:v>46266</c:v>
                </c:pt>
                <c:pt idx="489">
                  <c:v>46296</c:v>
                </c:pt>
                <c:pt idx="490">
                  <c:v>46327</c:v>
                </c:pt>
                <c:pt idx="491">
                  <c:v>46357</c:v>
                </c:pt>
                <c:pt idx="492">
                  <c:v>46388</c:v>
                </c:pt>
                <c:pt idx="493">
                  <c:v>46419</c:v>
                </c:pt>
                <c:pt idx="494">
                  <c:v>46447</c:v>
                </c:pt>
                <c:pt idx="495">
                  <c:v>46478</c:v>
                </c:pt>
                <c:pt idx="496">
                  <c:v>46508</c:v>
                </c:pt>
                <c:pt idx="497">
                  <c:v>46539</c:v>
                </c:pt>
                <c:pt idx="498">
                  <c:v>46569</c:v>
                </c:pt>
                <c:pt idx="499">
                  <c:v>46600</c:v>
                </c:pt>
                <c:pt idx="500">
                  <c:v>46631</c:v>
                </c:pt>
                <c:pt idx="501">
                  <c:v>46661</c:v>
                </c:pt>
                <c:pt idx="502">
                  <c:v>46692</c:v>
                </c:pt>
                <c:pt idx="503">
                  <c:v>46722</c:v>
                </c:pt>
                <c:pt idx="504">
                  <c:v>46753</c:v>
                </c:pt>
                <c:pt idx="505">
                  <c:v>46784</c:v>
                </c:pt>
                <c:pt idx="506">
                  <c:v>46813</c:v>
                </c:pt>
                <c:pt idx="507">
                  <c:v>46844</c:v>
                </c:pt>
                <c:pt idx="508">
                  <c:v>46874</c:v>
                </c:pt>
                <c:pt idx="509">
                  <c:v>46905</c:v>
                </c:pt>
                <c:pt idx="510">
                  <c:v>46935</c:v>
                </c:pt>
                <c:pt idx="511">
                  <c:v>46966</c:v>
                </c:pt>
                <c:pt idx="512">
                  <c:v>46997</c:v>
                </c:pt>
                <c:pt idx="513">
                  <c:v>47027</c:v>
                </c:pt>
                <c:pt idx="514">
                  <c:v>47058</c:v>
                </c:pt>
                <c:pt idx="515">
                  <c:v>47088</c:v>
                </c:pt>
                <c:pt idx="516">
                  <c:v>47119</c:v>
                </c:pt>
                <c:pt idx="517">
                  <c:v>47150</c:v>
                </c:pt>
                <c:pt idx="518">
                  <c:v>47178</c:v>
                </c:pt>
                <c:pt idx="519">
                  <c:v>47209</c:v>
                </c:pt>
                <c:pt idx="520">
                  <c:v>47239</c:v>
                </c:pt>
                <c:pt idx="521">
                  <c:v>47270</c:v>
                </c:pt>
                <c:pt idx="522">
                  <c:v>47300</c:v>
                </c:pt>
                <c:pt idx="523">
                  <c:v>47331</c:v>
                </c:pt>
                <c:pt idx="524">
                  <c:v>47362</c:v>
                </c:pt>
                <c:pt idx="525">
                  <c:v>47392</c:v>
                </c:pt>
                <c:pt idx="526">
                  <c:v>47423</c:v>
                </c:pt>
                <c:pt idx="527">
                  <c:v>47453</c:v>
                </c:pt>
              </c:numCache>
            </c:numRef>
          </c:cat>
          <c:val>
            <c:numRef>
              <c:f>'PMI shift 12'!$L$9:$L$668</c:f>
              <c:numCache>
                <c:formatCode>General</c:formatCode>
                <c:ptCount val="660"/>
                <c:pt idx="456" formatCode="0.0">
                  <c:v>-17.708333333300001</c:v>
                </c:pt>
                <c:pt idx="659" formatCode="0.0">
                  <c:v>#N/A</c:v>
                </c:pt>
              </c:numCache>
            </c:numRef>
          </c:val>
          <c:smooth val="0"/>
          <c:extLst>
            <c:ext xmlns:c16="http://schemas.microsoft.com/office/drawing/2014/chart" uri="{C3380CC4-5D6E-409C-BE32-E72D297353CC}">
              <c16:uniqueId val="{00000012-1F2F-4F4D-BD3E-214DD545F31D}"/>
            </c:ext>
          </c:extLst>
        </c:ser>
        <c:dLbls>
          <c:showLegendKey val="0"/>
          <c:showVal val="0"/>
          <c:showCatName val="0"/>
          <c:showSerName val="0"/>
          <c:showPercent val="0"/>
          <c:showBubbleSize val="0"/>
        </c:dLbls>
        <c:marker val="1"/>
        <c:smooth val="0"/>
        <c:axId val="415926527"/>
        <c:axId val="415924863"/>
      </c:lineChart>
      <c:dateAx>
        <c:axId val="1385417216"/>
        <c:scaling>
          <c:orientation val="minMax"/>
          <c:max val="46357"/>
          <c:min val="39448"/>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15"/>
          <c:min val="-15"/>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5"/>
      </c:valAx>
      <c:valAx>
        <c:axId val="415924863"/>
        <c:scaling>
          <c:orientation val="minMax"/>
          <c:max val="60"/>
          <c:min val="-60"/>
        </c:scaling>
        <c:delete val="0"/>
        <c:axPos val="r"/>
        <c:numFmt formatCode="0" sourceLinked="0"/>
        <c:majorTickMark val="out"/>
        <c:minorTickMark val="none"/>
        <c:tickLblPos val="nextTo"/>
        <c:spPr>
          <a:ln>
            <a:solidFill>
              <a:schemeClr val="bg1">
                <a:lumMod val="65000"/>
              </a:schemeClr>
            </a:solidFill>
          </a:ln>
        </c:spPr>
        <c:txPr>
          <a:bodyPr/>
          <a:lstStyle/>
          <a:p>
            <a:pPr algn="ctr">
              <a:defRPr lang="en-US" sz="1200" b="1" i="0" u="none" strike="noStrike" kern="1200" baseline="0">
                <a:solidFill>
                  <a:schemeClr val="bg1">
                    <a:lumMod val="65000"/>
                  </a:schemeClr>
                </a:solidFill>
                <a:latin typeface="Arial"/>
                <a:ea typeface="Arial"/>
                <a:cs typeface="Arial"/>
              </a:defRPr>
            </a:pPr>
            <a:endParaRPr lang="en-US"/>
          </a:p>
        </c:txPr>
        <c:crossAx val="415926527"/>
        <c:crosses val="max"/>
        <c:crossBetween val="between"/>
        <c:majorUnit val="20"/>
      </c:valAx>
      <c:catAx>
        <c:axId val="415926527"/>
        <c:scaling>
          <c:orientation val="minMax"/>
        </c:scaling>
        <c:delete val="1"/>
        <c:axPos val="b"/>
        <c:numFmt formatCode="mmm\-yy" sourceLinked="1"/>
        <c:majorTickMark val="out"/>
        <c:minorTickMark val="none"/>
        <c:tickLblPos val="nextTo"/>
        <c:crossAx val="415924863"/>
        <c:crosses val="autoZero"/>
        <c:auto val="0"/>
        <c:lblAlgn val="ctr"/>
        <c:lblOffset val="100"/>
        <c:noMultiLvlLbl val="0"/>
      </c:catAx>
      <c:spPr>
        <a:noFill/>
        <a:ln w="25400">
          <a:noFill/>
        </a:ln>
      </c:spPr>
    </c:plotArea>
    <c:legend>
      <c:legendPos val="l"/>
      <c:legendEntry>
        <c:idx val="0"/>
        <c:delete val="1"/>
      </c:legendEntry>
      <c:legendEntry>
        <c:idx val="2"/>
        <c:delete val="1"/>
      </c:legendEntry>
      <c:legendEntry>
        <c:idx val="4"/>
        <c:delete val="1"/>
      </c:legendEntry>
      <c:layout>
        <c:manualLayout>
          <c:xMode val="edge"/>
          <c:yMode val="edge"/>
          <c:x val="5.6015167183729744E-2"/>
          <c:y val="0.7152264983025447"/>
          <c:w val="0.17001411858160956"/>
          <c:h val="0.19214419369827576"/>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343269591301086E-2"/>
          <c:y val="8.9049971694714625E-2"/>
          <c:w val="0.91359325605900943"/>
          <c:h val="0.8385533425968813"/>
        </c:manualLayout>
      </c:layout>
      <c:lineChart>
        <c:grouping val="standard"/>
        <c:varyColors val="0"/>
        <c:ser>
          <c:idx val="0"/>
          <c:order val="0"/>
          <c:tx>
            <c:v>0</c:v>
          </c:tx>
          <c:spPr>
            <a:ln w="28575">
              <a:solidFill>
                <a:schemeClr val="tx1"/>
              </a:solidFill>
            </a:ln>
          </c:spPr>
          <c:marker>
            <c:symbol val="none"/>
          </c:marker>
          <c:cat>
            <c:numRef>
              <c:f>(TIPRONSA!$A$3:$A$4,TIPRONSA!$A$6:$A$566)</c:f>
              <c:numCache>
                <c:formatCode>mmm\-yy</c:formatCode>
                <c:ptCount val="563"/>
                <c:pt idx="0">
                  <c:v>31413</c:v>
                </c:pt>
                <c:pt idx="1">
                  <c:v>31444</c:v>
                </c:pt>
                <c:pt idx="2">
                  <c:v>31503</c:v>
                </c:pt>
                <c:pt idx="3">
                  <c:v>31533</c:v>
                </c:pt>
                <c:pt idx="4">
                  <c:v>31564</c:v>
                </c:pt>
                <c:pt idx="5">
                  <c:v>31594</c:v>
                </c:pt>
                <c:pt idx="6">
                  <c:v>31625</c:v>
                </c:pt>
                <c:pt idx="7">
                  <c:v>31656</c:v>
                </c:pt>
                <c:pt idx="8">
                  <c:v>31686</c:v>
                </c:pt>
                <c:pt idx="9">
                  <c:v>31717</c:v>
                </c:pt>
                <c:pt idx="10">
                  <c:v>31747</c:v>
                </c:pt>
                <c:pt idx="11">
                  <c:v>31778</c:v>
                </c:pt>
                <c:pt idx="12">
                  <c:v>31809</c:v>
                </c:pt>
                <c:pt idx="13">
                  <c:v>31837</c:v>
                </c:pt>
                <c:pt idx="14">
                  <c:v>31868</c:v>
                </c:pt>
                <c:pt idx="15">
                  <c:v>31898</c:v>
                </c:pt>
                <c:pt idx="16">
                  <c:v>31929</c:v>
                </c:pt>
                <c:pt idx="17">
                  <c:v>31959</c:v>
                </c:pt>
                <c:pt idx="18">
                  <c:v>31990</c:v>
                </c:pt>
                <c:pt idx="19">
                  <c:v>32021</c:v>
                </c:pt>
                <c:pt idx="20">
                  <c:v>32051</c:v>
                </c:pt>
                <c:pt idx="21">
                  <c:v>32082</c:v>
                </c:pt>
                <c:pt idx="22">
                  <c:v>32112</c:v>
                </c:pt>
                <c:pt idx="23">
                  <c:v>32143</c:v>
                </c:pt>
                <c:pt idx="24">
                  <c:v>32174</c:v>
                </c:pt>
                <c:pt idx="25">
                  <c:v>32203</c:v>
                </c:pt>
                <c:pt idx="26">
                  <c:v>32234</c:v>
                </c:pt>
                <c:pt idx="27">
                  <c:v>32264</c:v>
                </c:pt>
                <c:pt idx="28">
                  <c:v>32295</c:v>
                </c:pt>
                <c:pt idx="29">
                  <c:v>32325</c:v>
                </c:pt>
                <c:pt idx="30">
                  <c:v>32356</c:v>
                </c:pt>
                <c:pt idx="31">
                  <c:v>32387</c:v>
                </c:pt>
                <c:pt idx="32">
                  <c:v>32417</c:v>
                </c:pt>
                <c:pt idx="33">
                  <c:v>32448</c:v>
                </c:pt>
                <c:pt idx="34">
                  <c:v>32478</c:v>
                </c:pt>
                <c:pt idx="35">
                  <c:v>32509</c:v>
                </c:pt>
                <c:pt idx="36">
                  <c:v>32540</c:v>
                </c:pt>
                <c:pt idx="37">
                  <c:v>32568</c:v>
                </c:pt>
                <c:pt idx="38">
                  <c:v>32599</c:v>
                </c:pt>
                <c:pt idx="39">
                  <c:v>32629</c:v>
                </c:pt>
                <c:pt idx="40">
                  <c:v>32660</c:v>
                </c:pt>
                <c:pt idx="41">
                  <c:v>32690</c:v>
                </c:pt>
                <c:pt idx="42">
                  <c:v>32721</c:v>
                </c:pt>
                <c:pt idx="43">
                  <c:v>32752</c:v>
                </c:pt>
                <c:pt idx="44">
                  <c:v>32782</c:v>
                </c:pt>
                <c:pt idx="45">
                  <c:v>32813</c:v>
                </c:pt>
                <c:pt idx="46">
                  <c:v>32843</c:v>
                </c:pt>
                <c:pt idx="47">
                  <c:v>32874</c:v>
                </c:pt>
                <c:pt idx="48">
                  <c:v>32905</c:v>
                </c:pt>
                <c:pt idx="49">
                  <c:v>32933</c:v>
                </c:pt>
                <c:pt idx="50">
                  <c:v>32964</c:v>
                </c:pt>
                <c:pt idx="51">
                  <c:v>32994</c:v>
                </c:pt>
                <c:pt idx="52">
                  <c:v>33025</c:v>
                </c:pt>
                <c:pt idx="53">
                  <c:v>33055</c:v>
                </c:pt>
                <c:pt idx="54">
                  <c:v>33086</c:v>
                </c:pt>
                <c:pt idx="55">
                  <c:v>33117</c:v>
                </c:pt>
                <c:pt idx="56">
                  <c:v>33147</c:v>
                </c:pt>
                <c:pt idx="57">
                  <c:v>33178</c:v>
                </c:pt>
                <c:pt idx="58">
                  <c:v>33208</c:v>
                </c:pt>
                <c:pt idx="59">
                  <c:v>33239</c:v>
                </c:pt>
                <c:pt idx="60">
                  <c:v>33270</c:v>
                </c:pt>
                <c:pt idx="61">
                  <c:v>33298</c:v>
                </c:pt>
                <c:pt idx="62">
                  <c:v>33329</c:v>
                </c:pt>
                <c:pt idx="63">
                  <c:v>33359</c:v>
                </c:pt>
                <c:pt idx="64">
                  <c:v>33390</c:v>
                </c:pt>
                <c:pt idx="65">
                  <c:v>33420</c:v>
                </c:pt>
                <c:pt idx="66">
                  <c:v>33451</c:v>
                </c:pt>
                <c:pt idx="67">
                  <c:v>33482</c:v>
                </c:pt>
                <c:pt idx="68">
                  <c:v>33512</c:v>
                </c:pt>
                <c:pt idx="69">
                  <c:v>33543</c:v>
                </c:pt>
                <c:pt idx="70">
                  <c:v>33573</c:v>
                </c:pt>
                <c:pt idx="71">
                  <c:v>33604</c:v>
                </c:pt>
                <c:pt idx="72">
                  <c:v>33635</c:v>
                </c:pt>
                <c:pt idx="73">
                  <c:v>33664</c:v>
                </c:pt>
                <c:pt idx="74">
                  <c:v>33695</c:v>
                </c:pt>
                <c:pt idx="75">
                  <c:v>33725</c:v>
                </c:pt>
                <c:pt idx="76">
                  <c:v>33756</c:v>
                </c:pt>
                <c:pt idx="77">
                  <c:v>33786</c:v>
                </c:pt>
                <c:pt idx="78">
                  <c:v>33817</c:v>
                </c:pt>
                <c:pt idx="79">
                  <c:v>33848</c:v>
                </c:pt>
                <c:pt idx="80">
                  <c:v>33878</c:v>
                </c:pt>
                <c:pt idx="81">
                  <c:v>33909</c:v>
                </c:pt>
                <c:pt idx="82">
                  <c:v>33939</c:v>
                </c:pt>
                <c:pt idx="83">
                  <c:v>33970</c:v>
                </c:pt>
                <c:pt idx="84">
                  <c:v>34001</c:v>
                </c:pt>
                <c:pt idx="85">
                  <c:v>34029</c:v>
                </c:pt>
                <c:pt idx="86">
                  <c:v>34060</c:v>
                </c:pt>
                <c:pt idx="87">
                  <c:v>34090</c:v>
                </c:pt>
                <c:pt idx="88">
                  <c:v>34121</c:v>
                </c:pt>
                <c:pt idx="89">
                  <c:v>34151</c:v>
                </c:pt>
                <c:pt idx="90">
                  <c:v>34182</c:v>
                </c:pt>
                <c:pt idx="91">
                  <c:v>34213</c:v>
                </c:pt>
                <c:pt idx="92">
                  <c:v>34243</c:v>
                </c:pt>
                <c:pt idx="93">
                  <c:v>34274</c:v>
                </c:pt>
                <c:pt idx="94">
                  <c:v>34304</c:v>
                </c:pt>
                <c:pt idx="95">
                  <c:v>34335</c:v>
                </c:pt>
                <c:pt idx="96">
                  <c:v>34366</c:v>
                </c:pt>
                <c:pt idx="97">
                  <c:v>34394</c:v>
                </c:pt>
                <c:pt idx="98">
                  <c:v>34425</c:v>
                </c:pt>
                <c:pt idx="99">
                  <c:v>34455</c:v>
                </c:pt>
                <c:pt idx="100">
                  <c:v>34486</c:v>
                </c:pt>
                <c:pt idx="101">
                  <c:v>34516</c:v>
                </c:pt>
                <c:pt idx="102">
                  <c:v>34547</c:v>
                </c:pt>
                <c:pt idx="103">
                  <c:v>34578</c:v>
                </c:pt>
                <c:pt idx="104">
                  <c:v>34608</c:v>
                </c:pt>
                <c:pt idx="105">
                  <c:v>34639</c:v>
                </c:pt>
                <c:pt idx="106">
                  <c:v>34669</c:v>
                </c:pt>
                <c:pt idx="107">
                  <c:v>34700</c:v>
                </c:pt>
                <c:pt idx="108">
                  <c:v>34731</c:v>
                </c:pt>
                <c:pt idx="109">
                  <c:v>34759</c:v>
                </c:pt>
                <c:pt idx="110">
                  <c:v>34790</c:v>
                </c:pt>
                <c:pt idx="111">
                  <c:v>34820</c:v>
                </c:pt>
                <c:pt idx="112">
                  <c:v>34851</c:v>
                </c:pt>
                <c:pt idx="113">
                  <c:v>34881</c:v>
                </c:pt>
                <c:pt idx="114">
                  <c:v>34912</c:v>
                </c:pt>
                <c:pt idx="115">
                  <c:v>34943</c:v>
                </c:pt>
                <c:pt idx="116">
                  <c:v>34973</c:v>
                </c:pt>
                <c:pt idx="117">
                  <c:v>35004</c:v>
                </c:pt>
                <c:pt idx="118">
                  <c:v>35034</c:v>
                </c:pt>
                <c:pt idx="119">
                  <c:v>35065</c:v>
                </c:pt>
                <c:pt idx="120">
                  <c:v>35096</c:v>
                </c:pt>
                <c:pt idx="121">
                  <c:v>35125</c:v>
                </c:pt>
                <c:pt idx="122">
                  <c:v>35156</c:v>
                </c:pt>
                <c:pt idx="123">
                  <c:v>35186</c:v>
                </c:pt>
                <c:pt idx="124">
                  <c:v>35217</c:v>
                </c:pt>
                <c:pt idx="125">
                  <c:v>35247</c:v>
                </c:pt>
                <c:pt idx="126">
                  <c:v>35278</c:v>
                </c:pt>
                <c:pt idx="127">
                  <c:v>35309</c:v>
                </c:pt>
                <c:pt idx="128">
                  <c:v>35339</c:v>
                </c:pt>
                <c:pt idx="129">
                  <c:v>35370</c:v>
                </c:pt>
                <c:pt idx="130">
                  <c:v>35400</c:v>
                </c:pt>
                <c:pt idx="131">
                  <c:v>35431</c:v>
                </c:pt>
                <c:pt idx="132">
                  <c:v>35462</c:v>
                </c:pt>
                <c:pt idx="133">
                  <c:v>35490</c:v>
                </c:pt>
                <c:pt idx="134">
                  <c:v>35521</c:v>
                </c:pt>
                <c:pt idx="135">
                  <c:v>35551</c:v>
                </c:pt>
                <c:pt idx="136">
                  <c:v>35582</c:v>
                </c:pt>
                <c:pt idx="137">
                  <c:v>35612</c:v>
                </c:pt>
                <c:pt idx="138">
                  <c:v>35643</c:v>
                </c:pt>
                <c:pt idx="139">
                  <c:v>35674</c:v>
                </c:pt>
                <c:pt idx="140">
                  <c:v>35704</c:v>
                </c:pt>
                <c:pt idx="141">
                  <c:v>35735</c:v>
                </c:pt>
                <c:pt idx="142">
                  <c:v>35765</c:v>
                </c:pt>
                <c:pt idx="143">
                  <c:v>35796</c:v>
                </c:pt>
                <c:pt idx="144">
                  <c:v>35827</c:v>
                </c:pt>
                <c:pt idx="145">
                  <c:v>35855</c:v>
                </c:pt>
                <c:pt idx="146">
                  <c:v>35886</c:v>
                </c:pt>
                <c:pt idx="147">
                  <c:v>35916</c:v>
                </c:pt>
                <c:pt idx="148">
                  <c:v>35947</c:v>
                </c:pt>
                <c:pt idx="149">
                  <c:v>35977</c:v>
                </c:pt>
                <c:pt idx="150">
                  <c:v>36008</c:v>
                </c:pt>
                <c:pt idx="151">
                  <c:v>36039</c:v>
                </c:pt>
                <c:pt idx="152">
                  <c:v>36069</c:v>
                </c:pt>
                <c:pt idx="153">
                  <c:v>36100</c:v>
                </c:pt>
                <c:pt idx="154">
                  <c:v>36130</c:v>
                </c:pt>
                <c:pt idx="155">
                  <c:v>36161</c:v>
                </c:pt>
                <c:pt idx="156">
                  <c:v>36192</c:v>
                </c:pt>
                <c:pt idx="157">
                  <c:v>36220</c:v>
                </c:pt>
                <c:pt idx="158">
                  <c:v>36251</c:v>
                </c:pt>
                <c:pt idx="159">
                  <c:v>36281</c:v>
                </c:pt>
                <c:pt idx="160">
                  <c:v>36312</c:v>
                </c:pt>
                <c:pt idx="161">
                  <c:v>36342</c:v>
                </c:pt>
                <c:pt idx="162">
                  <c:v>36373</c:v>
                </c:pt>
                <c:pt idx="163">
                  <c:v>36404</c:v>
                </c:pt>
                <c:pt idx="164">
                  <c:v>36434</c:v>
                </c:pt>
                <c:pt idx="165">
                  <c:v>36465</c:v>
                </c:pt>
                <c:pt idx="166">
                  <c:v>36495</c:v>
                </c:pt>
                <c:pt idx="167">
                  <c:v>36526</c:v>
                </c:pt>
                <c:pt idx="168">
                  <c:v>36557</c:v>
                </c:pt>
                <c:pt idx="169">
                  <c:v>36586</c:v>
                </c:pt>
                <c:pt idx="170">
                  <c:v>36617</c:v>
                </c:pt>
                <c:pt idx="171">
                  <c:v>36647</c:v>
                </c:pt>
                <c:pt idx="172">
                  <c:v>36678</c:v>
                </c:pt>
                <c:pt idx="173">
                  <c:v>36708</c:v>
                </c:pt>
                <c:pt idx="174">
                  <c:v>36739</c:v>
                </c:pt>
                <c:pt idx="175">
                  <c:v>36770</c:v>
                </c:pt>
                <c:pt idx="176">
                  <c:v>36800</c:v>
                </c:pt>
                <c:pt idx="177">
                  <c:v>36831</c:v>
                </c:pt>
                <c:pt idx="178">
                  <c:v>36861</c:v>
                </c:pt>
                <c:pt idx="179">
                  <c:v>36892</c:v>
                </c:pt>
                <c:pt idx="180">
                  <c:v>36923</c:v>
                </c:pt>
                <c:pt idx="181">
                  <c:v>36951</c:v>
                </c:pt>
                <c:pt idx="182">
                  <c:v>36982</c:v>
                </c:pt>
                <c:pt idx="183">
                  <c:v>37012</c:v>
                </c:pt>
                <c:pt idx="184">
                  <c:v>37043</c:v>
                </c:pt>
                <c:pt idx="185">
                  <c:v>37073</c:v>
                </c:pt>
                <c:pt idx="186">
                  <c:v>37104</c:v>
                </c:pt>
                <c:pt idx="187">
                  <c:v>37135</c:v>
                </c:pt>
                <c:pt idx="188">
                  <c:v>37165</c:v>
                </c:pt>
                <c:pt idx="189">
                  <c:v>37196</c:v>
                </c:pt>
                <c:pt idx="190">
                  <c:v>37226</c:v>
                </c:pt>
                <c:pt idx="191">
                  <c:v>37257</c:v>
                </c:pt>
                <c:pt idx="192">
                  <c:v>37288</c:v>
                </c:pt>
                <c:pt idx="193">
                  <c:v>37316</c:v>
                </c:pt>
                <c:pt idx="194">
                  <c:v>37347</c:v>
                </c:pt>
                <c:pt idx="195">
                  <c:v>37377</c:v>
                </c:pt>
                <c:pt idx="196">
                  <c:v>37408</c:v>
                </c:pt>
                <c:pt idx="197">
                  <c:v>37438</c:v>
                </c:pt>
                <c:pt idx="198">
                  <c:v>37469</c:v>
                </c:pt>
                <c:pt idx="199">
                  <c:v>37500</c:v>
                </c:pt>
                <c:pt idx="200">
                  <c:v>37530</c:v>
                </c:pt>
                <c:pt idx="201">
                  <c:v>37561</c:v>
                </c:pt>
                <c:pt idx="202">
                  <c:v>37591</c:v>
                </c:pt>
                <c:pt idx="203">
                  <c:v>37622</c:v>
                </c:pt>
                <c:pt idx="204">
                  <c:v>37653</c:v>
                </c:pt>
                <c:pt idx="205">
                  <c:v>37681</c:v>
                </c:pt>
                <c:pt idx="206">
                  <c:v>37712</c:v>
                </c:pt>
                <c:pt idx="207">
                  <c:v>37742</c:v>
                </c:pt>
                <c:pt idx="208">
                  <c:v>37773</c:v>
                </c:pt>
                <c:pt idx="209">
                  <c:v>37803</c:v>
                </c:pt>
                <c:pt idx="210">
                  <c:v>37834</c:v>
                </c:pt>
                <c:pt idx="211">
                  <c:v>37865</c:v>
                </c:pt>
                <c:pt idx="212">
                  <c:v>37895</c:v>
                </c:pt>
                <c:pt idx="213">
                  <c:v>37926</c:v>
                </c:pt>
                <c:pt idx="214">
                  <c:v>37956</c:v>
                </c:pt>
                <c:pt idx="215">
                  <c:v>37987</c:v>
                </c:pt>
                <c:pt idx="216">
                  <c:v>38018</c:v>
                </c:pt>
                <c:pt idx="217">
                  <c:v>38047</c:v>
                </c:pt>
                <c:pt idx="218">
                  <c:v>38078</c:v>
                </c:pt>
                <c:pt idx="219">
                  <c:v>38108</c:v>
                </c:pt>
                <c:pt idx="220">
                  <c:v>38139</c:v>
                </c:pt>
                <c:pt idx="221">
                  <c:v>38169</c:v>
                </c:pt>
                <c:pt idx="222">
                  <c:v>38200</c:v>
                </c:pt>
                <c:pt idx="223">
                  <c:v>38231</c:v>
                </c:pt>
                <c:pt idx="224">
                  <c:v>38261</c:v>
                </c:pt>
                <c:pt idx="225">
                  <c:v>38292</c:v>
                </c:pt>
                <c:pt idx="226">
                  <c:v>38322</c:v>
                </c:pt>
                <c:pt idx="227">
                  <c:v>38353</c:v>
                </c:pt>
                <c:pt idx="228">
                  <c:v>38384</c:v>
                </c:pt>
                <c:pt idx="229">
                  <c:v>38412</c:v>
                </c:pt>
                <c:pt idx="230">
                  <c:v>38443</c:v>
                </c:pt>
                <c:pt idx="231">
                  <c:v>38473</c:v>
                </c:pt>
                <c:pt idx="232">
                  <c:v>38504</c:v>
                </c:pt>
                <c:pt idx="233">
                  <c:v>38534</c:v>
                </c:pt>
                <c:pt idx="234">
                  <c:v>38565</c:v>
                </c:pt>
                <c:pt idx="235">
                  <c:v>38596</c:v>
                </c:pt>
                <c:pt idx="236">
                  <c:v>38626</c:v>
                </c:pt>
                <c:pt idx="237">
                  <c:v>38657</c:v>
                </c:pt>
                <c:pt idx="238">
                  <c:v>38687</c:v>
                </c:pt>
                <c:pt idx="239">
                  <c:v>38718</c:v>
                </c:pt>
                <c:pt idx="240">
                  <c:v>38749</c:v>
                </c:pt>
                <c:pt idx="241">
                  <c:v>38777</c:v>
                </c:pt>
                <c:pt idx="242">
                  <c:v>38808</c:v>
                </c:pt>
                <c:pt idx="243">
                  <c:v>38838</c:v>
                </c:pt>
                <c:pt idx="244">
                  <c:v>38869</c:v>
                </c:pt>
                <c:pt idx="245">
                  <c:v>38899</c:v>
                </c:pt>
                <c:pt idx="246">
                  <c:v>38930</c:v>
                </c:pt>
                <c:pt idx="247">
                  <c:v>38961</c:v>
                </c:pt>
                <c:pt idx="248">
                  <c:v>38991</c:v>
                </c:pt>
                <c:pt idx="249">
                  <c:v>39022</c:v>
                </c:pt>
                <c:pt idx="250">
                  <c:v>39052</c:v>
                </c:pt>
                <c:pt idx="251">
                  <c:v>39083</c:v>
                </c:pt>
                <c:pt idx="252">
                  <c:v>39114</c:v>
                </c:pt>
                <c:pt idx="253">
                  <c:v>39142</c:v>
                </c:pt>
                <c:pt idx="254">
                  <c:v>39173</c:v>
                </c:pt>
                <c:pt idx="255">
                  <c:v>39203</c:v>
                </c:pt>
                <c:pt idx="256">
                  <c:v>39234</c:v>
                </c:pt>
                <c:pt idx="257">
                  <c:v>39264</c:v>
                </c:pt>
                <c:pt idx="258">
                  <c:v>39295</c:v>
                </c:pt>
                <c:pt idx="259">
                  <c:v>39326</c:v>
                </c:pt>
                <c:pt idx="260">
                  <c:v>39356</c:v>
                </c:pt>
                <c:pt idx="261">
                  <c:v>39387</c:v>
                </c:pt>
                <c:pt idx="262">
                  <c:v>39417</c:v>
                </c:pt>
                <c:pt idx="263">
                  <c:v>39448</c:v>
                </c:pt>
                <c:pt idx="264">
                  <c:v>39479</c:v>
                </c:pt>
                <c:pt idx="265">
                  <c:v>39508</c:v>
                </c:pt>
                <c:pt idx="266">
                  <c:v>39539</c:v>
                </c:pt>
                <c:pt idx="267">
                  <c:v>39569</c:v>
                </c:pt>
                <c:pt idx="268">
                  <c:v>39600</c:v>
                </c:pt>
                <c:pt idx="269">
                  <c:v>39630</c:v>
                </c:pt>
                <c:pt idx="270">
                  <c:v>39661</c:v>
                </c:pt>
                <c:pt idx="271">
                  <c:v>39692</c:v>
                </c:pt>
                <c:pt idx="272">
                  <c:v>39722</c:v>
                </c:pt>
                <c:pt idx="273">
                  <c:v>39753</c:v>
                </c:pt>
                <c:pt idx="274">
                  <c:v>39783</c:v>
                </c:pt>
                <c:pt idx="275">
                  <c:v>39814</c:v>
                </c:pt>
                <c:pt idx="276">
                  <c:v>39845</c:v>
                </c:pt>
                <c:pt idx="277">
                  <c:v>39873</c:v>
                </c:pt>
                <c:pt idx="278">
                  <c:v>39904</c:v>
                </c:pt>
                <c:pt idx="279">
                  <c:v>39934</c:v>
                </c:pt>
                <c:pt idx="280">
                  <c:v>39965</c:v>
                </c:pt>
                <c:pt idx="281">
                  <c:v>39995</c:v>
                </c:pt>
                <c:pt idx="282">
                  <c:v>40026</c:v>
                </c:pt>
                <c:pt idx="283">
                  <c:v>40057</c:v>
                </c:pt>
                <c:pt idx="284">
                  <c:v>40087</c:v>
                </c:pt>
                <c:pt idx="285">
                  <c:v>40118</c:v>
                </c:pt>
                <c:pt idx="286">
                  <c:v>40148</c:v>
                </c:pt>
                <c:pt idx="287">
                  <c:v>40179</c:v>
                </c:pt>
                <c:pt idx="288">
                  <c:v>40210</c:v>
                </c:pt>
                <c:pt idx="289">
                  <c:v>40238</c:v>
                </c:pt>
                <c:pt idx="290">
                  <c:v>40269</c:v>
                </c:pt>
                <c:pt idx="291">
                  <c:v>40299</c:v>
                </c:pt>
                <c:pt idx="292">
                  <c:v>40330</c:v>
                </c:pt>
                <c:pt idx="293">
                  <c:v>40360</c:v>
                </c:pt>
                <c:pt idx="294">
                  <c:v>40391</c:v>
                </c:pt>
                <c:pt idx="295">
                  <c:v>40422</c:v>
                </c:pt>
                <c:pt idx="296">
                  <c:v>40452</c:v>
                </c:pt>
                <c:pt idx="297">
                  <c:v>40483</c:v>
                </c:pt>
                <c:pt idx="298">
                  <c:v>40513</c:v>
                </c:pt>
                <c:pt idx="299">
                  <c:v>40544</c:v>
                </c:pt>
                <c:pt idx="300">
                  <c:v>40575</c:v>
                </c:pt>
                <c:pt idx="301">
                  <c:v>40603</c:v>
                </c:pt>
                <c:pt idx="302">
                  <c:v>40634</c:v>
                </c:pt>
                <c:pt idx="303">
                  <c:v>40664</c:v>
                </c:pt>
                <c:pt idx="304">
                  <c:v>40695</c:v>
                </c:pt>
                <c:pt idx="305">
                  <c:v>40725</c:v>
                </c:pt>
                <c:pt idx="306">
                  <c:v>40756</c:v>
                </c:pt>
                <c:pt idx="307">
                  <c:v>40787</c:v>
                </c:pt>
                <c:pt idx="308">
                  <c:v>40817</c:v>
                </c:pt>
                <c:pt idx="309">
                  <c:v>40848</c:v>
                </c:pt>
                <c:pt idx="310">
                  <c:v>40878</c:v>
                </c:pt>
                <c:pt idx="311">
                  <c:v>40909</c:v>
                </c:pt>
                <c:pt idx="312">
                  <c:v>40940</c:v>
                </c:pt>
                <c:pt idx="313">
                  <c:v>40969</c:v>
                </c:pt>
                <c:pt idx="314">
                  <c:v>41000</c:v>
                </c:pt>
                <c:pt idx="315">
                  <c:v>41030</c:v>
                </c:pt>
                <c:pt idx="316">
                  <c:v>41061</c:v>
                </c:pt>
                <c:pt idx="317">
                  <c:v>41091</c:v>
                </c:pt>
                <c:pt idx="318">
                  <c:v>41122</c:v>
                </c:pt>
                <c:pt idx="319">
                  <c:v>41153</c:v>
                </c:pt>
                <c:pt idx="320">
                  <c:v>41183</c:v>
                </c:pt>
                <c:pt idx="321">
                  <c:v>41214</c:v>
                </c:pt>
                <c:pt idx="322">
                  <c:v>41244</c:v>
                </c:pt>
                <c:pt idx="323">
                  <c:v>41275</c:v>
                </c:pt>
                <c:pt idx="324">
                  <c:v>41306</c:v>
                </c:pt>
                <c:pt idx="325">
                  <c:v>41334</c:v>
                </c:pt>
                <c:pt idx="326">
                  <c:v>41365</c:v>
                </c:pt>
                <c:pt idx="327">
                  <c:v>41395</c:v>
                </c:pt>
                <c:pt idx="328">
                  <c:v>41426</c:v>
                </c:pt>
                <c:pt idx="329">
                  <c:v>41456</c:v>
                </c:pt>
                <c:pt idx="330">
                  <c:v>41487</c:v>
                </c:pt>
                <c:pt idx="331">
                  <c:v>41518</c:v>
                </c:pt>
                <c:pt idx="332">
                  <c:v>41548</c:v>
                </c:pt>
                <c:pt idx="333">
                  <c:v>41579</c:v>
                </c:pt>
                <c:pt idx="334">
                  <c:v>41609</c:v>
                </c:pt>
                <c:pt idx="335">
                  <c:v>41640</c:v>
                </c:pt>
                <c:pt idx="336">
                  <c:v>41671</c:v>
                </c:pt>
                <c:pt idx="337">
                  <c:v>41699</c:v>
                </c:pt>
                <c:pt idx="338">
                  <c:v>41730</c:v>
                </c:pt>
                <c:pt idx="339">
                  <c:v>41760</c:v>
                </c:pt>
                <c:pt idx="340">
                  <c:v>41791</c:v>
                </c:pt>
                <c:pt idx="341">
                  <c:v>41821</c:v>
                </c:pt>
                <c:pt idx="342">
                  <c:v>41852</c:v>
                </c:pt>
                <c:pt idx="343">
                  <c:v>41883</c:v>
                </c:pt>
                <c:pt idx="344">
                  <c:v>41913</c:v>
                </c:pt>
                <c:pt idx="345">
                  <c:v>41944</c:v>
                </c:pt>
                <c:pt idx="346">
                  <c:v>41974</c:v>
                </c:pt>
                <c:pt idx="347">
                  <c:v>42005</c:v>
                </c:pt>
                <c:pt idx="348">
                  <c:v>42036</c:v>
                </c:pt>
                <c:pt idx="349">
                  <c:v>42064</c:v>
                </c:pt>
                <c:pt idx="350">
                  <c:v>42095</c:v>
                </c:pt>
                <c:pt idx="351">
                  <c:v>42125</c:v>
                </c:pt>
                <c:pt idx="352">
                  <c:v>42156</c:v>
                </c:pt>
                <c:pt idx="353">
                  <c:v>42186</c:v>
                </c:pt>
                <c:pt idx="354">
                  <c:v>42217</c:v>
                </c:pt>
                <c:pt idx="355">
                  <c:v>42248</c:v>
                </c:pt>
                <c:pt idx="356">
                  <c:v>42278</c:v>
                </c:pt>
                <c:pt idx="357">
                  <c:v>42309</c:v>
                </c:pt>
                <c:pt idx="358">
                  <c:v>42339</c:v>
                </c:pt>
                <c:pt idx="359">
                  <c:v>42370</c:v>
                </c:pt>
                <c:pt idx="360">
                  <c:v>42401</c:v>
                </c:pt>
                <c:pt idx="361">
                  <c:v>42430</c:v>
                </c:pt>
                <c:pt idx="362">
                  <c:v>42461</c:v>
                </c:pt>
                <c:pt idx="363">
                  <c:v>42491</c:v>
                </c:pt>
                <c:pt idx="364">
                  <c:v>42522</c:v>
                </c:pt>
                <c:pt idx="365">
                  <c:v>42552</c:v>
                </c:pt>
                <c:pt idx="366">
                  <c:v>42583</c:v>
                </c:pt>
                <c:pt idx="367">
                  <c:v>42614</c:v>
                </c:pt>
                <c:pt idx="368">
                  <c:v>42644</c:v>
                </c:pt>
                <c:pt idx="369">
                  <c:v>42675</c:v>
                </c:pt>
                <c:pt idx="370">
                  <c:v>42705</c:v>
                </c:pt>
                <c:pt idx="371">
                  <c:v>42736</c:v>
                </c:pt>
                <c:pt idx="372">
                  <c:v>42767</c:v>
                </c:pt>
                <c:pt idx="373">
                  <c:v>42795</c:v>
                </c:pt>
                <c:pt idx="374">
                  <c:v>42826</c:v>
                </c:pt>
                <c:pt idx="375">
                  <c:v>42856</c:v>
                </c:pt>
                <c:pt idx="376">
                  <c:v>42887</c:v>
                </c:pt>
                <c:pt idx="377">
                  <c:v>42917</c:v>
                </c:pt>
                <c:pt idx="378">
                  <c:v>42948</c:v>
                </c:pt>
                <c:pt idx="379">
                  <c:v>42979</c:v>
                </c:pt>
                <c:pt idx="380">
                  <c:v>43009</c:v>
                </c:pt>
                <c:pt idx="381">
                  <c:v>43040</c:v>
                </c:pt>
                <c:pt idx="382">
                  <c:v>43070</c:v>
                </c:pt>
                <c:pt idx="383">
                  <c:v>43101</c:v>
                </c:pt>
                <c:pt idx="384">
                  <c:v>43132</c:v>
                </c:pt>
                <c:pt idx="385">
                  <c:v>43160</c:v>
                </c:pt>
                <c:pt idx="386">
                  <c:v>43191</c:v>
                </c:pt>
                <c:pt idx="387">
                  <c:v>43221</c:v>
                </c:pt>
                <c:pt idx="388">
                  <c:v>43252</c:v>
                </c:pt>
                <c:pt idx="389">
                  <c:v>43282</c:v>
                </c:pt>
                <c:pt idx="390">
                  <c:v>43313</c:v>
                </c:pt>
                <c:pt idx="391">
                  <c:v>43344</c:v>
                </c:pt>
                <c:pt idx="392">
                  <c:v>43374</c:v>
                </c:pt>
                <c:pt idx="393">
                  <c:v>43405</c:v>
                </c:pt>
                <c:pt idx="394">
                  <c:v>43435</c:v>
                </c:pt>
                <c:pt idx="395">
                  <c:v>43466</c:v>
                </c:pt>
                <c:pt idx="396">
                  <c:v>43497</c:v>
                </c:pt>
                <c:pt idx="397">
                  <c:v>43525</c:v>
                </c:pt>
                <c:pt idx="398">
                  <c:v>43556</c:v>
                </c:pt>
                <c:pt idx="399">
                  <c:v>43586</c:v>
                </c:pt>
                <c:pt idx="400">
                  <c:v>43617</c:v>
                </c:pt>
                <c:pt idx="401">
                  <c:v>43647</c:v>
                </c:pt>
                <c:pt idx="402">
                  <c:v>43678</c:v>
                </c:pt>
                <c:pt idx="403">
                  <c:v>43709</c:v>
                </c:pt>
                <c:pt idx="404">
                  <c:v>43739</c:v>
                </c:pt>
                <c:pt idx="405">
                  <c:v>43770</c:v>
                </c:pt>
                <c:pt idx="406">
                  <c:v>43800</c:v>
                </c:pt>
                <c:pt idx="407">
                  <c:v>43831</c:v>
                </c:pt>
                <c:pt idx="408">
                  <c:v>43862</c:v>
                </c:pt>
                <c:pt idx="409">
                  <c:v>43891</c:v>
                </c:pt>
                <c:pt idx="410">
                  <c:v>43922</c:v>
                </c:pt>
                <c:pt idx="411">
                  <c:v>43952</c:v>
                </c:pt>
                <c:pt idx="412">
                  <c:v>43983</c:v>
                </c:pt>
                <c:pt idx="413">
                  <c:v>44013</c:v>
                </c:pt>
                <c:pt idx="414">
                  <c:v>44044</c:v>
                </c:pt>
                <c:pt idx="415">
                  <c:v>44075</c:v>
                </c:pt>
                <c:pt idx="416">
                  <c:v>44105</c:v>
                </c:pt>
                <c:pt idx="417">
                  <c:v>44136</c:v>
                </c:pt>
                <c:pt idx="418">
                  <c:v>44166</c:v>
                </c:pt>
                <c:pt idx="419">
                  <c:v>44197</c:v>
                </c:pt>
                <c:pt idx="420">
                  <c:v>44228</c:v>
                </c:pt>
                <c:pt idx="421">
                  <c:v>44256</c:v>
                </c:pt>
                <c:pt idx="422">
                  <c:v>44287</c:v>
                </c:pt>
                <c:pt idx="423">
                  <c:v>44317</c:v>
                </c:pt>
                <c:pt idx="424">
                  <c:v>44348</c:v>
                </c:pt>
                <c:pt idx="425">
                  <c:v>44378</c:v>
                </c:pt>
                <c:pt idx="426">
                  <c:v>44409</c:v>
                </c:pt>
                <c:pt idx="427">
                  <c:v>44440</c:v>
                </c:pt>
                <c:pt idx="428">
                  <c:v>44470</c:v>
                </c:pt>
                <c:pt idx="429">
                  <c:v>44501</c:v>
                </c:pt>
                <c:pt idx="430">
                  <c:v>44531</c:v>
                </c:pt>
                <c:pt idx="431">
                  <c:v>44562</c:v>
                </c:pt>
                <c:pt idx="432">
                  <c:v>44593</c:v>
                </c:pt>
                <c:pt idx="433">
                  <c:v>44621</c:v>
                </c:pt>
                <c:pt idx="434">
                  <c:v>44652</c:v>
                </c:pt>
                <c:pt idx="435">
                  <c:v>44682</c:v>
                </c:pt>
                <c:pt idx="436">
                  <c:v>44713</c:v>
                </c:pt>
                <c:pt idx="437">
                  <c:v>44743</c:v>
                </c:pt>
                <c:pt idx="438">
                  <c:v>44774</c:v>
                </c:pt>
                <c:pt idx="439">
                  <c:v>44805</c:v>
                </c:pt>
                <c:pt idx="440">
                  <c:v>44835</c:v>
                </c:pt>
                <c:pt idx="441">
                  <c:v>44866</c:v>
                </c:pt>
                <c:pt idx="442">
                  <c:v>44896</c:v>
                </c:pt>
                <c:pt idx="443">
                  <c:v>44927</c:v>
                </c:pt>
                <c:pt idx="444">
                  <c:v>44958</c:v>
                </c:pt>
                <c:pt idx="445">
                  <c:v>44986</c:v>
                </c:pt>
                <c:pt idx="446">
                  <c:v>45017</c:v>
                </c:pt>
                <c:pt idx="447">
                  <c:v>45047</c:v>
                </c:pt>
                <c:pt idx="448">
                  <c:v>45078</c:v>
                </c:pt>
                <c:pt idx="449">
                  <c:v>45108</c:v>
                </c:pt>
                <c:pt idx="450">
                  <c:v>45139</c:v>
                </c:pt>
                <c:pt idx="451">
                  <c:v>45170</c:v>
                </c:pt>
                <c:pt idx="452">
                  <c:v>45200</c:v>
                </c:pt>
                <c:pt idx="453">
                  <c:v>45231</c:v>
                </c:pt>
                <c:pt idx="454">
                  <c:v>45261</c:v>
                </c:pt>
                <c:pt idx="455">
                  <c:v>45292</c:v>
                </c:pt>
                <c:pt idx="456">
                  <c:v>45323</c:v>
                </c:pt>
                <c:pt idx="457">
                  <c:v>45352</c:v>
                </c:pt>
                <c:pt idx="458">
                  <c:v>45383</c:v>
                </c:pt>
                <c:pt idx="459">
                  <c:v>45413</c:v>
                </c:pt>
                <c:pt idx="460">
                  <c:v>45444</c:v>
                </c:pt>
                <c:pt idx="461">
                  <c:v>45474</c:v>
                </c:pt>
                <c:pt idx="462">
                  <c:v>45505</c:v>
                </c:pt>
                <c:pt idx="463">
                  <c:v>45536</c:v>
                </c:pt>
                <c:pt idx="464">
                  <c:v>45566</c:v>
                </c:pt>
                <c:pt idx="465">
                  <c:v>45597</c:v>
                </c:pt>
                <c:pt idx="466">
                  <c:v>45627</c:v>
                </c:pt>
                <c:pt idx="467">
                  <c:v>45658</c:v>
                </c:pt>
                <c:pt idx="468">
                  <c:v>45689</c:v>
                </c:pt>
                <c:pt idx="469">
                  <c:v>45717</c:v>
                </c:pt>
                <c:pt idx="470">
                  <c:v>45748</c:v>
                </c:pt>
                <c:pt idx="471">
                  <c:v>45778</c:v>
                </c:pt>
                <c:pt idx="472">
                  <c:v>45809</c:v>
                </c:pt>
                <c:pt idx="473">
                  <c:v>45839</c:v>
                </c:pt>
                <c:pt idx="474">
                  <c:v>45870</c:v>
                </c:pt>
                <c:pt idx="475">
                  <c:v>45901</c:v>
                </c:pt>
                <c:pt idx="476">
                  <c:v>45931</c:v>
                </c:pt>
                <c:pt idx="477">
                  <c:v>45962</c:v>
                </c:pt>
                <c:pt idx="478">
                  <c:v>45992</c:v>
                </c:pt>
                <c:pt idx="479">
                  <c:v>46023</c:v>
                </c:pt>
                <c:pt idx="480">
                  <c:v>46054</c:v>
                </c:pt>
                <c:pt idx="481">
                  <c:v>46082</c:v>
                </c:pt>
                <c:pt idx="482">
                  <c:v>46113</c:v>
                </c:pt>
                <c:pt idx="483">
                  <c:v>46143</c:v>
                </c:pt>
                <c:pt idx="484">
                  <c:v>46174</c:v>
                </c:pt>
                <c:pt idx="485">
                  <c:v>46204</c:v>
                </c:pt>
                <c:pt idx="486">
                  <c:v>46235</c:v>
                </c:pt>
                <c:pt idx="487">
                  <c:v>46266</c:v>
                </c:pt>
                <c:pt idx="488">
                  <c:v>46296</c:v>
                </c:pt>
                <c:pt idx="489">
                  <c:v>46327</c:v>
                </c:pt>
                <c:pt idx="490">
                  <c:v>46357</c:v>
                </c:pt>
                <c:pt idx="491">
                  <c:v>46388</c:v>
                </c:pt>
                <c:pt idx="492">
                  <c:v>46419</c:v>
                </c:pt>
                <c:pt idx="493">
                  <c:v>46447</c:v>
                </c:pt>
                <c:pt idx="494">
                  <c:v>46478</c:v>
                </c:pt>
                <c:pt idx="495">
                  <c:v>46508</c:v>
                </c:pt>
                <c:pt idx="496">
                  <c:v>46539</c:v>
                </c:pt>
                <c:pt idx="497">
                  <c:v>46569</c:v>
                </c:pt>
                <c:pt idx="498">
                  <c:v>46600</c:v>
                </c:pt>
                <c:pt idx="499">
                  <c:v>46631</c:v>
                </c:pt>
                <c:pt idx="500">
                  <c:v>46661</c:v>
                </c:pt>
                <c:pt idx="501">
                  <c:v>46692</c:v>
                </c:pt>
                <c:pt idx="502">
                  <c:v>46722</c:v>
                </c:pt>
                <c:pt idx="503">
                  <c:v>46753</c:v>
                </c:pt>
                <c:pt idx="504">
                  <c:v>46784</c:v>
                </c:pt>
                <c:pt idx="505">
                  <c:v>46813</c:v>
                </c:pt>
                <c:pt idx="506">
                  <c:v>46844</c:v>
                </c:pt>
                <c:pt idx="507">
                  <c:v>46874</c:v>
                </c:pt>
                <c:pt idx="508">
                  <c:v>46905</c:v>
                </c:pt>
                <c:pt idx="509">
                  <c:v>46935</c:v>
                </c:pt>
                <c:pt idx="510">
                  <c:v>46966</c:v>
                </c:pt>
                <c:pt idx="511">
                  <c:v>46997</c:v>
                </c:pt>
                <c:pt idx="512">
                  <c:v>47027</c:v>
                </c:pt>
                <c:pt idx="513">
                  <c:v>47058</c:v>
                </c:pt>
                <c:pt idx="514">
                  <c:v>47088</c:v>
                </c:pt>
                <c:pt idx="515">
                  <c:v>47119</c:v>
                </c:pt>
                <c:pt idx="516">
                  <c:v>47150</c:v>
                </c:pt>
                <c:pt idx="517">
                  <c:v>47178</c:v>
                </c:pt>
                <c:pt idx="518">
                  <c:v>47209</c:v>
                </c:pt>
                <c:pt idx="519">
                  <c:v>47239</c:v>
                </c:pt>
                <c:pt idx="520">
                  <c:v>47270</c:v>
                </c:pt>
                <c:pt idx="521">
                  <c:v>47300</c:v>
                </c:pt>
                <c:pt idx="522">
                  <c:v>47331</c:v>
                </c:pt>
                <c:pt idx="523">
                  <c:v>47362</c:v>
                </c:pt>
                <c:pt idx="524">
                  <c:v>47392</c:v>
                </c:pt>
                <c:pt idx="525">
                  <c:v>47423</c:v>
                </c:pt>
                <c:pt idx="526">
                  <c:v>47453</c:v>
                </c:pt>
                <c:pt idx="527">
                  <c:v>47484</c:v>
                </c:pt>
                <c:pt idx="528">
                  <c:v>47515</c:v>
                </c:pt>
                <c:pt idx="529">
                  <c:v>47543</c:v>
                </c:pt>
                <c:pt idx="530">
                  <c:v>47574</c:v>
                </c:pt>
                <c:pt idx="531">
                  <c:v>47604</c:v>
                </c:pt>
                <c:pt idx="532">
                  <c:v>47635</c:v>
                </c:pt>
                <c:pt idx="533">
                  <c:v>47665</c:v>
                </c:pt>
                <c:pt idx="534">
                  <c:v>47696</c:v>
                </c:pt>
                <c:pt idx="535">
                  <c:v>47727</c:v>
                </c:pt>
                <c:pt idx="536">
                  <c:v>47757</c:v>
                </c:pt>
                <c:pt idx="537">
                  <c:v>47788</c:v>
                </c:pt>
                <c:pt idx="538">
                  <c:v>47818</c:v>
                </c:pt>
                <c:pt idx="539">
                  <c:v>47849</c:v>
                </c:pt>
                <c:pt idx="540">
                  <c:v>47880</c:v>
                </c:pt>
                <c:pt idx="541">
                  <c:v>47908</c:v>
                </c:pt>
                <c:pt idx="542">
                  <c:v>47939</c:v>
                </c:pt>
                <c:pt idx="543">
                  <c:v>47969</c:v>
                </c:pt>
                <c:pt idx="544">
                  <c:v>48000</c:v>
                </c:pt>
                <c:pt idx="545">
                  <c:v>48030</c:v>
                </c:pt>
                <c:pt idx="546">
                  <c:v>48061</c:v>
                </c:pt>
                <c:pt idx="547">
                  <c:v>48092</c:v>
                </c:pt>
                <c:pt idx="548">
                  <c:v>48122</c:v>
                </c:pt>
                <c:pt idx="549">
                  <c:v>48153</c:v>
                </c:pt>
                <c:pt idx="550">
                  <c:v>48183</c:v>
                </c:pt>
                <c:pt idx="551">
                  <c:v>48214</c:v>
                </c:pt>
                <c:pt idx="552">
                  <c:v>48245</c:v>
                </c:pt>
                <c:pt idx="553">
                  <c:v>48274</c:v>
                </c:pt>
                <c:pt idx="554">
                  <c:v>48305</c:v>
                </c:pt>
                <c:pt idx="555">
                  <c:v>48335</c:v>
                </c:pt>
                <c:pt idx="556">
                  <c:v>48366</c:v>
                </c:pt>
                <c:pt idx="557">
                  <c:v>48396</c:v>
                </c:pt>
                <c:pt idx="558">
                  <c:v>48427</c:v>
                </c:pt>
                <c:pt idx="559">
                  <c:v>48458</c:v>
                </c:pt>
                <c:pt idx="560">
                  <c:v>48488</c:v>
                </c:pt>
                <c:pt idx="561">
                  <c:v>48519</c:v>
                </c:pt>
                <c:pt idx="562">
                  <c:v>48549</c:v>
                </c:pt>
              </c:numCache>
              <c:extLst/>
            </c:numRef>
          </c:cat>
          <c:val>
            <c:numRef>
              <c:f>(TIPRONSA!$B$3:$B$4,TIPRONSA!$B$6:$B$566)</c:f>
              <c:numCache>
                <c:formatCode>General</c:formatCode>
                <c:ptCount val="56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numCache>
              <c:extLst/>
            </c:numRef>
          </c:val>
          <c:smooth val="0"/>
          <c:extLst>
            <c:ext xmlns:c16="http://schemas.microsoft.com/office/drawing/2014/chart" uri="{C3380CC4-5D6E-409C-BE32-E72D297353CC}">
              <c16:uniqueId val="{00000000-EF4D-44DA-BD7C-541D97C7BD48}"/>
            </c:ext>
          </c:extLst>
        </c:ser>
        <c:ser>
          <c:idx val="3"/>
          <c:order val="1"/>
          <c:tx>
            <c:v>US IP</c:v>
          </c:tx>
          <c:spPr>
            <a:ln w="38100">
              <a:solidFill>
                <a:srgbClr val="183863"/>
              </a:solidFill>
            </a:ln>
            <a:effectLst/>
          </c:spPr>
          <c:marker>
            <c:symbol val="none"/>
          </c:marker>
          <c:cat>
            <c:numRef>
              <c:f>(TIPRONSA!$A$3:$A$4,TIPRONSA!$A$6:$A$566)</c:f>
              <c:numCache>
                <c:formatCode>mmm\-yy</c:formatCode>
                <c:ptCount val="563"/>
                <c:pt idx="0">
                  <c:v>31413</c:v>
                </c:pt>
                <c:pt idx="1">
                  <c:v>31444</c:v>
                </c:pt>
                <c:pt idx="2">
                  <c:v>31503</c:v>
                </c:pt>
                <c:pt idx="3">
                  <c:v>31533</c:v>
                </c:pt>
                <c:pt idx="4">
                  <c:v>31564</c:v>
                </c:pt>
                <c:pt idx="5">
                  <c:v>31594</c:v>
                </c:pt>
                <c:pt idx="6">
                  <c:v>31625</c:v>
                </c:pt>
                <c:pt idx="7">
                  <c:v>31656</c:v>
                </c:pt>
                <c:pt idx="8">
                  <c:v>31686</c:v>
                </c:pt>
                <c:pt idx="9">
                  <c:v>31717</c:v>
                </c:pt>
                <c:pt idx="10">
                  <c:v>31747</c:v>
                </c:pt>
                <c:pt idx="11">
                  <c:v>31778</c:v>
                </c:pt>
                <c:pt idx="12">
                  <c:v>31809</c:v>
                </c:pt>
                <c:pt idx="13">
                  <c:v>31837</c:v>
                </c:pt>
                <c:pt idx="14">
                  <c:v>31868</c:v>
                </c:pt>
                <c:pt idx="15">
                  <c:v>31898</c:v>
                </c:pt>
                <c:pt idx="16">
                  <c:v>31929</c:v>
                </c:pt>
                <c:pt idx="17">
                  <c:v>31959</c:v>
                </c:pt>
                <c:pt idx="18">
                  <c:v>31990</c:v>
                </c:pt>
                <c:pt idx="19">
                  <c:v>32021</c:v>
                </c:pt>
                <c:pt idx="20">
                  <c:v>32051</c:v>
                </c:pt>
                <c:pt idx="21">
                  <c:v>32082</c:v>
                </c:pt>
                <c:pt idx="22">
                  <c:v>32112</c:v>
                </c:pt>
                <c:pt idx="23">
                  <c:v>32143</c:v>
                </c:pt>
                <c:pt idx="24">
                  <c:v>32174</c:v>
                </c:pt>
                <c:pt idx="25">
                  <c:v>32203</c:v>
                </c:pt>
                <c:pt idx="26">
                  <c:v>32234</c:v>
                </c:pt>
                <c:pt idx="27">
                  <c:v>32264</c:v>
                </c:pt>
                <c:pt idx="28">
                  <c:v>32295</c:v>
                </c:pt>
                <c:pt idx="29">
                  <c:v>32325</c:v>
                </c:pt>
                <c:pt idx="30">
                  <c:v>32356</c:v>
                </c:pt>
                <c:pt idx="31">
                  <c:v>32387</c:v>
                </c:pt>
                <c:pt idx="32">
                  <c:v>32417</c:v>
                </c:pt>
                <c:pt idx="33">
                  <c:v>32448</c:v>
                </c:pt>
                <c:pt idx="34">
                  <c:v>32478</c:v>
                </c:pt>
                <c:pt idx="35">
                  <c:v>32509</c:v>
                </c:pt>
                <c:pt idx="36">
                  <c:v>32540</c:v>
                </c:pt>
                <c:pt idx="37">
                  <c:v>32568</c:v>
                </c:pt>
                <c:pt idx="38">
                  <c:v>32599</c:v>
                </c:pt>
                <c:pt idx="39">
                  <c:v>32629</c:v>
                </c:pt>
                <c:pt idx="40">
                  <c:v>32660</c:v>
                </c:pt>
                <c:pt idx="41">
                  <c:v>32690</c:v>
                </c:pt>
                <c:pt idx="42">
                  <c:v>32721</c:v>
                </c:pt>
                <c:pt idx="43">
                  <c:v>32752</c:v>
                </c:pt>
                <c:pt idx="44">
                  <c:v>32782</c:v>
                </c:pt>
                <c:pt idx="45">
                  <c:v>32813</c:v>
                </c:pt>
                <c:pt idx="46">
                  <c:v>32843</c:v>
                </c:pt>
                <c:pt idx="47">
                  <c:v>32874</c:v>
                </c:pt>
                <c:pt idx="48">
                  <c:v>32905</c:v>
                </c:pt>
                <c:pt idx="49">
                  <c:v>32933</c:v>
                </c:pt>
                <c:pt idx="50">
                  <c:v>32964</c:v>
                </c:pt>
                <c:pt idx="51">
                  <c:v>32994</c:v>
                </c:pt>
                <c:pt idx="52">
                  <c:v>33025</c:v>
                </c:pt>
                <c:pt idx="53">
                  <c:v>33055</c:v>
                </c:pt>
                <c:pt idx="54">
                  <c:v>33086</c:v>
                </c:pt>
                <c:pt idx="55">
                  <c:v>33117</c:v>
                </c:pt>
                <c:pt idx="56">
                  <c:v>33147</c:v>
                </c:pt>
                <c:pt idx="57">
                  <c:v>33178</c:v>
                </c:pt>
                <c:pt idx="58">
                  <c:v>33208</c:v>
                </c:pt>
                <c:pt idx="59">
                  <c:v>33239</c:v>
                </c:pt>
                <c:pt idx="60">
                  <c:v>33270</c:v>
                </c:pt>
                <c:pt idx="61">
                  <c:v>33298</c:v>
                </c:pt>
                <c:pt idx="62">
                  <c:v>33329</c:v>
                </c:pt>
                <c:pt idx="63">
                  <c:v>33359</c:v>
                </c:pt>
                <c:pt idx="64">
                  <c:v>33390</c:v>
                </c:pt>
                <c:pt idx="65">
                  <c:v>33420</c:v>
                </c:pt>
                <c:pt idx="66">
                  <c:v>33451</c:v>
                </c:pt>
                <c:pt idx="67">
                  <c:v>33482</c:v>
                </c:pt>
                <c:pt idx="68">
                  <c:v>33512</c:v>
                </c:pt>
                <c:pt idx="69">
                  <c:v>33543</c:v>
                </c:pt>
                <c:pt idx="70">
                  <c:v>33573</c:v>
                </c:pt>
                <c:pt idx="71">
                  <c:v>33604</c:v>
                </c:pt>
                <c:pt idx="72">
                  <c:v>33635</c:v>
                </c:pt>
                <c:pt idx="73">
                  <c:v>33664</c:v>
                </c:pt>
                <c:pt idx="74">
                  <c:v>33695</c:v>
                </c:pt>
                <c:pt idx="75">
                  <c:v>33725</c:v>
                </c:pt>
                <c:pt idx="76">
                  <c:v>33756</c:v>
                </c:pt>
                <c:pt idx="77">
                  <c:v>33786</c:v>
                </c:pt>
                <c:pt idx="78">
                  <c:v>33817</c:v>
                </c:pt>
                <c:pt idx="79">
                  <c:v>33848</c:v>
                </c:pt>
                <c:pt idx="80">
                  <c:v>33878</c:v>
                </c:pt>
                <c:pt idx="81">
                  <c:v>33909</c:v>
                </c:pt>
                <c:pt idx="82">
                  <c:v>33939</c:v>
                </c:pt>
                <c:pt idx="83">
                  <c:v>33970</c:v>
                </c:pt>
                <c:pt idx="84">
                  <c:v>34001</c:v>
                </c:pt>
                <c:pt idx="85">
                  <c:v>34029</c:v>
                </c:pt>
                <c:pt idx="86">
                  <c:v>34060</c:v>
                </c:pt>
                <c:pt idx="87">
                  <c:v>34090</c:v>
                </c:pt>
                <c:pt idx="88">
                  <c:v>34121</c:v>
                </c:pt>
                <c:pt idx="89">
                  <c:v>34151</c:v>
                </c:pt>
                <c:pt idx="90">
                  <c:v>34182</c:v>
                </c:pt>
                <c:pt idx="91">
                  <c:v>34213</c:v>
                </c:pt>
                <c:pt idx="92">
                  <c:v>34243</c:v>
                </c:pt>
                <c:pt idx="93">
                  <c:v>34274</c:v>
                </c:pt>
                <c:pt idx="94">
                  <c:v>34304</c:v>
                </c:pt>
                <c:pt idx="95">
                  <c:v>34335</c:v>
                </c:pt>
                <c:pt idx="96">
                  <c:v>34366</c:v>
                </c:pt>
                <c:pt idx="97">
                  <c:v>34394</c:v>
                </c:pt>
                <c:pt idx="98">
                  <c:v>34425</c:v>
                </c:pt>
                <c:pt idx="99">
                  <c:v>34455</c:v>
                </c:pt>
                <c:pt idx="100">
                  <c:v>34486</c:v>
                </c:pt>
                <c:pt idx="101">
                  <c:v>34516</c:v>
                </c:pt>
                <c:pt idx="102">
                  <c:v>34547</c:v>
                </c:pt>
                <c:pt idx="103">
                  <c:v>34578</c:v>
                </c:pt>
                <c:pt idx="104">
                  <c:v>34608</c:v>
                </c:pt>
                <c:pt idx="105">
                  <c:v>34639</c:v>
                </c:pt>
                <c:pt idx="106">
                  <c:v>34669</c:v>
                </c:pt>
                <c:pt idx="107">
                  <c:v>34700</c:v>
                </c:pt>
                <c:pt idx="108">
                  <c:v>34731</c:v>
                </c:pt>
                <c:pt idx="109">
                  <c:v>34759</c:v>
                </c:pt>
                <c:pt idx="110">
                  <c:v>34790</c:v>
                </c:pt>
                <c:pt idx="111">
                  <c:v>34820</c:v>
                </c:pt>
                <c:pt idx="112">
                  <c:v>34851</c:v>
                </c:pt>
                <c:pt idx="113">
                  <c:v>34881</c:v>
                </c:pt>
                <c:pt idx="114">
                  <c:v>34912</c:v>
                </c:pt>
                <c:pt idx="115">
                  <c:v>34943</c:v>
                </c:pt>
                <c:pt idx="116">
                  <c:v>34973</c:v>
                </c:pt>
                <c:pt idx="117">
                  <c:v>35004</c:v>
                </c:pt>
                <c:pt idx="118">
                  <c:v>35034</c:v>
                </c:pt>
                <c:pt idx="119">
                  <c:v>35065</c:v>
                </c:pt>
                <c:pt idx="120">
                  <c:v>35096</c:v>
                </c:pt>
                <c:pt idx="121">
                  <c:v>35125</c:v>
                </c:pt>
                <c:pt idx="122">
                  <c:v>35156</c:v>
                </c:pt>
                <c:pt idx="123">
                  <c:v>35186</c:v>
                </c:pt>
                <c:pt idx="124">
                  <c:v>35217</c:v>
                </c:pt>
                <c:pt idx="125">
                  <c:v>35247</c:v>
                </c:pt>
                <c:pt idx="126">
                  <c:v>35278</c:v>
                </c:pt>
                <c:pt idx="127">
                  <c:v>35309</c:v>
                </c:pt>
                <c:pt idx="128">
                  <c:v>35339</c:v>
                </c:pt>
                <c:pt idx="129">
                  <c:v>35370</c:v>
                </c:pt>
                <c:pt idx="130">
                  <c:v>35400</c:v>
                </c:pt>
                <c:pt idx="131">
                  <c:v>35431</c:v>
                </c:pt>
                <c:pt idx="132">
                  <c:v>35462</c:v>
                </c:pt>
                <c:pt idx="133">
                  <c:v>35490</c:v>
                </c:pt>
                <c:pt idx="134">
                  <c:v>35521</c:v>
                </c:pt>
                <c:pt idx="135">
                  <c:v>35551</c:v>
                </c:pt>
                <c:pt idx="136">
                  <c:v>35582</c:v>
                </c:pt>
                <c:pt idx="137">
                  <c:v>35612</c:v>
                </c:pt>
                <c:pt idx="138">
                  <c:v>35643</c:v>
                </c:pt>
                <c:pt idx="139">
                  <c:v>35674</c:v>
                </c:pt>
                <c:pt idx="140">
                  <c:v>35704</c:v>
                </c:pt>
                <c:pt idx="141">
                  <c:v>35735</c:v>
                </c:pt>
                <c:pt idx="142">
                  <c:v>35765</c:v>
                </c:pt>
                <c:pt idx="143">
                  <c:v>35796</c:v>
                </c:pt>
                <c:pt idx="144">
                  <c:v>35827</c:v>
                </c:pt>
                <c:pt idx="145">
                  <c:v>35855</c:v>
                </c:pt>
                <c:pt idx="146">
                  <c:v>35886</c:v>
                </c:pt>
                <c:pt idx="147">
                  <c:v>35916</c:v>
                </c:pt>
                <c:pt idx="148">
                  <c:v>35947</c:v>
                </c:pt>
                <c:pt idx="149">
                  <c:v>35977</c:v>
                </c:pt>
                <c:pt idx="150">
                  <c:v>36008</c:v>
                </c:pt>
                <c:pt idx="151">
                  <c:v>36039</c:v>
                </c:pt>
                <c:pt idx="152">
                  <c:v>36069</c:v>
                </c:pt>
                <c:pt idx="153">
                  <c:v>36100</c:v>
                </c:pt>
                <c:pt idx="154">
                  <c:v>36130</c:v>
                </c:pt>
                <c:pt idx="155">
                  <c:v>36161</c:v>
                </c:pt>
                <c:pt idx="156">
                  <c:v>36192</c:v>
                </c:pt>
                <c:pt idx="157">
                  <c:v>36220</c:v>
                </c:pt>
                <c:pt idx="158">
                  <c:v>36251</c:v>
                </c:pt>
                <c:pt idx="159">
                  <c:v>36281</c:v>
                </c:pt>
                <c:pt idx="160">
                  <c:v>36312</c:v>
                </c:pt>
                <c:pt idx="161">
                  <c:v>36342</c:v>
                </c:pt>
                <c:pt idx="162">
                  <c:v>36373</c:v>
                </c:pt>
                <c:pt idx="163">
                  <c:v>36404</c:v>
                </c:pt>
                <c:pt idx="164">
                  <c:v>36434</c:v>
                </c:pt>
                <c:pt idx="165">
                  <c:v>36465</c:v>
                </c:pt>
                <c:pt idx="166">
                  <c:v>36495</c:v>
                </c:pt>
                <c:pt idx="167">
                  <c:v>36526</c:v>
                </c:pt>
                <c:pt idx="168">
                  <c:v>36557</c:v>
                </c:pt>
                <c:pt idx="169">
                  <c:v>36586</c:v>
                </c:pt>
                <c:pt idx="170">
                  <c:v>36617</c:v>
                </c:pt>
                <c:pt idx="171">
                  <c:v>36647</c:v>
                </c:pt>
                <c:pt idx="172">
                  <c:v>36678</c:v>
                </c:pt>
                <c:pt idx="173">
                  <c:v>36708</c:v>
                </c:pt>
                <c:pt idx="174">
                  <c:v>36739</c:v>
                </c:pt>
                <c:pt idx="175">
                  <c:v>36770</c:v>
                </c:pt>
                <c:pt idx="176">
                  <c:v>36800</c:v>
                </c:pt>
                <c:pt idx="177">
                  <c:v>36831</c:v>
                </c:pt>
                <c:pt idx="178">
                  <c:v>36861</c:v>
                </c:pt>
                <c:pt idx="179">
                  <c:v>36892</c:v>
                </c:pt>
                <c:pt idx="180">
                  <c:v>36923</c:v>
                </c:pt>
                <c:pt idx="181">
                  <c:v>36951</c:v>
                </c:pt>
                <c:pt idx="182">
                  <c:v>36982</c:v>
                </c:pt>
                <c:pt idx="183">
                  <c:v>37012</c:v>
                </c:pt>
                <c:pt idx="184">
                  <c:v>37043</c:v>
                </c:pt>
                <c:pt idx="185">
                  <c:v>37073</c:v>
                </c:pt>
                <c:pt idx="186">
                  <c:v>37104</c:v>
                </c:pt>
                <c:pt idx="187">
                  <c:v>37135</c:v>
                </c:pt>
                <c:pt idx="188">
                  <c:v>37165</c:v>
                </c:pt>
                <c:pt idx="189">
                  <c:v>37196</c:v>
                </c:pt>
                <c:pt idx="190">
                  <c:v>37226</c:v>
                </c:pt>
                <c:pt idx="191">
                  <c:v>37257</c:v>
                </c:pt>
                <c:pt idx="192">
                  <c:v>37288</c:v>
                </c:pt>
                <c:pt idx="193">
                  <c:v>37316</c:v>
                </c:pt>
                <c:pt idx="194">
                  <c:v>37347</c:v>
                </c:pt>
                <c:pt idx="195">
                  <c:v>37377</c:v>
                </c:pt>
                <c:pt idx="196">
                  <c:v>37408</c:v>
                </c:pt>
                <c:pt idx="197">
                  <c:v>37438</c:v>
                </c:pt>
                <c:pt idx="198">
                  <c:v>37469</c:v>
                </c:pt>
                <c:pt idx="199">
                  <c:v>37500</c:v>
                </c:pt>
                <c:pt idx="200">
                  <c:v>37530</c:v>
                </c:pt>
                <c:pt idx="201">
                  <c:v>37561</c:v>
                </c:pt>
                <c:pt idx="202">
                  <c:v>37591</c:v>
                </c:pt>
                <c:pt idx="203">
                  <c:v>37622</c:v>
                </c:pt>
                <c:pt idx="204">
                  <c:v>37653</c:v>
                </c:pt>
                <c:pt idx="205">
                  <c:v>37681</c:v>
                </c:pt>
                <c:pt idx="206">
                  <c:v>37712</c:v>
                </c:pt>
                <c:pt idx="207">
                  <c:v>37742</c:v>
                </c:pt>
                <c:pt idx="208">
                  <c:v>37773</c:v>
                </c:pt>
                <c:pt idx="209">
                  <c:v>37803</c:v>
                </c:pt>
                <c:pt idx="210">
                  <c:v>37834</c:v>
                </c:pt>
                <c:pt idx="211">
                  <c:v>37865</c:v>
                </c:pt>
                <c:pt idx="212">
                  <c:v>37895</c:v>
                </c:pt>
                <c:pt idx="213">
                  <c:v>37926</c:v>
                </c:pt>
                <c:pt idx="214">
                  <c:v>37956</c:v>
                </c:pt>
                <c:pt idx="215">
                  <c:v>37987</c:v>
                </c:pt>
                <c:pt idx="216">
                  <c:v>38018</c:v>
                </c:pt>
                <c:pt idx="217">
                  <c:v>38047</c:v>
                </c:pt>
                <c:pt idx="218">
                  <c:v>38078</c:v>
                </c:pt>
                <c:pt idx="219">
                  <c:v>38108</c:v>
                </c:pt>
                <c:pt idx="220">
                  <c:v>38139</c:v>
                </c:pt>
                <c:pt idx="221">
                  <c:v>38169</c:v>
                </c:pt>
                <c:pt idx="222">
                  <c:v>38200</c:v>
                </c:pt>
                <c:pt idx="223">
                  <c:v>38231</c:v>
                </c:pt>
                <c:pt idx="224">
                  <c:v>38261</c:v>
                </c:pt>
                <c:pt idx="225">
                  <c:v>38292</c:v>
                </c:pt>
                <c:pt idx="226">
                  <c:v>38322</c:v>
                </c:pt>
                <c:pt idx="227">
                  <c:v>38353</c:v>
                </c:pt>
                <c:pt idx="228">
                  <c:v>38384</c:v>
                </c:pt>
                <c:pt idx="229">
                  <c:v>38412</c:v>
                </c:pt>
                <c:pt idx="230">
                  <c:v>38443</c:v>
                </c:pt>
                <c:pt idx="231">
                  <c:v>38473</c:v>
                </c:pt>
                <c:pt idx="232">
                  <c:v>38504</c:v>
                </c:pt>
                <c:pt idx="233">
                  <c:v>38534</c:v>
                </c:pt>
                <c:pt idx="234">
                  <c:v>38565</c:v>
                </c:pt>
                <c:pt idx="235">
                  <c:v>38596</c:v>
                </c:pt>
                <c:pt idx="236">
                  <c:v>38626</c:v>
                </c:pt>
                <c:pt idx="237">
                  <c:v>38657</c:v>
                </c:pt>
                <c:pt idx="238">
                  <c:v>38687</c:v>
                </c:pt>
                <c:pt idx="239">
                  <c:v>38718</c:v>
                </c:pt>
                <c:pt idx="240">
                  <c:v>38749</c:v>
                </c:pt>
                <c:pt idx="241">
                  <c:v>38777</c:v>
                </c:pt>
                <c:pt idx="242">
                  <c:v>38808</c:v>
                </c:pt>
                <c:pt idx="243">
                  <c:v>38838</c:v>
                </c:pt>
                <c:pt idx="244">
                  <c:v>38869</c:v>
                </c:pt>
                <c:pt idx="245">
                  <c:v>38899</c:v>
                </c:pt>
                <c:pt idx="246">
                  <c:v>38930</c:v>
                </c:pt>
                <c:pt idx="247">
                  <c:v>38961</c:v>
                </c:pt>
                <c:pt idx="248">
                  <c:v>38991</c:v>
                </c:pt>
                <c:pt idx="249">
                  <c:v>39022</c:v>
                </c:pt>
                <c:pt idx="250">
                  <c:v>39052</c:v>
                </c:pt>
                <c:pt idx="251">
                  <c:v>39083</c:v>
                </c:pt>
                <c:pt idx="252">
                  <c:v>39114</c:v>
                </c:pt>
                <c:pt idx="253">
                  <c:v>39142</c:v>
                </c:pt>
                <c:pt idx="254">
                  <c:v>39173</c:v>
                </c:pt>
                <c:pt idx="255">
                  <c:v>39203</c:v>
                </c:pt>
                <c:pt idx="256">
                  <c:v>39234</c:v>
                </c:pt>
                <c:pt idx="257">
                  <c:v>39264</c:v>
                </c:pt>
                <c:pt idx="258">
                  <c:v>39295</c:v>
                </c:pt>
                <c:pt idx="259">
                  <c:v>39326</c:v>
                </c:pt>
                <c:pt idx="260">
                  <c:v>39356</c:v>
                </c:pt>
                <c:pt idx="261">
                  <c:v>39387</c:v>
                </c:pt>
                <c:pt idx="262">
                  <c:v>39417</c:v>
                </c:pt>
                <c:pt idx="263">
                  <c:v>39448</c:v>
                </c:pt>
                <c:pt idx="264">
                  <c:v>39479</c:v>
                </c:pt>
                <c:pt idx="265">
                  <c:v>39508</c:v>
                </c:pt>
                <c:pt idx="266">
                  <c:v>39539</c:v>
                </c:pt>
                <c:pt idx="267">
                  <c:v>39569</c:v>
                </c:pt>
                <c:pt idx="268">
                  <c:v>39600</c:v>
                </c:pt>
                <c:pt idx="269">
                  <c:v>39630</c:v>
                </c:pt>
                <c:pt idx="270">
                  <c:v>39661</c:v>
                </c:pt>
                <c:pt idx="271">
                  <c:v>39692</c:v>
                </c:pt>
                <c:pt idx="272">
                  <c:v>39722</c:v>
                </c:pt>
                <c:pt idx="273">
                  <c:v>39753</c:v>
                </c:pt>
                <c:pt idx="274">
                  <c:v>39783</c:v>
                </c:pt>
                <c:pt idx="275">
                  <c:v>39814</c:v>
                </c:pt>
                <c:pt idx="276">
                  <c:v>39845</c:v>
                </c:pt>
                <c:pt idx="277">
                  <c:v>39873</c:v>
                </c:pt>
                <c:pt idx="278">
                  <c:v>39904</c:v>
                </c:pt>
                <c:pt idx="279">
                  <c:v>39934</c:v>
                </c:pt>
                <c:pt idx="280">
                  <c:v>39965</c:v>
                </c:pt>
                <c:pt idx="281">
                  <c:v>39995</c:v>
                </c:pt>
                <c:pt idx="282">
                  <c:v>40026</c:v>
                </c:pt>
                <c:pt idx="283">
                  <c:v>40057</c:v>
                </c:pt>
                <c:pt idx="284">
                  <c:v>40087</c:v>
                </c:pt>
                <c:pt idx="285">
                  <c:v>40118</c:v>
                </c:pt>
                <c:pt idx="286">
                  <c:v>40148</c:v>
                </c:pt>
                <c:pt idx="287">
                  <c:v>40179</c:v>
                </c:pt>
                <c:pt idx="288">
                  <c:v>40210</c:v>
                </c:pt>
                <c:pt idx="289">
                  <c:v>40238</c:v>
                </c:pt>
                <c:pt idx="290">
                  <c:v>40269</c:v>
                </c:pt>
                <c:pt idx="291">
                  <c:v>40299</c:v>
                </c:pt>
                <c:pt idx="292">
                  <c:v>40330</c:v>
                </c:pt>
                <c:pt idx="293">
                  <c:v>40360</c:v>
                </c:pt>
                <c:pt idx="294">
                  <c:v>40391</c:v>
                </c:pt>
                <c:pt idx="295">
                  <c:v>40422</c:v>
                </c:pt>
                <c:pt idx="296">
                  <c:v>40452</c:v>
                </c:pt>
                <c:pt idx="297">
                  <c:v>40483</c:v>
                </c:pt>
                <c:pt idx="298">
                  <c:v>40513</c:v>
                </c:pt>
                <c:pt idx="299">
                  <c:v>40544</c:v>
                </c:pt>
                <c:pt idx="300">
                  <c:v>40575</c:v>
                </c:pt>
                <c:pt idx="301">
                  <c:v>40603</c:v>
                </c:pt>
                <c:pt idx="302">
                  <c:v>40634</c:v>
                </c:pt>
                <c:pt idx="303">
                  <c:v>40664</c:v>
                </c:pt>
                <c:pt idx="304">
                  <c:v>40695</c:v>
                </c:pt>
                <c:pt idx="305">
                  <c:v>40725</c:v>
                </c:pt>
                <c:pt idx="306">
                  <c:v>40756</c:v>
                </c:pt>
                <c:pt idx="307">
                  <c:v>40787</c:v>
                </c:pt>
                <c:pt idx="308">
                  <c:v>40817</c:v>
                </c:pt>
                <c:pt idx="309">
                  <c:v>40848</c:v>
                </c:pt>
                <c:pt idx="310">
                  <c:v>40878</c:v>
                </c:pt>
                <c:pt idx="311">
                  <c:v>40909</c:v>
                </c:pt>
                <c:pt idx="312">
                  <c:v>40940</c:v>
                </c:pt>
                <c:pt idx="313">
                  <c:v>40969</c:v>
                </c:pt>
                <c:pt idx="314">
                  <c:v>41000</c:v>
                </c:pt>
                <c:pt idx="315">
                  <c:v>41030</c:v>
                </c:pt>
                <c:pt idx="316">
                  <c:v>41061</c:v>
                </c:pt>
                <c:pt idx="317">
                  <c:v>41091</c:v>
                </c:pt>
                <c:pt idx="318">
                  <c:v>41122</c:v>
                </c:pt>
                <c:pt idx="319">
                  <c:v>41153</c:v>
                </c:pt>
                <c:pt idx="320">
                  <c:v>41183</c:v>
                </c:pt>
                <c:pt idx="321">
                  <c:v>41214</c:v>
                </c:pt>
                <c:pt idx="322">
                  <c:v>41244</c:v>
                </c:pt>
                <c:pt idx="323">
                  <c:v>41275</c:v>
                </c:pt>
                <c:pt idx="324">
                  <c:v>41306</c:v>
                </c:pt>
                <c:pt idx="325">
                  <c:v>41334</c:v>
                </c:pt>
                <c:pt idx="326">
                  <c:v>41365</c:v>
                </c:pt>
                <c:pt idx="327">
                  <c:v>41395</c:v>
                </c:pt>
                <c:pt idx="328">
                  <c:v>41426</c:v>
                </c:pt>
                <c:pt idx="329">
                  <c:v>41456</c:v>
                </c:pt>
                <c:pt idx="330">
                  <c:v>41487</c:v>
                </c:pt>
                <c:pt idx="331">
                  <c:v>41518</c:v>
                </c:pt>
                <c:pt idx="332">
                  <c:v>41548</c:v>
                </c:pt>
                <c:pt idx="333">
                  <c:v>41579</c:v>
                </c:pt>
                <c:pt idx="334">
                  <c:v>41609</c:v>
                </c:pt>
                <c:pt idx="335">
                  <c:v>41640</c:v>
                </c:pt>
                <c:pt idx="336">
                  <c:v>41671</c:v>
                </c:pt>
                <c:pt idx="337">
                  <c:v>41699</c:v>
                </c:pt>
                <c:pt idx="338">
                  <c:v>41730</c:v>
                </c:pt>
                <c:pt idx="339">
                  <c:v>41760</c:v>
                </c:pt>
                <c:pt idx="340">
                  <c:v>41791</c:v>
                </c:pt>
                <c:pt idx="341">
                  <c:v>41821</c:v>
                </c:pt>
                <c:pt idx="342">
                  <c:v>41852</c:v>
                </c:pt>
                <c:pt idx="343">
                  <c:v>41883</c:v>
                </c:pt>
                <c:pt idx="344">
                  <c:v>41913</c:v>
                </c:pt>
                <c:pt idx="345">
                  <c:v>41944</c:v>
                </c:pt>
                <c:pt idx="346">
                  <c:v>41974</c:v>
                </c:pt>
                <c:pt idx="347">
                  <c:v>42005</c:v>
                </c:pt>
                <c:pt idx="348">
                  <c:v>42036</c:v>
                </c:pt>
                <c:pt idx="349">
                  <c:v>42064</c:v>
                </c:pt>
                <c:pt idx="350">
                  <c:v>42095</c:v>
                </c:pt>
                <c:pt idx="351">
                  <c:v>42125</c:v>
                </c:pt>
                <c:pt idx="352">
                  <c:v>42156</c:v>
                </c:pt>
                <c:pt idx="353">
                  <c:v>42186</c:v>
                </c:pt>
                <c:pt idx="354">
                  <c:v>42217</c:v>
                </c:pt>
                <c:pt idx="355">
                  <c:v>42248</c:v>
                </c:pt>
                <c:pt idx="356">
                  <c:v>42278</c:v>
                </c:pt>
                <c:pt idx="357">
                  <c:v>42309</c:v>
                </c:pt>
                <c:pt idx="358">
                  <c:v>42339</c:v>
                </c:pt>
                <c:pt idx="359">
                  <c:v>42370</c:v>
                </c:pt>
                <c:pt idx="360">
                  <c:v>42401</c:v>
                </c:pt>
                <c:pt idx="361">
                  <c:v>42430</c:v>
                </c:pt>
                <c:pt idx="362">
                  <c:v>42461</c:v>
                </c:pt>
                <c:pt idx="363">
                  <c:v>42491</c:v>
                </c:pt>
                <c:pt idx="364">
                  <c:v>42522</c:v>
                </c:pt>
                <c:pt idx="365">
                  <c:v>42552</c:v>
                </c:pt>
                <c:pt idx="366">
                  <c:v>42583</c:v>
                </c:pt>
                <c:pt idx="367">
                  <c:v>42614</c:v>
                </c:pt>
                <c:pt idx="368">
                  <c:v>42644</c:v>
                </c:pt>
                <c:pt idx="369">
                  <c:v>42675</c:v>
                </c:pt>
                <c:pt idx="370">
                  <c:v>42705</c:v>
                </c:pt>
                <c:pt idx="371">
                  <c:v>42736</c:v>
                </c:pt>
                <c:pt idx="372">
                  <c:v>42767</c:v>
                </c:pt>
                <c:pt idx="373">
                  <c:v>42795</c:v>
                </c:pt>
                <c:pt idx="374">
                  <c:v>42826</c:v>
                </c:pt>
                <c:pt idx="375">
                  <c:v>42856</c:v>
                </c:pt>
                <c:pt idx="376">
                  <c:v>42887</c:v>
                </c:pt>
                <c:pt idx="377">
                  <c:v>42917</c:v>
                </c:pt>
                <c:pt idx="378">
                  <c:v>42948</c:v>
                </c:pt>
                <c:pt idx="379">
                  <c:v>42979</c:v>
                </c:pt>
                <c:pt idx="380">
                  <c:v>43009</c:v>
                </c:pt>
                <c:pt idx="381">
                  <c:v>43040</c:v>
                </c:pt>
                <c:pt idx="382">
                  <c:v>43070</c:v>
                </c:pt>
                <c:pt idx="383">
                  <c:v>43101</c:v>
                </c:pt>
                <c:pt idx="384">
                  <c:v>43132</c:v>
                </c:pt>
                <c:pt idx="385">
                  <c:v>43160</c:v>
                </c:pt>
                <c:pt idx="386">
                  <c:v>43191</c:v>
                </c:pt>
                <c:pt idx="387">
                  <c:v>43221</c:v>
                </c:pt>
                <c:pt idx="388">
                  <c:v>43252</c:v>
                </c:pt>
                <c:pt idx="389">
                  <c:v>43282</c:v>
                </c:pt>
                <c:pt idx="390">
                  <c:v>43313</c:v>
                </c:pt>
                <c:pt idx="391">
                  <c:v>43344</c:v>
                </c:pt>
                <c:pt idx="392">
                  <c:v>43374</c:v>
                </c:pt>
                <c:pt idx="393">
                  <c:v>43405</c:v>
                </c:pt>
                <c:pt idx="394">
                  <c:v>43435</c:v>
                </c:pt>
                <c:pt idx="395">
                  <c:v>43466</c:v>
                </c:pt>
                <c:pt idx="396">
                  <c:v>43497</c:v>
                </c:pt>
                <c:pt idx="397">
                  <c:v>43525</c:v>
                </c:pt>
                <c:pt idx="398">
                  <c:v>43556</c:v>
                </c:pt>
                <c:pt idx="399">
                  <c:v>43586</c:v>
                </c:pt>
                <c:pt idx="400">
                  <c:v>43617</c:v>
                </c:pt>
                <c:pt idx="401">
                  <c:v>43647</c:v>
                </c:pt>
                <c:pt idx="402">
                  <c:v>43678</c:v>
                </c:pt>
                <c:pt idx="403">
                  <c:v>43709</c:v>
                </c:pt>
                <c:pt idx="404">
                  <c:v>43739</c:v>
                </c:pt>
                <c:pt idx="405">
                  <c:v>43770</c:v>
                </c:pt>
                <c:pt idx="406">
                  <c:v>43800</c:v>
                </c:pt>
                <c:pt idx="407">
                  <c:v>43831</c:v>
                </c:pt>
                <c:pt idx="408">
                  <c:v>43862</c:v>
                </c:pt>
                <c:pt idx="409">
                  <c:v>43891</c:v>
                </c:pt>
                <c:pt idx="410">
                  <c:v>43922</c:v>
                </c:pt>
                <c:pt idx="411">
                  <c:v>43952</c:v>
                </c:pt>
                <c:pt idx="412">
                  <c:v>43983</c:v>
                </c:pt>
                <c:pt idx="413">
                  <c:v>44013</c:v>
                </c:pt>
                <c:pt idx="414">
                  <c:v>44044</c:v>
                </c:pt>
                <c:pt idx="415">
                  <c:v>44075</c:v>
                </c:pt>
                <c:pt idx="416">
                  <c:v>44105</c:v>
                </c:pt>
                <c:pt idx="417">
                  <c:v>44136</c:v>
                </c:pt>
                <c:pt idx="418">
                  <c:v>44166</c:v>
                </c:pt>
                <c:pt idx="419">
                  <c:v>44197</c:v>
                </c:pt>
                <c:pt idx="420">
                  <c:v>44228</c:v>
                </c:pt>
                <c:pt idx="421">
                  <c:v>44256</c:v>
                </c:pt>
                <c:pt idx="422">
                  <c:v>44287</c:v>
                </c:pt>
                <c:pt idx="423">
                  <c:v>44317</c:v>
                </c:pt>
                <c:pt idx="424">
                  <c:v>44348</c:v>
                </c:pt>
                <c:pt idx="425">
                  <c:v>44378</c:v>
                </c:pt>
                <c:pt idx="426">
                  <c:v>44409</c:v>
                </c:pt>
                <c:pt idx="427">
                  <c:v>44440</c:v>
                </c:pt>
                <c:pt idx="428">
                  <c:v>44470</c:v>
                </c:pt>
                <c:pt idx="429">
                  <c:v>44501</c:v>
                </c:pt>
                <c:pt idx="430">
                  <c:v>44531</c:v>
                </c:pt>
                <c:pt idx="431">
                  <c:v>44562</c:v>
                </c:pt>
                <c:pt idx="432">
                  <c:v>44593</c:v>
                </c:pt>
                <c:pt idx="433">
                  <c:v>44621</c:v>
                </c:pt>
                <c:pt idx="434">
                  <c:v>44652</c:v>
                </c:pt>
                <c:pt idx="435">
                  <c:v>44682</c:v>
                </c:pt>
                <c:pt idx="436">
                  <c:v>44713</c:v>
                </c:pt>
                <c:pt idx="437">
                  <c:v>44743</c:v>
                </c:pt>
                <c:pt idx="438">
                  <c:v>44774</c:v>
                </c:pt>
                <c:pt idx="439">
                  <c:v>44805</c:v>
                </c:pt>
                <c:pt idx="440">
                  <c:v>44835</c:v>
                </c:pt>
                <c:pt idx="441">
                  <c:v>44866</c:v>
                </c:pt>
                <c:pt idx="442">
                  <c:v>44896</c:v>
                </c:pt>
                <c:pt idx="443">
                  <c:v>44927</c:v>
                </c:pt>
                <c:pt idx="444">
                  <c:v>44958</c:v>
                </c:pt>
                <c:pt idx="445">
                  <c:v>44986</c:v>
                </c:pt>
                <c:pt idx="446">
                  <c:v>45017</c:v>
                </c:pt>
                <c:pt idx="447">
                  <c:v>45047</c:v>
                </c:pt>
                <c:pt idx="448">
                  <c:v>45078</c:v>
                </c:pt>
                <c:pt idx="449">
                  <c:v>45108</c:v>
                </c:pt>
                <c:pt idx="450">
                  <c:v>45139</c:v>
                </c:pt>
                <c:pt idx="451">
                  <c:v>45170</c:v>
                </c:pt>
                <c:pt idx="452">
                  <c:v>45200</c:v>
                </c:pt>
                <c:pt idx="453">
                  <c:v>45231</c:v>
                </c:pt>
                <c:pt idx="454">
                  <c:v>45261</c:v>
                </c:pt>
                <c:pt idx="455">
                  <c:v>45292</c:v>
                </c:pt>
                <c:pt idx="456">
                  <c:v>45323</c:v>
                </c:pt>
                <c:pt idx="457">
                  <c:v>45352</c:v>
                </c:pt>
                <c:pt idx="458">
                  <c:v>45383</c:v>
                </c:pt>
                <c:pt idx="459">
                  <c:v>45413</c:v>
                </c:pt>
                <c:pt idx="460">
                  <c:v>45444</c:v>
                </c:pt>
                <c:pt idx="461">
                  <c:v>45474</c:v>
                </c:pt>
                <c:pt idx="462">
                  <c:v>45505</c:v>
                </c:pt>
                <c:pt idx="463">
                  <c:v>45536</c:v>
                </c:pt>
                <c:pt idx="464">
                  <c:v>45566</c:v>
                </c:pt>
                <c:pt idx="465">
                  <c:v>45597</c:v>
                </c:pt>
                <c:pt idx="466">
                  <c:v>45627</c:v>
                </c:pt>
                <c:pt idx="467">
                  <c:v>45658</c:v>
                </c:pt>
                <c:pt idx="468">
                  <c:v>45689</c:v>
                </c:pt>
                <c:pt idx="469">
                  <c:v>45717</c:v>
                </c:pt>
                <c:pt idx="470">
                  <c:v>45748</c:v>
                </c:pt>
                <c:pt idx="471">
                  <c:v>45778</c:v>
                </c:pt>
                <c:pt idx="472">
                  <c:v>45809</c:v>
                </c:pt>
                <c:pt idx="473">
                  <c:v>45839</c:v>
                </c:pt>
                <c:pt idx="474">
                  <c:v>45870</c:v>
                </c:pt>
                <c:pt idx="475">
                  <c:v>45901</c:v>
                </c:pt>
                <c:pt idx="476">
                  <c:v>45931</c:v>
                </c:pt>
                <c:pt idx="477">
                  <c:v>45962</c:v>
                </c:pt>
                <c:pt idx="478">
                  <c:v>45992</c:v>
                </c:pt>
                <c:pt idx="479">
                  <c:v>46023</c:v>
                </c:pt>
                <c:pt idx="480">
                  <c:v>46054</c:v>
                </c:pt>
                <c:pt idx="481">
                  <c:v>46082</c:v>
                </c:pt>
                <c:pt idx="482">
                  <c:v>46113</c:v>
                </c:pt>
                <c:pt idx="483">
                  <c:v>46143</c:v>
                </c:pt>
                <c:pt idx="484">
                  <c:v>46174</c:v>
                </c:pt>
                <c:pt idx="485">
                  <c:v>46204</c:v>
                </c:pt>
                <c:pt idx="486">
                  <c:v>46235</c:v>
                </c:pt>
                <c:pt idx="487">
                  <c:v>46266</c:v>
                </c:pt>
                <c:pt idx="488">
                  <c:v>46296</c:v>
                </c:pt>
                <c:pt idx="489">
                  <c:v>46327</c:v>
                </c:pt>
                <c:pt idx="490">
                  <c:v>46357</c:v>
                </c:pt>
                <c:pt idx="491">
                  <c:v>46388</c:v>
                </c:pt>
                <c:pt idx="492">
                  <c:v>46419</c:v>
                </c:pt>
                <c:pt idx="493">
                  <c:v>46447</c:v>
                </c:pt>
                <c:pt idx="494">
                  <c:v>46478</c:v>
                </c:pt>
                <c:pt idx="495">
                  <c:v>46508</c:v>
                </c:pt>
                <c:pt idx="496">
                  <c:v>46539</c:v>
                </c:pt>
                <c:pt idx="497">
                  <c:v>46569</c:v>
                </c:pt>
                <c:pt idx="498">
                  <c:v>46600</c:v>
                </c:pt>
                <c:pt idx="499">
                  <c:v>46631</c:v>
                </c:pt>
                <c:pt idx="500">
                  <c:v>46661</c:v>
                </c:pt>
                <c:pt idx="501">
                  <c:v>46692</c:v>
                </c:pt>
                <c:pt idx="502">
                  <c:v>46722</c:v>
                </c:pt>
                <c:pt idx="503">
                  <c:v>46753</c:v>
                </c:pt>
                <c:pt idx="504">
                  <c:v>46784</c:v>
                </c:pt>
                <c:pt idx="505">
                  <c:v>46813</c:v>
                </c:pt>
                <c:pt idx="506">
                  <c:v>46844</c:v>
                </c:pt>
                <c:pt idx="507">
                  <c:v>46874</c:v>
                </c:pt>
                <c:pt idx="508">
                  <c:v>46905</c:v>
                </c:pt>
                <c:pt idx="509">
                  <c:v>46935</c:v>
                </c:pt>
                <c:pt idx="510">
                  <c:v>46966</c:v>
                </c:pt>
                <c:pt idx="511">
                  <c:v>46997</c:v>
                </c:pt>
                <c:pt idx="512">
                  <c:v>47027</c:v>
                </c:pt>
                <c:pt idx="513">
                  <c:v>47058</c:v>
                </c:pt>
                <c:pt idx="514">
                  <c:v>47088</c:v>
                </c:pt>
                <c:pt idx="515">
                  <c:v>47119</c:v>
                </c:pt>
                <c:pt idx="516">
                  <c:v>47150</c:v>
                </c:pt>
                <c:pt idx="517">
                  <c:v>47178</c:v>
                </c:pt>
                <c:pt idx="518">
                  <c:v>47209</c:v>
                </c:pt>
                <c:pt idx="519">
                  <c:v>47239</c:v>
                </c:pt>
                <c:pt idx="520">
                  <c:v>47270</c:v>
                </c:pt>
                <c:pt idx="521">
                  <c:v>47300</c:v>
                </c:pt>
                <c:pt idx="522">
                  <c:v>47331</c:v>
                </c:pt>
                <c:pt idx="523">
                  <c:v>47362</c:v>
                </c:pt>
                <c:pt idx="524">
                  <c:v>47392</c:v>
                </c:pt>
                <c:pt idx="525">
                  <c:v>47423</c:v>
                </c:pt>
                <c:pt idx="526">
                  <c:v>47453</c:v>
                </c:pt>
                <c:pt idx="527">
                  <c:v>47484</c:v>
                </c:pt>
                <c:pt idx="528">
                  <c:v>47515</c:v>
                </c:pt>
                <c:pt idx="529">
                  <c:v>47543</c:v>
                </c:pt>
                <c:pt idx="530">
                  <c:v>47574</c:v>
                </c:pt>
                <c:pt idx="531">
                  <c:v>47604</c:v>
                </c:pt>
                <c:pt idx="532">
                  <c:v>47635</c:v>
                </c:pt>
                <c:pt idx="533">
                  <c:v>47665</c:v>
                </c:pt>
                <c:pt idx="534">
                  <c:v>47696</c:v>
                </c:pt>
                <c:pt idx="535">
                  <c:v>47727</c:v>
                </c:pt>
                <c:pt idx="536">
                  <c:v>47757</c:v>
                </c:pt>
                <c:pt idx="537">
                  <c:v>47788</c:v>
                </c:pt>
                <c:pt idx="538">
                  <c:v>47818</c:v>
                </c:pt>
                <c:pt idx="539">
                  <c:v>47849</c:v>
                </c:pt>
                <c:pt idx="540">
                  <c:v>47880</c:v>
                </c:pt>
                <c:pt idx="541">
                  <c:v>47908</c:v>
                </c:pt>
                <c:pt idx="542">
                  <c:v>47939</c:v>
                </c:pt>
                <c:pt idx="543">
                  <c:v>47969</c:v>
                </c:pt>
                <c:pt idx="544">
                  <c:v>48000</c:v>
                </c:pt>
                <c:pt idx="545">
                  <c:v>48030</c:v>
                </c:pt>
                <c:pt idx="546">
                  <c:v>48061</c:v>
                </c:pt>
                <c:pt idx="547">
                  <c:v>48092</c:v>
                </c:pt>
                <c:pt idx="548">
                  <c:v>48122</c:v>
                </c:pt>
                <c:pt idx="549">
                  <c:v>48153</c:v>
                </c:pt>
                <c:pt idx="550">
                  <c:v>48183</c:v>
                </c:pt>
                <c:pt idx="551">
                  <c:v>48214</c:v>
                </c:pt>
                <c:pt idx="552">
                  <c:v>48245</c:v>
                </c:pt>
                <c:pt idx="553">
                  <c:v>48274</c:v>
                </c:pt>
                <c:pt idx="554">
                  <c:v>48305</c:v>
                </c:pt>
                <c:pt idx="555">
                  <c:v>48335</c:v>
                </c:pt>
                <c:pt idx="556">
                  <c:v>48366</c:v>
                </c:pt>
                <c:pt idx="557">
                  <c:v>48396</c:v>
                </c:pt>
                <c:pt idx="558">
                  <c:v>48427</c:v>
                </c:pt>
                <c:pt idx="559">
                  <c:v>48458</c:v>
                </c:pt>
                <c:pt idx="560">
                  <c:v>48488</c:v>
                </c:pt>
                <c:pt idx="561">
                  <c:v>48519</c:v>
                </c:pt>
                <c:pt idx="562">
                  <c:v>48549</c:v>
                </c:pt>
              </c:numCache>
              <c:extLst/>
            </c:numRef>
          </c:cat>
          <c:val>
            <c:numRef>
              <c:f>(TIPRONSA!$I$3:$I$4,TIPRONSA!$I$6:$I$566)</c:f>
              <c:numCache>
                <c:formatCode>General</c:formatCode>
                <c:ptCount val="563"/>
                <c:pt idx="22" formatCode="0.0">
                  <c:v>5.2128988093000004</c:v>
                </c:pt>
                <c:pt idx="23" formatCode="0.0">
                  <c:v>5.8176901943999999</c:v>
                </c:pt>
                <c:pt idx="24" formatCode="0.0">
                  <c:v>6.1412954446999999</c:v>
                </c:pt>
                <c:pt idx="25" formatCode="0.0">
                  <c:v>6.3465557481000001</c:v>
                </c:pt>
                <c:pt idx="26" formatCode="0.0">
                  <c:v>6.6639790731000002</c:v>
                </c:pt>
                <c:pt idx="27" formatCode="0.0">
                  <c:v>6.7620894496000004</c:v>
                </c:pt>
                <c:pt idx="28" formatCode="0.0">
                  <c:v>6.7694236959999996</c:v>
                </c:pt>
                <c:pt idx="29" formatCode="0.0">
                  <c:v>6.7153122861999996</c:v>
                </c:pt>
                <c:pt idx="30" formatCode="0.0">
                  <c:v>6.5283300289000001</c:v>
                </c:pt>
                <c:pt idx="31" formatCode="0.0">
                  <c:v>6.3772222715</c:v>
                </c:pt>
                <c:pt idx="32" formatCode="0.0">
                  <c:v>5.9864924887999997</c:v>
                </c:pt>
                <c:pt idx="33" formatCode="0.0">
                  <c:v>5.5577943008000004</c:v>
                </c:pt>
                <c:pt idx="34" formatCode="0.0">
                  <c:v>5.1747682806000004</c:v>
                </c:pt>
                <c:pt idx="35" formatCode="0.0">
                  <c:v>4.7737256703000002</c:v>
                </c:pt>
                <c:pt idx="36" formatCode="0.0">
                  <c:v>4.3992954162000002</c:v>
                </c:pt>
                <c:pt idx="37" formatCode="0.0">
                  <c:v>3.9733911219000002</c:v>
                </c:pt>
                <c:pt idx="38" formatCode="0.0">
                  <c:v>3.5986573811999998</c:v>
                </c:pt>
                <c:pt idx="39" formatCode="0.0">
                  <c:v>3.1909094539999998</c:v>
                </c:pt>
                <c:pt idx="40" formatCode="0.0">
                  <c:v>2.7660549302000002</c:v>
                </c:pt>
                <c:pt idx="41" formatCode="0.0">
                  <c:v>2.3180662292999998</c:v>
                </c:pt>
                <c:pt idx="42" formatCode="0.0">
                  <c:v>1.9726176243</c:v>
                </c:pt>
                <c:pt idx="43" formatCode="0.0">
                  <c:v>1.6156903971000001</c:v>
                </c:pt>
                <c:pt idx="44" formatCode="0.0">
                  <c:v>1.3189990715</c:v>
                </c:pt>
                <c:pt idx="45" formatCode="0.0">
                  <c:v>1.0837101758000001</c:v>
                </c:pt>
                <c:pt idx="46" formatCode="0.0">
                  <c:v>0.90471682389999997</c:v>
                </c:pt>
                <c:pt idx="47" formatCode="0.0">
                  <c:v>0.61105460479999996</c:v>
                </c:pt>
                <c:pt idx="48" formatCode="0.0">
                  <c:v>0.4738683977</c:v>
                </c:pt>
                <c:pt idx="49" formatCode="0.0">
                  <c:v>0.46858910079999999</c:v>
                </c:pt>
                <c:pt idx="50" formatCode="0.0">
                  <c:v>0.1985002146</c:v>
                </c:pt>
                <c:pt idx="51" formatCode="0.0">
                  <c:v>0.24066241299999999</c:v>
                </c:pt>
                <c:pt idx="52" formatCode="0.0">
                  <c:v>0.32826111769999999</c:v>
                </c:pt>
                <c:pt idx="53" formatCode="0.0">
                  <c:v>0.58865780190000006</c:v>
                </c:pt>
                <c:pt idx="54" formatCode="0.0">
                  <c:v>0.71587011599999995</c:v>
                </c:pt>
                <c:pt idx="55" formatCode="0.0">
                  <c:v>0.91340993439999996</c:v>
                </c:pt>
                <c:pt idx="56" formatCode="0.0">
                  <c:v>1.0807181038</c:v>
                </c:pt>
                <c:pt idx="57" formatCode="0.0">
                  <c:v>1.1027172278999999</c:v>
                </c:pt>
                <c:pt idx="58" formatCode="0.0">
                  <c:v>0.96682934249999997</c:v>
                </c:pt>
                <c:pt idx="59" formatCode="0.0">
                  <c:v>0.97667676790000002</c:v>
                </c:pt>
                <c:pt idx="60" formatCode="0.0">
                  <c:v>0.74079184239999996</c:v>
                </c:pt>
                <c:pt idx="61" formatCode="0.0">
                  <c:v>0.2852771549</c:v>
                </c:pt>
                <c:pt idx="62" formatCode="0.0">
                  <c:v>0.18896067180000001</c:v>
                </c:pt>
                <c:pt idx="63" formatCode="0.0">
                  <c:v>-0.13848086230000001</c:v>
                </c:pt>
                <c:pt idx="64" formatCode="0.0">
                  <c:v>-0.4430781647</c:v>
                </c:pt>
                <c:pt idx="65" formatCode="0.0">
                  <c:v>-0.81194838930000002</c:v>
                </c:pt>
                <c:pt idx="66" formatCode="0.0">
                  <c:v>-1.1131051271000001</c:v>
                </c:pt>
                <c:pt idx="67" formatCode="0.0">
                  <c:v>-1.4330017708</c:v>
                </c:pt>
                <c:pt idx="68" formatCode="0.0">
                  <c:v>-1.6215530301000001</c:v>
                </c:pt>
                <c:pt idx="69" formatCode="0.0">
                  <c:v>-1.6093351326000001</c:v>
                </c:pt>
                <c:pt idx="70" formatCode="0.0">
                  <c:v>-1.4773823228</c:v>
                </c:pt>
                <c:pt idx="71" formatCode="0.0">
                  <c:v>-1.3923051635000001</c:v>
                </c:pt>
                <c:pt idx="72" formatCode="0.0">
                  <c:v>-1.0095187243999999</c:v>
                </c:pt>
                <c:pt idx="73" formatCode="0.0">
                  <c:v>-0.3093085693</c:v>
                </c:pt>
                <c:pt idx="74" formatCode="0.0">
                  <c:v>0.13611560950000001</c:v>
                </c:pt>
                <c:pt idx="75" formatCode="0.0">
                  <c:v>0.62757805550000001</c:v>
                </c:pt>
                <c:pt idx="76" formatCode="0.0">
                  <c:v>0.98869583839999997</c:v>
                </c:pt>
                <c:pt idx="77" formatCode="0.0">
                  <c:v>1.3702115424000001</c:v>
                </c:pt>
                <c:pt idx="78" formatCode="0.0">
                  <c:v>1.7169716207000001</c:v>
                </c:pt>
                <c:pt idx="79" formatCode="0.0">
                  <c:v>1.9675916991</c:v>
                </c:pt>
                <c:pt idx="80" formatCode="0.0">
                  <c:v>2.2668162466999999</c:v>
                </c:pt>
                <c:pt idx="81" formatCode="0.0">
                  <c:v>2.5692599276000001</c:v>
                </c:pt>
                <c:pt idx="82" formatCode="0.0">
                  <c:v>2.9253229533999998</c:v>
                </c:pt>
                <c:pt idx="83" formatCode="0.0">
                  <c:v>3.3072654099999999</c:v>
                </c:pt>
                <c:pt idx="84" formatCode="0.0">
                  <c:v>3.5417855107</c:v>
                </c:pt>
                <c:pt idx="85" formatCode="0.0">
                  <c:v>3.5015373397</c:v>
                </c:pt>
                <c:pt idx="86" formatCode="0.0">
                  <c:v>3.5071407194000002</c:v>
                </c:pt>
                <c:pt idx="87" formatCode="0.0">
                  <c:v>3.4341154236999998</c:v>
                </c:pt>
                <c:pt idx="88" formatCode="0.0">
                  <c:v>3.4638951229999999</c:v>
                </c:pt>
                <c:pt idx="89" formatCode="0.0">
                  <c:v>3.4186204568999998</c:v>
                </c:pt>
                <c:pt idx="90" formatCode="0.0">
                  <c:v>3.4335847999000002</c:v>
                </c:pt>
                <c:pt idx="91" formatCode="0.0">
                  <c:v>3.5376848834999999</c:v>
                </c:pt>
                <c:pt idx="92" formatCode="0.0">
                  <c:v>3.5154768847</c:v>
                </c:pt>
                <c:pt idx="93" formatCode="0.0">
                  <c:v>3.4190270060999999</c:v>
                </c:pt>
                <c:pt idx="94" formatCode="0.0">
                  <c:v>3.2829527869000001</c:v>
                </c:pt>
                <c:pt idx="95" formatCode="0.0">
                  <c:v>3.1594471320999999</c:v>
                </c:pt>
                <c:pt idx="96" formatCode="0.0">
                  <c:v>2.9888349477</c:v>
                </c:pt>
                <c:pt idx="97" formatCode="0.0">
                  <c:v>3.0039600137</c:v>
                </c:pt>
                <c:pt idx="98" formatCode="0.0">
                  <c:v>3.0929697885</c:v>
                </c:pt>
                <c:pt idx="99" formatCode="0.0">
                  <c:v>3.2995313492</c:v>
                </c:pt>
                <c:pt idx="100" formatCode="0.0">
                  <c:v>3.5481563546000001</c:v>
                </c:pt>
                <c:pt idx="101" formatCode="0.0">
                  <c:v>3.7602684208000001</c:v>
                </c:pt>
                <c:pt idx="102" formatCode="0.0">
                  <c:v>4.0489601862000004</c:v>
                </c:pt>
                <c:pt idx="103" formatCode="0.0">
                  <c:v>4.3456280490000001</c:v>
                </c:pt>
                <c:pt idx="104" formatCode="0.0">
                  <c:v>4.6426144708999999</c:v>
                </c:pt>
                <c:pt idx="105" formatCode="0.0">
                  <c:v>4.9441475923000002</c:v>
                </c:pt>
                <c:pt idx="106" formatCode="0.0">
                  <c:v>5.2647908497999998</c:v>
                </c:pt>
                <c:pt idx="107" formatCode="0.0">
                  <c:v>5.5062381500999997</c:v>
                </c:pt>
                <c:pt idx="108" formatCode="0.0">
                  <c:v>5.8106541413999997</c:v>
                </c:pt>
                <c:pt idx="109" formatCode="0.0">
                  <c:v>5.9655311062000003</c:v>
                </c:pt>
                <c:pt idx="110" formatCode="0.0">
                  <c:v>5.9449877063000001</c:v>
                </c:pt>
                <c:pt idx="111" formatCode="0.0">
                  <c:v>5.8929088313999998</c:v>
                </c:pt>
                <c:pt idx="112" formatCode="0.0">
                  <c:v>5.7947553824</c:v>
                </c:pt>
                <c:pt idx="113" formatCode="0.0">
                  <c:v>5.7249415105999999</c:v>
                </c:pt>
                <c:pt idx="114" formatCode="0.0">
                  <c:v>5.6094776293999997</c:v>
                </c:pt>
                <c:pt idx="115" formatCode="0.0">
                  <c:v>5.4790525939999997</c:v>
                </c:pt>
                <c:pt idx="116" formatCode="0.0">
                  <c:v>5.2446564998999996</c:v>
                </c:pt>
                <c:pt idx="117" formatCode="0.0">
                  <c:v>4.9751850323999998</c:v>
                </c:pt>
                <c:pt idx="118" formatCode="0.0">
                  <c:v>4.6353791329999998</c:v>
                </c:pt>
                <c:pt idx="119" formatCode="0.0">
                  <c:v>4.2594210367000001</c:v>
                </c:pt>
                <c:pt idx="120" formatCode="0.0">
                  <c:v>3.9874260650000002</c:v>
                </c:pt>
                <c:pt idx="121" formatCode="0.0">
                  <c:v>3.7498852963</c:v>
                </c:pt>
                <c:pt idx="122" formatCode="0.0">
                  <c:v>3.7698940303000001</c:v>
                </c:pt>
                <c:pt idx="123" formatCode="0.0">
                  <c:v>3.7639752008</c:v>
                </c:pt>
                <c:pt idx="124" formatCode="0.0">
                  <c:v>3.8014272783999998</c:v>
                </c:pt>
                <c:pt idx="125" formatCode="0.0">
                  <c:v>3.8709709254</c:v>
                </c:pt>
                <c:pt idx="126" formatCode="0.0">
                  <c:v>3.8665629981</c:v>
                </c:pt>
                <c:pt idx="127" formatCode="0.0">
                  <c:v>3.8955199299999999</c:v>
                </c:pt>
                <c:pt idx="128" formatCode="0.0">
                  <c:v>4.0429124885999999</c:v>
                </c:pt>
                <c:pt idx="129" formatCode="0.0">
                  <c:v>4.2705197611000001</c:v>
                </c:pt>
                <c:pt idx="130" formatCode="0.0">
                  <c:v>4.5329107879999997</c:v>
                </c:pt>
                <c:pt idx="131" formatCode="0.0">
                  <c:v>4.9514412668999999</c:v>
                </c:pt>
                <c:pt idx="132" formatCode="0.0">
                  <c:v>5.2307179954</c:v>
                </c:pt>
                <c:pt idx="133" formatCode="0.0">
                  <c:v>5.5777551876000002</c:v>
                </c:pt>
                <c:pt idx="134" formatCode="0.0">
                  <c:v>5.8071104727999998</c:v>
                </c:pt>
                <c:pt idx="135" formatCode="0.0">
                  <c:v>5.9761259675999998</c:v>
                </c:pt>
                <c:pt idx="136" formatCode="0.0">
                  <c:v>6.0156336860000001</c:v>
                </c:pt>
                <c:pt idx="137" formatCode="0.0">
                  <c:v>6.0771049744000001</c:v>
                </c:pt>
                <c:pt idx="138" formatCode="0.0">
                  <c:v>6.2486317812000003</c:v>
                </c:pt>
                <c:pt idx="139" formatCode="0.0">
                  <c:v>6.4133201019000001</c:v>
                </c:pt>
                <c:pt idx="140" formatCode="0.0">
                  <c:v>6.6840594641999997</c:v>
                </c:pt>
                <c:pt idx="141" formatCode="0.0">
                  <c:v>6.9417456140000002</c:v>
                </c:pt>
                <c:pt idx="142" formatCode="0.0">
                  <c:v>7.1884225408000004</c:v>
                </c:pt>
                <c:pt idx="143" formatCode="0.0">
                  <c:v>7.3122633788</c:v>
                </c:pt>
                <c:pt idx="144" formatCode="0.0">
                  <c:v>7.3944555917999999</c:v>
                </c:pt>
                <c:pt idx="145" formatCode="0.0">
                  <c:v>7.4154531373000001</c:v>
                </c:pt>
                <c:pt idx="146" formatCode="0.0">
                  <c:v>7.3083967730000001</c:v>
                </c:pt>
                <c:pt idx="147" formatCode="0.0">
                  <c:v>7.3917969165999997</c:v>
                </c:pt>
                <c:pt idx="148" formatCode="0.0">
                  <c:v>7.4187873011000001</c:v>
                </c:pt>
                <c:pt idx="149" formatCode="0.0">
                  <c:v>7.4394488019000002</c:v>
                </c:pt>
                <c:pt idx="150" formatCode="0.0">
                  <c:v>7.3886178799</c:v>
                </c:pt>
                <c:pt idx="151" formatCode="0.0">
                  <c:v>7.1176888546999999</c:v>
                </c:pt>
                <c:pt idx="152" formatCode="0.0">
                  <c:v>6.8071139040000004</c:v>
                </c:pt>
                <c:pt idx="153" formatCode="0.0">
                  <c:v>6.3295364055999999</c:v>
                </c:pt>
                <c:pt idx="154" formatCode="0.0">
                  <c:v>5.8681462801000004</c:v>
                </c:pt>
                <c:pt idx="155" formatCode="0.0">
                  <c:v>5.5019549737000002</c:v>
                </c:pt>
                <c:pt idx="156" formatCode="0.0">
                  <c:v>5.1837401389000002</c:v>
                </c:pt>
                <c:pt idx="157" formatCode="0.0">
                  <c:v>4.9283664544999999</c:v>
                </c:pt>
                <c:pt idx="158" formatCode="0.0">
                  <c:v>4.8172349748999999</c:v>
                </c:pt>
                <c:pt idx="159" formatCode="0.0">
                  <c:v>4.5451475619000004</c:v>
                </c:pt>
                <c:pt idx="160" formatCode="0.0">
                  <c:v>4.4949532470999998</c:v>
                </c:pt>
                <c:pt idx="161" formatCode="0.0">
                  <c:v>4.3938474107000003</c:v>
                </c:pt>
                <c:pt idx="162" formatCode="0.0">
                  <c:v>4.2267690534</c:v>
                </c:pt>
                <c:pt idx="163" formatCode="0.0">
                  <c:v>4.2148663215999997</c:v>
                </c:pt>
                <c:pt idx="164" formatCode="0.0">
                  <c:v>4.1723550683999999</c:v>
                </c:pt>
                <c:pt idx="165" formatCode="0.0">
                  <c:v>4.2771396035000002</c:v>
                </c:pt>
                <c:pt idx="166" formatCode="0.0">
                  <c:v>4.3942171574</c:v>
                </c:pt>
                <c:pt idx="167" formatCode="0.0">
                  <c:v>4.4452300259999999</c:v>
                </c:pt>
                <c:pt idx="168" formatCode="0.0">
                  <c:v>4.4842062332000001</c:v>
                </c:pt>
                <c:pt idx="169" formatCode="0.0">
                  <c:v>4.4964640067000001</c:v>
                </c:pt>
                <c:pt idx="170" formatCode="0.0">
                  <c:v>4.5503643821999997</c:v>
                </c:pt>
                <c:pt idx="171" formatCode="0.0">
                  <c:v>4.5910898695000002</c:v>
                </c:pt>
                <c:pt idx="172" formatCode="0.0">
                  <c:v>4.5914592359000004</c:v>
                </c:pt>
                <c:pt idx="173" formatCode="0.0">
                  <c:v>4.5635976013999997</c:v>
                </c:pt>
                <c:pt idx="174" formatCode="0.0">
                  <c:v>4.5019525347</c:v>
                </c:pt>
                <c:pt idx="175" formatCode="0.0">
                  <c:v>4.5499573719999997</c:v>
                </c:pt>
                <c:pt idx="176" formatCode="0.0">
                  <c:v>4.3905173903000003</c:v>
                </c:pt>
                <c:pt idx="177" formatCode="0.0">
                  <c:v>4.1636136805000001</c:v>
                </c:pt>
                <c:pt idx="178" formatCode="0.0">
                  <c:v>3.8703833741000002</c:v>
                </c:pt>
                <c:pt idx="179" formatCode="0.0">
                  <c:v>3.5202801955999998</c:v>
                </c:pt>
                <c:pt idx="180" formatCode="0.0">
                  <c:v>3.1304335247999999</c:v>
                </c:pt>
                <c:pt idx="181" formatCode="0.0">
                  <c:v>2.6521550242999998</c:v>
                </c:pt>
                <c:pt idx="182" formatCode="0.0">
                  <c:v>1.9529441242000001</c:v>
                </c:pt>
                <c:pt idx="183" formatCode="0.0">
                  <c:v>1.3482812048999999</c:v>
                </c:pt>
                <c:pt idx="184" formatCode="0.0">
                  <c:v>0.6146487934</c:v>
                </c:pt>
                <c:pt idx="185" formatCode="0.0">
                  <c:v>-2.2948156099999999E-2</c:v>
                </c:pt>
                <c:pt idx="186" formatCode="0.0">
                  <c:v>-0.59098768930000001</c:v>
                </c:pt>
                <c:pt idx="187" formatCode="0.0">
                  <c:v>-1.3543348877000001</c:v>
                </c:pt>
                <c:pt idx="188" formatCode="0.0">
                  <c:v>-1.9694369490000001</c:v>
                </c:pt>
                <c:pt idx="189" formatCode="0.0">
                  <c:v>-2.5824091907</c:v>
                </c:pt>
                <c:pt idx="190" formatCode="0.0">
                  <c:v>-3.1432798218000002</c:v>
                </c:pt>
                <c:pt idx="191" formatCode="0.0">
                  <c:v>-3.4814558777000002</c:v>
                </c:pt>
                <c:pt idx="192" formatCode="0.0">
                  <c:v>-3.7090998797000001</c:v>
                </c:pt>
                <c:pt idx="193" formatCode="0.0">
                  <c:v>-3.8326555698</c:v>
                </c:pt>
                <c:pt idx="194" formatCode="0.0">
                  <c:v>-3.5984349192999998</c:v>
                </c:pt>
                <c:pt idx="195" formatCode="0.0">
                  <c:v>-3.4257295645000001</c:v>
                </c:pt>
                <c:pt idx="196" formatCode="0.0">
                  <c:v>-3.0440769912999999</c:v>
                </c:pt>
                <c:pt idx="197" formatCode="0.0">
                  <c:v>-2.6938079683999998</c:v>
                </c:pt>
                <c:pt idx="198" formatCode="0.0">
                  <c:v>-2.2802023020000002</c:v>
                </c:pt>
                <c:pt idx="199" formatCode="0.0">
                  <c:v>-1.6887373952</c:v>
                </c:pt>
                <c:pt idx="200" formatCode="0.0">
                  <c:v>-1.0777977398</c:v>
                </c:pt>
                <c:pt idx="201" formatCode="0.0">
                  <c:v>-0.36695961100000002</c:v>
                </c:pt>
                <c:pt idx="202" formatCode="0.0">
                  <c:v>0.31395147439999999</c:v>
                </c:pt>
                <c:pt idx="203" formatCode="0.0">
                  <c:v>0.87723896779999999</c:v>
                </c:pt>
                <c:pt idx="204" formatCode="0.0">
                  <c:v>1.4187618621</c:v>
                </c:pt>
                <c:pt idx="205" formatCode="0.0">
                  <c:v>1.8431544102999999</c:v>
                </c:pt>
                <c:pt idx="206" formatCode="0.0">
                  <c:v>1.8962373146</c:v>
                </c:pt>
                <c:pt idx="207" formatCode="0.0">
                  <c:v>1.9842571703</c:v>
                </c:pt>
                <c:pt idx="208" formatCode="0.0">
                  <c:v>1.8505257459</c:v>
                </c:pt>
                <c:pt idx="209" formatCode="0.0">
                  <c:v>1.7837161149</c:v>
                </c:pt>
                <c:pt idx="210" formatCode="0.0">
                  <c:v>1.6718668688</c:v>
                </c:pt>
                <c:pt idx="211" formatCode="0.0">
                  <c:v>1.5306591464999999</c:v>
                </c:pt>
                <c:pt idx="212" formatCode="0.0">
                  <c:v>1.4247383417999999</c:v>
                </c:pt>
                <c:pt idx="213" formatCode="0.0">
                  <c:v>1.3161321883999999</c:v>
                </c:pt>
                <c:pt idx="214" formatCode="0.0">
                  <c:v>1.2731935864999999</c:v>
                </c:pt>
                <c:pt idx="215" formatCode="0.0">
                  <c:v>1.1249617166000001</c:v>
                </c:pt>
                <c:pt idx="216" formatCode="0.0">
                  <c:v>1.0216715444</c:v>
                </c:pt>
                <c:pt idx="217" formatCode="0.0">
                  <c:v>0.95990332599999995</c:v>
                </c:pt>
                <c:pt idx="218" formatCode="0.0">
                  <c:v>1.1366344806999999</c:v>
                </c:pt>
                <c:pt idx="219" formatCode="0.0">
                  <c:v>1.3824701604</c:v>
                </c:pt>
                <c:pt idx="220" formatCode="0.0">
                  <c:v>1.6477715255000001</c:v>
                </c:pt>
                <c:pt idx="221" formatCode="0.0">
                  <c:v>1.9537919176</c:v>
                </c:pt>
                <c:pt idx="222" formatCode="0.0">
                  <c:v>2.1760753611000001</c:v>
                </c:pt>
                <c:pt idx="223" formatCode="0.0">
                  <c:v>2.2856154751000002</c:v>
                </c:pt>
                <c:pt idx="224" formatCode="0.0">
                  <c:v>2.4646355739999999</c:v>
                </c:pt>
                <c:pt idx="225" formatCode="0.0">
                  <c:v>2.5407513482000001</c:v>
                </c:pt>
                <c:pt idx="226" formatCode="0.0">
                  <c:v>2.6628569643</c:v>
                </c:pt>
                <c:pt idx="227" formatCode="0.0">
                  <c:v>2.900960853</c:v>
                </c:pt>
                <c:pt idx="228" formatCode="0.0">
                  <c:v>3.0160007698000002</c:v>
                </c:pt>
                <c:pt idx="229" formatCode="0.0">
                  <c:v>3.1731328928</c:v>
                </c:pt>
                <c:pt idx="230" formatCode="0.0">
                  <c:v>3.3382791069</c:v>
                </c:pt>
                <c:pt idx="231" formatCode="0.0">
                  <c:v>3.3217663264000001</c:v>
                </c:pt>
                <c:pt idx="232" formatCode="0.0">
                  <c:v>3.4731892379999998</c:v>
                </c:pt>
                <c:pt idx="233" formatCode="0.0">
                  <c:v>3.4750782763000001</c:v>
                </c:pt>
                <c:pt idx="234" formatCode="0.0">
                  <c:v>3.5465717356000002</c:v>
                </c:pt>
                <c:pt idx="235" formatCode="0.0">
                  <c:v>3.5363611226999998</c:v>
                </c:pt>
                <c:pt idx="236" formatCode="0.0">
                  <c:v>3.4197866282999998</c:v>
                </c:pt>
                <c:pt idx="237" formatCode="0.0">
                  <c:v>3.4195516889999999</c:v>
                </c:pt>
                <c:pt idx="238" formatCode="0.0">
                  <c:v>3.3441854284999999</c:v>
                </c:pt>
                <c:pt idx="239" formatCode="0.0">
                  <c:v>3.1628008388</c:v>
                </c:pt>
                <c:pt idx="240" formatCode="0.0">
                  <c:v>2.9969219152000002</c:v>
                </c:pt>
                <c:pt idx="241" formatCode="0.0">
                  <c:v>2.893549412</c:v>
                </c:pt>
                <c:pt idx="242" formatCode="0.0">
                  <c:v>2.5983006962999999</c:v>
                </c:pt>
                <c:pt idx="243" formatCode="0.0">
                  <c:v>2.5007055201999999</c:v>
                </c:pt>
                <c:pt idx="244" formatCode="0.0">
                  <c:v>2.3015472552</c:v>
                </c:pt>
                <c:pt idx="245" formatCode="0.0">
                  <c:v>2.2154382297000002</c:v>
                </c:pt>
                <c:pt idx="246" formatCode="0.0">
                  <c:v>2.1206587189000001</c:v>
                </c:pt>
                <c:pt idx="247" formatCode="0.0">
                  <c:v>2.3035871440000002</c:v>
                </c:pt>
                <c:pt idx="248" formatCode="0.0">
                  <c:v>2.3753026846999998</c:v>
                </c:pt>
                <c:pt idx="249" formatCode="0.0">
                  <c:v>2.3018521710000002</c:v>
                </c:pt>
                <c:pt idx="250" formatCode="0.0">
                  <c:v>2.2765561766000002</c:v>
                </c:pt>
                <c:pt idx="251" formatCode="0.0">
                  <c:v>2.2752980258000002</c:v>
                </c:pt>
                <c:pt idx="252" formatCode="0.0">
                  <c:v>2.3761044734999999</c:v>
                </c:pt>
                <c:pt idx="253" formatCode="0.0">
                  <c:v>2.3880800715000001</c:v>
                </c:pt>
                <c:pt idx="254" formatCode="0.0">
                  <c:v>2.5842689410999999</c:v>
                </c:pt>
                <c:pt idx="255" formatCode="0.0">
                  <c:v>2.6504463183000002</c:v>
                </c:pt>
                <c:pt idx="256" formatCode="0.0">
                  <c:v>2.6795601824999999</c:v>
                </c:pt>
                <c:pt idx="257" formatCode="0.0">
                  <c:v>2.6382392312</c:v>
                </c:pt>
                <c:pt idx="258" formatCode="0.0">
                  <c:v>2.6000620370999998</c:v>
                </c:pt>
                <c:pt idx="259" formatCode="0.0">
                  <c:v>2.4846621636999999</c:v>
                </c:pt>
                <c:pt idx="260" formatCode="0.0">
                  <c:v>2.4515250866999998</c:v>
                </c:pt>
                <c:pt idx="261" formatCode="0.0">
                  <c:v>2.5634880383</c:v>
                </c:pt>
                <c:pt idx="262" formatCode="0.0">
                  <c:v>2.5444986257000002</c:v>
                </c:pt>
                <c:pt idx="263" formatCode="0.0">
                  <c:v>2.6097045162999999</c:v>
                </c:pt>
                <c:pt idx="264" formatCode="0.0">
                  <c:v>2.4618552949999999</c:v>
                </c:pt>
                <c:pt idx="265" formatCode="0.0">
                  <c:v>2.2608012570999998</c:v>
                </c:pt>
                <c:pt idx="266" formatCode="0.0">
                  <c:v>1.9429159729000001</c:v>
                </c:pt>
                <c:pt idx="267" formatCode="0.0">
                  <c:v>1.5575831734000001</c:v>
                </c:pt>
                <c:pt idx="268" formatCode="0.0">
                  <c:v>1.1763727978</c:v>
                </c:pt>
                <c:pt idx="269" formatCode="0.0">
                  <c:v>0.85946041100000004</c:v>
                </c:pt>
                <c:pt idx="270" formatCode="0.0">
                  <c:v>0.33395686299999999</c:v>
                </c:pt>
                <c:pt idx="271" formatCode="0.0">
                  <c:v>-0.6080907472</c:v>
                </c:pt>
                <c:pt idx="272" formatCode="0.0">
                  <c:v>-1.4025842433</c:v>
                </c:pt>
                <c:pt idx="273" formatCode="0.0">
                  <c:v>-2.3820026466000002</c:v>
                </c:pt>
                <c:pt idx="274" formatCode="0.0">
                  <c:v>-3.4542974312000001</c:v>
                </c:pt>
                <c:pt idx="275" formatCode="0.0">
                  <c:v>-4.7151252546000002</c:v>
                </c:pt>
                <c:pt idx="276" formatCode="0.0">
                  <c:v>-5.8774836198999996</c:v>
                </c:pt>
                <c:pt idx="277" formatCode="0.0">
                  <c:v>-7.0742852060999999</c:v>
                </c:pt>
                <c:pt idx="278" formatCode="0.0">
                  <c:v>-8.3234588445999993</c:v>
                </c:pt>
                <c:pt idx="279" formatCode="0.0">
                  <c:v>-9.4397105457000006</c:v>
                </c:pt>
                <c:pt idx="280" formatCode="0.0">
                  <c:v>-10.573210919599999</c:v>
                </c:pt>
                <c:pt idx="281" formatCode="0.0">
                  <c:v>-11.5783750526</c:v>
                </c:pt>
                <c:pt idx="282" formatCode="0.0">
                  <c:v>-12.2085065785</c:v>
                </c:pt>
                <c:pt idx="283" formatCode="0.0">
                  <c:v>-12.1538971402</c:v>
                </c:pt>
                <c:pt idx="284" formatCode="0.0">
                  <c:v>-12.2043553733</c:v>
                </c:pt>
                <c:pt idx="285" formatCode="0.0">
                  <c:v>-11.997461477</c:v>
                </c:pt>
                <c:pt idx="286" formatCode="0.0">
                  <c:v>-11.388348854</c:v>
                </c:pt>
                <c:pt idx="287" formatCode="0.0">
                  <c:v>-10.3254757857</c:v>
                </c:pt>
                <c:pt idx="288" formatCode="0.0">
                  <c:v>-9.1296357544000006</c:v>
                </c:pt>
                <c:pt idx="289" formatCode="0.0">
                  <c:v>-7.6293863783999996</c:v>
                </c:pt>
                <c:pt idx="290" formatCode="0.0">
                  <c:v>-5.8813239232000001</c:v>
                </c:pt>
                <c:pt idx="291" formatCode="0.0">
                  <c:v>-3.9850370464</c:v>
                </c:pt>
                <c:pt idx="292" formatCode="0.0">
                  <c:v>-1.9378073815000001</c:v>
                </c:pt>
                <c:pt idx="293" formatCode="0.0">
                  <c:v>-0.1210068349</c:v>
                </c:pt>
                <c:pt idx="294" formatCode="0.0">
                  <c:v>1.4846673554000001</c:v>
                </c:pt>
                <c:pt idx="295" formatCode="0.0">
                  <c:v>2.6730024088</c:v>
                </c:pt>
                <c:pt idx="296" formatCode="0.0">
                  <c:v>3.8375351954000001</c:v>
                </c:pt>
                <c:pt idx="297" formatCode="0.0">
                  <c:v>4.7930081722000004</c:v>
                </c:pt>
                <c:pt idx="298" formatCode="0.0">
                  <c:v>5.5323333846000002</c:v>
                </c:pt>
                <c:pt idx="299" formatCode="0.0">
                  <c:v>5.8319653931</c:v>
                </c:pt>
                <c:pt idx="300" formatCode="0.0">
                  <c:v>5.9697070359</c:v>
                </c:pt>
                <c:pt idx="301" formatCode="0.0">
                  <c:v>5.9559753917</c:v>
                </c:pt>
                <c:pt idx="302" formatCode="0.0">
                  <c:v>5.7258267687000002</c:v>
                </c:pt>
                <c:pt idx="303" formatCode="0.0">
                  <c:v>5.2430250007000003</c:v>
                </c:pt>
                <c:pt idx="304" formatCode="0.0">
                  <c:v>4.7100969312999998</c:v>
                </c:pt>
                <c:pt idx="305" formatCode="0.0">
                  <c:v>4.3334334872999998</c:v>
                </c:pt>
                <c:pt idx="306" formatCode="0.0">
                  <c:v>3.9850313994</c:v>
                </c:pt>
                <c:pt idx="307" formatCode="0.0">
                  <c:v>3.6761017443999999</c:v>
                </c:pt>
                <c:pt idx="308" formatCode="0.0">
                  <c:v>3.4857696269999998</c:v>
                </c:pt>
                <c:pt idx="309" formatCode="0.0">
                  <c:v>3.3722173656000001</c:v>
                </c:pt>
                <c:pt idx="310" formatCode="0.0">
                  <c:v>3.1521474899999999</c:v>
                </c:pt>
                <c:pt idx="311" formatCode="0.0">
                  <c:v>3.0698307811999999</c:v>
                </c:pt>
                <c:pt idx="312" formatCode="0.0">
                  <c:v>3.1558997017000001</c:v>
                </c:pt>
                <c:pt idx="313" formatCode="0.0">
                  <c:v>3.0499519842999998</c:v>
                </c:pt>
                <c:pt idx="314" formatCode="0.0">
                  <c:v>3.1071875601999999</c:v>
                </c:pt>
                <c:pt idx="315" formatCode="0.0">
                  <c:v>3.2664191918999999</c:v>
                </c:pt>
                <c:pt idx="316" formatCode="0.0">
                  <c:v>3.3927871165000001</c:v>
                </c:pt>
                <c:pt idx="317" formatCode="0.0">
                  <c:v>3.4315354215</c:v>
                </c:pt>
                <c:pt idx="318" formatCode="0.0">
                  <c:v>3.4139205767999998</c:v>
                </c:pt>
                <c:pt idx="319" formatCode="0.0">
                  <c:v>3.3951369302000001</c:v>
                </c:pt>
                <c:pt idx="320" formatCode="0.0">
                  <c:v>3.2552688744</c:v>
                </c:pt>
                <c:pt idx="321" formatCode="0.0">
                  <c:v>3.1452750078</c:v>
                </c:pt>
                <c:pt idx="322" formatCode="0.0">
                  <c:v>3.0469540862</c:v>
                </c:pt>
                <c:pt idx="323" formatCode="0.0">
                  <c:v>2.8782381827000001</c:v>
                </c:pt>
                <c:pt idx="324" formatCode="0.0">
                  <c:v>2.6269799359000001</c:v>
                </c:pt>
                <c:pt idx="325" formatCode="0.0">
                  <c:v>2.5658379307999999</c:v>
                </c:pt>
                <c:pt idx="326" formatCode="0.0">
                  <c:v>2.4109643578000002</c:v>
                </c:pt>
                <c:pt idx="327" formatCode="0.0">
                  <c:v>2.2017979155999998</c:v>
                </c:pt>
                <c:pt idx="328" formatCode="0.0">
                  <c:v>2.0406319556999999</c:v>
                </c:pt>
                <c:pt idx="329" formatCode="0.0">
                  <c:v>1.881538929</c:v>
                </c:pt>
                <c:pt idx="330" formatCode="0.0">
                  <c:v>1.8817398582</c:v>
                </c:pt>
                <c:pt idx="331" formatCode="0.0">
                  <c:v>1.9159525354</c:v>
                </c:pt>
                <c:pt idx="332" formatCode="0.0">
                  <c:v>1.9806402039</c:v>
                </c:pt>
                <c:pt idx="333" formatCode="0.0">
                  <c:v>1.9785391124</c:v>
                </c:pt>
                <c:pt idx="334" formatCode="0.0">
                  <c:v>1.9925409227999999</c:v>
                </c:pt>
                <c:pt idx="335" formatCode="0.0">
                  <c:v>2.0185200043</c:v>
                </c:pt>
                <c:pt idx="336" formatCode="0.0">
                  <c:v>2.066789016</c:v>
                </c:pt>
                <c:pt idx="337" formatCode="0.0">
                  <c:v>2.1348968551</c:v>
                </c:pt>
                <c:pt idx="338" formatCode="0.0">
                  <c:v>2.1712314888000002</c:v>
                </c:pt>
                <c:pt idx="339" formatCode="0.0">
                  <c:v>2.3131269288</c:v>
                </c:pt>
                <c:pt idx="340" formatCode="0.0">
                  <c:v>2.4560835769999998</c:v>
                </c:pt>
                <c:pt idx="341" formatCode="0.0">
                  <c:v>2.6443950036000001</c:v>
                </c:pt>
                <c:pt idx="342" formatCode="0.0">
                  <c:v>2.7232721913</c:v>
                </c:pt>
                <c:pt idx="343" formatCode="0.0">
                  <c:v>2.7413474189000002</c:v>
                </c:pt>
                <c:pt idx="344" formatCode="0.0">
                  <c:v>2.7904411244</c:v>
                </c:pt>
                <c:pt idx="345" formatCode="0.0">
                  <c:v>2.8927803506999998</c:v>
                </c:pt>
                <c:pt idx="346" formatCode="0.0">
                  <c:v>2.9843560863</c:v>
                </c:pt>
                <c:pt idx="347" formatCode="0.0">
                  <c:v>3.0478018123999999</c:v>
                </c:pt>
                <c:pt idx="348" formatCode="0.0">
                  <c:v>2.9939952051000001</c:v>
                </c:pt>
                <c:pt idx="349" formatCode="0.0">
                  <c:v>2.7446554187999999</c:v>
                </c:pt>
                <c:pt idx="350" formatCode="0.0">
                  <c:v>2.4676742800000002</c:v>
                </c:pt>
                <c:pt idx="351" formatCode="0.0">
                  <c:v>2.0796351979000001</c:v>
                </c:pt>
                <c:pt idx="352" formatCode="0.0">
                  <c:v>1.6391006991999999</c:v>
                </c:pt>
                <c:pt idx="353" formatCode="0.0">
                  <c:v>1.2340968621999999</c:v>
                </c:pt>
                <c:pt idx="354" formatCode="0.0">
                  <c:v>0.83347545320000005</c:v>
                </c:pt>
                <c:pt idx="355" formatCode="0.0">
                  <c:v>0.34739207970000002</c:v>
                </c:pt>
                <c:pt idx="356" formatCode="0.0">
                  <c:v>-0.13532332790000001</c:v>
                </c:pt>
                <c:pt idx="357" formatCode="0.0">
                  <c:v>-0.77443000829999997</c:v>
                </c:pt>
                <c:pt idx="358" formatCode="0.0">
                  <c:v>-1.4242516286</c:v>
                </c:pt>
                <c:pt idx="359" formatCode="0.0">
                  <c:v>-1.9109508246</c:v>
                </c:pt>
                <c:pt idx="360" formatCode="0.0">
                  <c:v>-2.3210554756000001</c:v>
                </c:pt>
                <c:pt idx="361" formatCode="0.0">
                  <c:v>-2.6784467773</c:v>
                </c:pt>
                <c:pt idx="362" formatCode="0.0">
                  <c:v>-2.8208818826000002</c:v>
                </c:pt>
                <c:pt idx="363" formatCode="0.0">
                  <c:v>-2.9332946938000002</c:v>
                </c:pt>
                <c:pt idx="364" formatCode="0.0">
                  <c:v>-2.9391853621999999</c:v>
                </c:pt>
                <c:pt idx="365" formatCode="0.0">
                  <c:v>-3.0278982875999998</c:v>
                </c:pt>
                <c:pt idx="366" formatCode="0.0">
                  <c:v>-3.1001344419999999</c:v>
                </c:pt>
                <c:pt idx="367" formatCode="0.0">
                  <c:v>-3.0029704706999998</c:v>
                </c:pt>
                <c:pt idx="368" formatCode="0.0">
                  <c:v>-2.8813974796999999</c:v>
                </c:pt>
                <c:pt idx="369" formatCode="0.0">
                  <c:v>-2.6192675821</c:v>
                </c:pt>
                <c:pt idx="370" formatCode="0.0">
                  <c:v>-2.1736029935999999</c:v>
                </c:pt>
                <c:pt idx="371" formatCode="0.0">
                  <c:v>-1.9264198006</c:v>
                </c:pt>
                <c:pt idx="372" formatCode="0.0">
                  <c:v>-1.6634690088999999</c:v>
                </c:pt>
                <c:pt idx="373" formatCode="0.0">
                  <c:v>-1.1674713998999999</c:v>
                </c:pt>
                <c:pt idx="374" formatCode="0.0">
                  <c:v>-0.91860216809999995</c:v>
                </c:pt>
                <c:pt idx="375" formatCode="0.0">
                  <c:v>-0.53583895240000001</c:v>
                </c:pt>
                <c:pt idx="376" formatCode="0.0">
                  <c:v>-0.25630370089999999</c:v>
                </c:pt>
                <c:pt idx="377" formatCode="0.0">
                  <c:v>7.6731279400000005E-2</c:v>
                </c:pt>
                <c:pt idx="378" formatCode="0.0">
                  <c:v>0.34390141079999997</c:v>
                </c:pt>
                <c:pt idx="379" formatCode="0.0">
                  <c:v>0.55078104569999997</c:v>
                </c:pt>
                <c:pt idx="380" formatCode="0.0">
                  <c:v>0.8343670701</c:v>
                </c:pt>
                <c:pt idx="381" formatCode="0.0">
                  <c:v>1.1772256655</c:v>
                </c:pt>
                <c:pt idx="382" formatCode="0.0">
                  <c:v>1.361667183</c:v>
                </c:pt>
                <c:pt idx="383" formatCode="0.0">
                  <c:v>1.6347215257000001</c:v>
                </c:pt>
                <c:pt idx="384" formatCode="0.0">
                  <c:v>1.9493342285999999</c:v>
                </c:pt>
                <c:pt idx="385" formatCode="0.0">
                  <c:v>2.0732954602000002</c:v>
                </c:pt>
                <c:pt idx="386" formatCode="0.0">
                  <c:v>2.3865801480000002</c:v>
                </c:pt>
                <c:pt idx="387" formatCode="0.0">
                  <c:v>2.4350877948999998</c:v>
                </c:pt>
                <c:pt idx="388" formatCode="0.0">
                  <c:v>2.5450607223000001</c:v>
                </c:pt>
                <c:pt idx="389" formatCode="0.0">
                  <c:v>2.6796713845000002</c:v>
                </c:pt>
                <c:pt idx="390" formatCode="0.0">
                  <c:v>2.9891111807000001</c:v>
                </c:pt>
                <c:pt idx="391" formatCode="0.0">
                  <c:v>3.2845457848000001</c:v>
                </c:pt>
                <c:pt idx="392" formatCode="0.0">
                  <c:v>3.3205630000999999</c:v>
                </c:pt>
                <c:pt idx="393" formatCode="0.0">
                  <c:v>3.2642611783</c:v>
                </c:pt>
                <c:pt idx="394" formatCode="0.00">
                  <c:v>3.1809164015000002</c:v>
                </c:pt>
                <c:pt idx="395" formatCode="0.0">
                  <c:v>3.0617413470999999</c:v>
                </c:pt>
                <c:pt idx="396" formatCode="0.0">
                  <c:v>2.8520570327999999</c:v>
                </c:pt>
                <c:pt idx="397" formatCode="0.0">
                  <c:v>2.6281005783000002</c:v>
                </c:pt>
                <c:pt idx="398" formatCode="0.0">
                  <c:v>2.1693208478999999</c:v>
                </c:pt>
                <c:pt idx="399" formatCode="0.0">
                  <c:v>1.9601062525999999</c:v>
                </c:pt>
                <c:pt idx="400" formatCode="0.0">
                  <c:v>1.6749099824</c:v>
                </c:pt>
                <c:pt idx="401" formatCode="0.0">
                  <c:v>1.2992938646000001</c:v>
                </c:pt>
                <c:pt idx="402" formatCode="0.0">
                  <c:v>0.8338631111</c:v>
                </c:pt>
                <c:pt idx="403" formatCode="0.0">
                  <c:v>0.34781505439999999</c:v>
                </c:pt>
                <c:pt idx="404" formatCode="0.0">
                  <c:v>-3.2364836000000001E-2</c:v>
                </c:pt>
                <c:pt idx="405" formatCode="0.0">
                  <c:v>-0.36522046940000003</c:v>
                </c:pt>
                <c:pt idx="406" formatCode="0.0">
                  <c:v>-0.67103003770000003</c:v>
                </c:pt>
                <c:pt idx="407" formatCode="0.0">
                  <c:v>-0.95084983700000003</c:v>
                </c:pt>
                <c:pt idx="408" formatCode="0.0">
                  <c:v>-1.0916718045</c:v>
                </c:pt>
                <c:pt idx="409" formatCode="0.0">
                  <c:v>-1.5394526272</c:v>
                </c:pt>
                <c:pt idx="410" formatCode="0.0">
                  <c:v>-2.8782848517000001</c:v>
                </c:pt>
                <c:pt idx="411" formatCode="0.0">
                  <c:v>-4.167747887</c:v>
                </c:pt>
                <c:pt idx="412" formatCode="0.0">
                  <c:v>-4.9985848981999998</c:v>
                </c:pt>
                <c:pt idx="413" formatCode="0.0">
                  <c:v>-5.4495831381000004</c:v>
                </c:pt>
                <c:pt idx="414" formatCode="0.0">
                  <c:v>-5.8989975519</c:v>
                </c:pt>
                <c:pt idx="415" formatCode="0.0">
                  <c:v>-6.3560965947000003</c:v>
                </c:pt>
                <c:pt idx="416" formatCode="0.0">
                  <c:v>-6.5847237974999997</c:v>
                </c:pt>
                <c:pt idx="417" formatCode="0.0">
                  <c:v>-6.8717208358999997</c:v>
                </c:pt>
                <c:pt idx="418" formatCode="0.0">
                  <c:v>-7.0269719559999997</c:v>
                </c:pt>
                <c:pt idx="419" formatCode="0.0">
                  <c:v>-7.0239190262999998</c:v>
                </c:pt>
                <c:pt idx="420" formatCode="0.0">
                  <c:v>-7.4032236734000003</c:v>
                </c:pt>
                <c:pt idx="421" formatCode="0.0">
                  <c:v>-6.9314658629999997</c:v>
                </c:pt>
                <c:pt idx="422" formatCode="0.0">
                  <c:v>-4.3395590102000003</c:v>
                </c:pt>
                <c:pt idx="423" formatCode="0.0">
                  <c:v>-1.9236447392</c:v>
                </c:pt>
                <c:pt idx="424" formatCode="0.0">
                  <c:v>-0.31362258279999999</c:v>
                </c:pt>
                <c:pt idx="425" formatCode="0.0">
                  <c:v>0.73640990959999997</c:v>
                </c:pt>
                <c:pt idx="426" formatCode="0.0">
                  <c:v>1.6762268358000001</c:v>
                </c:pt>
                <c:pt idx="427" formatCode="0.0">
                  <c:v>2.616656356</c:v>
                </c:pt>
                <c:pt idx="428" formatCode="0.0">
                  <c:v>3.4181075717999998</c:v>
                </c:pt>
                <c:pt idx="429" formatCode="0.0">
                  <c:v>4.3126483958000001</c:v>
                </c:pt>
                <c:pt idx="430" formatCode="0.0">
                  <c:v>4.9450496112</c:v>
                </c:pt>
                <c:pt idx="431" formatCode="0.0">
                  <c:v>5.3875217666999999</c:v>
                </c:pt>
                <c:pt idx="432" formatCode="0.0">
                  <c:v>6.4720705423</c:v>
                </c:pt>
                <c:pt idx="433" formatCode="0.0">
                  <c:v>6.7942637571000004</c:v>
                </c:pt>
                <c:pt idx="434" formatCode="0.0">
                  <c:v>5.8299766966000002</c:v>
                </c:pt>
                <c:pt idx="435" formatCode="0.0">
                  <c:v>4.9895020887000001</c:v>
                </c:pt>
                <c:pt idx="436" formatCode="0.0">
                  <c:v>4.5614595551999999</c:v>
                </c:pt>
                <c:pt idx="437" formatCode="0.0">
                  <c:v>4.3668175960999998</c:v>
                </c:pt>
                <c:pt idx="438" formatCode="0.0">
                  <c:v>4.2721733426000004</c:v>
                </c:pt>
                <c:pt idx="439" formatCode="0.0">
                  <c:v>4.3690207704999997</c:v>
                </c:pt>
                <c:pt idx="440" formatCode="0.0">
                  <c:v>4.2634600397</c:v>
                </c:pt>
                <c:pt idx="441" formatCode="0.0">
                  <c:v>4.0048403415999996</c:v>
                </c:pt>
                <c:pt idx="442" formatCode="0.0">
                  <c:v>3.8468923174</c:v>
                </c:pt>
                <c:pt idx="443" formatCode="0.0">
                  <c:v>3.6196787854000001</c:v>
                </c:pt>
                <c:pt idx="562" formatCode="0.00">
                  <c:v>#N/A</c:v>
                </c:pt>
              </c:numCache>
              <c:extLst/>
            </c:numRef>
          </c:val>
          <c:smooth val="0"/>
          <c:extLst xmlns:c15="http://schemas.microsoft.com/office/drawing/2012/chart">
            <c:ext xmlns:c16="http://schemas.microsoft.com/office/drawing/2014/chart" uri="{C3380CC4-5D6E-409C-BE32-E72D297353CC}">
              <c16:uniqueId val="{00000001-EF4D-44DA-BD7C-541D97C7BD48}"/>
            </c:ext>
          </c:extLst>
        </c:ser>
        <c:ser>
          <c:idx val="1"/>
          <c:order val="2"/>
          <c:tx>
            <c:strRef>
              <c:f>TIPRONSA!$T$2</c:f>
              <c:strCache>
                <c:ptCount val="1"/>
                <c:pt idx="0">
                  <c:v>3.6%</c:v>
                </c:pt>
              </c:strCache>
            </c:strRef>
          </c:tx>
          <c:marker>
            <c:symbol val="none"/>
          </c:marker>
          <c:dLbls>
            <c:dLbl>
              <c:idx val="76"/>
              <c:layout>
                <c:manualLayout>
                  <c:x val="0.55153395380903136"/>
                  <c:y val="4.65178096757044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EF4D-44DA-BD7C-541D97C7BD48}"/>
                </c:ext>
              </c:extLst>
            </c:dLbl>
            <c:dLbl>
              <c:idx val="78"/>
              <c:layout>
                <c:manualLayout>
                  <c:x val="0.55297024014707563"/>
                  <c:y val="-1.32908027644869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EF4D-44DA-BD7C-541D97C7BD48}"/>
                </c:ext>
              </c:extLst>
            </c:dLbl>
            <c:dLbl>
              <c:idx val="250"/>
              <c:layout>
                <c:manualLayout>
                  <c:x val="-4.5351473922902494E-2"/>
                  <c:y val="6.53594771241830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EF4D-44DA-BD7C-541D97C7BD48}"/>
                </c:ext>
              </c:extLst>
            </c:dLbl>
            <c:dLbl>
              <c:idx val="288"/>
              <c:layout>
                <c:manualLayout>
                  <c:x val="-1.0532644804980346E-16"/>
                  <c:y val="8.639021796916533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EF4D-44DA-BD7C-541D97C7BD48}"/>
                </c:ext>
              </c:extLst>
            </c:dLbl>
            <c:dLbl>
              <c:idx val="329"/>
              <c:layout>
                <c:manualLayout>
                  <c:x val="9.9206349206349201E-3"/>
                  <c:y val="-5.55555555555555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EF4D-44DA-BD7C-541D97C7BD48}"/>
                </c:ext>
              </c:extLst>
            </c:dLbl>
            <c:dLbl>
              <c:idx val="337"/>
              <c:layout>
                <c:manualLayout>
                  <c:x val="-1.0532644804980346E-16"/>
                  <c:y val="-5.9808612440191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EF4D-44DA-BD7C-541D97C7BD48}"/>
                </c:ext>
              </c:extLst>
            </c:dLbl>
            <c:spPr>
              <a:noFill/>
              <a:ln>
                <a:noFill/>
              </a:ln>
              <a:effectLst/>
            </c:spPr>
            <c:txPr>
              <a:bodyPr wrap="square" lIns="38100" tIns="19050" rIns="38100" bIns="19050" anchor="ctr">
                <a:spAutoFit/>
              </a:bodyPr>
              <a:lstStyle/>
              <a:p>
                <a:pPr>
                  <a:defRPr sz="2000">
                    <a:solidFill>
                      <a:srgbClr val="183863"/>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(TIPRONSA!$A$3:$A$4,TIPRONSA!$A$6:$A$566)</c:f>
              <c:numCache>
                <c:formatCode>mmm\-yy</c:formatCode>
                <c:ptCount val="563"/>
                <c:pt idx="0">
                  <c:v>31413</c:v>
                </c:pt>
                <c:pt idx="1">
                  <c:v>31444</c:v>
                </c:pt>
                <c:pt idx="2">
                  <c:v>31503</c:v>
                </c:pt>
                <c:pt idx="3">
                  <c:v>31533</c:v>
                </c:pt>
                <c:pt idx="4">
                  <c:v>31564</c:v>
                </c:pt>
                <c:pt idx="5">
                  <c:v>31594</c:v>
                </c:pt>
                <c:pt idx="6">
                  <c:v>31625</c:v>
                </c:pt>
                <c:pt idx="7">
                  <c:v>31656</c:v>
                </c:pt>
                <c:pt idx="8">
                  <c:v>31686</c:v>
                </c:pt>
                <c:pt idx="9">
                  <c:v>31717</c:v>
                </c:pt>
                <c:pt idx="10">
                  <c:v>31747</c:v>
                </c:pt>
                <c:pt idx="11">
                  <c:v>31778</c:v>
                </c:pt>
                <c:pt idx="12">
                  <c:v>31809</c:v>
                </c:pt>
                <c:pt idx="13">
                  <c:v>31837</c:v>
                </c:pt>
                <c:pt idx="14">
                  <c:v>31868</c:v>
                </c:pt>
                <c:pt idx="15">
                  <c:v>31898</c:v>
                </c:pt>
                <c:pt idx="16">
                  <c:v>31929</c:v>
                </c:pt>
                <c:pt idx="17">
                  <c:v>31959</c:v>
                </c:pt>
                <c:pt idx="18">
                  <c:v>31990</c:v>
                </c:pt>
                <c:pt idx="19">
                  <c:v>32021</c:v>
                </c:pt>
                <c:pt idx="20">
                  <c:v>32051</c:v>
                </c:pt>
                <c:pt idx="21">
                  <c:v>32082</c:v>
                </c:pt>
                <c:pt idx="22">
                  <c:v>32112</c:v>
                </c:pt>
                <c:pt idx="23">
                  <c:v>32143</c:v>
                </c:pt>
                <c:pt idx="24">
                  <c:v>32174</c:v>
                </c:pt>
                <c:pt idx="25">
                  <c:v>32203</c:v>
                </c:pt>
                <c:pt idx="26">
                  <c:v>32234</c:v>
                </c:pt>
                <c:pt idx="27">
                  <c:v>32264</c:v>
                </c:pt>
                <c:pt idx="28">
                  <c:v>32295</c:v>
                </c:pt>
                <c:pt idx="29">
                  <c:v>32325</c:v>
                </c:pt>
                <c:pt idx="30">
                  <c:v>32356</c:v>
                </c:pt>
                <c:pt idx="31">
                  <c:v>32387</c:v>
                </c:pt>
                <c:pt idx="32">
                  <c:v>32417</c:v>
                </c:pt>
                <c:pt idx="33">
                  <c:v>32448</c:v>
                </c:pt>
                <c:pt idx="34">
                  <c:v>32478</c:v>
                </c:pt>
                <c:pt idx="35">
                  <c:v>32509</c:v>
                </c:pt>
                <c:pt idx="36">
                  <c:v>32540</c:v>
                </c:pt>
                <c:pt idx="37">
                  <c:v>32568</c:v>
                </c:pt>
                <c:pt idx="38">
                  <c:v>32599</c:v>
                </c:pt>
                <c:pt idx="39">
                  <c:v>32629</c:v>
                </c:pt>
                <c:pt idx="40">
                  <c:v>32660</c:v>
                </c:pt>
                <c:pt idx="41">
                  <c:v>32690</c:v>
                </c:pt>
                <c:pt idx="42">
                  <c:v>32721</c:v>
                </c:pt>
                <c:pt idx="43">
                  <c:v>32752</c:v>
                </c:pt>
                <c:pt idx="44">
                  <c:v>32782</c:v>
                </c:pt>
                <c:pt idx="45">
                  <c:v>32813</c:v>
                </c:pt>
                <c:pt idx="46">
                  <c:v>32843</c:v>
                </c:pt>
                <c:pt idx="47">
                  <c:v>32874</c:v>
                </c:pt>
                <c:pt idx="48">
                  <c:v>32905</c:v>
                </c:pt>
                <c:pt idx="49">
                  <c:v>32933</c:v>
                </c:pt>
                <c:pt idx="50">
                  <c:v>32964</c:v>
                </c:pt>
                <c:pt idx="51">
                  <c:v>32994</c:v>
                </c:pt>
                <c:pt idx="52">
                  <c:v>33025</c:v>
                </c:pt>
                <c:pt idx="53">
                  <c:v>33055</c:v>
                </c:pt>
                <c:pt idx="54">
                  <c:v>33086</c:v>
                </c:pt>
                <c:pt idx="55">
                  <c:v>33117</c:v>
                </c:pt>
                <c:pt idx="56">
                  <c:v>33147</c:v>
                </c:pt>
                <c:pt idx="57">
                  <c:v>33178</c:v>
                </c:pt>
                <c:pt idx="58">
                  <c:v>33208</c:v>
                </c:pt>
                <c:pt idx="59">
                  <c:v>33239</c:v>
                </c:pt>
                <c:pt idx="60">
                  <c:v>33270</c:v>
                </c:pt>
                <c:pt idx="61">
                  <c:v>33298</c:v>
                </c:pt>
                <c:pt idx="62">
                  <c:v>33329</c:v>
                </c:pt>
                <c:pt idx="63">
                  <c:v>33359</c:v>
                </c:pt>
                <c:pt idx="64">
                  <c:v>33390</c:v>
                </c:pt>
                <c:pt idx="65">
                  <c:v>33420</c:v>
                </c:pt>
                <c:pt idx="66">
                  <c:v>33451</c:v>
                </c:pt>
                <c:pt idx="67">
                  <c:v>33482</c:v>
                </c:pt>
                <c:pt idx="68">
                  <c:v>33512</c:v>
                </c:pt>
                <c:pt idx="69">
                  <c:v>33543</c:v>
                </c:pt>
                <c:pt idx="70">
                  <c:v>33573</c:v>
                </c:pt>
                <c:pt idx="71">
                  <c:v>33604</c:v>
                </c:pt>
                <c:pt idx="72">
                  <c:v>33635</c:v>
                </c:pt>
                <c:pt idx="73">
                  <c:v>33664</c:v>
                </c:pt>
                <c:pt idx="74">
                  <c:v>33695</c:v>
                </c:pt>
                <c:pt idx="75">
                  <c:v>33725</c:v>
                </c:pt>
                <c:pt idx="76">
                  <c:v>33756</c:v>
                </c:pt>
                <c:pt idx="77">
                  <c:v>33786</c:v>
                </c:pt>
                <c:pt idx="78">
                  <c:v>33817</c:v>
                </c:pt>
                <c:pt idx="79">
                  <c:v>33848</c:v>
                </c:pt>
                <c:pt idx="80">
                  <c:v>33878</c:v>
                </c:pt>
                <c:pt idx="81">
                  <c:v>33909</c:v>
                </c:pt>
                <c:pt idx="82">
                  <c:v>33939</c:v>
                </c:pt>
                <c:pt idx="83">
                  <c:v>33970</c:v>
                </c:pt>
                <c:pt idx="84">
                  <c:v>34001</c:v>
                </c:pt>
                <c:pt idx="85">
                  <c:v>34029</c:v>
                </c:pt>
                <c:pt idx="86">
                  <c:v>34060</c:v>
                </c:pt>
                <c:pt idx="87">
                  <c:v>34090</c:v>
                </c:pt>
                <c:pt idx="88">
                  <c:v>34121</c:v>
                </c:pt>
                <c:pt idx="89">
                  <c:v>34151</c:v>
                </c:pt>
                <c:pt idx="90">
                  <c:v>34182</c:v>
                </c:pt>
                <c:pt idx="91">
                  <c:v>34213</c:v>
                </c:pt>
                <c:pt idx="92">
                  <c:v>34243</c:v>
                </c:pt>
                <c:pt idx="93">
                  <c:v>34274</c:v>
                </c:pt>
                <c:pt idx="94">
                  <c:v>34304</c:v>
                </c:pt>
                <c:pt idx="95">
                  <c:v>34335</c:v>
                </c:pt>
                <c:pt idx="96">
                  <c:v>34366</c:v>
                </c:pt>
                <c:pt idx="97">
                  <c:v>34394</c:v>
                </c:pt>
                <c:pt idx="98">
                  <c:v>34425</c:v>
                </c:pt>
                <c:pt idx="99">
                  <c:v>34455</c:v>
                </c:pt>
                <c:pt idx="100">
                  <c:v>34486</c:v>
                </c:pt>
                <c:pt idx="101">
                  <c:v>34516</c:v>
                </c:pt>
                <c:pt idx="102">
                  <c:v>34547</c:v>
                </c:pt>
                <c:pt idx="103">
                  <c:v>34578</c:v>
                </c:pt>
                <c:pt idx="104">
                  <c:v>34608</c:v>
                </c:pt>
                <c:pt idx="105">
                  <c:v>34639</c:v>
                </c:pt>
                <c:pt idx="106">
                  <c:v>34669</c:v>
                </c:pt>
                <c:pt idx="107">
                  <c:v>34700</c:v>
                </c:pt>
                <c:pt idx="108">
                  <c:v>34731</c:v>
                </c:pt>
                <c:pt idx="109">
                  <c:v>34759</c:v>
                </c:pt>
                <c:pt idx="110">
                  <c:v>34790</c:v>
                </c:pt>
                <c:pt idx="111">
                  <c:v>34820</c:v>
                </c:pt>
                <c:pt idx="112">
                  <c:v>34851</c:v>
                </c:pt>
                <c:pt idx="113">
                  <c:v>34881</c:v>
                </c:pt>
                <c:pt idx="114">
                  <c:v>34912</c:v>
                </c:pt>
                <c:pt idx="115">
                  <c:v>34943</c:v>
                </c:pt>
                <c:pt idx="116">
                  <c:v>34973</c:v>
                </c:pt>
                <c:pt idx="117">
                  <c:v>35004</c:v>
                </c:pt>
                <c:pt idx="118">
                  <c:v>35034</c:v>
                </c:pt>
                <c:pt idx="119">
                  <c:v>35065</c:v>
                </c:pt>
                <c:pt idx="120">
                  <c:v>35096</c:v>
                </c:pt>
                <c:pt idx="121">
                  <c:v>35125</c:v>
                </c:pt>
                <c:pt idx="122">
                  <c:v>35156</c:v>
                </c:pt>
                <c:pt idx="123">
                  <c:v>35186</c:v>
                </c:pt>
                <c:pt idx="124">
                  <c:v>35217</c:v>
                </c:pt>
                <c:pt idx="125">
                  <c:v>35247</c:v>
                </c:pt>
                <c:pt idx="126">
                  <c:v>35278</c:v>
                </c:pt>
                <c:pt idx="127">
                  <c:v>35309</c:v>
                </c:pt>
                <c:pt idx="128">
                  <c:v>35339</c:v>
                </c:pt>
                <c:pt idx="129">
                  <c:v>35370</c:v>
                </c:pt>
                <c:pt idx="130">
                  <c:v>35400</c:v>
                </c:pt>
                <c:pt idx="131">
                  <c:v>35431</c:v>
                </c:pt>
                <c:pt idx="132">
                  <c:v>35462</c:v>
                </c:pt>
                <c:pt idx="133">
                  <c:v>35490</c:v>
                </c:pt>
                <c:pt idx="134">
                  <c:v>35521</c:v>
                </c:pt>
                <c:pt idx="135">
                  <c:v>35551</c:v>
                </c:pt>
                <c:pt idx="136">
                  <c:v>35582</c:v>
                </c:pt>
                <c:pt idx="137">
                  <c:v>35612</c:v>
                </c:pt>
                <c:pt idx="138">
                  <c:v>35643</c:v>
                </c:pt>
                <c:pt idx="139">
                  <c:v>35674</c:v>
                </c:pt>
                <c:pt idx="140">
                  <c:v>35704</c:v>
                </c:pt>
                <c:pt idx="141">
                  <c:v>35735</c:v>
                </c:pt>
                <c:pt idx="142">
                  <c:v>35765</c:v>
                </c:pt>
                <c:pt idx="143">
                  <c:v>35796</c:v>
                </c:pt>
                <c:pt idx="144">
                  <c:v>35827</c:v>
                </c:pt>
                <c:pt idx="145">
                  <c:v>35855</c:v>
                </c:pt>
                <c:pt idx="146">
                  <c:v>35886</c:v>
                </c:pt>
                <c:pt idx="147">
                  <c:v>35916</c:v>
                </c:pt>
                <c:pt idx="148">
                  <c:v>35947</c:v>
                </c:pt>
                <c:pt idx="149">
                  <c:v>35977</c:v>
                </c:pt>
                <c:pt idx="150">
                  <c:v>36008</c:v>
                </c:pt>
                <c:pt idx="151">
                  <c:v>36039</c:v>
                </c:pt>
                <c:pt idx="152">
                  <c:v>36069</c:v>
                </c:pt>
                <c:pt idx="153">
                  <c:v>36100</c:v>
                </c:pt>
                <c:pt idx="154">
                  <c:v>36130</c:v>
                </c:pt>
                <c:pt idx="155">
                  <c:v>36161</c:v>
                </c:pt>
                <c:pt idx="156">
                  <c:v>36192</c:v>
                </c:pt>
                <c:pt idx="157">
                  <c:v>36220</c:v>
                </c:pt>
                <c:pt idx="158">
                  <c:v>36251</c:v>
                </c:pt>
                <c:pt idx="159">
                  <c:v>36281</c:v>
                </c:pt>
                <c:pt idx="160">
                  <c:v>36312</c:v>
                </c:pt>
                <c:pt idx="161">
                  <c:v>36342</c:v>
                </c:pt>
                <c:pt idx="162">
                  <c:v>36373</c:v>
                </c:pt>
                <c:pt idx="163">
                  <c:v>36404</c:v>
                </c:pt>
                <c:pt idx="164">
                  <c:v>36434</c:v>
                </c:pt>
                <c:pt idx="165">
                  <c:v>36465</c:v>
                </c:pt>
                <c:pt idx="166">
                  <c:v>36495</c:v>
                </c:pt>
                <c:pt idx="167">
                  <c:v>36526</c:v>
                </c:pt>
                <c:pt idx="168">
                  <c:v>36557</c:v>
                </c:pt>
                <c:pt idx="169">
                  <c:v>36586</c:v>
                </c:pt>
                <c:pt idx="170">
                  <c:v>36617</c:v>
                </c:pt>
                <c:pt idx="171">
                  <c:v>36647</c:v>
                </c:pt>
                <c:pt idx="172">
                  <c:v>36678</c:v>
                </c:pt>
                <c:pt idx="173">
                  <c:v>36708</c:v>
                </c:pt>
                <c:pt idx="174">
                  <c:v>36739</c:v>
                </c:pt>
                <c:pt idx="175">
                  <c:v>36770</c:v>
                </c:pt>
                <c:pt idx="176">
                  <c:v>36800</c:v>
                </c:pt>
                <c:pt idx="177">
                  <c:v>36831</c:v>
                </c:pt>
                <c:pt idx="178">
                  <c:v>36861</c:v>
                </c:pt>
                <c:pt idx="179">
                  <c:v>36892</c:v>
                </c:pt>
                <c:pt idx="180">
                  <c:v>36923</c:v>
                </c:pt>
                <c:pt idx="181">
                  <c:v>36951</c:v>
                </c:pt>
                <c:pt idx="182">
                  <c:v>36982</c:v>
                </c:pt>
                <c:pt idx="183">
                  <c:v>37012</c:v>
                </c:pt>
                <c:pt idx="184">
                  <c:v>37043</c:v>
                </c:pt>
                <c:pt idx="185">
                  <c:v>37073</c:v>
                </c:pt>
                <c:pt idx="186">
                  <c:v>37104</c:v>
                </c:pt>
                <c:pt idx="187">
                  <c:v>37135</c:v>
                </c:pt>
                <c:pt idx="188">
                  <c:v>37165</c:v>
                </c:pt>
                <c:pt idx="189">
                  <c:v>37196</c:v>
                </c:pt>
                <c:pt idx="190">
                  <c:v>37226</c:v>
                </c:pt>
                <c:pt idx="191">
                  <c:v>37257</c:v>
                </c:pt>
                <c:pt idx="192">
                  <c:v>37288</c:v>
                </c:pt>
                <c:pt idx="193">
                  <c:v>37316</c:v>
                </c:pt>
                <c:pt idx="194">
                  <c:v>37347</c:v>
                </c:pt>
                <c:pt idx="195">
                  <c:v>37377</c:v>
                </c:pt>
                <c:pt idx="196">
                  <c:v>37408</c:v>
                </c:pt>
                <c:pt idx="197">
                  <c:v>37438</c:v>
                </c:pt>
                <c:pt idx="198">
                  <c:v>37469</c:v>
                </c:pt>
                <c:pt idx="199">
                  <c:v>37500</c:v>
                </c:pt>
                <c:pt idx="200">
                  <c:v>37530</c:v>
                </c:pt>
                <c:pt idx="201">
                  <c:v>37561</c:v>
                </c:pt>
                <c:pt idx="202">
                  <c:v>37591</c:v>
                </c:pt>
                <c:pt idx="203">
                  <c:v>37622</c:v>
                </c:pt>
                <c:pt idx="204">
                  <c:v>37653</c:v>
                </c:pt>
                <c:pt idx="205">
                  <c:v>37681</c:v>
                </c:pt>
                <c:pt idx="206">
                  <c:v>37712</c:v>
                </c:pt>
                <c:pt idx="207">
                  <c:v>37742</c:v>
                </c:pt>
                <c:pt idx="208">
                  <c:v>37773</c:v>
                </c:pt>
                <c:pt idx="209">
                  <c:v>37803</c:v>
                </c:pt>
                <c:pt idx="210">
                  <c:v>37834</c:v>
                </c:pt>
                <c:pt idx="211">
                  <c:v>37865</c:v>
                </c:pt>
                <c:pt idx="212">
                  <c:v>37895</c:v>
                </c:pt>
                <c:pt idx="213">
                  <c:v>37926</c:v>
                </c:pt>
                <c:pt idx="214">
                  <c:v>37956</c:v>
                </c:pt>
                <c:pt idx="215">
                  <c:v>37987</c:v>
                </c:pt>
                <c:pt idx="216">
                  <c:v>38018</c:v>
                </c:pt>
                <c:pt idx="217">
                  <c:v>38047</c:v>
                </c:pt>
                <c:pt idx="218">
                  <c:v>38078</c:v>
                </c:pt>
                <c:pt idx="219">
                  <c:v>38108</c:v>
                </c:pt>
                <c:pt idx="220">
                  <c:v>38139</c:v>
                </c:pt>
                <c:pt idx="221">
                  <c:v>38169</c:v>
                </c:pt>
                <c:pt idx="222">
                  <c:v>38200</c:v>
                </c:pt>
                <c:pt idx="223">
                  <c:v>38231</c:v>
                </c:pt>
                <c:pt idx="224">
                  <c:v>38261</c:v>
                </c:pt>
                <c:pt idx="225">
                  <c:v>38292</c:v>
                </c:pt>
                <c:pt idx="226">
                  <c:v>38322</c:v>
                </c:pt>
                <c:pt idx="227">
                  <c:v>38353</c:v>
                </c:pt>
                <c:pt idx="228">
                  <c:v>38384</c:v>
                </c:pt>
                <c:pt idx="229">
                  <c:v>38412</c:v>
                </c:pt>
                <c:pt idx="230">
                  <c:v>38443</c:v>
                </c:pt>
                <c:pt idx="231">
                  <c:v>38473</c:v>
                </c:pt>
                <c:pt idx="232">
                  <c:v>38504</c:v>
                </c:pt>
                <c:pt idx="233">
                  <c:v>38534</c:v>
                </c:pt>
                <c:pt idx="234">
                  <c:v>38565</c:v>
                </c:pt>
                <c:pt idx="235">
                  <c:v>38596</c:v>
                </c:pt>
                <c:pt idx="236">
                  <c:v>38626</c:v>
                </c:pt>
                <c:pt idx="237">
                  <c:v>38657</c:v>
                </c:pt>
                <c:pt idx="238">
                  <c:v>38687</c:v>
                </c:pt>
                <c:pt idx="239">
                  <c:v>38718</c:v>
                </c:pt>
                <c:pt idx="240">
                  <c:v>38749</c:v>
                </c:pt>
                <c:pt idx="241">
                  <c:v>38777</c:v>
                </c:pt>
                <c:pt idx="242">
                  <c:v>38808</c:v>
                </c:pt>
                <c:pt idx="243">
                  <c:v>38838</c:v>
                </c:pt>
                <c:pt idx="244">
                  <c:v>38869</c:v>
                </c:pt>
                <c:pt idx="245">
                  <c:v>38899</c:v>
                </c:pt>
                <c:pt idx="246">
                  <c:v>38930</c:v>
                </c:pt>
                <c:pt idx="247">
                  <c:v>38961</c:v>
                </c:pt>
                <c:pt idx="248">
                  <c:v>38991</c:v>
                </c:pt>
                <c:pt idx="249">
                  <c:v>39022</c:v>
                </c:pt>
                <c:pt idx="250">
                  <c:v>39052</c:v>
                </c:pt>
                <c:pt idx="251">
                  <c:v>39083</c:v>
                </c:pt>
                <c:pt idx="252">
                  <c:v>39114</c:v>
                </c:pt>
                <c:pt idx="253">
                  <c:v>39142</c:v>
                </c:pt>
                <c:pt idx="254">
                  <c:v>39173</c:v>
                </c:pt>
                <c:pt idx="255">
                  <c:v>39203</c:v>
                </c:pt>
                <c:pt idx="256">
                  <c:v>39234</c:v>
                </c:pt>
                <c:pt idx="257">
                  <c:v>39264</c:v>
                </c:pt>
                <c:pt idx="258">
                  <c:v>39295</c:v>
                </c:pt>
                <c:pt idx="259">
                  <c:v>39326</c:v>
                </c:pt>
                <c:pt idx="260">
                  <c:v>39356</c:v>
                </c:pt>
                <c:pt idx="261">
                  <c:v>39387</c:v>
                </c:pt>
                <c:pt idx="262">
                  <c:v>39417</c:v>
                </c:pt>
                <c:pt idx="263">
                  <c:v>39448</c:v>
                </c:pt>
                <c:pt idx="264">
                  <c:v>39479</c:v>
                </c:pt>
                <c:pt idx="265">
                  <c:v>39508</c:v>
                </c:pt>
                <c:pt idx="266">
                  <c:v>39539</c:v>
                </c:pt>
                <c:pt idx="267">
                  <c:v>39569</c:v>
                </c:pt>
                <c:pt idx="268">
                  <c:v>39600</c:v>
                </c:pt>
                <c:pt idx="269">
                  <c:v>39630</c:v>
                </c:pt>
                <c:pt idx="270">
                  <c:v>39661</c:v>
                </c:pt>
                <c:pt idx="271">
                  <c:v>39692</c:v>
                </c:pt>
                <c:pt idx="272">
                  <c:v>39722</c:v>
                </c:pt>
                <c:pt idx="273">
                  <c:v>39753</c:v>
                </c:pt>
                <c:pt idx="274">
                  <c:v>39783</c:v>
                </c:pt>
                <c:pt idx="275">
                  <c:v>39814</c:v>
                </c:pt>
                <c:pt idx="276">
                  <c:v>39845</c:v>
                </c:pt>
                <c:pt idx="277">
                  <c:v>39873</c:v>
                </c:pt>
                <c:pt idx="278">
                  <c:v>39904</c:v>
                </c:pt>
                <c:pt idx="279">
                  <c:v>39934</c:v>
                </c:pt>
                <c:pt idx="280">
                  <c:v>39965</c:v>
                </c:pt>
                <c:pt idx="281">
                  <c:v>39995</c:v>
                </c:pt>
                <c:pt idx="282">
                  <c:v>40026</c:v>
                </c:pt>
                <c:pt idx="283">
                  <c:v>40057</c:v>
                </c:pt>
                <c:pt idx="284">
                  <c:v>40087</c:v>
                </c:pt>
                <c:pt idx="285">
                  <c:v>40118</c:v>
                </c:pt>
                <c:pt idx="286">
                  <c:v>40148</c:v>
                </c:pt>
                <c:pt idx="287">
                  <c:v>40179</c:v>
                </c:pt>
                <c:pt idx="288">
                  <c:v>40210</c:v>
                </c:pt>
                <c:pt idx="289">
                  <c:v>40238</c:v>
                </c:pt>
                <c:pt idx="290">
                  <c:v>40269</c:v>
                </c:pt>
                <c:pt idx="291">
                  <c:v>40299</c:v>
                </c:pt>
                <c:pt idx="292">
                  <c:v>40330</c:v>
                </c:pt>
                <c:pt idx="293">
                  <c:v>40360</c:v>
                </c:pt>
                <c:pt idx="294">
                  <c:v>40391</c:v>
                </c:pt>
                <c:pt idx="295">
                  <c:v>40422</c:v>
                </c:pt>
                <c:pt idx="296">
                  <c:v>40452</c:v>
                </c:pt>
                <c:pt idx="297">
                  <c:v>40483</c:v>
                </c:pt>
                <c:pt idx="298">
                  <c:v>40513</c:v>
                </c:pt>
                <c:pt idx="299">
                  <c:v>40544</c:v>
                </c:pt>
                <c:pt idx="300">
                  <c:v>40575</c:v>
                </c:pt>
                <c:pt idx="301">
                  <c:v>40603</c:v>
                </c:pt>
                <c:pt idx="302">
                  <c:v>40634</c:v>
                </c:pt>
                <c:pt idx="303">
                  <c:v>40664</c:v>
                </c:pt>
                <c:pt idx="304">
                  <c:v>40695</c:v>
                </c:pt>
                <c:pt idx="305">
                  <c:v>40725</c:v>
                </c:pt>
                <c:pt idx="306">
                  <c:v>40756</c:v>
                </c:pt>
                <c:pt idx="307">
                  <c:v>40787</c:v>
                </c:pt>
                <c:pt idx="308">
                  <c:v>40817</c:v>
                </c:pt>
                <c:pt idx="309">
                  <c:v>40848</c:v>
                </c:pt>
                <c:pt idx="310">
                  <c:v>40878</c:v>
                </c:pt>
                <c:pt idx="311">
                  <c:v>40909</c:v>
                </c:pt>
                <c:pt idx="312">
                  <c:v>40940</c:v>
                </c:pt>
                <c:pt idx="313">
                  <c:v>40969</c:v>
                </c:pt>
                <c:pt idx="314">
                  <c:v>41000</c:v>
                </c:pt>
                <c:pt idx="315">
                  <c:v>41030</c:v>
                </c:pt>
                <c:pt idx="316">
                  <c:v>41061</c:v>
                </c:pt>
                <c:pt idx="317">
                  <c:v>41091</c:v>
                </c:pt>
                <c:pt idx="318">
                  <c:v>41122</c:v>
                </c:pt>
                <c:pt idx="319">
                  <c:v>41153</c:v>
                </c:pt>
                <c:pt idx="320">
                  <c:v>41183</c:v>
                </c:pt>
                <c:pt idx="321">
                  <c:v>41214</c:v>
                </c:pt>
                <c:pt idx="322">
                  <c:v>41244</c:v>
                </c:pt>
                <c:pt idx="323">
                  <c:v>41275</c:v>
                </c:pt>
                <c:pt idx="324">
                  <c:v>41306</c:v>
                </c:pt>
                <c:pt idx="325">
                  <c:v>41334</c:v>
                </c:pt>
                <c:pt idx="326">
                  <c:v>41365</c:v>
                </c:pt>
                <c:pt idx="327">
                  <c:v>41395</c:v>
                </c:pt>
                <c:pt idx="328">
                  <c:v>41426</c:v>
                </c:pt>
                <c:pt idx="329">
                  <c:v>41456</c:v>
                </c:pt>
                <c:pt idx="330">
                  <c:v>41487</c:v>
                </c:pt>
                <c:pt idx="331">
                  <c:v>41518</c:v>
                </c:pt>
                <c:pt idx="332">
                  <c:v>41548</c:v>
                </c:pt>
                <c:pt idx="333">
                  <c:v>41579</c:v>
                </c:pt>
                <c:pt idx="334">
                  <c:v>41609</c:v>
                </c:pt>
                <c:pt idx="335">
                  <c:v>41640</c:v>
                </c:pt>
                <c:pt idx="336">
                  <c:v>41671</c:v>
                </c:pt>
                <c:pt idx="337">
                  <c:v>41699</c:v>
                </c:pt>
                <c:pt idx="338">
                  <c:v>41730</c:v>
                </c:pt>
                <c:pt idx="339">
                  <c:v>41760</c:v>
                </c:pt>
                <c:pt idx="340">
                  <c:v>41791</c:v>
                </c:pt>
                <c:pt idx="341">
                  <c:v>41821</c:v>
                </c:pt>
                <c:pt idx="342">
                  <c:v>41852</c:v>
                </c:pt>
                <c:pt idx="343">
                  <c:v>41883</c:v>
                </c:pt>
                <c:pt idx="344">
                  <c:v>41913</c:v>
                </c:pt>
                <c:pt idx="345">
                  <c:v>41944</c:v>
                </c:pt>
                <c:pt idx="346">
                  <c:v>41974</c:v>
                </c:pt>
                <c:pt idx="347">
                  <c:v>42005</c:v>
                </c:pt>
                <c:pt idx="348">
                  <c:v>42036</c:v>
                </c:pt>
                <c:pt idx="349">
                  <c:v>42064</c:v>
                </c:pt>
                <c:pt idx="350">
                  <c:v>42095</c:v>
                </c:pt>
                <c:pt idx="351">
                  <c:v>42125</c:v>
                </c:pt>
                <c:pt idx="352">
                  <c:v>42156</c:v>
                </c:pt>
                <c:pt idx="353">
                  <c:v>42186</c:v>
                </c:pt>
                <c:pt idx="354">
                  <c:v>42217</c:v>
                </c:pt>
                <c:pt idx="355">
                  <c:v>42248</c:v>
                </c:pt>
                <c:pt idx="356">
                  <c:v>42278</c:v>
                </c:pt>
                <c:pt idx="357">
                  <c:v>42309</c:v>
                </c:pt>
                <c:pt idx="358">
                  <c:v>42339</c:v>
                </c:pt>
                <c:pt idx="359">
                  <c:v>42370</c:v>
                </c:pt>
                <c:pt idx="360">
                  <c:v>42401</c:v>
                </c:pt>
                <c:pt idx="361">
                  <c:v>42430</c:v>
                </c:pt>
                <c:pt idx="362">
                  <c:v>42461</c:v>
                </c:pt>
                <c:pt idx="363">
                  <c:v>42491</c:v>
                </c:pt>
                <c:pt idx="364">
                  <c:v>42522</c:v>
                </c:pt>
                <c:pt idx="365">
                  <c:v>42552</c:v>
                </c:pt>
                <c:pt idx="366">
                  <c:v>42583</c:v>
                </c:pt>
                <c:pt idx="367">
                  <c:v>42614</c:v>
                </c:pt>
                <c:pt idx="368">
                  <c:v>42644</c:v>
                </c:pt>
                <c:pt idx="369">
                  <c:v>42675</c:v>
                </c:pt>
                <c:pt idx="370">
                  <c:v>42705</c:v>
                </c:pt>
                <c:pt idx="371">
                  <c:v>42736</c:v>
                </c:pt>
                <c:pt idx="372">
                  <c:v>42767</c:v>
                </c:pt>
                <c:pt idx="373">
                  <c:v>42795</c:v>
                </c:pt>
                <c:pt idx="374">
                  <c:v>42826</c:v>
                </c:pt>
                <c:pt idx="375">
                  <c:v>42856</c:v>
                </c:pt>
                <c:pt idx="376">
                  <c:v>42887</c:v>
                </c:pt>
                <c:pt idx="377">
                  <c:v>42917</c:v>
                </c:pt>
                <c:pt idx="378">
                  <c:v>42948</c:v>
                </c:pt>
                <c:pt idx="379">
                  <c:v>42979</c:v>
                </c:pt>
                <c:pt idx="380">
                  <c:v>43009</c:v>
                </c:pt>
                <c:pt idx="381">
                  <c:v>43040</c:v>
                </c:pt>
                <c:pt idx="382">
                  <c:v>43070</c:v>
                </c:pt>
                <c:pt idx="383">
                  <c:v>43101</c:v>
                </c:pt>
                <c:pt idx="384">
                  <c:v>43132</c:v>
                </c:pt>
                <c:pt idx="385">
                  <c:v>43160</c:v>
                </c:pt>
                <c:pt idx="386">
                  <c:v>43191</c:v>
                </c:pt>
                <c:pt idx="387">
                  <c:v>43221</c:v>
                </c:pt>
                <c:pt idx="388">
                  <c:v>43252</c:v>
                </c:pt>
                <c:pt idx="389">
                  <c:v>43282</c:v>
                </c:pt>
                <c:pt idx="390">
                  <c:v>43313</c:v>
                </c:pt>
                <c:pt idx="391">
                  <c:v>43344</c:v>
                </c:pt>
                <c:pt idx="392">
                  <c:v>43374</c:v>
                </c:pt>
                <c:pt idx="393">
                  <c:v>43405</c:v>
                </c:pt>
                <c:pt idx="394">
                  <c:v>43435</c:v>
                </c:pt>
                <c:pt idx="395">
                  <c:v>43466</c:v>
                </c:pt>
                <c:pt idx="396">
                  <c:v>43497</c:v>
                </c:pt>
                <c:pt idx="397">
                  <c:v>43525</c:v>
                </c:pt>
                <c:pt idx="398">
                  <c:v>43556</c:v>
                </c:pt>
                <c:pt idx="399">
                  <c:v>43586</c:v>
                </c:pt>
                <c:pt idx="400">
                  <c:v>43617</c:v>
                </c:pt>
                <c:pt idx="401">
                  <c:v>43647</c:v>
                </c:pt>
                <c:pt idx="402">
                  <c:v>43678</c:v>
                </c:pt>
                <c:pt idx="403">
                  <c:v>43709</c:v>
                </c:pt>
                <c:pt idx="404">
                  <c:v>43739</c:v>
                </c:pt>
                <c:pt idx="405">
                  <c:v>43770</c:v>
                </c:pt>
                <c:pt idx="406">
                  <c:v>43800</c:v>
                </c:pt>
                <c:pt idx="407">
                  <c:v>43831</c:v>
                </c:pt>
                <c:pt idx="408">
                  <c:v>43862</c:v>
                </c:pt>
                <c:pt idx="409">
                  <c:v>43891</c:v>
                </c:pt>
                <c:pt idx="410">
                  <c:v>43922</c:v>
                </c:pt>
                <c:pt idx="411">
                  <c:v>43952</c:v>
                </c:pt>
                <c:pt idx="412">
                  <c:v>43983</c:v>
                </c:pt>
                <c:pt idx="413">
                  <c:v>44013</c:v>
                </c:pt>
                <c:pt idx="414">
                  <c:v>44044</c:v>
                </c:pt>
                <c:pt idx="415">
                  <c:v>44075</c:v>
                </c:pt>
                <c:pt idx="416">
                  <c:v>44105</c:v>
                </c:pt>
                <c:pt idx="417">
                  <c:v>44136</c:v>
                </c:pt>
                <c:pt idx="418">
                  <c:v>44166</c:v>
                </c:pt>
                <c:pt idx="419">
                  <c:v>44197</c:v>
                </c:pt>
                <c:pt idx="420">
                  <c:v>44228</c:v>
                </c:pt>
                <c:pt idx="421">
                  <c:v>44256</c:v>
                </c:pt>
                <c:pt idx="422">
                  <c:v>44287</c:v>
                </c:pt>
                <c:pt idx="423">
                  <c:v>44317</c:v>
                </c:pt>
                <c:pt idx="424">
                  <c:v>44348</c:v>
                </c:pt>
                <c:pt idx="425">
                  <c:v>44378</c:v>
                </c:pt>
                <c:pt idx="426">
                  <c:v>44409</c:v>
                </c:pt>
                <c:pt idx="427">
                  <c:v>44440</c:v>
                </c:pt>
                <c:pt idx="428">
                  <c:v>44470</c:v>
                </c:pt>
                <c:pt idx="429">
                  <c:v>44501</c:v>
                </c:pt>
                <c:pt idx="430">
                  <c:v>44531</c:v>
                </c:pt>
                <c:pt idx="431">
                  <c:v>44562</c:v>
                </c:pt>
                <c:pt idx="432">
                  <c:v>44593</c:v>
                </c:pt>
                <c:pt idx="433">
                  <c:v>44621</c:v>
                </c:pt>
                <c:pt idx="434">
                  <c:v>44652</c:v>
                </c:pt>
                <c:pt idx="435">
                  <c:v>44682</c:v>
                </c:pt>
                <c:pt idx="436">
                  <c:v>44713</c:v>
                </c:pt>
                <c:pt idx="437">
                  <c:v>44743</c:v>
                </c:pt>
                <c:pt idx="438">
                  <c:v>44774</c:v>
                </c:pt>
                <c:pt idx="439">
                  <c:v>44805</c:v>
                </c:pt>
                <c:pt idx="440">
                  <c:v>44835</c:v>
                </c:pt>
                <c:pt idx="441">
                  <c:v>44866</c:v>
                </c:pt>
                <c:pt idx="442">
                  <c:v>44896</c:v>
                </c:pt>
                <c:pt idx="443">
                  <c:v>44927</c:v>
                </c:pt>
                <c:pt idx="444">
                  <c:v>44958</c:v>
                </c:pt>
                <c:pt idx="445">
                  <c:v>44986</c:v>
                </c:pt>
                <c:pt idx="446">
                  <c:v>45017</c:v>
                </c:pt>
                <c:pt idx="447">
                  <c:v>45047</c:v>
                </c:pt>
                <c:pt idx="448">
                  <c:v>45078</c:v>
                </c:pt>
                <c:pt idx="449">
                  <c:v>45108</c:v>
                </c:pt>
                <c:pt idx="450">
                  <c:v>45139</c:v>
                </c:pt>
                <c:pt idx="451">
                  <c:v>45170</c:v>
                </c:pt>
                <c:pt idx="452">
                  <c:v>45200</c:v>
                </c:pt>
                <c:pt idx="453">
                  <c:v>45231</c:v>
                </c:pt>
                <c:pt idx="454">
                  <c:v>45261</c:v>
                </c:pt>
                <c:pt idx="455">
                  <c:v>45292</c:v>
                </c:pt>
                <c:pt idx="456">
                  <c:v>45323</c:v>
                </c:pt>
                <c:pt idx="457">
                  <c:v>45352</c:v>
                </c:pt>
                <c:pt idx="458">
                  <c:v>45383</c:v>
                </c:pt>
                <c:pt idx="459">
                  <c:v>45413</c:v>
                </c:pt>
                <c:pt idx="460">
                  <c:v>45444</c:v>
                </c:pt>
                <c:pt idx="461">
                  <c:v>45474</c:v>
                </c:pt>
                <c:pt idx="462">
                  <c:v>45505</c:v>
                </c:pt>
                <c:pt idx="463">
                  <c:v>45536</c:v>
                </c:pt>
                <c:pt idx="464">
                  <c:v>45566</c:v>
                </c:pt>
                <c:pt idx="465">
                  <c:v>45597</c:v>
                </c:pt>
                <c:pt idx="466">
                  <c:v>45627</c:v>
                </c:pt>
                <c:pt idx="467">
                  <c:v>45658</c:v>
                </c:pt>
                <c:pt idx="468">
                  <c:v>45689</c:v>
                </c:pt>
                <c:pt idx="469">
                  <c:v>45717</c:v>
                </c:pt>
                <c:pt idx="470">
                  <c:v>45748</c:v>
                </c:pt>
                <c:pt idx="471">
                  <c:v>45778</c:v>
                </c:pt>
                <c:pt idx="472">
                  <c:v>45809</c:v>
                </c:pt>
                <c:pt idx="473">
                  <c:v>45839</c:v>
                </c:pt>
                <c:pt idx="474">
                  <c:v>45870</c:v>
                </c:pt>
                <c:pt idx="475">
                  <c:v>45901</c:v>
                </c:pt>
                <c:pt idx="476">
                  <c:v>45931</c:v>
                </c:pt>
                <c:pt idx="477">
                  <c:v>45962</c:v>
                </c:pt>
                <c:pt idx="478">
                  <c:v>45992</c:v>
                </c:pt>
                <c:pt idx="479">
                  <c:v>46023</c:v>
                </c:pt>
                <c:pt idx="480">
                  <c:v>46054</c:v>
                </c:pt>
                <c:pt idx="481">
                  <c:v>46082</c:v>
                </c:pt>
                <c:pt idx="482">
                  <c:v>46113</c:v>
                </c:pt>
                <c:pt idx="483">
                  <c:v>46143</c:v>
                </c:pt>
                <c:pt idx="484">
                  <c:v>46174</c:v>
                </c:pt>
                <c:pt idx="485">
                  <c:v>46204</c:v>
                </c:pt>
                <c:pt idx="486">
                  <c:v>46235</c:v>
                </c:pt>
                <c:pt idx="487">
                  <c:v>46266</c:v>
                </c:pt>
                <c:pt idx="488">
                  <c:v>46296</c:v>
                </c:pt>
                <c:pt idx="489">
                  <c:v>46327</c:v>
                </c:pt>
                <c:pt idx="490">
                  <c:v>46357</c:v>
                </c:pt>
                <c:pt idx="491">
                  <c:v>46388</c:v>
                </c:pt>
                <c:pt idx="492">
                  <c:v>46419</c:v>
                </c:pt>
                <c:pt idx="493">
                  <c:v>46447</c:v>
                </c:pt>
                <c:pt idx="494">
                  <c:v>46478</c:v>
                </c:pt>
                <c:pt idx="495">
                  <c:v>46508</c:v>
                </c:pt>
                <c:pt idx="496">
                  <c:v>46539</c:v>
                </c:pt>
                <c:pt idx="497">
                  <c:v>46569</c:v>
                </c:pt>
                <c:pt idx="498">
                  <c:v>46600</c:v>
                </c:pt>
                <c:pt idx="499">
                  <c:v>46631</c:v>
                </c:pt>
                <c:pt idx="500">
                  <c:v>46661</c:v>
                </c:pt>
                <c:pt idx="501">
                  <c:v>46692</c:v>
                </c:pt>
                <c:pt idx="502">
                  <c:v>46722</c:v>
                </c:pt>
                <c:pt idx="503">
                  <c:v>46753</c:v>
                </c:pt>
                <c:pt idx="504">
                  <c:v>46784</c:v>
                </c:pt>
                <c:pt idx="505">
                  <c:v>46813</c:v>
                </c:pt>
                <c:pt idx="506">
                  <c:v>46844</c:v>
                </c:pt>
                <c:pt idx="507">
                  <c:v>46874</c:v>
                </c:pt>
                <c:pt idx="508">
                  <c:v>46905</c:v>
                </c:pt>
                <c:pt idx="509">
                  <c:v>46935</c:v>
                </c:pt>
                <c:pt idx="510">
                  <c:v>46966</c:v>
                </c:pt>
                <c:pt idx="511">
                  <c:v>46997</c:v>
                </c:pt>
                <c:pt idx="512">
                  <c:v>47027</c:v>
                </c:pt>
                <c:pt idx="513">
                  <c:v>47058</c:v>
                </c:pt>
                <c:pt idx="514">
                  <c:v>47088</c:v>
                </c:pt>
                <c:pt idx="515">
                  <c:v>47119</c:v>
                </c:pt>
                <c:pt idx="516">
                  <c:v>47150</c:v>
                </c:pt>
                <c:pt idx="517">
                  <c:v>47178</c:v>
                </c:pt>
                <c:pt idx="518">
                  <c:v>47209</c:v>
                </c:pt>
                <c:pt idx="519">
                  <c:v>47239</c:v>
                </c:pt>
                <c:pt idx="520">
                  <c:v>47270</c:v>
                </c:pt>
                <c:pt idx="521">
                  <c:v>47300</c:v>
                </c:pt>
                <c:pt idx="522">
                  <c:v>47331</c:v>
                </c:pt>
                <c:pt idx="523">
                  <c:v>47362</c:v>
                </c:pt>
                <c:pt idx="524">
                  <c:v>47392</c:v>
                </c:pt>
                <c:pt idx="525">
                  <c:v>47423</c:v>
                </c:pt>
                <c:pt idx="526">
                  <c:v>47453</c:v>
                </c:pt>
                <c:pt idx="527">
                  <c:v>47484</c:v>
                </c:pt>
                <c:pt idx="528">
                  <c:v>47515</c:v>
                </c:pt>
                <c:pt idx="529">
                  <c:v>47543</c:v>
                </c:pt>
                <c:pt idx="530">
                  <c:v>47574</c:v>
                </c:pt>
                <c:pt idx="531">
                  <c:v>47604</c:v>
                </c:pt>
                <c:pt idx="532">
                  <c:v>47635</c:v>
                </c:pt>
                <c:pt idx="533">
                  <c:v>47665</c:v>
                </c:pt>
                <c:pt idx="534">
                  <c:v>47696</c:v>
                </c:pt>
                <c:pt idx="535">
                  <c:v>47727</c:v>
                </c:pt>
                <c:pt idx="536">
                  <c:v>47757</c:v>
                </c:pt>
                <c:pt idx="537">
                  <c:v>47788</c:v>
                </c:pt>
                <c:pt idx="538">
                  <c:v>47818</c:v>
                </c:pt>
                <c:pt idx="539">
                  <c:v>47849</c:v>
                </c:pt>
                <c:pt idx="540">
                  <c:v>47880</c:v>
                </c:pt>
                <c:pt idx="541">
                  <c:v>47908</c:v>
                </c:pt>
                <c:pt idx="542">
                  <c:v>47939</c:v>
                </c:pt>
                <c:pt idx="543">
                  <c:v>47969</c:v>
                </c:pt>
                <c:pt idx="544">
                  <c:v>48000</c:v>
                </c:pt>
                <c:pt idx="545">
                  <c:v>48030</c:v>
                </c:pt>
                <c:pt idx="546">
                  <c:v>48061</c:v>
                </c:pt>
                <c:pt idx="547">
                  <c:v>48092</c:v>
                </c:pt>
                <c:pt idx="548">
                  <c:v>48122</c:v>
                </c:pt>
                <c:pt idx="549">
                  <c:v>48153</c:v>
                </c:pt>
                <c:pt idx="550">
                  <c:v>48183</c:v>
                </c:pt>
                <c:pt idx="551">
                  <c:v>48214</c:v>
                </c:pt>
                <c:pt idx="552">
                  <c:v>48245</c:v>
                </c:pt>
                <c:pt idx="553">
                  <c:v>48274</c:v>
                </c:pt>
                <c:pt idx="554">
                  <c:v>48305</c:v>
                </c:pt>
                <c:pt idx="555">
                  <c:v>48335</c:v>
                </c:pt>
                <c:pt idx="556">
                  <c:v>48366</c:v>
                </c:pt>
                <c:pt idx="557">
                  <c:v>48396</c:v>
                </c:pt>
                <c:pt idx="558">
                  <c:v>48427</c:v>
                </c:pt>
                <c:pt idx="559">
                  <c:v>48458</c:v>
                </c:pt>
                <c:pt idx="560">
                  <c:v>48488</c:v>
                </c:pt>
                <c:pt idx="561">
                  <c:v>48519</c:v>
                </c:pt>
                <c:pt idx="562">
                  <c:v>48549</c:v>
                </c:pt>
              </c:numCache>
              <c:extLst/>
            </c:numRef>
          </c:cat>
          <c:val>
            <c:numRef>
              <c:f>(TIPRONSA!$T$3:$T$4,TIPRONSA!$T$6:$T$566)</c:f>
              <c:numCache>
                <c:formatCode>General</c:formatCode>
                <c:ptCount val="563"/>
                <c:pt idx="2" formatCode="0.0">
                  <c:v>#N/A</c:v>
                </c:pt>
                <c:pt idx="3" formatCode="0.0">
                  <c:v>#N/A</c:v>
                </c:pt>
                <c:pt idx="4" formatCode="0.0">
                  <c:v>#N/A</c:v>
                </c:pt>
                <c:pt idx="5" formatCode="0.0">
                  <c:v>#N/A</c:v>
                </c:pt>
                <c:pt idx="6" formatCode="0.0">
                  <c:v>#N/A</c:v>
                </c:pt>
                <c:pt idx="7" formatCode="0.0">
                  <c:v>#N/A</c:v>
                </c:pt>
                <c:pt idx="8" formatCode="0.0">
                  <c:v>#N/A</c:v>
                </c:pt>
                <c:pt idx="9" formatCode="0.0">
                  <c:v>#N/A</c:v>
                </c:pt>
                <c:pt idx="10" formatCode="0.0">
                  <c:v>#N/A</c:v>
                </c:pt>
                <c:pt idx="11" formatCode="0.0">
                  <c:v>#N/A</c:v>
                </c:pt>
                <c:pt idx="12" formatCode="0.0">
                  <c:v>#N/A</c:v>
                </c:pt>
                <c:pt idx="13" formatCode="0.0">
                  <c:v>#N/A</c:v>
                </c:pt>
                <c:pt idx="14" formatCode="0.0">
                  <c:v>#N/A</c:v>
                </c:pt>
                <c:pt idx="15" formatCode="0.0">
                  <c:v>#N/A</c:v>
                </c:pt>
                <c:pt idx="16" formatCode="0.0">
                  <c:v>#N/A</c:v>
                </c:pt>
                <c:pt idx="17" formatCode="0.0">
                  <c:v>#N/A</c:v>
                </c:pt>
                <c:pt idx="18" formatCode="0.0">
                  <c:v>#N/A</c:v>
                </c:pt>
                <c:pt idx="19" formatCode="0.0">
                  <c:v>#N/A</c:v>
                </c:pt>
                <c:pt idx="20" formatCode="0.0">
                  <c:v>#N/A</c:v>
                </c:pt>
                <c:pt idx="21" formatCode="0.0">
                  <c:v>#N/A</c:v>
                </c:pt>
                <c:pt idx="22" formatCode="0.0">
                  <c:v>#N/A</c:v>
                </c:pt>
                <c:pt idx="23" formatCode="0.0">
                  <c:v>#N/A</c:v>
                </c:pt>
                <c:pt idx="24" formatCode="0.0">
                  <c:v>#N/A</c:v>
                </c:pt>
                <c:pt idx="25" formatCode="0.0">
                  <c:v>#N/A</c:v>
                </c:pt>
                <c:pt idx="26" formatCode="0.0">
                  <c:v>#N/A</c:v>
                </c:pt>
                <c:pt idx="27" formatCode="0.0">
                  <c:v>#N/A</c:v>
                </c:pt>
                <c:pt idx="28" formatCode="0.0">
                  <c:v>#N/A</c:v>
                </c:pt>
                <c:pt idx="29" formatCode="0.0">
                  <c:v>#N/A</c:v>
                </c:pt>
                <c:pt idx="30" formatCode="0.0">
                  <c:v>#N/A</c:v>
                </c:pt>
                <c:pt idx="31" formatCode="0.0">
                  <c:v>#N/A</c:v>
                </c:pt>
                <c:pt idx="32" formatCode="0.0">
                  <c:v>#N/A</c:v>
                </c:pt>
                <c:pt idx="33" formatCode="0.0">
                  <c:v>#N/A</c:v>
                </c:pt>
                <c:pt idx="34" formatCode="0.0">
                  <c:v>#N/A</c:v>
                </c:pt>
                <c:pt idx="35" formatCode="0.0">
                  <c:v>#N/A</c:v>
                </c:pt>
                <c:pt idx="36" formatCode="0.0">
                  <c:v>#N/A</c:v>
                </c:pt>
                <c:pt idx="37" formatCode="0.0">
                  <c:v>#N/A</c:v>
                </c:pt>
                <c:pt idx="38" formatCode="0.0">
                  <c:v>#N/A</c:v>
                </c:pt>
                <c:pt idx="39" formatCode="0.0">
                  <c:v>#N/A</c:v>
                </c:pt>
                <c:pt idx="40" formatCode="0.0">
                  <c:v>#N/A</c:v>
                </c:pt>
                <c:pt idx="41" formatCode="0.0">
                  <c:v>#N/A</c:v>
                </c:pt>
                <c:pt idx="42" formatCode="0.0">
                  <c:v>#N/A</c:v>
                </c:pt>
                <c:pt idx="43" formatCode="0.0">
                  <c:v>#N/A</c:v>
                </c:pt>
                <c:pt idx="44" formatCode="0.0">
                  <c:v>#N/A</c:v>
                </c:pt>
                <c:pt idx="45" formatCode="0.0">
                  <c:v>#N/A</c:v>
                </c:pt>
                <c:pt idx="46" formatCode="0.0">
                  <c:v>#N/A</c:v>
                </c:pt>
                <c:pt idx="47" formatCode="0.0">
                  <c:v>#N/A</c:v>
                </c:pt>
                <c:pt idx="48" formatCode="0.0">
                  <c:v>#N/A</c:v>
                </c:pt>
                <c:pt idx="49" formatCode="0.0">
                  <c:v>#N/A</c:v>
                </c:pt>
                <c:pt idx="50" formatCode="0.0">
                  <c:v>#N/A</c:v>
                </c:pt>
                <c:pt idx="51" formatCode="0.0">
                  <c:v>#N/A</c:v>
                </c:pt>
                <c:pt idx="52" formatCode="0.0">
                  <c:v>#N/A</c:v>
                </c:pt>
                <c:pt idx="53" formatCode="0.0">
                  <c:v>#N/A</c:v>
                </c:pt>
                <c:pt idx="54" formatCode="0.0">
                  <c:v>#N/A</c:v>
                </c:pt>
                <c:pt idx="55" formatCode="0.0">
                  <c:v>#N/A</c:v>
                </c:pt>
                <c:pt idx="56" formatCode="0.0">
                  <c:v>#N/A</c:v>
                </c:pt>
                <c:pt idx="57" formatCode="0.0">
                  <c:v>#N/A</c:v>
                </c:pt>
                <c:pt idx="58" formatCode="0.0">
                  <c:v>#N/A</c:v>
                </c:pt>
                <c:pt idx="59" formatCode="0.0">
                  <c:v>#N/A</c:v>
                </c:pt>
                <c:pt idx="60" formatCode="0.0">
                  <c:v>#N/A</c:v>
                </c:pt>
                <c:pt idx="61" formatCode="0.0">
                  <c:v>#N/A</c:v>
                </c:pt>
                <c:pt idx="62" formatCode="0.0">
                  <c:v>#N/A</c:v>
                </c:pt>
                <c:pt idx="63" formatCode="0.0">
                  <c:v>#N/A</c:v>
                </c:pt>
                <c:pt idx="64" formatCode="0.0">
                  <c:v>#N/A</c:v>
                </c:pt>
                <c:pt idx="65" formatCode="0.0">
                  <c:v>#N/A</c:v>
                </c:pt>
                <c:pt idx="66" formatCode="0.0">
                  <c:v>#N/A</c:v>
                </c:pt>
                <c:pt idx="67" formatCode="0.0">
                  <c:v>#N/A</c:v>
                </c:pt>
                <c:pt idx="68" formatCode="0.0">
                  <c:v>#N/A</c:v>
                </c:pt>
                <c:pt idx="69" formatCode="0.0">
                  <c:v>#N/A</c:v>
                </c:pt>
                <c:pt idx="70" formatCode="0.0">
                  <c:v>#N/A</c:v>
                </c:pt>
                <c:pt idx="71" formatCode="0.0">
                  <c:v>#N/A</c:v>
                </c:pt>
                <c:pt idx="72" formatCode="0.0">
                  <c:v>#N/A</c:v>
                </c:pt>
                <c:pt idx="73" formatCode="0.0">
                  <c:v>#N/A</c:v>
                </c:pt>
                <c:pt idx="74" formatCode="0.0">
                  <c:v>#N/A</c:v>
                </c:pt>
                <c:pt idx="75" formatCode="0.0">
                  <c:v>#N/A</c:v>
                </c:pt>
                <c:pt idx="76" formatCode="0.0">
                  <c:v>#N/A</c:v>
                </c:pt>
                <c:pt idx="77" formatCode="0.0">
                  <c:v>#N/A</c:v>
                </c:pt>
                <c:pt idx="78" formatCode="0.0">
                  <c:v>#N/A</c:v>
                </c:pt>
                <c:pt idx="79" formatCode="0.0">
                  <c:v>#N/A</c:v>
                </c:pt>
                <c:pt idx="80" formatCode="0.0">
                  <c:v>#N/A</c:v>
                </c:pt>
                <c:pt idx="81" formatCode="0.0">
                  <c:v>#N/A</c:v>
                </c:pt>
                <c:pt idx="82" formatCode="0.0">
                  <c:v>#N/A</c:v>
                </c:pt>
                <c:pt idx="83" formatCode="0.0">
                  <c:v>#N/A</c:v>
                </c:pt>
                <c:pt idx="84" formatCode="0.0">
                  <c:v>#N/A</c:v>
                </c:pt>
                <c:pt idx="85" formatCode="0.0">
                  <c:v>#N/A</c:v>
                </c:pt>
                <c:pt idx="86" formatCode="0.0">
                  <c:v>#N/A</c:v>
                </c:pt>
                <c:pt idx="87" formatCode="0.0">
                  <c:v>#N/A</c:v>
                </c:pt>
                <c:pt idx="88" formatCode="0.0">
                  <c:v>#N/A</c:v>
                </c:pt>
                <c:pt idx="89" formatCode="0.0">
                  <c:v>#N/A</c:v>
                </c:pt>
                <c:pt idx="90" formatCode="0.0">
                  <c:v>#N/A</c:v>
                </c:pt>
                <c:pt idx="91" formatCode="0.0">
                  <c:v>#N/A</c:v>
                </c:pt>
                <c:pt idx="92" formatCode="0.0">
                  <c:v>#N/A</c:v>
                </c:pt>
                <c:pt idx="93" formatCode="0.0">
                  <c:v>#N/A</c:v>
                </c:pt>
                <c:pt idx="94" formatCode="0.0">
                  <c:v>#N/A</c:v>
                </c:pt>
                <c:pt idx="95" formatCode="0.0">
                  <c:v>#N/A</c:v>
                </c:pt>
                <c:pt idx="96" formatCode="0.0">
                  <c:v>#N/A</c:v>
                </c:pt>
                <c:pt idx="97" formatCode="0.0">
                  <c:v>#N/A</c:v>
                </c:pt>
                <c:pt idx="98" formatCode="0.0">
                  <c:v>#N/A</c:v>
                </c:pt>
                <c:pt idx="99" formatCode="0.0">
                  <c:v>#N/A</c:v>
                </c:pt>
                <c:pt idx="100" formatCode="0.0">
                  <c:v>#N/A</c:v>
                </c:pt>
                <c:pt idx="101" formatCode="0.0">
                  <c:v>#N/A</c:v>
                </c:pt>
                <c:pt idx="102" formatCode="0.0">
                  <c:v>#N/A</c:v>
                </c:pt>
                <c:pt idx="103" formatCode="0.0">
                  <c:v>#N/A</c:v>
                </c:pt>
                <c:pt idx="104" formatCode="0.0">
                  <c:v>#N/A</c:v>
                </c:pt>
                <c:pt idx="105" formatCode="0.0">
                  <c:v>#N/A</c:v>
                </c:pt>
                <c:pt idx="106" formatCode="0.0">
                  <c:v>#N/A</c:v>
                </c:pt>
                <c:pt idx="107" formatCode="0.0">
                  <c:v>#N/A</c:v>
                </c:pt>
                <c:pt idx="108" formatCode="0.0">
                  <c:v>#N/A</c:v>
                </c:pt>
                <c:pt idx="109" formatCode="0.0">
                  <c:v>#N/A</c:v>
                </c:pt>
                <c:pt idx="110" formatCode="0.0">
                  <c:v>#N/A</c:v>
                </c:pt>
                <c:pt idx="111" formatCode="0.0">
                  <c:v>#N/A</c:v>
                </c:pt>
                <c:pt idx="112" formatCode="0.0">
                  <c:v>#N/A</c:v>
                </c:pt>
                <c:pt idx="113" formatCode="0.0">
                  <c:v>#N/A</c:v>
                </c:pt>
                <c:pt idx="114" formatCode="0.0">
                  <c:v>#N/A</c:v>
                </c:pt>
                <c:pt idx="115" formatCode="0.0">
                  <c:v>#N/A</c:v>
                </c:pt>
                <c:pt idx="116" formatCode="0.0">
                  <c:v>#N/A</c:v>
                </c:pt>
                <c:pt idx="117" formatCode="0.0">
                  <c:v>#N/A</c:v>
                </c:pt>
                <c:pt idx="118" formatCode="0.0">
                  <c:v>#N/A</c:v>
                </c:pt>
                <c:pt idx="119" formatCode="0.0">
                  <c:v>#N/A</c:v>
                </c:pt>
                <c:pt idx="120" formatCode="0.0">
                  <c:v>#N/A</c:v>
                </c:pt>
                <c:pt idx="121" formatCode="0.0">
                  <c:v>#N/A</c:v>
                </c:pt>
                <c:pt idx="122" formatCode="0.0">
                  <c:v>#N/A</c:v>
                </c:pt>
                <c:pt idx="123" formatCode="0.0">
                  <c:v>#N/A</c:v>
                </c:pt>
                <c:pt idx="124" formatCode="0.0">
                  <c:v>#N/A</c:v>
                </c:pt>
                <c:pt idx="125" formatCode="0.0">
                  <c:v>#N/A</c:v>
                </c:pt>
                <c:pt idx="126" formatCode="0.0">
                  <c:v>#N/A</c:v>
                </c:pt>
                <c:pt idx="127" formatCode="0.0">
                  <c:v>#N/A</c:v>
                </c:pt>
                <c:pt idx="128" formatCode="0.0">
                  <c:v>#N/A</c:v>
                </c:pt>
                <c:pt idx="129" formatCode="0.0">
                  <c:v>#N/A</c:v>
                </c:pt>
                <c:pt idx="130" formatCode="0.0">
                  <c:v>#N/A</c:v>
                </c:pt>
                <c:pt idx="131" formatCode="0.0">
                  <c:v>#N/A</c:v>
                </c:pt>
                <c:pt idx="132" formatCode="0.0">
                  <c:v>#N/A</c:v>
                </c:pt>
                <c:pt idx="133" formatCode="0.0">
                  <c:v>#N/A</c:v>
                </c:pt>
                <c:pt idx="134" formatCode="0.0">
                  <c:v>#N/A</c:v>
                </c:pt>
                <c:pt idx="135" formatCode="0.0">
                  <c:v>#N/A</c:v>
                </c:pt>
                <c:pt idx="136" formatCode="0.0">
                  <c:v>#N/A</c:v>
                </c:pt>
                <c:pt idx="137" formatCode="0.0">
                  <c:v>#N/A</c:v>
                </c:pt>
                <c:pt idx="138" formatCode="0.0">
                  <c:v>#N/A</c:v>
                </c:pt>
                <c:pt idx="139" formatCode="0.0">
                  <c:v>#N/A</c:v>
                </c:pt>
                <c:pt idx="140" formatCode="0.0">
                  <c:v>#N/A</c:v>
                </c:pt>
                <c:pt idx="141" formatCode="0.0">
                  <c:v>#N/A</c:v>
                </c:pt>
                <c:pt idx="142" formatCode="0.0">
                  <c:v>#N/A</c:v>
                </c:pt>
                <c:pt idx="143" formatCode="0.0">
                  <c:v>#N/A</c:v>
                </c:pt>
                <c:pt idx="144" formatCode="0.0">
                  <c:v>#N/A</c:v>
                </c:pt>
                <c:pt idx="145" formatCode="0.0">
                  <c:v>#N/A</c:v>
                </c:pt>
                <c:pt idx="146" formatCode="0.0">
                  <c:v>#N/A</c:v>
                </c:pt>
                <c:pt idx="147" formatCode="0.0">
                  <c:v>#N/A</c:v>
                </c:pt>
                <c:pt idx="148" formatCode="0.0">
                  <c:v>#N/A</c:v>
                </c:pt>
                <c:pt idx="149" formatCode="0.0">
                  <c:v>#N/A</c:v>
                </c:pt>
                <c:pt idx="150" formatCode="0.0">
                  <c:v>#N/A</c:v>
                </c:pt>
                <c:pt idx="151" formatCode="0.0">
                  <c:v>#N/A</c:v>
                </c:pt>
                <c:pt idx="152" formatCode="0.0">
                  <c:v>#N/A</c:v>
                </c:pt>
                <c:pt idx="153" formatCode="0.0">
                  <c:v>#N/A</c:v>
                </c:pt>
                <c:pt idx="154" formatCode="0.0">
                  <c:v>#N/A</c:v>
                </c:pt>
                <c:pt idx="155" formatCode="0.0">
                  <c:v>#N/A</c:v>
                </c:pt>
                <c:pt idx="156" formatCode="0.0">
                  <c:v>#N/A</c:v>
                </c:pt>
                <c:pt idx="157" formatCode="0.0">
                  <c:v>#N/A</c:v>
                </c:pt>
                <c:pt idx="158" formatCode="0.0">
                  <c:v>#N/A</c:v>
                </c:pt>
                <c:pt idx="159" formatCode="0.0">
                  <c:v>#N/A</c:v>
                </c:pt>
                <c:pt idx="160" formatCode="0.0">
                  <c:v>#N/A</c:v>
                </c:pt>
                <c:pt idx="161" formatCode="0.0">
                  <c:v>#N/A</c:v>
                </c:pt>
                <c:pt idx="162" formatCode="0.0">
                  <c:v>#N/A</c:v>
                </c:pt>
                <c:pt idx="163" formatCode="0.0">
                  <c:v>#N/A</c:v>
                </c:pt>
                <c:pt idx="164" formatCode="0.0">
                  <c:v>#N/A</c:v>
                </c:pt>
                <c:pt idx="165" formatCode="0.0">
                  <c:v>#N/A</c:v>
                </c:pt>
                <c:pt idx="166" formatCode="0.0">
                  <c:v>#N/A</c:v>
                </c:pt>
                <c:pt idx="167" formatCode="0.0">
                  <c:v>#N/A</c:v>
                </c:pt>
                <c:pt idx="168" formatCode="0.0">
                  <c:v>#N/A</c:v>
                </c:pt>
                <c:pt idx="169" formatCode="0.0">
                  <c:v>#N/A</c:v>
                </c:pt>
                <c:pt idx="170" formatCode="0.0">
                  <c:v>#N/A</c:v>
                </c:pt>
                <c:pt idx="171" formatCode="0.0">
                  <c:v>#N/A</c:v>
                </c:pt>
                <c:pt idx="172" formatCode="0.0">
                  <c:v>#N/A</c:v>
                </c:pt>
                <c:pt idx="173" formatCode="0.0">
                  <c:v>#N/A</c:v>
                </c:pt>
                <c:pt idx="174" formatCode="0.0">
                  <c:v>#N/A</c:v>
                </c:pt>
                <c:pt idx="175" formatCode="0.0">
                  <c:v>#N/A</c:v>
                </c:pt>
                <c:pt idx="176" formatCode="0.0">
                  <c:v>#N/A</c:v>
                </c:pt>
                <c:pt idx="177" formatCode="0.0">
                  <c:v>#N/A</c:v>
                </c:pt>
                <c:pt idx="178" formatCode="0.0">
                  <c:v>#N/A</c:v>
                </c:pt>
                <c:pt idx="179" formatCode="0.0">
                  <c:v>#N/A</c:v>
                </c:pt>
                <c:pt idx="180" formatCode="0.0">
                  <c:v>#N/A</c:v>
                </c:pt>
                <c:pt idx="181" formatCode="0.0">
                  <c:v>#N/A</c:v>
                </c:pt>
                <c:pt idx="182" formatCode="0.0">
                  <c:v>#N/A</c:v>
                </c:pt>
                <c:pt idx="183" formatCode="0.0">
                  <c:v>#N/A</c:v>
                </c:pt>
                <c:pt idx="184" formatCode="0.0">
                  <c:v>#N/A</c:v>
                </c:pt>
                <c:pt idx="185" formatCode="0.0">
                  <c:v>#N/A</c:v>
                </c:pt>
                <c:pt idx="186" formatCode="0.0">
                  <c:v>#N/A</c:v>
                </c:pt>
                <c:pt idx="187" formatCode="0.0">
                  <c:v>#N/A</c:v>
                </c:pt>
                <c:pt idx="188" formatCode="0.0">
                  <c:v>#N/A</c:v>
                </c:pt>
                <c:pt idx="189" formatCode="0.0">
                  <c:v>#N/A</c:v>
                </c:pt>
                <c:pt idx="190" formatCode="0.0">
                  <c:v>#N/A</c:v>
                </c:pt>
                <c:pt idx="191" formatCode="0.0">
                  <c:v>#N/A</c:v>
                </c:pt>
                <c:pt idx="192" formatCode="0.0">
                  <c:v>#N/A</c:v>
                </c:pt>
                <c:pt idx="193" formatCode="0.0">
                  <c:v>#N/A</c:v>
                </c:pt>
                <c:pt idx="194" formatCode="0.0">
                  <c:v>#N/A</c:v>
                </c:pt>
                <c:pt idx="195" formatCode="0.0">
                  <c:v>#N/A</c:v>
                </c:pt>
                <c:pt idx="196" formatCode="0.0">
                  <c:v>#N/A</c:v>
                </c:pt>
                <c:pt idx="197" formatCode="0.0">
                  <c:v>#N/A</c:v>
                </c:pt>
                <c:pt idx="198" formatCode="0.0">
                  <c:v>#N/A</c:v>
                </c:pt>
                <c:pt idx="199" formatCode="0.0">
                  <c:v>#N/A</c:v>
                </c:pt>
                <c:pt idx="200" formatCode="0.0">
                  <c:v>#N/A</c:v>
                </c:pt>
                <c:pt idx="201" formatCode="0.0">
                  <c:v>#N/A</c:v>
                </c:pt>
                <c:pt idx="202" formatCode="0.0">
                  <c:v>#N/A</c:v>
                </c:pt>
                <c:pt idx="203" formatCode="0.0">
                  <c:v>#N/A</c:v>
                </c:pt>
                <c:pt idx="204" formatCode="0.0">
                  <c:v>#N/A</c:v>
                </c:pt>
                <c:pt idx="205" formatCode="0.0">
                  <c:v>#N/A</c:v>
                </c:pt>
                <c:pt idx="206" formatCode="0.0">
                  <c:v>#N/A</c:v>
                </c:pt>
                <c:pt idx="207" formatCode="0.0">
                  <c:v>#N/A</c:v>
                </c:pt>
                <c:pt idx="208" formatCode="0.0">
                  <c:v>#N/A</c:v>
                </c:pt>
                <c:pt idx="209" formatCode="0.0">
                  <c:v>#N/A</c:v>
                </c:pt>
                <c:pt idx="210" formatCode="0.0">
                  <c:v>#N/A</c:v>
                </c:pt>
                <c:pt idx="211" formatCode="0.0">
                  <c:v>#N/A</c:v>
                </c:pt>
                <c:pt idx="212" formatCode="0.0">
                  <c:v>#N/A</c:v>
                </c:pt>
                <c:pt idx="213" formatCode="0.0">
                  <c:v>#N/A</c:v>
                </c:pt>
                <c:pt idx="214" formatCode="0.0">
                  <c:v>#N/A</c:v>
                </c:pt>
                <c:pt idx="215" formatCode="0.0">
                  <c:v>#N/A</c:v>
                </c:pt>
                <c:pt idx="216" formatCode="0.0">
                  <c:v>#N/A</c:v>
                </c:pt>
                <c:pt idx="217" formatCode="0.0">
                  <c:v>#N/A</c:v>
                </c:pt>
                <c:pt idx="218" formatCode="0.0">
                  <c:v>#N/A</c:v>
                </c:pt>
                <c:pt idx="219" formatCode="0.0">
                  <c:v>#N/A</c:v>
                </c:pt>
                <c:pt idx="220" formatCode="0.0">
                  <c:v>#N/A</c:v>
                </c:pt>
                <c:pt idx="221" formatCode="0.0">
                  <c:v>#N/A</c:v>
                </c:pt>
                <c:pt idx="222" formatCode="0.0">
                  <c:v>#N/A</c:v>
                </c:pt>
                <c:pt idx="223" formatCode="0.0">
                  <c:v>#N/A</c:v>
                </c:pt>
                <c:pt idx="224" formatCode="0.0">
                  <c:v>#N/A</c:v>
                </c:pt>
                <c:pt idx="225" formatCode="0.0">
                  <c:v>#N/A</c:v>
                </c:pt>
                <c:pt idx="226" formatCode="0.0">
                  <c:v>#N/A</c:v>
                </c:pt>
                <c:pt idx="227" formatCode="0.0">
                  <c:v>#N/A</c:v>
                </c:pt>
                <c:pt idx="228" formatCode="0.0">
                  <c:v>#N/A</c:v>
                </c:pt>
                <c:pt idx="229" formatCode="0.0">
                  <c:v>#N/A</c:v>
                </c:pt>
                <c:pt idx="230" formatCode="0.0">
                  <c:v>#N/A</c:v>
                </c:pt>
                <c:pt idx="231" formatCode="0.0">
                  <c:v>#N/A</c:v>
                </c:pt>
                <c:pt idx="232" formatCode="0.0">
                  <c:v>#N/A</c:v>
                </c:pt>
                <c:pt idx="233" formatCode="0.0">
                  <c:v>#N/A</c:v>
                </c:pt>
                <c:pt idx="234" formatCode="0.0">
                  <c:v>#N/A</c:v>
                </c:pt>
                <c:pt idx="235" formatCode="0.0">
                  <c:v>#N/A</c:v>
                </c:pt>
                <c:pt idx="236" formatCode="0.0">
                  <c:v>#N/A</c:v>
                </c:pt>
                <c:pt idx="237" formatCode="0.0">
                  <c:v>#N/A</c:v>
                </c:pt>
                <c:pt idx="238" formatCode="0.0">
                  <c:v>#N/A</c:v>
                </c:pt>
                <c:pt idx="239" formatCode="0.0">
                  <c:v>#N/A</c:v>
                </c:pt>
                <c:pt idx="240" formatCode="0.0">
                  <c:v>#N/A</c:v>
                </c:pt>
                <c:pt idx="241" formatCode="0.0">
                  <c:v>#N/A</c:v>
                </c:pt>
                <c:pt idx="242" formatCode="0.0">
                  <c:v>#N/A</c:v>
                </c:pt>
                <c:pt idx="243" formatCode="0.0">
                  <c:v>#N/A</c:v>
                </c:pt>
                <c:pt idx="244" formatCode="0.0">
                  <c:v>#N/A</c:v>
                </c:pt>
                <c:pt idx="245" formatCode="0.0">
                  <c:v>#N/A</c:v>
                </c:pt>
                <c:pt idx="246" formatCode="0.0">
                  <c:v>#N/A</c:v>
                </c:pt>
                <c:pt idx="247" formatCode="0.0">
                  <c:v>#N/A</c:v>
                </c:pt>
                <c:pt idx="248" formatCode="0.0">
                  <c:v>#N/A</c:v>
                </c:pt>
                <c:pt idx="249" formatCode="0.0">
                  <c:v>#N/A</c:v>
                </c:pt>
                <c:pt idx="250" formatCode="0.0">
                  <c:v>#N/A</c:v>
                </c:pt>
                <c:pt idx="251" formatCode="0.0">
                  <c:v>#N/A</c:v>
                </c:pt>
                <c:pt idx="252" formatCode="0.0">
                  <c:v>#N/A</c:v>
                </c:pt>
                <c:pt idx="253" formatCode="0.0">
                  <c:v>#N/A</c:v>
                </c:pt>
                <c:pt idx="254" formatCode="0.0">
                  <c:v>#N/A</c:v>
                </c:pt>
                <c:pt idx="255" formatCode="0.0">
                  <c:v>#N/A</c:v>
                </c:pt>
                <c:pt idx="256" formatCode="0.0">
                  <c:v>#N/A</c:v>
                </c:pt>
                <c:pt idx="257" formatCode="0.0">
                  <c:v>#N/A</c:v>
                </c:pt>
                <c:pt idx="258" formatCode="0.0">
                  <c:v>#N/A</c:v>
                </c:pt>
                <c:pt idx="259" formatCode="0.0">
                  <c:v>#N/A</c:v>
                </c:pt>
                <c:pt idx="260" formatCode="0.0">
                  <c:v>#N/A</c:v>
                </c:pt>
                <c:pt idx="261" formatCode="0.0">
                  <c:v>#N/A</c:v>
                </c:pt>
                <c:pt idx="262" formatCode="0.0">
                  <c:v>#N/A</c:v>
                </c:pt>
                <c:pt idx="263" formatCode="0.0">
                  <c:v>#N/A</c:v>
                </c:pt>
                <c:pt idx="264" formatCode="0.0">
                  <c:v>#N/A</c:v>
                </c:pt>
                <c:pt idx="265" formatCode="0.0">
                  <c:v>#N/A</c:v>
                </c:pt>
                <c:pt idx="266" formatCode="0.0">
                  <c:v>#N/A</c:v>
                </c:pt>
                <c:pt idx="267" formatCode="0.0">
                  <c:v>#N/A</c:v>
                </c:pt>
                <c:pt idx="268" formatCode="0.0">
                  <c:v>#N/A</c:v>
                </c:pt>
                <c:pt idx="269" formatCode="0.0">
                  <c:v>#N/A</c:v>
                </c:pt>
                <c:pt idx="270" formatCode="0.0">
                  <c:v>#N/A</c:v>
                </c:pt>
                <c:pt idx="271" formatCode="0.0">
                  <c:v>#N/A</c:v>
                </c:pt>
                <c:pt idx="272" formatCode="0.0">
                  <c:v>#N/A</c:v>
                </c:pt>
                <c:pt idx="273" formatCode="0.0">
                  <c:v>#N/A</c:v>
                </c:pt>
                <c:pt idx="274" formatCode="0.0">
                  <c:v>#N/A</c:v>
                </c:pt>
                <c:pt idx="275" formatCode="0.0">
                  <c:v>#N/A</c:v>
                </c:pt>
                <c:pt idx="276" formatCode="0.0">
                  <c:v>#N/A</c:v>
                </c:pt>
                <c:pt idx="277" formatCode="0.0">
                  <c:v>#N/A</c:v>
                </c:pt>
                <c:pt idx="278" formatCode="0.0">
                  <c:v>#N/A</c:v>
                </c:pt>
                <c:pt idx="279" formatCode="0.0">
                  <c:v>#N/A</c:v>
                </c:pt>
                <c:pt idx="280" formatCode="0.0">
                  <c:v>#N/A</c:v>
                </c:pt>
                <c:pt idx="281" formatCode="0.0">
                  <c:v>#N/A</c:v>
                </c:pt>
                <c:pt idx="282" formatCode="0.0">
                  <c:v>#N/A</c:v>
                </c:pt>
                <c:pt idx="283" formatCode="0.0">
                  <c:v>#N/A</c:v>
                </c:pt>
                <c:pt idx="284" formatCode="0.0">
                  <c:v>#N/A</c:v>
                </c:pt>
                <c:pt idx="285" formatCode="0.0">
                  <c:v>#N/A</c:v>
                </c:pt>
                <c:pt idx="286" formatCode="0.0">
                  <c:v>#N/A</c:v>
                </c:pt>
                <c:pt idx="287" formatCode="0.0">
                  <c:v>#N/A</c:v>
                </c:pt>
                <c:pt idx="288" formatCode="0.0">
                  <c:v>#N/A</c:v>
                </c:pt>
                <c:pt idx="289" formatCode="0.0">
                  <c:v>#N/A</c:v>
                </c:pt>
                <c:pt idx="290" formatCode="0.0">
                  <c:v>#N/A</c:v>
                </c:pt>
                <c:pt idx="291" formatCode="0.0">
                  <c:v>#N/A</c:v>
                </c:pt>
                <c:pt idx="292" formatCode="0.0">
                  <c:v>#N/A</c:v>
                </c:pt>
                <c:pt idx="293" formatCode="0.0">
                  <c:v>#N/A</c:v>
                </c:pt>
                <c:pt idx="294" formatCode="0.0">
                  <c:v>#N/A</c:v>
                </c:pt>
                <c:pt idx="295" formatCode="0.0">
                  <c:v>#N/A</c:v>
                </c:pt>
                <c:pt idx="296" formatCode="0.0">
                  <c:v>#N/A</c:v>
                </c:pt>
                <c:pt idx="297" formatCode="0.0">
                  <c:v>#N/A</c:v>
                </c:pt>
                <c:pt idx="298" formatCode="0.0">
                  <c:v>#N/A</c:v>
                </c:pt>
                <c:pt idx="299" formatCode="0.0">
                  <c:v>#N/A</c:v>
                </c:pt>
                <c:pt idx="300" formatCode="0.0">
                  <c:v>#N/A</c:v>
                </c:pt>
                <c:pt idx="301" formatCode="0.0">
                  <c:v>#N/A</c:v>
                </c:pt>
                <c:pt idx="302" formatCode="0.0">
                  <c:v>#N/A</c:v>
                </c:pt>
                <c:pt idx="303" formatCode="0.0">
                  <c:v>#N/A</c:v>
                </c:pt>
                <c:pt idx="304" formatCode="0.0">
                  <c:v>#N/A</c:v>
                </c:pt>
                <c:pt idx="305" formatCode="0.0">
                  <c:v>#N/A</c:v>
                </c:pt>
                <c:pt idx="306" formatCode="0.0">
                  <c:v>#N/A</c:v>
                </c:pt>
                <c:pt idx="307" formatCode="0.0">
                  <c:v>#N/A</c:v>
                </c:pt>
                <c:pt idx="308" formatCode="0.0">
                  <c:v>#N/A</c:v>
                </c:pt>
                <c:pt idx="309" formatCode="0.0">
                  <c:v>#N/A</c:v>
                </c:pt>
                <c:pt idx="310" formatCode="0.0">
                  <c:v>#N/A</c:v>
                </c:pt>
                <c:pt idx="311" formatCode="0.0">
                  <c:v>#N/A</c:v>
                </c:pt>
                <c:pt idx="312" formatCode="0.0">
                  <c:v>#N/A</c:v>
                </c:pt>
                <c:pt idx="313" formatCode="0.0">
                  <c:v>#N/A</c:v>
                </c:pt>
                <c:pt idx="314" formatCode="0.0">
                  <c:v>#N/A</c:v>
                </c:pt>
                <c:pt idx="315" formatCode="0.0">
                  <c:v>#N/A</c:v>
                </c:pt>
                <c:pt idx="316" formatCode="0.0">
                  <c:v>#N/A</c:v>
                </c:pt>
                <c:pt idx="317" formatCode="0.0">
                  <c:v>#N/A</c:v>
                </c:pt>
                <c:pt idx="318" formatCode="0.0">
                  <c:v>#N/A</c:v>
                </c:pt>
                <c:pt idx="319" formatCode="0.0">
                  <c:v>#N/A</c:v>
                </c:pt>
                <c:pt idx="320" formatCode="0.0">
                  <c:v>#N/A</c:v>
                </c:pt>
                <c:pt idx="321" formatCode="0.0">
                  <c:v>#N/A</c:v>
                </c:pt>
                <c:pt idx="322" formatCode="0.0">
                  <c:v>#N/A</c:v>
                </c:pt>
                <c:pt idx="323" formatCode="0.0">
                  <c:v>#N/A</c:v>
                </c:pt>
                <c:pt idx="324" formatCode="0.0">
                  <c:v>#N/A</c:v>
                </c:pt>
                <c:pt idx="325" formatCode="0.0">
                  <c:v>#N/A</c:v>
                </c:pt>
                <c:pt idx="326" formatCode="0.0">
                  <c:v>#N/A</c:v>
                </c:pt>
                <c:pt idx="327" formatCode="0.0">
                  <c:v>#N/A</c:v>
                </c:pt>
                <c:pt idx="328" formatCode="0.0">
                  <c:v>#N/A</c:v>
                </c:pt>
                <c:pt idx="329" formatCode="0.0">
                  <c:v>#N/A</c:v>
                </c:pt>
                <c:pt idx="330" formatCode="0.0">
                  <c:v>#N/A</c:v>
                </c:pt>
                <c:pt idx="331" formatCode="0.0">
                  <c:v>#N/A</c:v>
                </c:pt>
                <c:pt idx="332" formatCode="0.0">
                  <c:v>#N/A</c:v>
                </c:pt>
                <c:pt idx="333" formatCode="0.0">
                  <c:v>#N/A</c:v>
                </c:pt>
                <c:pt idx="334" formatCode="0.0">
                  <c:v>#N/A</c:v>
                </c:pt>
                <c:pt idx="335" formatCode="0.0">
                  <c:v>#N/A</c:v>
                </c:pt>
                <c:pt idx="336" formatCode="0.0">
                  <c:v>#N/A</c:v>
                </c:pt>
                <c:pt idx="337" formatCode="0.0">
                  <c:v>#N/A</c:v>
                </c:pt>
                <c:pt idx="338" formatCode="0.0">
                  <c:v>#N/A</c:v>
                </c:pt>
                <c:pt idx="339" formatCode="0.0">
                  <c:v>#N/A</c:v>
                </c:pt>
                <c:pt idx="340" formatCode="0.0">
                  <c:v>#N/A</c:v>
                </c:pt>
                <c:pt idx="341" formatCode="0.0">
                  <c:v>#N/A</c:v>
                </c:pt>
                <c:pt idx="342" formatCode="0.0">
                  <c:v>#N/A</c:v>
                </c:pt>
                <c:pt idx="343" formatCode="0.0">
                  <c:v>#N/A</c:v>
                </c:pt>
                <c:pt idx="344" formatCode="0.0">
                  <c:v>#N/A</c:v>
                </c:pt>
                <c:pt idx="345" formatCode="0.0">
                  <c:v>#N/A</c:v>
                </c:pt>
                <c:pt idx="346" formatCode="0.0">
                  <c:v>#N/A</c:v>
                </c:pt>
                <c:pt idx="347" formatCode="0.0">
                  <c:v>#N/A</c:v>
                </c:pt>
                <c:pt idx="348" formatCode="0.0">
                  <c:v>#N/A</c:v>
                </c:pt>
                <c:pt idx="349" formatCode="0.0">
                  <c:v>#N/A</c:v>
                </c:pt>
                <c:pt idx="350" formatCode="0.0">
                  <c:v>#N/A</c:v>
                </c:pt>
                <c:pt idx="351" formatCode="0.0">
                  <c:v>#N/A</c:v>
                </c:pt>
                <c:pt idx="352" formatCode="0.0">
                  <c:v>#N/A</c:v>
                </c:pt>
                <c:pt idx="353" formatCode="0.0">
                  <c:v>#N/A</c:v>
                </c:pt>
                <c:pt idx="354" formatCode="0.0">
                  <c:v>#N/A</c:v>
                </c:pt>
                <c:pt idx="355" formatCode="0.0">
                  <c:v>#N/A</c:v>
                </c:pt>
                <c:pt idx="356" formatCode="0.0">
                  <c:v>#N/A</c:v>
                </c:pt>
                <c:pt idx="357" formatCode="0.0">
                  <c:v>#N/A</c:v>
                </c:pt>
                <c:pt idx="358" formatCode="0.0">
                  <c:v>#N/A</c:v>
                </c:pt>
                <c:pt idx="359" formatCode="0.0">
                  <c:v>#N/A</c:v>
                </c:pt>
                <c:pt idx="360" formatCode="0.0">
                  <c:v>#N/A</c:v>
                </c:pt>
                <c:pt idx="361" formatCode="0.0">
                  <c:v>#N/A</c:v>
                </c:pt>
                <c:pt idx="362" formatCode="0.0">
                  <c:v>#N/A</c:v>
                </c:pt>
                <c:pt idx="363" formatCode="0.0">
                  <c:v>#N/A</c:v>
                </c:pt>
                <c:pt idx="364" formatCode="0.0">
                  <c:v>#N/A</c:v>
                </c:pt>
                <c:pt idx="365" formatCode="0.0">
                  <c:v>#N/A</c:v>
                </c:pt>
                <c:pt idx="366" formatCode="0.0">
                  <c:v>#N/A</c:v>
                </c:pt>
                <c:pt idx="367" formatCode="0.0">
                  <c:v>#N/A</c:v>
                </c:pt>
                <c:pt idx="368" formatCode="0.0">
                  <c:v>#N/A</c:v>
                </c:pt>
                <c:pt idx="369" formatCode="0.0">
                  <c:v>#N/A</c:v>
                </c:pt>
                <c:pt idx="370" formatCode="0.0">
                  <c:v>#N/A</c:v>
                </c:pt>
                <c:pt idx="371" formatCode="0.0">
                  <c:v>#N/A</c:v>
                </c:pt>
                <c:pt idx="372" formatCode="0.0">
                  <c:v>#N/A</c:v>
                </c:pt>
                <c:pt idx="373" formatCode="0.0">
                  <c:v>#N/A</c:v>
                </c:pt>
                <c:pt idx="374" formatCode="0.0">
                  <c:v>#N/A</c:v>
                </c:pt>
                <c:pt idx="375" formatCode="0.0">
                  <c:v>#N/A</c:v>
                </c:pt>
                <c:pt idx="376" formatCode="0.0">
                  <c:v>#N/A</c:v>
                </c:pt>
                <c:pt idx="377" formatCode="0.0">
                  <c:v>#N/A</c:v>
                </c:pt>
                <c:pt idx="378" formatCode="0.0">
                  <c:v>#N/A</c:v>
                </c:pt>
                <c:pt idx="379" formatCode="0.0">
                  <c:v>#N/A</c:v>
                </c:pt>
                <c:pt idx="380" formatCode="0.0">
                  <c:v>#N/A</c:v>
                </c:pt>
                <c:pt idx="381" formatCode="0.0">
                  <c:v>#N/A</c:v>
                </c:pt>
                <c:pt idx="382" formatCode="0.0">
                  <c:v>#N/A</c:v>
                </c:pt>
                <c:pt idx="383" formatCode="0.0">
                  <c:v>#N/A</c:v>
                </c:pt>
                <c:pt idx="384" formatCode="0.0">
                  <c:v>#N/A</c:v>
                </c:pt>
                <c:pt idx="385" formatCode="0.0">
                  <c:v>#N/A</c:v>
                </c:pt>
                <c:pt idx="386" formatCode="0.0">
                  <c:v>#N/A</c:v>
                </c:pt>
                <c:pt idx="387" formatCode="0.0">
                  <c:v>#N/A</c:v>
                </c:pt>
                <c:pt idx="388" formatCode="0.0">
                  <c:v>#N/A</c:v>
                </c:pt>
                <c:pt idx="389" formatCode="0.0">
                  <c:v>#N/A</c:v>
                </c:pt>
                <c:pt idx="390" formatCode="0.0">
                  <c:v>#N/A</c:v>
                </c:pt>
                <c:pt idx="391" formatCode="0.0">
                  <c:v>#N/A</c:v>
                </c:pt>
                <c:pt idx="392" formatCode="0.0">
                  <c:v>#N/A</c:v>
                </c:pt>
                <c:pt idx="393" formatCode="0.0">
                  <c:v>#N/A</c:v>
                </c:pt>
                <c:pt idx="394" formatCode="0.0">
                  <c:v>#N/A</c:v>
                </c:pt>
                <c:pt idx="395" formatCode="0.0">
                  <c:v>#N/A</c:v>
                </c:pt>
                <c:pt idx="396" formatCode="0.0">
                  <c:v>#N/A</c:v>
                </c:pt>
                <c:pt idx="397" formatCode="0.0">
                  <c:v>#N/A</c:v>
                </c:pt>
                <c:pt idx="398" formatCode="0.0">
                  <c:v>#N/A</c:v>
                </c:pt>
                <c:pt idx="399" formatCode="0.0">
                  <c:v>#N/A</c:v>
                </c:pt>
                <c:pt idx="400" formatCode="0.0">
                  <c:v>#N/A</c:v>
                </c:pt>
                <c:pt idx="401" formatCode="0.0">
                  <c:v>#N/A</c:v>
                </c:pt>
                <c:pt idx="402" formatCode="0.0">
                  <c:v>#N/A</c:v>
                </c:pt>
                <c:pt idx="403" formatCode="0.0">
                  <c:v>#N/A</c:v>
                </c:pt>
                <c:pt idx="404" formatCode="0.0">
                  <c:v>#N/A</c:v>
                </c:pt>
                <c:pt idx="405" formatCode="0.0">
                  <c:v>#N/A</c:v>
                </c:pt>
                <c:pt idx="406" formatCode="0.0">
                  <c:v>#N/A</c:v>
                </c:pt>
                <c:pt idx="407" formatCode="0.0">
                  <c:v>#N/A</c:v>
                </c:pt>
                <c:pt idx="408" formatCode="0.0">
                  <c:v>#N/A</c:v>
                </c:pt>
                <c:pt idx="409" formatCode="0.0">
                  <c:v>#N/A</c:v>
                </c:pt>
                <c:pt idx="410" formatCode="0.0">
                  <c:v>#N/A</c:v>
                </c:pt>
                <c:pt idx="411" formatCode="0.0">
                  <c:v>#N/A</c:v>
                </c:pt>
                <c:pt idx="412" formatCode="0.0">
                  <c:v>#N/A</c:v>
                </c:pt>
                <c:pt idx="413" formatCode="0.0">
                  <c:v>#N/A</c:v>
                </c:pt>
                <c:pt idx="414" formatCode="0.0">
                  <c:v>#N/A</c:v>
                </c:pt>
                <c:pt idx="415" formatCode="0.0">
                  <c:v>#N/A</c:v>
                </c:pt>
                <c:pt idx="416" formatCode="0.0">
                  <c:v>#N/A</c:v>
                </c:pt>
                <c:pt idx="417" formatCode="0.0">
                  <c:v>#N/A</c:v>
                </c:pt>
                <c:pt idx="418" formatCode="0.0">
                  <c:v>#N/A</c:v>
                </c:pt>
                <c:pt idx="419" formatCode="0.0">
                  <c:v>#N/A</c:v>
                </c:pt>
                <c:pt idx="420" formatCode="0.0">
                  <c:v>#N/A</c:v>
                </c:pt>
                <c:pt idx="421" formatCode="0.0">
                  <c:v>#N/A</c:v>
                </c:pt>
                <c:pt idx="422" formatCode="0.0">
                  <c:v>#N/A</c:v>
                </c:pt>
                <c:pt idx="423" formatCode="0.0">
                  <c:v>#N/A</c:v>
                </c:pt>
                <c:pt idx="424" formatCode="0.0">
                  <c:v>#N/A</c:v>
                </c:pt>
                <c:pt idx="425" formatCode="0.0">
                  <c:v>#N/A</c:v>
                </c:pt>
                <c:pt idx="426" formatCode="0.0">
                  <c:v>#N/A</c:v>
                </c:pt>
                <c:pt idx="427" formatCode="0.0">
                  <c:v>#N/A</c:v>
                </c:pt>
                <c:pt idx="428" formatCode="0.0">
                  <c:v>#N/A</c:v>
                </c:pt>
                <c:pt idx="429" formatCode="0.0">
                  <c:v>#N/A</c:v>
                </c:pt>
                <c:pt idx="430" formatCode="0.0">
                  <c:v>#N/A</c:v>
                </c:pt>
                <c:pt idx="431" formatCode="0.0">
                  <c:v>#N/A</c:v>
                </c:pt>
                <c:pt idx="432" formatCode="0.0">
                  <c:v>#N/A</c:v>
                </c:pt>
                <c:pt idx="433" formatCode="0.0">
                  <c:v>#N/A</c:v>
                </c:pt>
                <c:pt idx="434" formatCode="0.0">
                  <c:v>#N/A</c:v>
                </c:pt>
                <c:pt idx="435" formatCode="0.0">
                  <c:v>#N/A</c:v>
                </c:pt>
                <c:pt idx="436" formatCode="0.0">
                  <c:v>#N/A</c:v>
                </c:pt>
                <c:pt idx="437" formatCode="0.0">
                  <c:v>#N/A</c:v>
                </c:pt>
                <c:pt idx="438" formatCode="0.0">
                  <c:v>#N/A</c:v>
                </c:pt>
                <c:pt idx="439" formatCode="0.0">
                  <c:v>#N/A</c:v>
                </c:pt>
                <c:pt idx="440" formatCode="0.0">
                  <c:v>#N/A</c:v>
                </c:pt>
                <c:pt idx="441" formatCode="0.0">
                  <c:v>#N/A</c:v>
                </c:pt>
                <c:pt idx="442" formatCode="0.0">
                  <c:v>#N/A</c:v>
                </c:pt>
                <c:pt idx="443" formatCode="0.0">
                  <c:v>3.6196787854000001</c:v>
                </c:pt>
                <c:pt idx="444" formatCode="0.0">
                  <c:v>#N/A</c:v>
                </c:pt>
                <c:pt idx="445" formatCode="0.0">
                  <c:v>#N/A</c:v>
                </c:pt>
                <c:pt idx="446" formatCode="0.0">
                  <c:v>#N/A</c:v>
                </c:pt>
                <c:pt idx="447" formatCode="0.0">
                  <c:v>#N/A</c:v>
                </c:pt>
                <c:pt idx="448" formatCode="0.0">
                  <c:v>#N/A</c:v>
                </c:pt>
                <c:pt idx="449" formatCode="0.0">
                  <c:v>#N/A</c:v>
                </c:pt>
                <c:pt idx="450" formatCode="0.0">
                  <c:v>#N/A</c:v>
                </c:pt>
                <c:pt idx="451" formatCode="0.0">
                  <c:v>#N/A</c:v>
                </c:pt>
                <c:pt idx="452" formatCode="0.0">
                  <c:v>#N/A</c:v>
                </c:pt>
                <c:pt idx="453" formatCode="0.0">
                  <c:v>#N/A</c:v>
                </c:pt>
                <c:pt idx="454" formatCode="0.0">
                  <c:v>#N/A</c:v>
                </c:pt>
                <c:pt idx="455" formatCode="0.0">
                  <c:v>#N/A</c:v>
                </c:pt>
                <c:pt idx="456" formatCode="0.0">
                  <c:v>#N/A</c:v>
                </c:pt>
                <c:pt idx="457" formatCode="0.0">
                  <c:v>#N/A</c:v>
                </c:pt>
                <c:pt idx="458" formatCode="0.0">
                  <c:v>#N/A</c:v>
                </c:pt>
                <c:pt idx="459" formatCode="0.0">
                  <c:v>#N/A</c:v>
                </c:pt>
                <c:pt idx="460" formatCode="0.0">
                  <c:v>#N/A</c:v>
                </c:pt>
                <c:pt idx="461" formatCode="0.0">
                  <c:v>#N/A</c:v>
                </c:pt>
                <c:pt idx="462" formatCode="0.0">
                  <c:v>#N/A</c:v>
                </c:pt>
                <c:pt idx="463" formatCode="0.0">
                  <c:v>#N/A</c:v>
                </c:pt>
                <c:pt idx="464" formatCode="0.0">
                  <c:v>#N/A</c:v>
                </c:pt>
                <c:pt idx="465" formatCode="0.0">
                  <c:v>#N/A</c:v>
                </c:pt>
                <c:pt idx="466" formatCode="0.0">
                  <c:v>#N/A</c:v>
                </c:pt>
                <c:pt idx="467" formatCode="0.0">
                  <c:v>#N/A</c:v>
                </c:pt>
                <c:pt idx="468" formatCode="0.0">
                  <c:v>#N/A</c:v>
                </c:pt>
                <c:pt idx="469" formatCode="0.0">
                  <c:v>#N/A</c:v>
                </c:pt>
                <c:pt idx="470" formatCode="0.0">
                  <c:v>#N/A</c:v>
                </c:pt>
                <c:pt idx="471" formatCode="0.0">
                  <c:v>#N/A</c:v>
                </c:pt>
                <c:pt idx="472" formatCode="0.0">
                  <c:v>#N/A</c:v>
                </c:pt>
                <c:pt idx="473" formatCode="0.0">
                  <c:v>#N/A</c:v>
                </c:pt>
                <c:pt idx="474" formatCode="0.0">
                  <c:v>#N/A</c:v>
                </c:pt>
                <c:pt idx="475" formatCode="0.0">
                  <c:v>#N/A</c:v>
                </c:pt>
                <c:pt idx="476" formatCode="0.0">
                  <c:v>#N/A</c:v>
                </c:pt>
                <c:pt idx="477" formatCode="0.0">
                  <c:v>#N/A</c:v>
                </c:pt>
                <c:pt idx="478" formatCode="0.0">
                  <c:v>#N/A</c:v>
                </c:pt>
                <c:pt idx="479" formatCode="0.0">
                  <c:v>#N/A</c:v>
                </c:pt>
                <c:pt idx="480" formatCode="0.0">
                  <c:v>#N/A</c:v>
                </c:pt>
                <c:pt idx="481" formatCode="0.0">
                  <c:v>#N/A</c:v>
                </c:pt>
                <c:pt idx="482" formatCode="0.0">
                  <c:v>#N/A</c:v>
                </c:pt>
                <c:pt idx="483" formatCode="0.0">
                  <c:v>#N/A</c:v>
                </c:pt>
                <c:pt idx="484" formatCode="0.0">
                  <c:v>#N/A</c:v>
                </c:pt>
                <c:pt idx="485" formatCode="0.0">
                  <c:v>#N/A</c:v>
                </c:pt>
                <c:pt idx="486" formatCode="0.0">
                  <c:v>#N/A</c:v>
                </c:pt>
                <c:pt idx="487" formatCode="0.0">
                  <c:v>#N/A</c:v>
                </c:pt>
                <c:pt idx="488" formatCode="0.0">
                  <c:v>#N/A</c:v>
                </c:pt>
                <c:pt idx="489" formatCode="0.0">
                  <c:v>#N/A</c:v>
                </c:pt>
                <c:pt idx="490" formatCode="0.0">
                  <c:v>#N/A</c:v>
                </c:pt>
                <c:pt idx="491" formatCode="0.0">
                  <c:v>#N/A</c:v>
                </c:pt>
                <c:pt idx="492" formatCode="0.0">
                  <c:v>#N/A</c:v>
                </c:pt>
                <c:pt idx="493" formatCode="0.0">
                  <c:v>#N/A</c:v>
                </c:pt>
                <c:pt idx="494" formatCode="0.0">
                  <c:v>#N/A</c:v>
                </c:pt>
                <c:pt idx="495" formatCode="0.0">
                  <c:v>#N/A</c:v>
                </c:pt>
                <c:pt idx="496" formatCode="0.0">
                  <c:v>#N/A</c:v>
                </c:pt>
                <c:pt idx="497" formatCode="0.0">
                  <c:v>#N/A</c:v>
                </c:pt>
                <c:pt idx="498" formatCode="0.0">
                  <c:v>#N/A</c:v>
                </c:pt>
                <c:pt idx="499" formatCode="0.0">
                  <c:v>#N/A</c:v>
                </c:pt>
                <c:pt idx="500" formatCode="0.0">
                  <c:v>#N/A</c:v>
                </c:pt>
                <c:pt idx="501" formatCode="0.0">
                  <c:v>#N/A</c:v>
                </c:pt>
                <c:pt idx="502" formatCode="0.0">
                  <c:v>#N/A</c:v>
                </c:pt>
                <c:pt idx="503" formatCode="0.0">
                  <c:v>#N/A</c:v>
                </c:pt>
                <c:pt idx="504" formatCode="0.0">
                  <c:v>#N/A</c:v>
                </c:pt>
                <c:pt idx="505" formatCode="0.0">
                  <c:v>#N/A</c:v>
                </c:pt>
                <c:pt idx="506" formatCode="0.0">
                  <c:v>#N/A</c:v>
                </c:pt>
                <c:pt idx="507" formatCode="0.0">
                  <c:v>#N/A</c:v>
                </c:pt>
                <c:pt idx="508" formatCode="0.0">
                  <c:v>#N/A</c:v>
                </c:pt>
                <c:pt idx="509" formatCode="0.0">
                  <c:v>#N/A</c:v>
                </c:pt>
                <c:pt idx="510" formatCode="0.0">
                  <c:v>#N/A</c:v>
                </c:pt>
                <c:pt idx="511" formatCode="0.0">
                  <c:v>#N/A</c:v>
                </c:pt>
                <c:pt idx="512" formatCode="0.0">
                  <c:v>#N/A</c:v>
                </c:pt>
                <c:pt idx="513" formatCode="0.0">
                  <c:v>#N/A</c:v>
                </c:pt>
                <c:pt idx="514" formatCode="0.0">
                  <c:v>#N/A</c:v>
                </c:pt>
                <c:pt idx="515" formatCode="0.0">
                  <c:v>#N/A</c:v>
                </c:pt>
                <c:pt idx="516" formatCode="0.0">
                  <c:v>#N/A</c:v>
                </c:pt>
                <c:pt idx="517" formatCode="0.0">
                  <c:v>#N/A</c:v>
                </c:pt>
                <c:pt idx="518" formatCode="0.0">
                  <c:v>#N/A</c:v>
                </c:pt>
                <c:pt idx="519" formatCode="0.0">
                  <c:v>#N/A</c:v>
                </c:pt>
                <c:pt idx="520" formatCode="0.0">
                  <c:v>#N/A</c:v>
                </c:pt>
                <c:pt idx="521" formatCode="0.0">
                  <c:v>#N/A</c:v>
                </c:pt>
                <c:pt idx="522" formatCode="0.0">
                  <c:v>#N/A</c:v>
                </c:pt>
                <c:pt idx="523" formatCode="0.0">
                  <c:v>#N/A</c:v>
                </c:pt>
                <c:pt idx="524" formatCode="0.0">
                  <c:v>#N/A</c:v>
                </c:pt>
                <c:pt idx="525" formatCode="0.0">
                  <c:v>#N/A</c:v>
                </c:pt>
                <c:pt idx="526" formatCode="0.0">
                  <c:v>#N/A</c:v>
                </c:pt>
                <c:pt idx="527" formatCode="0.0">
                  <c:v>#N/A</c:v>
                </c:pt>
                <c:pt idx="528" formatCode="0.0">
                  <c:v>#N/A</c:v>
                </c:pt>
                <c:pt idx="529" formatCode="0.0">
                  <c:v>#N/A</c:v>
                </c:pt>
                <c:pt idx="530" formatCode="0.0">
                  <c:v>#N/A</c:v>
                </c:pt>
                <c:pt idx="531" formatCode="0.0">
                  <c:v>#N/A</c:v>
                </c:pt>
                <c:pt idx="532" formatCode="0.0">
                  <c:v>#N/A</c:v>
                </c:pt>
                <c:pt idx="533" formatCode="0.0">
                  <c:v>#N/A</c:v>
                </c:pt>
                <c:pt idx="534" formatCode="0.0">
                  <c:v>#N/A</c:v>
                </c:pt>
                <c:pt idx="535" formatCode="0.0">
                  <c:v>#N/A</c:v>
                </c:pt>
                <c:pt idx="536" formatCode="0.0">
                  <c:v>#N/A</c:v>
                </c:pt>
                <c:pt idx="537" formatCode="0.0">
                  <c:v>#N/A</c:v>
                </c:pt>
                <c:pt idx="538" formatCode="0.0">
                  <c:v>#N/A</c:v>
                </c:pt>
                <c:pt idx="539" formatCode="0.0">
                  <c:v>#N/A</c:v>
                </c:pt>
                <c:pt idx="540" formatCode="0.0">
                  <c:v>#N/A</c:v>
                </c:pt>
                <c:pt idx="541" formatCode="0.0">
                  <c:v>#N/A</c:v>
                </c:pt>
                <c:pt idx="542" formatCode="0.0">
                  <c:v>#N/A</c:v>
                </c:pt>
                <c:pt idx="543" formatCode="0.0">
                  <c:v>#N/A</c:v>
                </c:pt>
                <c:pt idx="544" formatCode="0.0">
                  <c:v>#N/A</c:v>
                </c:pt>
                <c:pt idx="545" formatCode="0.0">
                  <c:v>#N/A</c:v>
                </c:pt>
                <c:pt idx="546" formatCode="0.0">
                  <c:v>#N/A</c:v>
                </c:pt>
                <c:pt idx="547" formatCode="0.0">
                  <c:v>#N/A</c:v>
                </c:pt>
                <c:pt idx="548" formatCode="0.0">
                  <c:v>#N/A</c:v>
                </c:pt>
                <c:pt idx="549" formatCode="0.0">
                  <c:v>#N/A</c:v>
                </c:pt>
                <c:pt idx="550" formatCode="0.0">
                  <c:v>#N/A</c:v>
                </c:pt>
                <c:pt idx="551" formatCode="0.0">
                  <c:v>#N/A</c:v>
                </c:pt>
                <c:pt idx="552" formatCode="0.0">
                  <c:v>#N/A</c:v>
                </c:pt>
                <c:pt idx="553" formatCode="0.0">
                  <c:v>#N/A</c:v>
                </c:pt>
                <c:pt idx="554" formatCode="0.0">
                  <c:v>#N/A</c:v>
                </c:pt>
                <c:pt idx="555" formatCode="0.0">
                  <c:v>#N/A</c:v>
                </c:pt>
                <c:pt idx="556" formatCode="0.0">
                  <c:v>#N/A</c:v>
                </c:pt>
                <c:pt idx="557" formatCode="0.0">
                  <c:v>#N/A</c:v>
                </c:pt>
                <c:pt idx="558" formatCode="0.0">
                  <c:v>#N/A</c:v>
                </c:pt>
                <c:pt idx="559" formatCode="0.0">
                  <c:v>#N/A</c:v>
                </c:pt>
                <c:pt idx="560" formatCode="0.0">
                  <c:v>#N/A</c:v>
                </c:pt>
                <c:pt idx="561" formatCode="0.0">
                  <c:v>#N/A</c:v>
                </c:pt>
                <c:pt idx="562" formatCode="0.00">
                  <c:v>#N/A</c:v>
                </c:pt>
              </c:numCache>
              <c:extLst/>
            </c:numRef>
          </c:val>
          <c:smooth val="0"/>
          <c:extLst>
            <c:ext xmlns:c16="http://schemas.microsoft.com/office/drawing/2014/chart" uri="{C3380CC4-5D6E-409C-BE32-E72D297353CC}">
              <c16:uniqueId val="{00000008-EF4D-44DA-BD7C-541D97C7BD48}"/>
            </c:ext>
          </c:extLst>
        </c:ser>
        <c:dLbls>
          <c:showLegendKey val="0"/>
          <c:showVal val="0"/>
          <c:showCatName val="0"/>
          <c:showSerName val="0"/>
          <c:showPercent val="0"/>
          <c:showBubbleSize val="0"/>
        </c:dLbls>
        <c:marker val="1"/>
        <c:smooth val="0"/>
        <c:axId val="1385417216"/>
        <c:axId val="1106967296"/>
      </c:lineChart>
      <c:lineChart>
        <c:grouping val="standard"/>
        <c:varyColors val="0"/>
        <c:ser>
          <c:idx val="2"/>
          <c:order val="3"/>
          <c:tx>
            <c:v>Lawn &amp; Garden</c:v>
          </c:tx>
          <c:spPr>
            <a:ln w="57150">
              <a:solidFill>
                <a:srgbClr val="39B639"/>
              </a:solidFill>
            </a:ln>
            <a:effectLst>
              <a:outerShdw blurRad="38100" dist="25400" dir="5400000" algn="ctr" rotWithShape="0">
                <a:srgbClr val="000000">
                  <a:alpha val="95000"/>
                </a:srgbClr>
              </a:outerShdw>
            </a:effectLst>
          </c:spPr>
          <c:marker>
            <c:symbol val="none"/>
          </c:marker>
          <c:dLbls>
            <c:dLbl>
              <c:idx val="58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F4D-44DA-BD7C-541D97C7BD48}"/>
                </c:ext>
              </c:extLst>
            </c:dLbl>
            <c:spPr>
              <a:noFill/>
              <a:ln>
                <a:noFill/>
              </a:ln>
              <a:effectLst/>
            </c:spPr>
            <c:txPr>
              <a:bodyPr wrap="square" lIns="38100" tIns="19050" rIns="38100" bIns="19050" anchor="ctr">
                <a:spAutoFit/>
              </a:bodyPr>
              <a:lstStyle/>
              <a:p>
                <a:pPr>
                  <a:defRPr sz="2000">
                    <a:solidFill>
                      <a:schemeClr val="accent6"/>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(TIPRONSA!$A$3:$A$4,TIPRONSA!$A$6:$A$566)</c:f>
              <c:numCache>
                <c:formatCode>mmm\-yy</c:formatCode>
                <c:ptCount val="563"/>
                <c:pt idx="0">
                  <c:v>31413</c:v>
                </c:pt>
                <c:pt idx="1">
                  <c:v>31444</c:v>
                </c:pt>
                <c:pt idx="2">
                  <c:v>31503</c:v>
                </c:pt>
                <c:pt idx="3">
                  <c:v>31533</c:v>
                </c:pt>
                <c:pt idx="4">
                  <c:v>31564</c:v>
                </c:pt>
                <c:pt idx="5">
                  <c:v>31594</c:v>
                </c:pt>
                <c:pt idx="6">
                  <c:v>31625</c:v>
                </c:pt>
                <c:pt idx="7">
                  <c:v>31656</c:v>
                </c:pt>
                <c:pt idx="8">
                  <c:v>31686</c:v>
                </c:pt>
                <c:pt idx="9">
                  <c:v>31717</c:v>
                </c:pt>
                <c:pt idx="10">
                  <c:v>31747</c:v>
                </c:pt>
                <c:pt idx="11">
                  <c:v>31778</c:v>
                </c:pt>
                <c:pt idx="12">
                  <c:v>31809</c:v>
                </c:pt>
                <c:pt idx="13">
                  <c:v>31837</c:v>
                </c:pt>
                <c:pt idx="14">
                  <c:v>31868</c:v>
                </c:pt>
                <c:pt idx="15">
                  <c:v>31898</c:v>
                </c:pt>
                <c:pt idx="16">
                  <c:v>31929</c:v>
                </c:pt>
                <c:pt idx="17">
                  <c:v>31959</c:v>
                </c:pt>
                <c:pt idx="18">
                  <c:v>31990</c:v>
                </c:pt>
                <c:pt idx="19">
                  <c:v>32021</c:v>
                </c:pt>
                <c:pt idx="20">
                  <c:v>32051</c:v>
                </c:pt>
                <c:pt idx="21">
                  <c:v>32082</c:v>
                </c:pt>
                <c:pt idx="22">
                  <c:v>32112</c:v>
                </c:pt>
                <c:pt idx="23">
                  <c:v>32143</c:v>
                </c:pt>
                <c:pt idx="24">
                  <c:v>32174</c:v>
                </c:pt>
                <c:pt idx="25">
                  <c:v>32203</c:v>
                </c:pt>
                <c:pt idx="26">
                  <c:v>32234</c:v>
                </c:pt>
                <c:pt idx="27">
                  <c:v>32264</c:v>
                </c:pt>
                <c:pt idx="28">
                  <c:v>32295</c:v>
                </c:pt>
                <c:pt idx="29">
                  <c:v>32325</c:v>
                </c:pt>
                <c:pt idx="30">
                  <c:v>32356</c:v>
                </c:pt>
                <c:pt idx="31">
                  <c:v>32387</c:v>
                </c:pt>
                <c:pt idx="32">
                  <c:v>32417</c:v>
                </c:pt>
                <c:pt idx="33">
                  <c:v>32448</c:v>
                </c:pt>
                <c:pt idx="34">
                  <c:v>32478</c:v>
                </c:pt>
                <c:pt idx="35">
                  <c:v>32509</c:v>
                </c:pt>
                <c:pt idx="36">
                  <c:v>32540</c:v>
                </c:pt>
                <c:pt idx="37">
                  <c:v>32568</c:v>
                </c:pt>
                <c:pt idx="38">
                  <c:v>32599</c:v>
                </c:pt>
                <c:pt idx="39">
                  <c:v>32629</c:v>
                </c:pt>
                <c:pt idx="40">
                  <c:v>32660</c:v>
                </c:pt>
                <c:pt idx="41">
                  <c:v>32690</c:v>
                </c:pt>
                <c:pt idx="42">
                  <c:v>32721</c:v>
                </c:pt>
                <c:pt idx="43">
                  <c:v>32752</c:v>
                </c:pt>
                <c:pt idx="44">
                  <c:v>32782</c:v>
                </c:pt>
                <c:pt idx="45">
                  <c:v>32813</c:v>
                </c:pt>
                <c:pt idx="46">
                  <c:v>32843</c:v>
                </c:pt>
                <c:pt idx="47">
                  <c:v>32874</c:v>
                </c:pt>
                <c:pt idx="48">
                  <c:v>32905</c:v>
                </c:pt>
                <c:pt idx="49">
                  <c:v>32933</c:v>
                </c:pt>
                <c:pt idx="50">
                  <c:v>32964</c:v>
                </c:pt>
                <c:pt idx="51">
                  <c:v>32994</c:v>
                </c:pt>
                <c:pt idx="52">
                  <c:v>33025</c:v>
                </c:pt>
                <c:pt idx="53">
                  <c:v>33055</c:v>
                </c:pt>
                <c:pt idx="54">
                  <c:v>33086</c:v>
                </c:pt>
                <c:pt idx="55">
                  <c:v>33117</c:v>
                </c:pt>
                <c:pt idx="56">
                  <c:v>33147</c:v>
                </c:pt>
                <c:pt idx="57">
                  <c:v>33178</c:v>
                </c:pt>
                <c:pt idx="58">
                  <c:v>33208</c:v>
                </c:pt>
                <c:pt idx="59">
                  <c:v>33239</c:v>
                </c:pt>
                <c:pt idx="60">
                  <c:v>33270</c:v>
                </c:pt>
                <c:pt idx="61">
                  <c:v>33298</c:v>
                </c:pt>
                <c:pt idx="62">
                  <c:v>33329</c:v>
                </c:pt>
                <c:pt idx="63">
                  <c:v>33359</c:v>
                </c:pt>
                <c:pt idx="64">
                  <c:v>33390</c:v>
                </c:pt>
                <c:pt idx="65">
                  <c:v>33420</c:v>
                </c:pt>
                <c:pt idx="66">
                  <c:v>33451</c:v>
                </c:pt>
                <c:pt idx="67">
                  <c:v>33482</c:v>
                </c:pt>
                <c:pt idx="68">
                  <c:v>33512</c:v>
                </c:pt>
                <c:pt idx="69">
                  <c:v>33543</c:v>
                </c:pt>
                <c:pt idx="70">
                  <c:v>33573</c:v>
                </c:pt>
                <c:pt idx="71">
                  <c:v>33604</c:v>
                </c:pt>
                <c:pt idx="72">
                  <c:v>33635</c:v>
                </c:pt>
                <c:pt idx="73">
                  <c:v>33664</c:v>
                </c:pt>
                <c:pt idx="74">
                  <c:v>33695</c:v>
                </c:pt>
                <c:pt idx="75">
                  <c:v>33725</c:v>
                </c:pt>
                <c:pt idx="76">
                  <c:v>33756</c:v>
                </c:pt>
                <c:pt idx="77">
                  <c:v>33786</c:v>
                </c:pt>
                <c:pt idx="78">
                  <c:v>33817</c:v>
                </c:pt>
                <c:pt idx="79">
                  <c:v>33848</c:v>
                </c:pt>
                <c:pt idx="80">
                  <c:v>33878</c:v>
                </c:pt>
                <c:pt idx="81">
                  <c:v>33909</c:v>
                </c:pt>
                <c:pt idx="82">
                  <c:v>33939</c:v>
                </c:pt>
                <c:pt idx="83">
                  <c:v>33970</c:v>
                </c:pt>
                <c:pt idx="84">
                  <c:v>34001</c:v>
                </c:pt>
                <c:pt idx="85">
                  <c:v>34029</c:v>
                </c:pt>
                <c:pt idx="86">
                  <c:v>34060</c:v>
                </c:pt>
                <c:pt idx="87">
                  <c:v>34090</c:v>
                </c:pt>
                <c:pt idx="88">
                  <c:v>34121</c:v>
                </c:pt>
                <c:pt idx="89">
                  <c:v>34151</c:v>
                </c:pt>
                <c:pt idx="90">
                  <c:v>34182</c:v>
                </c:pt>
                <c:pt idx="91">
                  <c:v>34213</c:v>
                </c:pt>
                <c:pt idx="92">
                  <c:v>34243</c:v>
                </c:pt>
                <c:pt idx="93">
                  <c:v>34274</c:v>
                </c:pt>
                <c:pt idx="94">
                  <c:v>34304</c:v>
                </c:pt>
                <c:pt idx="95">
                  <c:v>34335</c:v>
                </c:pt>
                <c:pt idx="96">
                  <c:v>34366</c:v>
                </c:pt>
                <c:pt idx="97">
                  <c:v>34394</c:v>
                </c:pt>
                <c:pt idx="98">
                  <c:v>34425</c:v>
                </c:pt>
                <c:pt idx="99">
                  <c:v>34455</c:v>
                </c:pt>
                <c:pt idx="100">
                  <c:v>34486</c:v>
                </c:pt>
                <c:pt idx="101">
                  <c:v>34516</c:v>
                </c:pt>
                <c:pt idx="102">
                  <c:v>34547</c:v>
                </c:pt>
                <c:pt idx="103">
                  <c:v>34578</c:v>
                </c:pt>
                <c:pt idx="104">
                  <c:v>34608</c:v>
                </c:pt>
                <c:pt idx="105">
                  <c:v>34639</c:v>
                </c:pt>
                <c:pt idx="106">
                  <c:v>34669</c:v>
                </c:pt>
                <c:pt idx="107">
                  <c:v>34700</c:v>
                </c:pt>
                <c:pt idx="108">
                  <c:v>34731</c:v>
                </c:pt>
                <c:pt idx="109">
                  <c:v>34759</c:v>
                </c:pt>
                <c:pt idx="110">
                  <c:v>34790</c:v>
                </c:pt>
                <c:pt idx="111">
                  <c:v>34820</c:v>
                </c:pt>
                <c:pt idx="112">
                  <c:v>34851</c:v>
                </c:pt>
                <c:pt idx="113">
                  <c:v>34881</c:v>
                </c:pt>
                <c:pt idx="114">
                  <c:v>34912</c:v>
                </c:pt>
                <c:pt idx="115">
                  <c:v>34943</c:v>
                </c:pt>
                <c:pt idx="116">
                  <c:v>34973</c:v>
                </c:pt>
                <c:pt idx="117">
                  <c:v>35004</c:v>
                </c:pt>
                <c:pt idx="118">
                  <c:v>35034</c:v>
                </c:pt>
                <c:pt idx="119">
                  <c:v>35065</c:v>
                </c:pt>
                <c:pt idx="120">
                  <c:v>35096</c:v>
                </c:pt>
                <c:pt idx="121">
                  <c:v>35125</c:v>
                </c:pt>
                <c:pt idx="122">
                  <c:v>35156</c:v>
                </c:pt>
                <c:pt idx="123">
                  <c:v>35186</c:v>
                </c:pt>
                <c:pt idx="124">
                  <c:v>35217</c:v>
                </c:pt>
                <c:pt idx="125">
                  <c:v>35247</c:v>
                </c:pt>
                <c:pt idx="126">
                  <c:v>35278</c:v>
                </c:pt>
                <c:pt idx="127">
                  <c:v>35309</c:v>
                </c:pt>
                <c:pt idx="128">
                  <c:v>35339</c:v>
                </c:pt>
                <c:pt idx="129">
                  <c:v>35370</c:v>
                </c:pt>
                <c:pt idx="130">
                  <c:v>35400</c:v>
                </c:pt>
                <c:pt idx="131">
                  <c:v>35431</c:v>
                </c:pt>
                <c:pt idx="132">
                  <c:v>35462</c:v>
                </c:pt>
                <c:pt idx="133">
                  <c:v>35490</c:v>
                </c:pt>
                <c:pt idx="134">
                  <c:v>35521</c:v>
                </c:pt>
                <c:pt idx="135">
                  <c:v>35551</c:v>
                </c:pt>
                <c:pt idx="136">
                  <c:v>35582</c:v>
                </c:pt>
                <c:pt idx="137">
                  <c:v>35612</c:v>
                </c:pt>
                <c:pt idx="138">
                  <c:v>35643</c:v>
                </c:pt>
                <c:pt idx="139">
                  <c:v>35674</c:v>
                </c:pt>
                <c:pt idx="140">
                  <c:v>35704</c:v>
                </c:pt>
                <c:pt idx="141">
                  <c:v>35735</c:v>
                </c:pt>
                <c:pt idx="142">
                  <c:v>35765</c:v>
                </c:pt>
                <c:pt idx="143">
                  <c:v>35796</c:v>
                </c:pt>
                <c:pt idx="144">
                  <c:v>35827</c:v>
                </c:pt>
                <c:pt idx="145">
                  <c:v>35855</c:v>
                </c:pt>
                <c:pt idx="146">
                  <c:v>35886</c:v>
                </c:pt>
                <c:pt idx="147">
                  <c:v>35916</c:v>
                </c:pt>
                <c:pt idx="148">
                  <c:v>35947</c:v>
                </c:pt>
                <c:pt idx="149">
                  <c:v>35977</c:v>
                </c:pt>
                <c:pt idx="150">
                  <c:v>36008</c:v>
                </c:pt>
                <c:pt idx="151">
                  <c:v>36039</c:v>
                </c:pt>
                <c:pt idx="152">
                  <c:v>36069</c:v>
                </c:pt>
                <c:pt idx="153">
                  <c:v>36100</c:v>
                </c:pt>
                <c:pt idx="154">
                  <c:v>36130</c:v>
                </c:pt>
                <c:pt idx="155">
                  <c:v>36161</c:v>
                </c:pt>
                <c:pt idx="156">
                  <c:v>36192</c:v>
                </c:pt>
                <c:pt idx="157">
                  <c:v>36220</c:v>
                </c:pt>
                <c:pt idx="158">
                  <c:v>36251</c:v>
                </c:pt>
                <c:pt idx="159">
                  <c:v>36281</c:v>
                </c:pt>
                <c:pt idx="160">
                  <c:v>36312</c:v>
                </c:pt>
                <c:pt idx="161">
                  <c:v>36342</c:v>
                </c:pt>
                <c:pt idx="162">
                  <c:v>36373</c:v>
                </c:pt>
                <c:pt idx="163">
                  <c:v>36404</c:v>
                </c:pt>
                <c:pt idx="164">
                  <c:v>36434</c:v>
                </c:pt>
                <c:pt idx="165">
                  <c:v>36465</c:v>
                </c:pt>
                <c:pt idx="166">
                  <c:v>36495</c:v>
                </c:pt>
                <c:pt idx="167">
                  <c:v>36526</c:v>
                </c:pt>
                <c:pt idx="168">
                  <c:v>36557</c:v>
                </c:pt>
                <c:pt idx="169">
                  <c:v>36586</c:v>
                </c:pt>
                <c:pt idx="170">
                  <c:v>36617</c:v>
                </c:pt>
                <c:pt idx="171">
                  <c:v>36647</c:v>
                </c:pt>
                <c:pt idx="172">
                  <c:v>36678</c:v>
                </c:pt>
                <c:pt idx="173">
                  <c:v>36708</c:v>
                </c:pt>
                <c:pt idx="174">
                  <c:v>36739</c:v>
                </c:pt>
                <c:pt idx="175">
                  <c:v>36770</c:v>
                </c:pt>
                <c:pt idx="176">
                  <c:v>36800</c:v>
                </c:pt>
                <c:pt idx="177">
                  <c:v>36831</c:v>
                </c:pt>
                <c:pt idx="178">
                  <c:v>36861</c:v>
                </c:pt>
                <c:pt idx="179">
                  <c:v>36892</c:v>
                </c:pt>
                <c:pt idx="180">
                  <c:v>36923</c:v>
                </c:pt>
                <c:pt idx="181">
                  <c:v>36951</c:v>
                </c:pt>
                <c:pt idx="182">
                  <c:v>36982</c:v>
                </c:pt>
                <c:pt idx="183">
                  <c:v>37012</c:v>
                </c:pt>
                <c:pt idx="184">
                  <c:v>37043</c:v>
                </c:pt>
                <c:pt idx="185">
                  <c:v>37073</c:v>
                </c:pt>
                <c:pt idx="186">
                  <c:v>37104</c:v>
                </c:pt>
                <c:pt idx="187">
                  <c:v>37135</c:v>
                </c:pt>
                <c:pt idx="188">
                  <c:v>37165</c:v>
                </c:pt>
                <c:pt idx="189">
                  <c:v>37196</c:v>
                </c:pt>
                <c:pt idx="190">
                  <c:v>37226</c:v>
                </c:pt>
                <c:pt idx="191">
                  <c:v>37257</c:v>
                </c:pt>
                <c:pt idx="192">
                  <c:v>37288</c:v>
                </c:pt>
                <c:pt idx="193">
                  <c:v>37316</c:v>
                </c:pt>
                <c:pt idx="194">
                  <c:v>37347</c:v>
                </c:pt>
                <c:pt idx="195">
                  <c:v>37377</c:v>
                </c:pt>
                <c:pt idx="196">
                  <c:v>37408</c:v>
                </c:pt>
                <c:pt idx="197">
                  <c:v>37438</c:v>
                </c:pt>
                <c:pt idx="198">
                  <c:v>37469</c:v>
                </c:pt>
                <c:pt idx="199">
                  <c:v>37500</c:v>
                </c:pt>
                <c:pt idx="200">
                  <c:v>37530</c:v>
                </c:pt>
                <c:pt idx="201">
                  <c:v>37561</c:v>
                </c:pt>
                <c:pt idx="202">
                  <c:v>37591</c:v>
                </c:pt>
                <c:pt idx="203">
                  <c:v>37622</c:v>
                </c:pt>
                <c:pt idx="204">
                  <c:v>37653</c:v>
                </c:pt>
                <c:pt idx="205">
                  <c:v>37681</c:v>
                </c:pt>
                <c:pt idx="206">
                  <c:v>37712</c:v>
                </c:pt>
                <c:pt idx="207">
                  <c:v>37742</c:v>
                </c:pt>
                <c:pt idx="208">
                  <c:v>37773</c:v>
                </c:pt>
                <c:pt idx="209">
                  <c:v>37803</c:v>
                </c:pt>
                <c:pt idx="210">
                  <c:v>37834</c:v>
                </c:pt>
                <c:pt idx="211">
                  <c:v>37865</c:v>
                </c:pt>
                <c:pt idx="212">
                  <c:v>37895</c:v>
                </c:pt>
                <c:pt idx="213">
                  <c:v>37926</c:v>
                </c:pt>
                <c:pt idx="214">
                  <c:v>37956</c:v>
                </c:pt>
                <c:pt idx="215">
                  <c:v>37987</c:v>
                </c:pt>
                <c:pt idx="216">
                  <c:v>38018</c:v>
                </c:pt>
                <c:pt idx="217">
                  <c:v>38047</c:v>
                </c:pt>
                <c:pt idx="218">
                  <c:v>38078</c:v>
                </c:pt>
                <c:pt idx="219">
                  <c:v>38108</c:v>
                </c:pt>
                <c:pt idx="220">
                  <c:v>38139</c:v>
                </c:pt>
                <c:pt idx="221">
                  <c:v>38169</c:v>
                </c:pt>
                <c:pt idx="222">
                  <c:v>38200</c:v>
                </c:pt>
                <c:pt idx="223">
                  <c:v>38231</c:v>
                </c:pt>
                <c:pt idx="224">
                  <c:v>38261</c:v>
                </c:pt>
                <c:pt idx="225">
                  <c:v>38292</c:v>
                </c:pt>
                <c:pt idx="226">
                  <c:v>38322</c:v>
                </c:pt>
                <c:pt idx="227">
                  <c:v>38353</c:v>
                </c:pt>
                <c:pt idx="228">
                  <c:v>38384</c:v>
                </c:pt>
                <c:pt idx="229">
                  <c:v>38412</c:v>
                </c:pt>
                <c:pt idx="230">
                  <c:v>38443</c:v>
                </c:pt>
                <c:pt idx="231">
                  <c:v>38473</c:v>
                </c:pt>
                <c:pt idx="232">
                  <c:v>38504</c:v>
                </c:pt>
                <c:pt idx="233">
                  <c:v>38534</c:v>
                </c:pt>
                <c:pt idx="234">
                  <c:v>38565</c:v>
                </c:pt>
                <c:pt idx="235">
                  <c:v>38596</c:v>
                </c:pt>
                <c:pt idx="236">
                  <c:v>38626</c:v>
                </c:pt>
                <c:pt idx="237">
                  <c:v>38657</c:v>
                </c:pt>
                <c:pt idx="238">
                  <c:v>38687</c:v>
                </c:pt>
                <c:pt idx="239">
                  <c:v>38718</c:v>
                </c:pt>
                <c:pt idx="240">
                  <c:v>38749</c:v>
                </c:pt>
                <c:pt idx="241">
                  <c:v>38777</c:v>
                </c:pt>
                <c:pt idx="242">
                  <c:v>38808</c:v>
                </c:pt>
                <c:pt idx="243">
                  <c:v>38838</c:v>
                </c:pt>
                <c:pt idx="244">
                  <c:v>38869</c:v>
                </c:pt>
                <c:pt idx="245">
                  <c:v>38899</c:v>
                </c:pt>
                <c:pt idx="246">
                  <c:v>38930</c:v>
                </c:pt>
                <c:pt idx="247">
                  <c:v>38961</c:v>
                </c:pt>
                <c:pt idx="248">
                  <c:v>38991</c:v>
                </c:pt>
                <c:pt idx="249">
                  <c:v>39022</c:v>
                </c:pt>
                <c:pt idx="250">
                  <c:v>39052</c:v>
                </c:pt>
                <c:pt idx="251">
                  <c:v>39083</c:v>
                </c:pt>
                <c:pt idx="252">
                  <c:v>39114</c:v>
                </c:pt>
                <c:pt idx="253">
                  <c:v>39142</c:v>
                </c:pt>
                <c:pt idx="254">
                  <c:v>39173</c:v>
                </c:pt>
                <c:pt idx="255">
                  <c:v>39203</c:v>
                </c:pt>
                <c:pt idx="256">
                  <c:v>39234</c:v>
                </c:pt>
                <c:pt idx="257">
                  <c:v>39264</c:v>
                </c:pt>
                <c:pt idx="258">
                  <c:v>39295</c:v>
                </c:pt>
                <c:pt idx="259">
                  <c:v>39326</c:v>
                </c:pt>
                <c:pt idx="260">
                  <c:v>39356</c:v>
                </c:pt>
                <c:pt idx="261">
                  <c:v>39387</c:v>
                </c:pt>
                <c:pt idx="262">
                  <c:v>39417</c:v>
                </c:pt>
                <c:pt idx="263">
                  <c:v>39448</c:v>
                </c:pt>
                <c:pt idx="264">
                  <c:v>39479</c:v>
                </c:pt>
                <c:pt idx="265">
                  <c:v>39508</c:v>
                </c:pt>
                <c:pt idx="266">
                  <c:v>39539</c:v>
                </c:pt>
                <c:pt idx="267">
                  <c:v>39569</c:v>
                </c:pt>
                <c:pt idx="268">
                  <c:v>39600</c:v>
                </c:pt>
                <c:pt idx="269">
                  <c:v>39630</c:v>
                </c:pt>
                <c:pt idx="270">
                  <c:v>39661</c:v>
                </c:pt>
                <c:pt idx="271">
                  <c:v>39692</c:v>
                </c:pt>
                <c:pt idx="272">
                  <c:v>39722</c:v>
                </c:pt>
                <c:pt idx="273">
                  <c:v>39753</c:v>
                </c:pt>
                <c:pt idx="274">
                  <c:v>39783</c:v>
                </c:pt>
                <c:pt idx="275">
                  <c:v>39814</c:v>
                </c:pt>
                <c:pt idx="276">
                  <c:v>39845</c:v>
                </c:pt>
                <c:pt idx="277">
                  <c:v>39873</c:v>
                </c:pt>
                <c:pt idx="278">
                  <c:v>39904</c:v>
                </c:pt>
                <c:pt idx="279">
                  <c:v>39934</c:v>
                </c:pt>
                <c:pt idx="280">
                  <c:v>39965</c:v>
                </c:pt>
                <c:pt idx="281">
                  <c:v>39995</c:v>
                </c:pt>
                <c:pt idx="282">
                  <c:v>40026</c:v>
                </c:pt>
                <c:pt idx="283">
                  <c:v>40057</c:v>
                </c:pt>
                <c:pt idx="284">
                  <c:v>40087</c:v>
                </c:pt>
                <c:pt idx="285">
                  <c:v>40118</c:v>
                </c:pt>
                <c:pt idx="286">
                  <c:v>40148</c:v>
                </c:pt>
                <c:pt idx="287">
                  <c:v>40179</c:v>
                </c:pt>
                <c:pt idx="288">
                  <c:v>40210</c:v>
                </c:pt>
                <c:pt idx="289">
                  <c:v>40238</c:v>
                </c:pt>
                <c:pt idx="290">
                  <c:v>40269</c:v>
                </c:pt>
                <c:pt idx="291">
                  <c:v>40299</c:v>
                </c:pt>
                <c:pt idx="292">
                  <c:v>40330</c:v>
                </c:pt>
                <c:pt idx="293">
                  <c:v>40360</c:v>
                </c:pt>
                <c:pt idx="294">
                  <c:v>40391</c:v>
                </c:pt>
                <c:pt idx="295">
                  <c:v>40422</c:v>
                </c:pt>
                <c:pt idx="296">
                  <c:v>40452</c:v>
                </c:pt>
                <c:pt idx="297">
                  <c:v>40483</c:v>
                </c:pt>
                <c:pt idx="298">
                  <c:v>40513</c:v>
                </c:pt>
                <c:pt idx="299">
                  <c:v>40544</c:v>
                </c:pt>
                <c:pt idx="300">
                  <c:v>40575</c:v>
                </c:pt>
                <c:pt idx="301">
                  <c:v>40603</c:v>
                </c:pt>
                <c:pt idx="302">
                  <c:v>40634</c:v>
                </c:pt>
                <c:pt idx="303">
                  <c:v>40664</c:v>
                </c:pt>
                <c:pt idx="304">
                  <c:v>40695</c:v>
                </c:pt>
                <c:pt idx="305">
                  <c:v>40725</c:v>
                </c:pt>
                <c:pt idx="306">
                  <c:v>40756</c:v>
                </c:pt>
                <c:pt idx="307">
                  <c:v>40787</c:v>
                </c:pt>
                <c:pt idx="308">
                  <c:v>40817</c:v>
                </c:pt>
                <c:pt idx="309">
                  <c:v>40848</c:v>
                </c:pt>
                <c:pt idx="310">
                  <c:v>40878</c:v>
                </c:pt>
                <c:pt idx="311">
                  <c:v>40909</c:v>
                </c:pt>
                <c:pt idx="312">
                  <c:v>40940</c:v>
                </c:pt>
                <c:pt idx="313">
                  <c:v>40969</c:v>
                </c:pt>
                <c:pt idx="314">
                  <c:v>41000</c:v>
                </c:pt>
                <c:pt idx="315">
                  <c:v>41030</c:v>
                </c:pt>
                <c:pt idx="316">
                  <c:v>41061</c:v>
                </c:pt>
                <c:pt idx="317">
                  <c:v>41091</c:v>
                </c:pt>
                <c:pt idx="318">
                  <c:v>41122</c:v>
                </c:pt>
                <c:pt idx="319">
                  <c:v>41153</c:v>
                </c:pt>
                <c:pt idx="320">
                  <c:v>41183</c:v>
                </c:pt>
                <c:pt idx="321">
                  <c:v>41214</c:v>
                </c:pt>
                <c:pt idx="322">
                  <c:v>41244</c:v>
                </c:pt>
                <c:pt idx="323">
                  <c:v>41275</c:v>
                </c:pt>
                <c:pt idx="324">
                  <c:v>41306</c:v>
                </c:pt>
                <c:pt idx="325">
                  <c:v>41334</c:v>
                </c:pt>
                <c:pt idx="326">
                  <c:v>41365</c:v>
                </c:pt>
                <c:pt idx="327">
                  <c:v>41395</c:v>
                </c:pt>
                <c:pt idx="328">
                  <c:v>41426</c:v>
                </c:pt>
                <c:pt idx="329">
                  <c:v>41456</c:v>
                </c:pt>
                <c:pt idx="330">
                  <c:v>41487</c:v>
                </c:pt>
                <c:pt idx="331">
                  <c:v>41518</c:v>
                </c:pt>
                <c:pt idx="332">
                  <c:v>41548</c:v>
                </c:pt>
                <c:pt idx="333">
                  <c:v>41579</c:v>
                </c:pt>
                <c:pt idx="334">
                  <c:v>41609</c:v>
                </c:pt>
                <c:pt idx="335">
                  <c:v>41640</c:v>
                </c:pt>
                <c:pt idx="336">
                  <c:v>41671</c:v>
                </c:pt>
                <c:pt idx="337">
                  <c:v>41699</c:v>
                </c:pt>
                <c:pt idx="338">
                  <c:v>41730</c:v>
                </c:pt>
                <c:pt idx="339">
                  <c:v>41760</c:v>
                </c:pt>
                <c:pt idx="340">
                  <c:v>41791</c:v>
                </c:pt>
                <c:pt idx="341">
                  <c:v>41821</c:v>
                </c:pt>
                <c:pt idx="342">
                  <c:v>41852</c:v>
                </c:pt>
                <c:pt idx="343">
                  <c:v>41883</c:v>
                </c:pt>
                <c:pt idx="344">
                  <c:v>41913</c:v>
                </c:pt>
                <c:pt idx="345">
                  <c:v>41944</c:v>
                </c:pt>
                <c:pt idx="346">
                  <c:v>41974</c:v>
                </c:pt>
                <c:pt idx="347">
                  <c:v>42005</c:v>
                </c:pt>
                <c:pt idx="348">
                  <c:v>42036</c:v>
                </c:pt>
                <c:pt idx="349">
                  <c:v>42064</c:v>
                </c:pt>
                <c:pt idx="350">
                  <c:v>42095</c:v>
                </c:pt>
                <c:pt idx="351">
                  <c:v>42125</c:v>
                </c:pt>
                <c:pt idx="352">
                  <c:v>42156</c:v>
                </c:pt>
                <c:pt idx="353">
                  <c:v>42186</c:v>
                </c:pt>
                <c:pt idx="354">
                  <c:v>42217</c:v>
                </c:pt>
                <c:pt idx="355">
                  <c:v>42248</c:v>
                </c:pt>
                <c:pt idx="356">
                  <c:v>42278</c:v>
                </c:pt>
                <c:pt idx="357">
                  <c:v>42309</c:v>
                </c:pt>
                <c:pt idx="358">
                  <c:v>42339</c:v>
                </c:pt>
                <c:pt idx="359">
                  <c:v>42370</c:v>
                </c:pt>
                <c:pt idx="360">
                  <c:v>42401</c:v>
                </c:pt>
                <c:pt idx="361">
                  <c:v>42430</c:v>
                </c:pt>
                <c:pt idx="362">
                  <c:v>42461</c:v>
                </c:pt>
                <c:pt idx="363">
                  <c:v>42491</c:v>
                </c:pt>
                <c:pt idx="364">
                  <c:v>42522</c:v>
                </c:pt>
                <c:pt idx="365">
                  <c:v>42552</c:v>
                </c:pt>
                <c:pt idx="366">
                  <c:v>42583</c:v>
                </c:pt>
                <c:pt idx="367">
                  <c:v>42614</c:v>
                </c:pt>
                <c:pt idx="368">
                  <c:v>42644</c:v>
                </c:pt>
                <c:pt idx="369">
                  <c:v>42675</c:v>
                </c:pt>
                <c:pt idx="370">
                  <c:v>42705</c:v>
                </c:pt>
                <c:pt idx="371">
                  <c:v>42736</c:v>
                </c:pt>
                <c:pt idx="372">
                  <c:v>42767</c:v>
                </c:pt>
                <c:pt idx="373">
                  <c:v>42795</c:v>
                </c:pt>
                <c:pt idx="374">
                  <c:v>42826</c:v>
                </c:pt>
                <c:pt idx="375">
                  <c:v>42856</c:v>
                </c:pt>
                <c:pt idx="376">
                  <c:v>42887</c:v>
                </c:pt>
                <c:pt idx="377">
                  <c:v>42917</c:v>
                </c:pt>
                <c:pt idx="378">
                  <c:v>42948</c:v>
                </c:pt>
                <c:pt idx="379">
                  <c:v>42979</c:v>
                </c:pt>
                <c:pt idx="380">
                  <c:v>43009</c:v>
                </c:pt>
                <c:pt idx="381">
                  <c:v>43040</c:v>
                </c:pt>
                <c:pt idx="382">
                  <c:v>43070</c:v>
                </c:pt>
                <c:pt idx="383">
                  <c:v>43101</c:v>
                </c:pt>
                <c:pt idx="384">
                  <c:v>43132</c:v>
                </c:pt>
                <c:pt idx="385">
                  <c:v>43160</c:v>
                </c:pt>
                <c:pt idx="386">
                  <c:v>43191</c:v>
                </c:pt>
                <c:pt idx="387">
                  <c:v>43221</c:v>
                </c:pt>
                <c:pt idx="388">
                  <c:v>43252</c:v>
                </c:pt>
                <c:pt idx="389">
                  <c:v>43282</c:v>
                </c:pt>
                <c:pt idx="390">
                  <c:v>43313</c:v>
                </c:pt>
                <c:pt idx="391">
                  <c:v>43344</c:v>
                </c:pt>
                <c:pt idx="392">
                  <c:v>43374</c:v>
                </c:pt>
                <c:pt idx="393">
                  <c:v>43405</c:v>
                </c:pt>
                <c:pt idx="394">
                  <c:v>43435</c:v>
                </c:pt>
                <c:pt idx="395">
                  <c:v>43466</c:v>
                </c:pt>
                <c:pt idx="396">
                  <c:v>43497</c:v>
                </c:pt>
                <c:pt idx="397">
                  <c:v>43525</c:v>
                </c:pt>
                <c:pt idx="398">
                  <c:v>43556</c:v>
                </c:pt>
                <c:pt idx="399">
                  <c:v>43586</c:v>
                </c:pt>
                <c:pt idx="400">
                  <c:v>43617</c:v>
                </c:pt>
                <c:pt idx="401">
                  <c:v>43647</c:v>
                </c:pt>
                <c:pt idx="402">
                  <c:v>43678</c:v>
                </c:pt>
                <c:pt idx="403">
                  <c:v>43709</c:v>
                </c:pt>
                <c:pt idx="404">
                  <c:v>43739</c:v>
                </c:pt>
                <c:pt idx="405">
                  <c:v>43770</c:v>
                </c:pt>
                <c:pt idx="406">
                  <c:v>43800</c:v>
                </c:pt>
                <c:pt idx="407">
                  <c:v>43831</c:v>
                </c:pt>
                <c:pt idx="408">
                  <c:v>43862</c:v>
                </c:pt>
                <c:pt idx="409">
                  <c:v>43891</c:v>
                </c:pt>
                <c:pt idx="410">
                  <c:v>43922</c:v>
                </c:pt>
                <c:pt idx="411">
                  <c:v>43952</c:v>
                </c:pt>
                <c:pt idx="412">
                  <c:v>43983</c:v>
                </c:pt>
                <c:pt idx="413">
                  <c:v>44013</c:v>
                </c:pt>
                <c:pt idx="414">
                  <c:v>44044</c:v>
                </c:pt>
                <c:pt idx="415">
                  <c:v>44075</c:v>
                </c:pt>
                <c:pt idx="416">
                  <c:v>44105</c:v>
                </c:pt>
                <c:pt idx="417">
                  <c:v>44136</c:v>
                </c:pt>
                <c:pt idx="418">
                  <c:v>44166</c:v>
                </c:pt>
                <c:pt idx="419">
                  <c:v>44197</c:v>
                </c:pt>
                <c:pt idx="420">
                  <c:v>44228</c:v>
                </c:pt>
                <c:pt idx="421">
                  <c:v>44256</c:v>
                </c:pt>
                <c:pt idx="422">
                  <c:v>44287</c:v>
                </c:pt>
                <c:pt idx="423">
                  <c:v>44317</c:v>
                </c:pt>
                <c:pt idx="424">
                  <c:v>44348</c:v>
                </c:pt>
                <c:pt idx="425">
                  <c:v>44378</c:v>
                </c:pt>
                <c:pt idx="426">
                  <c:v>44409</c:v>
                </c:pt>
                <c:pt idx="427">
                  <c:v>44440</c:v>
                </c:pt>
                <c:pt idx="428">
                  <c:v>44470</c:v>
                </c:pt>
                <c:pt idx="429">
                  <c:v>44501</c:v>
                </c:pt>
                <c:pt idx="430">
                  <c:v>44531</c:v>
                </c:pt>
                <c:pt idx="431">
                  <c:v>44562</c:v>
                </c:pt>
                <c:pt idx="432">
                  <c:v>44593</c:v>
                </c:pt>
                <c:pt idx="433">
                  <c:v>44621</c:v>
                </c:pt>
                <c:pt idx="434">
                  <c:v>44652</c:v>
                </c:pt>
                <c:pt idx="435">
                  <c:v>44682</c:v>
                </c:pt>
                <c:pt idx="436">
                  <c:v>44713</c:v>
                </c:pt>
                <c:pt idx="437">
                  <c:v>44743</c:v>
                </c:pt>
                <c:pt idx="438">
                  <c:v>44774</c:v>
                </c:pt>
                <c:pt idx="439">
                  <c:v>44805</c:v>
                </c:pt>
                <c:pt idx="440">
                  <c:v>44835</c:v>
                </c:pt>
                <c:pt idx="441">
                  <c:v>44866</c:v>
                </c:pt>
                <c:pt idx="442">
                  <c:v>44896</c:v>
                </c:pt>
                <c:pt idx="443">
                  <c:v>44927</c:v>
                </c:pt>
                <c:pt idx="444">
                  <c:v>44958</c:v>
                </c:pt>
                <c:pt idx="445">
                  <c:v>44986</c:v>
                </c:pt>
                <c:pt idx="446">
                  <c:v>45017</c:v>
                </c:pt>
                <c:pt idx="447">
                  <c:v>45047</c:v>
                </c:pt>
                <c:pt idx="448">
                  <c:v>45078</c:v>
                </c:pt>
                <c:pt idx="449">
                  <c:v>45108</c:v>
                </c:pt>
                <c:pt idx="450">
                  <c:v>45139</c:v>
                </c:pt>
                <c:pt idx="451">
                  <c:v>45170</c:v>
                </c:pt>
                <c:pt idx="452">
                  <c:v>45200</c:v>
                </c:pt>
                <c:pt idx="453">
                  <c:v>45231</c:v>
                </c:pt>
                <c:pt idx="454">
                  <c:v>45261</c:v>
                </c:pt>
                <c:pt idx="455">
                  <c:v>45292</c:v>
                </c:pt>
                <c:pt idx="456">
                  <c:v>45323</c:v>
                </c:pt>
                <c:pt idx="457">
                  <c:v>45352</c:v>
                </c:pt>
                <c:pt idx="458">
                  <c:v>45383</c:v>
                </c:pt>
                <c:pt idx="459">
                  <c:v>45413</c:v>
                </c:pt>
                <c:pt idx="460">
                  <c:v>45444</c:v>
                </c:pt>
                <c:pt idx="461">
                  <c:v>45474</c:v>
                </c:pt>
                <c:pt idx="462">
                  <c:v>45505</c:v>
                </c:pt>
                <c:pt idx="463">
                  <c:v>45536</c:v>
                </c:pt>
                <c:pt idx="464">
                  <c:v>45566</c:v>
                </c:pt>
                <c:pt idx="465">
                  <c:v>45597</c:v>
                </c:pt>
                <c:pt idx="466">
                  <c:v>45627</c:v>
                </c:pt>
                <c:pt idx="467">
                  <c:v>45658</c:v>
                </c:pt>
                <c:pt idx="468">
                  <c:v>45689</c:v>
                </c:pt>
                <c:pt idx="469">
                  <c:v>45717</c:v>
                </c:pt>
                <c:pt idx="470">
                  <c:v>45748</c:v>
                </c:pt>
                <c:pt idx="471">
                  <c:v>45778</c:v>
                </c:pt>
                <c:pt idx="472">
                  <c:v>45809</c:v>
                </c:pt>
                <c:pt idx="473">
                  <c:v>45839</c:v>
                </c:pt>
                <c:pt idx="474">
                  <c:v>45870</c:v>
                </c:pt>
                <c:pt idx="475">
                  <c:v>45901</c:v>
                </c:pt>
                <c:pt idx="476">
                  <c:v>45931</c:v>
                </c:pt>
                <c:pt idx="477">
                  <c:v>45962</c:v>
                </c:pt>
                <c:pt idx="478">
                  <c:v>45992</c:v>
                </c:pt>
                <c:pt idx="479">
                  <c:v>46023</c:v>
                </c:pt>
                <c:pt idx="480">
                  <c:v>46054</c:v>
                </c:pt>
                <c:pt idx="481">
                  <c:v>46082</c:v>
                </c:pt>
                <c:pt idx="482">
                  <c:v>46113</c:v>
                </c:pt>
                <c:pt idx="483">
                  <c:v>46143</c:v>
                </c:pt>
                <c:pt idx="484">
                  <c:v>46174</c:v>
                </c:pt>
                <c:pt idx="485">
                  <c:v>46204</c:v>
                </c:pt>
                <c:pt idx="486">
                  <c:v>46235</c:v>
                </c:pt>
                <c:pt idx="487">
                  <c:v>46266</c:v>
                </c:pt>
                <c:pt idx="488">
                  <c:v>46296</c:v>
                </c:pt>
                <c:pt idx="489">
                  <c:v>46327</c:v>
                </c:pt>
                <c:pt idx="490">
                  <c:v>46357</c:v>
                </c:pt>
                <c:pt idx="491">
                  <c:v>46388</c:v>
                </c:pt>
                <c:pt idx="492">
                  <c:v>46419</c:v>
                </c:pt>
                <c:pt idx="493">
                  <c:v>46447</c:v>
                </c:pt>
                <c:pt idx="494">
                  <c:v>46478</c:v>
                </c:pt>
                <c:pt idx="495">
                  <c:v>46508</c:v>
                </c:pt>
                <c:pt idx="496">
                  <c:v>46539</c:v>
                </c:pt>
                <c:pt idx="497">
                  <c:v>46569</c:v>
                </c:pt>
                <c:pt idx="498">
                  <c:v>46600</c:v>
                </c:pt>
                <c:pt idx="499">
                  <c:v>46631</c:v>
                </c:pt>
                <c:pt idx="500">
                  <c:v>46661</c:v>
                </c:pt>
                <c:pt idx="501">
                  <c:v>46692</c:v>
                </c:pt>
                <c:pt idx="502">
                  <c:v>46722</c:v>
                </c:pt>
                <c:pt idx="503">
                  <c:v>46753</c:v>
                </c:pt>
                <c:pt idx="504">
                  <c:v>46784</c:v>
                </c:pt>
                <c:pt idx="505">
                  <c:v>46813</c:v>
                </c:pt>
                <c:pt idx="506">
                  <c:v>46844</c:v>
                </c:pt>
                <c:pt idx="507">
                  <c:v>46874</c:v>
                </c:pt>
                <c:pt idx="508">
                  <c:v>46905</c:v>
                </c:pt>
                <c:pt idx="509">
                  <c:v>46935</c:v>
                </c:pt>
                <c:pt idx="510">
                  <c:v>46966</c:v>
                </c:pt>
                <c:pt idx="511">
                  <c:v>46997</c:v>
                </c:pt>
                <c:pt idx="512">
                  <c:v>47027</c:v>
                </c:pt>
                <c:pt idx="513">
                  <c:v>47058</c:v>
                </c:pt>
                <c:pt idx="514">
                  <c:v>47088</c:v>
                </c:pt>
                <c:pt idx="515">
                  <c:v>47119</c:v>
                </c:pt>
                <c:pt idx="516">
                  <c:v>47150</c:v>
                </c:pt>
                <c:pt idx="517">
                  <c:v>47178</c:v>
                </c:pt>
                <c:pt idx="518">
                  <c:v>47209</c:v>
                </c:pt>
                <c:pt idx="519">
                  <c:v>47239</c:v>
                </c:pt>
                <c:pt idx="520">
                  <c:v>47270</c:v>
                </c:pt>
                <c:pt idx="521">
                  <c:v>47300</c:v>
                </c:pt>
                <c:pt idx="522">
                  <c:v>47331</c:v>
                </c:pt>
                <c:pt idx="523">
                  <c:v>47362</c:v>
                </c:pt>
                <c:pt idx="524">
                  <c:v>47392</c:v>
                </c:pt>
                <c:pt idx="525">
                  <c:v>47423</c:v>
                </c:pt>
                <c:pt idx="526">
                  <c:v>47453</c:v>
                </c:pt>
                <c:pt idx="527">
                  <c:v>47484</c:v>
                </c:pt>
                <c:pt idx="528">
                  <c:v>47515</c:v>
                </c:pt>
                <c:pt idx="529">
                  <c:v>47543</c:v>
                </c:pt>
                <c:pt idx="530">
                  <c:v>47574</c:v>
                </c:pt>
                <c:pt idx="531">
                  <c:v>47604</c:v>
                </c:pt>
                <c:pt idx="532">
                  <c:v>47635</c:v>
                </c:pt>
                <c:pt idx="533">
                  <c:v>47665</c:v>
                </c:pt>
                <c:pt idx="534">
                  <c:v>47696</c:v>
                </c:pt>
                <c:pt idx="535">
                  <c:v>47727</c:v>
                </c:pt>
                <c:pt idx="536">
                  <c:v>47757</c:v>
                </c:pt>
                <c:pt idx="537">
                  <c:v>47788</c:v>
                </c:pt>
                <c:pt idx="538">
                  <c:v>47818</c:v>
                </c:pt>
                <c:pt idx="539">
                  <c:v>47849</c:v>
                </c:pt>
                <c:pt idx="540">
                  <c:v>47880</c:v>
                </c:pt>
                <c:pt idx="541">
                  <c:v>47908</c:v>
                </c:pt>
                <c:pt idx="542">
                  <c:v>47939</c:v>
                </c:pt>
                <c:pt idx="543">
                  <c:v>47969</c:v>
                </c:pt>
                <c:pt idx="544">
                  <c:v>48000</c:v>
                </c:pt>
                <c:pt idx="545">
                  <c:v>48030</c:v>
                </c:pt>
                <c:pt idx="546">
                  <c:v>48061</c:v>
                </c:pt>
                <c:pt idx="547">
                  <c:v>48092</c:v>
                </c:pt>
                <c:pt idx="548">
                  <c:v>48122</c:v>
                </c:pt>
                <c:pt idx="549">
                  <c:v>48153</c:v>
                </c:pt>
                <c:pt idx="550">
                  <c:v>48183</c:v>
                </c:pt>
                <c:pt idx="551">
                  <c:v>48214</c:v>
                </c:pt>
                <c:pt idx="552">
                  <c:v>48245</c:v>
                </c:pt>
                <c:pt idx="553">
                  <c:v>48274</c:v>
                </c:pt>
                <c:pt idx="554">
                  <c:v>48305</c:v>
                </c:pt>
                <c:pt idx="555">
                  <c:v>48335</c:v>
                </c:pt>
                <c:pt idx="556">
                  <c:v>48366</c:v>
                </c:pt>
                <c:pt idx="557">
                  <c:v>48396</c:v>
                </c:pt>
                <c:pt idx="558">
                  <c:v>48427</c:v>
                </c:pt>
                <c:pt idx="559">
                  <c:v>48458</c:v>
                </c:pt>
                <c:pt idx="560">
                  <c:v>48488</c:v>
                </c:pt>
                <c:pt idx="561">
                  <c:v>48519</c:v>
                </c:pt>
                <c:pt idx="562">
                  <c:v>48549</c:v>
                </c:pt>
              </c:numCache>
              <c:extLst/>
            </c:numRef>
          </c:cat>
          <c:val>
            <c:numRef>
              <c:f>(LGEQX!$I$171:$I$172,LGEQX!$I$174:$I$734)</c:f>
              <c:numCache>
                <c:formatCode>0.0</c:formatCode>
                <c:ptCount val="563"/>
                <c:pt idx="0">
                  <c:v>0.35380696290000002</c:v>
                </c:pt>
                <c:pt idx="1">
                  <c:v>-1.3526704783000001</c:v>
                </c:pt>
                <c:pt idx="2">
                  <c:v>-3.4307671195</c:v>
                </c:pt>
                <c:pt idx="3">
                  <c:v>-3.4000548395000001</c:v>
                </c:pt>
                <c:pt idx="4">
                  <c:v>-2.5662251655000001</c:v>
                </c:pt>
                <c:pt idx="5">
                  <c:v>0.15388919970000001</c:v>
                </c:pt>
                <c:pt idx="6">
                  <c:v>-0.43061536319999999</c:v>
                </c:pt>
                <c:pt idx="7">
                  <c:v>1.4239843640000001</c:v>
                </c:pt>
                <c:pt idx="8">
                  <c:v>2.6525198938000001</c:v>
                </c:pt>
                <c:pt idx="9">
                  <c:v>4.2442919176</c:v>
                </c:pt>
                <c:pt idx="10">
                  <c:v>6.4647887322999997</c:v>
                </c:pt>
                <c:pt idx="11">
                  <c:v>8.4614299816000003</c:v>
                </c:pt>
                <c:pt idx="12">
                  <c:v>10.6022052586</c:v>
                </c:pt>
                <c:pt idx="13">
                  <c:v>12.9151291512</c:v>
                </c:pt>
                <c:pt idx="14">
                  <c:v>14.693761546099999</c:v>
                </c:pt>
                <c:pt idx="15">
                  <c:v>16.349701958499999</c:v>
                </c:pt>
                <c:pt idx="16">
                  <c:v>17.898612291100001</c:v>
                </c:pt>
                <c:pt idx="17">
                  <c:v>17.781813102299999</c:v>
                </c:pt>
                <c:pt idx="18">
                  <c:v>19.614955357100001</c:v>
                </c:pt>
                <c:pt idx="19">
                  <c:v>20.165175498899998</c:v>
                </c:pt>
                <c:pt idx="20">
                  <c:v>20.522235822100001</c:v>
                </c:pt>
                <c:pt idx="21">
                  <c:v>20.7605482397</c:v>
                </c:pt>
                <c:pt idx="22">
                  <c:v>20.4921285884</c:v>
                </c:pt>
                <c:pt idx="23">
                  <c:v>20.0104017683</c:v>
                </c:pt>
                <c:pt idx="24">
                  <c:v>19.798057259699998</c:v>
                </c:pt>
                <c:pt idx="25">
                  <c:v>19.318753142199999</c:v>
                </c:pt>
                <c:pt idx="26">
                  <c:v>19.0558790732</c:v>
                </c:pt>
                <c:pt idx="27">
                  <c:v>17.955598926499999</c:v>
                </c:pt>
                <c:pt idx="28">
                  <c:v>16.610617343200001</c:v>
                </c:pt>
                <c:pt idx="29">
                  <c:v>15.2632827324</c:v>
                </c:pt>
                <c:pt idx="30">
                  <c:v>12.946116165099999</c:v>
                </c:pt>
                <c:pt idx="31">
                  <c:v>10.3780068728</c:v>
                </c:pt>
                <c:pt idx="32">
                  <c:v>8.4743850145999993</c:v>
                </c:pt>
                <c:pt idx="33">
                  <c:v>6.4426393679</c:v>
                </c:pt>
                <c:pt idx="34">
                  <c:v>4.3039086516999996</c:v>
                </c:pt>
                <c:pt idx="35">
                  <c:v>1.744312026</c:v>
                </c:pt>
                <c:pt idx="36">
                  <c:v>-1.1095700416000001</c:v>
                </c:pt>
                <c:pt idx="37">
                  <c:v>-3.4762456546</c:v>
                </c:pt>
                <c:pt idx="38">
                  <c:v>-5.9423457175000003</c:v>
                </c:pt>
                <c:pt idx="39">
                  <c:v>-7.4974146844999998</c:v>
                </c:pt>
                <c:pt idx="40">
                  <c:v>-9.2285508290999996</c:v>
                </c:pt>
                <c:pt idx="41">
                  <c:v>-10.361148266200001</c:v>
                </c:pt>
                <c:pt idx="42">
                  <c:v>-10.501858736000001</c:v>
                </c:pt>
                <c:pt idx="43">
                  <c:v>-10.720215857199999</c:v>
                </c:pt>
                <c:pt idx="44">
                  <c:v>-10.995526890600001</c:v>
                </c:pt>
                <c:pt idx="45">
                  <c:v>-10.181894208599999</c:v>
                </c:pt>
                <c:pt idx="46">
                  <c:v>-8.8000000000000007</c:v>
                </c:pt>
                <c:pt idx="47">
                  <c:v>-6.9321690980000001</c:v>
                </c:pt>
                <c:pt idx="48">
                  <c:v>-4.2075736324999999</c:v>
                </c:pt>
                <c:pt idx="49">
                  <c:v>-1.8771144821000001</c:v>
                </c:pt>
                <c:pt idx="50">
                  <c:v>0.59747731790000003</c:v>
                </c:pt>
                <c:pt idx="51">
                  <c:v>3.4209055338000001</c:v>
                </c:pt>
                <c:pt idx="52">
                  <c:v>6.3429025303</c:v>
                </c:pt>
                <c:pt idx="53">
                  <c:v>8.3677685949999994</c:v>
                </c:pt>
                <c:pt idx="54">
                  <c:v>8.8265835929000005</c:v>
                </c:pt>
                <c:pt idx="55">
                  <c:v>8.7527606648000003</c:v>
                </c:pt>
                <c:pt idx="56">
                  <c:v>9.1865357643000003</c:v>
                </c:pt>
                <c:pt idx="57">
                  <c:v>8.1703910614000002</c:v>
                </c:pt>
                <c:pt idx="58">
                  <c:v>6.2096029547000002</c:v>
                </c:pt>
                <c:pt idx="59">
                  <c:v>4.4050343248999999</c:v>
                </c:pt>
                <c:pt idx="60">
                  <c:v>0.27030070950000001</c:v>
                </c:pt>
                <c:pt idx="61">
                  <c:v>-3.2921810698999998</c:v>
                </c:pt>
                <c:pt idx="62">
                  <c:v>-6.0602727671999999</c:v>
                </c:pt>
                <c:pt idx="63">
                  <c:v>-9.8151551182999999</c:v>
                </c:pt>
                <c:pt idx="64">
                  <c:v>-12.057191634600001</c:v>
                </c:pt>
                <c:pt idx="65">
                  <c:v>-13.526109522200001</c:v>
                </c:pt>
                <c:pt idx="66">
                  <c:v>-12.584817642000001</c:v>
                </c:pt>
                <c:pt idx="67">
                  <c:v>-11.008978195799999</c:v>
                </c:pt>
                <c:pt idx="68">
                  <c:v>-10.800685078100001</c:v>
                </c:pt>
                <c:pt idx="69">
                  <c:v>-10.404562083</c:v>
                </c:pt>
                <c:pt idx="70">
                  <c:v>-8.6611606172000002</c:v>
                </c:pt>
                <c:pt idx="71">
                  <c:v>-7.2876712328000002</c:v>
                </c:pt>
                <c:pt idx="72">
                  <c:v>-3.5269010445000002</c:v>
                </c:pt>
                <c:pt idx="73">
                  <c:v>0.184013801</c:v>
                </c:pt>
                <c:pt idx="74">
                  <c:v>3.4656363422999998</c:v>
                </c:pt>
                <c:pt idx="75">
                  <c:v>7.4553517919000001</c:v>
                </c:pt>
                <c:pt idx="76">
                  <c:v>9.3423926231000003</c:v>
                </c:pt>
                <c:pt idx="77">
                  <c:v>9.8236158744999997</c:v>
                </c:pt>
                <c:pt idx="78">
                  <c:v>8.1746513037999993</c:v>
                </c:pt>
                <c:pt idx="79">
                  <c:v>6.7739610856999999</c:v>
                </c:pt>
                <c:pt idx="80">
                  <c:v>7.5723028920999997</c:v>
                </c:pt>
                <c:pt idx="81">
                  <c:v>8.5264801248000008</c:v>
                </c:pt>
                <c:pt idx="82">
                  <c:v>7.6383105294</c:v>
                </c:pt>
                <c:pt idx="83">
                  <c:v>7.9669030732000001</c:v>
                </c:pt>
                <c:pt idx="84">
                  <c:v>6.9507509604999997</c:v>
                </c:pt>
                <c:pt idx="85">
                  <c:v>6.2334978762000004</c:v>
                </c:pt>
                <c:pt idx="86">
                  <c:v>5.1940703857999999</c:v>
                </c:pt>
                <c:pt idx="87">
                  <c:v>4.9302844394000003</c:v>
                </c:pt>
                <c:pt idx="88">
                  <c:v>6.5912117177000002</c:v>
                </c:pt>
                <c:pt idx="89">
                  <c:v>9.5137184920000006</c:v>
                </c:pt>
                <c:pt idx="90">
                  <c:v>12.905034196600001</c:v>
                </c:pt>
                <c:pt idx="91">
                  <c:v>15.399325084299999</c:v>
                </c:pt>
                <c:pt idx="92">
                  <c:v>16.1646586345</c:v>
                </c:pt>
                <c:pt idx="93">
                  <c:v>16.5652318247</c:v>
                </c:pt>
                <c:pt idx="94">
                  <c:v>17.375925721200002</c:v>
                </c:pt>
                <c:pt idx="95">
                  <c:v>17.298007444700001</c:v>
                </c:pt>
                <c:pt idx="96">
                  <c:v>17.374265186100001</c:v>
                </c:pt>
                <c:pt idx="97">
                  <c:v>17.8949643397</c:v>
                </c:pt>
                <c:pt idx="98">
                  <c:v>19.535283993099998</c:v>
                </c:pt>
                <c:pt idx="99">
                  <c:v>20.187094716699999</c:v>
                </c:pt>
                <c:pt idx="100">
                  <c:v>19.165105142600002</c:v>
                </c:pt>
                <c:pt idx="101">
                  <c:v>18.932681535699999</c:v>
                </c:pt>
                <c:pt idx="102">
                  <c:v>17.040714994999998</c:v>
                </c:pt>
                <c:pt idx="103">
                  <c:v>16.619553562699998</c:v>
                </c:pt>
                <c:pt idx="104">
                  <c:v>15.9800249687</c:v>
                </c:pt>
                <c:pt idx="105">
                  <c:v>15.6161002468</c:v>
                </c:pt>
                <c:pt idx="106">
                  <c:v>15.5287691873</c:v>
                </c:pt>
                <c:pt idx="107">
                  <c:v>15.2230726152</c:v>
                </c:pt>
                <c:pt idx="108">
                  <c:v>16.017436468100001</c:v>
                </c:pt>
                <c:pt idx="109">
                  <c:v>15.930339138400001</c:v>
                </c:pt>
                <c:pt idx="110">
                  <c:v>13.831893448500001</c:v>
                </c:pt>
                <c:pt idx="111">
                  <c:v>11.4540951707</c:v>
                </c:pt>
                <c:pt idx="112">
                  <c:v>8.8232724730999994</c:v>
                </c:pt>
                <c:pt idx="113">
                  <c:v>5.5745846890999999</c:v>
                </c:pt>
                <c:pt idx="114">
                  <c:v>4.2423213981999996</c:v>
                </c:pt>
                <c:pt idx="115">
                  <c:v>2.3737880307000001</c:v>
                </c:pt>
                <c:pt idx="116">
                  <c:v>0.81145979960000003</c:v>
                </c:pt>
                <c:pt idx="117">
                  <c:v>-0.2299039329</c:v>
                </c:pt>
                <c:pt idx="118">
                  <c:v>-1.63025758E-2</c:v>
                </c:pt>
                <c:pt idx="119">
                  <c:v>0.19441069250000001</c:v>
                </c:pt>
                <c:pt idx="120">
                  <c:v>-0.54360860180000004</c:v>
                </c:pt>
                <c:pt idx="121">
                  <c:v>-1.4231499051000001</c:v>
                </c:pt>
                <c:pt idx="122">
                  <c:v>-1.0672780455999999</c:v>
                </c:pt>
                <c:pt idx="123">
                  <c:v>-1.2062534719</c:v>
                </c:pt>
                <c:pt idx="124">
                  <c:v>-3.2110459899999999E-2</c:v>
                </c:pt>
                <c:pt idx="125">
                  <c:v>0.81109579040000002</c:v>
                </c:pt>
                <c:pt idx="126">
                  <c:v>0.30929513260000002</c:v>
                </c:pt>
                <c:pt idx="127">
                  <c:v>-0.63683866749999996</c:v>
                </c:pt>
                <c:pt idx="128">
                  <c:v>-1.1581108829</c:v>
                </c:pt>
                <c:pt idx="129">
                  <c:v>-1.9833758537999999</c:v>
                </c:pt>
                <c:pt idx="130">
                  <c:v>-4.1333768139</c:v>
                </c:pt>
                <c:pt idx="131">
                  <c:v>-5.6916484760000001</c:v>
                </c:pt>
                <c:pt idx="132">
                  <c:v>-7.1296519572000001</c:v>
                </c:pt>
                <c:pt idx="133">
                  <c:v>-7.8200192491999996</c:v>
                </c:pt>
                <c:pt idx="134">
                  <c:v>-7.6394438228999997</c:v>
                </c:pt>
                <c:pt idx="135">
                  <c:v>-6.7314643745999998</c:v>
                </c:pt>
                <c:pt idx="136">
                  <c:v>-6.6730908213999998</c:v>
                </c:pt>
                <c:pt idx="137">
                  <c:v>-5.7044009975999996</c:v>
                </c:pt>
                <c:pt idx="138">
                  <c:v>-4.2762090229999998</c:v>
                </c:pt>
                <c:pt idx="139">
                  <c:v>-2.7198027937</c:v>
                </c:pt>
                <c:pt idx="140">
                  <c:v>-1.3378760179</c:v>
                </c:pt>
                <c:pt idx="141">
                  <c:v>0.49538203190000002</c:v>
                </c:pt>
                <c:pt idx="142">
                  <c:v>3.1720384386</c:v>
                </c:pt>
                <c:pt idx="143">
                  <c:v>4.8864123446000001</c:v>
                </c:pt>
                <c:pt idx="144">
                  <c:v>6.9240090012</c:v>
                </c:pt>
                <c:pt idx="145">
                  <c:v>7.8743583050000003</c:v>
                </c:pt>
                <c:pt idx="146">
                  <c:v>6.8437445924000002</c:v>
                </c:pt>
                <c:pt idx="147">
                  <c:v>8.2507966583000005</c:v>
                </c:pt>
                <c:pt idx="148">
                  <c:v>10.230597143300001</c:v>
                </c:pt>
                <c:pt idx="149">
                  <c:v>8.9078498292999999</c:v>
                </c:pt>
                <c:pt idx="150">
                  <c:v>8.0359413409999991</c:v>
                </c:pt>
                <c:pt idx="151">
                  <c:v>7.8216065545999998</c:v>
                </c:pt>
                <c:pt idx="152">
                  <c:v>9.2478733260000006</c:v>
                </c:pt>
                <c:pt idx="153">
                  <c:v>9.2488929735000003</c:v>
                </c:pt>
                <c:pt idx="154">
                  <c:v>7.6904055390000003</c:v>
                </c:pt>
                <c:pt idx="155">
                  <c:v>6.2198610542999999</c:v>
                </c:pt>
                <c:pt idx="156">
                  <c:v>5.1724137930999996</c:v>
                </c:pt>
                <c:pt idx="157">
                  <c:v>5.1863203742000001</c:v>
                </c:pt>
                <c:pt idx="158">
                  <c:v>6.1219531944999996</c:v>
                </c:pt>
                <c:pt idx="159">
                  <c:v>4.1769432731</c:v>
                </c:pt>
                <c:pt idx="160">
                  <c:v>1.6860510498000001</c:v>
                </c:pt>
                <c:pt idx="161">
                  <c:v>2.8361015355000001</c:v>
                </c:pt>
                <c:pt idx="162">
                  <c:v>2.8638681836000002</c:v>
                </c:pt>
                <c:pt idx="163">
                  <c:v>2.8828828828000002</c:v>
                </c:pt>
                <c:pt idx="164">
                  <c:v>5.3966540700000003E-2</c:v>
                </c:pt>
                <c:pt idx="165">
                  <c:v>-1.7436524930999999</c:v>
                </c:pt>
                <c:pt idx="166">
                  <c:v>-2.7554535016999999</c:v>
                </c:pt>
                <c:pt idx="167">
                  <c:v>-3.2933210218000002</c:v>
                </c:pt>
                <c:pt idx="168">
                  <c:v>-4.3177095358999997</c:v>
                </c:pt>
                <c:pt idx="169">
                  <c:v>-5.6360708533999997</c:v>
                </c:pt>
                <c:pt idx="170">
                  <c:v>-5.9900801220000002</c:v>
                </c:pt>
                <c:pt idx="171">
                  <c:v>-6.9802963188999998</c:v>
                </c:pt>
                <c:pt idx="172">
                  <c:v>-7.0622553157999999</c:v>
                </c:pt>
                <c:pt idx="173">
                  <c:v>-7.8394027121000001</c:v>
                </c:pt>
                <c:pt idx="174">
                  <c:v>-7.6811594202000002</c:v>
                </c:pt>
                <c:pt idx="175">
                  <c:v>-8.0179699992</c:v>
                </c:pt>
                <c:pt idx="176">
                  <c:v>-6.2721528739999997</c:v>
                </c:pt>
                <c:pt idx="177">
                  <c:v>-4.9968866748999998</c:v>
                </c:pt>
                <c:pt idx="178">
                  <c:v>-4.0692640691999999</c:v>
                </c:pt>
                <c:pt idx="179">
                  <c:v>-2.7291534054</c:v>
                </c:pt>
                <c:pt idx="180">
                  <c:v>-1.9707207206999999</c:v>
                </c:pt>
                <c:pt idx="181">
                  <c:v>-1.4545750040000001</c:v>
                </c:pt>
                <c:pt idx="182">
                  <c:v>-3.3928571428000001</c:v>
                </c:pt>
                <c:pt idx="183">
                  <c:v>-3.6617405582</c:v>
                </c:pt>
                <c:pt idx="184">
                  <c:v>-4.1050631864999998</c:v>
                </c:pt>
                <c:pt idx="185">
                  <c:v>-5.0095064891999996</c:v>
                </c:pt>
                <c:pt idx="186">
                  <c:v>-5.3788316945999997</c:v>
                </c:pt>
                <c:pt idx="187">
                  <c:v>-6.1258278145</c:v>
                </c:pt>
                <c:pt idx="188">
                  <c:v>-7.7606050641</c:v>
                </c:pt>
                <c:pt idx="189">
                  <c:v>-9.1184663280000002</c:v>
                </c:pt>
                <c:pt idx="190">
                  <c:v>-9.6816540859</c:v>
                </c:pt>
                <c:pt idx="191">
                  <c:v>-11.010224948799999</c:v>
                </c:pt>
                <c:pt idx="192">
                  <c:v>-11.938951341499999</c:v>
                </c:pt>
                <c:pt idx="193">
                  <c:v>-12.6247216953</c:v>
                </c:pt>
                <c:pt idx="194">
                  <c:v>-11.300621744200001</c:v>
                </c:pt>
                <c:pt idx="195">
                  <c:v>-9.5363899778000008</c:v>
                </c:pt>
                <c:pt idx="196">
                  <c:v>-7.5193798449000004</c:v>
                </c:pt>
                <c:pt idx="197">
                  <c:v>-5.8045426855000004</c:v>
                </c:pt>
                <c:pt idx="198">
                  <c:v>-4.6978693677000001</c:v>
                </c:pt>
                <c:pt idx="199">
                  <c:v>-2.1428571428000001</c:v>
                </c:pt>
                <c:pt idx="200">
                  <c:v>-0.13368983949999999</c:v>
                </c:pt>
                <c:pt idx="201">
                  <c:v>2.7314522670999999</c:v>
                </c:pt>
                <c:pt idx="202">
                  <c:v>5.2325581395</c:v>
                </c:pt>
                <c:pt idx="203">
                  <c:v>8.1900910010000008</c:v>
                </c:pt>
                <c:pt idx="204">
                  <c:v>12.4580693253</c:v>
                </c:pt>
                <c:pt idx="205">
                  <c:v>16.157040392599999</c:v>
                </c:pt>
                <c:pt idx="206">
                  <c:v>19.115278961800001</c:v>
                </c:pt>
                <c:pt idx="207">
                  <c:v>19.5289684408</c:v>
                </c:pt>
                <c:pt idx="208">
                  <c:v>17.947285088899999</c:v>
                </c:pt>
                <c:pt idx="209">
                  <c:v>16.4449371766</c:v>
                </c:pt>
                <c:pt idx="210">
                  <c:v>16.089426424700001</c:v>
                </c:pt>
                <c:pt idx="211">
                  <c:v>14.084887807499999</c:v>
                </c:pt>
                <c:pt idx="212">
                  <c:v>12.547969656399999</c:v>
                </c:pt>
                <c:pt idx="213">
                  <c:v>10.828360828299999</c:v>
                </c:pt>
                <c:pt idx="214">
                  <c:v>8.7966160220000003</c:v>
                </c:pt>
                <c:pt idx="215">
                  <c:v>7.0773152080999999</c:v>
                </c:pt>
                <c:pt idx="216">
                  <c:v>4.0019885656999996</c:v>
                </c:pt>
                <c:pt idx="217">
                  <c:v>1.6493337666000001</c:v>
                </c:pt>
                <c:pt idx="218">
                  <c:v>-1.3121272365000001</c:v>
                </c:pt>
                <c:pt idx="219">
                  <c:v>-2.5457124842000001</c:v>
                </c:pt>
                <c:pt idx="220">
                  <c:v>-1.9188250157</c:v>
                </c:pt>
                <c:pt idx="221">
                  <c:v>0.49984132019999999</c:v>
                </c:pt>
                <c:pt idx="222">
                  <c:v>0.8918705603</c:v>
                </c:pt>
                <c:pt idx="223">
                  <c:v>2.1011058451000002</c:v>
                </c:pt>
                <c:pt idx="224">
                  <c:v>3.6634684005999998</c:v>
                </c:pt>
                <c:pt idx="225">
                  <c:v>3.4837688043999999</c:v>
                </c:pt>
                <c:pt idx="226" formatCode="0.00">
                  <c:v>4.1418709829999996</c:v>
                </c:pt>
                <c:pt idx="227">
                  <c:v>3.4674283899999998</c:v>
                </c:pt>
                <c:pt idx="228">
                  <c:v>3.3620140215999998</c:v>
                </c:pt>
                <c:pt idx="229">
                  <c:v>3.7247222444000001</c:v>
                </c:pt>
                <c:pt idx="230">
                  <c:v>4.7219983883000003</c:v>
                </c:pt>
                <c:pt idx="231">
                  <c:v>5.7420137483999998</c:v>
                </c:pt>
                <c:pt idx="232">
                  <c:v>6.1589244022000003</c:v>
                </c:pt>
                <c:pt idx="233">
                  <c:v>4.3577800584000004</c:v>
                </c:pt>
                <c:pt idx="234">
                  <c:v>3.2621450363000002</c:v>
                </c:pt>
                <c:pt idx="235">
                  <c:v>2.5529939655999998</c:v>
                </c:pt>
                <c:pt idx="236">
                  <c:v>1.6752084448</c:v>
                </c:pt>
                <c:pt idx="237">
                  <c:v>1.2624330527000001</c:v>
                </c:pt>
                <c:pt idx="238">
                  <c:v>0.32761904759999999</c:v>
                </c:pt>
                <c:pt idx="239">
                  <c:v>1.0506134969000001</c:v>
                </c:pt>
                <c:pt idx="240">
                  <c:v>1.1792816401999999</c:v>
                </c:pt>
                <c:pt idx="241">
                  <c:v>0.47006241809999999</c:v>
                </c:pt>
                <c:pt idx="242">
                  <c:v>-1.0464758386999999</c:v>
                </c:pt>
                <c:pt idx="243">
                  <c:v>-2.6156787762000002</c:v>
                </c:pt>
                <c:pt idx="244">
                  <c:v>-4.6033672075999998</c:v>
                </c:pt>
                <c:pt idx="245">
                  <c:v>-6.1880626370999998</c:v>
                </c:pt>
                <c:pt idx="246">
                  <c:v>-7.5530303029999999</c:v>
                </c:pt>
                <c:pt idx="247">
                  <c:v>-8.9544357271999999</c:v>
                </c:pt>
                <c:pt idx="248">
                  <c:v>-9.659945832</c:v>
                </c:pt>
                <c:pt idx="249">
                  <c:v>-8.7646392142000007</c:v>
                </c:pt>
                <c:pt idx="250">
                  <c:v>-7.7004860267000002</c:v>
                </c:pt>
                <c:pt idx="251">
                  <c:v>-6.8452606814000001</c:v>
                </c:pt>
                <c:pt idx="252">
                  <c:v>-5.3706101927000001</c:v>
                </c:pt>
                <c:pt idx="253">
                  <c:v>-3.8886332259</c:v>
                </c:pt>
                <c:pt idx="254">
                  <c:v>-1.1353032659</c:v>
                </c:pt>
                <c:pt idx="255">
                  <c:v>0.4633629152</c:v>
                </c:pt>
                <c:pt idx="256">
                  <c:v>2.464424835</c:v>
                </c:pt>
                <c:pt idx="257">
                  <c:v>4.9673413434000002</c:v>
                </c:pt>
                <c:pt idx="258">
                  <c:v>8.4979103498999997</c:v>
                </c:pt>
                <c:pt idx="259">
                  <c:v>10.8956831551</c:v>
                </c:pt>
                <c:pt idx="260">
                  <c:v>12.2085276482</c:v>
                </c:pt>
                <c:pt idx="261">
                  <c:v>11.9585921325</c:v>
                </c:pt>
                <c:pt idx="262">
                  <c:v>11.280236959</c:v>
                </c:pt>
                <c:pt idx="263">
                  <c:v>9.9959266802000002</c:v>
                </c:pt>
                <c:pt idx="264">
                  <c:v>8.4849460634000007</c:v>
                </c:pt>
                <c:pt idx="265">
                  <c:v>7.7886840634999999</c:v>
                </c:pt>
                <c:pt idx="266">
                  <c:v>6.1428346704000001</c:v>
                </c:pt>
                <c:pt idx="267">
                  <c:v>5.0500312694999998</c:v>
                </c:pt>
                <c:pt idx="268">
                  <c:v>4.0344479788000003</c:v>
                </c:pt>
                <c:pt idx="269">
                  <c:v>2.7041561034999999</c:v>
                </c:pt>
                <c:pt idx="270">
                  <c:v>0.3776435045</c:v>
                </c:pt>
                <c:pt idx="271">
                  <c:v>-1.9874476987</c:v>
                </c:pt>
                <c:pt idx="272">
                  <c:v>-3.6217901142</c:v>
                </c:pt>
                <c:pt idx="273">
                  <c:v>-4.6379170056000003</c:v>
                </c:pt>
                <c:pt idx="274">
                  <c:v>-5.5970425138</c:v>
                </c:pt>
                <c:pt idx="275">
                  <c:v>-5.7917345577999999</c:v>
                </c:pt>
                <c:pt idx="276">
                  <c:v>-6.3446126446999997</c:v>
                </c:pt>
                <c:pt idx="277">
                  <c:v>-6.8038794699</c:v>
                </c:pt>
                <c:pt idx="278">
                  <c:v>-8.6995183400999991</c:v>
                </c:pt>
                <c:pt idx="279">
                  <c:v>-10.098228903100001</c:v>
                </c:pt>
                <c:pt idx="280">
                  <c:v>-11.3132970393</c:v>
                </c:pt>
                <c:pt idx="281">
                  <c:v>-12.484105018999999</c:v>
                </c:pt>
                <c:pt idx="282">
                  <c:v>-12.927012791499999</c:v>
                </c:pt>
                <c:pt idx="283">
                  <c:v>-12.2350968135</c:v>
                </c:pt>
                <c:pt idx="284">
                  <c:v>-11.3275835515</c:v>
                </c:pt>
                <c:pt idx="285">
                  <c:v>-11.1309339125</c:v>
                </c:pt>
                <c:pt idx="286">
                  <c:v>-10.401002506199999</c:v>
                </c:pt>
                <c:pt idx="287">
                  <c:v>-10.5424528301</c:v>
                </c:pt>
                <c:pt idx="288">
                  <c:v>-10.102210601299999</c:v>
                </c:pt>
                <c:pt idx="289">
                  <c:v>-10.0651414045</c:v>
                </c:pt>
                <c:pt idx="290">
                  <c:v>-5.7625192759999999</c:v>
                </c:pt>
                <c:pt idx="291">
                  <c:v>-1.3243936759999999</c:v>
                </c:pt>
                <c:pt idx="292">
                  <c:v>2.1527077025999999</c:v>
                </c:pt>
                <c:pt idx="293">
                  <c:v>6.1709401708999998</c:v>
                </c:pt>
                <c:pt idx="294">
                  <c:v>9.2291738679000002</c:v>
                </c:pt>
                <c:pt idx="295">
                  <c:v>11.699817597399999</c:v>
                </c:pt>
                <c:pt idx="296">
                  <c:v>13.269648284800001</c:v>
                </c:pt>
                <c:pt idx="297">
                  <c:v>16.0862354892</c:v>
                </c:pt>
                <c:pt idx="298">
                  <c:v>18.767482517400001</c:v>
                </c:pt>
                <c:pt idx="299">
                  <c:v>21.5836189471</c:v>
                </c:pt>
                <c:pt idx="300">
                  <c:v>24.986779481700001</c:v>
                </c:pt>
                <c:pt idx="301">
                  <c:v>27.126578924099999</c:v>
                </c:pt>
                <c:pt idx="302">
                  <c:v>24.890190336700002</c:v>
                </c:pt>
                <c:pt idx="303">
                  <c:v>22.321952856300001</c:v>
                </c:pt>
                <c:pt idx="304">
                  <c:v>20.390187685200001</c:v>
                </c:pt>
                <c:pt idx="305">
                  <c:v>17.774915472499998</c:v>
                </c:pt>
                <c:pt idx="306">
                  <c:v>15.949367088600001</c:v>
                </c:pt>
                <c:pt idx="307">
                  <c:v>13.670295489800001</c:v>
                </c:pt>
                <c:pt idx="308">
                  <c:v>11.193743770599999</c:v>
                </c:pt>
                <c:pt idx="309">
                  <c:v>7.9022556389999998</c:v>
                </c:pt>
                <c:pt idx="310">
                  <c:v>4.3350261279</c:v>
                </c:pt>
                <c:pt idx="311">
                  <c:v>1.1564871701999999</c:v>
                </c:pt>
                <c:pt idx="312">
                  <c:v>-3.2226218178999999</c:v>
                </c:pt>
                <c:pt idx="313">
                  <c:v>-6.0797665369000002</c:v>
                </c:pt>
                <c:pt idx="314">
                  <c:v>-7.799462106</c:v>
                </c:pt>
                <c:pt idx="315">
                  <c:v>-9.2579893018000003</c:v>
                </c:pt>
                <c:pt idx="316">
                  <c:v>-10.304273504199999</c:v>
                </c:pt>
                <c:pt idx="317">
                  <c:v>-11.223513328699999</c:v>
                </c:pt>
                <c:pt idx="318">
                  <c:v>-12.206604803399999</c:v>
                </c:pt>
                <c:pt idx="319">
                  <c:v>-12.895060883799999</c:v>
                </c:pt>
                <c:pt idx="320">
                  <c:v>-13.1283182789</c:v>
                </c:pt>
                <c:pt idx="321">
                  <c:v>-12.877151418</c:v>
                </c:pt>
                <c:pt idx="322" formatCode="0.00">
                  <c:v>-12.5282167042</c:v>
                </c:pt>
                <c:pt idx="323">
                  <c:v>-11.768488745899999</c:v>
                </c:pt>
                <c:pt idx="324">
                  <c:v>-9.9970853977999994</c:v>
                </c:pt>
                <c:pt idx="325">
                  <c:v>-8.7001553599000001</c:v>
                </c:pt>
                <c:pt idx="326">
                  <c:v>-7.8459237097000001</c:v>
                </c:pt>
                <c:pt idx="327">
                  <c:v>-7.3987303506000002</c:v>
                </c:pt>
                <c:pt idx="328">
                  <c:v>-6.8608019515000001</c:v>
                </c:pt>
                <c:pt idx="329">
                  <c:v>-5.6513704958000002</c:v>
                </c:pt>
                <c:pt idx="330">
                  <c:v>-4.7174943654000003</c:v>
                </c:pt>
                <c:pt idx="331">
                  <c:v>-2.5995444906</c:v>
                </c:pt>
                <c:pt idx="332">
                  <c:v>-0.45241685840000001</c:v>
                </c:pt>
                <c:pt idx="333">
                  <c:v>1.2956890346000001</c:v>
                </c:pt>
                <c:pt idx="334">
                  <c:v>2.8225806451</c:v>
                </c:pt>
                <c:pt idx="335">
                  <c:v>3.5714285713999998</c:v>
                </c:pt>
                <c:pt idx="336">
                  <c:v>3.3840673575000002</c:v>
                </c:pt>
                <c:pt idx="337">
                  <c:v>3.297949923</c:v>
                </c:pt>
                <c:pt idx="338">
                  <c:v>3.3601168736</c:v>
                </c:pt>
                <c:pt idx="339">
                  <c:v>4.1948910469999996</c:v>
                </c:pt>
                <c:pt idx="340">
                  <c:v>5.0008184645</c:v>
                </c:pt>
                <c:pt idx="341">
                  <c:v>4.0639791087999999</c:v>
                </c:pt>
                <c:pt idx="342">
                  <c:v>3.6133768352</c:v>
                </c:pt>
                <c:pt idx="343">
                  <c:v>2.1206257055000002</c:v>
                </c:pt>
                <c:pt idx="344">
                  <c:v>1.7301865730999999</c:v>
                </c:pt>
                <c:pt idx="345">
                  <c:v>1.4528227398</c:v>
                </c:pt>
                <c:pt idx="346">
                  <c:v>1.7647058822999999</c:v>
                </c:pt>
                <c:pt idx="347">
                  <c:v>2.3848619907000002</c:v>
                </c:pt>
                <c:pt idx="348">
                  <c:v>3.2419733750000002</c:v>
                </c:pt>
                <c:pt idx="349">
                  <c:v>4.4085346721000001</c:v>
                </c:pt>
                <c:pt idx="350">
                  <c:v>5.5751864939000004</c:v>
                </c:pt>
                <c:pt idx="351">
                  <c:v>6.9632646666999998</c:v>
                </c:pt>
                <c:pt idx="352">
                  <c:v>7.5220204223999998</c:v>
                </c:pt>
                <c:pt idx="353">
                  <c:v>9.1122961104000009</c:v>
                </c:pt>
                <c:pt idx="354">
                  <c:v>10.036999134</c:v>
                </c:pt>
                <c:pt idx="355">
                  <c:v>10.8014212396</c:v>
                </c:pt>
                <c:pt idx="356">
                  <c:v>9.6402539383000008</c:v>
                </c:pt>
                <c:pt idx="357">
                  <c:v>8.4909331464999998</c:v>
                </c:pt>
                <c:pt idx="358">
                  <c:v>7.1753371868000002</c:v>
                </c:pt>
                <c:pt idx="359">
                  <c:v>5.3688712386999997</c:v>
                </c:pt>
                <c:pt idx="360">
                  <c:v>4.3158373786000004</c:v>
                </c:pt>
                <c:pt idx="361">
                  <c:v>2.7272727271999999</c:v>
                </c:pt>
                <c:pt idx="362">
                  <c:v>0.46857567859999999</c:v>
                </c:pt>
                <c:pt idx="363">
                  <c:v>-2.460456942</c:v>
                </c:pt>
                <c:pt idx="364">
                  <c:v>-4.8789328692999998</c:v>
                </c:pt>
                <c:pt idx="365">
                  <c:v>-6.3030041684000002</c:v>
                </c:pt>
                <c:pt idx="366">
                  <c:v>-6.9967091142999998</c:v>
                </c:pt>
                <c:pt idx="367">
                  <c:v>-8.1165823415999991</c:v>
                </c:pt>
                <c:pt idx="368">
                  <c:v>-8.6782471942000008</c:v>
                </c:pt>
                <c:pt idx="369">
                  <c:v>-9.3113342897999996</c:v>
                </c:pt>
                <c:pt idx="370">
                  <c:v>-10.2401840931</c:v>
                </c:pt>
                <c:pt idx="371">
                  <c:v>-9.9876784807999996</c:v>
                </c:pt>
                <c:pt idx="372">
                  <c:v>-10.412273685700001</c:v>
                </c:pt>
                <c:pt idx="373">
                  <c:v>-10.648723762099999</c:v>
                </c:pt>
                <c:pt idx="374">
                  <c:v>-10.008883624499999</c:v>
                </c:pt>
                <c:pt idx="375">
                  <c:v>-8.9189189188999993</c:v>
                </c:pt>
                <c:pt idx="376">
                  <c:v>-7.0573889185000001</c:v>
                </c:pt>
                <c:pt idx="377">
                  <c:v>-6.4432001227000004</c:v>
                </c:pt>
                <c:pt idx="378">
                  <c:v>-7.0153846153000003</c:v>
                </c:pt>
                <c:pt idx="379">
                  <c:v>-6.7007910655999998</c:v>
                </c:pt>
                <c:pt idx="380">
                  <c:v>-6.4814090019000004</c:v>
                </c:pt>
                <c:pt idx="381">
                  <c:v>-5.3868058851000002</c:v>
                </c:pt>
                <c:pt idx="382">
                  <c:v>-3.8615606473000001</c:v>
                </c:pt>
                <c:pt idx="383">
                  <c:v>-3.3336017392000001</c:v>
                </c:pt>
                <c:pt idx="384">
                  <c:v>-2.7432838243000002</c:v>
                </c:pt>
                <c:pt idx="385">
                  <c:v>-2.0381435703999999</c:v>
                </c:pt>
                <c:pt idx="386">
                  <c:v>-1.456071076</c:v>
                </c:pt>
                <c:pt idx="387">
                  <c:v>-1.6402901417</c:v>
                </c:pt>
                <c:pt idx="388">
                  <c:v>-2.4846248462</c:v>
                </c:pt>
                <c:pt idx="389">
                  <c:v>-2.6481921784</c:v>
                </c:pt>
                <c:pt idx="390">
                  <c:v>-1.7289874255</c:v>
                </c:pt>
                <c:pt idx="391">
                  <c:v>-1.1720698253999999</c:v>
                </c:pt>
                <c:pt idx="392">
                  <c:v>-0.10044362599999999</c:v>
                </c:pt>
                <c:pt idx="393">
                  <c:v>-0.78588746759999994</c:v>
                </c:pt>
                <c:pt idx="394" formatCode="0.00">
                  <c:v>-1.3916666665999999</c:v>
                </c:pt>
                <c:pt idx="395">
                  <c:v>-1.1411911702999999</c:v>
                </c:pt>
                <c:pt idx="396">
                  <c:v>-0.49236418250000002</c:v>
                </c:pt>
                <c:pt idx="397">
                  <c:v>-0.12533422450000001</c:v>
                </c:pt>
                <c:pt idx="398">
                  <c:v>-4.17397111E-2</c:v>
                </c:pt>
                <c:pt idx="399">
                  <c:v>0.71231039969999999</c:v>
                </c:pt>
                <c:pt idx="400">
                  <c:v>1.4547595020999999</c:v>
                </c:pt>
                <c:pt idx="401">
                  <c:v>2.2570321711000001</c:v>
                </c:pt>
                <c:pt idx="402">
                  <c:v>3.0137216937</c:v>
                </c:pt>
                <c:pt idx="403">
                  <c:v>3.0616536293999999</c:v>
                </c:pt>
                <c:pt idx="404">
                  <c:v>2.6644323418</c:v>
                </c:pt>
                <c:pt idx="405">
                  <c:v>3.6740540996000002</c:v>
                </c:pt>
                <c:pt idx="406">
                  <c:v>4.1747654863000001</c:v>
                </c:pt>
                <c:pt idx="407">
                  <c:v>3.4378159757</c:v>
                </c:pt>
                <c:pt idx="408">
                  <c:v>2.4488426701999999</c:v>
                </c:pt>
                <c:pt idx="409">
                  <c:v>1.8991048272</c:v>
                </c:pt>
                <c:pt idx="410">
                  <c:v>0.20878570229999999</c:v>
                </c:pt>
                <c:pt idx="411">
                  <c:v>-0.59078049590000004</c:v>
                </c:pt>
                <c:pt idx="412">
                  <c:v>-1.3593037712</c:v>
                </c:pt>
                <c:pt idx="413">
                  <c:v>-2.6684236534000001</c:v>
                </c:pt>
                <c:pt idx="414">
                  <c:v>-4.0614529704000004</c:v>
                </c:pt>
                <c:pt idx="415">
                  <c:v>-3.9418917815999999</c:v>
                </c:pt>
                <c:pt idx="416">
                  <c:v>-3.5011833835999999</c:v>
                </c:pt>
                <c:pt idx="417">
                  <c:v>-3.3569048199</c:v>
                </c:pt>
                <c:pt idx="418">
                  <c:v>-2.9528676888000001</c:v>
                </c:pt>
                <c:pt idx="419">
                  <c:v>-1.7758227435</c:v>
                </c:pt>
                <c:pt idx="420">
                  <c:v>-0.86771447280000003</c:v>
                </c:pt>
                <c:pt idx="421">
                  <c:v>0.28735632179999998</c:v>
                </c:pt>
                <c:pt idx="422">
                  <c:v>3.9669972496999999</c:v>
                </c:pt>
                <c:pt idx="423">
                  <c:v>5.4825479199</c:v>
                </c:pt>
                <c:pt idx="424">
                  <c:v>6.8985799512000003</c:v>
                </c:pt>
                <c:pt idx="425">
                  <c:v>9.2824504991999994</c:v>
                </c:pt>
                <c:pt idx="426">
                  <c:v>11.345826235000001</c:v>
                </c:pt>
                <c:pt idx="427">
                  <c:v>11.937128292200001</c:v>
                </c:pt>
                <c:pt idx="428">
                  <c:v>12.2378213802</c:v>
                </c:pt>
                <c:pt idx="429">
                  <c:v>11.530698065599999</c:v>
                </c:pt>
                <c:pt idx="430">
                  <c:v>11.6693137172</c:v>
                </c:pt>
                <c:pt idx="431">
                  <c:v>11.627135511600001</c:v>
                </c:pt>
                <c:pt idx="432">
                  <c:v>12.865400495399999</c:v>
                </c:pt>
                <c:pt idx="433">
                  <c:v>13.352435529999999</c:v>
                </c:pt>
                <c:pt idx="434">
                  <c:v>11.5350701402</c:v>
                </c:pt>
                <c:pt idx="435">
                  <c:v>11.4505634026</c:v>
                </c:pt>
                <c:pt idx="436">
                  <c:v>11.617670177600001</c:v>
                </c:pt>
                <c:pt idx="437">
                  <c:v>10.971738288799999</c:v>
                </c:pt>
                <c:pt idx="438">
                  <c:v>10.5110159118</c:v>
                </c:pt>
                <c:pt idx="439">
                  <c:v>10.626185958200001</c:v>
                </c:pt>
                <c:pt idx="440">
                  <c:v>10.677416924099999</c:v>
                </c:pt>
                <c:pt idx="441">
                  <c:v>12.103159641</c:v>
                </c:pt>
                <c:pt idx="442">
                  <c:v>11.729919904100001</c:v>
                </c:pt>
                <c:pt idx="443">
                  <c:v>11.404160475399999</c:v>
                </c:pt>
                <c:pt idx="562" formatCode="0.00">
                  <c:v>#N/A</c:v>
                </c:pt>
              </c:numCache>
              <c:extLst/>
            </c:numRef>
          </c:val>
          <c:smooth val="0"/>
          <c:extLst>
            <c:ext xmlns:c16="http://schemas.microsoft.com/office/drawing/2014/chart" uri="{C3380CC4-5D6E-409C-BE32-E72D297353CC}">
              <c16:uniqueId val="{0000000A-EF4D-44DA-BD7C-541D97C7BD48}"/>
            </c:ext>
          </c:extLst>
        </c:ser>
        <c:ser>
          <c:idx val="4"/>
          <c:order val="4"/>
          <c:tx>
            <c:strRef>
              <c:f>LGEQX!$T$2</c:f>
              <c:strCache>
                <c:ptCount val="1"/>
                <c:pt idx="0">
                  <c:v>11.4%</c:v>
                </c:pt>
              </c:strCache>
            </c:strRef>
          </c:tx>
          <c:marker>
            <c:symbol val="none"/>
          </c:marker>
          <c:dLbls>
            <c:dLbl>
              <c:idx val="262"/>
              <c:layout>
                <c:manualLayout>
                  <c:x val="0"/>
                  <c:y val="4.248366013071889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EF4D-44DA-BD7C-541D97C7BD48}"/>
                </c:ext>
              </c:extLst>
            </c:dLbl>
            <c:dLbl>
              <c:idx val="288"/>
              <c:layout>
                <c:manualLayout>
                  <c:x val="-1.0532644804980346E-16"/>
                  <c:y val="2.658160552897394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EF4D-44DA-BD7C-541D97C7BD48}"/>
                </c:ext>
              </c:extLst>
            </c:dLbl>
            <c:dLbl>
              <c:idx val="336"/>
              <c:layout>
                <c:manualLayout>
                  <c:x val="-8.9285714285714385E-2"/>
                  <c:y val="-0.2647058823529411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EF4D-44DA-BD7C-541D97C7BD48}"/>
                </c:ext>
              </c:extLst>
            </c:dLbl>
            <c:dLbl>
              <c:idx val="337"/>
              <c:layout>
                <c:manualLayout>
                  <c:x val="-8.5034013605443208E-3"/>
                  <c:y val="-0.1045751633986928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EF4D-44DA-BD7C-541D97C7BD48}"/>
                </c:ext>
              </c:extLst>
            </c:dLbl>
            <c:dLbl>
              <c:idx val="408"/>
              <c:layout>
                <c:manualLayout>
                  <c:x val="-3.1179138321995568E-2"/>
                  <c:y val="-0.1176470588235294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EF4D-44DA-BD7C-541D97C7BD48}"/>
                </c:ext>
              </c:extLst>
            </c:dLbl>
            <c:dLbl>
              <c:idx val="430"/>
              <c:layout>
                <c:manualLayout>
                  <c:x val="-1.0532644804980346E-16"/>
                  <c:y val="1.993620414673043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EF4D-44DA-BD7C-541D97C7BD48}"/>
                </c:ext>
              </c:extLst>
            </c:dLbl>
            <c:dLbl>
              <c:idx val="434"/>
              <c:layout>
                <c:manualLayout>
                  <c:x val="-1.0053859964093463E-2"/>
                  <c:y val="-6.5359477124183009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8E3E-49D5-83E2-006C84FE9A9D}"/>
                </c:ext>
              </c:extLst>
            </c:dLbl>
            <c:dLbl>
              <c:idx val="445"/>
              <c:layout>
                <c:manualLayout>
                  <c:x val="-1.7235188509874325E-2"/>
                  <c:y val="-2.941176470588241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AF95-4FDB-BE9E-9D904B7568FC}"/>
                </c:ext>
              </c:extLst>
            </c:dLbl>
            <c:dLbl>
              <c:idx val="446"/>
              <c:layout>
                <c:manualLayout>
                  <c:x val="-2.0107719928186819E-2"/>
                  <c:y val="3.2679738562091504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B332-4E75-94D5-C2AE05EB3FC5}"/>
                </c:ext>
              </c:extLst>
            </c:dLbl>
            <c:spPr>
              <a:noFill/>
              <a:ln>
                <a:noFill/>
              </a:ln>
              <a:effectLst/>
            </c:spPr>
            <c:txPr>
              <a:bodyPr wrap="square" lIns="38100" tIns="19050" rIns="38100" bIns="19050" anchor="ctr">
                <a:spAutoFit/>
              </a:bodyPr>
              <a:lstStyle/>
              <a:p>
                <a:pPr>
                  <a:defRPr sz="2000">
                    <a:solidFill>
                      <a:srgbClr val="39B639"/>
                    </a:solidFill>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(TIPRONSA!$A$3:$A$4,TIPRONSA!$A$6:$A$566)</c:f>
              <c:numCache>
                <c:formatCode>mmm\-yy</c:formatCode>
                <c:ptCount val="563"/>
                <c:pt idx="0">
                  <c:v>31413</c:v>
                </c:pt>
                <c:pt idx="1">
                  <c:v>31444</c:v>
                </c:pt>
                <c:pt idx="2">
                  <c:v>31503</c:v>
                </c:pt>
                <c:pt idx="3">
                  <c:v>31533</c:v>
                </c:pt>
                <c:pt idx="4">
                  <c:v>31564</c:v>
                </c:pt>
                <c:pt idx="5">
                  <c:v>31594</c:v>
                </c:pt>
                <c:pt idx="6">
                  <c:v>31625</c:v>
                </c:pt>
                <c:pt idx="7">
                  <c:v>31656</c:v>
                </c:pt>
                <c:pt idx="8">
                  <c:v>31686</c:v>
                </c:pt>
                <c:pt idx="9">
                  <c:v>31717</c:v>
                </c:pt>
                <c:pt idx="10">
                  <c:v>31747</c:v>
                </c:pt>
                <c:pt idx="11">
                  <c:v>31778</c:v>
                </c:pt>
                <c:pt idx="12">
                  <c:v>31809</c:v>
                </c:pt>
                <c:pt idx="13">
                  <c:v>31837</c:v>
                </c:pt>
                <c:pt idx="14">
                  <c:v>31868</c:v>
                </c:pt>
                <c:pt idx="15">
                  <c:v>31898</c:v>
                </c:pt>
                <c:pt idx="16">
                  <c:v>31929</c:v>
                </c:pt>
                <c:pt idx="17">
                  <c:v>31959</c:v>
                </c:pt>
                <c:pt idx="18">
                  <c:v>31990</c:v>
                </c:pt>
                <c:pt idx="19">
                  <c:v>32021</c:v>
                </c:pt>
                <c:pt idx="20">
                  <c:v>32051</c:v>
                </c:pt>
                <c:pt idx="21">
                  <c:v>32082</c:v>
                </c:pt>
                <c:pt idx="22">
                  <c:v>32112</c:v>
                </c:pt>
                <c:pt idx="23">
                  <c:v>32143</c:v>
                </c:pt>
                <c:pt idx="24">
                  <c:v>32174</c:v>
                </c:pt>
                <c:pt idx="25">
                  <c:v>32203</c:v>
                </c:pt>
                <c:pt idx="26">
                  <c:v>32234</c:v>
                </c:pt>
                <c:pt idx="27">
                  <c:v>32264</c:v>
                </c:pt>
                <c:pt idx="28">
                  <c:v>32295</c:v>
                </c:pt>
                <c:pt idx="29">
                  <c:v>32325</c:v>
                </c:pt>
                <c:pt idx="30">
                  <c:v>32356</c:v>
                </c:pt>
                <c:pt idx="31">
                  <c:v>32387</c:v>
                </c:pt>
                <c:pt idx="32">
                  <c:v>32417</c:v>
                </c:pt>
                <c:pt idx="33">
                  <c:v>32448</c:v>
                </c:pt>
                <c:pt idx="34">
                  <c:v>32478</c:v>
                </c:pt>
                <c:pt idx="35">
                  <c:v>32509</c:v>
                </c:pt>
                <c:pt idx="36">
                  <c:v>32540</c:v>
                </c:pt>
                <c:pt idx="37">
                  <c:v>32568</c:v>
                </c:pt>
                <c:pt idx="38">
                  <c:v>32599</c:v>
                </c:pt>
                <c:pt idx="39">
                  <c:v>32629</c:v>
                </c:pt>
                <c:pt idx="40">
                  <c:v>32660</c:v>
                </c:pt>
                <c:pt idx="41">
                  <c:v>32690</c:v>
                </c:pt>
                <c:pt idx="42">
                  <c:v>32721</c:v>
                </c:pt>
                <c:pt idx="43">
                  <c:v>32752</c:v>
                </c:pt>
                <c:pt idx="44">
                  <c:v>32782</c:v>
                </c:pt>
                <c:pt idx="45">
                  <c:v>32813</c:v>
                </c:pt>
                <c:pt idx="46">
                  <c:v>32843</c:v>
                </c:pt>
                <c:pt idx="47">
                  <c:v>32874</c:v>
                </c:pt>
                <c:pt idx="48">
                  <c:v>32905</c:v>
                </c:pt>
                <c:pt idx="49">
                  <c:v>32933</c:v>
                </c:pt>
                <c:pt idx="50">
                  <c:v>32964</c:v>
                </c:pt>
                <c:pt idx="51">
                  <c:v>32994</c:v>
                </c:pt>
                <c:pt idx="52">
                  <c:v>33025</c:v>
                </c:pt>
                <c:pt idx="53">
                  <c:v>33055</c:v>
                </c:pt>
                <c:pt idx="54">
                  <c:v>33086</c:v>
                </c:pt>
                <c:pt idx="55">
                  <c:v>33117</c:v>
                </c:pt>
                <c:pt idx="56">
                  <c:v>33147</c:v>
                </c:pt>
                <c:pt idx="57">
                  <c:v>33178</c:v>
                </c:pt>
                <c:pt idx="58">
                  <c:v>33208</c:v>
                </c:pt>
                <c:pt idx="59">
                  <c:v>33239</c:v>
                </c:pt>
                <c:pt idx="60">
                  <c:v>33270</c:v>
                </c:pt>
                <c:pt idx="61">
                  <c:v>33298</c:v>
                </c:pt>
                <c:pt idx="62">
                  <c:v>33329</c:v>
                </c:pt>
                <c:pt idx="63">
                  <c:v>33359</c:v>
                </c:pt>
                <c:pt idx="64">
                  <c:v>33390</c:v>
                </c:pt>
                <c:pt idx="65">
                  <c:v>33420</c:v>
                </c:pt>
                <c:pt idx="66">
                  <c:v>33451</c:v>
                </c:pt>
                <c:pt idx="67">
                  <c:v>33482</c:v>
                </c:pt>
                <c:pt idx="68">
                  <c:v>33512</c:v>
                </c:pt>
                <c:pt idx="69">
                  <c:v>33543</c:v>
                </c:pt>
                <c:pt idx="70">
                  <c:v>33573</c:v>
                </c:pt>
                <c:pt idx="71">
                  <c:v>33604</c:v>
                </c:pt>
                <c:pt idx="72">
                  <c:v>33635</c:v>
                </c:pt>
                <c:pt idx="73">
                  <c:v>33664</c:v>
                </c:pt>
                <c:pt idx="74">
                  <c:v>33695</c:v>
                </c:pt>
                <c:pt idx="75">
                  <c:v>33725</c:v>
                </c:pt>
                <c:pt idx="76">
                  <c:v>33756</c:v>
                </c:pt>
                <c:pt idx="77">
                  <c:v>33786</c:v>
                </c:pt>
                <c:pt idx="78">
                  <c:v>33817</c:v>
                </c:pt>
                <c:pt idx="79">
                  <c:v>33848</c:v>
                </c:pt>
                <c:pt idx="80">
                  <c:v>33878</c:v>
                </c:pt>
                <c:pt idx="81">
                  <c:v>33909</c:v>
                </c:pt>
                <c:pt idx="82">
                  <c:v>33939</c:v>
                </c:pt>
                <c:pt idx="83">
                  <c:v>33970</c:v>
                </c:pt>
                <c:pt idx="84">
                  <c:v>34001</c:v>
                </c:pt>
                <c:pt idx="85">
                  <c:v>34029</c:v>
                </c:pt>
                <c:pt idx="86">
                  <c:v>34060</c:v>
                </c:pt>
                <c:pt idx="87">
                  <c:v>34090</c:v>
                </c:pt>
                <c:pt idx="88">
                  <c:v>34121</c:v>
                </c:pt>
                <c:pt idx="89">
                  <c:v>34151</c:v>
                </c:pt>
                <c:pt idx="90">
                  <c:v>34182</c:v>
                </c:pt>
                <c:pt idx="91">
                  <c:v>34213</c:v>
                </c:pt>
                <c:pt idx="92">
                  <c:v>34243</c:v>
                </c:pt>
                <c:pt idx="93">
                  <c:v>34274</c:v>
                </c:pt>
                <c:pt idx="94">
                  <c:v>34304</c:v>
                </c:pt>
                <c:pt idx="95">
                  <c:v>34335</c:v>
                </c:pt>
                <c:pt idx="96">
                  <c:v>34366</c:v>
                </c:pt>
                <c:pt idx="97">
                  <c:v>34394</c:v>
                </c:pt>
                <c:pt idx="98">
                  <c:v>34425</c:v>
                </c:pt>
                <c:pt idx="99">
                  <c:v>34455</c:v>
                </c:pt>
                <c:pt idx="100">
                  <c:v>34486</c:v>
                </c:pt>
                <c:pt idx="101">
                  <c:v>34516</c:v>
                </c:pt>
                <c:pt idx="102">
                  <c:v>34547</c:v>
                </c:pt>
                <c:pt idx="103">
                  <c:v>34578</c:v>
                </c:pt>
                <c:pt idx="104">
                  <c:v>34608</c:v>
                </c:pt>
                <c:pt idx="105">
                  <c:v>34639</c:v>
                </c:pt>
                <c:pt idx="106">
                  <c:v>34669</c:v>
                </c:pt>
                <c:pt idx="107">
                  <c:v>34700</c:v>
                </c:pt>
                <c:pt idx="108">
                  <c:v>34731</c:v>
                </c:pt>
                <c:pt idx="109">
                  <c:v>34759</c:v>
                </c:pt>
                <c:pt idx="110">
                  <c:v>34790</c:v>
                </c:pt>
                <c:pt idx="111">
                  <c:v>34820</c:v>
                </c:pt>
                <c:pt idx="112">
                  <c:v>34851</c:v>
                </c:pt>
                <c:pt idx="113">
                  <c:v>34881</c:v>
                </c:pt>
                <c:pt idx="114">
                  <c:v>34912</c:v>
                </c:pt>
                <c:pt idx="115">
                  <c:v>34943</c:v>
                </c:pt>
                <c:pt idx="116">
                  <c:v>34973</c:v>
                </c:pt>
                <c:pt idx="117">
                  <c:v>35004</c:v>
                </c:pt>
                <c:pt idx="118">
                  <c:v>35034</c:v>
                </c:pt>
                <c:pt idx="119">
                  <c:v>35065</c:v>
                </c:pt>
                <c:pt idx="120">
                  <c:v>35096</c:v>
                </c:pt>
                <c:pt idx="121">
                  <c:v>35125</c:v>
                </c:pt>
                <c:pt idx="122">
                  <c:v>35156</c:v>
                </c:pt>
                <c:pt idx="123">
                  <c:v>35186</c:v>
                </c:pt>
                <c:pt idx="124">
                  <c:v>35217</c:v>
                </c:pt>
                <c:pt idx="125">
                  <c:v>35247</c:v>
                </c:pt>
                <c:pt idx="126">
                  <c:v>35278</c:v>
                </c:pt>
                <c:pt idx="127">
                  <c:v>35309</c:v>
                </c:pt>
                <c:pt idx="128">
                  <c:v>35339</c:v>
                </c:pt>
                <c:pt idx="129">
                  <c:v>35370</c:v>
                </c:pt>
                <c:pt idx="130">
                  <c:v>35400</c:v>
                </c:pt>
                <c:pt idx="131">
                  <c:v>35431</c:v>
                </c:pt>
                <c:pt idx="132">
                  <c:v>35462</c:v>
                </c:pt>
                <c:pt idx="133">
                  <c:v>35490</c:v>
                </c:pt>
                <c:pt idx="134">
                  <c:v>35521</c:v>
                </c:pt>
                <c:pt idx="135">
                  <c:v>35551</c:v>
                </c:pt>
                <c:pt idx="136">
                  <c:v>35582</c:v>
                </c:pt>
                <c:pt idx="137">
                  <c:v>35612</c:v>
                </c:pt>
                <c:pt idx="138">
                  <c:v>35643</c:v>
                </c:pt>
                <c:pt idx="139">
                  <c:v>35674</c:v>
                </c:pt>
                <c:pt idx="140">
                  <c:v>35704</c:v>
                </c:pt>
                <c:pt idx="141">
                  <c:v>35735</c:v>
                </c:pt>
                <c:pt idx="142">
                  <c:v>35765</c:v>
                </c:pt>
                <c:pt idx="143">
                  <c:v>35796</c:v>
                </c:pt>
                <c:pt idx="144">
                  <c:v>35827</c:v>
                </c:pt>
                <c:pt idx="145">
                  <c:v>35855</c:v>
                </c:pt>
                <c:pt idx="146">
                  <c:v>35886</c:v>
                </c:pt>
                <c:pt idx="147">
                  <c:v>35916</c:v>
                </c:pt>
                <c:pt idx="148">
                  <c:v>35947</c:v>
                </c:pt>
                <c:pt idx="149">
                  <c:v>35977</c:v>
                </c:pt>
                <c:pt idx="150">
                  <c:v>36008</c:v>
                </c:pt>
                <c:pt idx="151">
                  <c:v>36039</c:v>
                </c:pt>
                <c:pt idx="152">
                  <c:v>36069</c:v>
                </c:pt>
                <c:pt idx="153">
                  <c:v>36100</c:v>
                </c:pt>
                <c:pt idx="154">
                  <c:v>36130</c:v>
                </c:pt>
                <c:pt idx="155">
                  <c:v>36161</c:v>
                </c:pt>
                <c:pt idx="156">
                  <c:v>36192</c:v>
                </c:pt>
                <c:pt idx="157">
                  <c:v>36220</c:v>
                </c:pt>
                <c:pt idx="158">
                  <c:v>36251</c:v>
                </c:pt>
                <c:pt idx="159">
                  <c:v>36281</c:v>
                </c:pt>
                <c:pt idx="160">
                  <c:v>36312</c:v>
                </c:pt>
                <c:pt idx="161">
                  <c:v>36342</c:v>
                </c:pt>
                <c:pt idx="162">
                  <c:v>36373</c:v>
                </c:pt>
                <c:pt idx="163">
                  <c:v>36404</c:v>
                </c:pt>
                <c:pt idx="164">
                  <c:v>36434</c:v>
                </c:pt>
                <c:pt idx="165">
                  <c:v>36465</c:v>
                </c:pt>
                <c:pt idx="166">
                  <c:v>36495</c:v>
                </c:pt>
                <c:pt idx="167">
                  <c:v>36526</c:v>
                </c:pt>
                <c:pt idx="168">
                  <c:v>36557</c:v>
                </c:pt>
                <c:pt idx="169">
                  <c:v>36586</c:v>
                </c:pt>
                <c:pt idx="170">
                  <c:v>36617</c:v>
                </c:pt>
                <c:pt idx="171">
                  <c:v>36647</c:v>
                </c:pt>
                <c:pt idx="172">
                  <c:v>36678</c:v>
                </c:pt>
                <c:pt idx="173">
                  <c:v>36708</c:v>
                </c:pt>
                <c:pt idx="174">
                  <c:v>36739</c:v>
                </c:pt>
                <c:pt idx="175">
                  <c:v>36770</c:v>
                </c:pt>
                <c:pt idx="176">
                  <c:v>36800</c:v>
                </c:pt>
                <c:pt idx="177">
                  <c:v>36831</c:v>
                </c:pt>
                <c:pt idx="178">
                  <c:v>36861</c:v>
                </c:pt>
                <c:pt idx="179">
                  <c:v>36892</c:v>
                </c:pt>
                <c:pt idx="180">
                  <c:v>36923</c:v>
                </c:pt>
                <c:pt idx="181">
                  <c:v>36951</c:v>
                </c:pt>
                <c:pt idx="182">
                  <c:v>36982</c:v>
                </c:pt>
                <c:pt idx="183">
                  <c:v>37012</c:v>
                </c:pt>
                <c:pt idx="184">
                  <c:v>37043</c:v>
                </c:pt>
                <c:pt idx="185">
                  <c:v>37073</c:v>
                </c:pt>
                <c:pt idx="186">
                  <c:v>37104</c:v>
                </c:pt>
                <c:pt idx="187">
                  <c:v>37135</c:v>
                </c:pt>
                <c:pt idx="188">
                  <c:v>37165</c:v>
                </c:pt>
                <c:pt idx="189">
                  <c:v>37196</c:v>
                </c:pt>
                <c:pt idx="190">
                  <c:v>37226</c:v>
                </c:pt>
                <c:pt idx="191">
                  <c:v>37257</c:v>
                </c:pt>
                <c:pt idx="192">
                  <c:v>37288</c:v>
                </c:pt>
                <c:pt idx="193">
                  <c:v>37316</c:v>
                </c:pt>
                <c:pt idx="194">
                  <c:v>37347</c:v>
                </c:pt>
                <c:pt idx="195">
                  <c:v>37377</c:v>
                </c:pt>
                <c:pt idx="196">
                  <c:v>37408</c:v>
                </c:pt>
                <c:pt idx="197">
                  <c:v>37438</c:v>
                </c:pt>
                <c:pt idx="198">
                  <c:v>37469</c:v>
                </c:pt>
                <c:pt idx="199">
                  <c:v>37500</c:v>
                </c:pt>
                <c:pt idx="200">
                  <c:v>37530</c:v>
                </c:pt>
                <c:pt idx="201">
                  <c:v>37561</c:v>
                </c:pt>
                <c:pt idx="202">
                  <c:v>37591</c:v>
                </c:pt>
                <c:pt idx="203">
                  <c:v>37622</c:v>
                </c:pt>
                <c:pt idx="204">
                  <c:v>37653</c:v>
                </c:pt>
                <c:pt idx="205">
                  <c:v>37681</c:v>
                </c:pt>
                <c:pt idx="206">
                  <c:v>37712</c:v>
                </c:pt>
                <c:pt idx="207">
                  <c:v>37742</c:v>
                </c:pt>
                <c:pt idx="208">
                  <c:v>37773</c:v>
                </c:pt>
                <c:pt idx="209">
                  <c:v>37803</c:v>
                </c:pt>
                <c:pt idx="210">
                  <c:v>37834</c:v>
                </c:pt>
                <c:pt idx="211">
                  <c:v>37865</c:v>
                </c:pt>
                <c:pt idx="212">
                  <c:v>37895</c:v>
                </c:pt>
                <c:pt idx="213">
                  <c:v>37926</c:v>
                </c:pt>
                <c:pt idx="214">
                  <c:v>37956</c:v>
                </c:pt>
                <c:pt idx="215">
                  <c:v>37987</c:v>
                </c:pt>
                <c:pt idx="216">
                  <c:v>38018</c:v>
                </c:pt>
                <c:pt idx="217">
                  <c:v>38047</c:v>
                </c:pt>
                <c:pt idx="218">
                  <c:v>38078</c:v>
                </c:pt>
                <c:pt idx="219">
                  <c:v>38108</c:v>
                </c:pt>
                <c:pt idx="220">
                  <c:v>38139</c:v>
                </c:pt>
                <c:pt idx="221">
                  <c:v>38169</c:v>
                </c:pt>
                <c:pt idx="222">
                  <c:v>38200</c:v>
                </c:pt>
                <c:pt idx="223">
                  <c:v>38231</c:v>
                </c:pt>
                <c:pt idx="224">
                  <c:v>38261</c:v>
                </c:pt>
                <c:pt idx="225">
                  <c:v>38292</c:v>
                </c:pt>
                <c:pt idx="226">
                  <c:v>38322</c:v>
                </c:pt>
                <c:pt idx="227">
                  <c:v>38353</c:v>
                </c:pt>
                <c:pt idx="228">
                  <c:v>38384</c:v>
                </c:pt>
                <c:pt idx="229">
                  <c:v>38412</c:v>
                </c:pt>
                <c:pt idx="230">
                  <c:v>38443</c:v>
                </c:pt>
                <c:pt idx="231">
                  <c:v>38473</c:v>
                </c:pt>
                <c:pt idx="232">
                  <c:v>38504</c:v>
                </c:pt>
                <c:pt idx="233">
                  <c:v>38534</c:v>
                </c:pt>
                <c:pt idx="234">
                  <c:v>38565</c:v>
                </c:pt>
                <c:pt idx="235">
                  <c:v>38596</c:v>
                </c:pt>
                <c:pt idx="236">
                  <c:v>38626</c:v>
                </c:pt>
                <c:pt idx="237">
                  <c:v>38657</c:v>
                </c:pt>
                <c:pt idx="238">
                  <c:v>38687</c:v>
                </c:pt>
                <c:pt idx="239">
                  <c:v>38718</c:v>
                </c:pt>
                <c:pt idx="240">
                  <c:v>38749</c:v>
                </c:pt>
                <c:pt idx="241">
                  <c:v>38777</c:v>
                </c:pt>
                <c:pt idx="242">
                  <c:v>38808</c:v>
                </c:pt>
                <c:pt idx="243">
                  <c:v>38838</c:v>
                </c:pt>
                <c:pt idx="244">
                  <c:v>38869</c:v>
                </c:pt>
                <c:pt idx="245">
                  <c:v>38899</c:v>
                </c:pt>
                <c:pt idx="246">
                  <c:v>38930</c:v>
                </c:pt>
                <c:pt idx="247">
                  <c:v>38961</c:v>
                </c:pt>
                <c:pt idx="248">
                  <c:v>38991</c:v>
                </c:pt>
                <c:pt idx="249">
                  <c:v>39022</c:v>
                </c:pt>
                <c:pt idx="250">
                  <c:v>39052</c:v>
                </c:pt>
                <c:pt idx="251">
                  <c:v>39083</c:v>
                </c:pt>
                <c:pt idx="252">
                  <c:v>39114</c:v>
                </c:pt>
                <c:pt idx="253">
                  <c:v>39142</c:v>
                </c:pt>
                <c:pt idx="254">
                  <c:v>39173</c:v>
                </c:pt>
                <c:pt idx="255">
                  <c:v>39203</c:v>
                </c:pt>
                <c:pt idx="256">
                  <c:v>39234</c:v>
                </c:pt>
                <c:pt idx="257">
                  <c:v>39264</c:v>
                </c:pt>
                <c:pt idx="258">
                  <c:v>39295</c:v>
                </c:pt>
                <c:pt idx="259">
                  <c:v>39326</c:v>
                </c:pt>
                <c:pt idx="260">
                  <c:v>39356</c:v>
                </c:pt>
                <c:pt idx="261">
                  <c:v>39387</c:v>
                </c:pt>
                <c:pt idx="262">
                  <c:v>39417</c:v>
                </c:pt>
                <c:pt idx="263">
                  <c:v>39448</c:v>
                </c:pt>
                <c:pt idx="264">
                  <c:v>39479</c:v>
                </c:pt>
                <c:pt idx="265">
                  <c:v>39508</c:v>
                </c:pt>
                <c:pt idx="266">
                  <c:v>39539</c:v>
                </c:pt>
                <c:pt idx="267">
                  <c:v>39569</c:v>
                </c:pt>
                <c:pt idx="268">
                  <c:v>39600</c:v>
                </c:pt>
                <c:pt idx="269">
                  <c:v>39630</c:v>
                </c:pt>
                <c:pt idx="270">
                  <c:v>39661</c:v>
                </c:pt>
                <c:pt idx="271">
                  <c:v>39692</c:v>
                </c:pt>
                <c:pt idx="272">
                  <c:v>39722</c:v>
                </c:pt>
                <c:pt idx="273">
                  <c:v>39753</c:v>
                </c:pt>
                <c:pt idx="274">
                  <c:v>39783</c:v>
                </c:pt>
                <c:pt idx="275">
                  <c:v>39814</c:v>
                </c:pt>
                <c:pt idx="276">
                  <c:v>39845</c:v>
                </c:pt>
                <c:pt idx="277">
                  <c:v>39873</c:v>
                </c:pt>
                <c:pt idx="278">
                  <c:v>39904</c:v>
                </c:pt>
                <c:pt idx="279">
                  <c:v>39934</c:v>
                </c:pt>
                <c:pt idx="280">
                  <c:v>39965</c:v>
                </c:pt>
                <c:pt idx="281">
                  <c:v>39995</c:v>
                </c:pt>
                <c:pt idx="282">
                  <c:v>40026</c:v>
                </c:pt>
                <c:pt idx="283">
                  <c:v>40057</c:v>
                </c:pt>
                <c:pt idx="284">
                  <c:v>40087</c:v>
                </c:pt>
                <c:pt idx="285">
                  <c:v>40118</c:v>
                </c:pt>
                <c:pt idx="286">
                  <c:v>40148</c:v>
                </c:pt>
                <c:pt idx="287">
                  <c:v>40179</c:v>
                </c:pt>
                <c:pt idx="288">
                  <c:v>40210</c:v>
                </c:pt>
                <c:pt idx="289">
                  <c:v>40238</c:v>
                </c:pt>
                <c:pt idx="290">
                  <c:v>40269</c:v>
                </c:pt>
                <c:pt idx="291">
                  <c:v>40299</c:v>
                </c:pt>
                <c:pt idx="292">
                  <c:v>40330</c:v>
                </c:pt>
                <c:pt idx="293">
                  <c:v>40360</c:v>
                </c:pt>
                <c:pt idx="294">
                  <c:v>40391</c:v>
                </c:pt>
                <c:pt idx="295">
                  <c:v>40422</c:v>
                </c:pt>
                <c:pt idx="296">
                  <c:v>40452</c:v>
                </c:pt>
                <c:pt idx="297">
                  <c:v>40483</c:v>
                </c:pt>
                <c:pt idx="298">
                  <c:v>40513</c:v>
                </c:pt>
                <c:pt idx="299">
                  <c:v>40544</c:v>
                </c:pt>
                <c:pt idx="300">
                  <c:v>40575</c:v>
                </c:pt>
                <c:pt idx="301">
                  <c:v>40603</c:v>
                </c:pt>
                <c:pt idx="302">
                  <c:v>40634</c:v>
                </c:pt>
                <c:pt idx="303">
                  <c:v>40664</c:v>
                </c:pt>
                <c:pt idx="304">
                  <c:v>40695</c:v>
                </c:pt>
                <c:pt idx="305">
                  <c:v>40725</c:v>
                </c:pt>
                <c:pt idx="306">
                  <c:v>40756</c:v>
                </c:pt>
                <c:pt idx="307">
                  <c:v>40787</c:v>
                </c:pt>
                <c:pt idx="308">
                  <c:v>40817</c:v>
                </c:pt>
                <c:pt idx="309">
                  <c:v>40848</c:v>
                </c:pt>
                <c:pt idx="310">
                  <c:v>40878</c:v>
                </c:pt>
                <c:pt idx="311">
                  <c:v>40909</c:v>
                </c:pt>
                <c:pt idx="312">
                  <c:v>40940</c:v>
                </c:pt>
                <c:pt idx="313">
                  <c:v>40969</c:v>
                </c:pt>
                <c:pt idx="314">
                  <c:v>41000</c:v>
                </c:pt>
                <c:pt idx="315">
                  <c:v>41030</c:v>
                </c:pt>
                <c:pt idx="316">
                  <c:v>41061</c:v>
                </c:pt>
                <c:pt idx="317">
                  <c:v>41091</c:v>
                </c:pt>
                <c:pt idx="318">
                  <c:v>41122</c:v>
                </c:pt>
                <c:pt idx="319">
                  <c:v>41153</c:v>
                </c:pt>
                <c:pt idx="320">
                  <c:v>41183</c:v>
                </c:pt>
                <c:pt idx="321">
                  <c:v>41214</c:v>
                </c:pt>
                <c:pt idx="322">
                  <c:v>41244</c:v>
                </c:pt>
                <c:pt idx="323">
                  <c:v>41275</c:v>
                </c:pt>
                <c:pt idx="324">
                  <c:v>41306</c:v>
                </c:pt>
                <c:pt idx="325">
                  <c:v>41334</c:v>
                </c:pt>
                <c:pt idx="326">
                  <c:v>41365</c:v>
                </c:pt>
                <c:pt idx="327">
                  <c:v>41395</c:v>
                </c:pt>
                <c:pt idx="328">
                  <c:v>41426</c:v>
                </c:pt>
                <c:pt idx="329">
                  <c:v>41456</c:v>
                </c:pt>
                <c:pt idx="330">
                  <c:v>41487</c:v>
                </c:pt>
                <c:pt idx="331">
                  <c:v>41518</c:v>
                </c:pt>
                <c:pt idx="332">
                  <c:v>41548</c:v>
                </c:pt>
                <c:pt idx="333">
                  <c:v>41579</c:v>
                </c:pt>
                <c:pt idx="334">
                  <c:v>41609</c:v>
                </c:pt>
                <c:pt idx="335">
                  <c:v>41640</c:v>
                </c:pt>
                <c:pt idx="336">
                  <c:v>41671</c:v>
                </c:pt>
                <c:pt idx="337">
                  <c:v>41699</c:v>
                </c:pt>
                <c:pt idx="338">
                  <c:v>41730</c:v>
                </c:pt>
                <c:pt idx="339">
                  <c:v>41760</c:v>
                </c:pt>
                <c:pt idx="340">
                  <c:v>41791</c:v>
                </c:pt>
                <c:pt idx="341">
                  <c:v>41821</c:v>
                </c:pt>
                <c:pt idx="342">
                  <c:v>41852</c:v>
                </c:pt>
                <c:pt idx="343">
                  <c:v>41883</c:v>
                </c:pt>
                <c:pt idx="344">
                  <c:v>41913</c:v>
                </c:pt>
                <c:pt idx="345">
                  <c:v>41944</c:v>
                </c:pt>
                <c:pt idx="346">
                  <c:v>41974</c:v>
                </c:pt>
                <c:pt idx="347">
                  <c:v>42005</c:v>
                </c:pt>
                <c:pt idx="348">
                  <c:v>42036</c:v>
                </c:pt>
                <c:pt idx="349">
                  <c:v>42064</c:v>
                </c:pt>
                <c:pt idx="350">
                  <c:v>42095</c:v>
                </c:pt>
                <c:pt idx="351">
                  <c:v>42125</c:v>
                </c:pt>
                <c:pt idx="352">
                  <c:v>42156</c:v>
                </c:pt>
                <c:pt idx="353">
                  <c:v>42186</c:v>
                </c:pt>
                <c:pt idx="354">
                  <c:v>42217</c:v>
                </c:pt>
                <c:pt idx="355">
                  <c:v>42248</c:v>
                </c:pt>
                <c:pt idx="356">
                  <c:v>42278</c:v>
                </c:pt>
                <c:pt idx="357">
                  <c:v>42309</c:v>
                </c:pt>
                <c:pt idx="358">
                  <c:v>42339</c:v>
                </c:pt>
                <c:pt idx="359">
                  <c:v>42370</c:v>
                </c:pt>
                <c:pt idx="360">
                  <c:v>42401</c:v>
                </c:pt>
                <c:pt idx="361">
                  <c:v>42430</c:v>
                </c:pt>
                <c:pt idx="362">
                  <c:v>42461</c:v>
                </c:pt>
                <c:pt idx="363">
                  <c:v>42491</c:v>
                </c:pt>
                <c:pt idx="364">
                  <c:v>42522</c:v>
                </c:pt>
                <c:pt idx="365">
                  <c:v>42552</c:v>
                </c:pt>
                <c:pt idx="366">
                  <c:v>42583</c:v>
                </c:pt>
                <c:pt idx="367">
                  <c:v>42614</c:v>
                </c:pt>
                <c:pt idx="368">
                  <c:v>42644</c:v>
                </c:pt>
                <c:pt idx="369">
                  <c:v>42675</c:v>
                </c:pt>
                <c:pt idx="370">
                  <c:v>42705</c:v>
                </c:pt>
                <c:pt idx="371">
                  <c:v>42736</c:v>
                </c:pt>
                <c:pt idx="372">
                  <c:v>42767</c:v>
                </c:pt>
                <c:pt idx="373">
                  <c:v>42795</c:v>
                </c:pt>
                <c:pt idx="374">
                  <c:v>42826</c:v>
                </c:pt>
                <c:pt idx="375">
                  <c:v>42856</c:v>
                </c:pt>
                <c:pt idx="376">
                  <c:v>42887</c:v>
                </c:pt>
                <c:pt idx="377">
                  <c:v>42917</c:v>
                </c:pt>
                <c:pt idx="378">
                  <c:v>42948</c:v>
                </c:pt>
                <c:pt idx="379">
                  <c:v>42979</c:v>
                </c:pt>
                <c:pt idx="380">
                  <c:v>43009</c:v>
                </c:pt>
                <c:pt idx="381">
                  <c:v>43040</c:v>
                </c:pt>
                <c:pt idx="382">
                  <c:v>43070</c:v>
                </c:pt>
                <c:pt idx="383">
                  <c:v>43101</c:v>
                </c:pt>
                <c:pt idx="384">
                  <c:v>43132</c:v>
                </c:pt>
                <c:pt idx="385">
                  <c:v>43160</c:v>
                </c:pt>
                <c:pt idx="386">
                  <c:v>43191</c:v>
                </c:pt>
                <c:pt idx="387">
                  <c:v>43221</c:v>
                </c:pt>
                <c:pt idx="388">
                  <c:v>43252</c:v>
                </c:pt>
                <c:pt idx="389">
                  <c:v>43282</c:v>
                </c:pt>
                <c:pt idx="390">
                  <c:v>43313</c:v>
                </c:pt>
                <c:pt idx="391">
                  <c:v>43344</c:v>
                </c:pt>
                <c:pt idx="392">
                  <c:v>43374</c:v>
                </c:pt>
                <c:pt idx="393">
                  <c:v>43405</c:v>
                </c:pt>
                <c:pt idx="394">
                  <c:v>43435</c:v>
                </c:pt>
                <c:pt idx="395">
                  <c:v>43466</c:v>
                </c:pt>
                <c:pt idx="396">
                  <c:v>43497</c:v>
                </c:pt>
                <c:pt idx="397">
                  <c:v>43525</c:v>
                </c:pt>
                <c:pt idx="398">
                  <c:v>43556</c:v>
                </c:pt>
                <c:pt idx="399">
                  <c:v>43586</c:v>
                </c:pt>
                <c:pt idx="400">
                  <c:v>43617</c:v>
                </c:pt>
                <c:pt idx="401">
                  <c:v>43647</c:v>
                </c:pt>
                <c:pt idx="402">
                  <c:v>43678</c:v>
                </c:pt>
                <c:pt idx="403">
                  <c:v>43709</c:v>
                </c:pt>
                <c:pt idx="404">
                  <c:v>43739</c:v>
                </c:pt>
                <c:pt idx="405">
                  <c:v>43770</c:v>
                </c:pt>
                <c:pt idx="406">
                  <c:v>43800</c:v>
                </c:pt>
                <c:pt idx="407">
                  <c:v>43831</c:v>
                </c:pt>
                <c:pt idx="408">
                  <c:v>43862</c:v>
                </c:pt>
                <c:pt idx="409">
                  <c:v>43891</c:v>
                </c:pt>
                <c:pt idx="410">
                  <c:v>43922</c:v>
                </c:pt>
                <c:pt idx="411">
                  <c:v>43952</c:v>
                </c:pt>
                <c:pt idx="412">
                  <c:v>43983</c:v>
                </c:pt>
                <c:pt idx="413">
                  <c:v>44013</c:v>
                </c:pt>
                <c:pt idx="414">
                  <c:v>44044</c:v>
                </c:pt>
                <c:pt idx="415">
                  <c:v>44075</c:v>
                </c:pt>
                <c:pt idx="416">
                  <c:v>44105</c:v>
                </c:pt>
                <c:pt idx="417">
                  <c:v>44136</c:v>
                </c:pt>
                <c:pt idx="418">
                  <c:v>44166</c:v>
                </c:pt>
                <c:pt idx="419">
                  <c:v>44197</c:v>
                </c:pt>
                <c:pt idx="420">
                  <c:v>44228</c:v>
                </c:pt>
                <c:pt idx="421">
                  <c:v>44256</c:v>
                </c:pt>
                <c:pt idx="422">
                  <c:v>44287</c:v>
                </c:pt>
                <c:pt idx="423">
                  <c:v>44317</c:v>
                </c:pt>
                <c:pt idx="424">
                  <c:v>44348</c:v>
                </c:pt>
                <c:pt idx="425">
                  <c:v>44378</c:v>
                </c:pt>
                <c:pt idx="426">
                  <c:v>44409</c:v>
                </c:pt>
                <c:pt idx="427">
                  <c:v>44440</c:v>
                </c:pt>
                <c:pt idx="428">
                  <c:v>44470</c:v>
                </c:pt>
                <c:pt idx="429">
                  <c:v>44501</c:v>
                </c:pt>
                <c:pt idx="430">
                  <c:v>44531</c:v>
                </c:pt>
                <c:pt idx="431">
                  <c:v>44562</c:v>
                </c:pt>
                <c:pt idx="432">
                  <c:v>44593</c:v>
                </c:pt>
                <c:pt idx="433">
                  <c:v>44621</c:v>
                </c:pt>
                <c:pt idx="434">
                  <c:v>44652</c:v>
                </c:pt>
                <c:pt idx="435">
                  <c:v>44682</c:v>
                </c:pt>
                <c:pt idx="436">
                  <c:v>44713</c:v>
                </c:pt>
                <c:pt idx="437">
                  <c:v>44743</c:v>
                </c:pt>
                <c:pt idx="438">
                  <c:v>44774</c:v>
                </c:pt>
                <c:pt idx="439">
                  <c:v>44805</c:v>
                </c:pt>
                <c:pt idx="440">
                  <c:v>44835</c:v>
                </c:pt>
                <c:pt idx="441">
                  <c:v>44866</c:v>
                </c:pt>
                <c:pt idx="442">
                  <c:v>44896</c:v>
                </c:pt>
                <c:pt idx="443">
                  <c:v>44927</c:v>
                </c:pt>
                <c:pt idx="444">
                  <c:v>44958</c:v>
                </c:pt>
                <c:pt idx="445">
                  <c:v>44986</c:v>
                </c:pt>
                <c:pt idx="446">
                  <c:v>45017</c:v>
                </c:pt>
                <c:pt idx="447">
                  <c:v>45047</c:v>
                </c:pt>
                <c:pt idx="448">
                  <c:v>45078</c:v>
                </c:pt>
                <c:pt idx="449">
                  <c:v>45108</c:v>
                </c:pt>
                <c:pt idx="450">
                  <c:v>45139</c:v>
                </c:pt>
                <c:pt idx="451">
                  <c:v>45170</c:v>
                </c:pt>
                <c:pt idx="452">
                  <c:v>45200</c:v>
                </c:pt>
                <c:pt idx="453">
                  <c:v>45231</c:v>
                </c:pt>
                <c:pt idx="454">
                  <c:v>45261</c:v>
                </c:pt>
                <c:pt idx="455">
                  <c:v>45292</c:v>
                </c:pt>
                <c:pt idx="456">
                  <c:v>45323</c:v>
                </c:pt>
                <c:pt idx="457">
                  <c:v>45352</c:v>
                </c:pt>
                <c:pt idx="458">
                  <c:v>45383</c:v>
                </c:pt>
                <c:pt idx="459">
                  <c:v>45413</c:v>
                </c:pt>
                <c:pt idx="460">
                  <c:v>45444</c:v>
                </c:pt>
                <c:pt idx="461">
                  <c:v>45474</c:v>
                </c:pt>
                <c:pt idx="462">
                  <c:v>45505</c:v>
                </c:pt>
                <c:pt idx="463">
                  <c:v>45536</c:v>
                </c:pt>
                <c:pt idx="464">
                  <c:v>45566</c:v>
                </c:pt>
                <c:pt idx="465">
                  <c:v>45597</c:v>
                </c:pt>
                <c:pt idx="466">
                  <c:v>45627</c:v>
                </c:pt>
                <c:pt idx="467">
                  <c:v>45658</c:v>
                </c:pt>
                <c:pt idx="468">
                  <c:v>45689</c:v>
                </c:pt>
                <c:pt idx="469">
                  <c:v>45717</c:v>
                </c:pt>
                <c:pt idx="470">
                  <c:v>45748</c:v>
                </c:pt>
                <c:pt idx="471">
                  <c:v>45778</c:v>
                </c:pt>
                <c:pt idx="472">
                  <c:v>45809</c:v>
                </c:pt>
                <c:pt idx="473">
                  <c:v>45839</c:v>
                </c:pt>
                <c:pt idx="474">
                  <c:v>45870</c:v>
                </c:pt>
                <c:pt idx="475">
                  <c:v>45901</c:v>
                </c:pt>
                <c:pt idx="476">
                  <c:v>45931</c:v>
                </c:pt>
                <c:pt idx="477">
                  <c:v>45962</c:v>
                </c:pt>
                <c:pt idx="478">
                  <c:v>45992</c:v>
                </c:pt>
                <c:pt idx="479">
                  <c:v>46023</c:v>
                </c:pt>
                <c:pt idx="480">
                  <c:v>46054</c:v>
                </c:pt>
                <c:pt idx="481">
                  <c:v>46082</c:v>
                </c:pt>
                <c:pt idx="482">
                  <c:v>46113</c:v>
                </c:pt>
                <c:pt idx="483">
                  <c:v>46143</c:v>
                </c:pt>
                <c:pt idx="484">
                  <c:v>46174</c:v>
                </c:pt>
                <c:pt idx="485">
                  <c:v>46204</c:v>
                </c:pt>
                <c:pt idx="486">
                  <c:v>46235</c:v>
                </c:pt>
                <c:pt idx="487">
                  <c:v>46266</c:v>
                </c:pt>
                <c:pt idx="488">
                  <c:v>46296</c:v>
                </c:pt>
                <c:pt idx="489">
                  <c:v>46327</c:v>
                </c:pt>
                <c:pt idx="490">
                  <c:v>46357</c:v>
                </c:pt>
                <c:pt idx="491">
                  <c:v>46388</c:v>
                </c:pt>
                <c:pt idx="492">
                  <c:v>46419</c:v>
                </c:pt>
                <c:pt idx="493">
                  <c:v>46447</c:v>
                </c:pt>
                <c:pt idx="494">
                  <c:v>46478</c:v>
                </c:pt>
                <c:pt idx="495">
                  <c:v>46508</c:v>
                </c:pt>
                <c:pt idx="496">
                  <c:v>46539</c:v>
                </c:pt>
                <c:pt idx="497">
                  <c:v>46569</c:v>
                </c:pt>
                <c:pt idx="498">
                  <c:v>46600</c:v>
                </c:pt>
                <c:pt idx="499">
                  <c:v>46631</c:v>
                </c:pt>
                <c:pt idx="500">
                  <c:v>46661</c:v>
                </c:pt>
                <c:pt idx="501">
                  <c:v>46692</c:v>
                </c:pt>
                <c:pt idx="502">
                  <c:v>46722</c:v>
                </c:pt>
                <c:pt idx="503">
                  <c:v>46753</c:v>
                </c:pt>
                <c:pt idx="504">
                  <c:v>46784</c:v>
                </c:pt>
                <c:pt idx="505">
                  <c:v>46813</c:v>
                </c:pt>
                <c:pt idx="506">
                  <c:v>46844</c:v>
                </c:pt>
                <c:pt idx="507">
                  <c:v>46874</c:v>
                </c:pt>
                <c:pt idx="508">
                  <c:v>46905</c:v>
                </c:pt>
                <c:pt idx="509">
                  <c:v>46935</c:v>
                </c:pt>
                <c:pt idx="510">
                  <c:v>46966</c:v>
                </c:pt>
                <c:pt idx="511">
                  <c:v>46997</c:v>
                </c:pt>
                <c:pt idx="512">
                  <c:v>47027</c:v>
                </c:pt>
                <c:pt idx="513">
                  <c:v>47058</c:v>
                </c:pt>
                <c:pt idx="514">
                  <c:v>47088</c:v>
                </c:pt>
                <c:pt idx="515">
                  <c:v>47119</c:v>
                </c:pt>
                <c:pt idx="516">
                  <c:v>47150</c:v>
                </c:pt>
                <c:pt idx="517">
                  <c:v>47178</c:v>
                </c:pt>
                <c:pt idx="518">
                  <c:v>47209</c:v>
                </c:pt>
                <c:pt idx="519">
                  <c:v>47239</c:v>
                </c:pt>
                <c:pt idx="520">
                  <c:v>47270</c:v>
                </c:pt>
                <c:pt idx="521">
                  <c:v>47300</c:v>
                </c:pt>
                <c:pt idx="522">
                  <c:v>47331</c:v>
                </c:pt>
                <c:pt idx="523">
                  <c:v>47362</c:v>
                </c:pt>
                <c:pt idx="524">
                  <c:v>47392</c:v>
                </c:pt>
                <c:pt idx="525">
                  <c:v>47423</c:v>
                </c:pt>
                <c:pt idx="526">
                  <c:v>47453</c:v>
                </c:pt>
                <c:pt idx="527">
                  <c:v>47484</c:v>
                </c:pt>
                <c:pt idx="528">
                  <c:v>47515</c:v>
                </c:pt>
                <c:pt idx="529">
                  <c:v>47543</c:v>
                </c:pt>
                <c:pt idx="530">
                  <c:v>47574</c:v>
                </c:pt>
                <c:pt idx="531">
                  <c:v>47604</c:v>
                </c:pt>
                <c:pt idx="532">
                  <c:v>47635</c:v>
                </c:pt>
                <c:pt idx="533">
                  <c:v>47665</c:v>
                </c:pt>
                <c:pt idx="534">
                  <c:v>47696</c:v>
                </c:pt>
                <c:pt idx="535">
                  <c:v>47727</c:v>
                </c:pt>
                <c:pt idx="536">
                  <c:v>47757</c:v>
                </c:pt>
                <c:pt idx="537">
                  <c:v>47788</c:v>
                </c:pt>
                <c:pt idx="538">
                  <c:v>47818</c:v>
                </c:pt>
                <c:pt idx="539">
                  <c:v>47849</c:v>
                </c:pt>
                <c:pt idx="540">
                  <c:v>47880</c:v>
                </c:pt>
                <c:pt idx="541">
                  <c:v>47908</c:v>
                </c:pt>
                <c:pt idx="542">
                  <c:v>47939</c:v>
                </c:pt>
                <c:pt idx="543">
                  <c:v>47969</c:v>
                </c:pt>
                <c:pt idx="544">
                  <c:v>48000</c:v>
                </c:pt>
                <c:pt idx="545">
                  <c:v>48030</c:v>
                </c:pt>
                <c:pt idx="546">
                  <c:v>48061</c:v>
                </c:pt>
                <c:pt idx="547">
                  <c:v>48092</c:v>
                </c:pt>
                <c:pt idx="548">
                  <c:v>48122</c:v>
                </c:pt>
                <c:pt idx="549">
                  <c:v>48153</c:v>
                </c:pt>
                <c:pt idx="550">
                  <c:v>48183</c:v>
                </c:pt>
                <c:pt idx="551">
                  <c:v>48214</c:v>
                </c:pt>
                <c:pt idx="552">
                  <c:v>48245</c:v>
                </c:pt>
                <c:pt idx="553">
                  <c:v>48274</c:v>
                </c:pt>
                <c:pt idx="554">
                  <c:v>48305</c:v>
                </c:pt>
                <c:pt idx="555">
                  <c:v>48335</c:v>
                </c:pt>
                <c:pt idx="556">
                  <c:v>48366</c:v>
                </c:pt>
                <c:pt idx="557">
                  <c:v>48396</c:v>
                </c:pt>
                <c:pt idx="558">
                  <c:v>48427</c:v>
                </c:pt>
                <c:pt idx="559">
                  <c:v>48458</c:v>
                </c:pt>
                <c:pt idx="560">
                  <c:v>48488</c:v>
                </c:pt>
                <c:pt idx="561">
                  <c:v>48519</c:v>
                </c:pt>
                <c:pt idx="562">
                  <c:v>48549</c:v>
                </c:pt>
              </c:numCache>
              <c:extLst/>
            </c:numRef>
          </c:cat>
          <c:val>
            <c:numRef>
              <c:f>(LGEQX!$T$168:$T$169,LGEQX!$T$171:$T$734)</c:f>
              <c:numCache>
                <c:formatCode>0.0</c:formatCode>
                <c:ptCount val="56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11.404160475399999</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formatCode="0.00">
                  <c:v>#N/A</c:v>
                </c:pt>
              </c:numCache>
              <c:extLst/>
            </c:numRef>
          </c:val>
          <c:smooth val="0"/>
          <c:extLst>
            <c:ext xmlns:c16="http://schemas.microsoft.com/office/drawing/2014/chart" uri="{C3380CC4-5D6E-409C-BE32-E72D297353CC}">
              <c16:uniqueId val="{00000011-EF4D-44DA-BD7C-541D97C7BD48}"/>
            </c:ext>
          </c:extLst>
        </c:ser>
        <c:dLbls>
          <c:showLegendKey val="0"/>
          <c:showVal val="0"/>
          <c:showCatName val="0"/>
          <c:showSerName val="0"/>
          <c:showPercent val="0"/>
          <c:showBubbleSize val="0"/>
        </c:dLbls>
        <c:marker val="1"/>
        <c:smooth val="0"/>
        <c:axId val="752798751"/>
        <c:axId val="307581152"/>
      </c:lineChart>
      <c:dateAx>
        <c:axId val="1385417216"/>
        <c:scaling>
          <c:orientation val="minMax"/>
          <c:max val="45627"/>
          <c:min val="37987"/>
        </c:scaling>
        <c:delete val="0"/>
        <c:axPos val="b"/>
        <c:numFmt formatCode="\'yy" sourceLinked="0"/>
        <c:majorTickMark val="out"/>
        <c:minorTickMark val="out"/>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106967296"/>
        <c:crossesAt val="-10000"/>
        <c:auto val="0"/>
        <c:lblOffset val="100"/>
        <c:baseTimeUnit val="months"/>
        <c:majorUnit val="2"/>
        <c:majorTimeUnit val="years"/>
        <c:minorUnit val="1"/>
        <c:minorTimeUnit val="years"/>
      </c:dateAx>
      <c:valAx>
        <c:axId val="1106967296"/>
        <c:scaling>
          <c:orientation val="minMax"/>
          <c:max val="15"/>
          <c:min val="-15"/>
        </c:scaling>
        <c:delete val="0"/>
        <c:axPos val="l"/>
        <c:numFmt formatCode="0" sourceLinked="0"/>
        <c:majorTickMark val="out"/>
        <c:minorTickMark val="none"/>
        <c:tickLblPos val="nextTo"/>
        <c:spPr>
          <a:ln w="3175">
            <a:solidFill>
              <a:schemeClr val="bg1">
                <a:lumMod val="65000"/>
              </a:schemeClr>
            </a:solidFill>
            <a:prstDash val="solid"/>
          </a:ln>
        </c:spPr>
        <c:txPr>
          <a:bodyPr rot="0" vert="horz"/>
          <a:lstStyle/>
          <a:p>
            <a:pPr>
              <a:defRPr sz="1200">
                <a:solidFill>
                  <a:schemeClr val="bg1">
                    <a:lumMod val="65000"/>
                  </a:schemeClr>
                </a:solidFill>
              </a:defRPr>
            </a:pPr>
            <a:endParaRPr lang="en-US"/>
          </a:p>
        </c:txPr>
        <c:crossAx val="1385417216"/>
        <c:crosses val="autoZero"/>
        <c:crossBetween val="between"/>
        <c:majorUnit val="5"/>
      </c:valAx>
      <c:valAx>
        <c:axId val="307581152"/>
        <c:scaling>
          <c:orientation val="minMax"/>
          <c:max val="24"/>
          <c:min val="-24"/>
        </c:scaling>
        <c:delete val="0"/>
        <c:axPos val="r"/>
        <c:numFmt formatCode="#,##0" sourceLinked="0"/>
        <c:majorTickMark val="out"/>
        <c:minorTickMark val="none"/>
        <c:tickLblPos val="nextTo"/>
        <c:spPr>
          <a:ln w="3175">
            <a:solidFill>
              <a:schemeClr val="bg1">
                <a:lumMod val="65000"/>
              </a:schemeClr>
            </a:solidFill>
          </a:ln>
        </c:spPr>
        <c:txPr>
          <a:bodyPr/>
          <a:lstStyle/>
          <a:p>
            <a:pPr>
              <a:defRPr sz="1200">
                <a:solidFill>
                  <a:schemeClr val="bg1">
                    <a:lumMod val="65000"/>
                  </a:schemeClr>
                </a:solidFill>
              </a:defRPr>
            </a:pPr>
            <a:endParaRPr lang="en-US"/>
          </a:p>
        </c:txPr>
        <c:crossAx val="752798751"/>
        <c:crosses val="max"/>
        <c:crossBetween val="between"/>
        <c:majorUnit val="8"/>
      </c:valAx>
      <c:catAx>
        <c:axId val="752798751"/>
        <c:scaling>
          <c:orientation val="minMax"/>
        </c:scaling>
        <c:delete val="1"/>
        <c:axPos val="b"/>
        <c:numFmt formatCode="mmm\-yy" sourceLinked="1"/>
        <c:majorTickMark val="out"/>
        <c:minorTickMark val="none"/>
        <c:tickLblPos val="nextTo"/>
        <c:crossAx val="307581152"/>
        <c:crosses val="autoZero"/>
        <c:auto val="0"/>
        <c:lblAlgn val="ctr"/>
        <c:lblOffset val="100"/>
        <c:noMultiLvlLbl val="0"/>
      </c:catAx>
      <c:spPr>
        <a:noFill/>
        <a:ln w="25400">
          <a:noFill/>
        </a:ln>
      </c:spPr>
    </c:plotArea>
    <c:legend>
      <c:legendPos val="r"/>
      <c:legendEntry>
        <c:idx val="0"/>
        <c:delete val="1"/>
      </c:legendEntry>
      <c:legendEntry>
        <c:idx val="2"/>
        <c:delete val="1"/>
      </c:legendEntry>
      <c:legendEntry>
        <c:idx val="4"/>
        <c:delete val="1"/>
      </c:legendEntry>
      <c:layout>
        <c:manualLayout>
          <c:xMode val="edge"/>
          <c:yMode val="edge"/>
          <c:x val="5.1698844004375355E-2"/>
          <c:y val="0.72433671568565894"/>
          <c:w val="0.1741428197897186"/>
          <c:h val="0.17265956288956708"/>
        </c:manualLayout>
      </c:layout>
      <c:overlay val="0"/>
      <c:txPr>
        <a:bodyPr/>
        <a:lstStyle/>
        <a:p>
          <a:pPr>
            <a:defRPr sz="1200"/>
          </a:pPr>
          <a:endParaRPr lang="en-US"/>
        </a:p>
      </c:txPr>
    </c:legend>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0.62713</cdr:x>
      <cdr:y>0.29412</cdr:y>
    </cdr:from>
    <cdr:to>
      <cdr:x>0.82589</cdr:x>
      <cdr:y>0.46814</cdr:y>
    </cdr:to>
    <cdr:sp macro="" textlink="">
      <cdr:nvSpPr>
        <cdr:cNvPr id="3" name="TextBox 2">
          <a:extLst xmlns:a="http://schemas.openxmlformats.org/drawingml/2006/main">
            <a:ext uri="{FF2B5EF4-FFF2-40B4-BE49-F238E27FC236}">
              <a16:creationId xmlns:a16="http://schemas.microsoft.com/office/drawing/2014/main" id="{C8E9B224-FF66-444A-A16D-17A3F09F35C1}"/>
            </a:ext>
          </a:extLst>
        </cdr:cNvPr>
        <cdr:cNvSpPr txBox="1"/>
      </cdr:nvSpPr>
      <cdr:spPr>
        <a:xfrm xmlns:a="http://schemas.openxmlformats.org/drawingml/2006/main">
          <a:off x="5619750" y="1143000"/>
          <a:ext cx="1781175"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0" y="0"/>
          <a:ext cx="1447758" cy="4476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endParaRPr lang="en-US" sz="1200">
            <a:solidFill>
              <a:srgbClr val="00B050"/>
            </a:solidFill>
            <a:effectLst/>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0.79613</cdr:x>
      <cdr:y>0</cdr:y>
    </cdr:from>
    <cdr:to>
      <cdr:x>1</cdr:x>
      <cdr:y>0.1152</cdr:y>
    </cdr:to>
    <cdr:sp macro="" textlink="">
      <cdr:nvSpPr>
        <cdr:cNvPr id="6" name="TextBox 1">
          <a:extLst xmlns:a="http://schemas.openxmlformats.org/drawingml/2006/main">
            <a:ext uri="{FF2B5EF4-FFF2-40B4-BE49-F238E27FC236}">
              <a16:creationId xmlns:a16="http://schemas.microsoft.com/office/drawing/2014/main" id="{E89E523B-7AEA-4A9B-849A-B8736929ABF4}"/>
            </a:ext>
          </a:extLst>
        </cdr:cNvPr>
        <cdr:cNvSpPr txBox="1"/>
      </cdr:nvSpPr>
      <cdr:spPr>
        <a:xfrm xmlns:a="http://schemas.openxmlformats.org/drawingml/2006/main">
          <a:off x="7134225" y="0"/>
          <a:ext cx="1826895" cy="4476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r" defTabSz="914400" rtl="0" eaLnBrk="1" fontAlgn="auto" latinLnBrk="0" hangingPunct="1">
            <a:lnSpc>
              <a:spcPct val="100000"/>
            </a:lnSpc>
            <a:spcBef>
              <a:spcPts val="0"/>
            </a:spcBef>
            <a:spcAft>
              <a:spcPts val="0"/>
            </a:spcAft>
            <a:buClrTx/>
            <a:buSzTx/>
            <a:buFontTx/>
            <a:buNone/>
            <a:tabLst/>
            <a:defRPr/>
          </a:pPr>
          <a:endParaRPr lang="en-US" sz="1200">
            <a:solidFill>
              <a:srgbClr val="00B0F0"/>
            </a:solidFill>
            <a:effectLst/>
            <a:latin typeface="Arial" panose="020B0604020202020204" pitchFamily="34" charset="0"/>
            <a:cs typeface="Arial" panose="020B0604020202020204" pitchFamily="34" charset="0"/>
          </a:endParaRPr>
        </a:p>
        <a:p xmlns:a="http://schemas.openxmlformats.org/drawingml/2006/main">
          <a:pPr algn="r"/>
          <a:endParaRPr lang="en-US" sz="1100"/>
        </a:p>
      </cdr:txBody>
    </cdr:sp>
  </cdr:relSizeAnchor>
  <cdr:relSizeAnchor xmlns:cdr="http://schemas.openxmlformats.org/drawingml/2006/chartDrawing">
    <cdr:from>
      <cdr:x>0.83844</cdr:x>
      <cdr:y>0</cdr:y>
    </cdr:from>
    <cdr:to>
      <cdr:x>1</cdr:x>
      <cdr:y>0.1152</cdr:y>
    </cdr:to>
    <cdr:sp macro="" textlink="">
      <cdr:nvSpPr>
        <cdr:cNvPr id="7" name="TextBox 1">
          <a:extLst xmlns:a="http://schemas.openxmlformats.org/drawingml/2006/main">
            <a:ext uri="{FF2B5EF4-FFF2-40B4-BE49-F238E27FC236}">
              <a16:creationId xmlns:a16="http://schemas.microsoft.com/office/drawing/2014/main" id="{337037AF-2833-4124-BF5A-81E376A82707}"/>
            </a:ext>
          </a:extLst>
        </cdr:cNvPr>
        <cdr:cNvSpPr txBox="1"/>
      </cdr:nvSpPr>
      <cdr:spPr>
        <a:xfrm xmlns:a="http://schemas.openxmlformats.org/drawingml/2006/main">
          <a:off x="7513362" y="0"/>
          <a:ext cx="1447758" cy="4476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r" defTabSz="914400" rtl="0" eaLnBrk="1" fontAlgn="auto" latinLnBrk="0" hangingPunct="1">
            <a:lnSpc>
              <a:spcPct val="100000"/>
            </a:lnSpc>
            <a:spcBef>
              <a:spcPts val="0"/>
            </a:spcBef>
            <a:spcAft>
              <a:spcPts val="0"/>
            </a:spcAft>
            <a:buClrTx/>
            <a:buSzTx/>
            <a:buFontTx/>
            <a:buNone/>
            <a:tabLst/>
            <a:defRPr/>
          </a:pPr>
          <a:endParaRPr lang="en-US" sz="1200">
            <a:solidFill>
              <a:schemeClr val="accent6"/>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userShapes>
</file>

<file path=ppt/drawings/drawing10.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0.29193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58127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Delinquency Rate (Percent)</a:t>
          </a:r>
          <a:endParaRPr lang="en-US" sz="1200" b="1">
            <a:solidFill>
              <a:schemeClr val="tx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0.77594</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861048" y="0"/>
          <a:ext cx="1981200" cy="4953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dirty="0">
              <a:solidFill>
                <a:srgbClr val="00B0F0"/>
              </a:solidFill>
              <a:latin typeface="Arial" panose="020B0604020202020204" pitchFamily="34" charset="0"/>
              <a:cs typeface="Arial" panose="020B0604020202020204" pitchFamily="34" charset="0"/>
            </a:rPr>
            <a:t>Bankruptcies</a:t>
          </a:r>
          <a:r>
            <a:rPr lang="en-US" sz="1200" b="1" baseline="0" dirty="0">
              <a:solidFill>
                <a:srgbClr val="00B0F0"/>
              </a:solidFill>
              <a:latin typeface="Arial" panose="020B0604020202020204" pitchFamily="34" charset="0"/>
              <a:cs typeface="Arial" panose="020B0604020202020204" pitchFamily="34" charset="0"/>
            </a:rPr>
            <a:t> (Thou.)</a:t>
          </a:r>
          <a:endParaRPr lang="en-US" sz="1200" b="1" dirty="0">
            <a:solidFill>
              <a:srgbClr val="00B0F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0.10233</cdr:x>
      <cdr:y>0.18192</cdr:y>
    </cdr:from>
    <cdr:to>
      <cdr:x>0.14219</cdr:x>
      <cdr:y>0.27662</cdr:y>
    </cdr:to>
    <cdr:cxnSp macro="">
      <cdr:nvCxnSpPr>
        <cdr:cNvPr id="7" name="Straight Arrow Connector 6">
          <a:extLst xmlns:a="http://schemas.openxmlformats.org/drawingml/2006/main">
            <a:ext uri="{FF2B5EF4-FFF2-40B4-BE49-F238E27FC236}">
              <a16:creationId xmlns:a16="http://schemas.microsoft.com/office/drawing/2014/main" id="{99928CD7-117C-4D23-A4FA-F3DC185D2EE6}"/>
            </a:ext>
          </a:extLst>
        </cdr:cNvPr>
        <cdr:cNvCxnSpPr/>
      </cdr:nvCxnSpPr>
      <cdr:spPr>
        <a:xfrm xmlns:a="http://schemas.openxmlformats.org/drawingml/2006/main">
          <a:off x="904849" y="695320"/>
          <a:ext cx="352452" cy="361962"/>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0.48878</cdr:x>
      <cdr:y>0.3738</cdr:y>
    </cdr:from>
    <cdr:to>
      <cdr:x>0.5246</cdr:x>
      <cdr:y>0.44693</cdr:y>
    </cdr:to>
    <cdr:cxnSp macro="">
      <cdr:nvCxnSpPr>
        <cdr:cNvPr id="9" name="Straight Arrow Connector 8">
          <a:extLst xmlns:a="http://schemas.openxmlformats.org/drawingml/2006/main">
            <a:ext uri="{FF2B5EF4-FFF2-40B4-BE49-F238E27FC236}">
              <a16:creationId xmlns:a16="http://schemas.microsoft.com/office/drawing/2014/main" id="{8E05FA92-43E4-41DF-9458-82BDCFB561F0}"/>
            </a:ext>
          </a:extLst>
        </cdr:cNvPr>
        <cdr:cNvCxnSpPr/>
      </cdr:nvCxnSpPr>
      <cdr:spPr>
        <a:xfrm xmlns:a="http://schemas.openxmlformats.org/drawingml/2006/main" flipH="1">
          <a:off x="4321950" y="1452662"/>
          <a:ext cx="316760" cy="284211"/>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0.05387</cdr:x>
      <cdr:y>0.11214</cdr:y>
    </cdr:from>
    <cdr:to>
      <cdr:x>0.17559</cdr:x>
      <cdr:y>0.24173</cdr:y>
    </cdr:to>
    <cdr:sp macro="" textlink="">
      <cdr:nvSpPr>
        <cdr:cNvPr id="10" name="TextBox 9">
          <a:extLst xmlns:a="http://schemas.openxmlformats.org/drawingml/2006/main">
            <a:ext uri="{FF2B5EF4-FFF2-40B4-BE49-F238E27FC236}">
              <a16:creationId xmlns:a16="http://schemas.microsoft.com/office/drawing/2014/main" id="{51367EF2-BBD1-47EE-BB88-7472ABA367FC}"/>
            </a:ext>
          </a:extLst>
        </cdr:cNvPr>
        <cdr:cNvSpPr txBox="1"/>
      </cdr:nvSpPr>
      <cdr:spPr>
        <a:xfrm xmlns:a="http://schemas.openxmlformats.org/drawingml/2006/main">
          <a:off x="476289" y="428623"/>
          <a:ext cx="1076279"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chemeClr val="tx2">
                  <a:lumMod val="75000"/>
                </a:schemeClr>
              </a:solidFill>
              <a:latin typeface="Arial" panose="020B0604020202020204" pitchFamily="34" charset="0"/>
              <a:cs typeface="Arial" panose="020B0604020202020204" pitchFamily="34" charset="0"/>
            </a:rPr>
            <a:t>12MMA</a:t>
          </a:r>
        </a:p>
      </cdr:txBody>
    </cdr:sp>
  </cdr:relSizeAnchor>
  <cdr:relSizeAnchor xmlns:cdr="http://schemas.openxmlformats.org/drawingml/2006/chartDrawing">
    <cdr:from>
      <cdr:x>0.47649</cdr:x>
      <cdr:y>0.30735</cdr:y>
    </cdr:from>
    <cdr:to>
      <cdr:x>0.59822</cdr:x>
      <cdr:y>0.43693</cdr:y>
    </cdr:to>
    <cdr:sp macro="" textlink="">
      <cdr:nvSpPr>
        <cdr:cNvPr id="11" name="TextBox 1">
          <a:extLst xmlns:a="http://schemas.openxmlformats.org/drawingml/2006/main">
            <a:ext uri="{FF2B5EF4-FFF2-40B4-BE49-F238E27FC236}">
              <a16:creationId xmlns:a16="http://schemas.microsoft.com/office/drawing/2014/main" id="{B019DA57-5786-4B28-BCB5-ED37E0C9C32A}"/>
            </a:ext>
          </a:extLst>
        </cdr:cNvPr>
        <cdr:cNvSpPr txBox="1"/>
      </cdr:nvSpPr>
      <cdr:spPr>
        <a:xfrm xmlns:a="http://schemas.openxmlformats.org/drawingml/2006/main">
          <a:off x="4213204" y="1174767"/>
          <a:ext cx="1076367" cy="4952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0B0F0"/>
              </a:solidFill>
              <a:latin typeface="Arial" panose="020B0604020202020204" pitchFamily="34" charset="0"/>
              <a:cs typeface="Arial" panose="020B0604020202020204" pitchFamily="34" charset="0"/>
            </a:rPr>
            <a:t>12MMT</a:t>
          </a:r>
        </a:p>
      </cdr:txBody>
    </cdr:sp>
  </cdr:relSizeAnchor>
</c:userShapes>
</file>

<file path=ppt/drawings/drawing11.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cdr:y>
    </cdr:from>
    <cdr:to>
      <cdr:x>0.31993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82892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dirty="0">
              <a:solidFill>
                <a:srgbClr val="002060"/>
              </a:solidFill>
              <a:latin typeface="Arial" panose="020B0604020202020204" pitchFamily="34" charset="0"/>
              <a:cs typeface="Arial" panose="020B0604020202020204" pitchFamily="34" charset="0"/>
            </a:rPr>
            <a:t>PPI</a:t>
          </a:r>
          <a:endParaRPr lang="en-US" sz="1200" b="1" dirty="0">
            <a:solidFill>
              <a:srgbClr val="00206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0.7045</cdr:x>
      <cdr:y>0</cdr:y>
    </cdr:from>
    <cdr:to>
      <cdr:x>1</cdr:x>
      <cdr:y>0.08473</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229364" y="0"/>
          <a:ext cx="2612884" cy="323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dirty="0">
              <a:solidFill>
                <a:srgbClr val="62BC93"/>
              </a:solidFill>
              <a:latin typeface="Arial" panose="020B0604020202020204" pitchFamily="34" charset="0"/>
              <a:cs typeface="Arial" panose="020B0604020202020204" pitchFamily="34" charset="0"/>
            </a:rPr>
            <a:t>Oil Prices</a:t>
          </a:r>
        </a:p>
      </cdr:txBody>
    </cdr:sp>
  </cdr:relSizeAnchor>
  <cdr:relSizeAnchor xmlns:cdr="http://schemas.openxmlformats.org/drawingml/2006/chartDrawing">
    <cdr:from>
      <cdr:x>0.0517</cdr:x>
      <cdr:y>0.78</cdr:y>
    </cdr:from>
    <cdr:to>
      <cdr:x>0.21867</cdr:x>
      <cdr:y>0.91469</cdr:y>
    </cdr:to>
    <cdr:sp macro="" textlink="">
      <cdr:nvSpPr>
        <cdr:cNvPr id="6" name="Rectangle: Rounded Corners 5">
          <a:extLst xmlns:a="http://schemas.openxmlformats.org/drawingml/2006/main">
            <a:ext uri="{FF2B5EF4-FFF2-40B4-BE49-F238E27FC236}">
              <a16:creationId xmlns:a16="http://schemas.microsoft.com/office/drawing/2014/main" id="{0F17A1B2-AF79-8CB9-D639-85C8557E64CB}"/>
            </a:ext>
          </a:extLst>
        </cdr:cNvPr>
        <cdr:cNvSpPr/>
      </cdr:nvSpPr>
      <cdr:spPr>
        <a:xfrm xmlns:a="http://schemas.openxmlformats.org/drawingml/2006/main">
          <a:off x="457144" y="2981325"/>
          <a:ext cx="1476432" cy="514796"/>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white"/>
              </a:solidFill>
              <a:effectLst/>
              <a:uLnTx/>
              <a:uFillTx/>
              <a:latin typeface="Arial"/>
              <a:ea typeface="+mn-ea"/>
              <a:cs typeface="+mn-cs"/>
            </a:rPr>
            <a:t>Oil Prices Lead by 2 Months</a:t>
          </a:r>
        </a:p>
      </cdr:txBody>
    </cdr:sp>
  </cdr:relSizeAnchor>
  <cdr:relSizeAnchor xmlns:cdr="http://schemas.openxmlformats.org/drawingml/2006/chartDrawing">
    <cdr:from>
      <cdr:x>0.15573</cdr:x>
      <cdr:y>0.42139</cdr:y>
    </cdr:from>
    <cdr:to>
      <cdr:x>0.18552</cdr:x>
      <cdr:y>0.50423</cdr:y>
    </cdr:to>
    <cdr:cxnSp macro="">
      <cdr:nvCxnSpPr>
        <cdr:cNvPr id="7" name="Straight Arrow Connector 6">
          <a:extLst xmlns:a="http://schemas.openxmlformats.org/drawingml/2006/main">
            <a:ext uri="{FF2B5EF4-FFF2-40B4-BE49-F238E27FC236}">
              <a16:creationId xmlns:a16="http://schemas.microsoft.com/office/drawing/2014/main" id="{B5CE4E16-6B2D-75CA-65AC-7875443C3004}"/>
            </a:ext>
          </a:extLst>
        </cdr:cNvPr>
        <cdr:cNvCxnSpPr/>
      </cdr:nvCxnSpPr>
      <cdr:spPr>
        <a:xfrm xmlns:a="http://schemas.openxmlformats.org/drawingml/2006/main">
          <a:off x="1377025" y="1637619"/>
          <a:ext cx="263415" cy="321933"/>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0.36345</cdr:x>
      <cdr:y>0.35424</cdr:y>
    </cdr:from>
    <cdr:to>
      <cdr:x>0.39398</cdr:x>
      <cdr:y>0.43387</cdr:y>
    </cdr:to>
    <cdr:cxnSp macro="">
      <cdr:nvCxnSpPr>
        <cdr:cNvPr id="8" name="Straight Arrow Connector 7">
          <a:extLst xmlns:a="http://schemas.openxmlformats.org/drawingml/2006/main">
            <a:ext uri="{FF2B5EF4-FFF2-40B4-BE49-F238E27FC236}">
              <a16:creationId xmlns:a16="http://schemas.microsoft.com/office/drawing/2014/main" id="{55929B29-3887-0F2D-8467-5E855C632722}"/>
            </a:ext>
          </a:extLst>
        </cdr:cNvPr>
        <cdr:cNvCxnSpPr/>
      </cdr:nvCxnSpPr>
      <cdr:spPr>
        <a:xfrm xmlns:a="http://schemas.openxmlformats.org/drawingml/2006/main" flipH="1">
          <a:off x="3213801" y="1376657"/>
          <a:ext cx="269957" cy="309458"/>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0.10377</cdr:x>
      <cdr:y>0.35539</cdr:y>
    </cdr:from>
    <cdr:to>
      <cdr:x>0.18994</cdr:x>
      <cdr:y>0.43647</cdr:y>
    </cdr:to>
    <cdr:sp macro="" textlink="">
      <cdr:nvSpPr>
        <cdr:cNvPr id="9" name="TextBox 3">
          <a:extLst xmlns:a="http://schemas.openxmlformats.org/drawingml/2006/main">
            <a:ext uri="{FF2B5EF4-FFF2-40B4-BE49-F238E27FC236}">
              <a16:creationId xmlns:a16="http://schemas.microsoft.com/office/drawing/2014/main" id="{3FC8AF63-CFF6-774F-3DF8-44CCE0006003}"/>
            </a:ext>
          </a:extLst>
        </cdr:cNvPr>
        <cdr:cNvSpPr txBox="1"/>
      </cdr:nvSpPr>
      <cdr:spPr>
        <a:xfrm xmlns:a="http://schemas.openxmlformats.org/drawingml/2006/main">
          <a:off x="917570" y="1381125"/>
          <a:ext cx="761947" cy="3150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rgbClr val="002060"/>
              </a:solidFill>
              <a:latin typeface="Arial" panose="020B0604020202020204" pitchFamily="34" charset="0"/>
              <a:cs typeface="Arial" panose="020B0604020202020204" pitchFamily="34" charset="0"/>
            </a:rPr>
            <a:t>3/12</a:t>
          </a:r>
        </a:p>
      </cdr:txBody>
    </cdr:sp>
  </cdr:relSizeAnchor>
  <cdr:relSizeAnchor xmlns:cdr="http://schemas.openxmlformats.org/drawingml/2006/chartDrawing">
    <cdr:from>
      <cdr:x>0.35546</cdr:x>
      <cdr:y>0.27431</cdr:y>
    </cdr:from>
    <cdr:to>
      <cdr:x>0.44163</cdr:x>
      <cdr:y>0.35539</cdr:y>
    </cdr:to>
    <cdr:sp macro="" textlink="">
      <cdr:nvSpPr>
        <cdr:cNvPr id="10" name="TextBox 1">
          <a:extLst xmlns:a="http://schemas.openxmlformats.org/drawingml/2006/main">
            <a:ext uri="{FF2B5EF4-FFF2-40B4-BE49-F238E27FC236}">
              <a16:creationId xmlns:a16="http://schemas.microsoft.com/office/drawing/2014/main" id="{A9341811-02A6-E4DF-600F-5B26B6193CD3}"/>
            </a:ext>
          </a:extLst>
        </cdr:cNvPr>
        <cdr:cNvSpPr txBox="1"/>
      </cdr:nvSpPr>
      <cdr:spPr>
        <a:xfrm xmlns:a="http://schemas.openxmlformats.org/drawingml/2006/main">
          <a:off x="3143081" y="1066032"/>
          <a:ext cx="761947" cy="3150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rgbClr val="62BC93"/>
              </a:solidFill>
              <a:latin typeface="Arial" panose="020B0604020202020204" pitchFamily="34" charset="0"/>
              <a:cs typeface="Arial" panose="020B0604020202020204" pitchFamily="34" charset="0"/>
            </a:rPr>
            <a:t>12/12</a:t>
          </a:r>
        </a:p>
      </cdr:txBody>
    </cdr:sp>
  </cdr:relSizeAnchor>
</c:userShapes>
</file>

<file path=ppt/drawings/drawing12.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0.22406</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19812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rgbClr val="002060"/>
              </a:solidFill>
              <a:latin typeface="Arial" panose="020B0604020202020204" pitchFamily="34" charset="0"/>
              <a:cs typeface="Arial" panose="020B0604020202020204" pitchFamily="34" charset="0"/>
            </a:rPr>
            <a:t>CPI</a:t>
          </a:r>
          <a:endParaRPr lang="en-US" sz="1200" b="1">
            <a:solidFill>
              <a:srgbClr val="00206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0.77594</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861048" y="0"/>
          <a:ext cx="1981200" cy="4953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62BC93"/>
              </a:solidFill>
              <a:latin typeface="Arial" panose="020B0604020202020204" pitchFamily="34" charset="0"/>
              <a:cs typeface="Arial" panose="020B0604020202020204" pitchFamily="34" charset="0"/>
            </a:rPr>
            <a:t>Supply Chain</a:t>
          </a:r>
        </a:p>
      </cdr:txBody>
    </cdr:sp>
  </cdr:relSizeAnchor>
  <cdr:relSizeAnchor xmlns:cdr="http://schemas.openxmlformats.org/drawingml/2006/chartDrawing">
    <cdr:from>
      <cdr:x>0.73466</cdr:x>
      <cdr:y>0.76505</cdr:y>
    </cdr:from>
    <cdr:to>
      <cdr:x>0.94288</cdr:x>
      <cdr:y>0.89059</cdr:y>
    </cdr:to>
    <cdr:sp macro="" textlink="">
      <cdr:nvSpPr>
        <cdr:cNvPr id="6" name="Rectangle: Rounded Corners 5">
          <a:extLst xmlns:a="http://schemas.openxmlformats.org/drawingml/2006/main">
            <a:ext uri="{FF2B5EF4-FFF2-40B4-BE49-F238E27FC236}">
              <a16:creationId xmlns:a16="http://schemas.microsoft.com/office/drawing/2014/main" id="{C5582667-C080-4B74-B0CA-4C22B708E3D1}"/>
            </a:ext>
          </a:extLst>
        </cdr:cNvPr>
        <cdr:cNvSpPr/>
      </cdr:nvSpPr>
      <cdr:spPr>
        <a:xfrm xmlns:a="http://schemas.openxmlformats.org/drawingml/2006/main">
          <a:off x="6496050" y="2924175"/>
          <a:ext cx="1841129" cy="479831"/>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Supply Chain Leads by 8 Months</a:t>
          </a:r>
        </a:p>
      </cdr:txBody>
    </cdr:sp>
  </cdr:relSizeAnchor>
  <cdr:relSizeAnchor xmlns:cdr="http://schemas.openxmlformats.org/drawingml/2006/chartDrawing">
    <cdr:from>
      <cdr:x>0.33394</cdr:x>
      <cdr:y>0.20933</cdr:y>
    </cdr:from>
    <cdr:to>
      <cdr:x>0.41904</cdr:x>
      <cdr:y>0.35885</cdr:y>
    </cdr:to>
    <cdr:grpSp>
      <cdr:nvGrpSpPr>
        <cdr:cNvPr id="11" name="Group 10">
          <a:extLst xmlns:a="http://schemas.openxmlformats.org/drawingml/2006/main">
            <a:ext uri="{FF2B5EF4-FFF2-40B4-BE49-F238E27FC236}">
              <a16:creationId xmlns:a16="http://schemas.microsoft.com/office/drawing/2014/main" id="{C2CB1F07-A2DF-27DF-A44C-3A8A77BFB78B}"/>
            </a:ext>
          </a:extLst>
        </cdr:cNvPr>
        <cdr:cNvGrpSpPr/>
      </cdr:nvGrpSpPr>
      <cdr:grpSpPr>
        <a:xfrm xmlns:a="http://schemas.openxmlformats.org/drawingml/2006/main">
          <a:off x="2952823" y="813498"/>
          <a:ext cx="752486" cy="581065"/>
          <a:chOff x="4181499" y="809617"/>
          <a:chExt cx="752475" cy="571494"/>
        </a:xfrm>
      </cdr:grpSpPr>
      <cdr:cxnSp macro="">
        <cdr:nvCxnSpPr>
          <cdr:cNvPr id="8" name="Straight Arrow Connector 7">
            <a:extLst xmlns:a="http://schemas.openxmlformats.org/drawingml/2006/main">
              <a:ext uri="{FF2B5EF4-FFF2-40B4-BE49-F238E27FC236}">
                <a16:creationId xmlns:a16="http://schemas.microsoft.com/office/drawing/2014/main" id="{06E03817-F5EF-45DF-A6DA-FC3B3226671C}"/>
              </a:ext>
            </a:extLst>
          </cdr:cNvPr>
          <cdr:cNvCxnSpPr/>
        </cdr:nvCxnSpPr>
        <cdr:spPr>
          <a:xfrm xmlns:a="http://schemas.openxmlformats.org/drawingml/2006/main" flipH="1">
            <a:off x="4248170" y="1047739"/>
            <a:ext cx="266682" cy="333372"/>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2" name="TextBox 11">
            <a:extLst xmlns:a="http://schemas.openxmlformats.org/drawingml/2006/main">
              <a:ext uri="{FF2B5EF4-FFF2-40B4-BE49-F238E27FC236}">
                <a16:creationId xmlns:a16="http://schemas.microsoft.com/office/drawing/2014/main" id="{2B954DED-90F4-4B4A-8A7D-ADDB4723230D}"/>
              </a:ext>
            </a:extLst>
          </cdr:cNvPr>
          <cdr:cNvSpPr txBox="1"/>
        </cdr:nvSpPr>
        <cdr:spPr>
          <a:xfrm xmlns:a="http://schemas.openxmlformats.org/drawingml/2006/main">
            <a:off x="4181499" y="809617"/>
            <a:ext cx="752475" cy="3524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a:solidFill>
                  <a:srgbClr val="002060"/>
                </a:solidFill>
                <a:latin typeface="Arial" panose="020B0604020202020204" pitchFamily="34" charset="0"/>
                <a:cs typeface="Arial" panose="020B0604020202020204" pitchFamily="34" charset="0"/>
              </a:rPr>
              <a:t>3/12</a:t>
            </a:r>
          </a:p>
        </cdr:txBody>
      </cdr:sp>
    </cdr:grpSp>
  </cdr:relSizeAnchor>
  <cdr:relSizeAnchor xmlns:cdr="http://schemas.openxmlformats.org/drawingml/2006/chartDrawing">
    <cdr:from>
      <cdr:x>0.13717</cdr:x>
      <cdr:y>0.34722</cdr:y>
    </cdr:from>
    <cdr:to>
      <cdr:x>0.22227</cdr:x>
      <cdr:y>0.53579</cdr:y>
    </cdr:to>
    <cdr:grpSp>
      <cdr:nvGrpSpPr>
        <cdr:cNvPr id="7" name="Group 6">
          <a:extLst xmlns:a="http://schemas.openxmlformats.org/drawingml/2006/main">
            <a:ext uri="{FF2B5EF4-FFF2-40B4-BE49-F238E27FC236}">
              <a16:creationId xmlns:a16="http://schemas.microsoft.com/office/drawing/2014/main" id="{92C9F4C0-D0AB-FB7A-34F4-A9036FDC5019}"/>
            </a:ext>
          </a:extLst>
        </cdr:cNvPr>
        <cdr:cNvGrpSpPr/>
      </cdr:nvGrpSpPr>
      <cdr:grpSpPr>
        <a:xfrm xmlns:a="http://schemas.openxmlformats.org/drawingml/2006/main">
          <a:off x="1212909" y="1349366"/>
          <a:ext cx="752486" cy="732821"/>
          <a:chOff x="2079608" y="422276"/>
          <a:chExt cx="752476" cy="720738"/>
        </a:xfrm>
      </cdr:grpSpPr>
      <cdr:cxnSp macro="">
        <cdr:nvCxnSpPr>
          <cdr:cNvPr id="10" name="Straight Arrow Connector 9">
            <a:extLst xmlns:a="http://schemas.openxmlformats.org/drawingml/2006/main">
              <a:ext uri="{FF2B5EF4-FFF2-40B4-BE49-F238E27FC236}">
                <a16:creationId xmlns:a16="http://schemas.microsoft.com/office/drawing/2014/main" id="{7F7C66D6-DCFB-44CB-A92C-E0BB3CABA2D2}"/>
              </a:ext>
            </a:extLst>
          </cdr:cNvPr>
          <cdr:cNvCxnSpPr/>
        </cdr:nvCxnSpPr>
        <cdr:spPr>
          <a:xfrm xmlns:a="http://schemas.openxmlformats.org/drawingml/2006/main">
            <a:off x="2466983" y="666750"/>
            <a:ext cx="295245" cy="476264"/>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3" name="TextBox 1">
            <a:extLst xmlns:a="http://schemas.openxmlformats.org/drawingml/2006/main">
              <a:ext uri="{FF2B5EF4-FFF2-40B4-BE49-F238E27FC236}">
                <a16:creationId xmlns:a16="http://schemas.microsoft.com/office/drawing/2014/main" id="{3B3A3453-8F2B-458D-94C0-CACE9F35BF76}"/>
              </a:ext>
            </a:extLst>
          </cdr:cNvPr>
          <cdr:cNvSpPr txBox="1"/>
        </cdr:nvSpPr>
        <cdr:spPr>
          <a:xfrm xmlns:a="http://schemas.openxmlformats.org/drawingml/2006/main">
            <a:off x="2079608" y="422276"/>
            <a:ext cx="752476" cy="3524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solidFill>
                  <a:srgbClr val="62BC93"/>
                </a:solidFill>
                <a:latin typeface="Arial" panose="020B0604020202020204" pitchFamily="34" charset="0"/>
                <a:cs typeface="Arial" panose="020B0604020202020204" pitchFamily="34" charset="0"/>
              </a:rPr>
              <a:t>3MMA</a:t>
            </a:r>
          </a:p>
        </cdr:txBody>
      </cdr:sp>
    </cdr:grpSp>
  </cdr:relSizeAnchor>
</c:userShapes>
</file>

<file path=ppt/drawings/drawing13.xml><?xml version="1.0" encoding="utf-8"?>
<c:userShapes xmlns:c="http://schemas.openxmlformats.org/drawingml/2006/chart">
  <cdr:relSizeAnchor xmlns:cdr="http://schemas.openxmlformats.org/drawingml/2006/chartDrawing">
    <cdr:from>
      <cdr:x>0.87128</cdr:x>
      <cdr:y>0</cdr:y>
    </cdr:from>
    <cdr:to>
      <cdr:x>1</cdr:x>
      <cdr:y>0.1348</cdr:y>
    </cdr:to>
    <cdr:sp macro="" textlink="">
      <cdr:nvSpPr>
        <cdr:cNvPr id="3" name="TextBox 2">
          <a:extLst xmlns:a="http://schemas.openxmlformats.org/drawingml/2006/main">
            <a:ext uri="{FF2B5EF4-FFF2-40B4-BE49-F238E27FC236}">
              <a16:creationId xmlns:a16="http://schemas.microsoft.com/office/drawing/2014/main" id="{98834007-EB75-BF37-F948-0CF08A539C05}"/>
            </a:ext>
          </a:extLst>
        </cdr:cNvPr>
        <cdr:cNvSpPr txBox="1"/>
      </cdr:nvSpPr>
      <cdr:spPr>
        <a:xfrm xmlns:a="http://schemas.openxmlformats.org/drawingml/2006/main">
          <a:off x="7672197" y="0"/>
          <a:ext cx="1133475"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tx2">
                  <a:lumMod val="75000"/>
                </a:schemeClr>
              </a:solidFill>
              <a:latin typeface="Arial" panose="020B0604020202020204" pitchFamily="34" charset="0"/>
              <a:cs typeface="Arial" panose="020B0604020202020204" pitchFamily="34" charset="0"/>
            </a:rPr>
            <a:t>Sheet</a:t>
          </a:r>
          <a:r>
            <a:rPr lang="en-US" sz="1200" b="1" baseline="0">
              <a:solidFill>
                <a:schemeClr val="tx2">
                  <a:lumMod val="75000"/>
                </a:schemeClr>
              </a:solidFill>
              <a:latin typeface="Arial" panose="020B0604020202020204" pitchFamily="34" charset="0"/>
              <a:cs typeface="Arial" panose="020B0604020202020204" pitchFamily="34" charset="0"/>
            </a:rPr>
            <a:t> Metal</a:t>
          </a:r>
          <a:endParaRPr lang="en-US" sz="1200" b="1">
            <a:solidFill>
              <a:schemeClr val="tx2">
                <a:lumMod val="75000"/>
              </a:schemeClr>
            </a:solidFill>
            <a:latin typeface="Arial" panose="020B0604020202020204" pitchFamily="34" charset="0"/>
            <a:cs typeface="Arial" panose="020B0604020202020204" pitchFamily="34"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0.62713</cdr:x>
      <cdr:y>0.29412</cdr:y>
    </cdr:from>
    <cdr:to>
      <cdr:x>0.82589</cdr:x>
      <cdr:y>0.46814</cdr:y>
    </cdr:to>
    <cdr:sp macro="" textlink="">
      <cdr:nvSpPr>
        <cdr:cNvPr id="3" name="TextBox 2">
          <a:extLst xmlns:a="http://schemas.openxmlformats.org/drawingml/2006/main">
            <a:ext uri="{FF2B5EF4-FFF2-40B4-BE49-F238E27FC236}">
              <a16:creationId xmlns:a16="http://schemas.microsoft.com/office/drawing/2014/main" id="{C8E9B224-FF66-444A-A16D-17A3F09F35C1}"/>
            </a:ext>
          </a:extLst>
        </cdr:cNvPr>
        <cdr:cNvSpPr txBox="1"/>
      </cdr:nvSpPr>
      <cdr:spPr>
        <a:xfrm xmlns:a="http://schemas.openxmlformats.org/drawingml/2006/main">
          <a:off x="5619750" y="1143000"/>
          <a:ext cx="1781175"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0.00431</cdr:x>
      <cdr:y>0.00748</cdr:y>
    </cdr:from>
    <cdr:to>
      <cdr:x>0.24022</cdr:x>
      <cdr:y>0.0947</cdr:y>
    </cdr:to>
    <cdr:sp macro="" textlink="">
      <cdr:nvSpPr>
        <cdr:cNvPr id="5" name="TextBox 4">
          <a:extLst xmlns:a="http://schemas.openxmlformats.org/drawingml/2006/main">
            <a:ext uri="{FF2B5EF4-FFF2-40B4-BE49-F238E27FC236}">
              <a16:creationId xmlns:a16="http://schemas.microsoft.com/office/drawing/2014/main" id="{0C26AD92-4C94-4419-87A8-686C5ADF865E}"/>
            </a:ext>
          </a:extLst>
        </cdr:cNvPr>
        <cdr:cNvSpPr txBox="1"/>
      </cdr:nvSpPr>
      <cdr:spPr>
        <a:xfrm xmlns:a="http://schemas.openxmlformats.org/drawingml/2006/main">
          <a:off x="38100" y="28575"/>
          <a:ext cx="2085975" cy="3333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solidFill>
                <a:srgbClr val="002060"/>
              </a:solidFill>
              <a:latin typeface="Arial" panose="020B0604020202020204" pitchFamily="34" charset="0"/>
              <a:cs typeface="Arial" panose="020B0604020202020204" pitchFamily="34" charset="0"/>
            </a:rPr>
            <a:t>Freight</a:t>
          </a:r>
          <a:r>
            <a:rPr lang="en-US" sz="1200" b="1" baseline="0">
              <a:solidFill>
                <a:srgbClr val="002060"/>
              </a:solidFill>
              <a:latin typeface="Arial" panose="020B0604020202020204" pitchFamily="34" charset="0"/>
              <a:cs typeface="Arial" panose="020B0604020202020204" pitchFamily="34" charset="0"/>
            </a:rPr>
            <a:t> Transportation</a:t>
          </a:r>
          <a:endParaRPr lang="en-US" sz="1200" b="1">
            <a:solidFill>
              <a:srgbClr val="00206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0.76409</cdr:x>
      <cdr:y>0</cdr:y>
    </cdr:from>
    <cdr:to>
      <cdr:x>1</cdr:x>
      <cdr:y>0.08722</cdr:y>
    </cdr:to>
    <cdr:sp macro="" textlink="">
      <cdr:nvSpPr>
        <cdr:cNvPr id="6" name="TextBox 1">
          <a:extLst xmlns:a="http://schemas.openxmlformats.org/drawingml/2006/main">
            <a:ext uri="{FF2B5EF4-FFF2-40B4-BE49-F238E27FC236}">
              <a16:creationId xmlns:a16="http://schemas.microsoft.com/office/drawing/2014/main" id="{821AE09F-846D-4DCB-B91B-B513FD1D8F67}"/>
            </a:ext>
          </a:extLst>
        </cdr:cNvPr>
        <cdr:cNvSpPr txBox="1"/>
      </cdr:nvSpPr>
      <cdr:spPr>
        <a:xfrm xmlns:a="http://schemas.openxmlformats.org/drawingml/2006/main">
          <a:off x="6756273" y="0"/>
          <a:ext cx="2085975" cy="333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baseline="0">
              <a:solidFill>
                <a:srgbClr val="62BC93"/>
              </a:solidFill>
              <a:latin typeface="Arial" panose="020B0604020202020204" pitchFamily="34" charset="0"/>
              <a:cs typeface="Arial" panose="020B0604020202020204" pitchFamily="34" charset="0"/>
            </a:rPr>
            <a:t>Less-Than-Truckload</a:t>
          </a:r>
          <a:endParaRPr lang="en-US" sz="1200" b="1">
            <a:solidFill>
              <a:srgbClr val="62BC93"/>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0.77847</cdr:x>
      <cdr:y>0.73621</cdr:y>
    </cdr:from>
    <cdr:to>
      <cdr:x>0.9519</cdr:x>
      <cdr:y>0.91065</cdr:y>
    </cdr:to>
    <cdr:sp macro="" textlink="">
      <cdr:nvSpPr>
        <cdr:cNvPr id="7" name="Rectangle: Rounded Corners 6">
          <a:extLst xmlns:a="http://schemas.openxmlformats.org/drawingml/2006/main">
            <a:ext uri="{FF2B5EF4-FFF2-40B4-BE49-F238E27FC236}">
              <a16:creationId xmlns:a16="http://schemas.microsoft.com/office/drawing/2014/main" id="{022AC37F-2BA2-380B-15DC-2ECEBB7300D1}"/>
            </a:ext>
          </a:extLst>
        </cdr:cNvPr>
        <cdr:cNvSpPr/>
      </cdr:nvSpPr>
      <cdr:spPr>
        <a:xfrm xmlns:a="http://schemas.openxmlformats.org/drawingml/2006/main">
          <a:off x="6883525" y="2764069"/>
          <a:ext cx="1533533" cy="654924"/>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Less-Than-Truckload Lags by 1 month</a:t>
          </a:r>
        </a:p>
      </cdr:txBody>
    </cdr:sp>
  </cdr:relSizeAnchor>
</c:userShapes>
</file>

<file path=ppt/drawings/drawing15.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6.xml><?xml version="1.0" encoding="utf-8"?>
<c:userShapes xmlns:c="http://schemas.openxmlformats.org/drawingml/2006/chart">
  <cdr:relSizeAnchor xmlns:cdr="http://schemas.openxmlformats.org/drawingml/2006/chartDrawing">
    <cdr:from>
      <cdr:x>0.22837</cdr:x>
      <cdr:y>0</cdr:y>
    </cdr:from>
    <cdr:to>
      <cdr:x>0.89302</cdr:x>
      <cdr:y>0.20684</cdr:y>
    </cdr:to>
    <cdr:sp macro="" textlink="">
      <cdr:nvSpPr>
        <cdr:cNvPr id="2" name="TextBox 1"/>
        <cdr:cNvSpPr txBox="1"/>
      </cdr:nvSpPr>
      <cdr:spPr>
        <a:xfrm xmlns:a="http://schemas.openxmlformats.org/drawingml/2006/main">
          <a:off x="2019267" y="0"/>
          <a:ext cx="5877000" cy="7905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sz="1100" b="0" baseline="0" dirty="0">
              <a:effectLst/>
              <a:latin typeface="+mn-lt"/>
              <a:ea typeface="+mn-ea"/>
              <a:cs typeface="+mn-cs"/>
            </a:rPr>
            <a:t>			</a:t>
          </a:r>
          <a:r>
            <a:rPr lang="en-US" sz="1100" b="0" baseline="0" dirty="0"/>
            <a:t>	                            </a:t>
          </a:r>
          <a:endParaRPr lang="en-US" sz="1100" dirty="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1.13093E-7</cdr:x>
      <cdr:y>0</cdr:y>
    </cdr:from>
    <cdr:to>
      <cdr:x>0.16156</cdr:x>
      <cdr:y>0.06728</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28553"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MMA</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0.5651</cdr:x>
      <cdr:y>0.22066</cdr:y>
    </cdr:from>
    <cdr:to>
      <cdr:x>0.59204</cdr:x>
      <cdr:y>0.28047</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flipH="1">
          <a:off x="4996797" y="857522"/>
          <a:ext cx="238213" cy="232434"/>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0.41192</cdr:x>
      <cdr:y>0.20518</cdr:y>
    </cdr:from>
    <cdr:to>
      <cdr:x>0.45177</cdr:x>
      <cdr:y>0.28493</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a:off x="3642380" y="797384"/>
          <a:ext cx="352368" cy="309924"/>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0.11526</cdr:x>
      <cdr:y>0.69029</cdr:y>
    </cdr:from>
    <cdr:to>
      <cdr:x>0.14436</cdr:x>
      <cdr:y>0.78498</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1019159" y="2638435"/>
          <a:ext cx="257309" cy="361923"/>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0.31024</cdr:x>
      <cdr:y>0.66786</cdr:y>
    </cdr:from>
    <cdr:to>
      <cdr:x>0.33717</cdr:x>
      <cdr:y>0.76256</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2743219" y="2552691"/>
          <a:ext cx="238122" cy="361961"/>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0.56258</cdr:x>
      <cdr:y>0.14444</cdr:y>
    </cdr:from>
    <cdr:to>
      <cdr:x>0.66313</cdr:x>
      <cdr:y>0.22777</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4974514" y="561316"/>
          <a:ext cx="889101" cy="3238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rgbClr val="08A685"/>
              </a:solidFill>
              <a:latin typeface="Arial" panose="020B0604020202020204" pitchFamily="34" charset="0"/>
              <a:cs typeface="Arial" panose="020B0604020202020204" pitchFamily="34" charset="0"/>
            </a:rPr>
            <a:t>12/12</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0.29586</cdr:x>
      <cdr:y>0.58564</cdr:y>
    </cdr:from>
    <cdr:to>
      <cdr:x>0.39641</cdr:x>
      <cdr:y>0.66898</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2616052" y="2238430"/>
          <a:ext cx="889088" cy="3185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8A685"/>
              </a:solidFill>
              <a:latin typeface="Arial" panose="020B0604020202020204" pitchFamily="34" charset="0"/>
              <a:cs typeface="Arial" panose="020B0604020202020204" pitchFamily="34" charset="0"/>
            </a:rPr>
            <a:t>12MMA</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0.0743</cdr:x>
      <cdr:y>0.61249</cdr:y>
    </cdr:from>
    <cdr:to>
      <cdr:x>0.16465</cdr:x>
      <cdr:y>0.69582</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656961" y="2341061"/>
          <a:ext cx="798897" cy="3185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3MMA</a:t>
          </a:r>
          <a:endParaRPr lang="en-US" sz="1100" b="1">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0.37443</cdr:x>
      <cdr:y>0.13789</cdr:y>
    </cdr:from>
    <cdr:to>
      <cdr:x>0.43672</cdr:x>
      <cdr:y>0.20814</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3310879" y="535881"/>
          <a:ext cx="550792" cy="2730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3/12</a:t>
          </a:r>
          <a:endParaRPr lang="en-US" sz="1100" b="1">
            <a:solidFill>
              <a:srgbClr val="5F5F5F"/>
            </a:solidFill>
            <a:latin typeface="Arial" panose="020B0604020202020204" pitchFamily="34" charset="0"/>
            <a:cs typeface="Arial" panose="020B0604020202020204" pitchFamily="34" charset="0"/>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0.22406</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19812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Stock Prices</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0.77594</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861048" y="0"/>
          <a:ext cx="1981200" cy="4953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Indicator</a:t>
          </a:r>
        </a:p>
      </cdr:txBody>
    </cdr:sp>
  </cdr:relSizeAnchor>
  <cdr:relSizeAnchor xmlns:cdr="http://schemas.openxmlformats.org/drawingml/2006/chartDrawing">
    <cdr:from>
      <cdr:x>0.78206</cdr:x>
      <cdr:y>0.78657</cdr:y>
    </cdr:from>
    <cdr:to>
      <cdr:x>0.94826</cdr:x>
      <cdr:y>0.91301</cdr:y>
    </cdr:to>
    <cdr:sp macro="" textlink="">
      <cdr:nvSpPr>
        <cdr:cNvPr id="6" name="Rectangle: Rounded Corners 5">
          <a:extLst xmlns:a="http://schemas.openxmlformats.org/drawingml/2006/main">
            <a:ext uri="{FF2B5EF4-FFF2-40B4-BE49-F238E27FC236}">
              <a16:creationId xmlns:a16="http://schemas.microsoft.com/office/drawing/2014/main" id="{62271EAE-613F-4AFA-9DF8-3959ECC398F4}"/>
            </a:ext>
          </a:extLst>
        </cdr:cNvPr>
        <cdr:cNvSpPr/>
      </cdr:nvSpPr>
      <cdr:spPr>
        <a:xfrm xmlns:a="http://schemas.openxmlformats.org/drawingml/2006/main">
          <a:off x="6915268" y="3056763"/>
          <a:ext cx="1469603" cy="491376"/>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white"/>
              </a:solidFill>
              <a:effectLst/>
              <a:uLnTx/>
              <a:uFillTx/>
              <a:latin typeface="Arial"/>
              <a:ea typeface="+mn-ea"/>
              <a:cs typeface="+mn-cs"/>
            </a:rPr>
            <a:t>Indicator Leads by 8 Months</a:t>
          </a:r>
        </a:p>
      </cdr:txBody>
    </cdr:sp>
  </cdr:relSizeAnchor>
  <cdr:relSizeAnchor xmlns:cdr="http://schemas.openxmlformats.org/drawingml/2006/chartDrawing">
    <cdr:from>
      <cdr:x>0.55692</cdr:x>
      <cdr:y>0.19438</cdr:y>
    </cdr:from>
    <cdr:to>
      <cdr:x>0.64525</cdr:x>
      <cdr:y>0.29904</cdr:y>
    </cdr:to>
    <cdr:sp macro="" textlink="">
      <cdr:nvSpPr>
        <cdr:cNvPr id="7" name="TextBox 6">
          <a:extLst xmlns:a="http://schemas.openxmlformats.org/drawingml/2006/main">
            <a:ext uri="{FF2B5EF4-FFF2-40B4-BE49-F238E27FC236}">
              <a16:creationId xmlns:a16="http://schemas.microsoft.com/office/drawing/2014/main" id="{2B756F2C-0195-4CAA-A352-2E93EFB8B41F}"/>
            </a:ext>
          </a:extLst>
        </cdr:cNvPr>
        <cdr:cNvSpPr txBox="1"/>
      </cdr:nvSpPr>
      <cdr:spPr>
        <a:xfrm xmlns:a="http://schemas.openxmlformats.org/drawingml/2006/main">
          <a:off x="4924425" y="742950"/>
          <a:ext cx="781050" cy="400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a:solidFill>
                <a:schemeClr val="tx2">
                  <a:lumMod val="75000"/>
                </a:schemeClr>
              </a:solidFill>
              <a:latin typeface="Arial" panose="020B0604020202020204" pitchFamily="34" charset="0"/>
              <a:cs typeface="Arial" panose="020B0604020202020204" pitchFamily="34" charset="0"/>
            </a:rPr>
            <a:t>12/12</a:t>
          </a:r>
        </a:p>
      </cdr:txBody>
    </cdr:sp>
  </cdr:relSizeAnchor>
  <cdr:relSizeAnchor xmlns:cdr="http://schemas.openxmlformats.org/drawingml/2006/chartDrawing">
    <cdr:from>
      <cdr:x>0.11778</cdr:x>
      <cdr:y>0.08307</cdr:y>
    </cdr:from>
    <cdr:to>
      <cdr:x>0.22622</cdr:x>
      <cdr:y>0.18773</cdr:y>
    </cdr:to>
    <cdr:sp macro="" textlink="">
      <cdr:nvSpPr>
        <cdr:cNvPr id="8" name="TextBox 1">
          <a:extLst xmlns:a="http://schemas.openxmlformats.org/drawingml/2006/main">
            <a:ext uri="{FF2B5EF4-FFF2-40B4-BE49-F238E27FC236}">
              <a16:creationId xmlns:a16="http://schemas.microsoft.com/office/drawing/2014/main" id="{8C03142E-9944-401E-9350-2360F68C930C}"/>
            </a:ext>
          </a:extLst>
        </cdr:cNvPr>
        <cdr:cNvSpPr txBox="1"/>
      </cdr:nvSpPr>
      <cdr:spPr>
        <a:xfrm xmlns:a="http://schemas.openxmlformats.org/drawingml/2006/main">
          <a:off x="1041400" y="317500"/>
          <a:ext cx="958850" cy="4000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solidFill>
                <a:srgbClr val="00B0F0"/>
              </a:solidFill>
              <a:latin typeface="Arial" panose="020B0604020202020204" pitchFamily="34" charset="0"/>
              <a:cs typeface="Arial" panose="020B0604020202020204" pitchFamily="34" charset="0"/>
            </a:rPr>
            <a:t>Monthly</a:t>
          </a:r>
        </a:p>
      </cdr:txBody>
    </cdr:sp>
  </cdr:relSizeAnchor>
  <cdr:relSizeAnchor xmlns:cdr="http://schemas.openxmlformats.org/drawingml/2006/chartDrawing">
    <cdr:from>
      <cdr:x>0.09587</cdr:x>
      <cdr:y>0.15451</cdr:y>
    </cdr:from>
    <cdr:to>
      <cdr:x>0.1702</cdr:x>
      <cdr:y>0.25169</cdr:y>
    </cdr:to>
    <cdr:cxnSp macro="">
      <cdr:nvCxnSpPr>
        <cdr:cNvPr id="10" name="Straight Arrow Connector 9">
          <a:extLst xmlns:a="http://schemas.openxmlformats.org/drawingml/2006/main">
            <a:ext uri="{FF2B5EF4-FFF2-40B4-BE49-F238E27FC236}">
              <a16:creationId xmlns:a16="http://schemas.microsoft.com/office/drawing/2014/main" id="{6D3C9A20-2EDE-47FB-9304-4E1D5F29442A}"/>
            </a:ext>
          </a:extLst>
        </cdr:cNvPr>
        <cdr:cNvCxnSpPr/>
      </cdr:nvCxnSpPr>
      <cdr:spPr>
        <a:xfrm xmlns:a="http://schemas.openxmlformats.org/drawingml/2006/main" flipH="1">
          <a:off x="847725" y="590550"/>
          <a:ext cx="657225" cy="371475"/>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0.6036</cdr:x>
      <cdr:y>0.26249</cdr:y>
    </cdr:from>
    <cdr:to>
      <cdr:x>0.64417</cdr:x>
      <cdr:y>0.34888</cdr:y>
    </cdr:to>
    <cdr:cxnSp macro="">
      <cdr:nvCxnSpPr>
        <cdr:cNvPr id="13" name="Straight Arrow Connector 12">
          <a:extLst xmlns:a="http://schemas.openxmlformats.org/drawingml/2006/main">
            <a:ext uri="{FF2B5EF4-FFF2-40B4-BE49-F238E27FC236}">
              <a16:creationId xmlns:a16="http://schemas.microsoft.com/office/drawing/2014/main" id="{0F728518-0253-4ACF-953D-1C37BD1536FE}"/>
            </a:ext>
          </a:extLst>
        </cdr:cNvPr>
        <cdr:cNvCxnSpPr/>
      </cdr:nvCxnSpPr>
      <cdr:spPr>
        <a:xfrm xmlns:a="http://schemas.openxmlformats.org/drawingml/2006/main">
          <a:off x="5337175" y="1003300"/>
          <a:ext cx="358775" cy="330200"/>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8.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cdr:y>
    </cdr:from>
    <cdr:to>
      <cdr:x>0.22406</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19812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dirty="0">
              <a:solidFill>
                <a:schemeClr val="tx2">
                  <a:lumMod val="75000"/>
                </a:schemeClr>
              </a:solidFill>
              <a:latin typeface="Arial" panose="020B0604020202020204" pitchFamily="34" charset="0"/>
              <a:cs typeface="Arial" panose="020B0604020202020204" pitchFamily="34" charset="0"/>
            </a:rPr>
            <a:t>GDP</a:t>
          </a:r>
          <a:endParaRPr lang="en-US" sz="1200" b="1" dirty="0">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0.77594</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861048" y="0"/>
          <a:ext cx="1981200" cy="4953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dirty="0">
              <a:solidFill>
                <a:srgbClr val="00B0F0"/>
              </a:solidFill>
              <a:latin typeface="Arial" panose="020B0604020202020204" pitchFamily="34" charset="0"/>
              <a:cs typeface="Arial" panose="020B0604020202020204" pitchFamily="34" charset="0"/>
            </a:rPr>
            <a:t>Income</a:t>
          </a:r>
        </a:p>
      </cdr:txBody>
    </cdr:sp>
  </cdr:relSizeAnchor>
</c:userShapes>
</file>

<file path=ppt/drawings/drawing19.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0.15081</cdr:x>
      <cdr:y>0.0299</cdr:y>
    </cdr:from>
    <cdr:to>
      <cdr:x>0.78098</cdr:x>
      <cdr:y>0.17693</cdr:y>
    </cdr:to>
    <cdr:sp macro="" textlink="">
      <cdr:nvSpPr>
        <cdr:cNvPr id="3" name="TextBox 2">
          <a:extLst xmlns:a="http://schemas.openxmlformats.org/drawingml/2006/main">
            <a:ext uri="{FF2B5EF4-FFF2-40B4-BE49-F238E27FC236}">
              <a16:creationId xmlns:a16="http://schemas.microsoft.com/office/drawing/2014/main" id="{387D9986-F2D8-45F9-A4F0-4CD9AFB0E63B}"/>
            </a:ext>
          </a:extLst>
        </cdr:cNvPr>
        <cdr:cNvSpPr txBox="1"/>
      </cdr:nvSpPr>
      <cdr:spPr>
        <a:xfrm xmlns:a="http://schemas.openxmlformats.org/drawingml/2006/main">
          <a:off x="1333500" y="114300"/>
          <a:ext cx="5572125" cy="561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0.15306</cdr:x>
      <cdr:y>0</cdr:y>
    </cdr:from>
    <cdr:to>
      <cdr:x>0.8801</cdr:x>
      <cdr:y>0.14216</cdr:y>
    </cdr:to>
    <cdr:sp macro="" textlink="">
      <cdr:nvSpPr>
        <cdr:cNvPr id="2" name="TextBox 1"/>
        <cdr:cNvSpPr txBox="1"/>
      </cdr:nvSpPr>
      <cdr:spPr>
        <a:xfrm xmlns:a="http://schemas.openxmlformats.org/drawingml/2006/main">
          <a:off x="1371589" y="0"/>
          <a:ext cx="6515093" cy="552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sz="1100" b="0" baseline="0" dirty="0">
              <a:effectLst/>
              <a:latin typeface="+mn-lt"/>
              <a:ea typeface="+mn-ea"/>
              <a:cs typeface="+mn-cs"/>
            </a:rPr>
            <a:t>	</a:t>
          </a:r>
          <a:r>
            <a:rPr lang="en-US" sz="1100" b="0" baseline="0" dirty="0"/>
            <a:t>	</a:t>
          </a:r>
          <a:endParaRPr lang="en-US" sz="1100" dirty="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MMT</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0.279</cdr:x>
      <cdr:y>0.20932</cdr:y>
    </cdr:from>
    <cdr:to>
      <cdr:x>0.31132</cdr:x>
      <cdr:y>0.31648</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flipH="1">
          <a:off x="2467023" y="800061"/>
          <a:ext cx="285782" cy="409586"/>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0.1659</cdr:x>
      <cdr:y>0.09968</cdr:y>
    </cdr:from>
    <cdr:to>
      <cdr:x>0.18313</cdr:x>
      <cdr:y>0.19188</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a:off x="1466886" y="381009"/>
          <a:ext cx="152352" cy="352406"/>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0.24023</cdr:x>
      <cdr:y>0.57815</cdr:y>
    </cdr:from>
    <cdr:to>
      <cdr:x>0.25746</cdr:x>
      <cdr:y>0.66039</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2124131" y="2209807"/>
          <a:ext cx="152352" cy="314337"/>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0.34687</cdr:x>
      <cdr:y>0.65291</cdr:y>
    </cdr:from>
    <cdr:to>
      <cdr:x>0.35765</cdr:x>
      <cdr:y>0.76257</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3067081" y="2495543"/>
          <a:ext cx="95319" cy="419142"/>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0.27647</cdr:x>
      <cdr:y>0.1381</cdr:y>
    </cdr:from>
    <cdr:to>
      <cdr:x>0.37702</cdr:x>
      <cdr:y>0.22143</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2444653" y="527845"/>
          <a:ext cx="889088" cy="3185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rgbClr val="08A685"/>
              </a:solidFill>
              <a:latin typeface="Arial" panose="020B0604020202020204" pitchFamily="34" charset="0"/>
              <a:cs typeface="Arial" panose="020B0604020202020204" pitchFamily="34" charset="0"/>
            </a:rPr>
            <a:t>12/12</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0.31201</cdr:x>
      <cdr:y>0.57067</cdr:y>
    </cdr:from>
    <cdr:to>
      <cdr:x>0.41257</cdr:x>
      <cdr:y>0.65401</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2758840" y="2181206"/>
          <a:ext cx="889176" cy="3185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8A685"/>
              </a:solidFill>
              <a:latin typeface="Arial" panose="020B0604020202020204" pitchFamily="34" charset="0"/>
              <a:cs typeface="Arial" panose="020B0604020202020204" pitchFamily="34" charset="0"/>
            </a:rPr>
            <a:t>12MMT</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0.20464</cdr:x>
      <cdr:y>0.51779</cdr:y>
    </cdr:from>
    <cdr:to>
      <cdr:x>0.29499</cdr:x>
      <cdr:y>0.60112</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1809435" y="1979099"/>
          <a:ext cx="798897" cy="3185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3MMT</a:t>
          </a:r>
          <a:endParaRPr lang="en-US" sz="1100" b="1">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0.13594</cdr:x>
      <cdr:y>0.04241</cdr:y>
    </cdr:from>
    <cdr:to>
      <cdr:x>0.19822</cdr:x>
      <cdr:y>0.11266</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1201972" y="162112"/>
          <a:ext cx="550696" cy="2685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3/12</a:t>
          </a:r>
          <a:endParaRPr lang="en-US" sz="1100" b="1">
            <a:solidFill>
              <a:srgbClr val="5F5F5F"/>
            </a:solidFill>
            <a:latin typeface="Arial" panose="020B0604020202020204" pitchFamily="34" charset="0"/>
            <a:cs typeface="Arial" panose="020B0604020202020204" pitchFamily="34" charset="0"/>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0.15306</cdr:x>
      <cdr:y>0</cdr:y>
    </cdr:from>
    <cdr:to>
      <cdr:x>0.8801</cdr:x>
      <cdr:y>0.14216</cdr:y>
    </cdr:to>
    <cdr:sp macro="" textlink="">
      <cdr:nvSpPr>
        <cdr:cNvPr id="2" name="TextBox 1"/>
        <cdr:cNvSpPr txBox="1"/>
      </cdr:nvSpPr>
      <cdr:spPr>
        <a:xfrm xmlns:a="http://schemas.openxmlformats.org/drawingml/2006/main">
          <a:off x="1371589" y="0"/>
          <a:ext cx="6515093" cy="552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sz="1100" b="0" baseline="0" dirty="0">
              <a:effectLst/>
              <a:latin typeface="+mn-lt"/>
              <a:ea typeface="+mn-ea"/>
              <a:cs typeface="+mn-cs"/>
            </a:rPr>
            <a:t>	</a:t>
          </a:r>
          <a:r>
            <a:rPr lang="en-US" sz="1100" b="0" baseline="0" dirty="0"/>
            <a:t>	</a:t>
          </a:r>
          <a:endParaRPr lang="en-US" sz="1100" dirty="0"/>
        </a:p>
      </cdr:txBody>
    </cdr:sp>
  </cdr:relSizeAnchor>
  <cdr:relSizeAnchor xmlns:cdr="http://schemas.openxmlformats.org/drawingml/2006/chartDrawing">
    <cdr:from>
      <cdr:x>0.62713</cdr:x>
      <cdr:y>0.29412</cdr:y>
    </cdr:from>
    <cdr:to>
      <cdr:x>0.82589</cdr:x>
      <cdr:y>0.46814</cdr:y>
    </cdr:to>
    <cdr:sp macro="" textlink="">
      <cdr:nvSpPr>
        <cdr:cNvPr id="3" name="TextBox 2">
          <a:extLst xmlns:a="http://schemas.openxmlformats.org/drawingml/2006/main">
            <a:ext uri="{FF2B5EF4-FFF2-40B4-BE49-F238E27FC236}">
              <a16:creationId xmlns:a16="http://schemas.microsoft.com/office/drawing/2014/main" id="{C8E9B224-FF66-444A-A16D-17A3F09F35C1}"/>
            </a:ext>
          </a:extLst>
        </cdr:cNvPr>
        <cdr:cNvSpPr txBox="1"/>
      </cdr:nvSpPr>
      <cdr:spPr>
        <a:xfrm xmlns:a="http://schemas.openxmlformats.org/drawingml/2006/main">
          <a:off x="5619750" y="1143000"/>
          <a:ext cx="1781175"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MMT</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0.16475</cdr:x>
      <cdr:y>0.25736</cdr:y>
    </cdr:from>
    <cdr:to>
      <cdr:x>0.18601</cdr:x>
      <cdr:y>0.34559</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a:off x="1476373" y="1000136"/>
          <a:ext cx="190502" cy="34288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0.27317</cdr:x>
      <cdr:y>0.28676</cdr:y>
    </cdr:from>
    <cdr:to>
      <cdr:x>0.29762</cdr:x>
      <cdr:y>0.37011</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flipH="1">
          <a:off x="2447938" y="1114425"/>
          <a:ext cx="219062" cy="32389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0.24286</cdr:x>
      <cdr:y>0.75709</cdr:y>
    </cdr:from>
    <cdr:to>
      <cdr:x>0.26199</cdr:x>
      <cdr:y>0.84043</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2147434" y="2942217"/>
          <a:ext cx="169155" cy="32387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0.35183</cdr:x>
      <cdr:y>0.75064</cdr:y>
    </cdr:from>
    <cdr:to>
      <cdr:x>0.37628</cdr:x>
      <cdr:y>0.84623</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3111013" y="2917151"/>
          <a:ext cx="216196" cy="37148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0.26469</cdr:x>
      <cdr:y>0.22795</cdr:y>
    </cdr:from>
    <cdr:to>
      <cdr:x>0.35503</cdr:x>
      <cdr:y>0.31128</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2371942" y="885841"/>
          <a:ext cx="809548" cy="3238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rgbClr val="08A685"/>
              </a:solidFill>
              <a:latin typeface="Arial" panose="020B0604020202020204" pitchFamily="34" charset="0"/>
              <a:cs typeface="Arial" panose="020B0604020202020204" pitchFamily="34" charset="0"/>
            </a:rPr>
            <a:t>12/12</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0.3373</cdr:x>
      <cdr:y>0.68773</cdr:y>
    </cdr:from>
    <cdr:to>
      <cdr:x>0.42765</cdr:x>
      <cdr:y>0.77107</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2982533" y="2672671"/>
          <a:ext cx="798909" cy="3238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8A685"/>
              </a:solidFill>
              <a:latin typeface="Arial" panose="020B0604020202020204" pitchFamily="34" charset="0"/>
              <a:cs typeface="Arial" panose="020B0604020202020204" pitchFamily="34" charset="0"/>
            </a:rPr>
            <a:t>12MMT</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0.20495</cdr:x>
      <cdr:y>0.69663</cdr:y>
    </cdr:from>
    <cdr:to>
      <cdr:x>0.2953</cdr:x>
      <cdr:y>0.77996</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1812220" y="2707257"/>
          <a:ext cx="798909" cy="3238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3MMT</a:t>
          </a:r>
          <a:endParaRPr lang="en-US" sz="1100" b="1">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0.1379</cdr:x>
      <cdr:y>0.19689</cdr:y>
    </cdr:from>
    <cdr:to>
      <cdr:x>0.22825</cdr:x>
      <cdr:y>0.26715</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1235782" y="765156"/>
          <a:ext cx="809638" cy="2730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3/12</a:t>
          </a:r>
          <a:endParaRPr lang="en-US" sz="1100" b="1">
            <a:solidFill>
              <a:srgbClr val="5F5F5F"/>
            </a:solidFill>
            <a:latin typeface="Arial" panose="020B0604020202020204" pitchFamily="34" charset="0"/>
            <a:cs typeface="Arial" panose="020B0604020202020204" pitchFamily="34" charset="0"/>
          </a:endParaRPr>
        </a:p>
      </cdr:txBody>
    </cdr:sp>
  </cdr:relSizeAnchor>
</c:userShapes>
</file>

<file path=ppt/drawings/drawing21.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0.31993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82892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Total Retail Sales</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0.7045</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229350" y="0"/>
          <a:ext cx="2612898" cy="495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Indicator</a:t>
          </a:r>
        </a:p>
      </cdr:txBody>
    </cdr:sp>
  </cdr:relSizeAnchor>
  <cdr:relSizeAnchor xmlns:cdr="http://schemas.openxmlformats.org/drawingml/2006/chartDrawing">
    <cdr:from>
      <cdr:x>0.80145</cdr:x>
      <cdr:y>0.73016</cdr:y>
    </cdr:from>
    <cdr:to>
      <cdr:x>0.95334</cdr:x>
      <cdr:y>0.9129</cdr:y>
    </cdr:to>
    <cdr:sp macro="" textlink="">
      <cdr:nvSpPr>
        <cdr:cNvPr id="6" name="Rectangle: Rounded Corners 5">
          <a:extLst xmlns:a="http://schemas.openxmlformats.org/drawingml/2006/main">
            <a:ext uri="{FF2B5EF4-FFF2-40B4-BE49-F238E27FC236}">
              <a16:creationId xmlns:a16="http://schemas.microsoft.com/office/drawing/2014/main" id="{9F681307-BFE2-4215-9985-6E71611F9B58}"/>
            </a:ext>
          </a:extLst>
        </cdr:cNvPr>
        <cdr:cNvSpPr/>
      </cdr:nvSpPr>
      <cdr:spPr>
        <a:xfrm xmlns:a="http://schemas.openxmlformats.org/drawingml/2006/main">
          <a:off x="7086620" y="2790826"/>
          <a:ext cx="1343049" cy="698454"/>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Indicator Leads by 6 Months</a:t>
          </a:r>
        </a:p>
      </cdr:txBody>
    </cdr:sp>
  </cdr:relSizeAnchor>
  <cdr:relSizeAnchor xmlns:cdr="http://schemas.openxmlformats.org/drawingml/2006/chartDrawing">
    <cdr:from>
      <cdr:x>0.37487</cdr:x>
      <cdr:y>0.41368</cdr:y>
    </cdr:from>
    <cdr:to>
      <cdr:x>0.4018</cdr:x>
      <cdr:y>0.47348</cdr:y>
    </cdr:to>
    <cdr:cxnSp macro="">
      <cdr:nvCxnSpPr>
        <cdr:cNvPr id="8" name="Straight Arrow Connector 7">
          <a:extLst xmlns:a="http://schemas.openxmlformats.org/drawingml/2006/main">
            <a:ext uri="{FF2B5EF4-FFF2-40B4-BE49-F238E27FC236}">
              <a16:creationId xmlns:a16="http://schemas.microsoft.com/office/drawing/2014/main" id="{182A1E53-1ECF-C1E3-C95A-4FFB490E9184}"/>
            </a:ext>
          </a:extLst>
        </cdr:cNvPr>
        <cdr:cNvCxnSpPr/>
      </cdr:nvCxnSpPr>
      <cdr:spPr>
        <a:xfrm xmlns:a="http://schemas.openxmlformats.org/drawingml/2006/main">
          <a:off x="3314700" y="1581150"/>
          <a:ext cx="238125" cy="228600"/>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0.47721</cdr:x>
      <cdr:y>0.38377</cdr:y>
    </cdr:from>
    <cdr:to>
      <cdr:x>0.51275</cdr:x>
      <cdr:y>0.4685</cdr:y>
    </cdr:to>
    <cdr:cxnSp macro="">
      <cdr:nvCxnSpPr>
        <cdr:cNvPr id="10" name="Straight Arrow Connector 9">
          <a:extLst xmlns:a="http://schemas.openxmlformats.org/drawingml/2006/main">
            <a:ext uri="{FF2B5EF4-FFF2-40B4-BE49-F238E27FC236}">
              <a16:creationId xmlns:a16="http://schemas.microsoft.com/office/drawing/2014/main" id="{8DA782AA-8926-843A-875D-70F867C9E743}"/>
            </a:ext>
          </a:extLst>
        </cdr:cNvPr>
        <cdr:cNvCxnSpPr/>
      </cdr:nvCxnSpPr>
      <cdr:spPr>
        <a:xfrm xmlns:a="http://schemas.openxmlformats.org/drawingml/2006/main" flipH="1">
          <a:off x="4219575" y="1466850"/>
          <a:ext cx="314325" cy="323850"/>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0.30162</cdr:x>
      <cdr:y>0.34639</cdr:y>
    </cdr:from>
    <cdr:to>
      <cdr:x>0.42227</cdr:x>
      <cdr:y>0.44856</cdr:y>
    </cdr:to>
    <cdr:sp macro="" textlink="">
      <cdr:nvSpPr>
        <cdr:cNvPr id="11" name="TextBox 10">
          <a:extLst xmlns:a="http://schemas.openxmlformats.org/drawingml/2006/main">
            <a:ext uri="{FF2B5EF4-FFF2-40B4-BE49-F238E27FC236}">
              <a16:creationId xmlns:a16="http://schemas.microsoft.com/office/drawing/2014/main" id="{7C5C5A7E-66FF-C209-6F7F-4E91FF391926}"/>
            </a:ext>
          </a:extLst>
        </cdr:cNvPr>
        <cdr:cNvSpPr txBox="1"/>
      </cdr:nvSpPr>
      <cdr:spPr>
        <a:xfrm xmlns:a="http://schemas.openxmlformats.org/drawingml/2006/main">
          <a:off x="2667000" y="1323975"/>
          <a:ext cx="1066800" cy="3905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a:solidFill>
                <a:srgbClr val="00B0F0"/>
              </a:solidFill>
              <a:latin typeface="Arial" panose="020B0604020202020204" pitchFamily="34" charset="0"/>
              <a:cs typeface="Arial" panose="020B0604020202020204" pitchFamily="34" charset="0"/>
            </a:rPr>
            <a:t>Monthly</a:t>
          </a:r>
        </a:p>
      </cdr:txBody>
    </cdr:sp>
  </cdr:relSizeAnchor>
  <cdr:relSizeAnchor xmlns:cdr="http://schemas.openxmlformats.org/drawingml/2006/chartDrawing">
    <cdr:from>
      <cdr:x>0.45279</cdr:x>
      <cdr:y>0.31483</cdr:y>
    </cdr:from>
    <cdr:to>
      <cdr:x>0.57344</cdr:x>
      <cdr:y>0.417</cdr:y>
    </cdr:to>
    <cdr:sp macro="" textlink="">
      <cdr:nvSpPr>
        <cdr:cNvPr id="12" name="TextBox 1">
          <a:extLst xmlns:a="http://schemas.openxmlformats.org/drawingml/2006/main">
            <a:ext uri="{FF2B5EF4-FFF2-40B4-BE49-F238E27FC236}">
              <a16:creationId xmlns:a16="http://schemas.microsoft.com/office/drawing/2014/main" id="{80A8DDE9-46E1-7CFC-46A4-43A8EC4B270C}"/>
            </a:ext>
          </a:extLst>
        </cdr:cNvPr>
        <cdr:cNvSpPr txBox="1"/>
      </cdr:nvSpPr>
      <cdr:spPr>
        <a:xfrm xmlns:a="http://schemas.openxmlformats.org/drawingml/2006/main">
          <a:off x="4003675" y="1203325"/>
          <a:ext cx="1066800" cy="3905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solidFill>
                <a:schemeClr val="tx2">
                  <a:lumMod val="75000"/>
                </a:schemeClr>
              </a:solidFill>
              <a:latin typeface="Arial" panose="020B0604020202020204" pitchFamily="34" charset="0"/>
              <a:cs typeface="Arial" panose="020B0604020202020204" pitchFamily="34" charset="0"/>
            </a:rPr>
            <a:t>12/12</a:t>
          </a:r>
        </a:p>
      </cdr:txBody>
    </cdr:sp>
  </cdr:relSizeAnchor>
</c:userShapes>
</file>

<file path=ppt/drawings/drawing22.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MMT</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0.22189</cdr:x>
      <cdr:y>0.22428</cdr:y>
    </cdr:from>
    <cdr:to>
      <cdr:x>0.24335</cdr:x>
      <cdr:y>0.29639</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a:off x="1962046" y="857231"/>
          <a:ext cx="189754" cy="275618"/>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0.3124</cdr:x>
      <cdr:y>0.22926</cdr:y>
    </cdr:from>
    <cdr:to>
      <cdr:x>0.3361</cdr:x>
      <cdr:y>0.32396</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flipH="1">
          <a:off x="2762277" y="876285"/>
          <a:ext cx="209561" cy="361962"/>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0.31042</cdr:x>
      <cdr:y>0.71274</cdr:y>
    </cdr:from>
    <cdr:to>
      <cdr:x>0.33062</cdr:x>
      <cdr:y>0.79853</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2744819" y="2724240"/>
          <a:ext cx="178614" cy="327906"/>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0.4817</cdr:x>
      <cdr:y>0.73764</cdr:y>
    </cdr:from>
    <cdr:to>
      <cdr:x>0.51491</cdr:x>
      <cdr:y>0.8411</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4259351" y="2819396"/>
          <a:ext cx="293651" cy="395444"/>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0.30017</cdr:x>
      <cdr:y>0.16303</cdr:y>
    </cdr:from>
    <cdr:to>
      <cdr:x>0.39051</cdr:x>
      <cdr:y>0.24636</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2654136" y="623141"/>
          <a:ext cx="798809" cy="3185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rgbClr val="08A685"/>
              </a:solidFill>
              <a:latin typeface="Arial" panose="020B0604020202020204" pitchFamily="34" charset="0"/>
              <a:cs typeface="Arial" panose="020B0604020202020204" pitchFamily="34" charset="0"/>
            </a:rPr>
            <a:t>12/12</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0.47466</cdr:x>
      <cdr:y>0.67037</cdr:y>
    </cdr:from>
    <cdr:to>
      <cdr:x>0.56501</cdr:x>
      <cdr:y>0.75371</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4197101" y="2562277"/>
          <a:ext cx="798898" cy="3185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8A685"/>
              </a:solidFill>
              <a:latin typeface="Arial" panose="020B0604020202020204" pitchFamily="34" charset="0"/>
              <a:cs typeface="Arial" panose="020B0604020202020204" pitchFamily="34" charset="0"/>
            </a:rPr>
            <a:t>12MMT</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0.27358</cdr:x>
      <cdr:y>0.64241</cdr:y>
    </cdr:from>
    <cdr:to>
      <cdr:x>0.36393</cdr:x>
      <cdr:y>0.72574</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2419071" y="2455426"/>
          <a:ext cx="798897" cy="3185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3MMT</a:t>
          </a:r>
          <a:endParaRPr lang="en-US" sz="1100" b="1">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0.18547</cdr:x>
      <cdr:y>0.15206</cdr:y>
    </cdr:from>
    <cdr:to>
      <cdr:x>0.24775</cdr:x>
      <cdr:y>0.22231</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1640011" y="581192"/>
          <a:ext cx="550695" cy="2685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3/12</a:t>
          </a:r>
          <a:endParaRPr lang="en-US" sz="1100" b="1">
            <a:solidFill>
              <a:srgbClr val="5F5F5F"/>
            </a:solidFill>
            <a:latin typeface="Arial" panose="020B0604020202020204" pitchFamily="34" charset="0"/>
            <a:cs typeface="Arial" panose="020B0604020202020204" pitchFamily="34" charset="0"/>
          </a:endParaRPr>
        </a:p>
      </cdr:txBody>
    </cdr:sp>
  </cdr:relSizeAnchor>
</c:userShapes>
</file>

<file path=ppt/drawings/drawing23.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0.31993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82892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Total Retail Sales</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0.7045</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229350" y="0"/>
          <a:ext cx="2612898" cy="495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Building</a:t>
          </a:r>
          <a:r>
            <a:rPr lang="en-US" sz="1200" b="1" baseline="0">
              <a:solidFill>
                <a:srgbClr val="00B0F0"/>
              </a:solidFill>
              <a:latin typeface="Arial" panose="020B0604020202020204" pitchFamily="34" charset="0"/>
              <a:cs typeface="Arial" panose="020B0604020202020204" pitchFamily="34" charset="0"/>
            </a:rPr>
            <a:t> Supplies</a:t>
          </a:r>
          <a:endParaRPr lang="en-US" sz="1200" b="1">
            <a:solidFill>
              <a:srgbClr val="00B0F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0.81222</cdr:x>
      <cdr:y>0.67534</cdr:y>
    </cdr:from>
    <cdr:to>
      <cdr:x>0.95334</cdr:x>
      <cdr:y>0.9129</cdr:y>
    </cdr:to>
    <cdr:sp macro="" textlink="">
      <cdr:nvSpPr>
        <cdr:cNvPr id="6" name="Rectangle: Rounded Corners 5">
          <a:extLst xmlns:a="http://schemas.openxmlformats.org/drawingml/2006/main">
            <a:ext uri="{FF2B5EF4-FFF2-40B4-BE49-F238E27FC236}">
              <a16:creationId xmlns:a16="http://schemas.microsoft.com/office/drawing/2014/main" id="{9F681307-BFE2-4215-9985-6E71611F9B58}"/>
            </a:ext>
          </a:extLst>
        </cdr:cNvPr>
        <cdr:cNvSpPr/>
      </cdr:nvSpPr>
      <cdr:spPr>
        <a:xfrm xmlns:a="http://schemas.openxmlformats.org/drawingml/2006/main">
          <a:off x="7181851" y="2581275"/>
          <a:ext cx="1247818" cy="908004"/>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Building Supplies Lead by 3 Months</a:t>
          </a:r>
        </a:p>
      </cdr:txBody>
    </cdr:sp>
  </cdr:relSizeAnchor>
</c:userShapes>
</file>

<file path=ppt/drawings/drawing24.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0.31993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82892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OPEESA</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0.7045</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229350" y="0"/>
          <a:ext cx="2612898" cy="495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Building</a:t>
          </a:r>
          <a:r>
            <a:rPr lang="en-US" sz="1200" b="1" baseline="0">
              <a:solidFill>
                <a:srgbClr val="00B0F0"/>
              </a:solidFill>
              <a:latin typeface="Arial" panose="020B0604020202020204" pitchFamily="34" charset="0"/>
              <a:cs typeface="Arial" panose="020B0604020202020204" pitchFamily="34" charset="0"/>
            </a:rPr>
            <a:t> Materials</a:t>
          </a:r>
          <a:endParaRPr lang="en-US" sz="1200" b="1">
            <a:solidFill>
              <a:srgbClr val="00B0F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0.77883</cdr:x>
      <cdr:y>0.75093</cdr:y>
    </cdr:from>
    <cdr:to>
      <cdr:x>0.94544</cdr:x>
      <cdr:y>0.90958</cdr:y>
    </cdr:to>
    <cdr:sp macro="" textlink="">
      <cdr:nvSpPr>
        <cdr:cNvPr id="6" name="Rectangle: Rounded Corners 5">
          <a:extLst xmlns:a="http://schemas.openxmlformats.org/drawingml/2006/main">
            <a:ext uri="{FF2B5EF4-FFF2-40B4-BE49-F238E27FC236}">
              <a16:creationId xmlns:a16="http://schemas.microsoft.com/office/drawing/2014/main" id="{03CB5697-6C9F-9A49-C7D2-EE2A353BBF0A}"/>
            </a:ext>
          </a:extLst>
        </cdr:cNvPr>
        <cdr:cNvSpPr/>
      </cdr:nvSpPr>
      <cdr:spPr>
        <a:xfrm xmlns:a="http://schemas.openxmlformats.org/drawingml/2006/main">
          <a:off x="6886576" y="2870199"/>
          <a:ext cx="1473240" cy="606390"/>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Building Materials Lead by 6 Months</a:t>
          </a:r>
        </a:p>
      </cdr:txBody>
    </cdr:sp>
  </cdr:relSizeAnchor>
</c:userShapes>
</file>

<file path=ppt/drawings/drawing25.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MMT</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0.51442</cdr:x>
      <cdr:y>0.19216</cdr:y>
    </cdr:from>
    <cdr:to>
      <cdr:x>0.54674</cdr:x>
      <cdr:y>0.29932</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flipH="1">
          <a:off x="4548677" y="746776"/>
          <a:ext cx="285786" cy="416445"/>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0.24491</cdr:x>
      <cdr:y>0.13727</cdr:y>
    </cdr:from>
    <cdr:to>
      <cdr:x>0.26214</cdr:x>
      <cdr:y>0.22947</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a:off x="2165566" y="533459"/>
          <a:ext cx="152354" cy="358307"/>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0.26101</cdr:x>
      <cdr:y>0.57412</cdr:y>
    </cdr:from>
    <cdr:to>
      <cdr:x>0.27824</cdr:x>
      <cdr:y>0.65636</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2307979" y="2231145"/>
          <a:ext cx="152354" cy="319601"/>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0.35321</cdr:x>
      <cdr:y>0.65595</cdr:y>
    </cdr:from>
    <cdr:to>
      <cdr:x>0.36399</cdr:x>
      <cdr:y>0.76561</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3123232" y="2549170"/>
          <a:ext cx="95321" cy="426160"/>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0.51189</cdr:x>
      <cdr:y>0.12094</cdr:y>
    </cdr:from>
    <cdr:to>
      <cdr:x>0.61244</cdr:x>
      <cdr:y>0.20427</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4526306" y="470001"/>
          <a:ext cx="889101" cy="3238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rgbClr val="08A685"/>
              </a:solidFill>
              <a:latin typeface="Arial" panose="020B0604020202020204" pitchFamily="34" charset="0"/>
              <a:cs typeface="Arial" panose="020B0604020202020204" pitchFamily="34" charset="0"/>
            </a:rPr>
            <a:t>12/12</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0.31835</cdr:x>
      <cdr:y>0.57371</cdr:y>
    </cdr:from>
    <cdr:to>
      <cdr:x>0.41891</cdr:x>
      <cdr:y>0.65705</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2814987" y="2229569"/>
          <a:ext cx="889189" cy="3238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8A685"/>
              </a:solidFill>
              <a:latin typeface="Arial" panose="020B0604020202020204" pitchFamily="34" charset="0"/>
              <a:cs typeface="Arial" panose="020B0604020202020204" pitchFamily="34" charset="0"/>
            </a:rPr>
            <a:t>12MMT</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0.22542</cdr:x>
      <cdr:y>0.51376</cdr:y>
    </cdr:from>
    <cdr:to>
      <cdr:x>0.31577</cdr:x>
      <cdr:y>0.59709</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1993279" y="1996574"/>
          <a:ext cx="798909" cy="3238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3MMT</a:t>
          </a:r>
          <a:endParaRPr lang="en-US" sz="1100" b="1">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0.21495</cdr:x>
      <cdr:y>0.08</cdr:y>
    </cdr:from>
    <cdr:to>
      <cdr:x>0.27723</cdr:x>
      <cdr:y>0.15025</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1900648" y="310896"/>
          <a:ext cx="550703" cy="2730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3/12</a:t>
          </a:r>
          <a:endParaRPr lang="en-US" sz="1100" b="1">
            <a:solidFill>
              <a:srgbClr val="5F5F5F"/>
            </a:solidFill>
            <a:latin typeface="Arial" panose="020B0604020202020204" pitchFamily="34" charset="0"/>
            <a:cs typeface="Arial" panose="020B0604020202020204" pitchFamily="34" charset="0"/>
          </a:endParaRPr>
        </a:p>
      </cdr:txBody>
    </cdr:sp>
  </cdr:relSizeAnchor>
</c:userShapes>
</file>

<file path=ppt/drawings/drawing26.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0.31993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82892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OPEESA</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0.7045</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229350" y="0"/>
          <a:ext cx="2612898" cy="495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Home</a:t>
          </a:r>
          <a:r>
            <a:rPr lang="en-US" sz="1200" b="1" baseline="0">
              <a:solidFill>
                <a:srgbClr val="00B0F0"/>
              </a:solidFill>
              <a:latin typeface="Arial" panose="020B0604020202020204" pitchFamily="34" charset="0"/>
              <a:cs typeface="Arial" panose="020B0604020202020204" pitchFamily="34" charset="0"/>
            </a:rPr>
            <a:t> Depot</a:t>
          </a:r>
          <a:endParaRPr lang="en-US" sz="1200" b="1">
            <a:solidFill>
              <a:srgbClr val="00B0F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0.77883</cdr:x>
      <cdr:y>0.75093</cdr:y>
    </cdr:from>
    <cdr:to>
      <cdr:x>0.94544</cdr:x>
      <cdr:y>0.90958</cdr:y>
    </cdr:to>
    <cdr:sp macro="" textlink="">
      <cdr:nvSpPr>
        <cdr:cNvPr id="6" name="Rectangle: Rounded Corners 5">
          <a:extLst xmlns:a="http://schemas.openxmlformats.org/drawingml/2006/main">
            <a:ext uri="{FF2B5EF4-FFF2-40B4-BE49-F238E27FC236}">
              <a16:creationId xmlns:a16="http://schemas.microsoft.com/office/drawing/2014/main" id="{03CB5697-6C9F-9A49-C7D2-EE2A353BBF0A}"/>
            </a:ext>
          </a:extLst>
        </cdr:cNvPr>
        <cdr:cNvSpPr/>
      </cdr:nvSpPr>
      <cdr:spPr>
        <a:xfrm xmlns:a="http://schemas.openxmlformats.org/drawingml/2006/main">
          <a:off x="6886576" y="2870199"/>
          <a:ext cx="1473240" cy="606390"/>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Home Depot Leads by 6 Months</a:t>
          </a:r>
        </a:p>
      </cdr:txBody>
    </cdr:sp>
  </cdr:relSizeAnchor>
</c:userShapes>
</file>

<file path=ppt/drawings/drawing27.xml><?xml version="1.0" encoding="utf-8"?>
<c:userShapes xmlns:c="http://schemas.openxmlformats.org/drawingml/2006/chart">
  <cdr:relSizeAnchor xmlns:cdr="http://schemas.openxmlformats.org/drawingml/2006/chartDrawing">
    <cdr:from>
      <cdr:x>0.13259</cdr:x>
      <cdr:y>0</cdr:y>
    </cdr:from>
    <cdr:to>
      <cdr:x>0.85963</cdr:x>
      <cdr:y>0.14216</cdr:y>
    </cdr:to>
    <cdr:sp macro="" textlink="">
      <cdr:nvSpPr>
        <cdr:cNvPr id="2" name="TextBox 1"/>
        <cdr:cNvSpPr txBox="1"/>
      </cdr:nvSpPr>
      <cdr:spPr>
        <a:xfrm xmlns:a="http://schemas.openxmlformats.org/drawingml/2006/main">
          <a:off x="1172419" y="0"/>
          <a:ext cx="6428668" cy="5433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sz="1100" baseline="0" dirty="0">
              <a:effectLst/>
              <a:latin typeface="+mn-lt"/>
              <a:ea typeface="+mn-ea"/>
              <a:cs typeface="+mn-cs"/>
            </a:rPr>
            <a:t>	</a:t>
          </a:r>
          <a:endParaRPr lang="en-US" sz="1100" dirty="0"/>
        </a:p>
      </cdr:txBody>
    </cdr:sp>
  </cdr:relSizeAnchor>
  <cdr:relSizeAnchor xmlns:cdr="http://schemas.openxmlformats.org/drawingml/2006/chartDrawing">
    <cdr:from>
      <cdr:x>0.62713</cdr:x>
      <cdr:y>0.29412</cdr:y>
    </cdr:from>
    <cdr:to>
      <cdr:x>0.82589</cdr:x>
      <cdr:y>0.46814</cdr:y>
    </cdr:to>
    <cdr:sp macro="" textlink="">
      <cdr:nvSpPr>
        <cdr:cNvPr id="3" name="TextBox 2">
          <a:extLst xmlns:a="http://schemas.openxmlformats.org/drawingml/2006/main">
            <a:ext uri="{FF2B5EF4-FFF2-40B4-BE49-F238E27FC236}">
              <a16:creationId xmlns:a16="http://schemas.microsoft.com/office/drawing/2014/main" id="{C8E9B224-FF66-444A-A16D-17A3F09F35C1}"/>
            </a:ext>
          </a:extLst>
        </cdr:cNvPr>
        <cdr:cNvSpPr txBox="1"/>
      </cdr:nvSpPr>
      <cdr:spPr>
        <a:xfrm xmlns:a="http://schemas.openxmlformats.org/drawingml/2006/main">
          <a:off x="5619750" y="1143000"/>
          <a:ext cx="1781175"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MMA</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0.11409</cdr:x>
      <cdr:y>0.18918</cdr:y>
    </cdr:from>
    <cdr:to>
      <cdr:x>0.1299</cdr:x>
      <cdr:y>0.25503</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a:off x="1008827" y="735191"/>
          <a:ext cx="139771" cy="25591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0.43706</cdr:x>
      <cdr:y>0.14963</cdr:y>
    </cdr:from>
    <cdr:to>
      <cdr:x>0.45751</cdr:x>
      <cdr:y>0.22978</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flipH="1">
          <a:off x="3864623" y="581492"/>
          <a:ext cx="180827" cy="31147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0.11046</cdr:x>
      <cdr:y>0.57465</cdr:y>
    </cdr:from>
    <cdr:to>
      <cdr:x>0.1426</cdr:x>
      <cdr:y>0.62655</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976729" y="2233205"/>
          <a:ext cx="284163" cy="20168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0.61177</cdr:x>
      <cdr:y>0.56463</cdr:y>
    </cdr:from>
    <cdr:to>
      <cdr:x>0.64328</cdr:x>
      <cdr:y>0.63484</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5409505" y="2194259"/>
          <a:ext cx="278624" cy="27287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0.42384</cdr:x>
      <cdr:y>0.08</cdr:y>
    </cdr:from>
    <cdr:to>
      <cdr:x>0.51418</cdr:x>
      <cdr:y>0.16333</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3747727" y="310896"/>
          <a:ext cx="798820" cy="3238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rgbClr val="08A685"/>
              </a:solidFill>
              <a:latin typeface="Arial" panose="020B0604020202020204" pitchFamily="34" charset="0"/>
              <a:cs typeface="Arial" panose="020B0604020202020204" pitchFamily="34" charset="0"/>
            </a:rPr>
            <a:t>12/12</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0.59852</cdr:x>
      <cdr:y>0.5</cdr:y>
    </cdr:from>
    <cdr:to>
      <cdr:x>0.71202</cdr:x>
      <cdr:y>0.58334</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5292330" y="1943100"/>
          <a:ext cx="1003609" cy="3238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08A685"/>
              </a:solidFill>
              <a:latin typeface="Arial" panose="020B0604020202020204" pitchFamily="34" charset="0"/>
              <a:cs typeface="Arial" panose="020B0604020202020204" pitchFamily="34" charset="0"/>
            </a:rPr>
            <a:t>12MMA</a:t>
          </a:r>
          <a:endParaRPr lang="en-US" sz="1100" b="1" dirty="0">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0.06429</cdr:x>
      <cdr:y>0.5</cdr:y>
    </cdr:from>
    <cdr:to>
      <cdr:x>0.15464</cdr:x>
      <cdr:y>0.58333</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568459" y="1943100"/>
          <a:ext cx="798908" cy="3238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5F5F5F"/>
              </a:solidFill>
              <a:latin typeface="Arial" panose="020B0604020202020204" pitchFamily="34" charset="0"/>
              <a:cs typeface="Arial" panose="020B0604020202020204" pitchFamily="34" charset="0"/>
            </a:rPr>
            <a:t>3MMA</a:t>
          </a:r>
          <a:endParaRPr lang="en-US" sz="1100" b="1" dirty="0">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0.08393</cdr:x>
      <cdr:y>0.1219</cdr:y>
    </cdr:from>
    <cdr:to>
      <cdr:x>0.16149</cdr:x>
      <cdr:y>0.20259</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742164" y="473713"/>
          <a:ext cx="685815" cy="3135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3/12</a:t>
          </a:r>
          <a:endParaRPr lang="en-US" sz="1100" b="1">
            <a:solidFill>
              <a:srgbClr val="5F5F5F"/>
            </a:solidFill>
            <a:latin typeface="Arial" panose="020B0604020202020204" pitchFamily="34" charset="0"/>
            <a:cs typeface="Arial" panose="020B0604020202020204" pitchFamily="34" charset="0"/>
          </a:endParaRPr>
        </a:p>
      </cdr:txBody>
    </cdr:sp>
  </cdr:relSizeAnchor>
</c:userShapes>
</file>

<file path=ppt/drawings/drawing28.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0.22406</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19812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Production Index</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0.77594</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861048" y="0"/>
          <a:ext cx="1981200" cy="4953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Indicator</a:t>
          </a:r>
        </a:p>
      </cdr:txBody>
    </cdr:sp>
  </cdr:relSizeAnchor>
  <cdr:relSizeAnchor xmlns:cdr="http://schemas.openxmlformats.org/drawingml/2006/chartDrawing">
    <cdr:from>
      <cdr:x>0.78637</cdr:x>
      <cdr:y>0.74013</cdr:y>
    </cdr:from>
    <cdr:to>
      <cdr:x>0.95334</cdr:x>
      <cdr:y>0.91301</cdr:y>
    </cdr:to>
    <cdr:sp macro="" textlink="">
      <cdr:nvSpPr>
        <cdr:cNvPr id="6" name="Rectangle: Rounded Corners 5">
          <a:extLst xmlns:a="http://schemas.openxmlformats.org/drawingml/2006/main">
            <a:ext uri="{FF2B5EF4-FFF2-40B4-BE49-F238E27FC236}">
              <a16:creationId xmlns:a16="http://schemas.microsoft.com/office/drawing/2014/main" id="{62271EAE-613F-4AFA-9DF8-3959ECC398F4}"/>
            </a:ext>
          </a:extLst>
        </cdr:cNvPr>
        <cdr:cNvSpPr/>
      </cdr:nvSpPr>
      <cdr:spPr>
        <a:xfrm xmlns:a="http://schemas.openxmlformats.org/drawingml/2006/main">
          <a:off x="6953250" y="2828927"/>
          <a:ext cx="1476413" cy="660780"/>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Indicator Leads by 7 Months</a:t>
          </a:r>
        </a:p>
      </cdr:txBody>
    </cdr:sp>
  </cdr:relSizeAnchor>
  <cdr:relSizeAnchor xmlns:cdr="http://schemas.openxmlformats.org/drawingml/2006/chartDrawing">
    <cdr:from>
      <cdr:x>0.4311</cdr:x>
      <cdr:y>0.30085</cdr:y>
    </cdr:from>
    <cdr:to>
      <cdr:x>0.46862</cdr:x>
      <cdr:y>0.40957</cdr:y>
    </cdr:to>
    <cdr:cxnSp macro="">
      <cdr:nvCxnSpPr>
        <cdr:cNvPr id="7" name="Straight Arrow Connector 6">
          <a:extLst xmlns:a="http://schemas.openxmlformats.org/drawingml/2006/main">
            <a:ext uri="{FF2B5EF4-FFF2-40B4-BE49-F238E27FC236}">
              <a16:creationId xmlns:a16="http://schemas.microsoft.com/office/drawing/2014/main" id="{923DEC5E-9AE8-13CE-9993-982DA4C25BA5}"/>
            </a:ext>
          </a:extLst>
        </cdr:cNvPr>
        <cdr:cNvCxnSpPr/>
      </cdr:nvCxnSpPr>
      <cdr:spPr>
        <a:xfrm xmlns:a="http://schemas.openxmlformats.org/drawingml/2006/main" flipH="1">
          <a:off x="3811953" y="1169152"/>
          <a:ext cx="331766" cy="42250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0.43325</cdr:x>
      <cdr:y>0.23356</cdr:y>
    </cdr:from>
    <cdr:to>
      <cdr:x>0.50829</cdr:x>
      <cdr:y>0.31173</cdr:y>
    </cdr:to>
    <cdr:sp macro="" textlink="">
      <cdr:nvSpPr>
        <cdr:cNvPr id="8" name="TextBox 2">
          <a:extLst xmlns:a="http://schemas.openxmlformats.org/drawingml/2006/main">
            <a:ext uri="{FF2B5EF4-FFF2-40B4-BE49-F238E27FC236}">
              <a16:creationId xmlns:a16="http://schemas.microsoft.com/office/drawing/2014/main" id="{DE3584F4-0252-CBE5-381B-C12FA793CD89}"/>
            </a:ext>
          </a:extLst>
        </cdr:cNvPr>
        <cdr:cNvSpPr txBox="1"/>
      </cdr:nvSpPr>
      <cdr:spPr>
        <a:xfrm xmlns:a="http://schemas.openxmlformats.org/drawingml/2006/main">
          <a:off x="3830964" y="907650"/>
          <a:ext cx="663532" cy="30378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solidFill>
                <a:schemeClr val="tx2">
                  <a:lumMod val="75000"/>
                </a:schemeClr>
              </a:solidFill>
              <a:latin typeface="Arial" panose="020B0604020202020204" pitchFamily="34" charset="0"/>
              <a:cs typeface="Arial" panose="020B0604020202020204" pitchFamily="34" charset="0"/>
            </a:rPr>
            <a:t>12/12</a:t>
          </a:r>
        </a:p>
      </cdr:txBody>
    </cdr:sp>
  </cdr:relSizeAnchor>
  <cdr:relSizeAnchor xmlns:cdr="http://schemas.openxmlformats.org/drawingml/2006/chartDrawing">
    <cdr:from>
      <cdr:x>0.28046</cdr:x>
      <cdr:y>0.31687</cdr:y>
    </cdr:from>
    <cdr:to>
      <cdr:x>0.3002</cdr:x>
      <cdr:y>0.46971</cdr:y>
    </cdr:to>
    <cdr:cxnSp macro="">
      <cdr:nvCxnSpPr>
        <cdr:cNvPr id="9" name="Straight Arrow Connector 8">
          <a:extLst xmlns:a="http://schemas.openxmlformats.org/drawingml/2006/main">
            <a:ext uri="{FF2B5EF4-FFF2-40B4-BE49-F238E27FC236}">
              <a16:creationId xmlns:a16="http://schemas.microsoft.com/office/drawing/2014/main" id="{AF0B2505-16D5-9E96-0003-E31625C83353}"/>
            </a:ext>
          </a:extLst>
        </cdr:cNvPr>
        <cdr:cNvCxnSpPr/>
      </cdr:nvCxnSpPr>
      <cdr:spPr>
        <a:xfrm xmlns:a="http://schemas.openxmlformats.org/drawingml/2006/main">
          <a:off x="2479909" y="1231430"/>
          <a:ext cx="174548" cy="59396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0.23306</cdr:x>
      <cdr:y>0.25208</cdr:y>
    </cdr:from>
    <cdr:to>
      <cdr:x>0.33289</cdr:x>
      <cdr:y>0.33026</cdr:y>
    </cdr:to>
    <cdr:sp macro="" textlink="">
      <cdr:nvSpPr>
        <cdr:cNvPr id="10" name="TextBox 2">
          <a:extLst xmlns:a="http://schemas.openxmlformats.org/drawingml/2006/main">
            <a:ext uri="{FF2B5EF4-FFF2-40B4-BE49-F238E27FC236}">
              <a16:creationId xmlns:a16="http://schemas.microsoft.com/office/drawing/2014/main" id="{0E39CDF4-217B-D3F5-F9F9-28160FBDD6DB}"/>
            </a:ext>
          </a:extLst>
        </cdr:cNvPr>
        <cdr:cNvSpPr txBox="1"/>
      </cdr:nvSpPr>
      <cdr:spPr>
        <a:xfrm xmlns:a="http://schemas.openxmlformats.org/drawingml/2006/main">
          <a:off x="2060780" y="979643"/>
          <a:ext cx="882734" cy="30382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solidFill>
                <a:srgbClr val="00B0F0"/>
              </a:solidFill>
              <a:latin typeface="Arial" panose="020B0604020202020204" pitchFamily="34" charset="0"/>
              <a:cs typeface="Arial" panose="020B0604020202020204" pitchFamily="34" charset="0"/>
            </a:rPr>
            <a:t>Monthly</a:t>
          </a:r>
        </a:p>
      </cdr:txBody>
    </cdr:sp>
  </cdr:relSizeAnchor>
</c:userShapes>
</file>

<file path=ppt/drawings/drawing29.xml><?xml version="1.0" encoding="utf-8"?>
<c:userShapes xmlns:c="http://schemas.openxmlformats.org/drawingml/2006/chart">
  <cdr:relSizeAnchor xmlns:cdr="http://schemas.openxmlformats.org/drawingml/2006/chartDrawing">
    <cdr:from>
      <cdr:x>0.62713</cdr:x>
      <cdr:y>0.29412</cdr:y>
    </cdr:from>
    <cdr:to>
      <cdr:x>0.82589</cdr:x>
      <cdr:y>0.46814</cdr:y>
    </cdr:to>
    <cdr:sp macro="" textlink="">
      <cdr:nvSpPr>
        <cdr:cNvPr id="3" name="TextBox 2">
          <a:extLst xmlns:a="http://schemas.openxmlformats.org/drawingml/2006/main">
            <a:ext uri="{FF2B5EF4-FFF2-40B4-BE49-F238E27FC236}">
              <a16:creationId xmlns:a16="http://schemas.microsoft.com/office/drawing/2014/main" id="{C8E9B224-FF66-444A-A16D-17A3F09F35C1}"/>
            </a:ext>
          </a:extLst>
        </cdr:cNvPr>
        <cdr:cNvSpPr txBox="1"/>
      </cdr:nvSpPr>
      <cdr:spPr>
        <a:xfrm xmlns:a="http://schemas.openxmlformats.org/drawingml/2006/main">
          <a:off x="5619750" y="1143000"/>
          <a:ext cx="1781175"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MMT</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0.35321</cdr:x>
      <cdr:y>0.13174</cdr:y>
    </cdr:from>
    <cdr:to>
      <cdr:x>0.38887</cdr:x>
      <cdr:y>0.21431</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a:off x="3123196" y="503532"/>
          <a:ext cx="315329" cy="31561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0.42272</cdr:x>
      <cdr:y>0.20933</cdr:y>
    </cdr:from>
    <cdr:to>
      <cdr:x>0.44381</cdr:x>
      <cdr:y>0.3109</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flipH="1">
          <a:off x="3737810" y="800100"/>
          <a:ext cx="186490" cy="38820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0.17458</cdr:x>
      <cdr:y>0.59059</cdr:y>
    </cdr:from>
    <cdr:to>
      <cdr:x>0.19928</cdr:x>
      <cdr:y>0.66786</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1543690" y="2257364"/>
          <a:ext cx="218435" cy="29533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0.36195</cdr:x>
      <cdr:y>0.74512</cdr:y>
    </cdr:from>
    <cdr:to>
      <cdr:x>0.38241</cdr:x>
      <cdr:y>0.83732</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3200408" y="2847975"/>
          <a:ext cx="180967" cy="35243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0.39021</cdr:x>
      <cdr:y>0.15107</cdr:y>
    </cdr:from>
    <cdr:to>
      <cdr:x>0.49362</cdr:x>
      <cdr:y>0.22284</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3450310" y="577433"/>
          <a:ext cx="914400" cy="2743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a:solidFill>
                <a:srgbClr val="08A685"/>
              </a:solidFill>
              <a:latin typeface="Arial" panose="020B0604020202020204" pitchFamily="34" charset="0"/>
              <a:cs typeface="Arial" panose="020B0604020202020204" pitchFamily="34" charset="0"/>
            </a:rPr>
            <a:t>12/12</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0.33518</cdr:x>
      <cdr:y>0.68333</cdr:y>
    </cdr:from>
    <cdr:to>
      <cdr:x>0.43859</cdr:x>
      <cdr:y>0.7551</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2963733" y="2611810"/>
          <a:ext cx="914400" cy="2743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solidFill>
                <a:srgbClr val="08A685"/>
              </a:solidFill>
              <a:latin typeface="Arial" panose="020B0604020202020204" pitchFamily="34" charset="0"/>
              <a:cs typeface="Arial" panose="020B0604020202020204" pitchFamily="34" charset="0"/>
            </a:rPr>
            <a:t>12MMT</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0.1227</cdr:x>
      <cdr:y>0.52791</cdr:y>
    </cdr:from>
    <cdr:to>
      <cdr:x>0.22611</cdr:x>
      <cdr:y>0.59968</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1084905" y="2017765"/>
          <a:ext cx="914400" cy="2743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solidFill>
                <a:srgbClr val="5F5F5F"/>
              </a:solidFill>
              <a:latin typeface="Arial" panose="020B0604020202020204" pitchFamily="34" charset="0"/>
              <a:cs typeface="Arial" panose="020B0604020202020204" pitchFamily="34" charset="0"/>
            </a:rPr>
            <a:t>3MMT</a:t>
          </a:r>
          <a:endParaRPr lang="en-US" sz="1100" b="1">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0.3027</cdr:x>
      <cdr:y>0.06883</cdr:y>
    </cdr:from>
    <cdr:to>
      <cdr:x>0.40612</cdr:x>
      <cdr:y>0.1406</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2676575" y="263093"/>
          <a:ext cx="914400" cy="2743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solidFill>
                <a:srgbClr val="5F5F5F"/>
              </a:solidFill>
              <a:latin typeface="Arial" panose="020B0604020202020204" pitchFamily="34" charset="0"/>
              <a:cs typeface="Arial" panose="020B0604020202020204" pitchFamily="34" charset="0"/>
            </a:rPr>
            <a:t>3/12</a:t>
          </a:r>
          <a:endParaRPr lang="en-US" sz="1100" b="1">
            <a:solidFill>
              <a:srgbClr val="5F5F5F"/>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0.46351</cdr:x>
      <cdr:y>0.75858</cdr:y>
    </cdr:from>
    <cdr:to>
      <cdr:x>0.61725</cdr:x>
      <cdr:y>0.88638</cdr:y>
    </cdr:to>
    <cdr:sp macro="" textlink="">
      <cdr:nvSpPr>
        <cdr:cNvPr id="4" name="Rectangle: Rounded Corners 3">
          <a:extLst xmlns:a="http://schemas.openxmlformats.org/drawingml/2006/main">
            <a:ext uri="{FF2B5EF4-FFF2-40B4-BE49-F238E27FC236}">
              <a16:creationId xmlns:a16="http://schemas.microsoft.com/office/drawing/2014/main" id="{BD64CDB1-AF48-F9A0-7CDF-D48F29E9406D}"/>
            </a:ext>
          </a:extLst>
        </cdr:cNvPr>
        <cdr:cNvSpPr/>
      </cdr:nvSpPr>
      <cdr:spPr>
        <a:xfrm xmlns:a="http://schemas.openxmlformats.org/drawingml/2006/main">
          <a:off x="4081475" y="2947986"/>
          <a:ext cx="1353784" cy="496656"/>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white"/>
              </a:solidFill>
              <a:effectLst/>
              <a:uLnTx/>
              <a:uFillTx/>
              <a:latin typeface="Arial"/>
              <a:ea typeface="+mn-ea"/>
              <a:cs typeface="+mn-cs"/>
            </a:rPr>
            <a:t>Permits Lead by 7 Months</a:t>
          </a:r>
        </a:p>
      </cdr:txBody>
    </cdr:sp>
  </cdr:relSizeAnchor>
</c:userShapes>
</file>

<file path=ppt/drawings/drawing30.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0.31993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82892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OPEESA</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0.7045</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229350" y="0"/>
          <a:ext cx="2612898" cy="495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Housing Starts</a:t>
          </a:r>
        </a:p>
      </cdr:txBody>
    </cdr:sp>
  </cdr:relSizeAnchor>
  <cdr:relSizeAnchor xmlns:cdr="http://schemas.openxmlformats.org/drawingml/2006/chartDrawing">
    <cdr:from>
      <cdr:x>0.76876</cdr:x>
      <cdr:y>0.78657</cdr:y>
    </cdr:from>
    <cdr:to>
      <cdr:x>0.94747</cdr:x>
      <cdr:y>0.90868</cdr:y>
    </cdr:to>
    <cdr:sp macro="" textlink="">
      <cdr:nvSpPr>
        <cdr:cNvPr id="6" name="Rectangle: Rounded Corners 5">
          <a:extLst xmlns:a="http://schemas.openxmlformats.org/drawingml/2006/main">
            <a:ext uri="{FF2B5EF4-FFF2-40B4-BE49-F238E27FC236}">
              <a16:creationId xmlns:a16="http://schemas.microsoft.com/office/drawing/2014/main" id="{03CB5697-6C9F-9A49-C7D2-EE2A353BBF0A}"/>
            </a:ext>
          </a:extLst>
        </cdr:cNvPr>
        <cdr:cNvSpPr/>
      </cdr:nvSpPr>
      <cdr:spPr>
        <a:xfrm xmlns:a="http://schemas.openxmlformats.org/drawingml/2006/main">
          <a:off x="6797690" y="3056763"/>
          <a:ext cx="1580199" cy="474549"/>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white"/>
              </a:solidFill>
              <a:effectLst/>
              <a:uLnTx/>
              <a:uFillTx/>
              <a:latin typeface="Arial"/>
              <a:ea typeface="+mn-ea"/>
              <a:cs typeface="+mn-cs"/>
            </a:rPr>
            <a:t>Housing Starts lead by 7 Months</a:t>
          </a:r>
        </a:p>
      </cdr:txBody>
    </cdr:sp>
  </cdr:relSizeAnchor>
</c:userShapes>
</file>

<file path=ppt/drawings/drawing31.xml><?xml version="1.0" encoding="utf-8"?>
<c:userShapes xmlns:c="http://schemas.openxmlformats.org/drawingml/2006/chart">
  <cdr:relSizeAnchor xmlns:cdr="http://schemas.openxmlformats.org/drawingml/2006/chartDrawing">
    <cdr:from>
      <cdr:x>0.15306</cdr:x>
      <cdr:y>0</cdr:y>
    </cdr:from>
    <cdr:to>
      <cdr:x>0.8801</cdr:x>
      <cdr:y>0.14216</cdr:y>
    </cdr:to>
    <cdr:sp macro="" textlink="">
      <cdr:nvSpPr>
        <cdr:cNvPr id="2" name="TextBox 1"/>
        <cdr:cNvSpPr txBox="1"/>
      </cdr:nvSpPr>
      <cdr:spPr>
        <a:xfrm xmlns:a="http://schemas.openxmlformats.org/drawingml/2006/main">
          <a:off x="1371589" y="0"/>
          <a:ext cx="6515093" cy="552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sz="1100" b="0" baseline="0" dirty="0">
              <a:effectLst/>
              <a:latin typeface="+mn-lt"/>
              <a:ea typeface="+mn-ea"/>
              <a:cs typeface="+mn-cs"/>
            </a:rPr>
            <a:t>	</a:t>
          </a:r>
          <a:r>
            <a:rPr lang="en-US" sz="1100" b="0" baseline="0" dirty="0"/>
            <a:t>	</a:t>
          </a:r>
          <a:endParaRPr lang="en-US" sz="1100" dirty="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MMT</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0.27904</cdr:x>
      <cdr:y>0.18939</cdr:y>
    </cdr:from>
    <cdr:to>
      <cdr:x>0.32101</cdr:x>
      <cdr:y>0.25069</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flipH="1">
          <a:off x="2467341" y="736007"/>
          <a:ext cx="371150" cy="238230"/>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0.13142</cdr:x>
      <cdr:y>0.08971</cdr:y>
    </cdr:from>
    <cdr:to>
      <cdr:x>0.17651</cdr:x>
      <cdr:y>0.1803</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a:off x="1162065" y="348631"/>
          <a:ext cx="398691" cy="352067"/>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0.17128</cdr:x>
      <cdr:y>0.56819</cdr:y>
    </cdr:from>
    <cdr:to>
      <cdr:x>0.20575</cdr:x>
      <cdr:y>0.63048</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1514477" y="2171729"/>
          <a:ext cx="304792" cy="238084"/>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0.363</cdr:x>
      <cdr:y>0.74758</cdr:y>
    </cdr:from>
    <cdr:to>
      <cdr:x>0.40395</cdr:x>
      <cdr:y>0.84194</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3209802" y="2905245"/>
          <a:ext cx="362075" cy="366715"/>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0.2894</cdr:x>
      <cdr:y>0.11567</cdr:y>
    </cdr:from>
    <cdr:to>
      <cdr:x>0.37974</cdr:x>
      <cdr:y>0.199</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2558904" y="442122"/>
          <a:ext cx="798808" cy="3185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rgbClr val="08A685"/>
              </a:solidFill>
              <a:latin typeface="Arial" panose="020B0604020202020204" pitchFamily="34" charset="0"/>
              <a:cs typeface="Arial" panose="020B0604020202020204" pitchFamily="34" charset="0"/>
            </a:rPr>
            <a:t>12/12</a:t>
          </a:r>
          <a:endParaRPr lang="en-US" sz="1100" b="1" dirty="0">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0.36801</cdr:x>
      <cdr:y>0.68529</cdr:y>
    </cdr:from>
    <cdr:to>
      <cdr:x>0.45836</cdr:x>
      <cdr:y>0.76863</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3253997" y="2619320"/>
          <a:ext cx="798897" cy="3185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08A685"/>
              </a:solidFill>
              <a:latin typeface="Arial" panose="020B0604020202020204" pitchFamily="34" charset="0"/>
              <a:cs typeface="Arial" panose="020B0604020202020204" pitchFamily="34" charset="0"/>
            </a:rPr>
            <a:t>12MMT</a:t>
          </a:r>
          <a:endParaRPr lang="en-US" sz="1100" b="1" dirty="0">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0.12802</cdr:x>
      <cdr:y>0.50209</cdr:y>
    </cdr:from>
    <cdr:to>
      <cdr:x>0.21837</cdr:x>
      <cdr:y>0.58542</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1131975" y="1916938"/>
          <a:ext cx="798909" cy="3181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5F5F5F"/>
              </a:solidFill>
              <a:latin typeface="Arial" panose="020B0604020202020204" pitchFamily="34" charset="0"/>
              <a:cs typeface="Arial" panose="020B0604020202020204" pitchFamily="34" charset="0"/>
            </a:rPr>
            <a:t>3MMT</a:t>
          </a:r>
          <a:endParaRPr lang="en-US" sz="1100" b="1" dirty="0">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0.09715</cdr:x>
      <cdr:y>0.02497</cdr:y>
    </cdr:from>
    <cdr:to>
      <cdr:x>0.15943</cdr:x>
      <cdr:y>0.09522</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859044" y="95428"/>
          <a:ext cx="550696" cy="2685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5F5F5F"/>
              </a:solidFill>
              <a:latin typeface="Arial" panose="020B0604020202020204" pitchFamily="34" charset="0"/>
              <a:cs typeface="Arial" panose="020B0604020202020204" pitchFamily="34" charset="0"/>
            </a:rPr>
            <a:t>3/12</a:t>
          </a:r>
          <a:endParaRPr lang="en-US" sz="1100" b="1" dirty="0">
            <a:solidFill>
              <a:srgbClr val="5F5F5F"/>
            </a:solidFill>
            <a:latin typeface="Arial" panose="020B0604020202020204" pitchFamily="34" charset="0"/>
            <a:cs typeface="Arial" panose="020B0604020202020204" pitchFamily="34" charset="0"/>
          </a:endParaRPr>
        </a:p>
      </cdr:txBody>
    </cdr:sp>
  </cdr:relSizeAnchor>
</c:userShapes>
</file>

<file path=ppt/drawings/drawing32.xml><?xml version="1.0" encoding="utf-8"?>
<c:userShapes xmlns:c="http://schemas.openxmlformats.org/drawingml/2006/chart">
  <cdr:relSizeAnchor xmlns:cdr="http://schemas.openxmlformats.org/drawingml/2006/chartDrawing">
    <cdr:from>
      <cdr:x>0.15306</cdr:x>
      <cdr:y>0</cdr:y>
    </cdr:from>
    <cdr:to>
      <cdr:x>0.8801</cdr:x>
      <cdr:y>0.14216</cdr:y>
    </cdr:to>
    <cdr:sp macro="" textlink="">
      <cdr:nvSpPr>
        <cdr:cNvPr id="2" name="TextBox 1"/>
        <cdr:cNvSpPr txBox="1"/>
      </cdr:nvSpPr>
      <cdr:spPr>
        <a:xfrm xmlns:a="http://schemas.openxmlformats.org/drawingml/2006/main">
          <a:off x="1371589" y="0"/>
          <a:ext cx="6515093" cy="552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sz="1100" b="0" baseline="0" dirty="0">
              <a:effectLst/>
              <a:latin typeface="+mn-lt"/>
              <a:ea typeface="+mn-ea"/>
              <a:cs typeface="+mn-cs"/>
            </a:rPr>
            <a:t>	</a:t>
          </a:r>
          <a:r>
            <a:rPr lang="en-US" sz="1100" b="0" baseline="0" dirty="0"/>
            <a:t>	</a:t>
          </a:r>
          <a:endParaRPr lang="en-US" sz="1100" dirty="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MMT</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0.4162</cdr:x>
      <cdr:y>0.28117</cdr:y>
    </cdr:from>
    <cdr:to>
      <cdr:x>0.44744</cdr:x>
      <cdr:y>0.35096</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flipH="1">
          <a:off x="3680232" y="1092699"/>
          <a:ext cx="276236" cy="271218"/>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0.07992</cdr:x>
      <cdr:y>0.2492</cdr:y>
    </cdr:from>
    <cdr:to>
      <cdr:x>0.11225</cdr:x>
      <cdr:y>0.33643</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a:off x="706680" y="968440"/>
          <a:ext cx="285874" cy="338993"/>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0.24627</cdr:x>
      <cdr:y>0.72369</cdr:y>
    </cdr:from>
    <cdr:to>
      <cdr:x>0.26135</cdr:x>
      <cdr:y>0.79844</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2177629" y="2812420"/>
          <a:ext cx="133343" cy="290493"/>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0.34941</cdr:x>
      <cdr:y>0.67927</cdr:y>
    </cdr:from>
    <cdr:to>
      <cdr:x>0.37832</cdr:x>
      <cdr:y>0.79269</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3089621" y="2639779"/>
          <a:ext cx="255633" cy="440773"/>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0.41689</cdr:x>
      <cdr:y>0.21201</cdr:y>
    </cdr:from>
    <cdr:to>
      <cdr:x>0.50723</cdr:x>
      <cdr:y>0.29534</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3686332" y="823905"/>
          <a:ext cx="798820" cy="3238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rgbClr val="08A685"/>
              </a:solidFill>
              <a:latin typeface="Arial" panose="020B0604020202020204" pitchFamily="34" charset="0"/>
              <a:cs typeface="Arial" panose="020B0604020202020204" pitchFamily="34" charset="0"/>
            </a:rPr>
            <a:t>12/12</a:t>
          </a:r>
          <a:endParaRPr lang="en-US" sz="1100" b="1" dirty="0">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0.33845</cdr:x>
      <cdr:y>0.60983</cdr:y>
    </cdr:from>
    <cdr:to>
      <cdr:x>0.4288</cdr:x>
      <cdr:y>0.69317</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2992695" y="2369922"/>
          <a:ext cx="798909" cy="3238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08A685"/>
              </a:solidFill>
              <a:latin typeface="Arial" panose="020B0604020202020204" pitchFamily="34" charset="0"/>
              <a:cs typeface="Arial" panose="020B0604020202020204" pitchFamily="34" charset="0"/>
            </a:rPr>
            <a:t>12MMT</a:t>
          </a:r>
          <a:endParaRPr lang="en-US" sz="1100" b="1" dirty="0">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0.20745</cdr:x>
      <cdr:y>0.65087</cdr:y>
    </cdr:from>
    <cdr:to>
      <cdr:x>0.2978</cdr:x>
      <cdr:y>0.7342</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1834368" y="2529426"/>
          <a:ext cx="798908" cy="3238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5F5F5F"/>
              </a:solidFill>
              <a:latin typeface="Arial" panose="020B0604020202020204" pitchFamily="34" charset="0"/>
              <a:cs typeface="Arial" panose="020B0604020202020204" pitchFamily="34" charset="0"/>
            </a:rPr>
            <a:t>3MMT</a:t>
          </a:r>
          <a:endParaRPr lang="en-US" sz="1100" b="1" dirty="0">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0.04889</cdr:x>
      <cdr:y>0.18445</cdr:y>
    </cdr:from>
    <cdr:to>
      <cdr:x>0.11117</cdr:x>
      <cdr:y>0.2547</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432301" y="716809"/>
          <a:ext cx="550703" cy="2730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5F5F5F"/>
              </a:solidFill>
              <a:latin typeface="Arial" panose="020B0604020202020204" pitchFamily="34" charset="0"/>
              <a:cs typeface="Arial" panose="020B0604020202020204" pitchFamily="34" charset="0"/>
            </a:rPr>
            <a:t>3/12</a:t>
          </a:r>
          <a:endParaRPr lang="en-US" sz="1100" b="1" dirty="0">
            <a:solidFill>
              <a:srgbClr val="5F5F5F"/>
            </a:solidFill>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0.31993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82892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OPEESA</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0.7045</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229350" y="0"/>
          <a:ext cx="2612898" cy="495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Indicator</a:t>
          </a:r>
        </a:p>
      </cdr:txBody>
    </cdr:sp>
  </cdr:relSizeAnchor>
  <cdr:relSizeAnchor xmlns:cdr="http://schemas.openxmlformats.org/drawingml/2006/chartDrawing">
    <cdr:from>
      <cdr:x>0.77344</cdr:x>
      <cdr:y>0.79745</cdr:y>
    </cdr:from>
    <cdr:to>
      <cdr:x>0.94544</cdr:x>
      <cdr:y>0.90958</cdr:y>
    </cdr:to>
    <cdr:sp macro="" textlink="">
      <cdr:nvSpPr>
        <cdr:cNvPr id="6" name="Rectangle: Rounded Corners 5">
          <a:extLst xmlns:a="http://schemas.openxmlformats.org/drawingml/2006/main">
            <a:ext uri="{FF2B5EF4-FFF2-40B4-BE49-F238E27FC236}">
              <a16:creationId xmlns:a16="http://schemas.microsoft.com/office/drawing/2014/main" id="{03CB5697-6C9F-9A49-C7D2-EE2A353BBF0A}"/>
            </a:ext>
          </a:extLst>
        </cdr:cNvPr>
        <cdr:cNvSpPr/>
      </cdr:nvSpPr>
      <cdr:spPr>
        <a:xfrm xmlns:a="http://schemas.openxmlformats.org/drawingml/2006/main">
          <a:off x="6838950" y="3047999"/>
          <a:ext cx="1520865" cy="428589"/>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Indicator Leads by 4 Months</a:t>
          </a:r>
        </a:p>
      </cdr:txBody>
    </cdr:sp>
  </cdr:relSizeAnchor>
  <cdr:relSizeAnchor xmlns:cdr="http://schemas.openxmlformats.org/drawingml/2006/chartDrawing">
    <cdr:from>
      <cdr:x>0.1131</cdr:x>
      <cdr:y>0.47847</cdr:y>
    </cdr:from>
    <cdr:to>
      <cdr:x>0.12711</cdr:x>
      <cdr:y>0.54326</cdr:y>
    </cdr:to>
    <cdr:cxnSp macro="">
      <cdr:nvCxnSpPr>
        <cdr:cNvPr id="8" name="Straight Arrow Connector 7">
          <a:extLst xmlns:a="http://schemas.openxmlformats.org/drawingml/2006/main">
            <a:ext uri="{FF2B5EF4-FFF2-40B4-BE49-F238E27FC236}">
              <a16:creationId xmlns:a16="http://schemas.microsoft.com/office/drawing/2014/main" id="{7D1393AB-4501-9755-ABD7-F69A40E65DB5}"/>
            </a:ext>
          </a:extLst>
        </cdr:cNvPr>
        <cdr:cNvCxnSpPr/>
      </cdr:nvCxnSpPr>
      <cdr:spPr>
        <a:xfrm xmlns:a="http://schemas.openxmlformats.org/drawingml/2006/main">
          <a:off x="1000101" y="1828811"/>
          <a:ext cx="123849" cy="247639"/>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0.21687</cdr:x>
      <cdr:y>0.33892</cdr:y>
    </cdr:from>
    <cdr:to>
      <cdr:x>0.2456</cdr:x>
      <cdr:y>0.42447</cdr:y>
    </cdr:to>
    <cdr:cxnSp macro="">
      <cdr:nvCxnSpPr>
        <cdr:cNvPr id="9" name="Straight Arrow Connector 8">
          <a:extLst xmlns:a="http://schemas.openxmlformats.org/drawingml/2006/main">
            <a:ext uri="{FF2B5EF4-FFF2-40B4-BE49-F238E27FC236}">
              <a16:creationId xmlns:a16="http://schemas.microsoft.com/office/drawing/2014/main" id="{12CAF774-8157-FB45-C305-D435A0C63D10}"/>
            </a:ext>
          </a:extLst>
        </cdr:cNvPr>
        <cdr:cNvCxnSpPr/>
      </cdr:nvCxnSpPr>
      <cdr:spPr>
        <a:xfrm xmlns:a="http://schemas.openxmlformats.org/drawingml/2006/main" flipH="1">
          <a:off x="1917656" y="1295400"/>
          <a:ext cx="254044" cy="327023"/>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0.06247</cdr:x>
      <cdr:y>0.41866</cdr:y>
    </cdr:from>
    <cdr:to>
      <cdr:x>0.16696</cdr:x>
      <cdr:y>0.50588</cdr:y>
    </cdr:to>
    <cdr:sp macro="" textlink="">
      <cdr:nvSpPr>
        <cdr:cNvPr id="11" name="TextBox 10">
          <a:extLst xmlns:a="http://schemas.openxmlformats.org/drawingml/2006/main">
            <a:ext uri="{FF2B5EF4-FFF2-40B4-BE49-F238E27FC236}">
              <a16:creationId xmlns:a16="http://schemas.microsoft.com/office/drawing/2014/main" id="{2BB6FB99-ECD1-EAC2-ABFE-2C0971D2B206}"/>
            </a:ext>
          </a:extLst>
        </cdr:cNvPr>
        <cdr:cNvSpPr txBox="1"/>
      </cdr:nvSpPr>
      <cdr:spPr>
        <a:xfrm xmlns:a="http://schemas.openxmlformats.org/drawingml/2006/main">
          <a:off x="552418" y="1600213"/>
          <a:ext cx="923927" cy="3333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a:solidFill>
                <a:srgbClr val="00B0F0"/>
              </a:solidFill>
              <a:latin typeface="Arial" panose="020B0604020202020204" pitchFamily="34" charset="0"/>
              <a:cs typeface="Arial" panose="020B0604020202020204" pitchFamily="34" charset="0"/>
            </a:rPr>
            <a:t>Monthly</a:t>
          </a:r>
        </a:p>
      </cdr:txBody>
    </cdr:sp>
  </cdr:relSizeAnchor>
  <cdr:relSizeAnchor xmlns:cdr="http://schemas.openxmlformats.org/drawingml/2006/chartDrawing">
    <cdr:from>
      <cdr:x>0.19533</cdr:x>
      <cdr:y>0.27993</cdr:y>
    </cdr:from>
    <cdr:to>
      <cdr:x>0.29982</cdr:x>
      <cdr:y>0.36715</cdr:y>
    </cdr:to>
    <cdr:sp macro="" textlink="">
      <cdr:nvSpPr>
        <cdr:cNvPr id="12" name="TextBox 1">
          <a:extLst xmlns:a="http://schemas.openxmlformats.org/drawingml/2006/main">
            <a:ext uri="{FF2B5EF4-FFF2-40B4-BE49-F238E27FC236}">
              <a16:creationId xmlns:a16="http://schemas.microsoft.com/office/drawing/2014/main" id="{28A8AF4F-4A84-D97F-2336-9C263A3BB6D7}"/>
            </a:ext>
          </a:extLst>
        </cdr:cNvPr>
        <cdr:cNvSpPr txBox="1"/>
      </cdr:nvSpPr>
      <cdr:spPr>
        <a:xfrm xmlns:a="http://schemas.openxmlformats.org/drawingml/2006/main">
          <a:off x="1727185" y="1069964"/>
          <a:ext cx="923927" cy="3333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solidFill>
                <a:schemeClr val="tx2">
                  <a:lumMod val="75000"/>
                </a:schemeClr>
              </a:solidFill>
              <a:latin typeface="Arial" panose="020B0604020202020204" pitchFamily="34" charset="0"/>
              <a:cs typeface="Arial" panose="020B0604020202020204" pitchFamily="34" charset="0"/>
            </a:rPr>
            <a:t>12/12</a:t>
          </a:r>
        </a:p>
      </cdr:txBody>
    </cdr:sp>
  </cdr:relSizeAnchor>
</c:userShapes>
</file>

<file path=ppt/drawings/drawing5.xml><?xml version="1.0" encoding="utf-8"?>
<c:userShapes xmlns:c="http://schemas.openxmlformats.org/drawingml/2006/chart">
  <cdr:relSizeAnchor xmlns:cdr="http://schemas.openxmlformats.org/drawingml/2006/chartDrawing">
    <cdr:from>
      <cdr:x>0.62713</cdr:x>
      <cdr:y>0.29412</cdr:y>
    </cdr:from>
    <cdr:to>
      <cdr:x>0.82589</cdr:x>
      <cdr:y>0.46814</cdr:y>
    </cdr:to>
    <cdr:sp macro="" textlink="">
      <cdr:nvSpPr>
        <cdr:cNvPr id="3" name="TextBox 2">
          <a:extLst xmlns:a="http://schemas.openxmlformats.org/drawingml/2006/main">
            <a:ext uri="{FF2B5EF4-FFF2-40B4-BE49-F238E27FC236}">
              <a16:creationId xmlns:a16="http://schemas.microsoft.com/office/drawing/2014/main" id="{C8E9B224-FF66-444A-A16D-17A3F09F35C1}"/>
            </a:ext>
          </a:extLst>
        </cdr:cNvPr>
        <cdr:cNvSpPr txBox="1"/>
      </cdr:nvSpPr>
      <cdr:spPr>
        <a:xfrm xmlns:a="http://schemas.openxmlformats.org/drawingml/2006/main">
          <a:off x="5619750" y="1143000"/>
          <a:ext cx="1781175"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0.07017</cdr:x>
      <cdr:y>0.26332</cdr:y>
    </cdr:from>
    <cdr:to>
      <cdr:x>0.15093</cdr:x>
      <cdr:y>0.4492</cdr:y>
    </cdr:to>
    <cdr:sp macro="" textlink="">
      <cdr:nvSpPr>
        <cdr:cNvPr id="5" name="Oval 4">
          <a:extLst xmlns:a="http://schemas.openxmlformats.org/drawingml/2006/main">
            <a:ext uri="{FF2B5EF4-FFF2-40B4-BE49-F238E27FC236}">
              <a16:creationId xmlns:a16="http://schemas.microsoft.com/office/drawing/2014/main" id="{DB55C810-F1C3-4B25-9EB8-63030B85A2C2}"/>
            </a:ext>
          </a:extLst>
        </cdr:cNvPr>
        <cdr:cNvSpPr/>
      </cdr:nvSpPr>
      <cdr:spPr>
        <a:xfrm xmlns:a="http://schemas.openxmlformats.org/drawingml/2006/main">
          <a:off x="628844" y="1023299"/>
          <a:ext cx="723660" cy="722367"/>
        </a:xfrm>
        <a:prstGeom xmlns:a="http://schemas.openxmlformats.org/drawingml/2006/main" prst="ellipse">
          <a:avLst/>
        </a:prstGeom>
        <a:noFill xmlns:a="http://schemas.openxmlformats.org/drawingml/2006/main"/>
        <a:ln xmlns:a="http://schemas.openxmlformats.org/drawingml/2006/main" w="31750">
          <a:solidFill>
            <a:schemeClr val="accent1">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cdr:txBody>
    </cdr:sp>
  </cdr:relSizeAnchor>
  <cdr:relSizeAnchor xmlns:cdr="http://schemas.openxmlformats.org/drawingml/2006/chartDrawing">
    <cdr:from>
      <cdr:x>0.28382</cdr:x>
      <cdr:y>0.38587</cdr:y>
    </cdr:from>
    <cdr:to>
      <cdr:x>0.36458</cdr:x>
      <cdr:y>0.57175</cdr:y>
    </cdr:to>
    <cdr:sp macro="" textlink="">
      <cdr:nvSpPr>
        <cdr:cNvPr id="6" name="Oval 5">
          <a:extLst xmlns:a="http://schemas.openxmlformats.org/drawingml/2006/main">
            <a:ext uri="{FF2B5EF4-FFF2-40B4-BE49-F238E27FC236}">
              <a16:creationId xmlns:a16="http://schemas.microsoft.com/office/drawing/2014/main" id="{DB55C810-F1C3-4B25-9EB8-63030B85A2C2}"/>
            </a:ext>
          </a:extLst>
        </cdr:cNvPr>
        <cdr:cNvSpPr/>
      </cdr:nvSpPr>
      <cdr:spPr>
        <a:xfrm xmlns:a="http://schemas.openxmlformats.org/drawingml/2006/main">
          <a:off x="2543369" y="1499549"/>
          <a:ext cx="723660" cy="722367"/>
        </a:xfrm>
        <a:prstGeom xmlns:a="http://schemas.openxmlformats.org/drawingml/2006/main" prst="ellipse">
          <a:avLst/>
        </a:prstGeom>
        <a:noFill xmlns:a="http://schemas.openxmlformats.org/drawingml/2006/main"/>
        <a:ln xmlns:a="http://schemas.openxmlformats.org/drawingml/2006/main" w="31750">
          <a:solidFill>
            <a:schemeClr val="accent1">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0.31993</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2828924" cy="495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Manufacturing (2017=100)</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0.7045</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229350" y="0"/>
          <a:ext cx="2612898" cy="495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00B0F0"/>
              </a:solidFill>
              <a:latin typeface="Arial" panose="020B0604020202020204" pitchFamily="34" charset="0"/>
              <a:cs typeface="Arial" panose="020B0604020202020204" pitchFamily="34" charset="0"/>
            </a:rPr>
            <a:t>Bond</a:t>
          </a:r>
          <a:r>
            <a:rPr lang="en-US" sz="1200" b="1" baseline="0">
              <a:solidFill>
                <a:srgbClr val="00B0F0"/>
              </a:solidFill>
              <a:latin typeface="Arial" panose="020B0604020202020204" pitchFamily="34" charset="0"/>
              <a:cs typeface="Arial" panose="020B0604020202020204" pitchFamily="34" charset="0"/>
            </a:rPr>
            <a:t> Yields (Percent) , Inverted</a:t>
          </a:r>
          <a:endParaRPr lang="en-US" sz="1200" b="1">
            <a:solidFill>
              <a:srgbClr val="00B0F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0.21328</cdr:x>
      <cdr:y>0.35885</cdr:y>
    </cdr:from>
    <cdr:to>
      <cdr:x>0.23052</cdr:x>
      <cdr:y>0.44358</cdr:y>
    </cdr:to>
    <cdr:cxnSp macro="">
      <cdr:nvCxnSpPr>
        <cdr:cNvPr id="8" name="Straight Arrow Connector 7">
          <a:extLst xmlns:a="http://schemas.openxmlformats.org/drawingml/2006/main">
            <a:ext uri="{FF2B5EF4-FFF2-40B4-BE49-F238E27FC236}">
              <a16:creationId xmlns:a16="http://schemas.microsoft.com/office/drawing/2014/main" id="{0A11E79F-1969-8763-1609-ADA00263FBB0}"/>
            </a:ext>
          </a:extLst>
        </cdr:cNvPr>
        <cdr:cNvCxnSpPr/>
      </cdr:nvCxnSpPr>
      <cdr:spPr>
        <a:xfrm xmlns:a="http://schemas.openxmlformats.org/drawingml/2006/main">
          <a:off x="1885908" y="1371581"/>
          <a:ext cx="152441" cy="323854"/>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0.16158</cdr:x>
      <cdr:y>0.28659</cdr:y>
    </cdr:from>
    <cdr:to>
      <cdr:x>0.25638</cdr:x>
      <cdr:y>0.35138</cdr:y>
    </cdr:to>
    <cdr:sp macro="" textlink="">
      <cdr:nvSpPr>
        <cdr:cNvPr id="9" name="TextBox 8">
          <a:extLst xmlns:a="http://schemas.openxmlformats.org/drawingml/2006/main">
            <a:ext uri="{FF2B5EF4-FFF2-40B4-BE49-F238E27FC236}">
              <a16:creationId xmlns:a16="http://schemas.microsoft.com/office/drawing/2014/main" id="{CF9C749E-A3C0-03D4-6337-0230BE75A5CD}"/>
            </a:ext>
          </a:extLst>
        </cdr:cNvPr>
        <cdr:cNvSpPr txBox="1"/>
      </cdr:nvSpPr>
      <cdr:spPr>
        <a:xfrm xmlns:a="http://schemas.openxmlformats.org/drawingml/2006/main">
          <a:off x="1428751" y="1095389"/>
          <a:ext cx="838184" cy="247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a:solidFill>
                <a:schemeClr val="tx2">
                  <a:lumMod val="75000"/>
                </a:schemeClr>
              </a:solidFill>
              <a:latin typeface="Arial" panose="020B0604020202020204" pitchFamily="34" charset="0"/>
              <a:cs typeface="Arial" panose="020B0604020202020204" pitchFamily="34" charset="0"/>
            </a:rPr>
            <a:t>12MMA</a:t>
          </a:r>
        </a:p>
      </cdr:txBody>
    </cdr:sp>
  </cdr:relSizeAnchor>
  <cdr:relSizeAnchor xmlns:cdr="http://schemas.openxmlformats.org/drawingml/2006/chartDrawing">
    <cdr:from>
      <cdr:x>0.4125</cdr:x>
      <cdr:y>0.34473</cdr:y>
    </cdr:from>
    <cdr:to>
      <cdr:x>0.43749</cdr:x>
      <cdr:y>0.44341</cdr:y>
    </cdr:to>
    <cdr:cxnSp macro="">
      <cdr:nvCxnSpPr>
        <cdr:cNvPr id="6" name="Straight Arrow Connector 5">
          <a:extLst xmlns:a="http://schemas.openxmlformats.org/drawingml/2006/main">
            <a:ext uri="{FF2B5EF4-FFF2-40B4-BE49-F238E27FC236}">
              <a16:creationId xmlns:a16="http://schemas.microsoft.com/office/drawing/2014/main" id="{7F948606-675C-4702-B73E-A57A3AA9D5C7}"/>
            </a:ext>
          </a:extLst>
        </cdr:cNvPr>
        <cdr:cNvCxnSpPr/>
      </cdr:nvCxnSpPr>
      <cdr:spPr>
        <a:xfrm xmlns:a="http://schemas.openxmlformats.org/drawingml/2006/main" flipH="1">
          <a:off x="3647453" y="1317642"/>
          <a:ext cx="220967" cy="377174"/>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0.39893</cdr:x>
      <cdr:y>0.27495</cdr:y>
    </cdr:from>
    <cdr:to>
      <cdr:x>0.49006</cdr:x>
      <cdr:y>0.34522</cdr:y>
    </cdr:to>
    <cdr:sp macro="" textlink="">
      <cdr:nvSpPr>
        <cdr:cNvPr id="7" name="TextBox 2">
          <a:extLst xmlns:a="http://schemas.openxmlformats.org/drawingml/2006/main">
            <a:ext uri="{FF2B5EF4-FFF2-40B4-BE49-F238E27FC236}">
              <a16:creationId xmlns:a16="http://schemas.microsoft.com/office/drawing/2014/main" id="{DB0CD813-1E66-45EA-B3DF-73A498AD2FF1}"/>
            </a:ext>
          </a:extLst>
        </cdr:cNvPr>
        <cdr:cNvSpPr txBox="1"/>
      </cdr:nvSpPr>
      <cdr:spPr>
        <a:xfrm xmlns:a="http://schemas.openxmlformats.org/drawingml/2006/main">
          <a:off x="3527463" y="1050929"/>
          <a:ext cx="805794" cy="2685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0B0F0"/>
              </a:solidFill>
              <a:latin typeface="Arial" panose="020B0604020202020204" pitchFamily="34" charset="0"/>
              <a:cs typeface="Arial" panose="020B0604020202020204" pitchFamily="34" charset="0"/>
            </a:rPr>
            <a:t>3MMA</a:t>
          </a:r>
        </a:p>
      </cdr:txBody>
    </cdr:sp>
  </cdr:relSizeAnchor>
  <cdr:relSizeAnchor xmlns:cdr="http://schemas.openxmlformats.org/drawingml/2006/chartDrawing">
    <cdr:from>
      <cdr:x>0.53036</cdr:x>
      <cdr:y>0.73076</cdr:y>
    </cdr:from>
    <cdr:to>
      <cdr:x>0.66932</cdr:x>
      <cdr:y>0.90992</cdr:y>
    </cdr:to>
    <cdr:sp macro="" textlink="">
      <cdr:nvSpPr>
        <cdr:cNvPr id="10" name="Rectangle: Rounded Corners 9">
          <a:extLst xmlns:a="http://schemas.openxmlformats.org/drawingml/2006/main">
            <a:ext uri="{FF2B5EF4-FFF2-40B4-BE49-F238E27FC236}">
              <a16:creationId xmlns:a16="http://schemas.microsoft.com/office/drawing/2014/main" id="{BA0A8855-6B29-8F73-0EDB-B1BCA3FD96FE}"/>
            </a:ext>
          </a:extLst>
        </cdr:cNvPr>
        <cdr:cNvSpPr/>
      </cdr:nvSpPr>
      <cdr:spPr>
        <a:xfrm xmlns:a="http://schemas.openxmlformats.org/drawingml/2006/main">
          <a:off x="4689607" y="2793098"/>
          <a:ext cx="1228648" cy="684787"/>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white"/>
              </a:solidFill>
              <a:effectLst/>
              <a:uLnTx/>
              <a:uFillTx/>
              <a:latin typeface="Arial"/>
              <a:ea typeface="+mn-ea"/>
              <a:cs typeface="+mn-cs"/>
            </a:rPr>
            <a:t>Bond Yields Lead by 30 Months</a:t>
          </a:r>
        </a:p>
      </cdr:txBody>
    </cdr:sp>
  </cdr:relSizeAnchor>
</c:userShapes>
</file>

<file path=ppt/drawings/drawing7.xml><?xml version="1.0" encoding="utf-8"?>
<c:userShapes xmlns:c="http://schemas.openxmlformats.org/drawingml/2006/chart">
  <cdr:relSizeAnchor xmlns:cdr="http://schemas.openxmlformats.org/drawingml/2006/chartDrawing">
    <cdr:from>
      <cdr:x>0.62713</cdr:x>
      <cdr:y>0.29412</cdr:y>
    </cdr:from>
    <cdr:to>
      <cdr:x>0.82589</cdr:x>
      <cdr:y>0.46814</cdr:y>
    </cdr:to>
    <cdr:sp macro="" textlink="">
      <cdr:nvSpPr>
        <cdr:cNvPr id="3" name="TextBox 2">
          <a:extLst xmlns:a="http://schemas.openxmlformats.org/drawingml/2006/main">
            <a:ext uri="{FF2B5EF4-FFF2-40B4-BE49-F238E27FC236}">
              <a16:creationId xmlns:a16="http://schemas.microsoft.com/office/drawing/2014/main" id="{C8E9B224-FF66-444A-A16D-17A3F09F35C1}"/>
            </a:ext>
          </a:extLst>
        </cdr:cNvPr>
        <cdr:cNvSpPr txBox="1"/>
      </cdr:nvSpPr>
      <cdr:spPr>
        <a:xfrm xmlns:a="http://schemas.openxmlformats.org/drawingml/2006/main">
          <a:off x="5619750" y="1143000"/>
          <a:ext cx="1781175"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1.11593E-7</cdr:x>
      <cdr:y>0</cdr:y>
    </cdr:from>
    <cdr:to>
      <cdr:x>0.16156</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1" y="0"/>
          <a:ext cx="14478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a:solidFill>
                <a:schemeClr val="bg1">
                  <a:lumMod val="65000"/>
                </a:schemeClr>
              </a:solidFill>
              <a:effectLst/>
              <a:latin typeface="Arial" panose="020B0604020202020204" pitchFamily="34" charset="0"/>
              <a:ea typeface="+mn-ea"/>
              <a:cs typeface="Arial" panose="020B0604020202020204" pitchFamily="34" charset="0"/>
            </a:rPr>
            <a:t>R-O-C</a:t>
          </a:r>
          <a:endParaRPr lang="en-US" sz="1200">
            <a:solidFill>
              <a:schemeClr val="bg1">
                <a:lumMod val="65000"/>
              </a:schemeClr>
            </a:solidFill>
            <a:effectLst/>
            <a:latin typeface="Arial" panose="020B0604020202020204" pitchFamily="34" charset="0"/>
            <a:cs typeface="Arial" panose="020B0604020202020204" pitchFamily="34" charset="0"/>
          </a:endParaRPr>
        </a:p>
        <a:p xmlns:a="http://schemas.openxmlformats.org/drawingml/2006/main">
          <a:endParaRPr lang="en-US" sz="1100"/>
        </a:p>
      </cdr:txBody>
    </cdr:sp>
  </cdr:relSizeAnchor>
  <cdr:relSizeAnchor xmlns:cdr="http://schemas.openxmlformats.org/drawingml/2006/chartDrawing">
    <cdr:from>
      <cdr:x>0.92666</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B8A172B6-9786-4A1F-9833-068ED0423437}"/>
            </a:ext>
          </a:extLst>
        </cdr:cNvPr>
        <cdr:cNvSpPr txBox="1"/>
      </cdr:nvSpPr>
      <cdr:spPr>
        <a:xfrm xmlns:a="http://schemas.openxmlformats.org/drawingml/2006/main">
          <a:off x="8303895" y="0"/>
          <a:ext cx="6572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a:solidFill>
                <a:schemeClr val="bg1">
                  <a:lumMod val="65000"/>
                </a:schemeClr>
              </a:solidFill>
              <a:latin typeface="Arial" panose="020B0604020202020204" pitchFamily="34" charset="0"/>
              <a:cs typeface="Arial" panose="020B0604020202020204" pitchFamily="34" charset="0"/>
            </a:rPr>
            <a:t>MMA</a:t>
          </a:r>
          <a:endParaRPr lang="en-US" sz="1100" b="1">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0.12603</cdr:x>
      <cdr:y>0.24422</cdr:y>
    </cdr:from>
    <cdr:to>
      <cdr:x>0.13938</cdr:x>
      <cdr:y>0.31545</cdr:y>
    </cdr:to>
    <cdr:cxnSp macro="">
      <cdr:nvCxnSpPr>
        <cdr:cNvPr id="8" name="Straight Arrow Connector 7">
          <a:extLst xmlns:a="http://schemas.openxmlformats.org/drawingml/2006/main">
            <a:ext uri="{FF2B5EF4-FFF2-40B4-BE49-F238E27FC236}">
              <a16:creationId xmlns:a16="http://schemas.microsoft.com/office/drawing/2014/main" id="{F7AF8DD8-CE62-4147-8CC2-58C849025549}"/>
            </a:ext>
          </a:extLst>
        </cdr:cNvPr>
        <cdr:cNvCxnSpPr/>
      </cdr:nvCxnSpPr>
      <cdr:spPr>
        <a:xfrm xmlns:a="http://schemas.openxmlformats.org/drawingml/2006/main">
          <a:off x="1114388" y="933448"/>
          <a:ext cx="118044" cy="27225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0.24498</cdr:x>
      <cdr:y>0.21182</cdr:y>
    </cdr:from>
    <cdr:to>
      <cdr:x>0.26284</cdr:x>
      <cdr:y>0.30342</cdr:y>
    </cdr:to>
    <cdr:cxnSp macro="">
      <cdr:nvCxnSpPr>
        <cdr:cNvPr id="10" name="Straight Arrow Connector 9">
          <a:extLst xmlns:a="http://schemas.openxmlformats.org/drawingml/2006/main">
            <a:ext uri="{FF2B5EF4-FFF2-40B4-BE49-F238E27FC236}">
              <a16:creationId xmlns:a16="http://schemas.microsoft.com/office/drawing/2014/main" id="{D87709B5-B231-4C9D-A1FA-5BF60C6A8795}"/>
            </a:ext>
          </a:extLst>
        </cdr:cNvPr>
        <cdr:cNvCxnSpPr/>
      </cdr:nvCxnSpPr>
      <cdr:spPr>
        <a:xfrm xmlns:a="http://schemas.openxmlformats.org/drawingml/2006/main" flipH="1">
          <a:off x="2166155" y="809616"/>
          <a:ext cx="157923" cy="35011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0.28554</cdr:x>
      <cdr:y>0.59309</cdr:y>
    </cdr:from>
    <cdr:to>
      <cdr:x>0.30162</cdr:x>
      <cdr:y>0.67035</cdr:y>
    </cdr:to>
    <cdr:cxnSp macro="">
      <cdr:nvCxnSpPr>
        <cdr:cNvPr id="13" name="Straight Arrow Connector 12">
          <a:extLst xmlns:a="http://schemas.openxmlformats.org/drawingml/2006/main">
            <a:ext uri="{FF2B5EF4-FFF2-40B4-BE49-F238E27FC236}">
              <a16:creationId xmlns:a16="http://schemas.microsoft.com/office/drawing/2014/main" id="{B5CD836D-7934-4476-B5F9-A3714C08FFE1}"/>
            </a:ext>
          </a:extLst>
        </cdr:cNvPr>
        <cdr:cNvCxnSpPr/>
      </cdr:nvCxnSpPr>
      <cdr:spPr>
        <a:xfrm xmlns:a="http://schemas.openxmlformats.org/drawingml/2006/main">
          <a:off x="2524817" y="2266912"/>
          <a:ext cx="142183" cy="29530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0.36004</cdr:x>
      <cdr:y>0.7177</cdr:y>
    </cdr:from>
    <cdr:to>
      <cdr:x>0.38995</cdr:x>
      <cdr:y>0.80761</cdr:y>
    </cdr:to>
    <cdr:cxnSp macro="">
      <cdr:nvCxnSpPr>
        <cdr:cNvPr id="15" name="Straight Arrow Connector 14">
          <a:extLst xmlns:a="http://schemas.openxmlformats.org/drawingml/2006/main">
            <a:ext uri="{FF2B5EF4-FFF2-40B4-BE49-F238E27FC236}">
              <a16:creationId xmlns:a16="http://schemas.microsoft.com/office/drawing/2014/main" id="{5E6C45AC-5BE8-4621-B809-1CDDA52BE530}"/>
            </a:ext>
          </a:extLst>
        </cdr:cNvPr>
        <cdr:cNvCxnSpPr/>
      </cdr:nvCxnSpPr>
      <cdr:spPr>
        <a:xfrm xmlns:a="http://schemas.openxmlformats.org/drawingml/2006/main" flipH="1">
          <a:off x="3183574" y="2743195"/>
          <a:ext cx="264472" cy="34365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0.22755</cdr:x>
      <cdr:y>0.14609</cdr:y>
    </cdr:from>
    <cdr:to>
      <cdr:x>0.31789</cdr:x>
      <cdr:y>0.22943</cdr:y>
    </cdr:to>
    <cdr:sp macro="" textlink="">
      <cdr:nvSpPr>
        <cdr:cNvPr id="17" name="TextBox 16">
          <a:extLst xmlns:a="http://schemas.openxmlformats.org/drawingml/2006/main">
            <a:ext uri="{FF2B5EF4-FFF2-40B4-BE49-F238E27FC236}">
              <a16:creationId xmlns:a16="http://schemas.microsoft.com/office/drawing/2014/main" id="{E9ADF8D2-BF74-4540-BA3C-FA7693893E7F}"/>
            </a:ext>
          </a:extLst>
        </cdr:cNvPr>
        <cdr:cNvSpPr txBox="1"/>
      </cdr:nvSpPr>
      <cdr:spPr>
        <a:xfrm xmlns:a="http://schemas.openxmlformats.org/drawingml/2006/main">
          <a:off x="2012035" y="558384"/>
          <a:ext cx="798809" cy="3185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rgbClr val="08A685"/>
              </a:solidFill>
              <a:latin typeface="Arial" panose="020B0604020202020204" pitchFamily="34" charset="0"/>
              <a:cs typeface="Arial" panose="020B0604020202020204" pitchFamily="34" charset="0"/>
            </a:rPr>
            <a:t>12/12</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0.35457</cdr:x>
      <cdr:y>0.65342</cdr:y>
    </cdr:from>
    <cdr:to>
      <cdr:x>0.45566</cdr:x>
      <cdr:y>0.72268</cdr:y>
    </cdr:to>
    <cdr:sp macro="" textlink="">
      <cdr:nvSpPr>
        <cdr:cNvPr id="18" name="TextBox 1">
          <a:extLst xmlns:a="http://schemas.openxmlformats.org/drawingml/2006/main">
            <a:ext uri="{FF2B5EF4-FFF2-40B4-BE49-F238E27FC236}">
              <a16:creationId xmlns:a16="http://schemas.microsoft.com/office/drawing/2014/main" id="{28099482-8E5A-44DE-91F7-F52F46D31373}"/>
            </a:ext>
          </a:extLst>
        </cdr:cNvPr>
        <cdr:cNvSpPr txBox="1"/>
      </cdr:nvSpPr>
      <cdr:spPr>
        <a:xfrm xmlns:a="http://schemas.openxmlformats.org/drawingml/2006/main">
          <a:off x="3135207" y="2497505"/>
          <a:ext cx="893863" cy="2647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08A685"/>
              </a:solidFill>
              <a:latin typeface="Arial" panose="020B0604020202020204" pitchFamily="34" charset="0"/>
              <a:cs typeface="Arial" panose="020B0604020202020204" pitchFamily="34" charset="0"/>
            </a:rPr>
            <a:t>12MMA</a:t>
          </a:r>
          <a:endParaRPr lang="en-US" sz="1100" b="1">
            <a:solidFill>
              <a:srgbClr val="08A68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0.24227</cdr:x>
      <cdr:y>0.51794</cdr:y>
    </cdr:from>
    <cdr:to>
      <cdr:x>0.33262</cdr:x>
      <cdr:y>0.60127</cdr:y>
    </cdr:to>
    <cdr:sp macro="" textlink="">
      <cdr:nvSpPr>
        <cdr:cNvPr id="19" name="TextBox 1">
          <a:extLst xmlns:a="http://schemas.openxmlformats.org/drawingml/2006/main">
            <a:ext uri="{FF2B5EF4-FFF2-40B4-BE49-F238E27FC236}">
              <a16:creationId xmlns:a16="http://schemas.microsoft.com/office/drawing/2014/main" id="{33B6FB63-BBB3-4AA2-9634-5DAFCF04337C}"/>
            </a:ext>
          </a:extLst>
        </cdr:cNvPr>
        <cdr:cNvSpPr txBox="1"/>
      </cdr:nvSpPr>
      <cdr:spPr>
        <a:xfrm xmlns:a="http://schemas.openxmlformats.org/drawingml/2006/main">
          <a:off x="2142213" y="1979674"/>
          <a:ext cx="798897" cy="3185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3MMA</a:t>
          </a:r>
          <a:endParaRPr lang="en-US" sz="1100" b="1">
            <a:solidFill>
              <a:srgbClr val="5F5F5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0.10019</cdr:x>
      <cdr:y>0.17598</cdr:y>
    </cdr:from>
    <cdr:to>
      <cdr:x>0.16805</cdr:x>
      <cdr:y>0.26664</cdr:y>
    </cdr:to>
    <cdr:sp macro="" textlink="">
      <cdr:nvSpPr>
        <cdr:cNvPr id="20" name="TextBox 1">
          <a:extLst xmlns:a="http://schemas.openxmlformats.org/drawingml/2006/main">
            <a:ext uri="{FF2B5EF4-FFF2-40B4-BE49-F238E27FC236}">
              <a16:creationId xmlns:a16="http://schemas.microsoft.com/office/drawing/2014/main" id="{D13A80EA-5D11-4BD6-9F42-973E54FBF803}"/>
            </a:ext>
          </a:extLst>
        </cdr:cNvPr>
        <cdr:cNvSpPr txBox="1"/>
      </cdr:nvSpPr>
      <cdr:spPr>
        <a:xfrm xmlns:a="http://schemas.openxmlformats.org/drawingml/2006/main">
          <a:off x="885884" y="672630"/>
          <a:ext cx="600035" cy="3465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rgbClr val="5F5F5F"/>
              </a:solidFill>
              <a:latin typeface="Arial" panose="020B0604020202020204" pitchFamily="34" charset="0"/>
              <a:cs typeface="Arial" panose="020B0604020202020204" pitchFamily="34" charset="0"/>
            </a:rPr>
            <a:t>3/12</a:t>
          </a:r>
          <a:endParaRPr lang="en-US" sz="1100" b="1">
            <a:solidFill>
              <a:srgbClr val="5F5F5F"/>
            </a:solidFill>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0.60268</cdr:x>
      <cdr:y>0.26961</cdr:y>
    </cdr:from>
    <cdr:to>
      <cdr:x>0.75999</cdr:x>
      <cdr:y>0.39706</cdr:y>
    </cdr:to>
    <cdr:sp macro="" textlink="">
      <cdr:nvSpPr>
        <cdr:cNvPr id="4" name="TextBox 3">
          <a:extLst xmlns:a="http://schemas.openxmlformats.org/drawingml/2006/main">
            <a:ext uri="{FF2B5EF4-FFF2-40B4-BE49-F238E27FC236}">
              <a16:creationId xmlns:a16="http://schemas.microsoft.com/office/drawing/2014/main" id="{56772DC7-ED38-417F-981D-0129A924A6A3}"/>
            </a:ext>
          </a:extLst>
        </cdr:cNvPr>
        <cdr:cNvSpPr txBox="1"/>
      </cdr:nvSpPr>
      <cdr:spPr>
        <a:xfrm xmlns:a="http://schemas.openxmlformats.org/drawingml/2006/main">
          <a:off x="5400675" y="1047750"/>
          <a:ext cx="14097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0.22406</cdr:x>
      <cdr:y>0.12959</cdr:y>
    </cdr:to>
    <cdr:sp macro="" textlink="">
      <cdr:nvSpPr>
        <cdr:cNvPr id="3" name="TextBox 2">
          <a:extLst xmlns:a="http://schemas.openxmlformats.org/drawingml/2006/main">
            <a:ext uri="{FF2B5EF4-FFF2-40B4-BE49-F238E27FC236}">
              <a16:creationId xmlns:a16="http://schemas.microsoft.com/office/drawing/2014/main" id="{9710FA53-52C7-4232-94AE-774FC890F6A4}"/>
            </a:ext>
          </a:extLst>
        </cdr:cNvPr>
        <cdr:cNvSpPr txBox="1"/>
      </cdr:nvSpPr>
      <cdr:spPr>
        <a:xfrm xmlns:a="http://schemas.openxmlformats.org/drawingml/2006/main">
          <a:off x="0" y="0"/>
          <a:ext cx="19812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baseline="0">
              <a:solidFill>
                <a:schemeClr val="tx2">
                  <a:lumMod val="75000"/>
                </a:schemeClr>
              </a:solidFill>
              <a:latin typeface="Arial" panose="020B0604020202020204" pitchFamily="34" charset="0"/>
              <a:cs typeface="Arial" panose="020B0604020202020204" pitchFamily="34" charset="0"/>
            </a:rPr>
            <a:t>US IP </a:t>
          </a:r>
          <a:endParaRPr lang="en-US" sz="1200" b="1">
            <a:solidFill>
              <a:schemeClr val="accent2">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0.73789</cdr:x>
      <cdr:y>0</cdr:y>
    </cdr:from>
    <cdr:to>
      <cdr:x>1</cdr:x>
      <cdr:y>0.12959</cdr:y>
    </cdr:to>
    <cdr:sp macro="" textlink="">
      <cdr:nvSpPr>
        <cdr:cNvPr id="5" name="TextBox 1">
          <a:extLst xmlns:a="http://schemas.openxmlformats.org/drawingml/2006/main">
            <a:ext uri="{FF2B5EF4-FFF2-40B4-BE49-F238E27FC236}">
              <a16:creationId xmlns:a16="http://schemas.microsoft.com/office/drawing/2014/main" id="{7BA40140-B8AE-4CEF-BD76-2E82E5F280EE}"/>
            </a:ext>
          </a:extLst>
        </cdr:cNvPr>
        <cdr:cNvSpPr txBox="1"/>
      </cdr:nvSpPr>
      <cdr:spPr>
        <a:xfrm xmlns:a="http://schemas.openxmlformats.org/drawingml/2006/main">
          <a:off x="6524625" y="0"/>
          <a:ext cx="2317623" cy="495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a:solidFill>
                <a:srgbClr val="33CCCC"/>
              </a:solidFill>
              <a:latin typeface="Arial" panose="020B0604020202020204" pitchFamily="34" charset="0"/>
              <a:cs typeface="Arial" panose="020B0604020202020204" pitchFamily="34" charset="0"/>
            </a:rPr>
            <a:t>PMI</a:t>
          </a:r>
        </a:p>
      </cdr:txBody>
    </cdr:sp>
  </cdr:relSizeAnchor>
  <cdr:relSizeAnchor xmlns:cdr="http://schemas.openxmlformats.org/drawingml/2006/chartDrawing">
    <cdr:from>
      <cdr:x>0.79391</cdr:x>
      <cdr:y>0.77253</cdr:y>
    </cdr:from>
    <cdr:to>
      <cdr:x>0.94646</cdr:x>
      <cdr:y>0.89889</cdr:y>
    </cdr:to>
    <cdr:sp macro="" textlink="">
      <cdr:nvSpPr>
        <cdr:cNvPr id="6" name="Rectangle: Rounded Corners 5">
          <a:extLst xmlns:a="http://schemas.openxmlformats.org/drawingml/2006/main">
            <a:ext uri="{FF2B5EF4-FFF2-40B4-BE49-F238E27FC236}">
              <a16:creationId xmlns:a16="http://schemas.microsoft.com/office/drawing/2014/main" id="{A2F2EFA4-919F-4F8E-8239-0627C46831AC}"/>
            </a:ext>
          </a:extLst>
        </cdr:cNvPr>
        <cdr:cNvSpPr/>
      </cdr:nvSpPr>
      <cdr:spPr>
        <a:xfrm xmlns:a="http://schemas.openxmlformats.org/drawingml/2006/main">
          <a:off x="7019924" y="2952750"/>
          <a:ext cx="1348909" cy="482980"/>
        </a:xfrm>
        <a:prstGeom xmlns:a="http://schemas.openxmlformats.org/drawingml/2006/main" prst="roundRect">
          <a:avLst/>
        </a:prstGeom>
        <a:solidFill xmlns:a="http://schemas.openxmlformats.org/drawingml/2006/main">
          <a:srgbClr val="09A68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white"/>
              </a:solidFill>
              <a:effectLst/>
              <a:uLnTx/>
              <a:uFillTx/>
              <a:latin typeface="Arial"/>
              <a:ea typeface="+mn-ea"/>
              <a:cs typeface="+mn-cs"/>
            </a:rPr>
            <a:t>PMI Leads by 12 Months</a:t>
          </a:r>
        </a:p>
      </cdr:txBody>
    </cdr:sp>
  </cdr:relSizeAnchor>
  <cdr:relSizeAnchor xmlns:cdr="http://schemas.openxmlformats.org/drawingml/2006/chartDrawing">
    <cdr:from>
      <cdr:x>0.12274</cdr:x>
      <cdr:y>0.2488</cdr:y>
    </cdr:from>
    <cdr:to>
      <cdr:x>0.16583</cdr:x>
      <cdr:y>0.31858</cdr:y>
    </cdr:to>
    <cdr:cxnSp macro="">
      <cdr:nvCxnSpPr>
        <cdr:cNvPr id="8" name="Straight Arrow Connector 7">
          <a:extLst xmlns:a="http://schemas.openxmlformats.org/drawingml/2006/main">
            <a:ext uri="{FF2B5EF4-FFF2-40B4-BE49-F238E27FC236}">
              <a16:creationId xmlns:a16="http://schemas.microsoft.com/office/drawing/2014/main" id="{FBA7690F-4A98-11A7-AE38-29CE3DD69DC8}"/>
            </a:ext>
          </a:extLst>
        </cdr:cNvPr>
        <cdr:cNvCxnSpPr/>
      </cdr:nvCxnSpPr>
      <cdr:spPr>
        <a:xfrm xmlns:a="http://schemas.openxmlformats.org/drawingml/2006/main">
          <a:off x="1085353" y="966880"/>
          <a:ext cx="381018" cy="271179"/>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0.30073</cdr:x>
      <cdr:y>0.35539</cdr:y>
    </cdr:from>
    <cdr:to>
      <cdr:x>0.33161</cdr:x>
      <cdr:y>0.42849</cdr:y>
    </cdr:to>
    <cdr:cxnSp macro="">
      <cdr:nvCxnSpPr>
        <cdr:cNvPr id="9" name="Straight Arrow Connector 8">
          <a:extLst xmlns:a="http://schemas.openxmlformats.org/drawingml/2006/main">
            <a:ext uri="{FF2B5EF4-FFF2-40B4-BE49-F238E27FC236}">
              <a16:creationId xmlns:a16="http://schemas.microsoft.com/office/drawing/2014/main" id="{85F15C37-0726-2427-4EDC-9DD23AD9298B}"/>
            </a:ext>
          </a:extLst>
        </cdr:cNvPr>
        <cdr:cNvCxnSpPr/>
      </cdr:nvCxnSpPr>
      <cdr:spPr>
        <a:xfrm xmlns:a="http://schemas.openxmlformats.org/drawingml/2006/main" flipH="1">
          <a:off x="2659162" y="1381125"/>
          <a:ext cx="273053" cy="284082"/>
        </a:xfrm>
        <a:prstGeom xmlns:a="http://schemas.openxmlformats.org/drawingml/2006/main" prst="straightConnector1">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0.05504</cdr:x>
      <cdr:y>0.16518</cdr:y>
    </cdr:from>
    <cdr:to>
      <cdr:x>0.16599</cdr:x>
      <cdr:y>0.25489</cdr:y>
    </cdr:to>
    <cdr:sp macro="" textlink="">
      <cdr:nvSpPr>
        <cdr:cNvPr id="12" name="TextBox 11">
          <a:extLst xmlns:a="http://schemas.openxmlformats.org/drawingml/2006/main">
            <a:ext uri="{FF2B5EF4-FFF2-40B4-BE49-F238E27FC236}">
              <a16:creationId xmlns:a16="http://schemas.microsoft.com/office/drawing/2014/main" id="{A61ED388-98DA-A836-5876-C703997E7D63}"/>
            </a:ext>
          </a:extLst>
        </cdr:cNvPr>
        <cdr:cNvSpPr txBox="1"/>
      </cdr:nvSpPr>
      <cdr:spPr>
        <a:xfrm xmlns:a="http://schemas.openxmlformats.org/drawingml/2006/main">
          <a:off x="486717" y="641930"/>
          <a:ext cx="981062" cy="348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rgbClr val="33CCCC"/>
              </a:solidFill>
              <a:latin typeface="Arial" panose="020B0604020202020204" pitchFamily="34" charset="0"/>
              <a:cs typeface="Arial" panose="020B0604020202020204" pitchFamily="34" charset="0"/>
            </a:rPr>
            <a:t>1/12</a:t>
          </a:r>
        </a:p>
      </cdr:txBody>
    </cdr:sp>
  </cdr:relSizeAnchor>
  <cdr:relSizeAnchor xmlns:cdr="http://schemas.openxmlformats.org/drawingml/2006/chartDrawing">
    <cdr:from>
      <cdr:x>0.27208</cdr:x>
      <cdr:y>0.27647</cdr:y>
    </cdr:from>
    <cdr:to>
      <cdr:x>0.38303</cdr:x>
      <cdr:y>0.35539</cdr:y>
    </cdr:to>
    <cdr:sp macro="" textlink="">
      <cdr:nvSpPr>
        <cdr:cNvPr id="13" name="TextBox 1">
          <a:extLst xmlns:a="http://schemas.openxmlformats.org/drawingml/2006/main">
            <a:ext uri="{FF2B5EF4-FFF2-40B4-BE49-F238E27FC236}">
              <a16:creationId xmlns:a16="http://schemas.microsoft.com/office/drawing/2014/main" id="{80BE3E9A-4C75-D522-0113-A18EC8586984}"/>
            </a:ext>
          </a:extLst>
        </cdr:cNvPr>
        <cdr:cNvSpPr txBox="1"/>
      </cdr:nvSpPr>
      <cdr:spPr>
        <a:xfrm xmlns:a="http://schemas.openxmlformats.org/drawingml/2006/main">
          <a:off x="2405818" y="1074426"/>
          <a:ext cx="981062" cy="3066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2">
                  <a:lumMod val="75000"/>
                </a:schemeClr>
              </a:solidFill>
              <a:latin typeface="Arial" panose="020B0604020202020204" pitchFamily="34" charset="0"/>
              <a:cs typeface="Arial" panose="020B0604020202020204" pitchFamily="34" charset="0"/>
            </a:rPr>
            <a:t>12/12</a:t>
          </a:r>
        </a:p>
      </cdr:txBody>
    </cdr:sp>
  </cdr:relSizeAnchor>
</c:userShapes>
</file>

<file path=ppt/drawings/drawing9.xml><?xml version="1.0" encoding="utf-8"?>
<c:userShapes xmlns:c="http://schemas.openxmlformats.org/drawingml/2006/chart">
  <cdr:relSizeAnchor xmlns:cdr="http://schemas.openxmlformats.org/drawingml/2006/chartDrawing">
    <cdr:from>
      <cdr:x>0.62713</cdr:x>
      <cdr:y>0.29412</cdr:y>
    </cdr:from>
    <cdr:to>
      <cdr:x>0.82589</cdr:x>
      <cdr:y>0.46814</cdr:y>
    </cdr:to>
    <cdr:sp macro="" textlink="">
      <cdr:nvSpPr>
        <cdr:cNvPr id="3" name="TextBox 2">
          <a:extLst xmlns:a="http://schemas.openxmlformats.org/drawingml/2006/main">
            <a:ext uri="{FF2B5EF4-FFF2-40B4-BE49-F238E27FC236}">
              <a16:creationId xmlns:a16="http://schemas.microsoft.com/office/drawing/2014/main" id="{C8E9B224-FF66-444A-A16D-17A3F09F35C1}"/>
            </a:ext>
          </a:extLst>
        </cdr:cNvPr>
        <cdr:cNvSpPr txBox="1"/>
      </cdr:nvSpPr>
      <cdr:spPr>
        <a:xfrm xmlns:a="http://schemas.openxmlformats.org/drawingml/2006/main">
          <a:off x="5619750" y="1143000"/>
          <a:ext cx="1781175"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0.19983</cdr:x>
      <cdr:y>0.1152</cdr:y>
    </cdr:to>
    <cdr:sp macro="" textlink="">
      <cdr:nvSpPr>
        <cdr:cNvPr id="5" name="TextBox 4">
          <a:extLst xmlns:a="http://schemas.openxmlformats.org/drawingml/2006/main">
            <a:ext uri="{FF2B5EF4-FFF2-40B4-BE49-F238E27FC236}">
              <a16:creationId xmlns:a16="http://schemas.microsoft.com/office/drawing/2014/main" id="{FD5C1634-E255-4D4E-A937-D34E705E856E}"/>
            </a:ext>
          </a:extLst>
        </cdr:cNvPr>
        <cdr:cNvSpPr txBox="1"/>
      </cdr:nvSpPr>
      <cdr:spPr>
        <a:xfrm xmlns:a="http://schemas.openxmlformats.org/drawingml/2006/main">
          <a:off x="0" y="0"/>
          <a:ext cx="1790699" cy="4476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183863"/>
              </a:solidFill>
              <a:effectLst/>
              <a:latin typeface="Arial" panose="020B0604020202020204" pitchFamily="34" charset="0"/>
              <a:cs typeface="Arial" panose="020B0604020202020204" pitchFamily="34" charset="0"/>
            </a:rPr>
            <a:t>US IP</a:t>
          </a:r>
          <a:endParaRPr lang="en-US" sz="1200" dirty="0">
            <a:solidFill>
              <a:srgbClr val="183863"/>
            </a:solidFill>
            <a:effectLst/>
            <a:latin typeface="Arial" panose="020B0604020202020204" pitchFamily="34" charset="0"/>
            <a:cs typeface="Arial" panose="020B0604020202020204" pitchFamily="34" charset="0"/>
          </a:endParaRPr>
        </a:p>
        <a:p xmlns:a="http://schemas.openxmlformats.org/drawingml/2006/main">
          <a:endParaRPr lang="en-US" sz="1100" dirty="0"/>
        </a:p>
      </cdr:txBody>
    </cdr:sp>
  </cdr:relSizeAnchor>
  <cdr:relSizeAnchor xmlns:cdr="http://schemas.openxmlformats.org/drawingml/2006/chartDrawing">
    <cdr:from>
      <cdr:x>0.7799</cdr:x>
      <cdr:y>0</cdr:y>
    </cdr:from>
    <cdr:to>
      <cdr:x>1</cdr:x>
      <cdr:y>0.07108</cdr:y>
    </cdr:to>
    <cdr:sp macro="" textlink="">
      <cdr:nvSpPr>
        <cdr:cNvPr id="6" name="TextBox 5">
          <a:extLst xmlns:a="http://schemas.openxmlformats.org/drawingml/2006/main">
            <a:ext uri="{FF2B5EF4-FFF2-40B4-BE49-F238E27FC236}">
              <a16:creationId xmlns:a16="http://schemas.microsoft.com/office/drawing/2014/main" id="{FDE5071E-0469-4732-869C-CB94E4EFFC14}"/>
            </a:ext>
          </a:extLst>
        </cdr:cNvPr>
        <cdr:cNvSpPr txBox="1"/>
      </cdr:nvSpPr>
      <cdr:spPr>
        <a:xfrm xmlns:a="http://schemas.openxmlformats.org/drawingml/2006/main">
          <a:off x="6896101" y="0"/>
          <a:ext cx="1946147" cy="2716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200" b="1" dirty="0">
              <a:solidFill>
                <a:srgbClr val="39B639"/>
              </a:solidFill>
              <a:latin typeface="Arial" panose="020B0604020202020204" pitchFamily="34" charset="0"/>
              <a:cs typeface="Arial" panose="020B0604020202020204" pitchFamily="34" charset="0"/>
            </a:rPr>
            <a:t>Lawn &amp; Garden</a:t>
          </a:r>
        </a:p>
        <a:p xmlns:a="http://schemas.openxmlformats.org/drawingml/2006/main">
          <a:pPr algn="r"/>
          <a:endParaRPr lang="en-US" sz="1200" b="1" dirty="0">
            <a:solidFill>
              <a:schemeClr val="accent6"/>
            </a:solidFill>
            <a:latin typeface="Arial" panose="020B0604020202020204" pitchFamily="34" charset="0"/>
            <a:cs typeface="Arial" panose="020B0604020202020204" pitchFamily="34" charset="0"/>
          </a:endParaRPr>
        </a:p>
        <a:p xmlns:a="http://schemas.openxmlformats.org/drawingml/2006/main">
          <a:pPr algn="r"/>
          <a:endParaRPr lang="en-US" sz="1200" b="1" dirty="0">
            <a:solidFill>
              <a:schemeClr val="accent6"/>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FD5ED-4421-4568-9A33-063117C4F7C9}"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B530E-5758-4C43-B23A-195967B2070B}" type="slidenum">
              <a:rPr lang="en-US" smtClean="0"/>
              <a:t>‹#›</a:t>
            </a:fld>
            <a:endParaRPr lang="en-US"/>
          </a:p>
        </p:txBody>
      </p:sp>
    </p:spTree>
    <p:extLst>
      <p:ext uri="{BB962C8B-B14F-4D97-AF65-F5344CB8AC3E}">
        <p14:creationId xmlns:p14="http://schemas.microsoft.com/office/powerpoint/2010/main" val="4019030017"/>
      </p:ext>
    </p:extLst>
  </p:cSld>
  <p:clrMap bg1="lt1" tx1="dk1" bg2="lt2" tx2="dk2" accent1="accent1" accent2="accent2" accent3="accent3" accent4="accent4" accent5="accent5" accent6="accent6" hlink="hlink" folHlink="folHlink"/>
  <p:notesStyle>
    <a:lvl1pPr marL="0" algn="l" defTabSz="685749" rtl="0" eaLnBrk="1" latinLnBrk="0" hangingPunct="1">
      <a:defRPr sz="900" kern="1200">
        <a:solidFill>
          <a:schemeClr val="tx1"/>
        </a:solidFill>
        <a:latin typeface="+mn-lt"/>
        <a:ea typeface="+mn-ea"/>
        <a:cs typeface="+mn-cs"/>
      </a:defRPr>
    </a:lvl1pPr>
    <a:lvl2pPr marL="342875" algn="l" defTabSz="685749" rtl="0" eaLnBrk="1" latinLnBrk="0" hangingPunct="1">
      <a:defRPr sz="900" kern="1200">
        <a:solidFill>
          <a:schemeClr val="tx1"/>
        </a:solidFill>
        <a:latin typeface="+mn-lt"/>
        <a:ea typeface="+mn-ea"/>
        <a:cs typeface="+mn-cs"/>
      </a:defRPr>
    </a:lvl2pPr>
    <a:lvl3pPr marL="685749" algn="l" defTabSz="685749" rtl="0" eaLnBrk="1" latinLnBrk="0" hangingPunct="1">
      <a:defRPr sz="900" kern="1200">
        <a:solidFill>
          <a:schemeClr val="tx1"/>
        </a:solidFill>
        <a:latin typeface="+mn-lt"/>
        <a:ea typeface="+mn-ea"/>
        <a:cs typeface="+mn-cs"/>
      </a:defRPr>
    </a:lvl3pPr>
    <a:lvl4pPr marL="1028624" algn="l" defTabSz="685749" rtl="0" eaLnBrk="1" latinLnBrk="0" hangingPunct="1">
      <a:defRPr sz="900" kern="1200">
        <a:solidFill>
          <a:schemeClr val="tx1"/>
        </a:solidFill>
        <a:latin typeface="+mn-lt"/>
        <a:ea typeface="+mn-ea"/>
        <a:cs typeface="+mn-cs"/>
      </a:defRPr>
    </a:lvl4pPr>
    <a:lvl5pPr marL="1371498" algn="l" defTabSz="685749" rtl="0" eaLnBrk="1" latinLnBrk="0" hangingPunct="1">
      <a:defRPr sz="900" kern="1200">
        <a:solidFill>
          <a:schemeClr val="tx1"/>
        </a:solidFill>
        <a:latin typeface="+mn-lt"/>
        <a:ea typeface="+mn-ea"/>
        <a:cs typeface="+mn-cs"/>
      </a:defRPr>
    </a:lvl5pPr>
    <a:lvl6pPr marL="1714373" algn="l" defTabSz="685749" rtl="0" eaLnBrk="1" latinLnBrk="0" hangingPunct="1">
      <a:defRPr sz="900" kern="1200">
        <a:solidFill>
          <a:schemeClr val="tx1"/>
        </a:solidFill>
        <a:latin typeface="+mn-lt"/>
        <a:ea typeface="+mn-ea"/>
        <a:cs typeface="+mn-cs"/>
      </a:defRPr>
    </a:lvl6pPr>
    <a:lvl7pPr marL="2057246" algn="l" defTabSz="685749" rtl="0" eaLnBrk="1" latinLnBrk="0" hangingPunct="1">
      <a:defRPr sz="900" kern="1200">
        <a:solidFill>
          <a:schemeClr val="tx1"/>
        </a:solidFill>
        <a:latin typeface="+mn-lt"/>
        <a:ea typeface="+mn-ea"/>
        <a:cs typeface="+mn-cs"/>
      </a:defRPr>
    </a:lvl7pPr>
    <a:lvl8pPr marL="2400120" algn="l" defTabSz="685749" rtl="0" eaLnBrk="1" latinLnBrk="0" hangingPunct="1">
      <a:defRPr sz="900" kern="1200">
        <a:solidFill>
          <a:schemeClr val="tx1"/>
        </a:solidFill>
        <a:latin typeface="+mn-lt"/>
        <a:ea typeface="+mn-ea"/>
        <a:cs typeface="+mn-cs"/>
      </a:defRPr>
    </a:lvl8pPr>
    <a:lvl9pPr marL="2742995" algn="l" defTabSz="685749"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Proofed EZ 12.17.21</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10A246E-93F0-47D7-BF84-42B9E9A964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14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W:\ITRDATA\PowerPoint Charts\Charts - Reserve\Comps\TMANUNSA Comp NSQL.xlsx  	TMANU NSA GBOND      2/16/2023</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4C6A7B4-65D4-40B0-9E76-BE96369CF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38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W:\ITRDATA\PowerPoint Charts\Master SQL Charts	TIPRONSA SOC </a:t>
            </a:r>
            <a:r>
              <a:rPr lang="en-US" dirty="0" err="1"/>
              <a:t>frcst</a:t>
            </a:r>
            <a:r>
              <a:rPr lang="en-US" dirty="0"/>
              <a:t>	2/16/2023	June 2021 forecast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FRB</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1BF86F6-AB9E-4574-9408-F68A9E7F0C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803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 Reserve\Comps\TIPRONSA Comps NSQL 	TIPRONSA PMI 1.12		2/16/2023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E46B9-3FE0-4CE1-A00B-922A77F4BFA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561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W:\ITRDATA\PowerPoint Charts\Charts from SQL\12-12 Comp\12-12 Comp 10 SQL Charts.xlsx	LGEQX TIPRONSA		2/16/2023</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CA3C297-ADCE-4FD4-8208-B87C49E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854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from SQL\12MMA Comp\12MMA Comp 2 NSQL Charts.xlsx		DELINQ BUSBNKRPTCS		2/23/2023</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6BE41C3-8410-4241-8D04-BE1CBA94B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094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00CDECF-E3FA-496B-9008-4DC60FE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95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a:t>
            </a:r>
          </a:p>
        </p:txBody>
      </p:sp>
      <p:sp>
        <p:nvSpPr>
          <p:cNvPr id="4" name="Slide Number Placeholder 3"/>
          <p:cNvSpPr>
            <a:spLocks noGrp="1"/>
          </p:cNvSpPr>
          <p:nvPr>
            <p:ph type="sldNum" sz="quarter" idx="5"/>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8FCE46B9-3FE0-4CE1-A00B-922A77F4B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564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\Charts - Reserve\Comps\PPI Comp NSQL.xlsx	PPI OILWTI	(second chart)		2/16/2023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7F3FCA-73EB-4179-A1F1-8AC19A538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247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Charts-Reserve\Comps\CPIUA Comp NSQL		CPIUA GSCPX 3MMA		2/16/2023</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D676CF2-DF5A-499B-8FBB-36AFF0E08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88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Charts from SQL\3-12 Comp\3-12 Comp Price Snake NSQL Charts.xlsx		Prices 19 Series	 2/16/2023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pitchFamily="34" charset="0"/>
                <a:ea typeface="Calibri" panose="020F0502020204030204" pitchFamily="34" charset="0"/>
              </a:rPr>
              <a:t>COPFC    SP33PI      SHMETLPRPI STAINLSPI</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5072A74-3F3D-455D-A596-5F30CBCDC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81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801688"/>
            <a:ext cx="7132637" cy="4011612"/>
          </a:xfrm>
        </p:spPr>
      </p:sp>
      <p:sp>
        <p:nvSpPr>
          <p:cNvPr id="3" name="Notes Placeholder 2"/>
          <p:cNvSpPr>
            <a:spLocks noGrp="1"/>
          </p:cNvSpPr>
          <p:nvPr>
            <p:ph type="body" idx="1"/>
          </p:nvPr>
        </p:nvSpPr>
        <p:spPr/>
        <p:txBody>
          <a:bodyPr/>
          <a:lstStyle/>
          <a:p>
            <a:pPr defTabSz="1075556">
              <a:defRPr/>
            </a:pPr>
            <a:r>
              <a:rPr lang="en-US" sz="3000" b="1" dirty="0"/>
              <a:t>Feb 16, 2023</a:t>
            </a:r>
          </a:p>
          <a:p>
            <a:pPr defTabSz="1075556">
              <a:defRPr/>
            </a:pPr>
            <a:endParaRPr lang="en-US" sz="3000" b="1" dirty="0"/>
          </a:p>
          <a:p>
            <a:pPr defTabSz="1075556">
              <a:defRPr/>
            </a:pPr>
            <a:endParaRPr lang="en-US" sz="3000" b="1" u="sng" dirty="0"/>
          </a:p>
          <a:p>
            <a:pPr defTabSz="1075556">
              <a:defRPr/>
            </a:pPr>
            <a:r>
              <a:rPr lang="en-US" sz="3000" b="1" dirty="0"/>
              <a:t>Before we dive into it, I want to draw your attention to ITR’s scorecard. This is important because one of our core values as a company is </a:t>
            </a:r>
            <a:r>
              <a:rPr lang="en-US" sz="3000" b="1" u="sng" dirty="0"/>
              <a:t>TRANSPARENCY</a:t>
            </a:r>
            <a:r>
              <a:rPr lang="en-US" sz="3000" b="1" dirty="0"/>
              <a:t> and </a:t>
            </a:r>
            <a:r>
              <a:rPr lang="en-US" sz="3000" b="1" u="sng" dirty="0"/>
              <a:t>ACCOUNTABILITY</a:t>
            </a:r>
            <a:r>
              <a:rPr lang="en-US" sz="3000" b="1" dirty="0"/>
              <a:t>. This is how we hold ourselves accountable – our forecast accuracy. Your business relies on us to produce reliable forecasts so you can make critical decisions, so we want our forecasts to provide you with the best foresight possible.</a:t>
            </a:r>
          </a:p>
          <a:p>
            <a:pPr defTabSz="1075556">
              <a:defRPr/>
            </a:pPr>
            <a:endParaRPr lang="en-US" sz="3000" b="1" dirty="0"/>
          </a:p>
          <a:p>
            <a:pPr defTabSz="1075556">
              <a:defRPr/>
            </a:pPr>
            <a:r>
              <a:rPr lang="en-US" sz="3000" b="1" dirty="0"/>
              <a:t>Here we’re looking at eight key indicators for which producer forecasts, ranging from US Real GDP to US Private Sector Employment. The duration simply means that we took the forecast we had in place at the beginning of 2022, assumed we kept that forecast one through December, and added to that the amount of time that forecast was being used in 2021. So for example, on January 1, 2022, we had a forecast in place for GDP that was created using data through Jun-21. Assuming we kept that forecast in place through year-end 2022, so 18 months, it would have been 98.9% accurate. Not bad.</a:t>
            </a:r>
          </a:p>
          <a:p>
            <a:pPr defTabSz="1075556">
              <a:defRPr/>
            </a:pPr>
            <a:endParaRPr lang="en-US" sz="3000" b="1" dirty="0"/>
          </a:p>
          <a:p>
            <a:pPr defTabSz="1075556">
              <a:defRPr/>
            </a:pPr>
            <a:r>
              <a:rPr lang="en-US" sz="3000" b="1" dirty="0"/>
              <a:t>Now, due to the presence of an inverted yield curve, we had to revise that forecast in 4Q22 because our long-term outlook changed, but it held up well until this point.</a:t>
            </a:r>
          </a:p>
          <a:p>
            <a:pPr defTabSz="1075556">
              <a:defRPr/>
            </a:pPr>
            <a:endParaRPr lang="en-US" sz="3000" b="1" dirty="0"/>
          </a:p>
          <a:p>
            <a:pPr defTabSz="1075556">
              <a:defRPr/>
            </a:pPr>
            <a:r>
              <a:rPr lang="en-US" sz="3000" b="1" dirty="0"/>
              <a:t>Housing, not so much. And this goes back to accountability. We underestimated the impact of Federal Reserve rate hike on the housing market and the rise in mortgage rates actually outpaced the rise in the target federal funds rate, which has been a primary driver behind the recent underperformance in housing.</a:t>
            </a:r>
          </a:p>
          <a:p>
            <a:pPr defTabSz="1075556">
              <a:defRPr/>
            </a:pPr>
            <a:endParaRPr lang="en-US" sz="3000" b="1" dirty="0"/>
          </a:p>
          <a:p>
            <a:pPr defTabSz="1075556">
              <a:defRPr/>
            </a:pPr>
            <a:r>
              <a:rPr lang="en-US" sz="3000" b="1" dirty="0"/>
              <a:t>But like I said, when we get it wrong, we own, and we move forward with a new outlook based on the most recent data we have available.</a:t>
            </a:r>
            <a:endParaRPr lang="en-US" sz="2100"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8FCE46B9-3FE0-4CE1-A00B-922A77F4BFAF}" type="slidenum">
              <a:rPr kumimoji="0" lang="en-US" sz="14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970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 from SQL\3-12 Comp\3-12 Comp 2 NSQL	TRKFRGTPPI GFTLTPI		2/24/2023</a:t>
            </a:r>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981140E-D487-473C-8F89-611F398679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614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 Generic 4	SQL	GBOND CHART	2/24/2023 </a:t>
            </a:r>
          </a:p>
          <a:p>
            <a:r>
              <a:rPr lang="en-US" b="1" baseline="0" dirty="0"/>
              <a:t>(Update daily – 10am)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FINANCIAL</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7F8C49-1AEA-4503-BB8E-53374140F0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24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a:t>
            </a:r>
          </a:p>
        </p:txBody>
      </p:sp>
      <p:sp>
        <p:nvSpPr>
          <p:cNvPr id="4" name="Slide Number Placeholder 3"/>
          <p:cNvSpPr>
            <a:spLocks noGrp="1"/>
          </p:cNvSpPr>
          <p:nvPr>
            <p:ph type="sldNum" sz="quarter" idx="5"/>
          </p:nvPr>
        </p:nvSpPr>
        <p:spPr/>
        <p:txBody>
          <a:bodyPr/>
          <a:lstStyle/>
          <a:p>
            <a:pPr marL="0" marR="0" lvl="0" indent="0" algn="r" defTabSz="696087" rtl="0" eaLnBrk="1" fontAlgn="auto" latinLnBrk="0" hangingPunct="1">
              <a:lnSpc>
                <a:spcPct val="100000"/>
              </a:lnSpc>
              <a:spcBef>
                <a:spcPts val="0"/>
              </a:spcBef>
              <a:spcAft>
                <a:spcPts val="0"/>
              </a:spcAft>
              <a:buClrTx/>
              <a:buSzTx/>
              <a:buFontTx/>
              <a:buNone/>
              <a:tabLst/>
              <a:defRPr/>
            </a:pPr>
            <a:fld id="{B8389C3A-17D2-4692-8010-0DF0AEDF24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960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92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from SQL\SOC MMA\SOC MMA 4 NSQL Charts.xlsx		EMPWTDGWAGE SOC		2/3/2023</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85FDE1-D9B6-4A1D-9014-B50CD36CFC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805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Charts\Maps\Maps from SQL\Wages </a:t>
            </a:r>
            <a:r>
              <a:rPr lang="en-US" dirty="0" err="1"/>
              <a:t>Phases.twb</a:t>
            </a:r>
            <a:r>
              <a:rPr lang="en-US" dirty="0"/>
              <a:t>		WAGE 48 1212 Heat		10/26/2022</a:t>
            </a:r>
          </a:p>
          <a:p>
            <a:pPr defTabSz="724959">
              <a:defRPr/>
            </a:pPr>
            <a:r>
              <a:rPr lang="en-US" dirty="0"/>
              <a:t>Dos codes of the format </a:t>
            </a:r>
            <a:r>
              <a:rPr lang="en-US" b="1" dirty="0" err="1"/>
              <a:t>xxWAGE</a:t>
            </a:r>
            <a:r>
              <a:rPr lang="en-US" dirty="0"/>
              <a:t>, where xx is the state abbreviation</a:t>
            </a:r>
          </a:p>
          <a:p>
            <a:endParaRPr lang="en-US" dirty="0"/>
          </a:p>
        </p:txBody>
      </p:sp>
      <p:sp>
        <p:nvSpPr>
          <p:cNvPr id="4" name="Slide Number Placeholder 3"/>
          <p:cNvSpPr>
            <a:spLocks noGrp="1"/>
          </p:cNvSpPr>
          <p:nvPr>
            <p:ph type="sldNum" sz="quarter" idx="5"/>
          </p:nvPr>
        </p:nvSpPr>
        <p:spPr/>
        <p:txBody>
          <a:bodyPr/>
          <a:lstStyle/>
          <a:p>
            <a:pPr marL="0" marR="0" lvl="0" indent="0" algn="r" defTabSz="724959" rtl="0" eaLnBrk="1" fontAlgn="auto" latinLnBrk="0" hangingPunct="1">
              <a:lnSpc>
                <a:spcPct val="100000"/>
              </a:lnSpc>
              <a:spcBef>
                <a:spcPts val="0"/>
              </a:spcBef>
              <a:spcAft>
                <a:spcPts val="0"/>
              </a:spcAft>
              <a:buClrTx/>
              <a:buSzTx/>
              <a:buFontTx/>
              <a:buNone/>
              <a:tabLst/>
              <a:defRPr/>
            </a:pPr>
            <a:fld id="{39D6DEB9-51C0-4B36-8FD9-7C895815B07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24959"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69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 Reserve\Comps\SP5 Comps Base.xlsm	ITRFINLI Monthly	2/3/2023</a:t>
            </a:r>
          </a:p>
          <a:p>
            <a:endParaRPr lang="en-US" dirty="0"/>
          </a:p>
          <a:p>
            <a:r>
              <a:rPr lang="en-US" i="1" dirty="0"/>
              <a:t>Financial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7DD25-B9C4-45EF-BCDB-28FE302A6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46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https://pixabay.com/illustrations/smartphone-hand-photomontage-faces-1445489/</a:t>
            </a:r>
          </a:p>
        </p:txBody>
      </p:sp>
      <p:sp>
        <p:nvSpPr>
          <p:cNvPr id="4" name="Slide Number Placeholder 3"/>
          <p:cNvSpPr>
            <a:spLocks noGrp="1"/>
          </p:cNvSpPr>
          <p:nvPr>
            <p:ph type="sldNum" sz="quarter" idx="5"/>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8FCE46B9-3FE0-4CE1-A00B-922A77F4B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199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W:\ITRDATA\PowerPoint Charts\Charts - Reserve\Comps\GDPCON Comp NSQL.xlsx		GDPCON RPIXTBR 2		2/24/2023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B0DB0-04A5-4D24-BC25-021D3B5DD7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403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from SQL\Tables\SQL Tables 13		</a:t>
            </a:r>
            <a:r>
              <a:rPr lang="en-US" sz="1800" dirty="0">
                <a:effectLst/>
                <a:latin typeface="Calibri" panose="020F0502020204030204" pitchFamily="34" charset="0"/>
                <a:ea typeface="Calibri" panose="020F0502020204030204" pitchFamily="34" charset="0"/>
              </a:rPr>
              <a:t>Profits and Delinquency Rates </a:t>
            </a:r>
            <a:r>
              <a:rPr lang="en-US" dirty="0"/>
              <a:t>		2/23/23</a:t>
            </a:r>
          </a:p>
          <a:p>
            <a:r>
              <a:rPr lang="en-US" sz="1800" b="1" i="1" u="none" strike="noStrike" dirty="0">
                <a:solidFill>
                  <a:srgbClr val="000000"/>
                </a:solidFill>
                <a:effectLst/>
                <a:latin typeface="Calibri" panose="020F0502020204030204" pitchFamily="34" charset="0"/>
              </a:rPr>
              <a:t>AUTDELRT</a:t>
            </a:r>
            <a:r>
              <a:rPr lang="en-US" sz="2800" b="1" i="1" dirty="0"/>
              <a:t> </a:t>
            </a:r>
            <a:r>
              <a:rPr lang="en-US" b="1" i="1" dirty="0"/>
              <a:t>  </a:t>
            </a:r>
            <a:r>
              <a:rPr lang="en-US" sz="1800" b="1" i="1" u="none" strike="noStrike" dirty="0">
                <a:solidFill>
                  <a:srgbClr val="000000"/>
                </a:solidFill>
                <a:effectLst/>
                <a:latin typeface="Calibri" panose="020F0502020204030204" pitchFamily="34" charset="0"/>
              </a:rPr>
              <a:t>CCDELRATE</a:t>
            </a:r>
            <a:r>
              <a:rPr lang="en-US" sz="2800" b="1" i="1" dirty="0"/>
              <a:t> </a:t>
            </a:r>
            <a:r>
              <a:rPr lang="en-US" sz="1800" b="1" i="1" u="none" strike="noStrike" dirty="0">
                <a:solidFill>
                  <a:srgbClr val="000000"/>
                </a:solidFill>
                <a:effectLst/>
                <a:latin typeface="Calibri" panose="020F0502020204030204" pitchFamily="34" charset="0"/>
              </a:rPr>
              <a:t>REDELR</a:t>
            </a:r>
            <a:r>
              <a:rPr lang="en-US" sz="2800" b="1" i="1" dirty="0"/>
              <a:t> </a:t>
            </a:r>
            <a:r>
              <a:rPr lang="en-US" b="1" i="1" dirty="0"/>
              <a:t>CORPNFWCCA</a:t>
            </a:r>
          </a:p>
        </p:txBody>
      </p:sp>
      <p:sp>
        <p:nvSpPr>
          <p:cNvPr id="4" name="Slide Number Placeholder 3"/>
          <p:cNvSpPr>
            <a:spLocks noGrp="1"/>
          </p:cNvSpPr>
          <p:nvPr>
            <p:ph type="sldNum" sz="quarter" idx="5"/>
          </p:nvPr>
        </p:nvSpPr>
        <p:spPr/>
        <p:txBody>
          <a:bodyPr/>
          <a:lstStyle/>
          <a:p>
            <a:pPr marL="0" marR="0" lvl="0" indent="0" algn="r" defTabSz="706717" rtl="0" eaLnBrk="1" fontAlgn="auto" latinLnBrk="0" hangingPunct="1">
              <a:lnSpc>
                <a:spcPct val="100000"/>
              </a:lnSpc>
              <a:spcBef>
                <a:spcPts val="0"/>
              </a:spcBef>
              <a:spcAft>
                <a:spcPts val="0"/>
              </a:spcAft>
              <a:buClrTx/>
              <a:buSzTx/>
              <a:buFontTx/>
              <a:buNone/>
              <a:tabLst/>
              <a:defRPr/>
            </a:pPr>
            <a:fld id="{F5D08875-A533-4D58-A434-DEC292D8FFB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0671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89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 from SQL\12MMA Comp\12MMA Comp 2 NSQL Charts	PCCSMINPMT DT		2/6/23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A6CC57-7757-4D5A-8EB6-1621ACB5EB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W:\ITRDATA\PowerPoint Charts\Master SQL Charts	</a:t>
            </a:r>
            <a:r>
              <a:rPr lang="en-US" sz="1200" kern="1200" dirty="0">
                <a:solidFill>
                  <a:schemeClr val="tx1"/>
                </a:solidFill>
                <a:effectLst/>
                <a:latin typeface="+mn-lt"/>
                <a:ea typeface="+mn-ea"/>
                <a:cs typeface="+mn-cs"/>
              </a:rPr>
              <a:t>GDPCON 3MMA Chart</a:t>
            </a:r>
            <a:r>
              <a:rPr lang="en-US" dirty="0"/>
              <a:t>	2/14/2023</a:t>
            </a:r>
            <a:r>
              <a:rPr lang="en-US" dirty="0">
                <a:sym typeface="Symbol" panose="05050102010706020507" pitchFamily="18" charset="2"/>
              </a:rPr>
              <a:t></a:t>
            </a:r>
            <a:r>
              <a:rPr lang="en-US" dirty="0"/>
              <a:t>            *BB and AB approved 1/27/23 KG  Forecast checked 1/27/23*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GDP</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1BF86F6-AB9E-4574-9408-F68A9E7F0C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965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dirty="0"/>
              <a:t>W:\ITRDATA\PowerPoint Charts\Master SQL Charts.xlsx		RS22 SOC </a:t>
            </a:r>
            <a:r>
              <a:rPr lang="en-US" dirty="0" err="1"/>
              <a:t>frcst</a:t>
            </a:r>
            <a:r>
              <a:rPr lang="en-US" dirty="0"/>
              <a:t>		2/16/2023</a:t>
            </a:r>
          </a:p>
        </p:txBody>
      </p:sp>
      <p:sp>
        <p:nvSpPr>
          <p:cNvPr id="4" name="Slide Number Placeholder 3"/>
          <p:cNvSpPr>
            <a:spLocks noGrp="1"/>
          </p:cNvSpPr>
          <p:nvPr>
            <p:ph type="sldNum" sz="quarter" idx="5"/>
          </p:nvPr>
        </p:nvSpPr>
        <p:spPr/>
        <p:txBody>
          <a:bodyPr/>
          <a:lstStyle/>
          <a:p>
            <a:fld id="{50EB530E-5758-4C43-B23A-195967B2070B}" type="slidenum">
              <a:rPr lang="en-US" smtClean="0"/>
              <a:t>34</a:t>
            </a:fld>
            <a:endParaRPr lang="en-US"/>
          </a:p>
        </p:txBody>
      </p:sp>
    </p:spTree>
    <p:extLst>
      <p:ext uri="{BB962C8B-B14F-4D97-AF65-F5344CB8AC3E}">
        <p14:creationId xmlns:p14="http://schemas.microsoft.com/office/powerpoint/2010/main" val="2407954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 Reserve\Comps\RS22 Comps Base.xlsm	ITRLI Monthly		2/16/2023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E46B9-3FE0-4CE1-A00B-922A77F4BFA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434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from SQL\SOC MMT\SOC MMT 6 SQL Charts	RSHDWE SOC		2/16/2023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C4B8C-C5A1-4FBE-B0F9-852608B19B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096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dirty="0"/>
              <a:t>W:\ITRDATA\PowerPoint Charts\Charts - Reserve\Comps\RS22 Comps NSQL		RS22 RSBMS 		2/16/2023</a:t>
            </a:r>
          </a:p>
          <a:p>
            <a:endParaRPr lang="en-US" dirty="0"/>
          </a:p>
        </p:txBody>
      </p:sp>
      <p:sp>
        <p:nvSpPr>
          <p:cNvPr id="4" name="Slide Number Placeholder 3"/>
          <p:cNvSpPr>
            <a:spLocks noGrp="1"/>
          </p:cNvSpPr>
          <p:nvPr>
            <p:ph type="sldNum" sz="quarter" idx="5"/>
          </p:nvPr>
        </p:nvSpPr>
        <p:spPr/>
        <p:txBody>
          <a:bodyPr/>
          <a:lstStyle/>
          <a:p>
            <a:fld id="{50EB530E-5758-4C43-B23A-195967B2070B}" type="slidenum">
              <a:rPr lang="en-US" smtClean="0"/>
              <a:t>37</a:t>
            </a:fld>
            <a:endParaRPr lang="en-US"/>
          </a:p>
        </p:txBody>
      </p:sp>
    </p:spTree>
    <p:extLst>
      <p:ext uri="{BB962C8B-B14F-4D97-AF65-F5344CB8AC3E}">
        <p14:creationId xmlns:p14="http://schemas.microsoft.com/office/powerpoint/2010/main" val="4062980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dirty="0"/>
              <a:t>PPT Presentations\Company\OPEESA - Outdoor Power Equipment and Engine Service Association\data\OPEESA Comp NSQL.xlsx	OPEESA RSBMS	2/16/2023</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D442B6-0EAE-41EE-8E8D-3AFFBD73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030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W:\ITRDATA\PowerPoint Charts\Charts from SQL\SOC MMT\SOC MMT 11  SQL Charts.xlsx</a:t>
            </a:r>
            <a:r>
              <a:rPr lang="en-US" baseline="0" dirty="0"/>
              <a:t>	           </a:t>
            </a:r>
            <a:r>
              <a:rPr lang="en-US" baseline="0" dirty="0" err="1"/>
              <a:t>HomeDepot</a:t>
            </a:r>
            <a:r>
              <a:rPr lang="en-US" baseline="0" dirty="0"/>
              <a:t> SOC   	 </a:t>
            </a:r>
            <a:r>
              <a:rPr lang="en-US" dirty="0"/>
              <a:t>2/24/2023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1BF86F6-AB9E-4574-9408-F68A9E7F0C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89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dirty="0"/>
              <a:t>PPT Presentations\Company\OPEESA - Outdoor Power Equipment and Engine Service Association\data\OPEESA Comp NSQL.xlsx	OPEESA Home Depot	2/16/2023</a:t>
            </a:r>
          </a:p>
          <a:p>
            <a:endParaRPr lang="en-US" dirty="0"/>
          </a:p>
        </p:txBody>
      </p:sp>
      <p:sp>
        <p:nvSpPr>
          <p:cNvPr id="4" name="Slide Number Placeholder 3"/>
          <p:cNvSpPr>
            <a:spLocks noGrp="1"/>
          </p:cNvSpPr>
          <p:nvPr>
            <p:ph type="sldNum" sz="quarter" idx="5"/>
          </p:nvPr>
        </p:nvSpPr>
        <p:spPr/>
        <p:txBody>
          <a:bodyPr/>
          <a:lstStyle/>
          <a:p>
            <a:fld id="{50EB530E-5758-4C43-B23A-195967B2070B}" type="slidenum">
              <a:rPr lang="en-US" smtClean="0"/>
              <a:t>40</a:t>
            </a:fld>
            <a:endParaRPr lang="en-US"/>
          </a:p>
        </p:txBody>
      </p:sp>
    </p:spTree>
    <p:extLst>
      <p:ext uri="{BB962C8B-B14F-4D97-AF65-F5344CB8AC3E}">
        <p14:creationId xmlns:p14="http://schemas.microsoft.com/office/powerpoint/2010/main" val="788213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W:\ITRDATA\PowerPoint Charts\Charts from SQL\SOC MMA\SOC MMA 14 SQL Charts		LGEQX SOC		2/16/2023</a:t>
            </a:r>
            <a:endParaRPr lang="en-US"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1BF86F6-AB9E-4574-9408-F68A9E7F0C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91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 Reserve\Comps\LGEQX Base.xlsm		ITRLI Monthly		2/16/2023</a:t>
            </a:r>
          </a:p>
        </p:txBody>
      </p:sp>
      <p:sp>
        <p:nvSpPr>
          <p:cNvPr id="4" name="Slide Number Placeholder 3"/>
          <p:cNvSpPr>
            <a:spLocks noGrp="1"/>
          </p:cNvSpPr>
          <p:nvPr>
            <p:ph type="sldNum" sz="quarter" idx="5"/>
          </p:nvPr>
        </p:nvSpPr>
        <p:spPr/>
        <p:txBody>
          <a:bodyPr/>
          <a:lstStyle/>
          <a:p>
            <a:fld id="{50EB530E-5758-4C43-B23A-195967B2070B}" type="slidenum">
              <a:rPr lang="en-US" smtClean="0"/>
              <a:t>42</a:t>
            </a:fld>
            <a:endParaRPr lang="en-US"/>
          </a:p>
        </p:txBody>
      </p:sp>
    </p:spTree>
    <p:extLst>
      <p:ext uri="{BB962C8B-B14F-4D97-AF65-F5344CB8AC3E}">
        <p14:creationId xmlns:p14="http://schemas.microsoft.com/office/powerpoint/2010/main" val="4250570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 from SQL\Assorted\Bonds &amp; Funds NSQL.xlsx	FFUNDS MORTGR DT	2/3/2023</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D676CF2-DF5A-499B-8FBB-36AFF0E08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15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1775" y="973138"/>
            <a:ext cx="8626475" cy="4852987"/>
          </a:xfrm>
        </p:spPr>
      </p:sp>
      <p:sp>
        <p:nvSpPr>
          <p:cNvPr id="3" name="Notes Placeholder 2"/>
          <p:cNvSpPr>
            <a:spLocks noGrp="1"/>
          </p:cNvSpPr>
          <p:nvPr>
            <p:ph type="body" idx="1"/>
          </p:nvPr>
        </p:nvSpPr>
        <p:spPr/>
        <p:txBody>
          <a:bodyPr/>
          <a:lstStyle/>
          <a:p>
            <a:r>
              <a:rPr lang="en-US" b="1" i="0" dirty="0"/>
              <a:t>**NOTE – COPY AND PASTE THIS ONE FROM MASTER G/DO NO CHANGE THE TEMPLATE </a:t>
            </a:r>
          </a:p>
          <a:p>
            <a:r>
              <a:rPr lang="en-US" dirty="0"/>
              <a:t>W:\ITRDATA\PowerPoint Charts\Charts - Special\Data Prep Rates-of-Change.xlsx	Uses WTTOT 	2/8/2023</a:t>
            </a:r>
          </a:p>
          <a:p>
            <a:r>
              <a:rPr lang="en-US" dirty="0"/>
              <a:t>One DP only in final %</a:t>
            </a:r>
          </a:p>
          <a:p>
            <a:endParaRPr lang="en-US" dirty="0"/>
          </a:p>
          <a:p>
            <a:r>
              <a:rPr lang="en-US" dirty="0"/>
              <a:t>Text from, “Projecting When Business Cycles Will Change. An ITR Economics Technical Reference Manual” </a:t>
            </a:r>
            <a:r>
              <a:rPr lang="en-US" dirty="0" err="1"/>
              <a:t>pg</a:t>
            </a:r>
            <a:r>
              <a:rPr lang="en-US" dirty="0"/>
              <a:t> 8.</a:t>
            </a:r>
          </a:p>
          <a:p>
            <a:endParaRPr lang="en-US" dirty="0"/>
          </a:p>
          <a:p>
            <a:endParaRPr lang="en-US" dirty="0"/>
          </a:p>
          <a:p>
            <a:endParaRPr lang="en-US" dirty="0"/>
          </a:p>
          <a:p>
            <a:r>
              <a:rPr lang="en-US" i="1" dirty="0"/>
              <a:t>Wholesale Trade</a:t>
            </a:r>
          </a:p>
          <a:p>
            <a:endParaRPr lang="en-US" dirty="0"/>
          </a:p>
        </p:txBody>
      </p:sp>
      <p:sp>
        <p:nvSpPr>
          <p:cNvPr id="4" name="Slide Number Placeholder 3"/>
          <p:cNvSpPr>
            <a:spLocks noGrp="1"/>
          </p:cNvSpPr>
          <p:nvPr>
            <p:ph type="sldNum" sz="quarter" idx="10"/>
          </p:nvPr>
        </p:nvSpPr>
        <p:spPr/>
        <p:txBody>
          <a:bodyPr/>
          <a:lstStyle/>
          <a:p>
            <a:pPr marL="0" marR="0" lvl="0" indent="0" algn="r" defTabSz="748216" rtl="0" eaLnBrk="1" fontAlgn="auto" latinLnBrk="0" hangingPunct="1">
              <a:lnSpc>
                <a:spcPct val="100000"/>
              </a:lnSpc>
              <a:spcBef>
                <a:spcPts val="0"/>
              </a:spcBef>
              <a:spcAft>
                <a:spcPts val="0"/>
              </a:spcAft>
              <a:buClrTx/>
              <a:buSzTx/>
              <a:buFontTx/>
              <a:buNone/>
              <a:tabLst/>
              <a:defRPr/>
            </a:pPr>
            <a:fld id="{5A32B23A-10AB-456C-84A6-6BA20CF05D84}" type="slidenum">
              <a:rPr kumimoji="0" lang="en-US" sz="20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748216"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9957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8475" y="720725"/>
            <a:ext cx="6432550" cy="3617913"/>
          </a:xfrm>
        </p:spPr>
      </p:sp>
      <p:sp>
        <p:nvSpPr>
          <p:cNvPr id="3" name="Notes Placeholder 2"/>
          <p:cNvSpPr>
            <a:spLocks noGrp="1"/>
          </p:cNvSpPr>
          <p:nvPr>
            <p:ph type="body" idx="1"/>
          </p:nvPr>
        </p:nvSpPr>
        <p:spPr/>
        <p:txBody>
          <a:bodyPr/>
          <a:lstStyle/>
          <a:p>
            <a:pPr defTabSz="970080"/>
            <a:r>
              <a:rPr lang="en-US" dirty="0"/>
              <a:t>W:\ITRDATA\PowerPoint Charts\Master SQL Charts	HS2FA</a:t>
            </a:r>
            <a:r>
              <a:rPr lang="en-US" baseline="0" dirty="0"/>
              <a:t>M SOC </a:t>
            </a:r>
            <a:r>
              <a:rPr lang="en-US" baseline="0" dirty="0" err="1"/>
              <a:t>frcst</a:t>
            </a:r>
            <a:r>
              <a:rPr lang="en-US" u="none" baseline="0" dirty="0">
                <a:latin typeface="Arial" charset="0"/>
                <a:cs typeface="Arial" charset="0"/>
              </a:rPr>
              <a:t>	</a:t>
            </a:r>
            <a:r>
              <a:rPr lang="en-US" dirty="0"/>
              <a:t>2/16/2023</a:t>
            </a:r>
            <a:r>
              <a:rPr lang="en-US" u="none" baseline="0" dirty="0">
                <a:latin typeface="Arial" charset="0"/>
                <a:cs typeface="Arial" charset="0"/>
              </a:rPr>
              <a:t>	</a:t>
            </a:r>
          </a:p>
          <a:p>
            <a:pPr defTabSz="970080"/>
            <a:endParaRPr lang="en-US" u="none" baseline="0" dirty="0">
              <a:latin typeface="Arial" charset="0"/>
              <a:cs typeface="Arial" charset="0"/>
            </a:endParaRPr>
          </a:p>
          <a:p>
            <a:pPr defTabSz="970080"/>
            <a:endParaRPr lang="en-US" u="none" baseline="0" dirty="0">
              <a:latin typeface="Arial" charset="0"/>
              <a:cs typeface="Arial" charset="0"/>
            </a:endParaRPr>
          </a:p>
          <a:p>
            <a:pPr defTabSz="970080"/>
            <a:endParaRPr lang="en-US" u="none" baseline="0" dirty="0">
              <a:latin typeface="Arial" charset="0"/>
              <a:cs typeface="Arial" charset="0"/>
            </a:endParaRPr>
          </a:p>
          <a:p>
            <a:pPr defTabSz="970080"/>
            <a:endParaRPr lang="en-US" u="none" baseline="0" dirty="0">
              <a:latin typeface="Arial" charset="0"/>
              <a:cs typeface="Arial" charset="0"/>
            </a:endParaRPr>
          </a:p>
          <a:p>
            <a:pPr defTabSz="970080"/>
            <a:r>
              <a:rPr lang="en-US" i="1" u="none" baseline="0" dirty="0">
                <a:latin typeface="Arial" charset="0"/>
                <a:cs typeface="Arial" charset="0"/>
              </a:rPr>
              <a:t>HS2</a:t>
            </a:r>
            <a:endParaRPr lang="en-US" i="1" dirty="0"/>
          </a:p>
        </p:txBody>
      </p:sp>
      <p:sp>
        <p:nvSpPr>
          <p:cNvPr id="4" name="Slide Number Placeholder 3"/>
          <p:cNvSpPr>
            <a:spLocks noGrp="1"/>
          </p:cNvSpPr>
          <p:nvPr>
            <p:ph type="sldNum" sz="quarter" idx="10"/>
          </p:nvPr>
        </p:nvSpPr>
        <p:spPr/>
        <p:txBody>
          <a:bodyPr/>
          <a:lstStyle/>
          <a:p>
            <a:pPr marL="0" marR="0" lvl="0" indent="0" algn="r" defTabSz="961176" rtl="0" eaLnBrk="1" fontAlgn="auto" latinLnBrk="0" hangingPunct="1">
              <a:lnSpc>
                <a:spcPct val="100000"/>
              </a:lnSpc>
              <a:spcBef>
                <a:spcPts val="0"/>
              </a:spcBef>
              <a:spcAft>
                <a:spcPts val="0"/>
              </a:spcAft>
              <a:buClrTx/>
              <a:buSzTx/>
              <a:buFontTx/>
              <a:buNone/>
              <a:tabLst/>
              <a:defRPr/>
            </a:pPr>
            <a:fld id="{8FCE46B9-3FE0-4CE1-A00B-922A77F4BFA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1176"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133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dirty="0"/>
              <a:t>WW:\ITRDATA\</a:t>
            </a:r>
            <a:r>
              <a:rPr lang="en-US" dirty="0" err="1"/>
              <a:t>Powerpoint</a:t>
            </a:r>
            <a:r>
              <a:rPr lang="en-US" dirty="0"/>
              <a:t> Presentations\Company\OPEESA - Outdoor Power Equipment and Engine Service Association\data\OPEESA Comp NSQL.xlsx	OPEESA HS2FAM	2/16/2023</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D442B6-0EAE-41EE-8E8D-3AFFBD73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845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W:\ITRDATA\PowerPoint Charts\Charts from SQL\SOC MMT\SOC MMT 8 SQL Charts.xlsx		CONPRRES SOC		2/3/2023</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1BF86F6-AB9E-4574-9408-F68A9E7F0C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660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8389C3A-17D2-4692-8010-0DF0AEDF24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09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1/9/23 sent by AB</a:t>
            </a:r>
          </a:p>
          <a:p>
            <a:r>
              <a:rPr lang="en-US" dirty="0"/>
              <a:t>Tipron   EURAREALI = eurozone?  </a:t>
            </a:r>
            <a:r>
              <a:rPr lang="en-US" dirty="0" err="1"/>
              <a:t>Australiali</a:t>
            </a:r>
            <a:r>
              <a:rPr lang="en-US" dirty="0"/>
              <a:t>    </a:t>
            </a:r>
            <a:r>
              <a:rPr lang="en-US" dirty="0" err="1"/>
              <a:t>brazli</a:t>
            </a:r>
            <a:r>
              <a:rPr lang="en-US" dirty="0"/>
              <a:t>   candle   </a:t>
            </a:r>
            <a:r>
              <a:rPr lang="en-US" dirty="0" err="1"/>
              <a:t>japli</a:t>
            </a:r>
            <a:r>
              <a:rPr lang="en-US" dirty="0"/>
              <a:t>   </a:t>
            </a:r>
            <a:r>
              <a:rPr lang="en-US" dirty="0" err="1"/>
              <a:t>mexicoli</a:t>
            </a:r>
            <a:r>
              <a:rPr lang="en-US" dirty="0"/>
              <a:t>    maj5asiali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4A3882-E76F-4AE4-957B-40816F00B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108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W:ITRDATA/PowerPoint Charts/Charts from SQL/SOC MMT/SOC MMT 9 SQL Charts	CANRSLS SOC		2/24/2023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7DD25-B9C4-45EF-BCDB-28FE302A6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869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W:\ITRDATA\PowerPoint Charts\Charts from SQL\Tables\Tables 2 NSQL.xlsx		Canada Permits			2/14/2023</a:t>
            </a:r>
            <a:r>
              <a:rPr lang="en-US" dirty="0">
                <a:sym typeface="Symbol" panose="05050102010706020507" pitchFamily="18" charset="2"/>
              </a:rPr>
              <a:t></a:t>
            </a:r>
            <a:endParaRPr lang="en-US" dirty="0"/>
          </a:p>
          <a:p>
            <a:r>
              <a:rPr lang="en-US" sz="900" b="0" i="0" u="none" strike="noStrike" kern="1200" dirty="0">
                <a:solidFill>
                  <a:schemeClr val="tx1"/>
                </a:solidFill>
                <a:effectLst/>
                <a:latin typeface="+mn-lt"/>
                <a:ea typeface="+mn-ea"/>
                <a:cs typeface="+mn-cs"/>
              </a:rPr>
              <a:t>CANPRMRESAL</a:t>
            </a:r>
            <a:r>
              <a:rPr lang="en-US" dirty="0"/>
              <a:t> </a:t>
            </a:r>
            <a:r>
              <a:rPr lang="en-US" sz="900" b="0" i="0" u="none" strike="noStrike" kern="1200" dirty="0">
                <a:solidFill>
                  <a:schemeClr val="tx1"/>
                </a:solidFill>
                <a:effectLst/>
                <a:latin typeface="+mn-lt"/>
                <a:ea typeface="+mn-ea"/>
                <a:cs typeface="+mn-cs"/>
              </a:rPr>
              <a:t>CANPRMRESBC</a:t>
            </a:r>
            <a:r>
              <a:rPr lang="en-US" dirty="0"/>
              <a:t> </a:t>
            </a:r>
            <a:r>
              <a:rPr lang="en-US" sz="900" b="0" i="0" u="none" strike="noStrike" kern="1200" dirty="0">
                <a:solidFill>
                  <a:schemeClr val="tx1"/>
                </a:solidFill>
                <a:effectLst/>
                <a:latin typeface="+mn-lt"/>
                <a:ea typeface="+mn-ea"/>
                <a:cs typeface="+mn-cs"/>
              </a:rPr>
              <a:t>CANPRMRESMN</a:t>
            </a:r>
            <a:r>
              <a:rPr lang="en-US" dirty="0"/>
              <a:t> </a:t>
            </a:r>
            <a:r>
              <a:rPr lang="en-US" sz="900" b="0" i="0" u="none" strike="noStrike" kern="1200" dirty="0">
                <a:solidFill>
                  <a:schemeClr val="tx1"/>
                </a:solidFill>
                <a:effectLst/>
                <a:latin typeface="+mn-lt"/>
                <a:ea typeface="+mn-ea"/>
                <a:cs typeface="+mn-cs"/>
              </a:rPr>
              <a:t>CANPRMRESNB</a:t>
            </a:r>
            <a:r>
              <a:rPr lang="en-US" dirty="0"/>
              <a:t> </a:t>
            </a:r>
            <a:r>
              <a:rPr lang="en-US" sz="900" b="0" i="0" u="none" strike="noStrike" kern="1200" dirty="0">
                <a:solidFill>
                  <a:schemeClr val="tx1"/>
                </a:solidFill>
                <a:effectLst/>
                <a:latin typeface="+mn-lt"/>
                <a:ea typeface="+mn-ea"/>
                <a:cs typeface="+mn-cs"/>
              </a:rPr>
              <a:t>CANPRMRESNL  CANPRMRESNS</a:t>
            </a:r>
            <a:r>
              <a:rPr lang="en-US" dirty="0"/>
              <a:t> </a:t>
            </a:r>
            <a:r>
              <a:rPr lang="en-US" sz="900" b="0" i="0" u="none" strike="noStrike" kern="1200" dirty="0">
                <a:solidFill>
                  <a:schemeClr val="tx1"/>
                </a:solidFill>
                <a:effectLst/>
                <a:latin typeface="+mn-lt"/>
                <a:ea typeface="+mn-ea"/>
                <a:cs typeface="+mn-cs"/>
              </a:rPr>
              <a:t>CANPRMRESON</a:t>
            </a:r>
            <a:r>
              <a:rPr lang="en-US" dirty="0"/>
              <a:t> </a:t>
            </a:r>
            <a:r>
              <a:rPr lang="en-US" sz="900" b="0" i="0" u="none" strike="noStrike" kern="1200" dirty="0">
                <a:solidFill>
                  <a:schemeClr val="tx1"/>
                </a:solidFill>
                <a:effectLst/>
                <a:latin typeface="+mn-lt"/>
                <a:ea typeface="+mn-ea"/>
                <a:cs typeface="+mn-cs"/>
              </a:rPr>
              <a:t>CANPRMRESPEI</a:t>
            </a:r>
            <a:r>
              <a:rPr lang="en-US" dirty="0"/>
              <a:t> </a:t>
            </a:r>
            <a:r>
              <a:rPr lang="en-US" sz="900" b="0" i="0" u="none" strike="noStrike" kern="1200" dirty="0">
                <a:solidFill>
                  <a:schemeClr val="tx1"/>
                </a:solidFill>
                <a:effectLst/>
                <a:latin typeface="+mn-lt"/>
                <a:ea typeface="+mn-ea"/>
                <a:cs typeface="+mn-cs"/>
              </a:rPr>
              <a:t>CANPRMRESQB</a:t>
            </a:r>
            <a:r>
              <a:rPr lang="en-US" dirty="0"/>
              <a:t> </a:t>
            </a:r>
            <a:r>
              <a:rPr lang="en-US" sz="900" b="0" i="0" u="none" strike="noStrike" kern="1200" dirty="0">
                <a:solidFill>
                  <a:schemeClr val="tx1"/>
                </a:solidFill>
                <a:effectLst/>
                <a:latin typeface="+mn-lt"/>
                <a:ea typeface="+mn-ea"/>
                <a:cs typeface="+mn-cs"/>
              </a:rPr>
              <a:t>CANPRMRESSK</a:t>
            </a:r>
            <a:endParaRPr lang="en-US" strike="noStrike"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5D08875-A533-4D58-A434-DEC292D8FF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364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6,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543E6-244C-4199-BC5F-4AC3CE7A8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47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dirty="0"/>
              <a:t>W:\ITRDATA\PowerPoint Charts\Charts from SQL\SOC MMT\SOC MMT 11  SQL Charts.xlsx</a:t>
            </a:r>
            <a:r>
              <a:rPr lang="en-US" baseline="0" dirty="0"/>
              <a:t>	           RSBMGES SOC   	 </a:t>
            </a:r>
            <a:r>
              <a:rPr lang="en-US" dirty="0"/>
              <a:t>2/16/2023</a:t>
            </a:r>
          </a:p>
          <a:p>
            <a:endParaRPr lang="en-US" dirty="0"/>
          </a:p>
        </p:txBody>
      </p:sp>
      <p:sp>
        <p:nvSpPr>
          <p:cNvPr id="4" name="Slide Number Placeholder 3"/>
          <p:cNvSpPr>
            <a:spLocks noGrp="1"/>
          </p:cNvSpPr>
          <p:nvPr>
            <p:ph type="sldNum" sz="quarter" idx="5"/>
          </p:nvPr>
        </p:nvSpPr>
        <p:spPr/>
        <p:txBody>
          <a:bodyPr/>
          <a:lstStyle/>
          <a:p>
            <a:fld id="{50EB530E-5758-4C43-B23A-195967B2070B}" type="slidenum">
              <a:rPr lang="en-US" smtClean="0"/>
              <a:t>6</a:t>
            </a:fld>
            <a:endParaRPr lang="en-US"/>
          </a:p>
        </p:txBody>
      </p:sp>
    </p:spTree>
    <p:extLst>
      <p:ext uri="{BB962C8B-B14F-4D97-AF65-F5344CB8AC3E}">
        <p14:creationId xmlns:p14="http://schemas.microsoft.com/office/powerpoint/2010/main" val="3075294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Charts-Reserve\Comps\RSBMGES Comp NSQL.xlsx		RSBMGES PERMSFAM		2/24/23</a:t>
            </a:r>
          </a:p>
        </p:txBody>
      </p:sp>
      <p:sp>
        <p:nvSpPr>
          <p:cNvPr id="4" name="Slide Number Placeholder 3"/>
          <p:cNvSpPr>
            <a:spLocks noGrp="1"/>
          </p:cNvSpPr>
          <p:nvPr>
            <p:ph type="sldNum" sz="quarter" idx="5"/>
          </p:nvPr>
        </p:nvSpPr>
        <p:spPr/>
        <p:txBody>
          <a:bodyPr/>
          <a:lstStyle/>
          <a:p>
            <a:fld id="{50EB530E-5758-4C43-B23A-195967B2070B}" type="slidenum">
              <a:rPr lang="en-US" smtClean="0"/>
              <a:t>7</a:t>
            </a:fld>
            <a:endParaRPr lang="en-US"/>
          </a:p>
        </p:txBody>
      </p:sp>
    </p:spTree>
    <p:extLst>
      <p:ext uri="{BB962C8B-B14F-4D97-AF65-F5344CB8AC3E}">
        <p14:creationId xmlns:p14="http://schemas.microsoft.com/office/powerpoint/2010/main" val="223199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dirty="0"/>
              <a:t>PPT Presentations\Company\OPEESA - Outdoor Power Equipment and Engine Service Association\data\OPEESA Comp NSQL.xlsx	OPEESA ITRLI	2/23/2023</a:t>
            </a:r>
          </a:p>
          <a:p>
            <a:endParaRPr lang="en-US" dirty="0"/>
          </a:p>
        </p:txBody>
      </p:sp>
      <p:sp>
        <p:nvSpPr>
          <p:cNvPr id="4" name="Slide Number Placeholder 3"/>
          <p:cNvSpPr>
            <a:spLocks noGrp="1"/>
          </p:cNvSpPr>
          <p:nvPr>
            <p:ph type="sldNum" sz="quarter" idx="5"/>
          </p:nvPr>
        </p:nvSpPr>
        <p:spPr/>
        <p:txBody>
          <a:bodyPr/>
          <a:lstStyle/>
          <a:p>
            <a:fld id="{50EB530E-5758-4C43-B23A-195967B2070B}" type="slidenum">
              <a:rPr lang="en-US" smtClean="0"/>
              <a:t>8</a:t>
            </a:fld>
            <a:endParaRPr lang="en-US"/>
          </a:p>
        </p:txBody>
      </p:sp>
    </p:spTree>
    <p:extLst>
      <p:ext uri="{BB962C8B-B14F-4D97-AF65-F5344CB8AC3E}">
        <p14:creationId xmlns:p14="http://schemas.microsoft.com/office/powerpoint/2010/main" val="404821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a:t>
            </a:r>
          </a:p>
        </p:txBody>
      </p:sp>
      <p:sp>
        <p:nvSpPr>
          <p:cNvPr id="4" name="Slide Number Placeholder 3"/>
          <p:cNvSpPr>
            <a:spLocks noGrp="1"/>
          </p:cNvSpPr>
          <p:nvPr>
            <p:ph type="sldNum" sz="quarter" idx="5"/>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8FCE46B9-3FE0-4CE1-A00B-922A77F4B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238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Tec Generic 4 SQL	GBOND 3MOTBOND		2/24/2023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(Update daily – 10am)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FINANCIAL</a:t>
            </a:r>
          </a:p>
          <a:p>
            <a:endParaRPr lang="en-US" dirty="0"/>
          </a:p>
          <a:p>
            <a:endParaRPr lang="en-US" dirty="0"/>
          </a:p>
          <a:p>
            <a:r>
              <a:rPr lang="en-US" i="1" dirty="0"/>
              <a:t>Financial</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E87293-4ED0-43B3-9215-81581475D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512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3.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3.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rt Double Title">
    <p:spTree>
      <p:nvGrpSpPr>
        <p:cNvPr id="1" name=""/>
        <p:cNvGrpSpPr/>
        <p:nvPr/>
      </p:nvGrpSpPr>
      <p:grpSpPr>
        <a:xfrm>
          <a:off x="0" y="0"/>
          <a:ext cx="0" cy="0"/>
          <a:chOff x="0" y="0"/>
          <a:chExt cx="0" cy="0"/>
        </a:xfrm>
      </p:grpSpPr>
      <p:sp>
        <p:nvSpPr>
          <p:cNvPr id="7" name="Chart Placeholder 4"/>
          <p:cNvSpPr>
            <a:spLocks noGrp="1"/>
          </p:cNvSpPr>
          <p:nvPr>
            <p:ph type="chart" sz="quarter" idx="16"/>
          </p:nvPr>
        </p:nvSpPr>
        <p:spPr>
          <a:xfrm>
            <a:off x="151075"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4" name="Title 1"/>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0151136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0" y="85770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305758"/>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429279415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0" y="85770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1" name="Chart Placeholder 4">
            <a:extLst>
              <a:ext uri="{FF2B5EF4-FFF2-40B4-BE49-F238E27FC236}">
                <a16:creationId xmlns:a16="http://schemas.microsoft.com/office/drawing/2014/main" id="{F06EADCD-352A-4B49-A4E0-EAF184473B59}"/>
              </a:ext>
            </a:extLst>
          </p:cNvPr>
          <p:cNvSpPr>
            <a:spLocks noGrp="1"/>
          </p:cNvSpPr>
          <p:nvPr>
            <p:ph type="chart" sz="quarter" idx="16"/>
          </p:nvPr>
        </p:nvSpPr>
        <p:spPr>
          <a:xfrm>
            <a:off x="151075" y="1559340"/>
            <a:ext cx="8841850" cy="3517975"/>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305758"/>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2088892141"/>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4" name="Chart Placeholder 4">
            <a:extLst>
              <a:ext uri="{FF2B5EF4-FFF2-40B4-BE49-F238E27FC236}">
                <a16:creationId xmlns:a16="http://schemas.microsoft.com/office/drawing/2014/main" id="{48F7D20D-8002-49F8-A00D-0B96A0FEDCB8}"/>
              </a:ext>
            </a:extLst>
          </p:cNvPr>
          <p:cNvSpPr>
            <a:spLocks noGrp="1"/>
          </p:cNvSpPr>
          <p:nvPr>
            <p:ph type="chart" sz="quarter" idx="16"/>
          </p:nvPr>
        </p:nvSpPr>
        <p:spPr>
          <a:xfrm>
            <a:off x="151075"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8" name="Title 1">
            <a:extLst>
              <a:ext uri="{FF2B5EF4-FFF2-40B4-BE49-F238E27FC236}">
                <a16:creationId xmlns:a16="http://schemas.microsoft.com/office/drawing/2014/main" id="{5AABEC21-2672-4EF8-8417-B7698338E30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9" name="Content Placeholder 9">
            <a:extLst>
              <a:ext uri="{FF2B5EF4-FFF2-40B4-BE49-F238E27FC236}">
                <a16:creationId xmlns:a16="http://schemas.microsoft.com/office/drawing/2014/main" id="{E2B850F0-C220-4E9E-8359-EC7C32C20ECC}"/>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20" name="Text Placeholder 2">
            <a:extLst>
              <a:ext uri="{FF2B5EF4-FFF2-40B4-BE49-F238E27FC236}">
                <a16:creationId xmlns:a16="http://schemas.microsoft.com/office/drawing/2014/main" id="{B6582958-F5CF-4F89-ACCD-B1DFE7BBD1A9}"/>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1008027392"/>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LONG Ms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Chart Placeholder 4">
            <a:extLst>
              <a:ext uri="{FF2B5EF4-FFF2-40B4-BE49-F238E27FC236}">
                <a16:creationId xmlns:a16="http://schemas.microsoft.com/office/drawing/2014/main" id="{38AB7D53-CA89-4372-BDC3-35BDB000F707}"/>
              </a:ext>
            </a:extLst>
          </p:cNvPr>
          <p:cNvSpPr>
            <a:spLocks noGrp="1"/>
          </p:cNvSpPr>
          <p:nvPr>
            <p:ph type="chart" sz="quarter" idx="16"/>
          </p:nvPr>
        </p:nvSpPr>
        <p:spPr>
          <a:xfrm>
            <a:off x="151075"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Tree>
    <p:extLst>
      <p:ext uri="{BB962C8B-B14F-4D97-AF65-F5344CB8AC3E}">
        <p14:creationId xmlns:p14="http://schemas.microsoft.com/office/powerpoint/2010/main" val="39093827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andard Doub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54261168-6CF8-4F45-9FF7-83D88CC22BC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87A2E5EF-FA28-4330-82F6-ADD4776C8F5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8" name="Text Placeholder 2">
            <a:extLst>
              <a:ext uri="{FF2B5EF4-FFF2-40B4-BE49-F238E27FC236}">
                <a16:creationId xmlns:a16="http://schemas.microsoft.com/office/drawing/2014/main" id="{BFFFCF74-08B1-46B2-93CA-8F763115107E}"/>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9" name="Text Placeholder 4">
            <a:extLst>
              <a:ext uri="{FF2B5EF4-FFF2-40B4-BE49-F238E27FC236}">
                <a16:creationId xmlns:a16="http://schemas.microsoft.com/office/drawing/2014/main" id="{EF0486D3-1316-4701-9102-201FF3584C27}"/>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966768000"/>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ndard LONG Dbl Title">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0"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4" name="Title 1"/>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1057043"/>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52589094"/>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nd LONG MSG or SRC Dou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0" y="896112"/>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144775"/>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3720668753"/>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andard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0" y="85770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305758"/>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4274277186"/>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ndard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8" name="Text Placeholder 2">
            <a:extLst>
              <a:ext uri="{FF2B5EF4-FFF2-40B4-BE49-F238E27FC236}">
                <a16:creationId xmlns:a16="http://schemas.microsoft.com/office/drawing/2014/main" id="{9609A167-718D-4DFE-A297-F680293411C2}"/>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3157187414"/>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tandard LONG Ms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Tree>
    <p:extLst>
      <p:ext uri="{BB962C8B-B14F-4D97-AF65-F5344CB8AC3E}">
        <p14:creationId xmlns:p14="http://schemas.microsoft.com/office/powerpoint/2010/main" val="1780770788"/>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ource Only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Tree>
    <p:extLst>
      <p:ext uri="{BB962C8B-B14F-4D97-AF65-F5344CB8AC3E}">
        <p14:creationId xmlns:p14="http://schemas.microsoft.com/office/powerpoint/2010/main" val="16890077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8" name="Text Placeholder 2">
            <a:extLst>
              <a:ext uri="{FF2B5EF4-FFF2-40B4-BE49-F238E27FC236}">
                <a16:creationId xmlns:a16="http://schemas.microsoft.com/office/drawing/2014/main" id="{9609A167-718D-4DFE-A297-F680293411C2}"/>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3068294446"/>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ource Only Doub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6" name="Text Placeholder 4">
            <a:extLst>
              <a:ext uri="{FF2B5EF4-FFF2-40B4-BE49-F238E27FC236}">
                <a16:creationId xmlns:a16="http://schemas.microsoft.com/office/drawing/2014/main" id="{A67E0E88-D0B5-4D9F-A76E-5B73F557ED79}"/>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010987630"/>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ONG Source LON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Tree>
    <p:extLst>
      <p:ext uri="{BB962C8B-B14F-4D97-AF65-F5344CB8AC3E}">
        <p14:creationId xmlns:p14="http://schemas.microsoft.com/office/powerpoint/2010/main" val="2144007749"/>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ource Only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6" name="Text Placeholder 4">
            <a:extLst>
              <a:ext uri="{FF2B5EF4-FFF2-40B4-BE49-F238E27FC236}">
                <a16:creationId xmlns:a16="http://schemas.microsoft.com/office/drawing/2014/main" id="{829B998A-09FC-4595-80B8-440147C7B03D}"/>
              </a:ext>
            </a:extLst>
          </p:cNvPr>
          <p:cNvSpPr>
            <a:spLocks noGrp="1"/>
          </p:cNvSpPr>
          <p:nvPr>
            <p:ph type="body" sz="quarter" idx="21" hasCustomPrompt="1"/>
          </p:nvPr>
        </p:nvSpPr>
        <p:spPr>
          <a:xfrm>
            <a:off x="93600" y="879651"/>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Tree>
    <p:extLst>
      <p:ext uri="{BB962C8B-B14F-4D97-AF65-F5344CB8AC3E}">
        <p14:creationId xmlns:p14="http://schemas.microsoft.com/office/powerpoint/2010/main" val="3268525819"/>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ource Only LONG Doub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5" name="Text Placeholder 4">
            <a:extLst>
              <a:ext uri="{FF2B5EF4-FFF2-40B4-BE49-F238E27FC236}">
                <a16:creationId xmlns:a16="http://schemas.microsoft.com/office/drawing/2014/main" id="{202EB0DB-E4B6-4F4F-B935-49F57FAAA9F8}"/>
              </a:ext>
            </a:extLst>
          </p:cNvPr>
          <p:cNvSpPr>
            <a:spLocks noGrp="1"/>
          </p:cNvSpPr>
          <p:nvPr>
            <p:ph type="body" sz="quarter" idx="21" hasCustomPrompt="1"/>
          </p:nvPr>
        </p:nvSpPr>
        <p:spPr>
          <a:xfrm>
            <a:off x="93600"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Tree>
    <p:extLst>
      <p:ext uri="{BB962C8B-B14F-4D97-AF65-F5344CB8AC3E}">
        <p14:creationId xmlns:p14="http://schemas.microsoft.com/office/powerpoint/2010/main" val="2037707870"/>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NO NOTES Double">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3F36225D-2131-4567-92A8-71466BBBAD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
        <p:nvSpPr>
          <p:cNvPr id="6" name="Title 1">
            <a:extLst>
              <a:ext uri="{FF2B5EF4-FFF2-40B4-BE49-F238E27FC236}">
                <a16:creationId xmlns:a16="http://schemas.microsoft.com/office/drawing/2014/main" id="{CECA4FFD-A9EF-4363-973D-67F13424B838}"/>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7" name="Text Placeholder 4">
            <a:extLst>
              <a:ext uri="{FF2B5EF4-FFF2-40B4-BE49-F238E27FC236}">
                <a16:creationId xmlns:a16="http://schemas.microsoft.com/office/drawing/2014/main" id="{32A414C7-9A4E-45B9-A735-8B6F798DB670}"/>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667151306"/>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NO NOTES Sing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DF3F3D-A495-45DA-8B24-385F9383A1C0}"/>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10" name="Picture 9" descr="Icon&#10;&#10;Description automatically generated">
            <a:extLst>
              <a:ext uri="{FF2B5EF4-FFF2-40B4-BE49-F238E27FC236}">
                <a16:creationId xmlns:a16="http://schemas.microsoft.com/office/drawing/2014/main" id="{731FA600-8FD7-424D-8E34-1C3144130D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830488398"/>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able - Small Dbl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grpSp>
        <p:nvGrpSpPr>
          <p:cNvPr id="15" name="Group 14">
            <a:extLst>
              <a:ext uri="{FF2B5EF4-FFF2-40B4-BE49-F238E27FC236}">
                <a16:creationId xmlns:a16="http://schemas.microsoft.com/office/drawing/2014/main" id="{B98D2ABF-3F90-469F-BF70-21A8357F938D}"/>
              </a:ext>
            </a:extLst>
          </p:cNvPr>
          <p:cNvGrpSpPr/>
          <p:nvPr userDrawn="1"/>
        </p:nvGrpSpPr>
        <p:grpSpPr>
          <a:xfrm>
            <a:off x="1577629" y="4328768"/>
            <a:ext cx="5988741" cy="663188"/>
            <a:chOff x="1463618" y="4228771"/>
            <a:chExt cx="5988741" cy="663188"/>
          </a:xfrm>
        </p:grpSpPr>
        <p:pic>
          <p:nvPicPr>
            <p:cNvPr id="16" name="Picture 15" descr="Logo&#10;&#10;Description automatically generated">
              <a:extLst>
                <a:ext uri="{FF2B5EF4-FFF2-40B4-BE49-F238E27FC236}">
                  <a16:creationId xmlns:a16="http://schemas.microsoft.com/office/drawing/2014/main" id="{82DD67D6-C6EF-44E0-8832-A5E63A51B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D7D6B776-1FB0-4772-9965-534BE67FF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5F1210E5-83D8-4BA0-815F-406E414CD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06385550-B378-407D-861F-07A1A2A6B9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3" name="Title 1">
            <a:extLst>
              <a:ext uri="{FF2B5EF4-FFF2-40B4-BE49-F238E27FC236}">
                <a16:creationId xmlns:a16="http://schemas.microsoft.com/office/drawing/2014/main" id="{F6A3134F-D5E4-4210-8406-F4A866F01C5A}"/>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E25DDA71-345A-476C-8595-7FDFC515338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2" name="Text Placeholder 2">
            <a:extLst>
              <a:ext uri="{FF2B5EF4-FFF2-40B4-BE49-F238E27FC236}">
                <a16:creationId xmlns:a16="http://schemas.microsoft.com/office/drawing/2014/main" id="{DE558482-3C6C-480A-AE11-5D5EC9D78A4A}"/>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22" name="Text Placeholder 4">
            <a:extLst>
              <a:ext uri="{FF2B5EF4-FFF2-40B4-BE49-F238E27FC236}">
                <a16:creationId xmlns:a16="http://schemas.microsoft.com/office/drawing/2014/main" id="{7A8CB6F6-CC4D-453E-AEA1-99C5A7B52213}"/>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1105882031"/>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able - Sm Single Title w/Sourc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grpSp>
        <p:nvGrpSpPr>
          <p:cNvPr id="10" name="Group 9">
            <a:extLst>
              <a:ext uri="{FF2B5EF4-FFF2-40B4-BE49-F238E27FC236}">
                <a16:creationId xmlns:a16="http://schemas.microsoft.com/office/drawing/2014/main" id="{9CECB630-15C4-41C8-838A-CEB14E513235}"/>
              </a:ext>
            </a:extLst>
          </p:cNvPr>
          <p:cNvGrpSpPr/>
          <p:nvPr userDrawn="1"/>
        </p:nvGrpSpPr>
        <p:grpSpPr>
          <a:xfrm>
            <a:off x="1577629" y="4328768"/>
            <a:ext cx="5988741" cy="663188"/>
            <a:chOff x="1463618" y="4228771"/>
            <a:chExt cx="5988741" cy="663188"/>
          </a:xfrm>
        </p:grpSpPr>
        <p:pic>
          <p:nvPicPr>
            <p:cNvPr id="17" name="Picture 16" descr="Logo&#10;&#10;Description automatically generated">
              <a:extLst>
                <a:ext uri="{FF2B5EF4-FFF2-40B4-BE49-F238E27FC236}">
                  <a16:creationId xmlns:a16="http://schemas.microsoft.com/office/drawing/2014/main" id="{314DD453-A1C0-4F72-9B5C-565E990F3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8" name="Picture 17">
              <a:extLst>
                <a:ext uri="{FF2B5EF4-FFF2-40B4-BE49-F238E27FC236}">
                  <a16:creationId xmlns:a16="http://schemas.microsoft.com/office/drawing/2014/main" id="{EA8D098E-2C1E-4A9D-8294-73FAA710B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3F473055-BE58-44D7-8C71-0F53085E4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2" name="Picture 21" descr="Logo&#10;&#10;Description automatically generated">
              <a:extLst>
                <a:ext uri="{FF2B5EF4-FFF2-40B4-BE49-F238E27FC236}">
                  <a16:creationId xmlns:a16="http://schemas.microsoft.com/office/drawing/2014/main" id="{7B4998DE-35E8-4278-9369-DB01CE43B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23" name="Content Placeholder 9">
            <a:extLst>
              <a:ext uri="{FF2B5EF4-FFF2-40B4-BE49-F238E27FC236}">
                <a16:creationId xmlns:a16="http://schemas.microsoft.com/office/drawing/2014/main" id="{6C772689-52F1-48AB-A2F5-B17920562917}"/>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000" b="0" dirty="0">
                <a:solidFill>
                  <a:srgbClr val="006742"/>
                </a:solidFill>
                <a:latin typeface="+mj-lt"/>
                <a:ea typeface="Roboto" panose="02000000000000000000" pitchFamily="2" charset="0"/>
              </a:defRPr>
            </a:lvl1pPr>
          </a:lstStyle>
          <a:p>
            <a:pPr marL="342848" lvl="0" indent="-342848">
              <a:spcBef>
                <a:spcPts val="0"/>
              </a:spcBef>
            </a:pPr>
            <a:r>
              <a:rPr lang="en-US" dirty="0"/>
              <a:t>Click to edit Source</a:t>
            </a:r>
          </a:p>
        </p:txBody>
      </p:sp>
    </p:spTree>
    <p:extLst>
      <p:ext uri="{BB962C8B-B14F-4D97-AF65-F5344CB8AC3E}">
        <p14:creationId xmlns:p14="http://schemas.microsoft.com/office/powerpoint/2010/main" val="100607346"/>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able - Small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grpSp>
        <p:nvGrpSpPr>
          <p:cNvPr id="15" name="Group 14">
            <a:extLst>
              <a:ext uri="{FF2B5EF4-FFF2-40B4-BE49-F238E27FC236}">
                <a16:creationId xmlns:a16="http://schemas.microsoft.com/office/drawing/2014/main" id="{360F1D07-81C6-4EE8-BA9F-37D4640E0210}"/>
              </a:ext>
            </a:extLst>
          </p:cNvPr>
          <p:cNvGrpSpPr/>
          <p:nvPr userDrawn="1"/>
        </p:nvGrpSpPr>
        <p:grpSpPr>
          <a:xfrm>
            <a:off x="1577629" y="4328768"/>
            <a:ext cx="5988741" cy="663188"/>
            <a:chOff x="1463618" y="4228771"/>
            <a:chExt cx="5988741" cy="663188"/>
          </a:xfrm>
        </p:grpSpPr>
        <p:pic>
          <p:nvPicPr>
            <p:cNvPr id="16" name="Picture 15" descr="Logo&#10;&#10;Description automatically generated">
              <a:extLst>
                <a:ext uri="{FF2B5EF4-FFF2-40B4-BE49-F238E27FC236}">
                  <a16:creationId xmlns:a16="http://schemas.microsoft.com/office/drawing/2014/main" id="{8692D03C-B648-4997-AF7D-CDB60AF60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8840C6BC-81B8-4B67-8DA4-D9E5512FC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6DDA0FC8-8D69-4205-9EB9-2D845EA77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15F914EF-522F-4B66-9C47-E87D0DF273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1" name="Title 1">
            <a:extLst>
              <a:ext uri="{FF2B5EF4-FFF2-40B4-BE49-F238E27FC236}">
                <a16:creationId xmlns:a16="http://schemas.microsoft.com/office/drawing/2014/main" id="{64F8EAC5-06CB-4A4E-9BA0-B229B8C52FAD}"/>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3" name="Content Placeholder 9">
            <a:extLst>
              <a:ext uri="{FF2B5EF4-FFF2-40B4-BE49-F238E27FC236}">
                <a16:creationId xmlns:a16="http://schemas.microsoft.com/office/drawing/2014/main" id="{FD59C35C-B97A-4D88-9853-378595D2E60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4" name="Text Placeholder 2">
            <a:extLst>
              <a:ext uri="{FF2B5EF4-FFF2-40B4-BE49-F238E27FC236}">
                <a16:creationId xmlns:a16="http://schemas.microsoft.com/office/drawing/2014/main" id="{866C5E93-7183-4424-9CB0-58E61CA286C8}"/>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1643508597"/>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le -ExLg Single Title w/sourc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000" b="0" dirty="0">
                <a:solidFill>
                  <a:srgbClr val="006742"/>
                </a:solidFill>
                <a:latin typeface="+mj-lt"/>
                <a:ea typeface="Roboto" panose="02000000000000000000" pitchFamily="2" charset="0"/>
              </a:defRPr>
            </a:lvl1pPr>
          </a:lstStyle>
          <a:p>
            <a:pPr marL="342848" lvl="0" indent="-342848">
              <a:spcBef>
                <a:spcPts val="0"/>
              </a:spcBef>
            </a:pPr>
            <a:r>
              <a:rPr lang="en-US" dirty="0"/>
              <a:t>Click to edit Source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314979726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LONG Ms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Tree>
    <p:extLst>
      <p:ext uri="{BB962C8B-B14F-4D97-AF65-F5344CB8AC3E}">
        <p14:creationId xmlns:p14="http://schemas.microsoft.com/office/powerpoint/2010/main" val="3969545613"/>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le - Large Dbl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grpSp>
        <p:nvGrpSpPr>
          <p:cNvPr id="15" name="Group 14">
            <a:extLst>
              <a:ext uri="{FF2B5EF4-FFF2-40B4-BE49-F238E27FC236}">
                <a16:creationId xmlns:a16="http://schemas.microsoft.com/office/drawing/2014/main" id="{4F007565-0510-4DA4-BB41-0E0EE80E2185}"/>
              </a:ext>
            </a:extLst>
          </p:cNvPr>
          <p:cNvGrpSpPr>
            <a:grpSpLocks noChangeAspect="1"/>
          </p:cNvGrpSpPr>
          <p:nvPr userDrawn="1"/>
        </p:nvGrpSpPr>
        <p:grpSpPr>
          <a:xfrm>
            <a:off x="2891146" y="4698076"/>
            <a:ext cx="3361707" cy="372272"/>
            <a:chOff x="1463618" y="4228771"/>
            <a:chExt cx="5988741" cy="663188"/>
          </a:xfrm>
        </p:grpSpPr>
        <p:pic>
          <p:nvPicPr>
            <p:cNvPr id="16" name="Picture 15" descr="Logo&#10;&#10;Description automatically generated">
              <a:extLst>
                <a:ext uri="{FF2B5EF4-FFF2-40B4-BE49-F238E27FC236}">
                  <a16:creationId xmlns:a16="http://schemas.microsoft.com/office/drawing/2014/main" id="{5EEBA9CC-CD68-4EC2-8C73-EE32F1E81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7D2D8E55-55EF-45DB-B98A-91E6242E9F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6CC2561A-FAAF-46BF-8314-85F887D8F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3344043D-B205-4F24-AC95-A7AF549581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3" name="Title 1">
            <a:extLst>
              <a:ext uri="{FF2B5EF4-FFF2-40B4-BE49-F238E27FC236}">
                <a16:creationId xmlns:a16="http://schemas.microsoft.com/office/drawing/2014/main" id="{3E527380-3FC4-4A83-A258-E54206AE94B3}"/>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2917C389-C1B7-400D-AB93-62476CEBA464}"/>
              </a:ext>
            </a:extLst>
          </p:cNvPr>
          <p:cNvSpPr>
            <a:spLocks noGrp="1"/>
          </p:cNvSpPr>
          <p:nvPr>
            <p:ph sz="quarter" idx="14" hasCustomPrompt="1"/>
          </p:nvPr>
        </p:nvSpPr>
        <p:spPr>
          <a:xfrm>
            <a:off x="5838942" y="38328"/>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2" name="Text Placeholder 2">
            <a:extLst>
              <a:ext uri="{FF2B5EF4-FFF2-40B4-BE49-F238E27FC236}">
                <a16:creationId xmlns:a16="http://schemas.microsoft.com/office/drawing/2014/main" id="{FD58EB7B-89B8-4C56-A036-17FE8AC2635B}"/>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22" name="Text Placeholder 4">
            <a:extLst>
              <a:ext uri="{FF2B5EF4-FFF2-40B4-BE49-F238E27FC236}">
                <a16:creationId xmlns:a16="http://schemas.microsoft.com/office/drawing/2014/main" id="{7EAF6A4C-FD42-4A0F-8D90-E095A387B6D8}"/>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193165601"/>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able - Lg Single Title w/Sourc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784DFD-2B7E-46D4-8D8A-48382E9CC228}"/>
              </a:ext>
            </a:extLst>
          </p:cNvPr>
          <p:cNvGrpSpPr>
            <a:grpSpLocks noChangeAspect="1"/>
          </p:cNvGrpSpPr>
          <p:nvPr userDrawn="1"/>
        </p:nvGrpSpPr>
        <p:grpSpPr>
          <a:xfrm>
            <a:off x="2891146" y="4698076"/>
            <a:ext cx="3361707" cy="372272"/>
            <a:chOff x="1463618" y="4228771"/>
            <a:chExt cx="5988741" cy="663188"/>
          </a:xfrm>
        </p:grpSpPr>
        <p:pic>
          <p:nvPicPr>
            <p:cNvPr id="13" name="Picture 12" descr="Logo&#10;&#10;Description automatically generated">
              <a:extLst>
                <a:ext uri="{FF2B5EF4-FFF2-40B4-BE49-F238E27FC236}">
                  <a16:creationId xmlns:a16="http://schemas.microsoft.com/office/drawing/2014/main" id="{4EA22F06-8341-4D9A-9087-5357FFF52D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4" name="Picture 13">
              <a:extLst>
                <a:ext uri="{FF2B5EF4-FFF2-40B4-BE49-F238E27FC236}">
                  <a16:creationId xmlns:a16="http://schemas.microsoft.com/office/drawing/2014/main" id="{436DC430-E3C7-4BE5-8AB4-6CCE15FA5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20" name="Picture 19" descr="Logo&#10;&#10;Description automatically generated">
              <a:extLst>
                <a:ext uri="{FF2B5EF4-FFF2-40B4-BE49-F238E27FC236}">
                  <a16:creationId xmlns:a16="http://schemas.microsoft.com/office/drawing/2014/main" id="{140DD5B1-C483-4573-A071-46DB6D975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1" name="Picture 20" descr="Logo&#10;&#10;Description automatically generated">
              <a:extLst>
                <a:ext uri="{FF2B5EF4-FFF2-40B4-BE49-F238E27FC236}">
                  <a16:creationId xmlns:a16="http://schemas.microsoft.com/office/drawing/2014/main" id="{8985CEDA-7529-4BEE-AD79-4BED134A21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000" b="0" dirty="0">
                <a:solidFill>
                  <a:srgbClr val="006742"/>
                </a:solidFill>
                <a:latin typeface="+mj-lt"/>
                <a:ea typeface="Roboto" panose="02000000000000000000" pitchFamily="2" charset="0"/>
              </a:defRPr>
            </a:lvl1pPr>
          </a:lstStyle>
          <a:p>
            <a:pPr marL="342848" lvl="0" indent="-342848">
              <a:spcBef>
                <a:spcPts val="0"/>
              </a:spcBef>
            </a:pPr>
            <a:r>
              <a:rPr lang="en-US" dirty="0"/>
              <a:t>Click to edit Source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1572837035"/>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able - Large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grpSp>
        <p:nvGrpSpPr>
          <p:cNvPr id="11" name="Group 10">
            <a:extLst>
              <a:ext uri="{FF2B5EF4-FFF2-40B4-BE49-F238E27FC236}">
                <a16:creationId xmlns:a16="http://schemas.microsoft.com/office/drawing/2014/main" id="{0B784DFD-2B7E-46D4-8D8A-48382E9CC228}"/>
              </a:ext>
            </a:extLst>
          </p:cNvPr>
          <p:cNvGrpSpPr>
            <a:grpSpLocks noChangeAspect="1"/>
          </p:cNvGrpSpPr>
          <p:nvPr userDrawn="1"/>
        </p:nvGrpSpPr>
        <p:grpSpPr>
          <a:xfrm>
            <a:off x="2891146" y="4698076"/>
            <a:ext cx="3361707" cy="372272"/>
            <a:chOff x="1463618" y="4228771"/>
            <a:chExt cx="5988741" cy="663188"/>
          </a:xfrm>
        </p:grpSpPr>
        <p:pic>
          <p:nvPicPr>
            <p:cNvPr id="13" name="Picture 12" descr="Logo&#10;&#10;Description automatically generated">
              <a:extLst>
                <a:ext uri="{FF2B5EF4-FFF2-40B4-BE49-F238E27FC236}">
                  <a16:creationId xmlns:a16="http://schemas.microsoft.com/office/drawing/2014/main" id="{4EA22F06-8341-4D9A-9087-5357FFF52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4" name="Picture 13">
              <a:extLst>
                <a:ext uri="{FF2B5EF4-FFF2-40B4-BE49-F238E27FC236}">
                  <a16:creationId xmlns:a16="http://schemas.microsoft.com/office/drawing/2014/main" id="{436DC430-E3C7-4BE5-8AB4-6CCE15FA5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20" name="Picture 19" descr="Logo&#10;&#10;Description automatically generated">
              <a:extLst>
                <a:ext uri="{FF2B5EF4-FFF2-40B4-BE49-F238E27FC236}">
                  <a16:creationId xmlns:a16="http://schemas.microsoft.com/office/drawing/2014/main" id="{140DD5B1-C483-4573-A071-46DB6D975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1" name="Picture 20" descr="Logo&#10;&#10;Description automatically generated">
              <a:extLst>
                <a:ext uri="{FF2B5EF4-FFF2-40B4-BE49-F238E27FC236}">
                  <a16:creationId xmlns:a16="http://schemas.microsoft.com/office/drawing/2014/main" id="{8985CEDA-7529-4BEE-AD79-4BED134A2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7" name="Text Placeholder 2">
            <a:extLst>
              <a:ext uri="{FF2B5EF4-FFF2-40B4-BE49-F238E27FC236}">
                <a16:creationId xmlns:a16="http://schemas.microsoft.com/office/drawing/2014/main" id="{62459233-4D19-4132-A81E-5334BAAEE208}"/>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2576907077"/>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Text 1 w/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5053693" y="1894789"/>
            <a:ext cx="2571750"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48" lvl="0" indent="-342848" algn="l" defTabSz="933450"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881535" y="1703904"/>
            <a:ext cx="3946573"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1185053" y="1374129"/>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140E31EC-F82D-4AA3-AB84-299731A3C22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15" name="Picture 14" descr="Logo, company name&#10;&#10;Description automatically generated">
            <a:extLst>
              <a:ext uri="{FF2B5EF4-FFF2-40B4-BE49-F238E27FC236}">
                <a16:creationId xmlns:a16="http://schemas.microsoft.com/office/drawing/2014/main" id="{E17488B3-1385-4741-AD13-A5A57F65C9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Tree>
    <p:extLst>
      <p:ext uri="{BB962C8B-B14F-4D97-AF65-F5344CB8AC3E}">
        <p14:creationId xmlns:p14="http://schemas.microsoft.com/office/powerpoint/2010/main" val="4062770087"/>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Text 1 NO 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5053693" y="1894789"/>
            <a:ext cx="2571750"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48" lvl="0" indent="-342848" algn="l" defTabSz="933450"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881535" y="1703904"/>
            <a:ext cx="3946573"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1185053" y="1374129"/>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9" name="Picture 8" descr="Icon&#10;&#10;Description automatically generated">
            <a:extLst>
              <a:ext uri="{FF2B5EF4-FFF2-40B4-BE49-F238E27FC236}">
                <a16:creationId xmlns:a16="http://schemas.microsoft.com/office/drawing/2014/main" id="{457EEB37-A0DF-4515-BBC1-40A014FCFF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102270151"/>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Long Text w/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4854071" y="1894789"/>
            <a:ext cx="3130831"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48" lvl="0" indent="-342848" algn="l" defTabSz="933450"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681914" y="1703904"/>
            <a:ext cx="4476854"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985432" y="1374129"/>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7" name="Content Placeholder 9">
            <a:extLst>
              <a:ext uri="{FF2B5EF4-FFF2-40B4-BE49-F238E27FC236}">
                <a16:creationId xmlns:a16="http://schemas.microsoft.com/office/drawing/2014/main" id="{0865433F-1EF4-4B8A-AA94-9B71E0E462A0}"/>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8" name="Picture 7" descr="Logo, company name&#10;&#10;Description automatically generated">
            <a:extLst>
              <a:ext uri="{FF2B5EF4-FFF2-40B4-BE49-F238E27FC236}">
                <a16:creationId xmlns:a16="http://schemas.microsoft.com/office/drawing/2014/main" id="{F9250E24-0DB4-4F70-8B4E-30E4F20E7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Tree>
    <p:extLst>
      <p:ext uri="{BB962C8B-B14F-4D97-AF65-F5344CB8AC3E}">
        <p14:creationId xmlns:p14="http://schemas.microsoft.com/office/powerpoint/2010/main" val="2293001535"/>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Long Text NO 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4854071" y="1894789"/>
            <a:ext cx="3130831"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48" lvl="0" indent="-342848" algn="l" defTabSz="933450"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681914" y="1703904"/>
            <a:ext cx="4476854"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985432" y="1374129"/>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9" name="Picture 8" descr="Icon&#10;&#10;Description automatically generated">
            <a:extLst>
              <a:ext uri="{FF2B5EF4-FFF2-40B4-BE49-F238E27FC236}">
                <a16:creationId xmlns:a16="http://schemas.microsoft.com/office/drawing/2014/main" id="{D555A89A-0D4C-40EA-8EFA-3E73BD6620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2363146236"/>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Text 2 w/Sourc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12F6C05-0DF7-40D9-8D57-526CF75B5BAB}"/>
              </a:ext>
            </a:extLst>
          </p:cNvPr>
          <p:cNvSpPr>
            <a:spLocks noGrp="1"/>
          </p:cNvSpPr>
          <p:nvPr>
            <p:ph type="pic" sz="quarter" idx="16"/>
          </p:nvPr>
        </p:nvSpPr>
        <p:spPr>
          <a:xfrm>
            <a:off x="3819368" y="1293481"/>
            <a:ext cx="4896667" cy="3261180"/>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4" name="Text Placeholder 3">
            <a:extLst>
              <a:ext uri="{FF2B5EF4-FFF2-40B4-BE49-F238E27FC236}">
                <a16:creationId xmlns:a16="http://schemas.microsoft.com/office/drawing/2014/main" id="{C4DD0C4F-995D-46D4-BD49-198A5C051A3B}"/>
              </a:ext>
            </a:extLst>
          </p:cNvPr>
          <p:cNvSpPr>
            <a:spLocks noGrp="1"/>
          </p:cNvSpPr>
          <p:nvPr>
            <p:ph type="body" sz="quarter" idx="15" hasCustomPrompt="1"/>
          </p:nvPr>
        </p:nvSpPr>
        <p:spPr>
          <a:xfrm>
            <a:off x="243840" y="1236382"/>
            <a:ext cx="3725779" cy="3489325"/>
          </a:xfrm>
          <a:prstGeom prst="rect">
            <a:avLst/>
          </a:prstGeom>
        </p:spPr>
        <p:txBody>
          <a:bodyPr/>
          <a:lstStyle>
            <a:lvl1pPr>
              <a:lnSpc>
                <a:spcPct val="150000"/>
              </a:lnSpc>
              <a:defRPr sz="1800" b="1">
                <a:solidFill>
                  <a:srgbClr val="000000"/>
                </a:solidFill>
              </a:defRPr>
            </a:lvl1pPr>
            <a:lvl2pPr>
              <a:lnSpc>
                <a:spcPct val="150000"/>
              </a:lnSpc>
              <a:defRPr sz="1800" b="1">
                <a:solidFill>
                  <a:srgbClr val="000000"/>
                </a:solidFill>
              </a:defRPr>
            </a:lvl2pPr>
            <a:lvl3pPr>
              <a:lnSpc>
                <a:spcPct val="150000"/>
              </a:lnSpc>
              <a:defRPr sz="1800" b="1">
                <a:solidFill>
                  <a:srgbClr val="000000"/>
                </a:solidFill>
              </a:defRPr>
            </a:lvl3pPr>
            <a:lvl4pPr>
              <a:lnSpc>
                <a:spcPct val="150000"/>
              </a:lnSpc>
              <a:defRPr sz="1800" b="1">
                <a:solidFill>
                  <a:srgbClr val="000000"/>
                </a:solidFill>
              </a:defRPr>
            </a:lvl4pPr>
            <a:lvl5pPr>
              <a:lnSpc>
                <a:spcPct val="150000"/>
              </a:lnSpc>
              <a:defRPr sz="1800" b="1">
                <a:solidFill>
                  <a:srgbClr val="000000"/>
                </a:solidFill>
              </a:defRPr>
            </a:lvl5pPr>
          </a:lstStyle>
          <a:p>
            <a:pPr lvl="0"/>
            <a:r>
              <a:rPr lang="en-US" dirty="0"/>
              <a:t>Click to edit text</a:t>
            </a:r>
          </a:p>
        </p:txBody>
      </p:sp>
      <p:pic>
        <p:nvPicPr>
          <p:cNvPr id="11" name="Picture 10" descr="Logo, company name&#10;&#10;Description automatically generated">
            <a:extLst>
              <a:ext uri="{FF2B5EF4-FFF2-40B4-BE49-F238E27FC236}">
                <a16:creationId xmlns:a16="http://schemas.microsoft.com/office/drawing/2014/main" id="{69F88B3E-C771-4F76-A80F-ABE8AC604B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3" name="Title 1">
            <a:extLst>
              <a:ext uri="{FF2B5EF4-FFF2-40B4-BE49-F238E27FC236}">
                <a16:creationId xmlns:a16="http://schemas.microsoft.com/office/drawing/2014/main" id="{40F93C8B-C0FA-45FE-8231-36421E871C34}"/>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3326833B-AA7C-4897-AA1D-067572F0D60E}"/>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Tree>
    <p:extLst>
      <p:ext uri="{BB962C8B-B14F-4D97-AF65-F5344CB8AC3E}">
        <p14:creationId xmlns:p14="http://schemas.microsoft.com/office/powerpoint/2010/main" val="3121220952"/>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Text 2 NO Sourc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12F6C05-0DF7-40D9-8D57-526CF75B5BAB}"/>
              </a:ext>
            </a:extLst>
          </p:cNvPr>
          <p:cNvSpPr>
            <a:spLocks noGrp="1"/>
          </p:cNvSpPr>
          <p:nvPr>
            <p:ph type="pic" sz="quarter" idx="16"/>
          </p:nvPr>
        </p:nvSpPr>
        <p:spPr>
          <a:xfrm>
            <a:off x="3819368" y="1293481"/>
            <a:ext cx="4896667" cy="3261180"/>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4" name="Text Placeholder 3">
            <a:extLst>
              <a:ext uri="{FF2B5EF4-FFF2-40B4-BE49-F238E27FC236}">
                <a16:creationId xmlns:a16="http://schemas.microsoft.com/office/drawing/2014/main" id="{C4DD0C4F-995D-46D4-BD49-198A5C051A3B}"/>
              </a:ext>
            </a:extLst>
          </p:cNvPr>
          <p:cNvSpPr>
            <a:spLocks noGrp="1"/>
          </p:cNvSpPr>
          <p:nvPr>
            <p:ph type="body" sz="quarter" idx="15" hasCustomPrompt="1"/>
          </p:nvPr>
        </p:nvSpPr>
        <p:spPr>
          <a:xfrm>
            <a:off x="243840" y="1236382"/>
            <a:ext cx="3725779" cy="3489325"/>
          </a:xfrm>
          <a:prstGeom prst="rect">
            <a:avLst/>
          </a:prstGeom>
        </p:spPr>
        <p:txBody>
          <a:bodyPr/>
          <a:lstStyle>
            <a:lvl1pPr>
              <a:lnSpc>
                <a:spcPct val="150000"/>
              </a:lnSpc>
              <a:defRPr sz="1800" b="1">
                <a:solidFill>
                  <a:srgbClr val="000000"/>
                </a:solidFill>
              </a:defRPr>
            </a:lvl1pPr>
            <a:lvl2pPr>
              <a:lnSpc>
                <a:spcPct val="150000"/>
              </a:lnSpc>
              <a:defRPr sz="1800" b="1">
                <a:solidFill>
                  <a:srgbClr val="000000"/>
                </a:solidFill>
              </a:defRPr>
            </a:lvl2pPr>
            <a:lvl3pPr>
              <a:lnSpc>
                <a:spcPct val="150000"/>
              </a:lnSpc>
              <a:defRPr sz="1800" b="1">
                <a:solidFill>
                  <a:srgbClr val="000000"/>
                </a:solidFill>
              </a:defRPr>
            </a:lvl3pPr>
            <a:lvl4pPr>
              <a:lnSpc>
                <a:spcPct val="150000"/>
              </a:lnSpc>
              <a:defRPr sz="1800" b="1">
                <a:solidFill>
                  <a:srgbClr val="000000"/>
                </a:solidFill>
              </a:defRPr>
            </a:lvl4pPr>
            <a:lvl5pPr>
              <a:lnSpc>
                <a:spcPct val="150000"/>
              </a:lnSpc>
              <a:defRPr sz="1800" b="1">
                <a:solidFill>
                  <a:srgbClr val="000000"/>
                </a:solidFill>
              </a:defRPr>
            </a:lvl5pPr>
          </a:lstStyle>
          <a:p>
            <a:pPr lvl="0"/>
            <a:r>
              <a:rPr lang="en-US" dirty="0"/>
              <a:t>Click to edit text</a:t>
            </a:r>
          </a:p>
        </p:txBody>
      </p:sp>
      <p:sp>
        <p:nvSpPr>
          <p:cNvPr id="13" name="Title 1">
            <a:extLst>
              <a:ext uri="{FF2B5EF4-FFF2-40B4-BE49-F238E27FC236}">
                <a16:creationId xmlns:a16="http://schemas.microsoft.com/office/drawing/2014/main" id="{40F93C8B-C0FA-45FE-8231-36421E871C34}"/>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21764E34-A77A-47B6-AECD-79007D7660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3928692073"/>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martArt w/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0" y="1161699"/>
            <a:ext cx="8483600" cy="3584166"/>
          </a:xfrm>
          <a:prstGeom prst="rect">
            <a:avLst/>
          </a:prstGeom>
        </p:spPr>
        <p:txBody>
          <a:bodyPr/>
          <a:lstStyle/>
          <a:p>
            <a:endParaRPr lang="en-US"/>
          </a:p>
        </p:txBody>
      </p:sp>
      <p:sp>
        <p:nvSpPr>
          <p:cNvPr id="11" name="Title 1">
            <a:extLst>
              <a:ext uri="{FF2B5EF4-FFF2-40B4-BE49-F238E27FC236}">
                <a16:creationId xmlns:a16="http://schemas.microsoft.com/office/drawing/2014/main" id="{7D4C9390-7706-43B1-A99E-DA78CEAF8234}"/>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3" name="Content Placeholder 9">
            <a:extLst>
              <a:ext uri="{FF2B5EF4-FFF2-40B4-BE49-F238E27FC236}">
                <a16:creationId xmlns:a16="http://schemas.microsoft.com/office/drawing/2014/main" id="{402C428F-C758-4000-8EB6-C117C2BC2A8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14" name="Picture 13" descr="Logo, company name&#10;&#10;Description automatically generated">
            <a:extLst>
              <a:ext uri="{FF2B5EF4-FFF2-40B4-BE49-F238E27FC236}">
                <a16:creationId xmlns:a16="http://schemas.microsoft.com/office/drawing/2014/main" id="{3D56BBEE-5467-482F-B09F-F3976F021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Tree>
    <p:extLst>
      <p:ext uri="{BB962C8B-B14F-4D97-AF65-F5344CB8AC3E}">
        <p14:creationId xmlns:p14="http://schemas.microsoft.com/office/powerpoint/2010/main" val="382337448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urce Only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Tree>
    <p:extLst>
      <p:ext uri="{BB962C8B-B14F-4D97-AF65-F5344CB8AC3E}">
        <p14:creationId xmlns:p14="http://schemas.microsoft.com/office/powerpoint/2010/main" val="1206643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martArt NO 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0" y="972355"/>
            <a:ext cx="8483600" cy="3773510"/>
          </a:xfrm>
          <a:prstGeom prst="rect">
            <a:avLst/>
          </a:prstGeom>
        </p:spPr>
        <p:txBody>
          <a:bodyPr/>
          <a:lstStyle/>
          <a:p>
            <a:endParaRPr lang="en-US"/>
          </a:p>
        </p:txBody>
      </p:sp>
      <p:sp>
        <p:nvSpPr>
          <p:cNvPr id="11" name="Title 1">
            <a:extLst>
              <a:ext uri="{FF2B5EF4-FFF2-40B4-BE49-F238E27FC236}">
                <a16:creationId xmlns:a16="http://schemas.microsoft.com/office/drawing/2014/main" id="{7D4C9390-7706-43B1-A99E-DA78CEAF8234}"/>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29835FB1-3D45-4E29-A434-148582403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3968029566"/>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martArt &amp; Image w/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0" y="1179914"/>
            <a:ext cx="5463772" cy="3341687"/>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81A1BCBE-141A-46D3-88A5-2E2766A415A9}"/>
              </a:ext>
            </a:extLst>
          </p:cNvPr>
          <p:cNvSpPr>
            <a:spLocks noGrp="1"/>
          </p:cNvSpPr>
          <p:nvPr>
            <p:ph type="pic" sz="quarter" idx="16"/>
          </p:nvPr>
        </p:nvSpPr>
        <p:spPr>
          <a:xfrm>
            <a:off x="5682136" y="1833283"/>
            <a:ext cx="3131664" cy="2239797"/>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pic>
        <p:nvPicPr>
          <p:cNvPr id="13" name="Picture 12" descr="Logo, company name&#10;&#10;Description automatically generated">
            <a:extLst>
              <a:ext uri="{FF2B5EF4-FFF2-40B4-BE49-F238E27FC236}">
                <a16:creationId xmlns:a16="http://schemas.microsoft.com/office/drawing/2014/main" id="{670D344A-73AD-452D-91D2-48F744A690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4" name="Title 1">
            <a:extLst>
              <a:ext uri="{FF2B5EF4-FFF2-40B4-BE49-F238E27FC236}">
                <a16:creationId xmlns:a16="http://schemas.microsoft.com/office/drawing/2014/main" id="{CCB61BF3-08A0-4A30-84A5-10189AC2C61C}"/>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5" name="Content Placeholder 9">
            <a:extLst>
              <a:ext uri="{FF2B5EF4-FFF2-40B4-BE49-F238E27FC236}">
                <a16:creationId xmlns:a16="http://schemas.microsoft.com/office/drawing/2014/main" id="{400253B0-BAC1-45A3-8C2D-9954A0167FA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Tree>
    <p:extLst>
      <p:ext uri="{BB962C8B-B14F-4D97-AF65-F5344CB8AC3E}">
        <p14:creationId xmlns:p14="http://schemas.microsoft.com/office/powerpoint/2010/main" val="3510018993"/>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martArt &amp; Image NO 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0" y="1179914"/>
            <a:ext cx="5463772" cy="3341687"/>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81A1BCBE-141A-46D3-88A5-2E2766A415A9}"/>
              </a:ext>
            </a:extLst>
          </p:cNvPr>
          <p:cNvSpPr>
            <a:spLocks noGrp="1"/>
          </p:cNvSpPr>
          <p:nvPr>
            <p:ph type="pic" sz="quarter" idx="16"/>
          </p:nvPr>
        </p:nvSpPr>
        <p:spPr>
          <a:xfrm>
            <a:off x="5682136" y="1833283"/>
            <a:ext cx="3131664" cy="2239797"/>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14" name="Title 1">
            <a:extLst>
              <a:ext uri="{FF2B5EF4-FFF2-40B4-BE49-F238E27FC236}">
                <a16:creationId xmlns:a16="http://schemas.microsoft.com/office/drawing/2014/main" id="{CCB61BF3-08A0-4A30-84A5-10189AC2C61C}"/>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1614BCC3-8268-4178-8657-908A811C4B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2873752437"/>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1B17DE-8FEE-46E7-B004-57F9134DD873}"/>
              </a:ext>
            </a:extLst>
          </p:cNvPr>
          <p:cNvSpPr>
            <a:spLocks noGrp="1"/>
          </p:cNvSpPr>
          <p:nvPr>
            <p:ph type="body" sz="quarter" idx="15" hasCustomPrompt="1"/>
          </p:nvPr>
        </p:nvSpPr>
        <p:spPr>
          <a:xfrm>
            <a:off x="490538" y="1269659"/>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pic>
        <p:nvPicPr>
          <p:cNvPr id="13" name="Picture 12" descr="Logo&#10;&#10;Description automatically generated">
            <a:extLst>
              <a:ext uri="{FF2B5EF4-FFF2-40B4-BE49-F238E27FC236}">
                <a16:creationId xmlns:a16="http://schemas.microsoft.com/office/drawing/2014/main" id="{07106AD4-5D78-4487-BD4C-8E49FCF75C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29688" y="2260617"/>
            <a:ext cx="1142421" cy="650625"/>
          </a:xfrm>
          <a:prstGeom prst="rect">
            <a:avLst/>
          </a:prstGeom>
        </p:spPr>
      </p:pic>
      <p:pic>
        <p:nvPicPr>
          <p:cNvPr id="14" name="Picture 13">
            <a:extLst>
              <a:ext uri="{FF2B5EF4-FFF2-40B4-BE49-F238E27FC236}">
                <a16:creationId xmlns:a16="http://schemas.microsoft.com/office/drawing/2014/main" id="{A91B03D7-DA98-43CD-AA19-4F22F40BE6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38837" y="1269486"/>
            <a:ext cx="1142421" cy="650625"/>
          </a:xfrm>
          <a:prstGeom prst="rect">
            <a:avLst/>
          </a:prstGeom>
        </p:spPr>
      </p:pic>
      <p:pic>
        <p:nvPicPr>
          <p:cNvPr id="15" name="Picture 14" descr="Logo&#10;&#10;Description automatically generated">
            <a:extLst>
              <a:ext uri="{FF2B5EF4-FFF2-40B4-BE49-F238E27FC236}">
                <a16:creationId xmlns:a16="http://schemas.microsoft.com/office/drawing/2014/main" id="{751623CD-97AF-480A-9589-799ED354C42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129688" y="1269486"/>
            <a:ext cx="1142421" cy="650625"/>
          </a:xfrm>
          <a:prstGeom prst="rect">
            <a:avLst/>
          </a:prstGeom>
        </p:spPr>
      </p:pic>
      <p:pic>
        <p:nvPicPr>
          <p:cNvPr id="16" name="Picture 15" descr="Logo&#10;&#10;Description automatically generated">
            <a:extLst>
              <a:ext uri="{FF2B5EF4-FFF2-40B4-BE49-F238E27FC236}">
                <a16:creationId xmlns:a16="http://schemas.microsoft.com/office/drawing/2014/main" id="{C192C0E0-BABF-4ABF-8B91-7073BABAD1C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38837" y="2248054"/>
            <a:ext cx="1142421" cy="650625"/>
          </a:xfrm>
          <a:prstGeom prst="rect">
            <a:avLst/>
          </a:prstGeom>
        </p:spPr>
      </p:pic>
      <p:pic>
        <p:nvPicPr>
          <p:cNvPr id="17" name="Picture 16">
            <a:extLst>
              <a:ext uri="{FF2B5EF4-FFF2-40B4-BE49-F238E27FC236}">
                <a16:creationId xmlns:a16="http://schemas.microsoft.com/office/drawing/2014/main" id="{3C78DD9E-9D10-4C50-8B21-5C652A37DAC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47955" y="3183935"/>
            <a:ext cx="3282696" cy="1321308"/>
          </a:xfrm>
          <a:prstGeom prst="rect">
            <a:avLst/>
          </a:prstGeom>
        </p:spPr>
      </p:pic>
      <p:sp>
        <p:nvSpPr>
          <p:cNvPr id="19" name="Text Placeholder 3">
            <a:extLst>
              <a:ext uri="{FF2B5EF4-FFF2-40B4-BE49-F238E27FC236}">
                <a16:creationId xmlns:a16="http://schemas.microsoft.com/office/drawing/2014/main" id="{A217CC99-F1A8-43B4-92BC-559498224027}"/>
              </a:ext>
            </a:extLst>
          </p:cNvPr>
          <p:cNvSpPr>
            <a:spLocks noGrp="1"/>
          </p:cNvSpPr>
          <p:nvPr>
            <p:ph type="body" sz="quarter" idx="16" hasCustomPrompt="1"/>
          </p:nvPr>
        </p:nvSpPr>
        <p:spPr>
          <a:xfrm>
            <a:off x="504460" y="2074323"/>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20" name="Text Placeholder 3">
            <a:extLst>
              <a:ext uri="{FF2B5EF4-FFF2-40B4-BE49-F238E27FC236}">
                <a16:creationId xmlns:a16="http://schemas.microsoft.com/office/drawing/2014/main" id="{583D4F2A-1BB9-4CC3-BE8A-BBB71F6E192A}"/>
              </a:ext>
            </a:extLst>
          </p:cNvPr>
          <p:cNvSpPr>
            <a:spLocks noGrp="1"/>
          </p:cNvSpPr>
          <p:nvPr>
            <p:ph type="body" sz="quarter" idx="17" hasCustomPrompt="1"/>
          </p:nvPr>
        </p:nvSpPr>
        <p:spPr>
          <a:xfrm>
            <a:off x="490538" y="2881804"/>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21" name="Text Placeholder 3">
            <a:extLst>
              <a:ext uri="{FF2B5EF4-FFF2-40B4-BE49-F238E27FC236}">
                <a16:creationId xmlns:a16="http://schemas.microsoft.com/office/drawing/2014/main" id="{126B9446-358F-4427-B0D9-210DF757B8DD}"/>
              </a:ext>
            </a:extLst>
          </p:cNvPr>
          <p:cNvSpPr>
            <a:spLocks noGrp="1"/>
          </p:cNvSpPr>
          <p:nvPr>
            <p:ph type="body" sz="quarter" idx="18" hasCustomPrompt="1"/>
          </p:nvPr>
        </p:nvSpPr>
        <p:spPr>
          <a:xfrm>
            <a:off x="490538" y="3689285"/>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6" name="TextBox 5">
            <a:extLst>
              <a:ext uri="{FF2B5EF4-FFF2-40B4-BE49-F238E27FC236}">
                <a16:creationId xmlns:a16="http://schemas.microsoft.com/office/drawing/2014/main" id="{398798DB-3F5E-4460-AFF9-5790048B26AC}"/>
              </a:ext>
            </a:extLst>
          </p:cNvPr>
          <p:cNvSpPr txBox="1"/>
          <p:nvPr userDrawn="1"/>
        </p:nvSpPr>
        <p:spPr>
          <a:xfrm>
            <a:off x="91440" y="73152"/>
            <a:ext cx="2416239" cy="420624"/>
          </a:xfrm>
          <a:prstGeom prst="rect">
            <a:avLst/>
          </a:prstGeom>
          <a:noFill/>
        </p:spPr>
        <p:txBody>
          <a:bodyPr wrap="none" rtlCol="0">
            <a:spAutoFit/>
          </a:bodyPr>
          <a:lstStyle/>
          <a:p>
            <a:r>
              <a:rPr lang="en-US" sz="2000" b="1" i="1" dirty="0">
                <a:solidFill>
                  <a:schemeClr val="bg1"/>
                </a:solidFill>
              </a:rPr>
              <a:t>Tips to Remember</a:t>
            </a:r>
          </a:p>
        </p:txBody>
      </p:sp>
      <p:pic>
        <p:nvPicPr>
          <p:cNvPr id="18" name="Picture 17" descr="Icon&#10;&#10;Description automatically generated">
            <a:extLst>
              <a:ext uri="{FF2B5EF4-FFF2-40B4-BE49-F238E27FC236}">
                <a16:creationId xmlns:a16="http://schemas.microsoft.com/office/drawing/2014/main" id="{321514A6-EED7-4579-80A4-875D32148B3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415779992"/>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C3B066FB-3B5E-4517-85D9-702C43B1CEED}"/>
              </a:ext>
            </a:extLst>
          </p:cNvPr>
          <p:cNvSpPr>
            <a:spLocks noGrp="1"/>
          </p:cNvSpPr>
          <p:nvPr>
            <p:ph type="body" sz="quarter" idx="15" hasCustomPrompt="1"/>
          </p:nvPr>
        </p:nvSpPr>
        <p:spPr>
          <a:xfrm>
            <a:off x="1219200" y="1543699"/>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#1</a:t>
            </a:r>
          </a:p>
        </p:txBody>
      </p:sp>
      <p:pic>
        <p:nvPicPr>
          <p:cNvPr id="22" name="Picture 21" descr="Icon&#10;&#10;Description automatically generated">
            <a:extLst>
              <a:ext uri="{FF2B5EF4-FFF2-40B4-BE49-F238E27FC236}">
                <a16:creationId xmlns:a16="http://schemas.microsoft.com/office/drawing/2014/main" id="{ACC44A78-9FE8-4DBF-860A-7AC53EC6D1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7" y="1496667"/>
            <a:ext cx="780593" cy="432618"/>
          </a:xfrm>
          <a:prstGeom prst="rect">
            <a:avLst/>
          </a:prstGeom>
        </p:spPr>
      </p:pic>
      <p:pic>
        <p:nvPicPr>
          <p:cNvPr id="24" name="Picture 23" descr="Icon&#10;&#10;Description automatically generated">
            <a:extLst>
              <a:ext uri="{FF2B5EF4-FFF2-40B4-BE49-F238E27FC236}">
                <a16:creationId xmlns:a16="http://schemas.microsoft.com/office/drawing/2014/main" id="{D73803C4-8392-4860-B338-EFE7BDC830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7" y="2418687"/>
            <a:ext cx="780593" cy="432618"/>
          </a:xfrm>
          <a:prstGeom prst="rect">
            <a:avLst/>
          </a:prstGeom>
        </p:spPr>
      </p:pic>
      <p:pic>
        <p:nvPicPr>
          <p:cNvPr id="26" name="Picture 25" descr="Icon&#10;&#10;Description automatically generated">
            <a:extLst>
              <a:ext uri="{FF2B5EF4-FFF2-40B4-BE49-F238E27FC236}">
                <a16:creationId xmlns:a16="http://schemas.microsoft.com/office/drawing/2014/main" id="{BB5F0330-44A2-4687-B7C6-548553E9F6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7" y="3340707"/>
            <a:ext cx="780593" cy="432618"/>
          </a:xfrm>
          <a:prstGeom prst="rect">
            <a:avLst/>
          </a:prstGeom>
        </p:spPr>
      </p:pic>
      <p:grpSp>
        <p:nvGrpSpPr>
          <p:cNvPr id="27" name="Group 26">
            <a:extLst>
              <a:ext uri="{FF2B5EF4-FFF2-40B4-BE49-F238E27FC236}">
                <a16:creationId xmlns:a16="http://schemas.microsoft.com/office/drawing/2014/main" id="{AD6BE789-4C58-405F-B273-00F378C8C8DE}"/>
              </a:ext>
            </a:extLst>
          </p:cNvPr>
          <p:cNvGrpSpPr/>
          <p:nvPr userDrawn="1"/>
        </p:nvGrpSpPr>
        <p:grpSpPr>
          <a:xfrm>
            <a:off x="4983480" y="1496667"/>
            <a:ext cx="3596640" cy="2583303"/>
            <a:chOff x="4968240" y="1348885"/>
            <a:chExt cx="3596640" cy="2583303"/>
          </a:xfrm>
        </p:grpSpPr>
        <p:sp>
          <p:nvSpPr>
            <p:cNvPr id="28" name="Rectangle: Rounded Corners 27">
              <a:extLst>
                <a:ext uri="{FF2B5EF4-FFF2-40B4-BE49-F238E27FC236}">
                  <a16:creationId xmlns:a16="http://schemas.microsoft.com/office/drawing/2014/main" id="{7153280F-4AE7-46A0-81A6-57DD30E4790E}"/>
                </a:ext>
              </a:extLst>
            </p:cNvPr>
            <p:cNvSpPr/>
            <p:nvPr/>
          </p:nvSpPr>
          <p:spPr>
            <a:xfrm>
              <a:off x="4968240" y="1348885"/>
              <a:ext cx="3596640" cy="2583303"/>
            </a:xfrm>
            <a:prstGeom prst="roundRect">
              <a:avLst/>
            </a:prstGeom>
            <a:solidFill>
              <a:srgbClr val="18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781A136-3813-45F6-8F56-242AD3BB4EFF}"/>
                </a:ext>
              </a:extLst>
            </p:cNvPr>
            <p:cNvSpPr txBox="1"/>
            <p:nvPr/>
          </p:nvSpPr>
          <p:spPr>
            <a:xfrm>
              <a:off x="5105659" y="1414892"/>
              <a:ext cx="3321802" cy="400110"/>
            </a:xfrm>
            <a:prstGeom prst="rect">
              <a:avLst/>
            </a:prstGeom>
            <a:noFill/>
          </p:spPr>
          <p:txBody>
            <a:bodyPr wrap="square" rtlCol="0">
              <a:spAutoFit/>
            </a:bodyPr>
            <a:lstStyle/>
            <a:p>
              <a:pPr algn="ctr"/>
              <a:r>
                <a:rPr lang="en-US" sz="2000" b="1" i="1" dirty="0">
                  <a:solidFill>
                    <a:schemeClr val="bg1"/>
                  </a:solidFill>
                  <a:latin typeface="+mj-lt"/>
                  <a:ea typeface="Roboto" panose="02000000000000000000" pitchFamily="2" charset="0"/>
                </a:rPr>
                <a:t>Next Steps</a:t>
              </a:r>
              <a:endParaRPr lang="en-US" sz="1600" b="1" i="1" dirty="0">
                <a:solidFill>
                  <a:schemeClr val="bg1"/>
                </a:solidFill>
                <a:latin typeface="+mj-lt"/>
                <a:ea typeface="Roboto" panose="02000000000000000000" pitchFamily="2" charset="0"/>
              </a:endParaRPr>
            </a:p>
          </p:txBody>
        </p:sp>
        <p:cxnSp>
          <p:nvCxnSpPr>
            <p:cNvPr id="30" name="Straight Connector 29">
              <a:extLst>
                <a:ext uri="{FF2B5EF4-FFF2-40B4-BE49-F238E27FC236}">
                  <a16:creationId xmlns:a16="http://schemas.microsoft.com/office/drawing/2014/main" id="{AF83F945-9C46-44D8-A868-7EDDE7981F77}"/>
                </a:ext>
              </a:extLst>
            </p:cNvPr>
            <p:cNvCxnSpPr/>
            <p:nvPr/>
          </p:nvCxnSpPr>
          <p:spPr>
            <a:xfrm>
              <a:off x="5196839" y="1870525"/>
              <a:ext cx="3200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3" name="Content Placeholder 2">
            <a:extLst>
              <a:ext uri="{FF2B5EF4-FFF2-40B4-BE49-F238E27FC236}">
                <a16:creationId xmlns:a16="http://schemas.microsoft.com/office/drawing/2014/main" id="{CCF599FE-5AB5-4F73-BEE0-FC2B9BECE4D2}"/>
              </a:ext>
            </a:extLst>
          </p:cNvPr>
          <p:cNvSpPr>
            <a:spLocks noGrp="1"/>
          </p:cNvSpPr>
          <p:nvPr>
            <p:ph sz="quarter" idx="10"/>
          </p:nvPr>
        </p:nvSpPr>
        <p:spPr>
          <a:xfrm>
            <a:off x="5095875" y="2073830"/>
            <a:ext cx="3371850" cy="1831105"/>
          </a:xfrm>
          <a:prstGeom prst="rect">
            <a:avLst/>
          </a:prstGeom>
        </p:spPr>
        <p:txBody>
          <a:bodyPr/>
          <a:lstStyle>
            <a:lvl1pPr>
              <a:defRPr lang="en-US" sz="1600" b="1" kern="1200" dirty="0" smtClean="0">
                <a:solidFill>
                  <a:schemeClr val="bg1"/>
                </a:solidFill>
                <a:latin typeface="+mj-lt"/>
                <a:ea typeface="Roboto" panose="02000000000000000000" pitchFamily="2" charset="0"/>
                <a:cs typeface="+mn-cs"/>
              </a:defRPr>
            </a:lvl1pPr>
            <a:lvl2pPr>
              <a:defRPr lang="en-US" sz="1600" b="1" kern="1200" dirty="0" smtClean="0">
                <a:solidFill>
                  <a:schemeClr val="bg1"/>
                </a:solidFill>
                <a:latin typeface="+mj-lt"/>
                <a:ea typeface="Roboto" panose="02000000000000000000" pitchFamily="2" charset="0"/>
                <a:cs typeface="+mn-cs"/>
              </a:defRPr>
            </a:lvl2pPr>
            <a:lvl3pPr>
              <a:defRPr lang="en-US" sz="1600" b="1" kern="1200" dirty="0" smtClean="0">
                <a:solidFill>
                  <a:schemeClr val="bg1"/>
                </a:solidFill>
                <a:latin typeface="+mj-lt"/>
                <a:ea typeface="Roboto" panose="02000000000000000000" pitchFamily="2" charset="0"/>
                <a:cs typeface="+mn-cs"/>
              </a:defRPr>
            </a:lvl3pPr>
            <a:lvl4pPr>
              <a:defRPr lang="en-US" sz="1600" b="1" kern="1200" dirty="0" smtClean="0">
                <a:solidFill>
                  <a:schemeClr val="bg1"/>
                </a:solidFill>
                <a:latin typeface="+mj-lt"/>
                <a:ea typeface="Roboto" panose="02000000000000000000" pitchFamily="2" charset="0"/>
                <a:cs typeface="+mn-cs"/>
              </a:defRPr>
            </a:lvl4pPr>
            <a:lvl5pPr>
              <a:defRPr lang="en-US" sz="1600" b="1" kern="1200" dirty="0">
                <a:solidFill>
                  <a:schemeClr val="bg1"/>
                </a:solidFill>
                <a:latin typeface="+mj-lt"/>
                <a:ea typeface="Roboto" panose="02000000000000000000" pitchFamily="2" charset="0"/>
                <a:cs typeface="+mn-cs"/>
              </a:defRPr>
            </a:lvl5pPr>
          </a:lstStyle>
          <a:p>
            <a:pPr lvl="0"/>
            <a:r>
              <a:rPr lang="en-US" dirty="0"/>
              <a:t>Click to edit</a:t>
            </a:r>
          </a:p>
        </p:txBody>
      </p:sp>
      <p:sp>
        <p:nvSpPr>
          <p:cNvPr id="33" name="Text Placeholder 3">
            <a:extLst>
              <a:ext uri="{FF2B5EF4-FFF2-40B4-BE49-F238E27FC236}">
                <a16:creationId xmlns:a16="http://schemas.microsoft.com/office/drawing/2014/main" id="{0B6EF879-F827-41F8-BD99-0D81DC069713}"/>
              </a:ext>
            </a:extLst>
          </p:cNvPr>
          <p:cNvSpPr>
            <a:spLocks noGrp="1"/>
          </p:cNvSpPr>
          <p:nvPr>
            <p:ph type="body" sz="quarter" idx="16" hasCustomPrompt="1"/>
          </p:nvPr>
        </p:nvSpPr>
        <p:spPr>
          <a:xfrm>
            <a:off x="1219200" y="2462880"/>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#2</a:t>
            </a:r>
          </a:p>
        </p:txBody>
      </p:sp>
      <p:sp>
        <p:nvSpPr>
          <p:cNvPr id="34" name="Text Placeholder 3">
            <a:extLst>
              <a:ext uri="{FF2B5EF4-FFF2-40B4-BE49-F238E27FC236}">
                <a16:creationId xmlns:a16="http://schemas.microsoft.com/office/drawing/2014/main" id="{80309BB2-57D0-4914-B602-374429AC7456}"/>
              </a:ext>
            </a:extLst>
          </p:cNvPr>
          <p:cNvSpPr>
            <a:spLocks noGrp="1"/>
          </p:cNvSpPr>
          <p:nvPr>
            <p:ph type="body" sz="quarter" idx="17" hasCustomPrompt="1"/>
          </p:nvPr>
        </p:nvSpPr>
        <p:spPr>
          <a:xfrm>
            <a:off x="1219200" y="3382061"/>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#3</a:t>
            </a:r>
          </a:p>
        </p:txBody>
      </p:sp>
      <p:pic>
        <p:nvPicPr>
          <p:cNvPr id="18" name="Picture 17" descr="Icon&#10;&#10;Description automatically generated">
            <a:extLst>
              <a:ext uri="{FF2B5EF4-FFF2-40B4-BE49-F238E27FC236}">
                <a16:creationId xmlns:a16="http://schemas.microsoft.com/office/drawing/2014/main" id="{074F8A3C-5426-467B-81FB-F48224B1C9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
        <p:nvSpPr>
          <p:cNvPr id="19" name="Title 1">
            <a:extLst>
              <a:ext uri="{FF2B5EF4-FFF2-40B4-BE49-F238E27FC236}">
                <a16:creationId xmlns:a16="http://schemas.microsoft.com/office/drawing/2014/main" id="{5D4FEEA7-AFD3-4621-A566-31CDF7CD4C1E}"/>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section summary</a:t>
            </a:r>
          </a:p>
        </p:txBody>
      </p:sp>
    </p:spTree>
    <p:extLst>
      <p:ext uri="{BB962C8B-B14F-4D97-AF65-F5344CB8AC3E}">
        <p14:creationId xmlns:p14="http://schemas.microsoft.com/office/powerpoint/2010/main" val="40660395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ey Takeaway">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1C6D2EF4-20AF-41BE-8792-B23C0FF77BFF}"/>
              </a:ext>
            </a:extLst>
          </p:cNvPr>
          <p:cNvSpPr>
            <a:spLocks noGrp="1"/>
          </p:cNvSpPr>
          <p:nvPr>
            <p:ph type="body" sz="quarter" idx="12" hasCustomPrompt="1"/>
          </p:nvPr>
        </p:nvSpPr>
        <p:spPr>
          <a:xfrm>
            <a:off x="6198956" y="1434585"/>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33" indent="0" algn="ctr">
              <a:buNone/>
              <a:defRPr lang="en-US" sz="1600" kern="1200" dirty="0" smtClean="0">
                <a:solidFill>
                  <a:srgbClr val="333333"/>
                </a:solidFill>
                <a:latin typeface="+mj-lt"/>
                <a:ea typeface="Roboto" panose="02000000000000000000" pitchFamily="2" charset="0"/>
                <a:cs typeface="+mn-cs"/>
              </a:defRPr>
            </a:lvl2pPr>
            <a:lvl3pPr marL="914266" indent="0" algn="ctr">
              <a:buNone/>
              <a:defRPr lang="en-US" sz="1600" kern="1200" dirty="0" smtClean="0">
                <a:solidFill>
                  <a:srgbClr val="333333"/>
                </a:solidFill>
                <a:latin typeface="+mj-lt"/>
                <a:ea typeface="Roboto" panose="02000000000000000000" pitchFamily="2" charset="0"/>
                <a:cs typeface="+mn-cs"/>
              </a:defRPr>
            </a:lvl3pPr>
            <a:lvl4pPr marL="1371396" indent="0" algn="ctr">
              <a:buNone/>
              <a:defRPr lang="en-US" sz="1600" kern="1200" dirty="0" smtClean="0">
                <a:solidFill>
                  <a:srgbClr val="333333"/>
                </a:solidFill>
                <a:latin typeface="+mj-lt"/>
                <a:ea typeface="Roboto" panose="02000000000000000000" pitchFamily="2" charset="0"/>
                <a:cs typeface="+mn-cs"/>
              </a:defRPr>
            </a:lvl4pPr>
            <a:lvl5pPr marL="1828529"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#3</a:t>
            </a:r>
          </a:p>
        </p:txBody>
      </p:sp>
      <p:sp>
        <p:nvSpPr>
          <p:cNvPr id="26" name="Text Placeholder 2">
            <a:extLst>
              <a:ext uri="{FF2B5EF4-FFF2-40B4-BE49-F238E27FC236}">
                <a16:creationId xmlns:a16="http://schemas.microsoft.com/office/drawing/2014/main" id="{EA692561-BA02-4619-B94D-B285F8590B20}"/>
              </a:ext>
            </a:extLst>
          </p:cNvPr>
          <p:cNvSpPr>
            <a:spLocks noGrp="1"/>
          </p:cNvSpPr>
          <p:nvPr>
            <p:ph type="body" sz="quarter" idx="11" hasCustomPrompt="1"/>
          </p:nvPr>
        </p:nvSpPr>
        <p:spPr>
          <a:xfrm>
            <a:off x="3289527" y="1434585"/>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33" indent="0" algn="ctr">
              <a:buNone/>
              <a:defRPr lang="en-US" sz="1600" kern="1200" dirty="0" smtClean="0">
                <a:solidFill>
                  <a:srgbClr val="333333"/>
                </a:solidFill>
                <a:latin typeface="+mj-lt"/>
                <a:ea typeface="Roboto" panose="02000000000000000000" pitchFamily="2" charset="0"/>
                <a:cs typeface="+mn-cs"/>
              </a:defRPr>
            </a:lvl2pPr>
            <a:lvl3pPr marL="914266" indent="0" algn="ctr">
              <a:buNone/>
              <a:defRPr lang="en-US" sz="1600" kern="1200" dirty="0" smtClean="0">
                <a:solidFill>
                  <a:srgbClr val="333333"/>
                </a:solidFill>
                <a:latin typeface="+mj-lt"/>
                <a:ea typeface="Roboto" panose="02000000000000000000" pitchFamily="2" charset="0"/>
                <a:cs typeface="+mn-cs"/>
              </a:defRPr>
            </a:lvl3pPr>
            <a:lvl4pPr marL="1371396" indent="0" algn="ctr">
              <a:buNone/>
              <a:defRPr lang="en-US" sz="1600" kern="1200" dirty="0" smtClean="0">
                <a:solidFill>
                  <a:srgbClr val="333333"/>
                </a:solidFill>
                <a:latin typeface="+mj-lt"/>
                <a:ea typeface="Roboto" panose="02000000000000000000" pitchFamily="2" charset="0"/>
                <a:cs typeface="+mn-cs"/>
              </a:defRPr>
            </a:lvl4pPr>
            <a:lvl5pPr marL="1828529"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#2</a:t>
            </a:r>
          </a:p>
        </p:txBody>
      </p:sp>
      <p:sp>
        <p:nvSpPr>
          <p:cNvPr id="3" name="Text Placeholder 2">
            <a:extLst>
              <a:ext uri="{FF2B5EF4-FFF2-40B4-BE49-F238E27FC236}">
                <a16:creationId xmlns:a16="http://schemas.microsoft.com/office/drawing/2014/main" id="{E090BA34-7E5C-4176-9699-6DFE4C0B183E}"/>
              </a:ext>
            </a:extLst>
          </p:cNvPr>
          <p:cNvSpPr>
            <a:spLocks noGrp="1"/>
          </p:cNvSpPr>
          <p:nvPr>
            <p:ph type="body" sz="quarter" idx="10" hasCustomPrompt="1"/>
          </p:nvPr>
        </p:nvSpPr>
        <p:spPr>
          <a:xfrm>
            <a:off x="381232" y="1434585"/>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33" indent="0" algn="ctr">
              <a:buNone/>
              <a:defRPr lang="en-US" sz="1600" kern="1200" dirty="0" smtClean="0">
                <a:solidFill>
                  <a:srgbClr val="333333"/>
                </a:solidFill>
                <a:latin typeface="+mj-lt"/>
                <a:ea typeface="Roboto" panose="02000000000000000000" pitchFamily="2" charset="0"/>
                <a:cs typeface="+mn-cs"/>
              </a:defRPr>
            </a:lvl2pPr>
            <a:lvl3pPr marL="914266" indent="0" algn="ctr">
              <a:buNone/>
              <a:defRPr lang="en-US" sz="1600" kern="1200" dirty="0" smtClean="0">
                <a:solidFill>
                  <a:srgbClr val="333333"/>
                </a:solidFill>
                <a:latin typeface="+mj-lt"/>
                <a:ea typeface="Roboto" panose="02000000000000000000" pitchFamily="2" charset="0"/>
                <a:cs typeface="+mn-cs"/>
              </a:defRPr>
            </a:lvl3pPr>
            <a:lvl4pPr marL="1371396" indent="0" algn="ctr">
              <a:buNone/>
              <a:defRPr lang="en-US" sz="1600" kern="1200" dirty="0" smtClean="0">
                <a:solidFill>
                  <a:srgbClr val="333333"/>
                </a:solidFill>
                <a:latin typeface="+mj-lt"/>
                <a:ea typeface="Roboto" panose="02000000000000000000" pitchFamily="2" charset="0"/>
                <a:cs typeface="+mn-cs"/>
              </a:defRPr>
            </a:lvl4pPr>
            <a:lvl5pPr marL="1828529"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#1</a:t>
            </a:r>
          </a:p>
        </p:txBody>
      </p:sp>
      <p:pic>
        <p:nvPicPr>
          <p:cNvPr id="22" name="Picture 21">
            <a:extLst>
              <a:ext uri="{FF2B5EF4-FFF2-40B4-BE49-F238E27FC236}">
                <a16:creationId xmlns:a16="http://schemas.microsoft.com/office/drawing/2014/main" id="{F50C280A-E588-4D5C-9407-9E043D5CFE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5240" y="3764280"/>
            <a:ext cx="9131386" cy="1379220"/>
          </a:xfrm>
          <a:prstGeom prst="rect">
            <a:avLst/>
          </a:prstGeom>
        </p:spPr>
      </p:pic>
      <p:sp>
        <p:nvSpPr>
          <p:cNvPr id="8" name="TextBox 7">
            <a:extLst>
              <a:ext uri="{FF2B5EF4-FFF2-40B4-BE49-F238E27FC236}">
                <a16:creationId xmlns:a16="http://schemas.microsoft.com/office/drawing/2014/main" id="{8A1F3208-B7DE-45DC-AAB0-977588688E24}"/>
              </a:ext>
            </a:extLst>
          </p:cNvPr>
          <p:cNvSpPr txBox="1"/>
          <p:nvPr userDrawn="1"/>
        </p:nvSpPr>
        <p:spPr>
          <a:xfrm>
            <a:off x="91440" y="73152"/>
            <a:ext cx="2029851" cy="400110"/>
          </a:xfrm>
          <a:prstGeom prst="rect">
            <a:avLst/>
          </a:prstGeom>
          <a:noFill/>
        </p:spPr>
        <p:txBody>
          <a:bodyPr wrap="none" rtlCol="0">
            <a:spAutoFit/>
          </a:bodyPr>
          <a:lstStyle/>
          <a:p>
            <a:r>
              <a:rPr lang="en-US" sz="2000" b="1" i="1" dirty="0">
                <a:solidFill>
                  <a:schemeClr val="bg1"/>
                </a:solidFill>
              </a:rPr>
              <a:t>Looking Ahead</a:t>
            </a:r>
          </a:p>
        </p:txBody>
      </p:sp>
      <p:pic>
        <p:nvPicPr>
          <p:cNvPr id="9" name="Picture 8" descr="Icon&#10;&#10;Description automatically generated">
            <a:extLst>
              <a:ext uri="{FF2B5EF4-FFF2-40B4-BE49-F238E27FC236}">
                <a16:creationId xmlns:a16="http://schemas.microsoft.com/office/drawing/2014/main" id="{91C22D2E-E1D2-4B03-B822-7366959364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1252210156"/>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Other">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DE37EA6-52E0-4D2F-B4AF-57B3D795D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2523647215"/>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ponsor Logo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03E9AEF-78D0-443E-B34B-37CC1E3BC5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549CB37C-FDBC-4CAF-9C45-E933B720D2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Tree>
    <p:extLst>
      <p:ext uri="{BB962C8B-B14F-4D97-AF65-F5344CB8AC3E}">
        <p14:creationId xmlns:p14="http://schemas.microsoft.com/office/powerpoint/2010/main" val="2869968777"/>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BA657-C29F-4FE9-A07E-8CD0D0D33B20}"/>
              </a:ext>
            </a:extLst>
          </p:cNvPr>
          <p:cNvSpPr/>
          <p:nvPr/>
        </p:nvSpPr>
        <p:spPr>
          <a:xfrm>
            <a:off x="0" y="4659464"/>
            <a:ext cx="9144000" cy="476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E1608EA7-A3DB-4016-848E-16F9621F0E86}"/>
              </a:ext>
            </a:extLst>
          </p:cNvPr>
          <p:cNvSpPr/>
          <p:nvPr userDrawn="1"/>
        </p:nvSpPr>
        <p:spPr>
          <a:xfrm>
            <a:off x="0" y="0"/>
            <a:ext cx="9144000" cy="767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217195"/>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 Double - SF, MF">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Chart Placeholder 2">
            <a:extLst>
              <a:ext uri="{FF2B5EF4-FFF2-40B4-BE49-F238E27FC236}">
                <a16:creationId xmlns:a16="http://schemas.microsoft.com/office/drawing/2014/main" id="{B6BF9B2F-3B9E-439C-BF05-0B0D3D3CF3B8}"/>
              </a:ext>
            </a:extLst>
          </p:cNvPr>
          <p:cNvSpPr>
            <a:spLocks noGrp="1"/>
          </p:cNvSpPr>
          <p:nvPr>
            <p:ph type="chart" sz="quarter" idx="20"/>
          </p:nvPr>
        </p:nvSpPr>
        <p:spPr>
          <a:xfrm>
            <a:off x="89940" y="1560470"/>
            <a:ext cx="4399764" cy="321868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68F3E036-F281-444C-8C4E-04B7D0282B95}"/>
              </a:ext>
            </a:extLst>
          </p:cNvPr>
          <p:cNvSpPr>
            <a:spLocks noGrp="1"/>
          </p:cNvSpPr>
          <p:nvPr>
            <p:ph type="chart" sz="quarter" idx="21"/>
          </p:nvPr>
        </p:nvSpPr>
        <p:spPr>
          <a:xfrm>
            <a:off x="4649526" y="1560470"/>
            <a:ext cx="4399764" cy="3218688"/>
          </a:xfrm>
          <a:prstGeom prst="rect">
            <a:avLst/>
          </a:prstGeom>
        </p:spPr>
        <p:txBody>
          <a:bodyPr/>
          <a:lstStyle/>
          <a:p>
            <a:endParaRPr lang="en-US"/>
          </a:p>
        </p:txBody>
      </p:sp>
      <p:sp>
        <p:nvSpPr>
          <p:cNvPr id="12" name="Text Placeholder 2">
            <a:extLst>
              <a:ext uri="{FF2B5EF4-FFF2-40B4-BE49-F238E27FC236}">
                <a16:creationId xmlns:a16="http://schemas.microsoft.com/office/drawing/2014/main" id="{301F2350-756A-4D66-A0CC-72645BDEC66A}"/>
              </a:ext>
            </a:extLst>
          </p:cNvPr>
          <p:cNvSpPr txBox="1">
            <a:spLocks/>
          </p:cNvSpPr>
          <p:nvPr userDrawn="1"/>
        </p:nvSpPr>
        <p:spPr>
          <a:xfrm>
            <a:off x="37923" y="1260905"/>
            <a:ext cx="4495977"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65"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Single-Family</a:t>
            </a:r>
          </a:p>
        </p:txBody>
      </p:sp>
      <p:sp>
        <p:nvSpPr>
          <p:cNvPr id="19" name="Text Placeholder 2">
            <a:extLst>
              <a:ext uri="{FF2B5EF4-FFF2-40B4-BE49-F238E27FC236}">
                <a16:creationId xmlns:a16="http://schemas.microsoft.com/office/drawing/2014/main" id="{A2832627-050C-42DE-9DF9-4057CADE7E71}"/>
              </a:ext>
            </a:extLst>
          </p:cNvPr>
          <p:cNvSpPr txBox="1">
            <a:spLocks/>
          </p:cNvSpPr>
          <p:nvPr userDrawn="1"/>
        </p:nvSpPr>
        <p:spPr>
          <a:xfrm>
            <a:off x="4610100" y="1261913"/>
            <a:ext cx="4495975"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65"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Multi-Family</a:t>
            </a:r>
          </a:p>
        </p:txBody>
      </p:sp>
      <p:sp>
        <p:nvSpPr>
          <p:cNvPr id="20" name="Title 1">
            <a:extLst>
              <a:ext uri="{FF2B5EF4-FFF2-40B4-BE49-F238E27FC236}">
                <a16:creationId xmlns:a16="http://schemas.microsoft.com/office/drawing/2014/main" id="{5E159A01-DB39-480C-BE6A-B661114CF2BE}"/>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21" name="Content Placeholder 9">
            <a:extLst>
              <a:ext uri="{FF2B5EF4-FFF2-40B4-BE49-F238E27FC236}">
                <a16:creationId xmlns:a16="http://schemas.microsoft.com/office/drawing/2014/main" id="{928B23CC-38F7-49DC-A094-31F85DD0987F}"/>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3" name="Text Placeholder 2">
            <a:extLst>
              <a:ext uri="{FF2B5EF4-FFF2-40B4-BE49-F238E27FC236}">
                <a16:creationId xmlns:a16="http://schemas.microsoft.com/office/drawing/2014/main" id="{0FF122B3-CCCC-4DE2-AAB5-2EF5E0DA76E1}"/>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4" name="Text Placeholder 4">
            <a:extLst>
              <a:ext uri="{FF2B5EF4-FFF2-40B4-BE49-F238E27FC236}">
                <a16:creationId xmlns:a16="http://schemas.microsoft.com/office/drawing/2014/main" id="{0396142A-BC92-4A59-94E0-21ED0E302695}"/>
              </a:ext>
            </a:extLst>
          </p:cNvPr>
          <p:cNvSpPr>
            <a:spLocks noGrp="1"/>
          </p:cNvSpPr>
          <p:nvPr>
            <p:ph type="body" sz="quarter" idx="23"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100521979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urce Only Doub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6" name="Text Placeholder 4">
            <a:extLst>
              <a:ext uri="{FF2B5EF4-FFF2-40B4-BE49-F238E27FC236}">
                <a16:creationId xmlns:a16="http://schemas.microsoft.com/office/drawing/2014/main" id="{A67E0E88-D0B5-4D9F-A76E-5B73F557ED79}"/>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635991574"/>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 Double - Vacancy">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Chart Placeholder 2">
            <a:extLst>
              <a:ext uri="{FF2B5EF4-FFF2-40B4-BE49-F238E27FC236}">
                <a16:creationId xmlns:a16="http://schemas.microsoft.com/office/drawing/2014/main" id="{B6BF9B2F-3B9E-439C-BF05-0B0D3D3CF3B8}"/>
              </a:ext>
            </a:extLst>
          </p:cNvPr>
          <p:cNvSpPr>
            <a:spLocks noGrp="1"/>
          </p:cNvSpPr>
          <p:nvPr>
            <p:ph type="chart" sz="quarter" idx="20"/>
          </p:nvPr>
        </p:nvSpPr>
        <p:spPr>
          <a:xfrm>
            <a:off x="89940" y="1560470"/>
            <a:ext cx="4399764" cy="321868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68F3E036-F281-444C-8C4E-04B7D0282B95}"/>
              </a:ext>
            </a:extLst>
          </p:cNvPr>
          <p:cNvSpPr>
            <a:spLocks noGrp="1"/>
          </p:cNvSpPr>
          <p:nvPr>
            <p:ph type="chart" sz="quarter" idx="21"/>
          </p:nvPr>
        </p:nvSpPr>
        <p:spPr>
          <a:xfrm>
            <a:off x="4649526" y="1560470"/>
            <a:ext cx="4399764" cy="3218688"/>
          </a:xfrm>
          <a:prstGeom prst="rect">
            <a:avLst/>
          </a:prstGeom>
        </p:spPr>
        <p:txBody>
          <a:bodyPr/>
          <a:lstStyle/>
          <a:p>
            <a:endParaRPr lang="en-US"/>
          </a:p>
        </p:txBody>
      </p:sp>
      <p:sp>
        <p:nvSpPr>
          <p:cNvPr id="12" name="Text Placeholder 2">
            <a:extLst>
              <a:ext uri="{FF2B5EF4-FFF2-40B4-BE49-F238E27FC236}">
                <a16:creationId xmlns:a16="http://schemas.microsoft.com/office/drawing/2014/main" id="{301F2350-756A-4D66-A0CC-72645BDEC66A}"/>
              </a:ext>
            </a:extLst>
          </p:cNvPr>
          <p:cNvSpPr txBox="1">
            <a:spLocks/>
          </p:cNvSpPr>
          <p:nvPr userDrawn="1"/>
        </p:nvSpPr>
        <p:spPr>
          <a:xfrm>
            <a:off x="37923" y="1260905"/>
            <a:ext cx="4495977"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65"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Homeownership Rate</a:t>
            </a:r>
          </a:p>
        </p:txBody>
      </p:sp>
      <p:sp>
        <p:nvSpPr>
          <p:cNvPr id="19" name="Text Placeholder 2">
            <a:extLst>
              <a:ext uri="{FF2B5EF4-FFF2-40B4-BE49-F238E27FC236}">
                <a16:creationId xmlns:a16="http://schemas.microsoft.com/office/drawing/2014/main" id="{A2832627-050C-42DE-9DF9-4057CADE7E71}"/>
              </a:ext>
            </a:extLst>
          </p:cNvPr>
          <p:cNvSpPr txBox="1">
            <a:spLocks/>
          </p:cNvSpPr>
          <p:nvPr userDrawn="1"/>
        </p:nvSpPr>
        <p:spPr>
          <a:xfrm>
            <a:off x="4610100" y="1261913"/>
            <a:ext cx="4495975"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65"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Vacancy Rates</a:t>
            </a:r>
          </a:p>
        </p:txBody>
      </p:sp>
      <p:sp>
        <p:nvSpPr>
          <p:cNvPr id="20" name="Title 1">
            <a:extLst>
              <a:ext uri="{FF2B5EF4-FFF2-40B4-BE49-F238E27FC236}">
                <a16:creationId xmlns:a16="http://schemas.microsoft.com/office/drawing/2014/main" id="{5E159A01-DB39-480C-BE6A-B661114CF2BE}"/>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21" name="Content Placeholder 9">
            <a:extLst>
              <a:ext uri="{FF2B5EF4-FFF2-40B4-BE49-F238E27FC236}">
                <a16:creationId xmlns:a16="http://schemas.microsoft.com/office/drawing/2014/main" id="{928B23CC-38F7-49DC-A094-31F85DD0987F}"/>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22" name="Text Placeholder 2">
            <a:extLst>
              <a:ext uri="{FF2B5EF4-FFF2-40B4-BE49-F238E27FC236}">
                <a16:creationId xmlns:a16="http://schemas.microsoft.com/office/drawing/2014/main" id="{473D4755-D0BA-487D-A9C3-F30BA5646B69}"/>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23" name="Text Placeholder 4">
            <a:extLst>
              <a:ext uri="{FF2B5EF4-FFF2-40B4-BE49-F238E27FC236}">
                <a16:creationId xmlns:a16="http://schemas.microsoft.com/office/drawing/2014/main" id="{666848A8-5E35-43A7-B183-1AB8E7777092}"/>
              </a:ext>
            </a:extLst>
          </p:cNvPr>
          <p:cNvSpPr>
            <a:spLocks noGrp="1"/>
          </p:cNvSpPr>
          <p:nvPr>
            <p:ph type="body" sz="quarter" idx="23"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1597047588"/>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up Doub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7" name="Chart Placeholder 2">
            <a:extLst>
              <a:ext uri="{FF2B5EF4-FFF2-40B4-BE49-F238E27FC236}">
                <a16:creationId xmlns:a16="http://schemas.microsoft.com/office/drawing/2014/main" id="{C8C62D4B-F849-406C-B60F-2EF4FBC84FBF}"/>
              </a:ext>
            </a:extLst>
          </p:cNvPr>
          <p:cNvSpPr>
            <a:spLocks noGrp="1"/>
          </p:cNvSpPr>
          <p:nvPr>
            <p:ph type="chart" sz="quarter" idx="16"/>
          </p:nvPr>
        </p:nvSpPr>
        <p:spPr>
          <a:xfrm>
            <a:off x="67203" y="1147071"/>
            <a:ext cx="4462462" cy="1936262"/>
          </a:xfrm>
          <a:prstGeom prst="rect">
            <a:avLst/>
          </a:prstGeom>
        </p:spPr>
        <p:txBody>
          <a:bodyPr/>
          <a:lstStyle/>
          <a:p>
            <a:endParaRPr lang="en-US"/>
          </a:p>
        </p:txBody>
      </p:sp>
      <p:sp>
        <p:nvSpPr>
          <p:cNvPr id="8" name="Chart Placeholder 2">
            <a:extLst>
              <a:ext uri="{FF2B5EF4-FFF2-40B4-BE49-F238E27FC236}">
                <a16:creationId xmlns:a16="http://schemas.microsoft.com/office/drawing/2014/main" id="{2F9C0869-5105-4F17-A743-BDF3B03DAA92}"/>
              </a:ext>
            </a:extLst>
          </p:cNvPr>
          <p:cNvSpPr>
            <a:spLocks noGrp="1"/>
          </p:cNvSpPr>
          <p:nvPr>
            <p:ph type="chart" sz="quarter" idx="17"/>
          </p:nvPr>
        </p:nvSpPr>
        <p:spPr>
          <a:xfrm>
            <a:off x="67203" y="3164497"/>
            <a:ext cx="4462462" cy="193852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97FC8FBE-BCAF-4133-B240-556A0B94AD59}"/>
              </a:ext>
            </a:extLst>
          </p:cNvPr>
          <p:cNvSpPr>
            <a:spLocks noGrp="1"/>
          </p:cNvSpPr>
          <p:nvPr>
            <p:ph type="chart" sz="quarter" idx="20"/>
          </p:nvPr>
        </p:nvSpPr>
        <p:spPr>
          <a:xfrm>
            <a:off x="4613802" y="1150573"/>
            <a:ext cx="4462462" cy="1936262"/>
          </a:xfrm>
          <a:prstGeom prst="rect">
            <a:avLst/>
          </a:prstGeom>
        </p:spPr>
        <p:txBody>
          <a:bodyPr/>
          <a:lstStyle/>
          <a:p>
            <a:endParaRPr lang="en-US" dirty="0"/>
          </a:p>
        </p:txBody>
      </p:sp>
      <p:sp>
        <p:nvSpPr>
          <p:cNvPr id="13" name="Chart Placeholder 2">
            <a:extLst>
              <a:ext uri="{FF2B5EF4-FFF2-40B4-BE49-F238E27FC236}">
                <a16:creationId xmlns:a16="http://schemas.microsoft.com/office/drawing/2014/main" id="{C12BDA30-C19D-4426-8F1B-E4838834F0DE}"/>
              </a:ext>
            </a:extLst>
          </p:cNvPr>
          <p:cNvSpPr>
            <a:spLocks noGrp="1"/>
          </p:cNvSpPr>
          <p:nvPr>
            <p:ph type="chart" sz="quarter" idx="21"/>
          </p:nvPr>
        </p:nvSpPr>
        <p:spPr>
          <a:xfrm>
            <a:off x="4613802" y="3167999"/>
            <a:ext cx="4462462" cy="1938528"/>
          </a:xfrm>
          <a:prstGeom prst="rect">
            <a:avLst/>
          </a:prstGeom>
        </p:spPr>
        <p:txBody>
          <a:bodyPr/>
          <a:lstStyle/>
          <a:p>
            <a:endParaRPr lang="en-US" dirty="0"/>
          </a:p>
        </p:txBody>
      </p:sp>
      <p:sp>
        <p:nvSpPr>
          <p:cNvPr id="14" name="Title 1">
            <a:extLst>
              <a:ext uri="{FF2B5EF4-FFF2-40B4-BE49-F238E27FC236}">
                <a16:creationId xmlns:a16="http://schemas.microsoft.com/office/drawing/2014/main" id="{584F8CFD-E8AF-4346-9E49-FBC4874464E0}"/>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5" name="Content Placeholder 9">
            <a:extLst>
              <a:ext uri="{FF2B5EF4-FFF2-40B4-BE49-F238E27FC236}">
                <a16:creationId xmlns:a16="http://schemas.microsoft.com/office/drawing/2014/main" id="{EA071C7C-581E-41CA-8D2D-B059D89C5399}"/>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6" name="Text Placeholder 2">
            <a:extLst>
              <a:ext uri="{FF2B5EF4-FFF2-40B4-BE49-F238E27FC236}">
                <a16:creationId xmlns:a16="http://schemas.microsoft.com/office/drawing/2014/main" id="{30826026-65D0-4052-972F-9912E0FA8ECC}"/>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7" name="Text Placeholder 4">
            <a:extLst>
              <a:ext uri="{FF2B5EF4-FFF2-40B4-BE49-F238E27FC236}">
                <a16:creationId xmlns:a16="http://schemas.microsoft.com/office/drawing/2014/main" id="{2F368A21-8FB9-4C64-8553-7A8EB8BBFAA6}"/>
              </a:ext>
            </a:extLst>
          </p:cNvPr>
          <p:cNvSpPr>
            <a:spLocks noGrp="1"/>
          </p:cNvSpPr>
          <p:nvPr>
            <p:ph type="body" sz="quarter" idx="23"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73647469"/>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up Sing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7" name="Chart Placeholder 2">
            <a:extLst>
              <a:ext uri="{FF2B5EF4-FFF2-40B4-BE49-F238E27FC236}">
                <a16:creationId xmlns:a16="http://schemas.microsoft.com/office/drawing/2014/main" id="{C8C62D4B-F849-406C-B60F-2EF4FBC84FBF}"/>
              </a:ext>
            </a:extLst>
          </p:cNvPr>
          <p:cNvSpPr>
            <a:spLocks noGrp="1"/>
          </p:cNvSpPr>
          <p:nvPr>
            <p:ph type="chart" sz="quarter" idx="16"/>
          </p:nvPr>
        </p:nvSpPr>
        <p:spPr>
          <a:xfrm>
            <a:off x="67203" y="1147071"/>
            <a:ext cx="4462462" cy="1936262"/>
          </a:xfrm>
          <a:prstGeom prst="rect">
            <a:avLst/>
          </a:prstGeom>
        </p:spPr>
        <p:txBody>
          <a:bodyPr/>
          <a:lstStyle/>
          <a:p>
            <a:endParaRPr lang="en-US"/>
          </a:p>
        </p:txBody>
      </p:sp>
      <p:sp>
        <p:nvSpPr>
          <p:cNvPr id="8" name="Chart Placeholder 2">
            <a:extLst>
              <a:ext uri="{FF2B5EF4-FFF2-40B4-BE49-F238E27FC236}">
                <a16:creationId xmlns:a16="http://schemas.microsoft.com/office/drawing/2014/main" id="{2F9C0869-5105-4F17-A743-BDF3B03DAA92}"/>
              </a:ext>
            </a:extLst>
          </p:cNvPr>
          <p:cNvSpPr>
            <a:spLocks noGrp="1"/>
          </p:cNvSpPr>
          <p:nvPr>
            <p:ph type="chart" sz="quarter" idx="17"/>
          </p:nvPr>
        </p:nvSpPr>
        <p:spPr>
          <a:xfrm>
            <a:off x="67203" y="3164497"/>
            <a:ext cx="4462462" cy="193852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97FC8FBE-BCAF-4133-B240-556A0B94AD59}"/>
              </a:ext>
            </a:extLst>
          </p:cNvPr>
          <p:cNvSpPr>
            <a:spLocks noGrp="1"/>
          </p:cNvSpPr>
          <p:nvPr>
            <p:ph type="chart" sz="quarter" idx="20"/>
          </p:nvPr>
        </p:nvSpPr>
        <p:spPr>
          <a:xfrm>
            <a:off x="4613802" y="1150573"/>
            <a:ext cx="4462462" cy="1936262"/>
          </a:xfrm>
          <a:prstGeom prst="rect">
            <a:avLst/>
          </a:prstGeom>
        </p:spPr>
        <p:txBody>
          <a:bodyPr/>
          <a:lstStyle/>
          <a:p>
            <a:endParaRPr lang="en-US" dirty="0"/>
          </a:p>
        </p:txBody>
      </p:sp>
      <p:sp>
        <p:nvSpPr>
          <p:cNvPr id="13" name="Chart Placeholder 2">
            <a:extLst>
              <a:ext uri="{FF2B5EF4-FFF2-40B4-BE49-F238E27FC236}">
                <a16:creationId xmlns:a16="http://schemas.microsoft.com/office/drawing/2014/main" id="{C12BDA30-C19D-4426-8F1B-E4838834F0DE}"/>
              </a:ext>
            </a:extLst>
          </p:cNvPr>
          <p:cNvSpPr>
            <a:spLocks noGrp="1"/>
          </p:cNvSpPr>
          <p:nvPr>
            <p:ph type="chart" sz="quarter" idx="21"/>
          </p:nvPr>
        </p:nvSpPr>
        <p:spPr>
          <a:xfrm>
            <a:off x="4613802" y="3167999"/>
            <a:ext cx="4462462" cy="1938528"/>
          </a:xfrm>
          <a:prstGeom prst="rect">
            <a:avLst/>
          </a:prstGeom>
        </p:spPr>
        <p:txBody>
          <a:bodyPr/>
          <a:lstStyle/>
          <a:p>
            <a:endParaRPr lang="en-US" dirty="0"/>
          </a:p>
        </p:txBody>
      </p:sp>
      <p:sp>
        <p:nvSpPr>
          <p:cNvPr id="10" name="Title 1">
            <a:extLst>
              <a:ext uri="{FF2B5EF4-FFF2-40B4-BE49-F238E27FC236}">
                <a16:creationId xmlns:a16="http://schemas.microsoft.com/office/drawing/2014/main" id="{9782F5B5-E11C-4154-A22F-66F80E272B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CE0A2D8D-73C6-4E68-8BFD-28EACAC6D12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5" name="Text Placeholder 2">
            <a:extLst>
              <a:ext uri="{FF2B5EF4-FFF2-40B4-BE49-F238E27FC236}">
                <a16:creationId xmlns:a16="http://schemas.microsoft.com/office/drawing/2014/main" id="{980968B9-C42E-407D-A095-AFB476413A57}"/>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2151299953"/>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MA Double">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05E007C1-E389-48AB-AA3C-64BF8E12F806}"/>
              </a:ext>
            </a:extLst>
          </p:cNvPr>
          <p:cNvSpPr>
            <a:spLocks noGrp="1"/>
          </p:cNvSpPr>
          <p:nvPr>
            <p:ph type="chart" sz="quarter" idx="13"/>
          </p:nvPr>
        </p:nvSpPr>
        <p:spPr>
          <a:xfrm>
            <a:off x="152400" y="1537283"/>
            <a:ext cx="4343400" cy="2454852"/>
          </a:xfrm>
          <a:prstGeom prst="rect">
            <a:avLst/>
          </a:prstGeom>
        </p:spPr>
        <p:txBody>
          <a:bodyPr lIns="91430" tIns="45715" rIns="91430" bIns="45715"/>
          <a:lstStyle/>
          <a:p>
            <a:r>
              <a:rPr lang="en-US"/>
              <a:t>Click icon to add chart</a:t>
            </a:r>
            <a:endParaRPr lang="en-US" dirty="0"/>
          </a:p>
        </p:txBody>
      </p:sp>
      <p:sp>
        <p:nvSpPr>
          <p:cNvPr id="10" name="Chart Placeholder 2">
            <a:extLst>
              <a:ext uri="{FF2B5EF4-FFF2-40B4-BE49-F238E27FC236}">
                <a16:creationId xmlns:a16="http://schemas.microsoft.com/office/drawing/2014/main" id="{CEBBA393-B46E-4C67-A792-F4DF5825F410}"/>
              </a:ext>
            </a:extLst>
          </p:cNvPr>
          <p:cNvSpPr>
            <a:spLocks noGrp="1"/>
          </p:cNvSpPr>
          <p:nvPr>
            <p:ph type="chart" sz="quarter" idx="14"/>
          </p:nvPr>
        </p:nvSpPr>
        <p:spPr>
          <a:xfrm>
            <a:off x="4648200" y="1537283"/>
            <a:ext cx="4343400" cy="2454852"/>
          </a:xfrm>
          <a:prstGeom prst="rect">
            <a:avLst/>
          </a:prstGeom>
        </p:spPr>
        <p:txBody>
          <a:bodyPr lIns="91430" tIns="45715" rIns="91430" bIns="45715"/>
          <a:lstStyle/>
          <a:p>
            <a:r>
              <a:rPr lang="en-US"/>
              <a:t>Click icon to add chart</a:t>
            </a:r>
          </a:p>
        </p:txBody>
      </p:sp>
      <p:sp>
        <p:nvSpPr>
          <p:cNvPr id="11" name="TextBox 10">
            <a:extLst>
              <a:ext uri="{FF2B5EF4-FFF2-40B4-BE49-F238E27FC236}">
                <a16:creationId xmlns:a16="http://schemas.microsoft.com/office/drawing/2014/main" id="{539E1636-57B0-4C50-925D-96CA59D1D252}"/>
              </a:ext>
            </a:extLst>
          </p:cNvPr>
          <p:cNvSpPr txBox="1"/>
          <p:nvPr/>
        </p:nvSpPr>
        <p:spPr>
          <a:xfrm>
            <a:off x="1279693" y="1005978"/>
            <a:ext cx="2088821" cy="276989"/>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12-Month Moving Average</a:t>
            </a:r>
          </a:p>
        </p:txBody>
      </p:sp>
      <p:sp>
        <p:nvSpPr>
          <p:cNvPr id="12" name="TextBox 11">
            <a:extLst>
              <a:ext uri="{FF2B5EF4-FFF2-40B4-BE49-F238E27FC236}">
                <a16:creationId xmlns:a16="http://schemas.microsoft.com/office/drawing/2014/main" id="{185D8A10-2B50-498B-A3DB-B2A6A124A308}"/>
              </a:ext>
            </a:extLst>
          </p:cNvPr>
          <p:cNvSpPr txBox="1"/>
          <p:nvPr/>
        </p:nvSpPr>
        <p:spPr>
          <a:xfrm>
            <a:off x="5942107" y="1011533"/>
            <a:ext cx="1755589" cy="276989"/>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12/12 Rate-of-Change</a:t>
            </a:r>
          </a:p>
        </p:txBody>
      </p:sp>
      <p:sp>
        <p:nvSpPr>
          <p:cNvPr id="13" name="TextBox 12">
            <a:extLst>
              <a:ext uri="{FF2B5EF4-FFF2-40B4-BE49-F238E27FC236}">
                <a16:creationId xmlns:a16="http://schemas.microsoft.com/office/drawing/2014/main" id="{A9D57C76-5872-4BEC-9D1D-83400EDE7D94}"/>
              </a:ext>
            </a:extLst>
          </p:cNvPr>
          <p:cNvSpPr txBox="1"/>
          <p:nvPr/>
        </p:nvSpPr>
        <p:spPr>
          <a:xfrm>
            <a:off x="5542413" y="1182578"/>
            <a:ext cx="2554975" cy="307766"/>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noProof="0" dirty="0">
                <a:solidFill>
                  <a:srgbClr val="183961"/>
                </a:solidFill>
                <a:latin typeface="+mj-lt"/>
                <a:ea typeface="Roboto" panose="02000000000000000000" pitchFamily="2" charset="0"/>
                <a:cs typeface="+mn-cs"/>
              </a:rPr>
              <a:t>Year-over-Year Growth Rate</a:t>
            </a:r>
          </a:p>
        </p:txBody>
      </p:sp>
      <p:sp>
        <p:nvSpPr>
          <p:cNvPr id="14" name="TextBox 13">
            <a:extLst>
              <a:ext uri="{FF2B5EF4-FFF2-40B4-BE49-F238E27FC236}">
                <a16:creationId xmlns:a16="http://schemas.microsoft.com/office/drawing/2014/main" id="{ACA82535-2A6F-4A97-A35F-B6573675E0FC}"/>
              </a:ext>
            </a:extLst>
          </p:cNvPr>
          <p:cNvSpPr txBox="1"/>
          <p:nvPr/>
        </p:nvSpPr>
        <p:spPr>
          <a:xfrm>
            <a:off x="1049676" y="4154607"/>
            <a:ext cx="2548848" cy="830987"/>
          </a:xfrm>
          <a:prstGeom prst="rect">
            <a:avLst/>
          </a:prstGeom>
          <a:noFill/>
        </p:spPr>
        <p:txBody>
          <a:bodyPr wrap="square" lIns="91430" tIns="45715" rIns="91430" bIns="45715" rtlCol="0">
            <a:spAutoFit/>
          </a:bodyPr>
          <a:lstStyle/>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Annual Trend: </a:t>
            </a:r>
          </a:p>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Phase: </a:t>
            </a:r>
          </a:p>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Year-over-Year: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Placeholder 21">
            <a:extLst>
              <a:ext uri="{FF2B5EF4-FFF2-40B4-BE49-F238E27FC236}">
                <a16:creationId xmlns:a16="http://schemas.microsoft.com/office/drawing/2014/main" id="{04FBA7FA-541C-4549-B1B8-EE780B6BF896}"/>
              </a:ext>
            </a:extLst>
          </p:cNvPr>
          <p:cNvSpPr>
            <a:spLocks noGrp="1"/>
          </p:cNvSpPr>
          <p:nvPr>
            <p:ph type="body" sz="quarter" idx="20" hasCustomPrompt="1"/>
          </p:nvPr>
        </p:nvSpPr>
        <p:spPr>
          <a:xfrm>
            <a:off x="2819400" y="4139497"/>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t>
            </a:r>
          </a:p>
        </p:txBody>
      </p:sp>
      <p:sp>
        <p:nvSpPr>
          <p:cNvPr id="18" name="Text Placeholder 21">
            <a:extLst>
              <a:ext uri="{FF2B5EF4-FFF2-40B4-BE49-F238E27FC236}">
                <a16:creationId xmlns:a16="http://schemas.microsoft.com/office/drawing/2014/main" id="{4F41E478-CC22-461D-96E9-FF0F550146AC}"/>
              </a:ext>
            </a:extLst>
          </p:cNvPr>
          <p:cNvSpPr>
            <a:spLocks noGrp="1"/>
          </p:cNvSpPr>
          <p:nvPr>
            <p:ph type="body" sz="quarter" idx="21" hasCustomPrompt="1"/>
          </p:nvPr>
        </p:nvSpPr>
        <p:spPr>
          <a:xfrm>
            <a:off x="2103372" y="4383211"/>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ABCD</a:t>
            </a:r>
          </a:p>
        </p:txBody>
      </p:sp>
      <p:sp>
        <p:nvSpPr>
          <p:cNvPr id="19" name="Text Placeholder 21">
            <a:extLst>
              <a:ext uri="{FF2B5EF4-FFF2-40B4-BE49-F238E27FC236}">
                <a16:creationId xmlns:a16="http://schemas.microsoft.com/office/drawing/2014/main" id="{7AE62DED-5237-4246-9F16-D8BBBD9C09E9}"/>
              </a:ext>
            </a:extLst>
          </p:cNvPr>
          <p:cNvSpPr>
            <a:spLocks noGrp="1"/>
          </p:cNvSpPr>
          <p:nvPr>
            <p:ph type="body" sz="quarter" idx="22" hasCustomPrompt="1"/>
          </p:nvPr>
        </p:nvSpPr>
        <p:spPr>
          <a:xfrm>
            <a:off x="2949129" y="4634482"/>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t>
            </a:r>
          </a:p>
        </p:txBody>
      </p:sp>
      <p:sp>
        <p:nvSpPr>
          <p:cNvPr id="20" name="Text Placeholder 21">
            <a:extLst>
              <a:ext uri="{FF2B5EF4-FFF2-40B4-BE49-F238E27FC236}">
                <a16:creationId xmlns:a16="http://schemas.microsoft.com/office/drawing/2014/main" id="{0434417D-0F2C-4CCB-935C-906BF744D720}"/>
              </a:ext>
            </a:extLst>
          </p:cNvPr>
          <p:cNvSpPr>
            <a:spLocks noGrp="1"/>
          </p:cNvSpPr>
          <p:nvPr>
            <p:ph type="body" sz="quarter" idx="23" hasCustomPrompt="1"/>
          </p:nvPr>
        </p:nvSpPr>
        <p:spPr>
          <a:xfrm>
            <a:off x="6819900" y="4017061"/>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21" name="Text Placeholder 21">
            <a:extLst>
              <a:ext uri="{FF2B5EF4-FFF2-40B4-BE49-F238E27FC236}">
                <a16:creationId xmlns:a16="http://schemas.microsoft.com/office/drawing/2014/main" id="{FB719BC9-1184-4D02-986C-0C1713B7C01C}"/>
              </a:ext>
            </a:extLst>
          </p:cNvPr>
          <p:cNvSpPr>
            <a:spLocks noGrp="1"/>
          </p:cNvSpPr>
          <p:nvPr>
            <p:ph type="body" sz="quarter" idx="24" hasCustomPrompt="1"/>
          </p:nvPr>
        </p:nvSpPr>
        <p:spPr>
          <a:xfrm>
            <a:off x="6819900" y="4362720"/>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22" name="Text Placeholder 21">
            <a:extLst>
              <a:ext uri="{FF2B5EF4-FFF2-40B4-BE49-F238E27FC236}">
                <a16:creationId xmlns:a16="http://schemas.microsoft.com/office/drawing/2014/main" id="{1856DDAA-47FE-4530-B63D-491905409872}"/>
              </a:ext>
            </a:extLst>
          </p:cNvPr>
          <p:cNvSpPr>
            <a:spLocks noGrp="1"/>
          </p:cNvSpPr>
          <p:nvPr>
            <p:ph type="body" sz="quarter" idx="25" hasCustomPrompt="1"/>
          </p:nvPr>
        </p:nvSpPr>
        <p:spPr>
          <a:xfrm>
            <a:off x="6819900" y="4707177"/>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grpSp>
        <p:nvGrpSpPr>
          <p:cNvPr id="23" name="Group 22">
            <a:extLst>
              <a:ext uri="{FF2B5EF4-FFF2-40B4-BE49-F238E27FC236}">
                <a16:creationId xmlns:a16="http://schemas.microsoft.com/office/drawing/2014/main" id="{2A595BDB-F663-4E9C-8614-871D813A2C8F}"/>
              </a:ext>
            </a:extLst>
          </p:cNvPr>
          <p:cNvGrpSpPr/>
          <p:nvPr/>
        </p:nvGrpSpPr>
        <p:grpSpPr>
          <a:xfrm>
            <a:off x="5667020" y="4187661"/>
            <a:ext cx="1152880" cy="707886"/>
            <a:chOff x="5395957" y="3946960"/>
            <a:chExt cx="1152880" cy="707886"/>
          </a:xfrm>
        </p:grpSpPr>
        <p:sp>
          <p:nvSpPr>
            <p:cNvPr id="24" name="TextBox 23">
              <a:extLst>
                <a:ext uri="{FF2B5EF4-FFF2-40B4-BE49-F238E27FC236}">
                  <a16:creationId xmlns:a16="http://schemas.microsoft.com/office/drawing/2014/main" id="{6E8AFBDD-6BB9-4101-BD1D-3E4B7A9C2F4C}"/>
                </a:ext>
              </a:extLst>
            </p:cNvPr>
            <p:cNvSpPr txBox="1"/>
            <p:nvPr/>
          </p:nvSpPr>
          <p:spPr>
            <a:xfrm>
              <a:off x="5395957" y="3946960"/>
              <a:ext cx="115288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ITR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Outlook</a:t>
              </a:r>
            </a:p>
          </p:txBody>
        </p:sp>
        <p:pic>
          <p:nvPicPr>
            <p:cNvPr id="25" name="Picture 6" descr="MC900438063[1]">
              <a:extLst>
                <a:ext uri="{FF2B5EF4-FFF2-40B4-BE49-F238E27FC236}">
                  <a16:creationId xmlns:a16="http://schemas.microsoft.com/office/drawing/2014/main" id="{E58BEF12-403E-4A34-8D49-87B75375D6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0187" y="3989948"/>
              <a:ext cx="311284" cy="3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grpSp>
      <p:pic>
        <p:nvPicPr>
          <p:cNvPr id="29" name="Picture 28" descr="Logo, company name&#10;&#10;Description automatically generated">
            <a:extLst>
              <a:ext uri="{FF2B5EF4-FFF2-40B4-BE49-F238E27FC236}">
                <a16:creationId xmlns:a16="http://schemas.microsoft.com/office/drawing/2014/main" id="{69C520C5-E7AB-4954-A7B7-FF7EB5C07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4" name="Title 1">
            <a:extLst>
              <a:ext uri="{FF2B5EF4-FFF2-40B4-BE49-F238E27FC236}">
                <a16:creationId xmlns:a16="http://schemas.microsoft.com/office/drawing/2014/main" id="{6E009F06-774C-4C28-9F17-B4EEC0441AB0}"/>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35" name="Content Placeholder 9">
            <a:extLst>
              <a:ext uri="{FF2B5EF4-FFF2-40B4-BE49-F238E27FC236}">
                <a16:creationId xmlns:a16="http://schemas.microsoft.com/office/drawing/2014/main" id="{02A5C06E-EC26-4ED2-B2A5-DE4915D41588}"/>
              </a:ext>
            </a:extLst>
          </p:cNvPr>
          <p:cNvSpPr>
            <a:spLocks noGrp="1"/>
          </p:cNvSpPr>
          <p:nvPr>
            <p:ph sz="quarter" idx="26"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36" name="Text Placeholder 2">
            <a:extLst>
              <a:ext uri="{FF2B5EF4-FFF2-40B4-BE49-F238E27FC236}">
                <a16:creationId xmlns:a16="http://schemas.microsoft.com/office/drawing/2014/main" id="{66C186D0-9162-41B9-A107-5F5A6219F9CD}"/>
              </a:ext>
            </a:extLst>
          </p:cNvPr>
          <p:cNvSpPr>
            <a:spLocks noGrp="1"/>
          </p:cNvSpPr>
          <p:nvPr>
            <p:ph type="body" sz="quarter" idx="27" hasCustomPrompt="1"/>
          </p:nvPr>
        </p:nvSpPr>
        <p:spPr>
          <a:xfrm>
            <a:off x="155448" y="1170432"/>
            <a:ext cx="4343400" cy="310896"/>
          </a:xfrm>
          <a:prstGeom prst="rect">
            <a:avLst/>
          </a:prstGeom>
        </p:spPr>
        <p:txBody>
          <a:bodyPr anchor="t"/>
          <a:lstStyle>
            <a:lvl1pPr marL="0" indent="0" algn="ctr">
              <a:spcBef>
                <a:spcPts val="0"/>
              </a:spcBef>
              <a:buNone/>
              <a:defRPr lang="en-US" sz="1400" b="1" kern="1200" dirty="0">
                <a:solidFill>
                  <a:srgbClr val="183961"/>
                </a:solidFill>
                <a:latin typeface="+mj-lt"/>
                <a:ea typeface="Roboto" panose="02000000000000000000" pitchFamily="2" charset="0"/>
                <a:cs typeface="+mn-cs"/>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37" name="Text Placeholder 4">
            <a:extLst>
              <a:ext uri="{FF2B5EF4-FFF2-40B4-BE49-F238E27FC236}">
                <a16:creationId xmlns:a16="http://schemas.microsoft.com/office/drawing/2014/main" id="{3754232A-4E87-41EB-A0A2-8EB5912BA01F}"/>
              </a:ext>
            </a:extLst>
          </p:cNvPr>
          <p:cNvSpPr>
            <a:spLocks noGrp="1"/>
          </p:cNvSpPr>
          <p:nvPr>
            <p:ph type="body" sz="quarter" idx="28"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1300522573"/>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MMT Double">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05E007C1-E389-48AB-AA3C-64BF8E12F806}"/>
              </a:ext>
            </a:extLst>
          </p:cNvPr>
          <p:cNvSpPr>
            <a:spLocks noGrp="1"/>
          </p:cNvSpPr>
          <p:nvPr>
            <p:ph type="chart" sz="quarter" idx="13"/>
          </p:nvPr>
        </p:nvSpPr>
        <p:spPr>
          <a:xfrm>
            <a:off x="152400" y="1537283"/>
            <a:ext cx="4343400" cy="2454852"/>
          </a:xfrm>
          <a:prstGeom prst="rect">
            <a:avLst/>
          </a:prstGeom>
        </p:spPr>
        <p:txBody>
          <a:bodyPr lIns="91430" tIns="45715" rIns="91430" bIns="45715"/>
          <a:lstStyle/>
          <a:p>
            <a:r>
              <a:rPr lang="en-US"/>
              <a:t>Click icon to add chart</a:t>
            </a:r>
            <a:endParaRPr lang="en-US" dirty="0"/>
          </a:p>
        </p:txBody>
      </p:sp>
      <p:sp>
        <p:nvSpPr>
          <p:cNvPr id="10" name="Chart Placeholder 2">
            <a:extLst>
              <a:ext uri="{FF2B5EF4-FFF2-40B4-BE49-F238E27FC236}">
                <a16:creationId xmlns:a16="http://schemas.microsoft.com/office/drawing/2014/main" id="{CEBBA393-B46E-4C67-A792-F4DF5825F410}"/>
              </a:ext>
            </a:extLst>
          </p:cNvPr>
          <p:cNvSpPr>
            <a:spLocks noGrp="1"/>
          </p:cNvSpPr>
          <p:nvPr>
            <p:ph type="chart" sz="quarter" idx="14"/>
          </p:nvPr>
        </p:nvSpPr>
        <p:spPr>
          <a:xfrm>
            <a:off x="4648200" y="1537283"/>
            <a:ext cx="4343400" cy="2454852"/>
          </a:xfrm>
          <a:prstGeom prst="rect">
            <a:avLst/>
          </a:prstGeom>
        </p:spPr>
        <p:txBody>
          <a:bodyPr lIns="91430" tIns="45715" rIns="91430" bIns="45715"/>
          <a:lstStyle/>
          <a:p>
            <a:r>
              <a:rPr lang="en-US"/>
              <a:t>Click icon to add chart</a:t>
            </a:r>
          </a:p>
        </p:txBody>
      </p:sp>
      <p:sp>
        <p:nvSpPr>
          <p:cNvPr id="14" name="TextBox 13">
            <a:extLst>
              <a:ext uri="{FF2B5EF4-FFF2-40B4-BE49-F238E27FC236}">
                <a16:creationId xmlns:a16="http://schemas.microsoft.com/office/drawing/2014/main" id="{ACA82535-2A6F-4A97-A35F-B6573675E0FC}"/>
              </a:ext>
            </a:extLst>
          </p:cNvPr>
          <p:cNvSpPr txBox="1"/>
          <p:nvPr/>
        </p:nvSpPr>
        <p:spPr>
          <a:xfrm>
            <a:off x="1049676" y="4154607"/>
            <a:ext cx="2548848" cy="830987"/>
          </a:xfrm>
          <a:prstGeom prst="rect">
            <a:avLst/>
          </a:prstGeom>
          <a:noFill/>
        </p:spPr>
        <p:txBody>
          <a:bodyPr wrap="square" lIns="91430" tIns="45715" rIns="91430" bIns="45715" rtlCol="0">
            <a:spAutoFit/>
          </a:bodyPr>
          <a:lstStyle/>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Annual Trend: </a:t>
            </a:r>
          </a:p>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Phase: </a:t>
            </a:r>
          </a:p>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Year-over-Year: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Placeholder 21">
            <a:extLst>
              <a:ext uri="{FF2B5EF4-FFF2-40B4-BE49-F238E27FC236}">
                <a16:creationId xmlns:a16="http://schemas.microsoft.com/office/drawing/2014/main" id="{04FBA7FA-541C-4549-B1B8-EE780B6BF896}"/>
              </a:ext>
            </a:extLst>
          </p:cNvPr>
          <p:cNvSpPr>
            <a:spLocks noGrp="1"/>
          </p:cNvSpPr>
          <p:nvPr>
            <p:ph type="body" sz="quarter" idx="20" hasCustomPrompt="1"/>
          </p:nvPr>
        </p:nvSpPr>
        <p:spPr>
          <a:xfrm>
            <a:off x="2819400" y="4139497"/>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t>
            </a:r>
          </a:p>
        </p:txBody>
      </p:sp>
      <p:sp>
        <p:nvSpPr>
          <p:cNvPr id="18" name="Text Placeholder 21">
            <a:extLst>
              <a:ext uri="{FF2B5EF4-FFF2-40B4-BE49-F238E27FC236}">
                <a16:creationId xmlns:a16="http://schemas.microsoft.com/office/drawing/2014/main" id="{4F41E478-CC22-461D-96E9-FF0F550146AC}"/>
              </a:ext>
            </a:extLst>
          </p:cNvPr>
          <p:cNvSpPr>
            <a:spLocks noGrp="1"/>
          </p:cNvSpPr>
          <p:nvPr>
            <p:ph type="body" sz="quarter" idx="21" hasCustomPrompt="1"/>
          </p:nvPr>
        </p:nvSpPr>
        <p:spPr>
          <a:xfrm>
            <a:off x="2103372" y="4383211"/>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ABCD</a:t>
            </a:r>
          </a:p>
        </p:txBody>
      </p:sp>
      <p:sp>
        <p:nvSpPr>
          <p:cNvPr id="19" name="Text Placeholder 21">
            <a:extLst>
              <a:ext uri="{FF2B5EF4-FFF2-40B4-BE49-F238E27FC236}">
                <a16:creationId xmlns:a16="http://schemas.microsoft.com/office/drawing/2014/main" id="{7AE62DED-5237-4246-9F16-D8BBBD9C09E9}"/>
              </a:ext>
            </a:extLst>
          </p:cNvPr>
          <p:cNvSpPr>
            <a:spLocks noGrp="1"/>
          </p:cNvSpPr>
          <p:nvPr>
            <p:ph type="body" sz="quarter" idx="22" hasCustomPrompt="1"/>
          </p:nvPr>
        </p:nvSpPr>
        <p:spPr>
          <a:xfrm>
            <a:off x="2949129" y="4634482"/>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t>
            </a:r>
          </a:p>
        </p:txBody>
      </p:sp>
      <p:grpSp>
        <p:nvGrpSpPr>
          <p:cNvPr id="23" name="Group 22">
            <a:extLst>
              <a:ext uri="{FF2B5EF4-FFF2-40B4-BE49-F238E27FC236}">
                <a16:creationId xmlns:a16="http://schemas.microsoft.com/office/drawing/2014/main" id="{2A595BDB-F663-4E9C-8614-871D813A2C8F}"/>
              </a:ext>
            </a:extLst>
          </p:cNvPr>
          <p:cNvGrpSpPr/>
          <p:nvPr/>
        </p:nvGrpSpPr>
        <p:grpSpPr>
          <a:xfrm>
            <a:off x="5667020" y="4187661"/>
            <a:ext cx="1152880" cy="707886"/>
            <a:chOff x="5395957" y="3946960"/>
            <a:chExt cx="1152880" cy="707886"/>
          </a:xfrm>
        </p:grpSpPr>
        <p:sp>
          <p:nvSpPr>
            <p:cNvPr id="24" name="TextBox 23">
              <a:extLst>
                <a:ext uri="{FF2B5EF4-FFF2-40B4-BE49-F238E27FC236}">
                  <a16:creationId xmlns:a16="http://schemas.microsoft.com/office/drawing/2014/main" id="{6E8AFBDD-6BB9-4101-BD1D-3E4B7A9C2F4C}"/>
                </a:ext>
              </a:extLst>
            </p:cNvPr>
            <p:cNvSpPr txBox="1"/>
            <p:nvPr/>
          </p:nvSpPr>
          <p:spPr>
            <a:xfrm>
              <a:off x="5395957" y="3946960"/>
              <a:ext cx="115288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ITR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Outlook</a:t>
              </a:r>
            </a:p>
          </p:txBody>
        </p:sp>
        <p:pic>
          <p:nvPicPr>
            <p:cNvPr id="25" name="Picture 6" descr="MC900438063[1]">
              <a:extLst>
                <a:ext uri="{FF2B5EF4-FFF2-40B4-BE49-F238E27FC236}">
                  <a16:creationId xmlns:a16="http://schemas.microsoft.com/office/drawing/2014/main" id="{E58BEF12-403E-4A34-8D49-87B75375D6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0187" y="3989948"/>
              <a:ext cx="311284" cy="3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grpSp>
      <p:pic>
        <p:nvPicPr>
          <p:cNvPr id="29" name="Picture 28" descr="Logo, company name&#10;&#10;Description automatically generated">
            <a:extLst>
              <a:ext uri="{FF2B5EF4-FFF2-40B4-BE49-F238E27FC236}">
                <a16:creationId xmlns:a16="http://schemas.microsoft.com/office/drawing/2014/main" id="{69C520C5-E7AB-4954-A7B7-FF7EB5C07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27" name="Text Placeholder 21">
            <a:extLst>
              <a:ext uri="{FF2B5EF4-FFF2-40B4-BE49-F238E27FC236}">
                <a16:creationId xmlns:a16="http://schemas.microsoft.com/office/drawing/2014/main" id="{80065FF8-2D1C-4746-8635-BC2C8762E287}"/>
              </a:ext>
            </a:extLst>
          </p:cNvPr>
          <p:cNvSpPr>
            <a:spLocks noGrp="1"/>
          </p:cNvSpPr>
          <p:nvPr>
            <p:ph type="body" sz="quarter" idx="23" hasCustomPrompt="1"/>
          </p:nvPr>
        </p:nvSpPr>
        <p:spPr>
          <a:xfrm>
            <a:off x="6819900" y="4017061"/>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31" name="Text Placeholder 21">
            <a:extLst>
              <a:ext uri="{FF2B5EF4-FFF2-40B4-BE49-F238E27FC236}">
                <a16:creationId xmlns:a16="http://schemas.microsoft.com/office/drawing/2014/main" id="{05A3BBCB-DD9C-41F8-A982-96F017B91986}"/>
              </a:ext>
            </a:extLst>
          </p:cNvPr>
          <p:cNvSpPr>
            <a:spLocks noGrp="1"/>
          </p:cNvSpPr>
          <p:nvPr>
            <p:ph type="body" sz="quarter" idx="24" hasCustomPrompt="1"/>
          </p:nvPr>
        </p:nvSpPr>
        <p:spPr>
          <a:xfrm>
            <a:off x="6819900" y="4362720"/>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32" name="Text Placeholder 21">
            <a:extLst>
              <a:ext uri="{FF2B5EF4-FFF2-40B4-BE49-F238E27FC236}">
                <a16:creationId xmlns:a16="http://schemas.microsoft.com/office/drawing/2014/main" id="{A16FCB25-5EB9-4BA6-90CA-027A57C6350B}"/>
              </a:ext>
            </a:extLst>
          </p:cNvPr>
          <p:cNvSpPr>
            <a:spLocks noGrp="1"/>
          </p:cNvSpPr>
          <p:nvPr>
            <p:ph type="body" sz="quarter" idx="25" hasCustomPrompt="1"/>
          </p:nvPr>
        </p:nvSpPr>
        <p:spPr>
          <a:xfrm>
            <a:off x="6819900" y="4707177"/>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22" name="TextBox 21">
            <a:extLst>
              <a:ext uri="{FF2B5EF4-FFF2-40B4-BE49-F238E27FC236}">
                <a16:creationId xmlns:a16="http://schemas.microsoft.com/office/drawing/2014/main" id="{AACF9CA8-29D6-40DE-8F45-9BD4DD05FD4B}"/>
              </a:ext>
            </a:extLst>
          </p:cNvPr>
          <p:cNvSpPr txBox="1"/>
          <p:nvPr userDrawn="1"/>
        </p:nvSpPr>
        <p:spPr>
          <a:xfrm>
            <a:off x="1397515" y="1005978"/>
            <a:ext cx="1853180" cy="276989"/>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12-Month Moving Total</a:t>
            </a:r>
          </a:p>
        </p:txBody>
      </p:sp>
      <p:sp>
        <p:nvSpPr>
          <p:cNvPr id="33" name="TextBox 32">
            <a:extLst>
              <a:ext uri="{FF2B5EF4-FFF2-40B4-BE49-F238E27FC236}">
                <a16:creationId xmlns:a16="http://schemas.microsoft.com/office/drawing/2014/main" id="{4BDADA0A-001D-4716-800F-97E55290BDE8}"/>
              </a:ext>
            </a:extLst>
          </p:cNvPr>
          <p:cNvSpPr txBox="1"/>
          <p:nvPr userDrawn="1"/>
        </p:nvSpPr>
        <p:spPr>
          <a:xfrm>
            <a:off x="5942107" y="1011533"/>
            <a:ext cx="1755589" cy="276989"/>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12/12 Rate-of-Change</a:t>
            </a:r>
          </a:p>
        </p:txBody>
      </p:sp>
      <p:sp>
        <p:nvSpPr>
          <p:cNvPr id="34" name="TextBox 33">
            <a:extLst>
              <a:ext uri="{FF2B5EF4-FFF2-40B4-BE49-F238E27FC236}">
                <a16:creationId xmlns:a16="http://schemas.microsoft.com/office/drawing/2014/main" id="{5DD7AA4A-014B-4ED6-B592-1BB3B45126CD}"/>
              </a:ext>
            </a:extLst>
          </p:cNvPr>
          <p:cNvSpPr txBox="1"/>
          <p:nvPr userDrawn="1"/>
        </p:nvSpPr>
        <p:spPr>
          <a:xfrm>
            <a:off x="5542413" y="1182578"/>
            <a:ext cx="2554975" cy="307766"/>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noProof="0" dirty="0">
                <a:solidFill>
                  <a:srgbClr val="183961"/>
                </a:solidFill>
                <a:latin typeface="+mj-lt"/>
                <a:ea typeface="Roboto" panose="02000000000000000000" pitchFamily="2" charset="0"/>
                <a:cs typeface="+mn-cs"/>
              </a:rPr>
              <a:t>Year-over-Year Growth Rate</a:t>
            </a:r>
          </a:p>
        </p:txBody>
      </p:sp>
      <p:sp>
        <p:nvSpPr>
          <p:cNvPr id="35" name="Title 1">
            <a:extLst>
              <a:ext uri="{FF2B5EF4-FFF2-40B4-BE49-F238E27FC236}">
                <a16:creationId xmlns:a16="http://schemas.microsoft.com/office/drawing/2014/main" id="{63B25696-D700-4622-82EC-14F763CFB38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36" name="Content Placeholder 9">
            <a:extLst>
              <a:ext uri="{FF2B5EF4-FFF2-40B4-BE49-F238E27FC236}">
                <a16:creationId xmlns:a16="http://schemas.microsoft.com/office/drawing/2014/main" id="{163B52E3-7363-49C6-87FB-94E652933FDC}"/>
              </a:ext>
            </a:extLst>
          </p:cNvPr>
          <p:cNvSpPr>
            <a:spLocks noGrp="1"/>
          </p:cNvSpPr>
          <p:nvPr>
            <p:ph sz="quarter" idx="26"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37" name="Text Placeholder 2">
            <a:extLst>
              <a:ext uri="{FF2B5EF4-FFF2-40B4-BE49-F238E27FC236}">
                <a16:creationId xmlns:a16="http://schemas.microsoft.com/office/drawing/2014/main" id="{98834F5C-1A36-439A-B833-86EAAB5B673B}"/>
              </a:ext>
            </a:extLst>
          </p:cNvPr>
          <p:cNvSpPr>
            <a:spLocks noGrp="1"/>
          </p:cNvSpPr>
          <p:nvPr>
            <p:ph type="body" sz="quarter" idx="27" hasCustomPrompt="1"/>
          </p:nvPr>
        </p:nvSpPr>
        <p:spPr>
          <a:xfrm>
            <a:off x="155448" y="1170432"/>
            <a:ext cx="4343400" cy="310896"/>
          </a:xfrm>
          <a:prstGeom prst="rect">
            <a:avLst/>
          </a:prstGeom>
        </p:spPr>
        <p:txBody>
          <a:bodyPr anchor="t"/>
          <a:lstStyle>
            <a:lvl1pPr marL="0" indent="0" algn="ctr">
              <a:spcBef>
                <a:spcPts val="0"/>
              </a:spcBef>
              <a:buNone/>
              <a:defRPr lang="en-US" sz="1400" b="1" kern="1200" dirty="0">
                <a:solidFill>
                  <a:srgbClr val="183961"/>
                </a:solidFill>
                <a:latin typeface="+mj-lt"/>
                <a:ea typeface="Roboto" panose="02000000000000000000" pitchFamily="2" charset="0"/>
                <a:cs typeface="+mn-cs"/>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38" name="Text Placeholder 4">
            <a:extLst>
              <a:ext uri="{FF2B5EF4-FFF2-40B4-BE49-F238E27FC236}">
                <a16:creationId xmlns:a16="http://schemas.microsoft.com/office/drawing/2014/main" id="{D713307D-E8A5-464E-8252-C6FC17825F45}"/>
              </a:ext>
            </a:extLst>
          </p:cNvPr>
          <p:cNvSpPr>
            <a:spLocks noGrp="1"/>
          </p:cNvSpPr>
          <p:nvPr>
            <p:ph type="body" sz="quarter" idx="28"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753160879"/>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 Doub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0" name="Chart Placeholder 4">
            <a:extLst>
              <a:ext uri="{FF2B5EF4-FFF2-40B4-BE49-F238E27FC236}">
                <a16:creationId xmlns:a16="http://schemas.microsoft.com/office/drawing/2014/main" id="{B7B88F5B-9D25-48E3-9F79-33BC53FC5C69}"/>
              </a:ext>
            </a:extLst>
          </p:cNvPr>
          <p:cNvSpPr>
            <a:spLocks noGrp="1"/>
          </p:cNvSpPr>
          <p:nvPr>
            <p:ph type="chart" sz="quarter" idx="16"/>
          </p:nvPr>
        </p:nvSpPr>
        <p:spPr>
          <a:xfrm>
            <a:off x="151076"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Tree>
    <p:extLst>
      <p:ext uri="{BB962C8B-B14F-4D97-AF65-F5344CB8AC3E}">
        <p14:creationId xmlns:p14="http://schemas.microsoft.com/office/powerpoint/2010/main" val="4011523488"/>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hart Double LONG Title">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1"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7" name="Chart Placeholder 4"/>
          <p:cNvSpPr>
            <a:spLocks noGrp="1"/>
          </p:cNvSpPr>
          <p:nvPr>
            <p:ph type="chart" sz="quarter" idx="16"/>
          </p:nvPr>
        </p:nvSpPr>
        <p:spPr>
          <a:xfrm>
            <a:off x="151076" y="1321976"/>
            <a:ext cx="8841850" cy="375534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4" name="Title 1"/>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1057043"/>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2701568255"/>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hart LONG MSG or SRC Dou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1" y="896112"/>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1" name="Chart Placeholder 4">
            <a:extLst>
              <a:ext uri="{FF2B5EF4-FFF2-40B4-BE49-F238E27FC236}">
                <a16:creationId xmlns:a16="http://schemas.microsoft.com/office/drawing/2014/main" id="{F06EADCD-352A-4B49-A4E0-EAF184473B59}"/>
              </a:ext>
            </a:extLst>
          </p:cNvPr>
          <p:cNvSpPr>
            <a:spLocks noGrp="1"/>
          </p:cNvSpPr>
          <p:nvPr>
            <p:ph type="chart" sz="quarter" idx="16"/>
          </p:nvPr>
        </p:nvSpPr>
        <p:spPr>
          <a:xfrm>
            <a:off x="151076" y="1404875"/>
            <a:ext cx="8841850" cy="3672442"/>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144775"/>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1927752451"/>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rt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1" y="85770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1" name="Chart Placeholder 4">
            <a:extLst>
              <a:ext uri="{FF2B5EF4-FFF2-40B4-BE49-F238E27FC236}">
                <a16:creationId xmlns:a16="http://schemas.microsoft.com/office/drawing/2014/main" id="{F06EADCD-352A-4B49-A4E0-EAF184473B59}"/>
              </a:ext>
            </a:extLst>
          </p:cNvPr>
          <p:cNvSpPr>
            <a:spLocks noGrp="1"/>
          </p:cNvSpPr>
          <p:nvPr>
            <p:ph type="chart" sz="quarter" idx="16"/>
          </p:nvPr>
        </p:nvSpPr>
        <p:spPr>
          <a:xfrm>
            <a:off x="151076" y="1559341"/>
            <a:ext cx="8841850" cy="3517975"/>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305758"/>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208955596"/>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rt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4" name="Chart Placeholder 4">
            <a:extLst>
              <a:ext uri="{FF2B5EF4-FFF2-40B4-BE49-F238E27FC236}">
                <a16:creationId xmlns:a16="http://schemas.microsoft.com/office/drawing/2014/main" id="{48F7D20D-8002-49F8-A00D-0B96A0FEDCB8}"/>
              </a:ext>
            </a:extLst>
          </p:cNvPr>
          <p:cNvSpPr>
            <a:spLocks noGrp="1"/>
          </p:cNvSpPr>
          <p:nvPr>
            <p:ph type="chart" sz="quarter" idx="16"/>
          </p:nvPr>
        </p:nvSpPr>
        <p:spPr>
          <a:xfrm>
            <a:off x="151076"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8" name="Title 1">
            <a:extLst>
              <a:ext uri="{FF2B5EF4-FFF2-40B4-BE49-F238E27FC236}">
                <a16:creationId xmlns:a16="http://schemas.microsoft.com/office/drawing/2014/main" id="{5AABEC21-2672-4EF8-8417-B7698338E30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9" name="Content Placeholder 9">
            <a:extLst>
              <a:ext uri="{FF2B5EF4-FFF2-40B4-BE49-F238E27FC236}">
                <a16:creationId xmlns:a16="http://schemas.microsoft.com/office/drawing/2014/main" id="{E2B850F0-C220-4E9E-8359-EC7C32C20ECC}"/>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20" name="Text Placeholder 2">
            <a:extLst>
              <a:ext uri="{FF2B5EF4-FFF2-40B4-BE49-F238E27FC236}">
                <a16:creationId xmlns:a16="http://schemas.microsoft.com/office/drawing/2014/main" id="{B6582958-F5CF-4F89-ACCD-B1DFE7BBD1A9}"/>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18197141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G Source LON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Tree>
    <p:extLst>
      <p:ext uri="{BB962C8B-B14F-4D97-AF65-F5344CB8AC3E}">
        <p14:creationId xmlns:p14="http://schemas.microsoft.com/office/powerpoint/2010/main" val="596708273"/>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hart LONG Ms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Chart Placeholder 4">
            <a:extLst>
              <a:ext uri="{FF2B5EF4-FFF2-40B4-BE49-F238E27FC236}">
                <a16:creationId xmlns:a16="http://schemas.microsoft.com/office/drawing/2014/main" id="{38AB7D53-CA89-4372-BDC3-35BDB000F707}"/>
              </a:ext>
            </a:extLst>
          </p:cNvPr>
          <p:cNvSpPr>
            <a:spLocks noGrp="1"/>
          </p:cNvSpPr>
          <p:nvPr>
            <p:ph type="chart" sz="quarter" idx="16"/>
          </p:nvPr>
        </p:nvSpPr>
        <p:spPr>
          <a:xfrm>
            <a:off x="151076"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Tree>
    <p:extLst>
      <p:ext uri="{BB962C8B-B14F-4D97-AF65-F5344CB8AC3E}">
        <p14:creationId xmlns:p14="http://schemas.microsoft.com/office/powerpoint/2010/main" val="1548861357"/>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tandard Doub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54261168-6CF8-4F45-9FF7-83D88CC22BC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87A2E5EF-FA28-4330-82F6-ADD4776C8F5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8" name="Text Placeholder 2">
            <a:extLst>
              <a:ext uri="{FF2B5EF4-FFF2-40B4-BE49-F238E27FC236}">
                <a16:creationId xmlns:a16="http://schemas.microsoft.com/office/drawing/2014/main" id="{BFFFCF74-08B1-46B2-93CA-8F763115107E}"/>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9" name="Text Placeholder 4">
            <a:extLst>
              <a:ext uri="{FF2B5EF4-FFF2-40B4-BE49-F238E27FC236}">
                <a16:creationId xmlns:a16="http://schemas.microsoft.com/office/drawing/2014/main" id="{EF0486D3-1316-4701-9102-201FF3584C27}"/>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548931911"/>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andard LONG Dbl Title">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1"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4" name="Title 1"/>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1057043"/>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3558521890"/>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tand LONG MSG or SRC Dou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1" y="896112"/>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144775"/>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2613568800"/>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tandard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1" y="85770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305758"/>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2350779022"/>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8" name="Text Placeholder 2">
            <a:extLst>
              <a:ext uri="{FF2B5EF4-FFF2-40B4-BE49-F238E27FC236}">
                <a16:creationId xmlns:a16="http://schemas.microsoft.com/office/drawing/2014/main" id="{9609A167-718D-4DFE-A297-F680293411C2}"/>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554329074"/>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ndard LONG Ms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Tree>
    <p:extLst>
      <p:ext uri="{BB962C8B-B14F-4D97-AF65-F5344CB8AC3E}">
        <p14:creationId xmlns:p14="http://schemas.microsoft.com/office/powerpoint/2010/main" val="901068063"/>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ource Only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Tree>
    <p:extLst>
      <p:ext uri="{BB962C8B-B14F-4D97-AF65-F5344CB8AC3E}">
        <p14:creationId xmlns:p14="http://schemas.microsoft.com/office/powerpoint/2010/main" val="733650795"/>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ource Only Doub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6" name="Text Placeholder 4">
            <a:extLst>
              <a:ext uri="{FF2B5EF4-FFF2-40B4-BE49-F238E27FC236}">
                <a16:creationId xmlns:a16="http://schemas.microsoft.com/office/drawing/2014/main" id="{A67E0E88-D0B5-4D9F-A76E-5B73F557ED79}"/>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95765272"/>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ONG Source LON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Tree>
    <p:extLst>
      <p:ext uri="{BB962C8B-B14F-4D97-AF65-F5344CB8AC3E}">
        <p14:creationId xmlns:p14="http://schemas.microsoft.com/office/powerpoint/2010/main" val="23154264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rce Only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6" name="Text Placeholder 4">
            <a:extLst>
              <a:ext uri="{FF2B5EF4-FFF2-40B4-BE49-F238E27FC236}">
                <a16:creationId xmlns:a16="http://schemas.microsoft.com/office/drawing/2014/main" id="{829B998A-09FC-4595-80B8-440147C7B03D}"/>
              </a:ext>
            </a:extLst>
          </p:cNvPr>
          <p:cNvSpPr>
            <a:spLocks noGrp="1"/>
          </p:cNvSpPr>
          <p:nvPr>
            <p:ph type="body" sz="quarter" idx="21" hasCustomPrompt="1"/>
          </p:nvPr>
        </p:nvSpPr>
        <p:spPr>
          <a:xfrm>
            <a:off x="93600" y="879651"/>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Tree>
    <p:extLst>
      <p:ext uri="{BB962C8B-B14F-4D97-AF65-F5344CB8AC3E}">
        <p14:creationId xmlns:p14="http://schemas.microsoft.com/office/powerpoint/2010/main" val="1413903033"/>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ource Only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6" name="Text Placeholder 4">
            <a:extLst>
              <a:ext uri="{FF2B5EF4-FFF2-40B4-BE49-F238E27FC236}">
                <a16:creationId xmlns:a16="http://schemas.microsoft.com/office/drawing/2014/main" id="{829B998A-09FC-4595-80B8-440147C7B03D}"/>
              </a:ext>
            </a:extLst>
          </p:cNvPr>
          <p:cNvSpPr>
            <a:spLocks noGrp="1"/>
          </p:cNvSpPr>
          <p:nvPr>
            <p:ph type="body" sz="quarter" idx="21" hasCustomPrompt="1"/>
          </p:nvPr>
        </p:nvSpPr>
        <p:spPr>
          <a:xfrm>
            <a:off x="93601" y="879651"/>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Tree>
    <p:extLst>
      <p:ext uri="{BB962C8B-B14F-4D97-AF65-F5344CB8AC3E}">
        <p14:creationId xmlns:p14="http://schemas.microsoft.com/office/powerpoint/2010/main" val="1147794513"/>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ource Only LONG Doub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5" name="Text Placeholder 4">
            <a:extLst>
              <a:ext uri="{FF2B5EF4-FFF2-40B4-BE49-F238E27FC236}">
                <a16:creationId xmlns:a16="http://schemas.microsoft.com/office/drawing/2014/main" id="{202EB0DB-E4B6-4F4F-B935-49F57FAAA9F8}"/>
              </a:ext>
            </a:extLst>
          </p:cNvPr>
          <p:cNvSpPr>
            <a:spLocks noGrp="1"/>
          </p:cNvSpPr>
          <p:nvPr>
            <p:ph type="body" sz="quarter" idx="21" hasCustomPrompt="1"/>
          </p:nvPr>
        </p:nvSpPr>
        <p:spPr>
          <a:xfrm>
            <a:off x="93601"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Tree>
    <p:extLst>
      <p:ext uri="{BB962C8B-B14F-4D97-AF65-F5344CB8AC3E}">
        <p14:creationId xmlns:p14="http://schemas.microsoft.com/office/powerpoint/2010/main" val="3143680421"/>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NO NOTES Double">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3F36225D-2131-4567-92A8-71466BBBAD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
        <p:nvSpPr>
          <p:cNvPr id="6" name="Title 1">
            <a:extLst>
              <a:ext uri="{FF2B5EF4-FFF2-40B4-BE49-F238E27FC236}">
                <a16:creationId xmlns:a16="http://schemas.microsoft.com/office/drawing/2014/main" id="{CECA4FFD-A9EF-4363-973D-67F13424B838}"/>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7" name="Text Placeholder 4">
            <a:extLst>
              <a:ext uri="{FF2B5EF4-FFF2-40B4-BE49-F238E27FC236}">
                <a16:creationId xmlns:a16="http://schemas.microsoft.com/office/drawing/2014/main" id="{32A414C7-9A4E-45B9-A735-8B6F798DB670}"/>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05964701"/>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Only NO NOTES Sing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DF3F3D-A495-45DA-8B24-385F9383A1C0}"/>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10" name="Picture 9" descr="Icon&#10;&#10;Description automatically generated">
            <a:extLst>
              <a:ext uri="{FF2B5EF4-FFF2-40B4-BE49-F238E27FC236}">
                <a16:creationId xmlns:a16="http://schemas.microsoft.com/office/drawing/2014/main" id="{731FA600-8FD7-424D-8E34-1C3144130D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1056118834"/>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able - Small Dbl Title">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7A8CB6F6-CC4D-453E-AEA1-99C5A7B52213}"/>
              </a:ext>
            </a:extLst>
          </p:cNvPr>
          <p:cNvSpPr>
            <a:spLocks noGrp="1"/>
          </p:cNvSpPr>
          <p:nvPr>
            <p:ph type="body" sz="quarter" idx="21" hasCustomPrompt="1"/>
          </p:nvPr>
        </p:nvSpPr>
        <p:spPr>
          <a:xfrm>
            <a:off x="93601" y="889928"/>
            <a:ext cx="7925435" cy="310896"/>
          </a:xfrm>
          <a:prstGeom prst="rect">
            <a:avLst/>
          </a:prstGeom>
        </p:spPr>
        <p:txBody>
          <a:bodyPr anchor="t"/>
          <a:lstStyle>
            <a:lvl1pPr marL="0" indent="0" algn="l">
              <a:lnSpc>
                <a:spcPct val="100000"/>
              </a:lnSpc>
              <a:spcBef>
                <a:spcPts val="0"/>
              </a:spcBef>
              <a:buNone/>
              <a:defRPr lang="en-US" sz="1400" b="0"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description</a:t>
            </a:r>
          </a:p>
        </p:txBody>
      </p:sp>
      <p:sp>
        <p:nvSpPr>
          <p:cNvPr id="2" name="Text Placeholder 2">
            <a:extLst>
              <a:ext uri="{FF2B5EF4-FFF2-40B4-BE49-F238E27FC236}">
                <a16:creationId xmlns:a16="http://schemas.microsoft.com/office/drawing/2014/main" id="{BB556FA1-7CC2-77F9-E876-889189110456}"/>
              </a:ext>
            </a:extLst>
          </p:cNvPr>
          <p:cNvSpPr>
            <a:spLocks noGrp="1"/>
          </p:cNvSpPr>
          <p:nvPr>
            <p:ph type="body" sz="quarter" idx="22" hasCustomPrompt="1"/>
          </p:nvPr>
        </p:nvSpPr>
        <p:spPr>
          <a:xfrm>
            <a:off x="92648" y="630312"/>
            <a:ext cx="7926387" cy="310896"/>
          </a:xfrm>
          <a:prstGeom prst="rect">
            <a:avLst/>
          </a:prstGeom>
        </p:spPr>
        <p:txBody>
          <a:bodyPr anchor="t"/>
          <a:lstStyle>
            <a:lvl1pPr marL="0" indent="0">
              <a:spcBef>
                <a:spcPts val="0"/>
              </a:spcBef>
              <a:buNone/>
              <a:defRPr lang="en-US" sz="1400" b="1"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chart title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grpSp>
        <p:nvGrpSpPr>
          <p:cNvPr id="15" name="Group 14">
            <a:extLst>
              <a:ext uri="{FF2B5EF4-FFF2-40B4-BE49-F238E27FC236}">
                <a16:creationId xmlns:a16="http://schemas.microsoft.com/office/drawing/2014/main" id="{B98D2ABF-3F90-469F-BF70-21A8357F938D}"/>
              </a:ext>
            </a:extLst>
          </p:cNvPr>
          <p:cNvGrpSpPr/>
          <p:nvPr userDrawn="1"/>
        </p:nvGrpSpPr>
        <p:grpSpPr>
          <a:xfrm>
            <a:off x="1577630" y="4328769"/>
            <a:ext cx="5988741" cy="663188"/>
            <a:chOff x="1463618" y="4228771"/>
            <a:chExt cx="5988741" cy="663188"/>
          </a:xfrm>
        </p:grpSpPr>
        <p:pic>
          <p:nvPicPr>
            <p:cNvPr id="16" name="Picture 15" descr="Logo&#10;&#10;Description automatically generated">
              <a:extLst>
                <a:ext uri="{FF2B5EF4-FFF2-40B4-BE49-F238E27FC236}">
                  <a16:creationId xmlns:a16="http://schemas.microsoft.com/office/drawing/2014/main" id="{82DD67D6-C6EF-44E0-8832-A5E63A51B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D7D6B776-1FB0-4772-9965-534BE67FF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5F1210E5-83D8-4BA0-815F-406E414CD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06385550-B378-407D-861F-07A1A2A6B9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3" name="Title 1">
            <a:extLst>
              <a:ext uri="{FF2B5EF4-FFF2-40B4-BE49-F238E27FC236}">
                <a16:creationId xmlns:a16="http://schemas.microsoft.com/office/drawing/2014/main" id="{F6A3134F-D5E4-4210-8406-F4A866F01C5A}"/>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E25DDA71-345A-476C-8595-7FDFC515338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Tree>
    <p:extLst>
      <p:ext uri="{BB962C8B-B14F-4D97-AF65-F5344CB8AC3E}">
        <p14:creationId xmlns:p14="http://schemas.microsoft.com/office/powerpoint/2010/main" val="2355022561"/>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able - Sm Single Title w/Sourc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grpSp>
        <p:nvGrpSpPr>
          <p:cNvPr id="10" name="Group 9">
            <a:extLst>
              <a:ext uri="{FF2B5EF4-FFF2-40B4-BE49-F238E27FC236}">
                <a16:creationId xmlns:a16="http://schemas.microsoft.com/office/drawing/2014/main" id="{9CECB630-15C4-41C8-838A-CEB14E513235}"/>
              </a:ext>
            </a:extLst>
          </p:cNvPr>
          <p:cNvGrpSpPr/>
          <p:nvPr userDrawn="1"/>
        </p:nvGrpSpPr>
        <p:grpSpPr>
          <a:xfrm>
            <a:off x="1577630" y="4328769"/>
            <a:ext cx="5988741" cy="663188"/>
            <a:chOff x="1463618" y="4228771"/>
            <a:chExt cx="5988741" cy="663188"/>
          </a:xfrm>
        </p:grpSpPr>
        <p:pic>
          <p:nvPicPr>
            <p:cNvPr id="17" name="Picture 16" descr="Logo&#10;&#10;Description automatically generated">
              <a:extLst>
                <a:ext uri="{FF2B5EF4-FFF2-40B4-BE49-F238E27FC236}">
                  <a16:creationId xmlns:a16="http://schemas.microsoft.com/office/drawing/2014/main" id="{314DD453-A1C0-4F72-9B5C-565E990F3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8" name="Picture 17">
              <a:extLst>
                <a:ext uri="{FF2B5EF4-FFF2-40B4-BE49-F238E27FC236}">
                  <a16:creationId xmlns:a16="http://schemas.microsoft.com/office/drawing/2014/main" id="{EA8D098E-2C1E-4A9D-8294-73FAA710B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3F473055-BE58-44D7-8C71-0F53085E4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2" name="Picture 21" descr="Logo&#10;&#10;Description automatically generated">
              <a:extLst>
                <a:ext uri="{FF2B5EF4-FFF2-40B4-BE49-F238E27FC236}">
                  <a16:creationId xmlns:a16="http://schemas.microsoft.com/office/drawing/2014/main" id="{7B4998DE-35E8-4278-9369-DB01CE43B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23" name="Content Placeholder 9">
            <a:extLst>
              <a:ext uri="{FF2B5EF4-FFF2-40B4-BE49-F238E27FC236}">
                <a16:creationId xmlns:a16="http://schemas.microsoft.com/office/drawing/2014/main" id="{6C772689-52F1-48AB-A2F5-B17920562917}"/>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000" b="0" dirty="0">
                <a:solidFill>
                  <a:srgbClr val="006742"/>
                </a:solidFill>
                <a:latin typeface="+mj-lt"/>
                <a:ea typeface="Roboto" panose="02000000000000000000" pitchFamily="2" charset="0"/>
              </a:defRPr>
            </a:lvl1pPr>
          </a:lstStyle>
          <a:p>
            <a:pPr marL="342839" lvl="0" indent="-342839">
              <a:spcBef>
                <a:spcPts val="0"/>
              </a:spcBef>
            </a:pPr>
            <a:r>
              <a:rPr lang="en-US" dirty="0"/>
              <a:t>Click to edit Source</a:t>
            </a:r>
          </a:p>
        </p:txBody>
      </p:sp>
    </p:spTree>
    <p:extLst>
      <p:ext uri="{BB962C8B-B14F-4D97-AF65-F5344CB8AC3E}">
        <p14:creationId xmlns:p14="http://schemas.microsoft.com/office/powerpoint/2010/main" val="2256125349"/>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able - Small Single Titl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15E4DE4A-6DC2-07E1-371F-D5FCF30C84FA}"/>
              </a:ext>
            </a:extLst>
          </p:cNvPr>
          <p:cNvSpPr>
            <a:spLocks noGrp="1"/>
          </p:cNvSpPr>
          <p:nvPr>
            <p:ph type="body" sz="quarter" idx="21" hasCustomPrompt="1"/>
          </p:nvPr>
        </p:nvSpPr>
        <p:spPr>
          <a:xfrm>
            <a:off x="93601" y="632616"/>
            <a:ext cx="7925435" cy="310896"/>
          </a:xfrm>
          <a:prstGeom prst="rect">
            <a:avLst/>
          </a:prstGeom>
        </p:spPr>
        <p:txBody>
          <a:bodyPr anchor="t"/>
          <a:lstStyle>
            <a:lvl1pPr marL="0" indent="0" algn="l">
              <a:lnSpc>
                <a:spcPct val="100000"/>
              </a:lnSpc>
              <a:spcBef>
                <a:spcPts val="0"/>
              </a:spcBef>
              <a:buNone/>
              <a:defRPr lang="en-US" sz="1400" b="0"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description</a:t>
            </a:r>
          </a:p>
        </p:txBody>
      </p:sp>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grpSp>
        <p:nvGrpSpPr>
          <p:cNvPr id="15" name="Group 14">
            <a:extLst>
              <a:ext uri="{FF2B5EF4-FFF2-40B4-BE49-F238E27FC236}">
                <a16:creationId xmlns:a16="http://schemas.microsoft.com/office/drawing/2014/main" id="{360F1D07-81C6-4EE8-BA9F-37D4640E0210}"/>
              </a:ext>
            </a:extLst>
          </p:cNvPr>
          <p:cNvGrpSpPr/>
          <p:nvPr userDrawn="1"/>
        </p:nvGrpSpPr>
        <p:grpSpPr>
          <a:xfrm>
            <a:off x="1577630" y="4328769"/>
            <a:ext cx="5988741" cy="663188"/>
            <a:chOff x="1463618" y="4228771"/>
            <a:chExt cx="5988741" cy="663188"/>
          </a:xfrm>
        </p:grpSpPr>
        <p:pic>
          <p:nvPicPr>
            <p:cNvPr id="16" name="Picture 15" descr="Logo&#10;&#10;Description automatically generated">
              <a:extLst>
                <a:ext uri="{FF2B5EF4-FFF2-40B4-BE49-F238E27FC236}">
                  <a16:creationId xmlns:a16="http://schemas.microsoft.com/office/drawing/2014/main" id="{8692D03C-B648-4997-AF7D-CDB60AF60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8840C6BC-81B8-4B67-8DA4-D9E5512FC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6DDA0FC8-8D69-4205-9EB9-2D845EA77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15F914EF-522F-4B66-9C47-E87D0DF273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1" name="Title 1">
            <a:extLst>
              <a:ext uri="{FF2B5EF4-FFF2-40B4-BE49-F238E27FC236}">
                <a16:creationId xmlns:a16="http://schemas.microsoft.com/office/drawing/2014/main" id="{64F8EAC5-06CB-4A4E-9BA0-B229B8C52FAD}"/>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3" name="Content Placeholder 9">
            <a:extLst>
              <a:ext uri="{FF2B5EF4-FFF2-40B4-BE49-F238E27FC236}">
                <a16:creationId xmlns:a16="http://schemas.microsoft.com/office/drawing/2014/main" id="{FD59C35C-B97A-4D88-9853-378595D2E60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Tree>
    <p:extLst>
      <p:ext uri="{BB962C8B-B14F-4D97-AF65-F5344CB8AC3E}">
        <p14:creationId xmlns:p14="http://schemas.microsoft.com/office/powerpoint/2010/main" val="523678437"/>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able -ExLg Single Title w/sourc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000" b="0" dirty="0">
                <a:solidFill>
                  <a:srgbClr val="006742"/>
                </a:solidFill>
                <a:latin typeface="+mj-lt"/>
                <a:ea typeface="Roboto" panose="02000000000000000000" pitchFamily="2" charset="0"/>
              </a:defRPr>
            </a:lvl1pPr>
          </a:lstStyle>
          <a:p>
            <a:pPr marL="342839" lvl="0" indent="-342839">
              <a:spcBef>
                <a:spcPts val="0"/>
              </a:spcBef>
            </a:pPr>
            <a:r>
              <a:rPr lang="en-US" dirty="0"/>
              <a:t>Click to edit Source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1906359963"/>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able - Large Dbl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grpSp>
        <p:nvGrpSpPr>
          <p:cNvPr id="15" name="Group 14">
            <a:extLst>
              <a:ext uri="{FF2B5EF4-FFF2-40B4-BE49-F238E27FC236}">
                <a16:creationId xmlns:a16="http://schemas.microsoft.com/office/drawing/2014/main" id="{4F007565-0510-4DA4-BB41-0E0EE80E2185}"/>
              </a:ext>
            </a:extLst>
          </p:cNvPr>
          <p:cNvGrpSpPr>
            <a:grpSpLocks noChangeAspect="1"/>
          </p:cNvGrpSpPr>
          <p:nvPr userDrawn="1"/>
        </p:nvGrpSpPr>
        <p:grpSpPr>
          <a:xfrm>
            <a:off x="2891147" y="4698076"/>
            <a:ext cx="3361707" cy="372272"/>
            <a:chOff x="1463618" y="4228771"/>
            <a:chExt cx="5988741" cy="663188"/>
          </a:xfrm>
        </p:grpSpPr>
        <p:pic>
          <p:nvPicPr>
            <p:cNvPr id="16" name="Picture 15" descr="Logo&#10;&#10;Description automatically generated">
              <a:extLst>
                <a:ext uri="{FF2B5EF4-FFF2-40B4-BE49-F238E27FC236}">
                  <a16:creationId xmlns:a16="http://schemas.microsoft.com/office/drawing/2014/main" id="{5EEBA9CC-CD68-4EC2-8C73-EE32F1E81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7D2D8E55-55EF-45DB-B98A-91E6242E9F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6CC2561A-FAAF-46BF-8314-85F887D8F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3344043D-B205-4F24-AC95-A7AF549581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3" name="Title 1">
            <a:extLst>
              <a:ext uri="{FF2B5EF4-FFF2-40B4-BE49-F238E27FC236}">
                <a16:creationId xmlns:a16="http://schemas.microsoft.com/office/drawing/2014/main" id="{3E527380-3FC4-4A83-A258-E54206AE94B3}"/>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2917C389-C1B7-400D-AB93-62476CEBA464}"/>
              </a:ext>
            </a:extLst>
          </p:cNvPr>
          <p:cNvSpPr>
            <a:spLocks noGrp="1"/>
          </p:cNvSpPr>
          <p:nvPr>
            <p:ph sz="quarter" idx="14" hasCustomPrompt="1"/>
          </p:nvPr>
        </p:nvSpPr>
        <p:spPr>
          <a:xfrm>
            <a:off x="5838942" y="38328"/>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2" name="Text Placeholder 4">
            <a:extLst>
              <a:ext uri="{FF2B5EF4-FFF2-40B4-BE49-F238E27FC236}">
                <a16:creationId xmlns:a16="http://schemas.microsoft.com/office/drawing/2014/main" id="{AAACF908-1C52-0281-A037-0EC8469D317A}"/>
              </a:ext>
            </a:extLst>
          </p:cNvPr>
          <p:cNvSpPr>
            <a:spLocks noGrp="1"/>
          </p:cNvSpPr>
          <p:nvPr>
            <p:ph type="body" sz="quarter" idx="21" hasCustomPrompt="1"/>
          </p:nvPr>
        </p:nvSpPr>
        <p:spPr>
          <a:xfrm>
            <a:off x="93601" y="889928"/>
            <a:ext cx="7925435" cy="310896"/>
          </a:xfrm>
          <a:prstGeom prst="rect">
            <a:avLst/>
          </a:prstGeom>
        </p:spPr>
        <p:txBody>
          <a:bodyPr anchor="t"/>
          <a:lstStyle>
            <a:lvl1pPr marL="0" indent="0" algn="l">
              <a:lnSpc>
                <a:spcPct val="100000"/>
              </a:lnSpc>
              <a:spcBef>
                <a:spcPts val="0"/>
              </a:spcBef>
              <a:buNone/>
              <a:defRPr lang="en-US" sz="1400" b="0"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description</a:t>
            </a:r>
          </a:p>
        </p:txBody>
      </p:sp>
      <p:sp>
        <p:nvSpPr>
          <p:cNvPr id="3" name="Text Placeholder 2">
            <a:extLst>
              <a:ext uri="{FF2B5EF4-FFF2-40B4-BE49-F238E27FC236}">
                <a16:creationId xmlns:a16="http://schemas.microsoft.com/office/drawing/2014/main" id="{EBE21F7C-CEF9-33EE-F117-61AB0EFDF3F7}"/>
              </a:ext>
            </a:extLst>
          </p:cNvPr>
          <p:cNvSpPr>
            <a:spLocks noGrp="1"/>
          </p:cNvSpPr>
          <p:nvPr>
            <p:ph type="body" sz="quarter" idx="22" hasCustomPrompt="1"/>
          </p:nvPr>
        </p:nvSpPr>
        <p:spPr>
          <a:xfrm>
            <a:off x="92648" y="630312"/>
            <a:ext cx="7926387" cy="310896"/>
          </a:xfrm>
          <a:prstGeom prst="rect">
            <a:avLst/>
          </a:prstGeom>
        </p:spPr>
        <p:txBody>
          <a:bodyPr anchor="t"/>
          <a:lstStyle>
            <a:lvl1pPr marL="0" indent="0">
              <a:spcBef>
                <a:spcPts val="0"/>
              </a:spcBef>
              <a:buNone/>
              <a:defRPr lang="en-US" sz="1400" b="1"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chart title</a:t>
            </a:r>
          </a:p>
        </p:txBody>
      </p:sp>
    </p:spTree>
    <p:extLst>
      <p:ext uri="{BB962C8B-B14F-4D97-AF65-F5344CB8AC3E}">
        <p14:creationId xmlns:p14="http://schemas.microsoft.com/office/powerpoint/2010/main" val="607825819"/>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able - Lg Single Title w/Sourc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784DFD-2B7E-46D4-8D8A-48382E9CC228}"/>
              </a:ext>
            </a:extLst>
          </p:cNvPr>
          <p:cNvGrpSpPr>
            <a:grpSpLocks noChangeAspect="1"/>
          </p:cNvGrpSpPr>
          <p:nvPr userDrawn="1"/>
        </p:nvGrpSpPr>
        <p:grpSpPr>
          <a:xfrm>
            <a:off x="2891147" y="4698076"/>
            <a:ext cx="3361707" cy="372272"/>
            <a:chOff x="1463618" y="4228771"/>
            <a:chExt cx="5988741" cy="663188"/>
          </a:xfrm>
        </p:grpSpPr>
        <p:pic>
          <p:nvPicPr>
            <p:cNvPr id="13" name="Picture 12" descr="Logo&#10;&#10;Description automatically generated">
              <a:extLst>
                <a:ext uri="{FF2B5EF4-FFF2-40B4-BE49-F238E27FC236}">
                  <a16:creationId xmlns:a16="http://schemas.microsoft.com/office/drawing/2014/main" id="{4EA22F06-8341-4D9A-9087-5357FFF52D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4" name="Picture 13">
              <a:extLst>
                <a:ext uri="{FF2B5EF4-FFF2-40B4-BE49-F238E27FC236}">
                  <a16:creationId xmlns:a16="http://schemas.microsoft.com/office/drawing/2014/main" id="{436DC430-E3C7-4BE5-8AB4-6CCE15FA5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20" name="Picture 19" descr="Logo&#10;&#10;Description automatically generated">
              <a:extLst>
                <a:ext uri="{FF2B5EF4-FFF2-40B4-BE49-F238E27FC236}">
                  <a16:creationId xmlns:a16="http://schemas.microsoft.com/office/drawing/2014/main" id="{140DD5B1-C483-4573-A071-46DB6D975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1" name="Picture 20" descr="Logo&#10;&#10;Description automatically generated">
              <a:extLst>
                <a:ext uri="{FF2B5EF4-FFF2-40B4-BE49-F238E27FC236}">
                  <a16:creationId xmlns:a16="http://schemas.microsoft.com/office/drawing/2014/main" id="{8985CEDA-7529-4BEE-AD79-4BED134A21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000" b="0" dirty="0">
                <a:solidFill>
                  <a:srgbClr val="006742"/>
                </a:solidFill>
                <a:latin typeface="+mj-lt"/>
                <a:ea typeface="Roboto" panose="02000000000000000000" pitchFamily="2" charset="0"/>
              </a:defRPr>
            </a:lvl1pPr>
          </a:lstStyle>
          <a:p>
            <a:pPr marL="342839" lvl="0" indent="-342839">
              <a:spcBef>
                <a:spcPts val="0"/>
              </a:spcBef>
            </a:pPr>
            <a:r>
              <a:rPr lang="en-US" dirty="0"/>
              <a:t>Click to edit Source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296549409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rce Only LONG Doub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5" name="Text Placeholder 4">
            <a:extLst>
              <a:ext uri="{FF2B5EF4-FFF2-40B4-BE49-F238E27FC236}">
                <a16:creationId xmlns:a16="http://schemas.microsoft.com/office/drawing/2014/main" id="{202EB0DB-E4B6-4F4F-B935-49F57FAAA9F8}"/>
              </a:ext>
            </a:extLst>
          </p:cNvPr>
          <p:cNvSpPr>
            <a:spLocks noGrp="1"/>
          </p:cNvSpPr>
          <p:nvPr>
            <p:ph type="body" sz="quarter" idx="21" hasCustomPrompt="1"/>
          </p:nvPr>
        </p:nvSpPr>
        <p:spPr>
          <a:xfrm>
            <a:off x="93600"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Tree>
    <p:extLst>
      <p:ext uri="{BB962C8B-B14F-4D97-AF65-F5344CB8AC3E}">
        <p14:creationId xmlns:p14="http://schemas.microsoft.com/office/powerpoint/2010/main" val="335040477"/>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able - Large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grpSp>
        <p:nvGrpSpPr>
          <p:cNvPr id="11" name="Group 10">
            <a:extLst>
              <a:ext uri="{FF2B5EF4-FFF2-40B4-BE49-F238E27FC236}">
                <a16:creationId xmlns:a16="http://schemas.microsoft.com/office/drawing/2014/main" id="{0B784DFD-2B7E-46D4-8D8A-48382E9CC228}"/>
              </a:ext>
            </a:extLst>
          </p:cNvPr>
          <p:cNvGrpSpPr>
            <a:grpSpLocks noChangeAspect="1"/>
          </p:cNvGrpSpPr>
          <p:nvPr userDrawn="1"/>
        </p:nvGrpSpPr>
        <p:grpSpPr>
          <a:xfrm>
            <a:off x="2891147" y="4698076"/>
            <a:ext cx="3361707" cy="372272"/>
            <a:chOff x="1463618" y="4228771"/>
            <a:chExt cx="5988741" cy="663188"/>
          </a:xfrm>
        </p:grpSpPr>
        <p:pic>
          <p:nvPicPr>
            <p:cNvPr id="13" name="Picture 12" descr="Logo&#10;&#10;Description automatically generated">
              <a:extLst>
                <a:ext uri="{FF2B5EF4-FFF2-40B4-BE49-F238E27FC236}">
                  <a16:creationId xmlns:a16="http://schemas.microsoft.com/office/drawing/2014/main" id="{4EA22F06-8341-4D9A-9087-5357FFF52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4" name="Picture 13">
              <a:extLst>
                <a:ext uri="{FF2B5EF4-FFF2-40B4-BE49-F238E27FC236}">
                  <a16:creationId xmlns:a16="http://schemas.microsoft.com/office/drawing/2014/main" id="{436DC430-E3C7-4BE5-8AB4-6CCE15FA5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20" name="Picture 19" descr="Logo&#10;&#10;Description automatically generated">
              <a:extLst>
                <a:ext uri="{FF2B5EF4-FFF2-40B4-BE49-F238E27FC236}">
                  <a16:creationId xmlns:a16="http://schemas.microsoft.com/office/drawing/2014/main" id="{140DD5B1-C483-4573-A071-46DB6D975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1" name="Picture 20" descr="Logo&#10;&#10;Description automatically generated">
              <a:extLst>
                <a:ext uri="{FF2B5EF4-FFF2-40B4-BE49-F238E27FC236}">
                  <a16:creationId xmlns:a16="http://schemas.microsoft.com/office/drawing/2014/main" id="{8985CEDA-7529-4BEE-AD79-4BED134A2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2" name="Text Placeholder 4">
            <a:extLst>
              <a:ext uri="{FF2B5EF4-FFF2-40B4-BE49-F238E27FC236}">
                <a16:creationId xmlns:a16="http://schemas.microsoft.com/office/drawing/2014/main" id="{65B0FA10-FA8F-3D5B-8D2E-46C617CA8B30}"/>
              </a:ext>
            </a:extLst>
          </p:cNvPr>
          <p:cNvSpPr>
            <a:spLocks noGrp="1"/>
          </p:cNvSpPr>
          <p:nvPr>
            <p:ph type="body" sz="quarter" idx="21" hasCustomPrompt="1"/>
          </p:nvPr>
        </p:nvSpPr>
        <p:spPr>
          <a:xfrm>
            <a:off x="93601" y="632616"/>
            <a:ext cx="7925435" cy="310896"/>
          </a:xfrm>
          <a:prstGeom prst="rect">
            <a:avLst/>
          </a:prstGeom>
        </p:spPr>
        <p:txBody>
          <a:bodyPr anchor="t"/>
          <a:lstStyle>
            <a:lvl1pPr marL="0" indent="0" algn="l">
              <a:lnSpc>
                <a:spcPct val="100000"/>
              </a:lnSpc>
              <a:spcBef>
                <a:spcPts val="0"/>
              </a:spcBef>
              <a:buNone/>
              <a:defRPr lang="en-US" sz="1400" b="0"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description</a:t>
            </a:r>
          </a:p>
        </p:txBody>
      </p:sp>
    </p:spTree>
    <p:extLst>
      <p:ext uri="{BB962C8B-B14F-4D97-AF65-F5344CB8AC3E}">
        <p14:creationId xmlns:p14="http://schemas.microsoft.com/office/powerpoint/2010/main" val="2279270257"/>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mage-Text 1 w/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5053693" y="1894789"/>
            <a:ext cx="2571750"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39" lvl="0" indent="-342839" algn="l" defTabSz="933427"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881536" y="1703904"/>
            <a:ext cx="3946573"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1185054" y="1374130"/>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140E31EC-F82D-4AA3-AB84-299731A3C22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15" name="Picture 14" descr="Logo, company name&#10;&#10;Description automatically generated">
            <a:extLst>
              <a:ext uri="{FF2B5EF4-FFF2-40B4-BE49-F238E27FC236}">
                <a16:creationId xmlns:a16="http://schemas.microsoft.com/office/drawing/2014/main" id="{E17488B3-1385-4741-AD13-A5A57F65C9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Tree>
    <p:extLst>
      <p:ext uri="{BB962C8B-B14F-4D97-AF65-F5344CB8AC3E}">
        <p14:creationId xmlns:p14="http://schemas.microsoft.com/office/powerpoint/2010/main" val="2472679128"/>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mage-Text 1 NO 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5053693" y="1894789"/>
            <a:ext cx="2571750"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39" lvl="0" indent="-342839" algn="l" defTabSz="933427"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881536" y="1703904"/>
            <a:ext cx="3946573"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1185054" y="1374130"/>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9" name="Picture 8" descr="Icon&#10;&#10;Description automatically generated">
            <a:extLst>
              <a:ext uri="{FF2B5EF4-FFF2-40B4-BE49-F238E27FC236}">
                <a16:creationId xmlns:a16="http://schemas.microsoft.com/office/drawing/2014/main" id="{457EEB37-A0DF-4515-BBC1-40A014FCFF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2151840592"/>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mage-Long Text w/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4854072" y="1894789"/>
            <a:ext cx="3130831"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39" lvl="0" indent="-342839" algn="l" defTabSz="933427"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681914" y="1703904"/>
            <a:ext cx="4476854"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985433" y="1374130"/>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7" name="Content Placeholder 9">
            <a:extLst>
              <a:ext uri="{FF2B5EF4-FFF2-40B4-BE49-F238E27FC236}">
                <a16:creationId xmlns:a16="http://schemas.microsoft.com/office/drawing/2014/main" id="{0865433F-1EF4-4B8A-AA94-9B71E0E462A0}"/>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8" name="Picture 7" descr="Logo, company name&#10;&#10;Description automatically generated">
            <a:extLst>
              <a:ext uri="{FF2B5EF4-FFF2-40B4-BE49-F238E27FC236}">
                <a16:creationId xmlns:a16="http://schemas.microsoft.com/office/drawing/2014/main" id="{F9250E24-0DB4-4F70-8B4E-30E4F20E7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Tree>
    <p:extLst>
      <p:ext uri="{BB962C8B-B14F-4D97-AF65-F5344CB8AC3E}">
        <p14:creationId xmlns:p14="http://schemas.microsoft.com/office/powerpoint/2010/main" val="1255781837"/>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mage-Long Text NO 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4854072" y="1894789"/>
            <a:ext cx="3130831"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39" lvl="0" indent="-342839" algn="l" defTabSz="933427"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681914" y="1703904"/>
            <a:ext cx="4476854"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985433" y="1374130"/>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9" name="Picture 8" descr="Icon&#10;&#10;Description automatically generated">
            <a:extLst>
              <a:ext uri="{FF2B5EF4-FFF2-40B4-BE49-F238E27FC236}">
                <a16:creationId xmlns:a16="http://schemas.microsoft.com/office/drawing/2014/main" id="{D555A89A-0D4C-40EA-8EFA-3E73BD6620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1149199525"/>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Text 2 w/Sourc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12F6C05-0DF7-40D9-8D57-526CF75B5BAB}"/>
              </a:ext>
            </a:extLst>
          </p:cNvPr>
          <p:cNvSpPr>
            <a:spLocks noGrp="1"/>
          </p:cNvSpPr>
          <p:nvPr>
            <p:ph type="pic" sz="quarter" idx="16"/>
          </p:nvPr>
        </p:nvSpPr>
        <p:spPr>
          <a:xfrm>
            <a:off x="3819369" y="1293481"/>
            <a:ext cx="4896667" cy="3261180"/>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4" name="Text Placeholder 3">
            <a:extLst>
              <a:ext uri="{FF2B5EF4-FFF2-40B4-BE49-F238E27FC236}">
                <a16:creationId xmlns:a16="http://schemas.microsoft.com/office/drawing/2014/main" id="{C4DD0C4F-995D-46D4-BD49-198A5C051A3B}"/>
              </a:ext>
            </a:extLst>
          </p:cNvPr>
          <p:cNvSpPr>
            <a:spLocks noGrp="1"/>
          </p:cNvSpPr>
          <p:nvPr>
            <p:ph type="body" sz="quarter" idx="15" hasCustomPrompt="1"/>
          </p:nvPr>
        </p:nvSpPr>
        <p:spPr>
          <a:xfrm>
            <a:off x="243841" y="1236383"/>
            <a:ext cx="3725779" cy="3489325"/>
          </a:xfrm>
          <a:prstGeom prst="rect">
            <a:avLst/>
          </a:prstGeom>
        </p:spPr>
        <p:txBody>
          <a:bodyPr/>
          <a:lstStyle>
            <a:lvl1pPr>
              <a:lnSpc>
                <a:spcPct val="150000"/>
              </a:lnSpc>
              <a:defRPr sz="1800" b="1">
                <a:solidFill>
                  <a:srgbClr val="000000"/>
                </a:solidFill>
              </a:defRPr>
            </a:lvl1pPr>
            <a:lvl2pPr>
              <a:lnSpc>
                <a:spcPct val="150000"/>
              </a:lnSpc>
              <a:defRPr sz="1800" b="1">
                <a:solidFill>
                  <a:srgbClr val="000000"/>
                </a:solidFill>
              </a:defRPr>
            </a:lvl2pPr>
            <a:lvl3pPr>
              <a:lnSpc>
                <a:spcPct val="150000"/>
              </a:lnSpc>
              <a:defRPr sz="1800" b="1">
                <a:solidFill>
                  <a:srgbClr val="000000"/>
                </a:solidFill>
              </a:defRPr>
            </a:lvl3pPr>
            <a:lvl4pPr>
              <a:lnSpc>
                <a:spcPct val="150000"/>
              </a:lnSpc>
              <a:defRPr sz="1800" b="1">
                <a:solidFill>
                  <a:srgbClr val="000000"/>
                </a:solidFill>
              </a:defRPr>
            </a:lvl4pPr>
            <a:lvl5pPr>
              <a:lnSpc>
                <a:spcPct val="150000"/>
              </a:lnSpc>
              <a:defRPr sz="1800" b="1">
                <a:solidFill>
                  <a:srgbClr val="000000"/>
                </a:solidFill>
              </a:defRPr>
            </a:lvl5pPr>
          </a:lstStyle>
          <a:p>
            <a:pPr lvl="0"/>
            <a:r>
              <a:rPr lang="en-US" dirty="0"/>
              <a:t>Click to edit text</a:t>
            </a:r>
          </a:p>
        </p:txBody>
      </p:sp>
      <p:pic>
        <p:nvPicPr>
          <p:cNvPr id="11" name="Picture 10" descr="Logo, company name&#10;&#10;Description automatically generated">
            <a:extLst>
              <a:ext uri="{FF2B5EF4-FFF2-40B4-BE49-F238E27FC236}">
                <a16:creationId xmlns:a16="http://schemas.microsoft.com/office/drawing/2014/main" id="{69F88B3E-C771-4F76-A80F-ABE8AC604B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3" name="Title 1">
            <a:extLst>
              <a:ext uri="{FF2B5EF4-FFF2-40B4-BE49-F238E27FC236}">
                <a16:creationId xmlns:a16="http://schemas.microsoft.com/office/drawing/2014/main" id="{40F93C8B-C0FA-45FE-8231-36421E871C34}"/>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3326833B-AA7C-4897-AA1D-067572F0D60E}"/>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Tree>
    <p:extLst>
      <p:ext uri="{BB962C8B-B14F-4D97-AF65-F5344CB8AC3E}">
        <p14:creationId xmlns:p14="http://schemas.microsoft.com/office/powerpoint/2010/main" val="2969951806"/>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mage-Text 2 NO Sourc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12F6C05-0DF7-40D9-8D57-526CF75B5BAB}"/>
              </a:ext>
            </a:extLst>
          </p:cNvPr>
          <p:cNvSpPr>
            <a:spLocks noGrp="1"/>
          </p:cNvSpPr>
          <p:nvPr>
            <p:ph type="pic" sz="quarter" idx="16"/>
          </p:nvPr>
        </p:nvSpPr>
        <p:spPr>
          <a:xfrm>
            <a:off x="3819369" y="1293481"/>
            <a:ext cx="4896667" cy="3261180"/>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4" name="Text Placeholder 3">
            <a:extLst>
              <a:ext uri="{FF2B5EF4-FFF2-40B4-BE49-F238E27FC236}">
                <a16:creationId xmlns:a16="http://schemas.microsoft.com/office/drawing/2014/main" id="{C4DD0C4F-995D-46D4-BD49-198A5C051A3B}"/>
              </a:ext>
            </a:extLst>
          </p:cNvPr>
          <p:cNvSpPr>
            <a:spLocks noGrp="1"/>
          </p:cNvSpPr>
          <p:nvPr>
            <p:ph type="body" sz="quarter" idx="15" hasCustomPrompt="1"/>
          </p:nvPr>
        </p:nvSpPr>
        <p:spPr>
          <a:xfrm>
            <a:off x="243841" y="1236383"/>
            <a:ext cx="3725779" cy="3489325"/>
          </a:xfrm>
          <a:prstGeom prst="rect">
            <a:avLst/>
          </a:prstGeom>
        </p:spPr>
        <p:txBody>
          <a:bodyPr/>
          <a:lstStyle>
            <a:lvl1pPr>
              <a:lnSpc>
                <a:spcPct val="150000"/>
              </a:lnSpc>
              <a:defRPr sz="1800" b="1">
                <a:solidFill>
                  <a:srgbClr val="000000"/>
                </a:solidFill>
              </a:defRPr>
            </a:lvl1pPr>
            <a:lvl2pPr>
              <a:lnSpc>
                <a:spcPct val="150000"/>
              </a:lnSpc>
              <a:defRPr sz="1800" b="1">
                <a:solidFill>
                  <a:srgbClr val="000000"/>
                </a:solidFill>
              </a:defRPr>
            </a:lvl2pPr>
            <a:lvl3pPr>
              <a:lnSpc>
                <a:spcPct val="150000"/>
              </a:lnSpc>
              <a:defRPr sz="1800" b="1">
                <a:solidFill>
                  <a:srgbClr val="000000"/>
                </a:solidFill>
              </a:defRPr>
            </a:lvl3pPr>
            <a:lvl4pPr>
              <a:lnSpc>
                <a:spcPct val="150000"/>
              </a:lnSpc>
              <a:defRPr sz="1800" b="1">
                <a:solidFill>
                  <a:srgbClr val="000000"/>
                </a:solidFill>
              </a:defRPr>
            </a:lvl4pPr>
            <a:lvl5pPr>
              <a:lnSpc>
                <a:spcPct val="150000"/>
              </a:lnSpc>
              <a:defRPr sz="1800" b="1">
                <a:solidFill>
                  <a:srgbClr val="000000"/>
                </a:solidFill>
              </a:defRPr>
            </a:lvl5pPr>
          </a:lstStyle>
          <a:p>
            <a:pPr lvl="0"/>
            <a:r>
              <a:rPr lang="en-US" dirty="0"/>
              <a:t>Click to edit text</a:t>
            </a:r>
          </a:p>
        </p:txBody>
      </p:sp>
      <p:sp>
        <p:nvSpPr>
          <p:cNvPr id="13" name="Title 1">
            <a:extLst>
              <a:ext uri="{FF2B5EF4-FFF2-40B4-BE49-F238E27FC236}">
                <a16:creationId xmlns:a16="http://schemas.microsoft.com/office/drawing/2014/main" id="{40F93C8B-C0FA-45FE-8231-36421E871C34}"/>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21764E34-A77A-47B6-AECD-79007D7660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3139565183"/>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martArt w/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1" y="1161699"/>
            <a:ext cx="8483600" cy="3584166"/>
          </a:xfrm>
          <a:prstGeom prst="rect">
            <a:avLst/>
          </a:prstGeom>
        </p:spPr>
        <p:txBody>
          <a:bodyPr/>
          <a:lstStyle/>
          <a:p>
            <a:endParaRPr lang="en-US"/>
          </a:p>
        </p:txBody>
      </p:sp>
      <p:sp>
        <p:nvSpPr>
          <p:cNvPr id="11" name="Title 1">
            <a:extLst>
              <a:ext uri="{FF2B5EF4-FFF2-40B4-BE49-F238E27FC236}">
                <a16:creationId xmlns:a16="http://schemas.microsoft.com/office/drawing/2014/main" id="{7D4C9390-7706-43B1-A99E-DA78CEAF8234}"/>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3" name="Content Placeholder 9">
            <a:extLst>
              <a:ext uri="{FF2B5EF4-FFF2-40B4-BE49-F238E27FC236}">
                <a16:creationId xmlns:a16="http://schemas.microsoft.com/office/drawing/2014/main" id="{402C428F-C758-4000-8EB6-C117C2BC2A8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14" name="Picture 13" descr="Logo, company name&#10;&#10;Description automatically generated">
            <a:extLst>
              <a:ext uri="{FF2B5EF4-FFF2-40B4-BE49-F238E27FC236}">
                <a16:creationId xmlns:a16="http://schemas.microsoft.com/office/drawing/2014/main" id="{3D56BBEE-5467-482F-B09F-F3976F021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Tree>
    <p:extLst>
      <p:ext uri="{BB962C8B-B14F-4D97-AF65-F5344CB8AC3E}">
        <p14:creationId xmlns:p14="http://schemas.microsoft.com/office/powerpoint/2010/main" val="30905921"/>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martArt NO 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1" y="972355"/>
            <a:ext cx="8483600" cy="3773510"/>
          </a:xfrm>
          <a:prstGeom prst="rect">
            <a:avLst/>
          </a:prstGeom>
        </p:spPr>
        <p:txBody>
          <a:bodyPr/>
          <a:lstStyle/>
          <a:p>
            <a:endParaRPr lang="en-US"/>
          </a:p>
        </p:txBody>
      </p:sp>
      <p:sp>
        <p:nvSpPr>
          <p:cNvPr id="11" name="Title 1">
            <a:extLst>
              <a:ext uri="{FF2B5EF4-FFF2-40B4-BE49-F238E27FC236}">
                <a16:creationId xmlns:a16="http://schemas.microsoft.com/office/drawing/2014/main" id="{7D4C9390-7706-43B1-A99E-DA78CEAF8234}"/>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29835FB1-3D45-4E29-A434-148582403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2310004962"/>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martArt &amp; Image w/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1" y="1179915"/>
            <a:ext cx="5463772" cy="3341687"/>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81A1BCBE-141A-46D3-88A5-2E2766A415A9}"/>
              </a:ext>
            </a:extLst>
          </p:cNvPr>
          <p:cNvSpPr>
            <a:spLocks noGrp="1"/>
          </p:cNvSpPr>
          <p:nvPr>
            <p:ph type="pic" sz="quarter" idx="16"/>
          </p:nvPr>
        </p:nvSpPr>
        <p:spPr>
          <a:xfrm>
            <a:off x="5682136" y="1833284"/>
            <a:ext cx="3131664" cy="2239797"/>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pic>
        <p:nvPicPr>
          <p:cNvPr id="13" name="Picture 12" descr="Logo, company name&#10;&#10;Description automatically generated">
            <a:extLst>
              <a:ext uri="{FF2B5EF4-FFF2-40B4-BE49-F238E27FC236}">
                <a16:creationId xmlns:a16="http://schemas.microsoft.com/office/drawing/2014/main" id="{670D344A-73AD-452D-91D2-48F744A690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4" name="Title 1">
            <a:extLst>
              <a:ext uri="{FF2B5EF4-FFF2-40B4-BE49-F238E27FC236}">
                <a16:creationId xmlns:a16="http://schemas.microsoft.com/office/drawing/2014/main" id="{CCB61BF3-08A0-4A30-84A5-10189AC2C61C}"/>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5" name="Content Placeholder 9">
            <a:extLst>
              <a:ext uri="{FF2B5EF4-FFF2-40B4-BE49-F238E27FC236}">
                <a16:creationId xmlns:a16="http://schemas.microsoft.com/office/drawing/2014/main" id="{400253B0-BAC1-45A3-8C2D-9954A0167FA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Tree>
    <p:extLst>
      <p:ext uri="{BB962C8B-B14F-4D97-AF65-F5344CB8AC3E}">
        <p14:creationId xmlns:p14="http://schemas.microsoft.com/office/powerpoint/2010/main" val="28648799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NO NOTES Double">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3F36225D-2131-4567-92A8-71466BBBAD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
        <p:nvSpPr>
          <p:cNvPr id="6" name="Title 1">
            <a:extLst>
              <a:ext uri="{FF2B5EF4-FFF2-40B4-BE49-F238E27FC236}">
                <a16:creationId xmlns:a16="http://schemas.microsoft.com/office/drawing/2014/main" id="{CECA4FFD-A9EF-4363-973D-67F13424B838}"/>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7" name="Text Placeholder 4">
            <a:extLst>
              <a:ext uri="{FF2B5EF4-FFF2-40B4-BE49-F238E27FC236}">
                <a16:creationId xmlns:a16="http://schemas.microsoft.com/office/drawing/2014/main" id="{32A414C7-9A4E-45B9-A735-8B6F798DB670}"/>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4000828215"/>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martArt &amp; Image NO 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1" y="1179915"/>
            <a:ext cx="5463772" cy="3341687"/>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81A1BCBE-141A-46D3-88A5-2E2766A415A9}"/>
              </a:ext>
            </a:extLst>
          </p:cNvPr>
          <p:cNvSpPr>
            <a:spLocks noGrp="1"/>
          </p:cNvSpPr>
          <p:nvPr>
            <p:ph type="pic" sz="quarter" idx="16"/>
          </p:nvPr>
        </p:nvSpPr>
        <p:spPr>
          <a:xfrm>
            <a:off x="5682136" y="1833284"/>
            <a:ext cx="3131664" cy="2239797"/>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14" name="Title 1">
            <a:extLst>
              <a:ext uri="{FF2B5EF4-FFF2-40B4-BE49-F238E27FC236}">
                <a16:creationId xmlns:a16="http://schemas.microsoft.com/office/drawing/2014/main" id="{CCB61BF3-08A0-4A30-84A5-10189AC2C61C}"/>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1614BCC3-8268-4178-8657-908A811C4B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1545072166"/>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1B17DE-8FEE-46E7-B004-57F9134DD873}"/>
              </a:ext>
            </a:extLst>
          </p:cNvPr>
          <p:cNvSpPr>
            <a:spLocks noGrp="1"/>
          </p:cNvSpPr>
          <p:nvPr>
            <p:ph type="body" sz="quarter" idx="15" hasCustomPrompt="1"/>
          </p:nvPr>
        </p:nvSpPr>
        <p:spPr>
          <a:xfrm>
            <a:off x="490538" y="1269660"/>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pic>
        <p:nvPicPr>
          <p:cNvPr id="13" name="Picture 12" descr="Logo&#10;&#10;Description automatically generated">
            <a:extLst>
              <a:ext uri="{FF2B5EF4-FFF2-40B4-BE49-F238E27FC236}">
                <a16:creationId xmlns:a16="http://schemas.microsoft.com/office/drawing/2014/main" id="{07106AD4-5D78-4487-BD4C-8E49FCF75C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29688" y="2260618"/>
            <a:ext cx="1142421" cy="650625"/>
          </a:xfrm>
          <a:prstGeom prst="rect">
            <a:avLst/>
          </a:prstGeom>
        </p:spPr>
      </p:pic>
      <p:pic>
        <p:nvPicPr>
          <p:cNvPr id="14" name="Picture 13">
            <a:extLst>
              <a:ext uri="{FF2B5EF4-FFF2-40B4-BE49-F238E27FC236}">
                <a16:creationId xmlns:a16="http://schemas.microsoft.com/office/drawing/2014/main" id="{A91B03D7-DA98-43CD-AA19-4F22F40BE6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38837" y="1269487"/>
            <a:ext cx="1142421" cy="650625"/>
          </a:xfrm>
          <a:prstGeom prst="rect">
            <a:avLst/>
          </a:prstGeom>
        </p:spPr>
      </p:pic>
      <p:pic>
        <p:nvPicPr>
          <p:cNvPr id="15" name="Picture 14" descr="Logo&#10;&#10;Description automatically generated">
            <a:extLst>
              <a:ext uri="{FF2B5EF4-FFF2-40B4-BE49-F238E27FC236}">
                <a16:creationId xmlns:a16="http://schemas.microsoft.com/office/drawing/2014/main" id="{751623CD-97AF-480A-9589-799ED354C42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129688" y="1269487"/>
            <a:ext cx="1142421" cy="650625"/>
          </a:xfrm>
          <a:prstGeom prst="rect">
            <a:avLst/>
          </a:prstGeom>
        </p:spPr>
      </p:pic>
      <p:pic>
        <p:nvPicPr>
          <p:cNvPr id="16" name="Picture 15" descr="Logo&#10;&#10;Description automatically generated">
            <a:extLst>
              <a:ext uri="{FF2B5EF4-FFF2-40B4-BE49-F238E27FC236}">
                <a16:creationId xmlns:a16="http://schemas.microsoft.com/office/drawing/2014/main" id="{C192C0E0-BABF-4ABF-8B91-7073BABAD1C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38837" y="2248055"/>
            <a:ext cx="1142421" cy="650625"/>
          </a:xfrm>
          <a:prstGeom prst="rect">
            <a:avLst/>
          </a:prstGeom>
        </p:spPr>
      </p:pic>
      <p:pic>
        <p:nvPicPr>
          <p:cNvPr id="17" name="Picture 16">
            <a:extLst>
              <a:ext uri="{FF2B5EF4-FFF2-40B4-BE49-F238E27FC236}">
                <a16:creationId xmlns:a16="http://schemas.microsoft.com/office/drawing/2014/main" id="{3C78DD9E-9D10-4C50-8B21-5C652A37DAC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47955" y="3183935"/>
            <a:ext cx="3282696" cy="1321308"/>
          </a:xfrm>
          <a:prstGeom prst="rect">
            <a:avLst/>
          </a:prstGeom>
        </p:spPr>
      </p:pic>
      <p:sp>
        <p:nvSpPr>
          <p:cNvPr id="19" name="Text Placeholder 3">
            <a:extLst>
              <a:ext uri="{FF2B5EF4-FFF2-40B4-BE49-F238E27FC236}">
                <a16:creationId xmlns:a16="http://schemas.microsoft.com/office/drawing/2014/main" id="{A217CC99-F1A8-43B4-92BC-559498224027}"/>
              </a:ext>
            </a:extLst>
          </p:cNvPr>
          <p:cNvSpPr>
            <a:spLocks noGrp="1"/>
          </p:cNvSpPr>
          <p:nvPr>
            <p:ph type="body" sz="quarter" idx="16" hasCustomPrompt="1"/>
          </p:nvPr>
        </p:nvSpPr>
        <p:spPr>
          <a:xfrm>
            <a:off x="504460" y="2074324"/>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20" name="Text Placeholder 3">
            <a:extLst>
              <a:ext uri="{FF2B5EF4-FFF2-40B4-BE49-F238E27FC236}">
                <a16:creationId xmlns:a16="http://schemas.microsoft.com/office/drawing/2014/main" id="{583D4F2A-1BB9-4CC3-BE8A-BBB71F6E192A}"/>
              </a:ext>
            </a:extLst>
          </p:cNvPr>
          <p:cNvSpPr>
            <a:spLocks noGrp="1"/>
          </p:cNvSpPr>
          <p:nvPr>
            <p:ph type="body" sz="quarter" idx="17" hasCustomPrompt="1"/>
          </p:nvPr>
        </p:nvSpPr>
        <p:spPr>
          <a:xfrm>
            <a:off x="490538" y="2881805"/>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21" name="Text Placeholder 3">
            <a:extLst>
              <a:ext uri="{FF2B5EF4-FFF2-40B4-BE49-F238E27FC236}">
                <a16:creationId xmlns:a16="http://schemas.microsoft.com/office/drawing/2014/main" id="{126B9446-358F-4427-B0D9-210DF757B8DD}"/>
              </a:ext>
            </a:extLst>
          </p:cNvPr>
          <p:cNvSpPr>
            <a:spLocks noGrp="1"/>
          </p:cNvSpPr>
          <p:nvPr>
            <p:ph type="body" sz="quarter" idx="18" hasCustomPrompt="1"/>
          </p:nvPr>
        </p:nvSpPr>
        <p:spPr>
          <a:xfrm>
            <a:off x="490538" y="3689286"/>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6" name="TextBox 5">
            <a:extLst>
              <a:ext uri="{FF2B5EF4-FFF2-40B4-BE49-F238E27FC236}">
                <a16:creationId xmlns:a16="http://schemas.microsoft.com/office/drawing/2014/main" id="{398798DB-3F5E-4460-AFF9-5790048B26AC}"/>
              </a:ext>
            </a:extLst>
          </p:cNvPr>
          <p:cNvSpPr txBox="1"/>
          <p:nvPr userDrawn="1"/>
        </p:nvSpPr>
        <p:spPr>
          <a:xfrm>
            <a:off x="91441" y="73152"/>
            <a:ext cx="2416239" cy="400110"/>
          </a:xfrm>
          <a:prstGeom prst="rect">
            <a:avLst/>
          </a:prstGeom>
          <a:noFill/>
        </p:spPr>
        <p:txBody>
          <a:bodyPr wrap="none" rtlCol="0">
            <a:spAutoFit/>
          </a:bodyPr>
          <a:lstStyle/>
          <a:p>
            <a:r>
              <a:rPr lang="en-US" sz="2000" b="1" i="1" dirty="0">
                <a:solidFill>
                  <a:schemeClr val="bg1"/>
                </a:solidFill>
              </a:rPr>
              <a:t>Tips to Remember</a:t>
            </a:r>
          </a:p>
        </p:txBody>
      </p:sp>
      <p:pic>
        <p:nvPicPr>
          <p:cNvPr id="18" name="Picture 17" descr="Icon&#10;&#10;Description automatically generated">
            <a:extLst>
              <a:ext uri="{FF2B5EF4-FFF2-40B4-BE49-F238E27FC236}">
                <a16:creationId xmlns:a16="http://schemas.microsoft.com/office/drawing/2014/main" id="{321514A6-EED7-4579-80A4-875D32148B3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1131324862"/>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C3B066FB-3B5E-4517-85D9-702C43B1CEED}"/>
              </a:ext>
            </a:extLst>
          </p:cNvPr>
          <p:cNvSpPr>
            <a:spLocks noGrp="1"/>
          </p:cNvSpPr>
          <p:nvPr>
            <p:ph type="body" sz="quarter" idx="15" hasCustomPrompt="1"/>
          </p:nvPr>
        </p:nvSpPr>
        <p:spPr>
          <a:xfrm>
            <a:off x="1219201" y="1543700"/>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#1</a:t>
            </a:r>
          </a:p>
        </p:txBody>
      </p:sp>
      <p:pic>
        <p:nvPicPr>
          <p:cNvPr id="22" name="Picture 21" descr="Icon&#10;&#10;Description automatically generated">
            <a:extLst>
              <a:ext uri="{FF2B5EF4-FFF2-40B4-BE49-F238E27FC236}">
                <a16:creationId xmlns:a16="http://schemas.microsoft.com/office/drawing/2014/main" id="{ACC44A78-9FE8-4DBF-860A-7AC53EC6D1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8" y="1496667"/>
            <a:ext cx="780593" cy="432618"/>
          </a:xfrm>
          <a:prstGeom prst="rect">
            <a:avLst/>
          </a:prstGeom>
        </p:spPr>
      </p:pic>
      <p:pic>
        <p:nvPicPr>
          <p:cNvPr id="24" name="Picture 23" descr="Icon&#10;&#10;Description automatically generated">
            <a:extLst>
              <a:ext uri="{FF2B5EF4-FFF2-40B4-BE49-F238E27FC236}">
                <a16:creationId xmlns:a16="http://schemas.microsoft.com/office/drawing/2014/main" id="{D73803C4-8392-4860-B338-EFE7BDC830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8" y="2418687"/>
            <a:ext cx="780593" cy="432618"/>
          </a:xfrm>
          <a:prstGeom prst="rect">
            <a:avLst/>
          </a:prstGeom>
        </p:spPr>
      </p:pic>
      <p:pic>
        <p:nvPicPr>
          <p:cNvPr id="26" name="Picture 25" descr="Icon&#10;&#10;Description automatically generated">
            <a:extLst>
              <a:ext uri="{FF2B5EF4-FFF2-40B4-BE49-F238E27FC236}">
                <a16:creationId xmlns:a16="http://schemas.microsoft.com/office/drawing/2014/main" id="{BB5F0330-44A2-4687-B7C6-548553E9F6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8" y="3340707"/>
            <a:ext cx="780593" cy="432618"/>
          </a:xfrm>
          <a:prstGeom prst="rect">
            <a:avLst/>
          </a:prstGeom>
        </p:spPr>
      </p:pic>
      <p:grpSp>
        <p:nvGrpSpPr>
          <p:cNvPr id="27" name="Group 26">
            <a:extLst>
              <a:ext uri="{FF2B5EF4-FFF2-40B4-BE49-F238E27FC236}">
                <a16:creationId xmlns:a16="http://schemas.microsoft.com/office/drawing/2014/main" id="{AD6BE789-4C58-405F-B273-00F378C8C8DE}"/>
              </a:ext>
            </a:extLst>
          </p:cNvPr>
          <p:cNvGrpSpPr/>
          <p:nvPr userDrawn="1"/>
        </p:nvGrpSpPr>
        <p:grpSpPr>
          <a:xfrm>
            <a:off x="4983480" y="1496668"/>
            <a:ext cx="3596640" cy="2583303"/>
            <a:chOff x="4968240" y="1348885"/>
            <a:chExt cx="3596640" cy="2583303"/>
          </a:xfrm>
        </p:grpSpPr>
        <p:sp>
          <p:nvSpPr>
            <p:cNvPr id="28" name="Rectangle: Rounded Corners 27">
              <a:extLst>
                <a:ext uri="{FF2B5EF4-FFF2-40B4-BE49-F238E27FC236}">
                  <a16:creationId xmlns:a16="http://schemas.microsoft.com/office/drawing/2014/main" id="{7153280F-4AE7-46A0-81A6-57DD30E4790E}"/>
                </a:ext>
              </a:extLst>
            </p:cNvPr>
            <p:cNvSpPr/>
            <p:nvPr/>
          </p:nvSpPr>
          <p:spPr>
            <a:xfrm>
              <a:off x="4968240" y="1348885"/>
              <a:ext cx="3596640" cy="2583303"/>
            </a:xfrm>
            <a:prstGeom prst="roundRect">
              <a:avLst/>
            </a:prstGeom>
            <a:solidFill>
              <a:srgbClr val="18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6781A136-3813-45F6-8F56-242AD3BB4EFF}"/>
                </a:ext>
              </a:extLst>
            </p:cNvPr>
            <p:cNvSpPr txBox="1"/>
            <p:nvPr/>
          </p:nvSpPr>
          <p:spPr>
            <a:xfrm>
              <a:off x="5105659" y="1414892"/>
              <a:ext cx="3321802" cy="400110"/>
            </a:xfrm>
            <a:prstGeom prst="rect">
              <a:avLst/>
            </a:prstGeom>
            <a:noFill/>
          </p:spPr>
          <p:txBody>
            <a:bodyPr wrap="square" rtlCol="0">
              <a:spAutoFit/>
            </a:bodyPr>
            <a:lstStyle/>
            <a:p>
              <a:pPr algn="ctr"/>
              <a:r>
                <a:rPr lang="en-US" sz="2000" b="1" i="1" dirty="0">
                  <a:solidFill>
                    <a:schemeClr val="bg1"/>
                  </a:solidFill>
                  <a:latin typeface="+mj-lt"/>
                  <a:ea typeface="Roboto" panose="02000000000000000000" pitchFamily="2" charset="0"/>
                </a:rPr>
                <a:t>Next Steps</a:t>
              </a:r>
              <a:endParaRPr lang="en-US" sz="1600" b="1" i="1" dirty="0">
                <a:solidFill>
                  <a:schemeClr val="bg1"/>
                </a:solidFill>
                <a:latin typeface="+mj-lt"/>
                <a:ea typeface="Roboto" panose="02000000000000000000" pitchFamily="2" charset="0"/>
              </a:endParaRPr>
            </a:p>
          </p:txBody>
        </p:sp>
        <p:cxnSp>
          <p:nvCxnSpPr>
            <p:cNvPr id="30" name="Straight Connector 29">
              <a:extLst>
                <a:ext uri="{FF2B5EF4-FFF2-40B4-BE49-F238E27FC236}">
                  <a16:creationId xmlns:a16="http://schemas.microsoft.com/office/drawing/2014/main" id="{AF83F945-9C46-44D8-A868-7EDDE7981F77}"/>
                </a:ext>
              </a:extLst>
            </p:cNvPr>
            <p:cNvCxnSpPr/>
            <p:nvPr/>
          </p:nvCxnSpPr>
          <p:spPr>
            <a:xfrm>
              <a:off x="5196839" y="1870525"/>
              <a:ext cx="3200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3" name="Content Placeholder 2">
            <a:extLst>
              <a:ext uri="{FF2B5EF4-FFF2-40B4-BE49-F238E27FC236}">
                <a16:creationId xmlns:a16="http://schemas.microsoft.com/office/drawing/2014/main" id="{CCF599FE-5AB5-4F73-BEE0-FC2B9BECE4D2}"/>
              </a:ext>
            </a:extLst>
          </p:cNvPr>
          <p:cNvSpPr>
            <a:spLocks noGrp="1"/>
          </p:cNvSpPr>
          <p:nvPr>
            <p:ph sz="quarter" idx="10"/>
          </p:nvPr>
        </p:nvSpPr>
        <p:spPr>
          <a:xfrm>
            <a:off x="5095875" y="2073831"/>
            <a:ext cx="3371850" cy="1831105"/>
          </a:xfrm>
          <a:prstGeom prst="rect">
            <a:avLst/>
          </a:prstGeom>
        </p:spPr>
        <p:txBody>
          <a:bodyPr/>
          <a:lstStyle>
            <a:lvl1pPr>
              <a:defRPr lang="en-US" sz="1600" b="1" kern="1200" dirty="0" smtClean="0">
                <a:solidFill>
                  <a:schemeClr val="bg1"/>
                </a:solidFill>
                <a:latin typeface="+mj-lt"/>
                <a:ea typeface="Roboto" panose="02000000000000000000" pitchFamily="2" charset="0"/>
                <a:cs typeface="+mn-cs"/>
              </a:defRPr>
            </a:lvl1pPr>
            <a:lvl2pPr>
              <a:defRPr lang="en-US" sz="1600" b="1" kern="1200" dirty="0" smtClean="0">
                <a:solidFill>
                  <a:schemeClr val="bg1"/>
                </a:solidFill>
                <a:latin typeface="+mj-lt"/>
                <a:ea typeface="Roboto" panose="02000000000000000000" pitchFamily="2" charset="0"/>
                <a:cs typeface="+mn-cs"/>
              </a:defRPr>
            </a:lvl2pPr>
            <a:lvl3pPr>
              <a:defRPr lang="en-US" sz="1600" b="1" kern="1200" dirty="0" smtClean="0">
                <a:solidFill>
                  <a:schemeClr val="bg1"/>
                </a:solidFill>
                <a:latin typeface="+mj-lt"/>
                <a:ea typeface="Roboto" panose="02000000000000000000" pitchFamily="2" charset="0"/>
                <a:cs typeface="+mn-cs"/>
              </a:defRPr>
            </a:lvl3pPr>
            <a:lvl4pPr>
              <a:defRPr lang="en-US" sz="1600" b="1" kern="1200" dirty="0" smtClean="0">
                <a:solidFill>
                  <a:schemeClr val="bg1"/>
                </a:solidFill>
                <a:latin typeface="+mj-lt"/>
                <a:ea typeface="Roboto" panose="02000000000000000000" pitchFamily="2" charset="0"/>
                <a:cs typeface="+mn-cs"/>
              </a:defRPr>
            </a:lvl4pPr>
            <a:lvl5pPr>
              <a:defRPr lang="en-US" sz="1600" b="1" kern="1200" dirty="0">
                <a:solidFill>
                  <a:schemeClr val="bg1"/>
                </a:solidFill>
                <a:latin typeface="+mj-lt"/>
                <a:ea typeface="Roboto" panose="02000000000000000000" pitchFamily="2" charset="0"/>
                <a:cs typeface="+mn-cs"/>
              </a:defRPr>
            </a:lvl5pPr>
          </a:lstStyle>
          <a:p>
            <a:pPr lvl="0"/>
            <a:r>
              <a:rPr lang="en-US" dirty="0"/>
              <a:t>Click to edit</a:t>
            </a:r>
          </a:p>
        </p:txBody>
      </p:sp>
      <p:sp>
        <p:nvSpPr>
          <p:cNvPr id="33" name="Text Placeholder 3">
            <a:extLst>
              <a:ext uri="{FF2B5EF4-FFF2-40B4-BE49-F238E27FC236}">
                <a16:creationId xmlns:a16="http://schemas.microsoft.com/office/drawing/2014/main" id="{0B6EF879-F827-41F8-BD99-0D81DC069713}"/>
              </a:ext>
            </a:extLst>
          </p:cNvPr>
          <p:cNvSpPr>
            <a:spLocks noGrp="1"/>
          </p:cNvSpPr>
          <p:nvPr>
            <p:ph type="body" sz="quarter" idx="16" hasCustomPrompt="1"/>
          </p:nvPr>
        </p:nvSpPr>
        <p:spPr>
          <a:xfrm>
            <a:off x="1219201" y="2462881"/>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#2</a:t>
            </a:r>
          </a:p>
        </p:txBody>
      </p:sp>
      <p:sp>
        <p:nvSpPr>
          <p:cNvPr id="34" name="Text Placeholder 3">
            <a:extLst>
              <a:ext uri="{FF2B5EF4-FFF2-40B4-BE49-F238E27FC236}">
                <a16:creationId xmlns:a16="http://schemas.microsoft.com/office/drawing/2014/main" id="{80309BB2-57D0-4914-B602-374429AC7456}"/>
              </a:ext>
            </a:extLst>
          </p:cNvPr>
          <p:cNvSpPr>
            <a:spLocks noGrp="1"/>
          </p:cNvSpPr>
          <p:nvPr>
            <p:ph type="body" sz="quarter" idx="17" hasCustomPrompt="1"/>
          </p:nvPr>
        </p:nvSpPr>
        <p:spPr>
          <a:xfrm>
            <a:off x="1219201" y="3382062"/>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#3</a:t>
            </a:r>
          </a:p>
        </p:txBody>
      </p:sp>
      <p:pic>
        <p:nvPicPr>
          <p:cNvPr id="18" name="Picture 17" descr="Icon&#10;&#10;Description automatically generated">
            <a:extLst>
              <a:ext uri="{FF2B5EF4-FFF2-40B4-BE49-F238E27FC236}">
                <a16:creationId xmlns:a16="http://schemas.microsoft.com/office/drawing/2014/main" id="{074F8A3C-5426-467B-81FB-F48224B1C9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
        <p:nvSpPr>
          <p:cNvPr id="19" name="Title 1">
            <a:extLst>
              <a:ext uri="{FF2B5EF4-FFF2-40B4-BE49-F238E27FC236}">
                <a16:creationId xmlns:a16="http://schemas.microsoft.com/office/drawing/2014/main" id="{5D4FEEA7-AFD3-4621-A566-31CDF7CD4C1E}"/>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section summary</a:t>
            </a:r>
          </a:p>
        </p:txBody>
      </p:sp>
    </p:spTree>
    <p:extLst>
      <p:ext uri="{BB962C8B-B14F-4D97-AF65-F5344CB8AC3E}">
        <p14:creationId xmlns:p14="http://schemas.microsoft.com/office/powerpoint/2010/main" val="4267782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Key Takeaway">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1C6D2EF4-20AF-41BE-8792-B23C0FF77BFF}"/>
              </a:ext>
            </a:extLst>
          </p:cNvPr>
          <p:cNvSpPr>
            <a:spLocks noGrp="1"/>
          </p:cNvSpPr>
          <p:nvPr>
            <p:ph type="body" sz="quarter" idx="12" hasCustomPrompt="1"/>
          </p:nvPr>
        </p:nvSpPr>
        <p:spPr>
          <a:xfrm>
            <a:off x="6198956" y="1434586"/>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21" indent="0" algn="ctr">
              <a:buNone/>
              <a:defRPr lang="en-US" sz="1600" kern="1200" dirty="0" smtClean="0">
                <a:solidFill>
                  <a:srgbClr val="333333"/>
                </a:solidFill>
                <a:latin typeface="+mj-lt"/>
                <a:ea typeface="Roboto" panose="02000000000000000000" pitchFamily="2" charset="0"/>
                <a:cs typeface="+mn-cs"/>
              </a:defRPr>
            </a:lvl2pPr>
            <a:lvl3pPr marL="914243" indent="0" algn="ctr">
              <a:buNone/>
              <a:defRPr lang="en-US" sz="1600" kern="1200" dirty="0" smtClean="0">
                <a:solidFill>
                  <a:srgbClr val="333333"/>
                </a:solidFill>
                <a:latin typeface="+mj-lt"/>
                <a:ea typeface="Roboto" panose="02000000000000000000" pitchFamily="2" charset="0"/>
                <a:cs typeface="+mn-cs"/>
              </a:defRPr>
            </a:lvl3pPr>
            <a:lvl4pPr marL="1371362" indent="0" algn="ctr">
              <a:buNone/>
              <a:defRPr lang="en-US" sz="1600" kern="1200" dirty="0" smtClean="0">
                <a:solidFill>
                  <a:srgbClr val="333333"/>
                </a:solidFill>
                <a:latin typeface="+mj-lt"/>
                <a:ea typeface="Roboto" panose="02000000000000000000" pitchFamily="2" charset="0"/>
                <a:cs typeface="+mn-cs"/>
              </a:defRPr>
            </a:lvl4pPr>
            <a:lvl5pPr marL="1828484"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#3</a:t>
            </a:r>
          </a:p>
        </p:txBody>
      </p:sp>
      <p:sp>
        <p:nvSpPr>
          <p:cNvPr id="26" name="Text Placeholder 2">
            <a:extLst>
              <a:ext uri="{FF2B5EF4-FFF2-40B4-BE49-F238E27FC236}">
                <a16:creationId xmlns:a16="http://schemas.microsoft.com/office/drawing/2014/main" id="{EA692561-BA02-4619-B94D-B285F8590B20}"/>
              </a:ext>
            </a:extLst>
          </p:cNvPr>
          <p:cNvSpPr>
            <a:spLocks noGrp="1"/>
          </p:cNvSpPr>
          <p:nvPr>
            <p:ph type="body" sz="quarter" idx="11" hasCustomPrompt="1"/>
          </p:nvPr>
        </p:nvSpPr>
        <p:spPr>
          <a:xfrm>
            <a:off x="3289527" y="1434586"/>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21" indent="0" algn="ctr">
              <a:buNone/>
              <a:defRPr lang="en-US" sz="1600" kern="1200" dirty="0" smtClean="0">
                <a:solidFill>
                  <a:srgbClr val="333333"/>
                </a:solidFill>
                <a:latin typeface="+mj-lt"/>
                <a:ea typeface="Roboto" panose="02000000000000000000" pitchFamily="2" charset="0"/>
                <a:cs typeface="+mn-cs"/>
              </a:defRPr>
            </a:lvl2pPr>
            <a:lvl3pPr marL="914243" indent="0" algn="ctr">
              <a:buNone/>
              <a:defRPr lang="en-US" sz="1600" kern="1200" dirty="0" smtClean="0">
                <a:solidFill>
                  <a:srgbClr val="333333"/>
                </a:solidFill>
                <a:latin typeface="+mj-lt"/>
                <a:ea typeface="Roboto" panose="02000000000000000000" pitchFamily="2" charset="0"/>
                <a:cs typeface="+mn-cs"/>
              </a:defRPr>
            </a:lvl3pPr>
            <a:lvl4pPr marL="1371362" indent="0" algn="ctr">
              <a:buNone/>
              <a:defRPr lang="en-US" sz="1600" kern="1200" dirty="0" smtClean="0">
                <a:solidFill>
                  <a:srgbClr val="333333"/>
                </a:solidFill>
                <a:latin typeface="+mj-lt"/>
                <a:ea typeface="Roboto" panose="02000000000000000000" pitchFamily="2" charset="0"/>
                <a:cs typeface="+mn-cs"/>
              </a:defRPr>
            </a:lvl4pPr>
            <a:lvl5pPr marL="1828484"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#2</a:t>
            </a:r>
          </a:p>
        </p:txBody>
      </p:sp>
      <p:sp>
        <p:nvSpPr>
          <p:cNvPr id="3" name="Text Placeholder 2">
            <a:extLst>
              <a:ext uri="{FF2B5EF4-FFF2-40B4-BE49-F238E27FC236}">
                <a16:creationId xmlns:a16="http://schemas.microsoft.com/office/drawing/2014/main" id="{E090BA34-7E5C-4176-9699-6DFE4C0B183E}"/>
              </a:ext>
            </a:extLst>
          </p:cNvPr>
          <p:cNvSpPr>
            <a:spLocks noGrp="1"/>
          </p:cNvSpPr>
          <p:nvPr>
            <p:ph type="body" sz="quarter" idx="10" hasCustomPrompt="1"/>
          </p:nvPr>
        </p:nvSpPr>
        <p:spPr>
          <a:xfrm>
            <a:off x="381232" y="1434586"/>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21" indent="0" algn="ctr">
              <a:buNone/>
              <a:defRPr lang="en-US" sz="1600" kern="1200" dirty="0" smtClean="0">
                <a:solidFill>
                  <a:srgbClr val="333333"/>
                </a:solidFill>
                <a:latin typeface="+mj-lt"/>
                <a:ea typeface="Roboto" panose="02000000000000000000" pitchFamily="2" charset="0"/>
                <a:cs typeface="+mn-cs"/>
              </a:defRPr>
            </a:lvl2pPr>
            <a:lvl3pPr marL="914243" indent="0" algn="ctr">
              <a:buNone/>
              <a:defRPr lang="en-US" sz="1600" kern="1200" dirty="0" smtClean="0">
                <a:solidFill>
                  <a:srgbClr val="333333"/>
                </a:solidFill>
                <a:latin typeface="+mj-lt"/>
                <a:ea typeface="Roboto" panose="02000000000000000000" pitchFamily="2" charset="0"/>
                <a:cs typeface="+mn-cs"/>
              </a:defRPr>
            </a:lvl3pPr>
            <a:lvl4pPr marL="1371362" indent="0" algn="ctr">
              <a:buNone/>
              <a:defRPr lang="en-US" sz="1600" kern="1200" dirty="0" smtClean="0">
                <a:solidFill>
                  <a:srgbClr val="333333"/>
                </a:solidFill>
                <a:latin typeface="+mj-lt"/>
                <a:ea typeface="Roboto" panose="02000000000000000000" pitchFamily="2" charset="0"/>
                <a:cs typeface="+mn-cs"/>
              </a:defRPr>
            </a:lvl4pPr>
            <a:lvl5pPr marL="1828484"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#1</a:t>
            </a:r>
          </a:p>
        </p:txBody>
      </p:sp>
      <p:pic>
        <p:nvPicPr>
          <p:cNvPr id="22" name="Picture 21">
            <a:extLst>
              <a:ext uri="{FF2B5EF4-FFF2-40B4-BE49-F238E27FC236}">
                <a16:creationId xmlns:a16="http://schemas.microsoft.com/office/drawing/2014/main" id="{F50C280A-E588-4D5C-9407-9E043D5CFE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5241" y="3764280"/>
            <a:ext cx="9131386" cy="1379220"/>
          </a:xfrm>
          <a:prstGeom prst="rect">
            <a:avLst/>
          </a:prstGeom>
        </p:spPr>
      </p:pic>
      <p:sp>
        <p:nvSpPr>
          <p:cNvPr id="8" name="TextBox 7">
            <a:extLst>
              <a:ext uri="{FF2B5EF4-FFF2-40B4-BE49-F238E27FC236}">
                <a16:creationId xmlns:a16="http://schemas.microsoft.com/office/drawing/2014/main" id="{8A1F3208-B7DE-45DC-AAB0-977588688E24}"/>
              </a:ext>
            </a:extLst>
          </p:cNvPr>
          <p:cNvSpPr txBox="1"/>
          <p:nvPr userDrawn="1"/>
        </p:nvSpPr>
        <p:spPr>
          <a:xfrm>
            <a:off x="91441" y="73152"/>
            <a:ext cx="2029851" cy="400110"/>
          </a:xfrm>
          <a:prstGeom prst="rect">
            <a:avLst/>
          </a:prstGeom>
          <a:noFill/>
        </p:spPr>
        <p:txBody>
          <a:bodyPr wrap="none" rtlCol="0">
            <a:spAutoFit/>
          </a:bodyPr>
          <a:lstStyle/>
          <a:p>
            <a:r>
              <a:rPr lang="en-US" sz="2000" b="1" i="1" dirty="0">
                <a:solidFill>
                  <a:schemeClr val="bg1"/>
                </a:solidFill>
              </a:rPr>
              <a:t>Looking Ahead</a:t>
            </a:r>
          </a:p>
        </p:txBody>
      </p:sp>
      <p:pic>
        <p:nvPicPr>
          <p:cNvPr id="9" name="Picture 8" descr="Icon&#10;&#10;Description automatically generated">
            <a:extLst>
              <a:ext uri="{FF2B5EF4-FFF2-40B4-BE49-F238E27FC236}">
                <a16:creationId xmlns:a16="http://schemas.microsoft.com/office/drawing/2014/main" id="{91C22D2E-E1D2-4B03-B822-7366959364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4255312537"/>
      </p:ext>
    </p:extLst>
  </p:cSld>
  <p:clrMapOvr>
    <a:overrideClrMapping bg1="lt1" tx1="dk1" bg2="lt2" tx2="dk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Other">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DE37EA6-52E0-4D2F-B4AF-57B3D795D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3341696488"/>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ponsor Logo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03E9AEF-78D0-443E-B34B-37CC1E3BC5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549CB37C-FDBC-4CAF-9C45-E933B720D2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Tree>
    <p:extLst>
      <p:ext uri="{BB962C8B-B14F-4D97-AF65-F5344CB8AC3E}">
        <p14:creationId xmlns:p14="http://schemas.microsoft.com/office/powerpoint/2010/main" val="3270344242"/>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BA657-C29F-4FE9-A07E-8CD0D0D33B20}"/>
              </a:ext>
            </a:extLst>
          </p:cNvPr>
          <p:cNvSpPr/>
          <p:nvPr/>
        </p:nvSpPr>
        <p:spPr>
          <a:xfrm>
            <a:off x="0" y="4659465"/>
            <a:ext cx="9144000" cy="476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E1608EA7-A3DB-4016-848E-16F9621F0E86}"/>
              </a:ext>
            </a:extLst>
          </p:cNvPr>
          <p:cNvSpPr/>
          <p:nvPr userDrawn="1"/>
        </p:nvSpPr>
        <p:spPr>
          <a:xfrm>
            <a:off x="0" y="1"/>
            <a:ext cx="9144000" cy="767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62184271"/>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tate Double - SF, MF">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Chart Placeholder 2">
            <a:extLst>
              <a:ext uri="{FF2B5EF4-FFF2-40B4-BE49-F238E27FC236}">
                <a16:creationId xmlns:a16="http://schemas.microsoft.com/office/drawing/2014/main" id="{B6BF9B2F-3B9E-439C-BF05-0B0D3D3CF3B8}"/>
              </a:ext>
            </a:extLst>
          </p:cNvPr>
          <p:cNvSpPr>
            <a:spLocks noGrp="1"/>
          </p:cNvSpPr>
          <p:nvPr>
            <p:ph type="chart" sz="quarter" idx="20"/>
          </p:nvPr>
        </p:nvSpPr>
        <p:spPr>
          <a:xfrm>
            <a:off x="89940" y="1560470"/>
            <a:ext cx="4399764" cy="321868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68F3E036-F281-444C-8C4E-04B7D0282B95}"/>
              </a:ext>
            </a:extLst>
          </p:cNvPr>
          <p:cNvSpPr>
            <a:spLocks noGrp="1"/>
          </p:cNvSpPr>
          <p:nvPr>
            <p:ph type="chart" sz="quarter" idx="21"/>
          </p:nvPr>
        </p:nvSpPr>
        <p:spPr>
          <a:xfrm>
            <a:off x="4649526" y="1560470"/>
            <a:ext cx="4399764" cy="3218688"/>
          </a:xfrm>
          <a:prstGeom prst="rect">
            <a:avLst/>
          </a:prstGeom>
        </p:spPr>
        <p:txBody>
          <a:bodyPr/>
          <a:lstStyle/>
          <a:p>
            <a:endParaRPr lang="en-US"/>
          </a:p>
        </p:txBody>
      </p:sp>
      <p:sp>
        <p:nvSpPr>
          <p:cNvPr id="12" name="Text Placeholder 2">
            <a:extLst>
              <a:ext uri="{FF2B5EF4-FFF2-40B4-BE49-F238E27FC236}">
                <a16:creationId xmlns:a16="http://schemas.microsoft.com/office/drawing/2014/main" id="{301F2350-756A-4D66-A0CC-72645BDEC66A}"/>
              </a:ext>
            </a:extLst>
          </p:cNvPr>
          <p:cNvSpPr txBox="1">
            <a:spLocks/>
          </p:cNvSpPr>
          <p:nvPr userDrawn="1"/>
        </p:nvSpPr>
        <p:spPr>
          <a:xfrm>
            <a:off x="37924" y="1260905"/>
            <a:ext cx="4495977"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43"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Single-Family</a:t>
            </a:r>
          </a:p>
        </p:txBody>
      </p:sp>
      <p:sp>
        <p:nvSpPr>
          <p:cNvPr id="19" name="Text Placeholder 2">
            <a:extLst>
              <a:ext uri="{FF2B5EF4-FFF2-40B4-BE49-F238E27FC236}">
                <a16:creationId xmlns:a16="http://schemas.microsoft.com/office/drawing/2014/main" id="{A2832627-050C-42DE-9DF9-4057CADE7E71}"/>
              </a:ext>
            </a:extLst>
          </p:cNvPr>
          <p:cNvSpPr txBox="1">
            <a:spLocks/>
          </p:cNvSpPr>
          <p:nvPr userDrawn="1"/>
        </p:nvSpPr>
        <p:spPr>
          <a:xfrm>
            <a:off x="4610101" y="1261913"/>
            <a:ext cx="4495975"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43"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Multi-Family</a:t>
            </a:r>
          </a:p>
        </p:txBody>
      </p:sp>
      <p:sp>
        <p:nvSpPr>
          <p:cNvPr id="20" name="Title 1">
            <a:extLst>
              <a:ext uri="{FF2B5EF4-FFF2-40B4-BE49-F238E27FC236}">
                <a16:creationId xmlns:a16="http://schemas.microsoft.com/office/drawing/2014/main" id="{5E159A01-DB39-480C-BE6A-B661114CF2BE}"/>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21" name="Content Placeholder 9">
            <a:extLst>
              <a:ext uri="{FF2B5EF4-FFF2-40B4-BE49-F238E27FC236}">
                <a16:creationId xmlns:a16="http://schemas.microsoft.com/office/drawing/2014/main" id="{928B23CC-38F7-49DC-A094-31F85DD0987F}"/>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3" name="Text Placeholder 2">
            <a:extLst>
              <a:ext uri="{FF2B5EF4-FFF2-40B4-BE49-F238E27FC236}">
                <a16:creationId xmlns:a16="http://schemas.microsoft.com/office/drawing/2014/main" id="{0FF122B3-CCCC-4DE2-AAB5-2EF5E0DA76E1}"/>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4" name="Text Placeholder 4">
            <a:extLst>
              <a:ext uri="{FF2B5EF4-FFF2-40B4-BE49-F238E27FC236}">
                <a16:creationId xmlns:a16="http://schemas.microsoft.com/office/drawing/2014/main" id="{0396142A-BC92-4A59-94E0-21ED0E302695}"/>
              </a:ext>
            </a:extLst>
          </p:cNvPr>
          <p:cNvSpPr>
            <a:spLocks noGrp="1"/>
          </p:cNvSpPr>
          <p:nvPr>
            <p:ph type="body" sz="quarter" idx="23"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463712076"/>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tate Double - Vacancy">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Chart Placeholder 2">
            <a:extLst>
              <a:ext uri="{FF2B5EF4-FFF2-40B4-BE49-F238E27FC236}">
                <a16:creationId xmlns:a16="http://schemas.microsoft.com/office/drawing/2014/main" id="{B6BF9B2F-3B9E-439C-BF05-0B0D3D3CF3B8}"/>
              </a:ext>
            </a:extLst>
          </p:cNvPr>
          <p:cNvSpPr>
            <a:spLocks noGrp="1"/>
          </p:cNvSpPr>
          <p:nvPr>
            <p:ph type="chart" sz="quarter" idx="20"/>
          </p:nvPr>
        </p:nvSpPr>
        <p:spPr>
          <a:xfrm>
            <a:off x="89940" y="1560470"/>
            <a:ext cx="4399764" cy="321868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68F3E036-F281-444C-8C4E-04B7D0282B95}"/>
              </a:ext>
            </a:extLst>
          </p:cNvPr>
          <p:cNvSpPr>
            <a:spLocks noGrp="1"/>
          </p:cNvSpPr>
          <p:nvPr>
            <p:ph type="chart" sz="quarter" idx="21"/>
          </p:nvPr>
        </p:nvSpPr>
        <p:spPr>
          <a:xfrm>
            <a:off x="4649526" y="1560470"/>
            <a:ext cx="4399764" cy="3218688"/>
          </a:xfrm>
          <a:prstGeom prst="rect">
            <a:avLst/>
          </a:prstGeom>
        </p:spPr>
        <p:txBody>
          <a:bodyPr/>
          <a:lstStyle/>
          <a:p>
            <a:endParaRPr lang="en-US"/>
          </a:p>
        </p:txBody>
      </p:sp>
      <p:sp>
        <p:nvSpPr>
          <p:cNvPr id="12" name="Text Placeholder 2">
            <a:extLst>
              <a:ext uri="{FF2B5EF4-FFF2-40B4-BE49-F238E27FC236}">
                <a16:creationId xmlns:a16="http://schemas.microsoft.com/office/drawing/2014/main" id="{301F2350-756A-4D66-A0CC-72645BDEC66A}"/>
              </a:ext>
            </a:extLst>
          </p:cNvPr>
          <p:cNvSpPr txBox="1">
            <a:spLocks/>
          </p:cNvSpPr>
          <p:nvPr userDrawn="1"/>
        </p:nvSpPr>
        <p:spPr>
          <a:xfrm>
            <a:off x="37924" y="1260905"/>
            <a:ext cx="4495977"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43"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Homeownership Rate</a:t>
            </a:r>
          </a:p>
        </p:txBody>
      </p:sp>
      <p:sp>
        <p:nvSpPr>
          <p:cNvPr id="19" name="Text Placeholder 2">
            <a:extLst>
              <a:ext uri="{FF2B5EF4-FFF2-40B4-BE49-F238E27FC236}">
                <a16:creationId xmlns:a16="http://schemas.microsoft.com/office/drawing/2014/main" id="{A2832627-050C-42DE-9DF9-4057CADE7E71}"/>
              </a:ext>
            </a:extLst>
          </p:cNvPr>
          <p:cNvSpPr txBox="1">
            <a:spLocks/>
          </p:cNvSpPr>
          <p:nvPr userDrawn="1"/>
        </p:nvSpPr>
        <p:spPr>
          <a:xfrm>
            <a:off x="4610101" y="1261913"/>
            <a:ext cx="4495975"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43"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Vacancy Rates</a:t>
            </a:r>
          </a:p>
        </p:txBody>
      </p:sp>
      <p:sp>
        <p:nvSpPr>
          <p:cNvPr id="20" name="Title 1">
            <a:extLst>
              <a:ext uri="{FF2B5EF4-FFF2-40B4-BE49-F238E27FC236}">
                <a16:creationId xmlns:a16="http://schemas.microsoft.com/office/drawing/2014/main" id="{5E159A01-DB39-480C-BE6A-B661114CF2BE}"/>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21" name="Content Placeholder 9">
            <a:extLst>
              <a:ext uri="{FF2B5EF4-FFF2-40B4-BE49-F238E27FC236}">
                <a16:creationId xmlns:a16="http://schemas.microsoft.com/office/drawing/2014/main" id="{928B23CC-38F7-49DC-A094-31F85DD0987F}"/>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22" name="Text Placeholder 2">
            <a:extLst>
              <a:ext uri="{FF2B5EF4-FFF2-40B4-BE49-F238E27FC236}">
                <a16:creationId xmlns:a16="http://schemas.microsoft.com/office/drawing/2014/main" id="{473D4755-D0BA-487D-A9C3-F30BA5646B69}"/>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23" name="Text Placeholder 4">
            <a:extLst>
              <a:ext uri="{FF2B5EF4-FFF2-40B4-BE49-F238E27FC236}">
                <a16:creationId xmlns:a16="http://schemas.microsoft.com/office/drawing/2014/main" id="{666848A8-5E35-43A7-B183-1AB8E7777092}"/>
              </a:ext>
            </a:extLst>
          </p:cNvPr>
          <p:cNvSpPr>
            <a:spLocks noGrp="1"/>
          </p:cNvSpPr>
          <p:nvPr>
            <p:ph type="body" sz="quarter" idx="23"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457217821"/>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up Doub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7" name="Chart Placeholder 2">
            <a:extLst>
              <a:ext uri="{FF2B5EF4-FFF2-40B4-BE49-F238E27FC236}">
                <a16:creationId xmlns:a16="http://schemas.microsoft.com/office/drawing/2014/main" id="{C8C62D4B-F849-406C-B60F-2EF4FBC84FBF}"/>
              </a:ext>
            </a:extLst>
          </p:cNvPr>
          <p:cNvSpPr>
            <a:spLocks noGrp="1"/>
          </p:cNvSpPr>
          <p:nvPr>
            <p:ph type="chart" sz="quarter" idx="16"/>
          </p:nvPr>
        </p:nvSpPr>
        <p:spPr>
          <a:xfrm>
            <a:off x="67203" y="1147072"/>
            <a:ext cx="4462462" cy="1936262"/>
          </a:xfrm>
          <a:prstGeom prst="rect">
            <a:avLst/>
          </a:prstGeom>
        </p:spPr>
        <p:txBody>
          <a:bodyPr/>
          <a:lstStyle/>
          <a:p>
            <a:endParaRPr lang="en-US"/>
          </a:p>
        </p:txBody>
      </p:sp>
      <p:sp>
        <p:nvSpPr>
          <p:cNvPr id="8" name="Chart Placeholder 2">
            <a:extLst>
              <a:ext uri="{FF2B5EF4-FFF2-40B4-BE49-F238E27FC236}">
                <a16:creationId xmlns:a16="http://schemas.microsoft.com/office/drawing/2014/main" id="{2F9C0869-5105-4F17-A743-BDF3B03DAA92}"/>
              </a:ext>
            </a:extLst>
          </p:cNvPr>
          <p:cNvSpPr>
            <a:spLocks noGrp="1"/>
          </p:cNvSpPr>
          <p:nvPr>
            <p:ph type="chart" sz="quarter" idx="17"/>
          </p:nvPr>
        </p:nvSpPr>
        <p:spPr>
          <a:xfrm>
            <a:off x="67203" y="3164497"/>
            <a:ext cx="4462462" cy="193852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97FC8FBE-BCAF-4133-B240-556A0B94AD59}"/>
              </a:ext>
            </a:extLst>
          </p:cNvPr>
          <p:cNvSpPr>
            <a:spLocks noGrp="1"/>
          </p:cNvSpPr>
          <p:nvPr>
            <p:ph type="chart" sz="quarter" idx="20"/>
          </p:nvPr>
        </p:nvSpPr>
        <p:spPr>
          <a:xfrm>
            <a:off x="4613802" y="1150573"/>
            <a:ext cx="4462462" cy="1936262"/>
          </a:xfrm>
          <a:prstGeom prst="rect">
            <a:avLst/>
          </a:prstGeom>
        </p:spPr>
        <p:txBody>
          <a:bodyPr/>
          <a:lstStyle/>
          <a:p>
            <a:endParaRPr lang="en-US" dirty="0"/>
          </a:p>
        </p:txBody>
      </p:sp>
      <p:sp>
        <p:nvSpPr>
          <p:cNvPr id="13" name="Chart Placeholder 2">
            <a:extLst>
              <a:ext uri="{FF2B5EF4-FFF2-40B4-BE49-F238E27FC236}">
                <a16:creationId xmlns:a16="http://schemas.microsoft.com/office/drawing/2014/main" id="{C12BDA30-C19D-4426-8F1B-E4838834F0DE}"/>
              </a:ext>
            </a:extLst>
          </p:cNvPr>
          <p:cNvSpPr>
            <a:spLocks noGrp="1"/>
          </p:cNvSpPr>
          <p:nvPr>
            <p:ph type="chart" sz="quarter" idx="21"/>
          </p:nvPr>
        </p:nvSpPr>
        <p:spPr>
          <a:xfrm>
            <a:off x="4613802" y="3167999"/>
            <a:ext cx="4462462" cy="1938528"/>
          </a:xfrm>
          <a:prstGeom prst="rect">
            <a:avLst/>
          </a:prstGeom>
        </p:spPr>
        <p:txBody>
          <a:bodyPr/>
          <a:lstStyle/>
          <a:p>
            <a:endParaRPr lang="en-US" dirty="0"/>
          </a:p>
        </p:txBody>
      </p:sp>
      <p:sp>
        <p:nvSpPr>
          <p:cNvPr id="14" name="Title 1">
            <a:extLst>
              <a:ext uri="{FF2B5EF4-FFF2-40B4-BE49-F238E27FC236}">
                <a16:creationId xmlns:a16="http://schemas.microsoft.com/office/drawing/2014/main" id="{584F8CFD-E8AF-4346-9E49-FBC4874464E0}"/>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5" name="Content Placeholder 9">
            <a:extLst>
              <a:ext uri="{FF2B5EF4-FFF2-40B4-BE49-F238E27FC236}">
                <a16:creationId xmlns:a16="http://schemas.microsoft.com/office/drawing/2014/main" id="{EA071C7C-581E-41CA-8D2D-B059D89C5399}"/>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6" name="Text Placeholder 2">
            <a:extLst>
              <a:ext uri="{FF2B5EF4-FFF2-40B4-BE49-F238E27FC236}">
                <a16:creationId xmlns:a16="http://schemas.microsoft.com/office/drawing/2014/main" id="{30826026-65D0-4052-972F-9912E0FA8ECC}"/>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7" name="Text Placeholder 4">
            <a:extLst>
              <a:ext uri="{FF2B5EF4-FFF2-40B4-BE49-F238E27FC236}">
                <a16:creationId xmlns:a16="http://schemas.microsoft.com/office/drawing/2014/main" id="{2F368A21-8FB9-4C64-8553-7A8EB8BBFAA6}"/>
              </a:ext>
            </a:extLst>
          </p:cNvPr>
          <p:cNvSpPr>
            <a:spLocks noGrp="1"/>
          </p:cNvSpPr>
          <p:nvPr>
            <p:ph type="body" sz="quarter" idx="23"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82182424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NO NOTES Sing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DF3F3D-A495-45DA-8B24-385F9383A1C0}"/>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10" name="Picture 9" descr="Icon&#10;&#10;Description automatically generated">
            <a:extLst>
              <a:ext uri="{FF2B5EF4-FFF2-40B4-BE49-F238E27FC236}">
                <a16:creationId xmlns:a16="http://schemas.microsoft.com/office/drawing/2014/main" id="{731FA600-8FD7-424D-8E34-1C3144130D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3555762430"/>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up Sing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7" name="Chart Placeholder 2">
            <a:extLst>
              <a:ext uri="{FF2B5EF4-FFF2-40B4-BE49-F238E27FC236}">
                <a16:creationId xmlns:a16="http://schemas.microsoft.com/office/drawing/2014/main" id="{C8C62D4B-F849-406C-B60F-2EF4FBC84FBF}"/>
              </a:ext>
            </a:extLst>
          </p:cNvPr>
          <p:cNvSpPr>
            <a:spLocks noGrp="1"/>
          </p:cNvSpPr>
          <p:nvPr>
            <p:ph type="chart" sz="quarter" idx="16"/>
          </p:nvPr>
        </p:nvSpPr>
        <p:spPr>
          <a:xfrm>
            <a:off x="67203" y="1147072"/>
            <a:ext cx="4462462" cy="1936262"/>
          </a:xfrm>
          <a:prstGeom prst="rect">
            <a:avLst/>
          </a:prstGeom>
        </p:spPr>
        <p:txBody>
          <a:bodyPr/>
          <a:lstStyle/>
          <a:p>
            <a:endParaRPr lang="en-US"/>
          </a:p>
        </p:txBody>
      </p:sp>
      <p:sp>
        <p:nvSpPr>
          <p:cNvPr id="8" name="Chart Placeholder 2">
            <a:extLst>
              <a:ext uri="{FF2B5EF4-FFF2-40B4-BE49-F238E27FC236}">
                <a16:creationId xmlns:a16="http://schemas.microsoft.com/office/drawing/2014/main" id="{2F9C0869-5105-4F17-A743-BDF3B03DAA92}"/>
              </a:ext>
            </a:extLst>
          </p:cNvPr>
          <p:cNvSpPr>
            <a:spLocks noGrp="1"/>
          </p:cNvSpPr>
          <p:nvPr>
            <p:ph type="chart" sz="quarter" idx="17"/>
          </p:nvPr>
        </p:nvSpPr>
        <p:spPr>
          <a:xfrm>
            <a:off x="67203" y="3164497"/>
            <a:ext cx="4462462" cy="193852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97FC8FBE-BCAF-4133-B240-556A0B94AD59}"/>
              </a:ext>
            </a:extLst>
          </p:cNvPr>
          <p:cNvSpPr>
            <a:spLocks noGrp="1"/>
          </p:cNvSpPr>
          <p:nvPr>
            <p:ph type="chart" sz="quarter" idx="20"/>
          </p:nvPr>
        </p:nvSpPr>
        <p:spPr>
          <a:xfrm>
            <a:off x="4613802" y="1150573"/>
            <a:ext cx="4462462" cy="1936262"/>
          </a:xfrm>
          <a:prstGeom prst="rect">
            <a:avLst/>
          </a:prstGeom>
        </p:spPr>
        <p:txBody>
          <a:bodyPr/>
          <a:lstStyle/>
          <a:p>
            <a:endParaRPr lang="en-US" dirty="0"/>
          </a:p>
        </p:txBody>
      </p:sp>
      <p:sp>
        <p:nvSpPr>
          <p:cNvPr id="13" name="Chart Placeholder 2">
            <a:extLst>
              <a:ext uri="{FF2B5EF4-FFF2-40B4-BE49-F238E27FC236}">
                <a16:creationId xmlns:a16="http://schemas.microsoft.com/office/drawing/2014/main" id="{C12BDA30-C19D-4426-8F1B-E4838834F0DE}"/>
              </a:ext>
            </a:extLst>
          </p:cNvPr>
          <p:cNvSpPr>
            <a:spLocks noGrp="1"/>
          </p:cNvSpPr>
          <p:nvPr>
            <p:ph type="chart" sz="quarter" idx="21"/>
          </p:nvPr>
        </p:nvSpPr>
        <p:spPr>
          <a:xfrm>
            <a:off x="4613802" y="3167999"/>
            <a:ext cx="4462462" cy="1938528"/>
          </a:xfrm>
          <a:prstGeom prst="rect">
            <a:avLst/>
          </a:prstGeom>
        </p:spPr>
        <p:txBody>
          <a:bodyPr/>
          <a:lstStyle/>
          <a:p>
            <a:endParaRPr lang="en-US" dirty="0"/>
          </a:p>
        </p:txBody>
      </p:sp>
      <p:sp>
        <p:nvSpPr>
          <p:cNvPr id="10" name="Title 1">
            <a:extLst>
              <a:ext uri="{FF2B5EF4-FFF2-40B4-BE49-F238E27FC236}">
                <a16:creationId xmlns:a16="http://schemas.microsoft.com/office/drawing/2014/main" id="{9782F5B5-E11C-4154-A22F-66F80E272B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CE0A2D8D-73C6-4E68-8BFD-28EACAC6D12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5" name="Text Placeholder 2">
            <a:extLst>
              <a:ext uri="{FF2B5EF4-FFF2-40B4-BE49-F238E27FC236}">
                <a16:creationId xmlns:a16="http://schemas.microsoft.com/office/drawing/2014/main" id="{980968B9-C42E-407D-A095-AFB476413A57}"/>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4010139498"/>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MA Double">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05E007C1-E389-48AB-AA3C-64BF8E12F806}"/>
              </a:ext>
            </a:extLst>
          </p:cNvPr>
          <p:cNvSpPr>
            <a:spLocks noGrp="1"/>
          </p:cNvSpPr>
          <p:nvPr>
            <p:ph type="chart" sz="quarter" idx="13"/>
          </p:nvPr>
        </p:nvSpPr>
        <p:spPr>
          <a:xfrm>
            <a:off x="152400" y="1537283"/>
            <a:ext cx="4343400" cy="2454852"/>
          </a:xfrm>
          <a:prstGeom prst="rect">
            <a:avLst/>
          </a:prstGeom>
        </p:spPr>
        <p:txBody>
          <a:bodyPr lIns="91430" tIns="45715" rIns="91430" bIns="45715"/>
          <a:lstStyle/>
          <a:p>
            <a:r>
              <a:rPr lang="en-US"/>
              <a:t>Click icon to add chart</a:t>
            </a:r>
            <a:endParaRPr lang="en-US" dirty="0"/>
          </a:p>
        </p:txBody>
      </p:sp>
      <p:sp>
        <p:nvSpPr>
          <p:cNvPr id="10" name="Chart Placeholder 2">
            <a:extLst>
              <a:ext uri="{FF2B5EF4-FFF2-40B4-BE49-F238E27FC236}">
                <a16:creationId xmlns:a16="http://schemas.microsoft.com/office/drawing/2014/main" id="{CEBBA393-B46E-4C67-A792-F4DF5825F410}"/>
              </a:ext>
            </a:extLst>
          </p:cNvPr>
          <p:cNvSpPr>
            <a:spLocks noGrp="1"/>
          </p:cNvSpPr>
          <p:nvPr>
            <p:ph type="chart" sz="quarter" idx="14"/>
          </p:nvPr>
        </p:nvSpPr>
        <p:spPr>
          <a:xfrm>
            <a:off x="4648200" y="1537283"/>
            <a:ext cx="4343400" cy="2454852"/>
          </a:xfrm>
          <a:prstGeom prst="rect">
            <a:avLst/>
          </a:prstGeom>
        </p:spPr>
        <p:txBody>
          <a:bodyPr lIns="91430" tIns="45715" rIns="91430" bIns="45715"/>
          <a:lstStyle/>
          <a:p>
            <a:r>
              <a:rPr lang="en-US"/>
              <a:t>Click icon to add chart</a:t>
            </a:r>
          </a:p>
        </p:txBody>
      </p:sp>
      <p:sp>
        <p:nvSpPr>
          <p:cNvPr id="11" name="TextBox 10">
            <a:extLst>
              <a:ext uri="{FF2B5EF4-FFF2-40B4-BE49-F238E27FC236}">
                <a16:creationId xmlns:a16="http://schemas.microsoft.com/office/drawing/2014/main" id="{539E1636-57B0-4C50-925D-96CA59D1D252}"/>
              </a:ext>
            </a:extLst>
          </p:cNvPr>
          <p:cNvSpPr txBox="1"/>
          <p:nvPr/>
        </p:nvSpPr>
        <p:spPr>
          <a:xfrm>
            <a:off x="1279694" y="1005978"/>
            <a:ext cx="2088821" cy="276989"/>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12-Month Moving Average</a:t>
            </a:r>
          </a:p>
        </p:txBody>
      </p:sp>
      <p:sp>
        <p:nvSpPr>
          <p:cNvPr id="12" name="TextBox 11">
            <a:extLst>
              <a:ext uri="{FF2B5EF4-FFF2-40B4-BE49-F238E27FC236}">
                <a16:creationId xmlns:a16="http://schemas.microsoft.com/office/drawing/2014/main" id="{185D8A10-2B50-498B-A3DB-B2A6A124A308}"/>
              </a:ext>
            </a:extLst>
          </p:cNvPr>
          <p:cNvSpPr txBox="1"/>
          <p:nvPr/>
        </p:nvSpPr>
        <p:spPr>
          <a:xfrm>
            <a:off x="5942108" y="1011533"/>
            <a:ext cx="1755589" cy="276989"/>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12/12 Rate-of-Change</a:t>
            </a:r>
          </a:p>
        </p:txBody>
      </p:sp>
      <p:sp>
        <p:nvSpPr>
          <p:cNvPr id="13" name="TextBox 12">
            <a:extLst>
              <a:ext uri="{FF2B5EF4-FFF2-40B4-BE49-F238E27FC236}">
                <a16:creationId xmlns:a16="http://schemas.microsoft.com/office/drawing/2014/main" id="{A9D57C76-5872-4BEC-9D1D-83400EDE7D94}"/>
              </a:ext>
            </a:extLst>
          </p:cNvPr>
          <p:cNvSpPr txBox="1"/>
          <p:nvPr/>
        </p:nvSpPr>
        <p:spPr>
          <a:xfrm>
            <a:off x="5542413" y="1182578"/>
            <a:ext cx="2554975" cy="307766"/>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noProof="0" dirty="0">
                <a:solidFill>
                  <a:srgbClr val="183961"/>
                </a:solidFill>
                <a:latin typeface="+mj-lt"/>
                <a:ea typeface="Roboto" panose="02000000000000000000" pitchFamily="2" charset="0"/>
                <a:cs typeface="+mn-cs"/>
              </a:rPr>
              <a:t>Year-over-Year Growth Rate</a:t>
            </a:r>
          </a:p>
        </p:txBody>
      </p:sp>
      <p:sp>
        <p:nvSpPr>
          <p:cNvPr id="14" name="TextBox 13">
            <a:extLst>
              <a:ext uri="{FF2B5EF4-FFF2-40B4-BE49-F238E27FC236}">
                <a16:creationId xmlns:a16="http://schemas.microsoft.com/office/drawing/2014/main" id="{ACA82535-2A6F-4A97-A35F-B6573675E0FC}"/>
              </a:ext>
            </a:extLst>
          </p:cNvPr>
          <p:cNvSpPr txBox="1"/>
          <p:nvPr/>
        </p:nvSpPr>
        <p:spPr>
          <a:xfrm>
            <a:off x="1049676" y="4154607"/>
            <a:ext cx="2548848" cy="830987"/>
          </a:xfrm>
          <a:prstGeom prst="rect">
            <a:avLst/>
          </a:prstGeom>
          <a:noFill/>
        </p:spPr>
        <p:txBody>
          <a:bodyPr wrap="square" lIns="91430" tIns="45715" rIns="91430" bIns="45715" rtlCol="0">
            <a:spAutoFit/>
          </a:bodyPr>
          <a:lstStyle/>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Annual Trend: </a:t>
            </a:r>
          </a:p>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Phase: </a:t>
            </a:r>
          </a:p>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Year-over-Year: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Placeholder 21">
            <a:extLst>
              <a:ext uri="{FF2B5EF4-FFF2-40B4-BE49-F238E27FC236}">
                <a16:creationId xmlns:a16="http://schemas.microsoft.com/office/drawing/2014/main" id="{04FBA7FA-541C-4549-B1B8-EE780B6BF896}"/>
              </a:ext>
            </a:extLst>
          </p:cNvPr>
          <p:cNvSpPr>
            <a:spLocks noGrp="1"/>
          </p:cNvSpPr>
          <p:nvPr>
            <p:ph type="body" sz="quarter" idx="20" hasCustomPrompt="1"/>
          </p:nvPr>
        </p:nvSpPr>
        <p:spPr>
          <a:xfrm>
            <a:off x="2819400" y="4139498"/>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t>
            </a:r>
          </a:p>
        </p:txBody>
      </p:sp>
      <p:sp>
        <p:nvSpPr>
          <p:cNvPr id="18" name="Text Placeholder 21">
            <a:extLst>
              <a:ext uri="{FF2B5EF4-FFF2-40B4-BE49-F238E27FC236}">
                <a16:creationId xmlns:a16="http://schemas.microsoft.com/office/drawing/2014/main" id="{4F41E478-CC22-461D-96E9-FF0F550146AC}"/>
              </a:ext>
            </a:extLst>
          </p:cNvPr>
          <p:cNvSpPr>
            <a:spLocks noGrp="1"/>
          </p:cNvSpPr>
          <p:nvPr>
            <p:ph type="body" sz="quarter" idx="21" hasCustomPrompt="1"/>
          </p:nvPr>
        </p:nvSpPr>
        <p:spPr>
          <a:xfrm>
            <a:off x="2103372" y="4383212"/>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ABCD</a:t>
            </a:r>
          </a:p>
        </p:txBody>
      </p:sp>
      <p:sp>
        <p:nvSpPr>
          <p:cNvPr id="19" name="Text Placeholder 21">
            <a:extLst>
              <a:ext uri="{FF2B5EF4-FFF2-40B4-BE49-F238E27FC236}">
                <a16:creationId xmlns:a16="http://schemas.microsoft.com/office/drawing/2014/main" id="{7AE62DED-5237-4246-9F16-D8BBBD9C09E9}"/>
              </a:ext>
            </a:extLst>
          </p:cNvPr>
          <p:cNvSpPr>
            <a:spLocks noGrp="1"/>
          </p:cNvSpPr>
          <p:nvPr>
            <p:ph type="body" sz="quarter" idx="22" hasCustomPrompt="1"/>
          </p:nvPr>
        </p:nvSpPr>
        <p:spPr>
          <a:xfrm>
            <a:off x="2949129" y="4634483"/>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t>
            </a:r>
          </a:p>
        </p:txBody>
      </p:sp>
      <p:sp>
        <p:nvSpPr>
          <p:cNvPr id="20" name="Text Placeholder 21">
            <a:extLst>
              <a:ext uri="{FF2B5EF4-FFF2-40B4-BE49-F238E27FC236}">
                <a16:creationId xmlns:a16="http://schemas.microsoft.com/office/drawing/2014/main" id="{0434417D-0F2C-4CCB-935C-906BF744D720}"/>
              </a:ext>
            </a:extLst>
          </p:cNvPr>
          <p:cNvSpPr>
            <a:spLocks noGrp="1"/>
          </p:cNvSpPr>
          <p:nvPr>
            <p:ph type="body" sz="quarter" idx="23" hasCustomPrompt="1"/>
          </p:nvPr>
        </p:nvSpPr>
        <p:spPr>
          <a:xfrm>
            <a:off x="6819901" y="4017062"/>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21" name="Text Placeholder 21">
            <a:extLst>
              <a:ext uri="{FF2B5EF4-FFF2-40B4-BE49-F238E27FC236}">
                <a16:creationId xmlns:a16="http://schemas.microsoft.com/office/drawing/2014/main" id="{FB719BC9-1184-4D02-986C-0C1713B7C01C}"/>
              </a:ext>
            </a:extLst>
          </p:cNvPr>
          <p:cNvSpPr>
            <a:spLocks noGrp="1"/>
          </p:cNvSpPr>
          <p:nvPr>
            <p:ph type="body" sz="quarter" idx="24" hasCustomPrompt="1"/>
          </p:nvPr>
        </p:nvSpPr>
        <p:spPr>
          <a:xfrm>
            <a:off x="6819901" y="4362721"/>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22" name="Text Placeholder 21">
            <a:extLst>
              <a:ext uri="{FF2B5EF4-FFF2-40B4-BE49-F238E27FC236}">
                <a16:creationId xmlns:a16="http://schemas.microsoft.com/office/drawing/2014/main" id="{1856DDAA-47FE-4530-B63D-491905409872}"/>
              </a:ext>
            </a:extLst>
          </p:cNvPr>
          <p:cNvSpPr>
            <a:spLocks noGrp="1"/>
          </p:cNvSpPr>
          <p:nvPr>
            <p:ph type="body" sz="quarter" idx="25" hasCustomPrompt="1"/>
          </p:nvPr>
        </p:nvSpPr>
        <p:spPr>
          <a:xfrm>
            <a:off x="6819901" y="4707178"/>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grpSp>
        <p:nvGrpSpPr>
          <p:cNvPr id="23" name="Group 22">
            <a:extLst>
              <a:ext uri="{FF2B5EF4-FFF2-40B4-BE49-F238E27FC236}">
                <a16:creationId xmlns:a16="http://schemas.microsoft.com/office/drawing/2014/main" id="{2A595BDB-F663-4E9C-8614-871D813A2C8F}"/>
              </a:ext>
            </a:extLst>
          </p:cNvPr>
          <p:cNvGrpSpPr/>
          <p:nvPr/>
        </p:nvGrpSpPr>
        <p:grpSpPr>
          <a:xfrm>
            <a:off x="5667022" y="4187662"/>
            <a:ext cx="1152880" cy="707886"/>
            <a:chOff x="5395957" y="3946960"/>
            <a:chExt cx="1152880" cy="707885"/>
          </a:xfrm>
        </p:grpSpPr>
        <p:sp>
          <p:nvSpPr>
            <p:cNvPr id="24" name="TextBox 23">
              <a:extLst>
                <a:ext uri="{FF2B5EF4-FFF2-40B4-BE49-F238E27FC236}">
                  <a16:creationId xmlns:a16="http://schemas.microsoft.com/office/drawing/2014/main" id="{6E8AFBDD-6BB9-4101-BD1D-3E4B7A9C2F4C}"/>
                </a:ext>
              </a:extLst>
            </p:cNvPr>
            <p:cNvSpPr txBox="1"/>
            <p:nvPr/>
          </p:nvSpPr>
          <p:spPr>
            <a:xfrm>
              <a:off x="5395957" y="3946960"/>
              <a:ext cx="1152880" cy="70788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ITR</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Outlook</a:t>
              </a:r>
            </a:p>
          </p:txBody>
        </p:sp>
        <p:pic>
          <p:nvPicPr>
            <p:cNvPr id="25" name="Picture 6" descr="MC900438063[1]">
              <a:extLst>
                <a:ext uri="{FF2B5EF4-FFF2-40B4-BE49-F238E27FC236}">
                  <a16:creationId xmlns:a16="http://schemas.microsoft.com/office/drawing/2014/main" id="{E58BEF12-403E-4A34-8D49-87B75375D6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0187" y="3989948"/>
              <a:ext cx="311284" cy="3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grpSp>
      <p:pic>
        <p:nvPicPr>
          <p:cNvPr id="29" name="Picture 28" descr="Logo, company name&#10;&#10;Description automatically generated">
            <a:extLst>
              <a:ext uri="{FF2B5EF4-FFF2-40B4-BE49-F238E27FC236}">
                <a16:creationId xmlns:a16="http://schemas.microsoft.com/office/drawing/2014/main" id="{69C520C5-E7AB-4954-A7B7-FF7EB5C07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4" name="Title 1">
            <a:extLst>
              <a:ext uri="{FF2B5EF4-FFF2-40B4-BE49-F238E27FC236}">
                <a16:creationId xmlns:a16="http://schemas.microsoft.com/office/drawing/2014/main" id="{6E009F06-774C-4C28-9F17-B4EEC0441AB0}"/>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35" name="Content Placeholder 9">
            <a:extLst>
              <a:ext uri="{FF2B5EF4-FFF2-40B4-BE49-F238E27FC236}">
                <a16:creationId xmlns:a16="http://schemas.microsoft.com/office/drawing/2014/main" id="{02A5C06E-EC26-4ED2-B2A5-DE4915D41588}"/>
              </a:ext>
            </a:extLst>
          </p:cNvPr>
          <p:cNvSpPr>
            <a:spLocks noGrp="1"/>
          </p:cNvSpPr>
          <p:nvPr>
            <p:ph sz="quarter" idx="26"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36" name="Text Placeholder 2">
            <a:extLst>
              <a:ext uri="{FF2B5EF4-FFF2-40B4-BE49-F238E27FC236}">
                <a16:creationId xmlns:a16="http://schemas.microsoft.com/office/drawing/2014/main" id="{66C186D0-9162-41B9-A107-5F5A6219F9CD}"/>
              </a:ext>
            </a:extLst>
          </p:cNvPr>
          <p:cNvSpPr>
            <a:spLocks noGrp="1"/>
          </p:cNvSpPr>
          <p:nvPr>
            <p:ph type="body" sz="quarter" idx="27" hasCustomPrompt="1"/>
          </p:nvPr>
        </p:nvSpPr>
        <p:spPr>
          <a:xfrm>
            <a:off x="155448" y="1170432"/>
            <a:ext cx="4343400" cy="310896"/>
          </a:xfrm>
          <a:prstGeom prst="rect">
            <a:avLst/>
          </a:prstGeom>
        </p:spPr>
        <p:txBody>
          <a:bodyPr anchor="t"/>
          <a:lstStyle>
            <a:lvl1pPr marL="0" indent="0" algn="ctr">
              <a:spcBef>
                <a:spcPts val="0"/>
              </a:spcBef>
              <a:buNone/>
              <a:defRPr lang="en-US" sz="1400" b="1" kern="1200" dirty="0">
                <a:solidFill>
                  <a:srgbClr val="183961"/>
                </a:solidFill>
                <a:latin typeface="+mj-lt"/>
                <a:ea typeface="Roboto" panose="02000000000000000000" pitchFamily="2" charset="0"/>
                <a:cs typeface="+mn-cs"/>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37" name="Text Placeholder 4">
            <a:extLst>
              <a:ext uri="{FF2B5EF4-FFF2-40B4-BE49-F238E27FC236}">
                <a16:creationId xmlns:a16="http://schemas.microsoft.com/office/drawing/2014/main" id="{3754232A-4E87-41EB-A0A2-8EB5912BA01F}"/>
              </a:ext>
            </a:extLst>
          </p:cNvPr>
          <p:cNvSpPr>
            <a:spLocks noGrp="1"/>
          </p:cNvSpPr>
          <p:nvPr>
            <p:ph type="body" sz="quarter" idx="28"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1054399837"/>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MMT Double">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05E007C1-E389-48AB-AA3C-64BF8E12F806}"/>
              </a:ext>
            </a:extLst>
          </p:cNvPr>
          <p:cNvSpPr>
            <a:spLocks noGrp="1"/>
          </p:cNvSpPr>
          <p:nvPr>
            <p:ph type="chart" sz="quarter" idx="13"/>
          </p:nvPr>
        </p:nvSpPr>
        <p:spPr>
          <a:xfrm>
            <a:off x="152400" y="1537283"/>
            <a:ext cx="4343400" cy="2454852"/>
          </a:xfrm>
          <a:prstGeom prst="rect">
            <a:avLst/>
          </a:prstGeom>
        </p:spPr>
        <p:txBody>
          <a:bodyPr lIns="91430" tIns="45715" rIns="91430" bIns="45715"/>
          <a:lstStyle/>
          <a:p>
            <a:r>
              <a:rPr lang="en-US"/>
              <a:t>Click icon to add chart</a:t>
            </a:r>
            <a:endParaRPr lang="en-US" dirty="0"/>
          </a:p>
        </p:txBody>
      </p:sp>
      <p:sp>
        <p:nvSpPr>
          <p:cNvPr id="10" name="Chart Placeholder 2">
            <a:extLst>
              <a:ext uri="{FF2B5EF4-FFF2-40B4-BE49-F238E27FC236}">
                <a16:creationId xmlns:a16="http://schemas.microsoft.com/office/drawing/2014/main" id="{CEBBA393-B46E-4C67-A792-F4DF5825F410}"/>
              </a:ext>
            </a:extLst>
          </p:cNvPr>
          <p:cNvSpPr>
            <a:spLocks noGrp="1"/>
          </p:cNvSpPr>
          <p:nvPr>
            <p:ph type="chart" sz="quarter" idx="14"/>
          </p:nvPr>
        </p:nvSpPr>
        <p:spPr>
          <a:xfrm>
            <a:off x="4648200" y="1537283"/>
            <a:ext cx="4343400" cy="2454852"/>
          </a:xfrm>
          <a:prstGeom prst="rect">
            <a:avLst/>
          </a:prstGeom>
        </p:spPr>
        <p:txBody>
          <a:bodyPr lIns="91430" tIns="45715" rIns="91430" bIns="45715"/>
          <a:lstStyle/>
          <a:p>
            <a:r>
              <a:rPr lang="en-US"/>
              <a:t>Click icon to add chart</a:t>
            </a:r>
          </a:p>
        </p:txBody>
      </p:sp>
      <p:sp>
        <p:nvSpPr>
          <p:cNvPr id="14" name="TextBox 13">
            <a:extLst>
              <a:ext uri="{FF2B5EF4-FFF2-40B4-BE49-F238E27FC236}">
                <a16:creationId xmlns:a16="http://schemas.microsoft.com/office/drawing/2014/main" id="{ACA82535-2A6F-4A97-A35F-B6573675E0FC}"/>
              </a:ext>
            </a:extLst>
          </p:cNvPr>
          <p:cNvSpPr txBox="1"/>
          <p:nvPr/>
        </p:nvSpPr>
        <p:spPr>
          <a:xfrm>
            <a:off x="1049676" y="4154607"/>
            <a:ext cx="2548848" cy="830987"/>
          </a:xfrm>
          <a:prstGeom prst="rect">
            <a:avLst/>
          </a:prstGeom>
          <a:noFill/>
        </p:spPr>
        <p:txBody>
          <a:bodyPr wrap="square" lIns="91430" tIns="45715" rIns="91430" bIns="45715" rtlCol="0">
            <a:spAutoFit/>
          </a:bodyPr>
          <a:lstStyle/>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Annual Trend: </a:t>
            </a:r>
          </a:p>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Phase: </a:t>
            </a:r>
          </a:p>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Year-over-Year: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Placeholder 21">
            <a:extLst>
              <a:ext uri="{FF2B5EF4-FFF2-40B4-BE49-F238E27FC236}">
                <a16:creationId xmlns:a16="http://schemas.microsoft.com/office/drawing/2014/main" id="{04FBA7FA-541C-4549-B1B8-EE780B6BF896}"/>
              </a:ext>
            </a:extLst>
          </p:cNvPr>
          <p:cNvSpPr>
            <a:spLocks noGrp="1"/>
          </p:cNvSpPr>
          <p:nvPr>
            <p:ph type="body" sz="quarter" idx="20" hasCustomPrompt="1"/>
          </p:nvPr>
        </p:nvSpPr>
        <p:spPr>
          <a:xfrm>
            <a:off x="2819400" y="4139498"/>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t>
            </a:r>
          </a:p>
        </p:txBody>
      </p:sp>
      <p:sp>
        <p:nvSpPr>
          <p:cNvPr id="18" name="Text Placeholder 21">
            <a:extLst>
              <a:ext uri="{FF2B5EF4-FFF2-40B4-BE49-F238E27FC236}">
                <a16:creationId xmlns:a16="http://schemas.microsoft.com/office/drawing/2014/main" id="{4F41E478-CC22-461D-96E9-FF0F550146AC}"/>
              </a:ext>
            </a:extLst>
          </p:cNvPr>
          <p:cNvSpPr>
            <a:spLocks noGrp="1"/>
          </p:cNvSpPr>
          <p:nvPr>
            <p:ph type="body" sz="quarter" idx="21" hasCustomPrompt="1"/>
          </p:nvPr>
        </p:nvSpPr>
        <p:spPr>
          <a:xfrm>
            <a:off x="2103372" y="4383212"/>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ABCD</a:t>
            </a:r>
          </a:p>
        </p:txBody>
      </p:sp>
      <p:sp>
        <p:nvSpPr>
          <p:cNvPr id="19" name="Text Placeholder 21">
            <a:extLst>
              <a:ext uri="{FF2B5EF4-FFF2-40B4-BE49-F238E27FC236}">
                <a16:creationId xmlns:a16="http://schemas.microsoft.com/office/drawing/2014/main" id="{7AE62DED-5237-4246-9F16-D8BBBD9C09E9}"/>
              </a:ext>
            </a:extLst>
          </p:cNvPr>
          <p:cNvSpPr>
            <a:spLocks noGrp="1"/>
          </p:cNvSpPr>
          <p:nvPr>
            <p:ph type="body" sz="quarter" idx="22" hasCustomPrompt="1"/>
          </p:nvPr>
        </p:nvSpPr>
        <p:spPr>
          <a:xfrm>
            <a:off x="2949129" y="4634483"/>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t>
            </a:r>
          </a:p>
        </p:txBody>
      </p:sp>
      <p:grpSp>
        <p:nvGrpSpPr>
          <p:cNvPr id="23" name="Group 22">
            <a:extLst>
              <a:ext uri="{FF2B5EF4-FFF2-40B4-BE49-F238E27FC236}">
                <a16:creationId xmlns:a16="http://schemas.microsoft.com/office/drawing/2014/main" id="{2A595BDB-F663-4E9C-8614-871D813A2C8F}"/>
              </a:ext>
            </a:extLst>
          </p:cNvPr>
          <p:cNvGrpSpPr/>
          <p:nvPr/>
        </p:nvGrpSpPr>
        <p:grpSpPr>
          <a:xfrm>
            <a:off x="5667022" y="4187662"/>
            <a:ext cx="1152880" cy="707886"/>
            <a:chOff x="5395957" y="3946960"/>
            <a:chExt cx="1152880" cy="707885"/>
          </a:xfrm>
        </p:grpSpPr>
        <p:sp>
          <p:nvSpPr>
            <p:cNvPr id="24" name="TextBox 23">
              <a:extLst>
                <a:ext uri="{FF2B5EF4-FFF2-40B4-BE49-F238E27FC236}">
                  <a16:creationId xmlns:a16="http://schemas.microsoft.com/office/drawing/2014/main" id="{6E8AFBDD-6BB9-4101-BD1D-3E4B7A9C2F4C}"/>
                </a:ext>
              </a:extLst>
            </p:cNvPr>
            <p:cNvSpPr txBox="1"/>
            <p:nvPr/>
          </p:nvSpPr>
          <p:spPr>
            <a:xfrm>
              <a:off x="5395957" y="3946960"/>
              <a:ext cx="1152880" cy="70788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ITR</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Outlook</a:t>
              </a:r>
            </a:p>
          </p:txBody>
        </p:sp>
        <p:pic>
          <p:nvPicPr>
            <p:cNvPr id="25" name="Picture 6" descr="MC900438063[1]">
              <a:extLst>
                <a:ext uri="{FF2B5EF4-FFF2-40B4-BE49-F238E27FC236}">
                  <a16:creationId xmlns:a16="http://schemas.microsoft.com/office/drawing/2014/main" id="{E58BEF12-403E-4A34-8D49-87B75375D6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0187" y="3989948"/>
              <a:ext cx="311284" cy="3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grpSp>
      <p:pic>
        <p:nvPicPr>
          <p:cNvPr id="29" name="Picture 28" descr="Logo, company name&#10;&#10;Description automatically generated">
            <a:extLst>
              <a:ext uri="{FF2B5EF4-FFF2-40B4-BE49-F238E27FC236}">
                <a16:creationId xmlns:a16="http://schemas.microsoft.com/office/drawing/2014/main" id="{69C520C5-E7AB-4954-A7B7-FF7EB5C07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27" name="Text Placeholder 21">
            <a:extLst>
              <a:ext uri="{FF2B5EF4-FFF2-40B4-BE49-F238E27FC236}">
                <a16:creationId xmlns:a16="http://schemas.microsoft.com/office/drawing/2014/main" id="{80065FF8-2D1C-4746-8635-BC2C8762E287}"/>
              </a:ext>
            </a:extLst>
          </p:cNvPr>
          <p:cNvSpPr>
            <a:spLocks noGrp="1"/>
          </p:cNvSpPr>
          <p:nvPr>
            <p:ph type="body" sz="quarter" idx="23" hasCustomPrompt="1"/>
          </p:nvPr>
        </p:nvSpPr>
        <p:spPr>
          <a:xfrm>
            <a:off x="6819901" y="4017062"/>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31" name="Text Placeholder 21">
            <a:extLst>
              <a:ext uri="{FF2B5EF4-FFF2-40B4-BE49-F238E27FC236}">
                <a16:creationId xmlns:a16="http://schemas.microsoft.com/office/drawing/2014/main" id="{05A3BBCB-DD9C-41F8-A982-96F017B91986}"/>
              </a:ext>
            </a:extLst>
          </p:cNvPr>
          <p:cNvSpPr>
            <a:spLocks noGrp="1"/>
          </p:cNvSpPr>
          <p:nvPr>
            <p:ph type="body" sz="quarter" idx="24" hasCustomPrompt="1"/>
          </p:nvPr>
        </p:nvSpPr>
        <p:spPr>
          <a:xfrm>
            <a:off x="6819901" y="4362721"/>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32" name="Text Placeholder 21">
            <a:extLst>
              <a:ext uri="{FF2B5EF4-FFF2-40B4-BE49-F238E27FC236}">
                <a16:creationId xmlns:a16="http://schemas.microsoft.com/office/drawing/2014/main" id="{A16FCB25-5EB9-4BA6-90CA-027A57C6350B}"/>
              </a:ext>
            </a:extLst>
          </p:cNvPr>
          <p:cNvSpPr>
            <a:spLocks noGrp="1"/>
          </p:cNvSpPr>
          <p:nvPr>
            <p:ph type="body" sz="quarter" idx="25" hasCustomPrompt="1"/>
          </p:nvPr>
        </p:nvSpPr>
        <p:spPr>
          <a:xfrm>
            <a:off x="6819901" y="4707178"/>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22" name="TextBox 21">
            <a:extLst>
              <a:ext uri="{FF2B5EF4-FFF2-40B4-BE49-F238E27FC236}">
                <a16:creationId xmlns:a16="http://schemas.microsoft.com/office/drawing/2014/main" id="{AACF9CA8-29D6-40DE-8F45-9BD4DD05FD4B}"/>
              </a:ext>
            </a:extLst>
          </p:cNvPr>
          <p:cNvSpPr txBox="1"/>
          <p:nvPr userDrawn="1"/>
        </p:nvSpPr>
        <p:spPr>
          <a:xfrm>
            <a:off x="1397517" y="1005978"/>
            <a:ext cx="1853179" cy="276989"/>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12-Month Moving Total</a:t>
            </a:r>
          </a:p>
        </p:txBody>
      </p:sp>
      <p:sp>
        <p:nvSpPr>
          <p:cNvPr id="33" name="TextBox 32">
            <a:extLst>
              <a:ext uri="{FF2B5EF4-FFF2-40B4-BE49-F238E27FC236}">
                <a16:creationId xmlns:a16="http://schemas.microsoft.com/office/drawing/2014/main" id="{4BDADA0A-001D-4716-800F-97E55290BDE8}"/>
              </a:ext>
            </a:extLst>
          </p:cNvPr>
          <p:cNvSpPr txBox="1"/>
          <p:nvPr userDrawn="1"/>
        </p:nvSpPr>
        <p:spPr>
          <a:xfrm>
            <a:off x="5942108" y="1011533"/>
            <a:ext cx="1755589" cy="276989"/>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12/12 Rate-of-Change</a:t>
            </a:r>
          </a:p>
        </p:txBody>
      </p:sp>
      <p:sp>
        <p:nvSpPr>
          <p:cNvPr id="34" name="TextBox 33">
            <a:extLst>
              <a:ext uri="{FF2B5EF4-FFF2-40B4-BE49-F238E27FC236}">
                <a16:creationId xmlns:a16="http://schemas.microsoft.com/office/drawing/2014/main" id="{5DD7AA4A-014B-4ED6-B592-1BB3B45126CD}"/>
              </a:ext>
            </a:extLst>
          </p:cNvPr>
          <p:cNvSpPr txBox="1"/>
          <p:nvPr userDrawn="1"/>
        </p:nvSpPr>
        <p:spPr>
          <a:xfrm>
            <a:off x="5542413" y="1182578"/>
            <a:ext cx="2554975" cy="307766"/>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noProof="0" dirty="0">
                <a:solidFill>
                  <a:srgbClr val="183961"/>
                </a:solidFill>
                <a:latin typeface="+mj-lt"/>
                <a:ea typeface="Roboto" panose="02000000000000000000" pitchFamily="2" charset="0"/>
                <a:cs typeface="+mn-cs"/>
              </a:rPr>
              <a:t>Year-over-Year Growth Rate</a:t>
            </a:r>
          </a:p>
        </p:txBody>
      </p:sp>
      <p:sp>
        <p:nvSpPr>
          <p:cNvPr id="35" name="Title 1">
            <a:extLst>
              <a:ext uri="{FF2B5EF4-FFF2-40B4-BE49-F238E27FC236}">
                <a16:creationId xmlns:a16="http://schemas.microsoft.com/office/drawing/2014/main" id="{63B25696-D700-4622-82EC-14F763CFB38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36" name="Content Placeholder 9">
            <a:extLst>
              <a:ext uri="{FF2B5EF4-FFF2-40B4-BE49-F238E27FC236}">
                <a16:creationId xmlns:a16="http://schemas.microsoft.com/office/drawing/2014/main" id="{163B52E3-7363-49C6-87FB-94E652933FDC}"/>
              </a:ext>
            </a:extLst>
          </p:cNvPr>
          <p:cNvSpPr>
            <a:spLocks noGrp="1"/>
          </p:cNvSpPr>
          <p:nvPr>
            <p:ph sz="quarter" idx="26"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37" name="Text Placeholder 2">
            <a:extLst>
              <a:ext uri="{FF2B5EF4-FFF2-40B4-BE49-F238E27FC236}">
                <a16:creationId xmlns:a16="http://schemas.microsoft.com/office/drawing/2014/main" id="{98834F5C-1A36-439A-B833-86EAAB5B673B}"/>
              </a:ext>
            </a:extLst>
          </p:cNvPr>
          <p:cNvSpPr>
            <a:spLocks noGrp="1"/>
          </p:cNvSpPr>
          <p:nvPr>
            <p:ph type="body" sz="quarter" idx="27" hasCustomPrompt="1"/>
          </p:nvPr>
        </p:nvSpPr>
        <p:spPr>
          <a:xfrm>
            <a:off x="155448" y="1170432"/>
            <a:ext cx="4343400" cy="310896"/>
          </a:xfrm>
          <a:prstGeom prst="rect">
            <a:avLst/>
          </a:prstGeom>
        </p:spPr>
        <p:txBody>
          <a:bodyPr anchor="t"/>
          <a:lstStyle>
            <a:lvl1pPr marL="0" indent="0" algn="ctr">
              <a:spcBef>
                <a:spcPts val="0"/>
              </a:spcBef>
              <a:buNone/>
              <a:defRPr lang="en-US" sz="1400" b="1" kern="1200" dirty="0">
                <a:solidFill>
                  <a:srgbClr val="183961"/>
                </a:solidFill>
                <a:latin typeface="+mj-lt"/>
                <a:ea typeface="Roboto" panose="02000000000000000000" pitchFamily="2" charset="0"/>
                <a:cs typeface="+mn-cs"/>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38" name="Text Placeholder 4">
            <a:extLst>
              <a:ext uri="{FF2B5EF4-FFF2-40B4-BE49-F238E27FC236}">
                <a16:creationId xmlns:a16="http://schemas.microsoft.com/office/drawing/2014/main" id="{D713307D-E8A5-464E-8252-C6FC17825F45}"/>
              </a:ext>
            </a:extLst>
          </p:cNvPr>
          <p:cNvSpPr>
            <a:spLocks noGrp="1"/>
          </p:cNvSpPr>
          <p:nvPr>
            <p:ph type="body" sz="quarter" idx="28"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610106801"/>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LOGO2020 Standard-Dbl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33297"/>
            <a:ext cx="9144000" cy="628650"/>
          </a:xfrm>
          <a:prstGeom prst="rect">
            <a:avLst/>
          </a:prstGeom>
        </p:spPr>
        <p:txBody>
          <a:bodyPr lIns="91430" tIns="45715" rIns="91430" bIns="45715" anchor="ctr">
            <a:normAutofit/>
          </a:bodyPr>
          <a:lstStyle>
            <a:lvl1pPr>
              <a:defRPr lang="en-US" sz="2400" b="1" dirty="0">
                <a:solidFill>
                  <a:schemeClr val="tx1"/>
                </a:solidFill>
                <a:effectLst/>
              </a:defRPr>
            </a:lvl1pPr>
          </a:lstStyle>
          <a:p>
            <a:pPr lvl="0">
              <a:lnSpc>
                <a:spcPts val="2400"/>
              </a:lnSpc>
            </a:pPr>
            <a:r>
              <a:rPr lang="en-US" dirty="0"/>
              <a:t>Click to Edit Message</a:t>
            </a:r>
          </a:p>
        </p:txBody>
      </p:sp>
      <p:sp>
        <p:nvSpPr>
          <p:cNvPr id="5" name="Text Placeholder 4">
            <a:extLst>
              <a:ext uri="{FF2B5EF4-FFF2-40B4-BE49-F238E27FC236}">
                <a16:creationId xmlns:a16="http://schemas.microsoft.com/office/drawing/2014/main" id="{D11EA0F2-5400-41C9-A9C2-91CD2A40A50F}"/>
              </a:ext>
            </a:extLst>
          </p:cNvPr>
          <p:cNvSpPr>
            <a:spLocks noGrp="1"/>
          </p:cNvSpPr>
          <p:nvPr>
            <p:ph type="body" sz="quarter" idx="18" hasCustomPrompt="1"/>
          </p:nvPr>
        </p:nvSpPr>
        <p:spPr>
          <a:xfrm>
            <a:off x="0" y="585747"/>
            <a:ext cx="9144000" cy="304800"/>
          </a:xfrm>
          <a:prstGeom prst="rect">
            <a:avLst/>
          </a:prstGeom>
        </p:spPr>
        <p:txBody>
          <a:bodyPr/>
          <a:lstStyle>
            <a:lvl1pPr marL="0" indent="0" algn="ctr">
              <a:lnSpc>
                <a:spcPts val="1600"/>
              </a:lnSpc>
              <a:buNone/>
              <a:defRPr sz="1600" b="1">
                <a:latin typeface="Arial" panose="020B0604020202020204" pitchFamily="34"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88ADF5E2-DC22-46B2-B3FB-78629B515A0F}"/>
              </a:ext>
            </a:extLst>
          </p:cNvPr>
          <p:cNvSpPr>
            <a:spLocks noGrp="1"/>
          </p:cNvSpPr>
          <p:nvPr>
            <p:ph sz="quarter" idx="14" hasCustomPrompt="1"/>
          </p:nvPr>
        </p:nvSpPr>
        <p:spPr>
          <a:xfrm>
            <a:off x="3355450" y="4856526"/>
            <a:ext cx="5559950" cy="286974"/>
          </a:xfrm>
          <a:prstGeom prst="rect">
            <a:avLst/>
          </a:prstGeom>
        </p:spPr>
        <p:txBody>
          <a:bodyPr lIns="91430" tIns="45715" rIns="91430" bIns="45715"/>
          <a:lstStyle>
            <a:lvl1pPr marL="0" indent="0" algn="r">
              <a:buNone/>
              <a:defRPr sz="1400"/>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 </a:t>
            </a:r>
          </a:p>
        </p:txBody>
      </p:sp>
      <p:sp>
        <p:nvSpPr>
          <p:cNvPr id="13" name="Text Placeholder 11">
            <a:extLst>
              <a:ext uri="{FF2B5EF4-FFF2-40B4-BE49-F238E27FC236}">
                <a16:creationId xmlns:a16="http://schemas.microsoft.com/office/drawing/2014/main" id="{DBC5CAE5-B59A-4DBC-92B1-CE334CFC9618}"/>
              </a:ext>
            </a:extLst>
          </p:cNvPr>
          <p:cNvSpPr>
            <a:spLocks noGrp="1"/>
          </p:cNvSpPr>
          <p:nvPr>
            <p:ph type="body" sz="quarter" idx="15" hasCustomPrompt="1"/>
          </p:nvPr>
        </p:nvSpPr>
        <p:spPr>
          <a:xfrm>
            <a:off x="3355450" y="4629150"/>
            <a:ext cx="5559950" cy="304800"/>
          </a:xfrm>
          <a:prstGeom prst="rect">
            <a:avLst/>
          </a:prstGeom>
        </p:spPr>
        <p:txBody>
          <a:bodyPr lIns="91430" tIns="45715" rIns="91430" bIns="45715"/>
          <a:lstStyle>
            <a:lvl1pPr marL="0" indent="0" algn="r">
              <a:buNone/>
              <a:defRPr sz="1400"/>
            </a:lvl1pPr>
          </a:lstStyle>
          <a:p>
            <a:pPr lvl="0"/>
            <a:r>
              <a:rPr lang="en-US" dirty="0"/>
              <a:t>Click to edit Description</a:t>
            </a:r>
          </a:p>
        </p:txBody>
      </p:sp>
    </p:spTree>
    <p:extLst>
      <p:ext uri="{BB962C8B-B14F-4D97-AF65-F5344CB8AC3E}">
        <p14:creationId xmlns:p14="http://schemas.microsoft.com/office/powerpoint/2010/main" val="162176345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 Double LONG Title">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0"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7" name="Chart Placeholder 4"/>
          <p:cNvSpPr>
            <a:spLocks noGrp="1"/>
          </p:cNvSpPr>
          <p:nvPr>
            <p:ph type="chart" sz="quarter" idx="16"/>
          </p:nvPr>
        </p:nvSpPr>
        <p:spPr>
          <a:xfrm>
            <a:off x="151075" y="1321976"/>
            <a:ext cx="8841850" cy="375534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4" name="Title 1"/>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1057043"/>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13085140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Small Dbl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grpSp>
        <p:nvGrpSpPr>
          <p:cNvPr id="15" name="Group 14">
            <a:extLst>
              <a:ext uri="{FF2B5EF4-FFF2-40B4-BE49-F238E27FC236}">
                <a16:creationId xmlns:a16="http://schemas.microsoft.com/office/drawing/2014/main" id="{B98D2ABF-3F90-469F-BF70-21A8357F938D}"/>
              </a:ext>
            </a:extLst>
          </p:cNvPr>
          <p:cNvGrpSpPr/>
          <p:nvPr userDrawn="1"/>
        </p:nvGrpSpPr>
        <p:grpSpPr>
          <a:xfrm>
            <a:off x="1577629" y="4328768"/>
            <a:ext cx="5988741" cy="663188"/>
            <a:chOff x="1463618" y="4228771"/>
            <a:chExt cx="5988741" cy="663188"/>
          </a:xfrm>
        </p:grpSpPr>
        <p:pic>
          <p:nvPicPr>
            <p:cNvPr id="16" name="Picture 15" descr="Logo&#10;&#10;Description automatically generated">
              <a:extLst>
                <a:ext uri="{FF2B5EF4-FFF2-40B4-BE49-F238E27FC236}">
                  <a16:creationId xmlns:a16="http://schemas.microsoft.com/office/drawing/2014/main" id="{82DD67D6-C6EF-44E0-8832-A5E63A51B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D7D6B776-1FB0-4772-9965-534BE67FF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5F1210E5-83D8-4BA0-815F-406E414CD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06385550-B378-407D-861F-07A1A2A6B9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3" name="Title 1">
            <a:extLst>
              <a:ext uri="{FF2B5EF4-FFF2-40B4-BE49-F238E27FC236}">
                <a16:creationId xmlns:a16="http://schemas.microsoft.com/office/drawing/2014/main" id="{F6A3134F-D5E4-4210-8406-F4A866F01C5A}"/>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E25DDA71-345A-476C-8595-7FDFC515338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20" name="Text Placeholder 2">
            <a:extLst>
              <a:ext uri="{FF2B5EF4-FFF2-40B4-BE49-F238E27FC236}">
                <a16:creationId xmlns:a16="http://schemas.microsoft.com/office/drawing/2014/main" id="{66180AF0-2591-493F-BC6A-1D9F547C9A7C}"/>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21" name="Text Placeholder 4">
            <a:extLst>
              <a:ext uri="{FF2B5EF4-FFF2-40B4-BE49-F238E27FC236}">
                <a16:creationId xmlns:a16="http://schemas.microsoft.com/office/drawing/2014/main" id="{6327D9EA-1187-4A35-BEBF-469EED5BF894}"/>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94976470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Sm Single Title w/Sourc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grpSp>
        <p:nvGrpSpPr>
          <p:cNvPr id="10" name="Group 9">
            <a:extLst>
              <a:ext uri="{FF2B5EF4-FFF2-40B4-BE49-F238E27FC236}">
                <a16:creationId xmlns:a16="http://schemas.microsoft.com/office/drawing/2014/main" id="{9CECB630-15C4-41C8-838A-CEB14E513235}"/>
              </a:ext>
            </a:extLst>
          </p:cNvPr>
          <p:cNvGrpSpPr/>
          <p:nvPr userDrawn="1"/>
        </p:nvGrpSpPr>
        <p:grpSpPr>
          <a:xfrm>
            <a:off x="1577629" y="4328768"/>
            <a:ext cx="5988741" cy="663188"/>
            <a:chOff x="1463618" y="4228771"/>
            <a:chExt cx="5988741" cy="663188"/>
          </a:xfrm>
        </p:grpSpPr>
        <p:pic>
          <p:nvPicPr>
            <p:cNvPr id="17" name="Picture 16" descr="Logo&#10;&#10;Description automatically generated">
              <a:extLst>
                <a:ext uri="{FF2B5EF4-FFF2-40B4-BE49-F238E27FC236}">
                  <a16:creationId xmlns:a16="http://schemas.microsoft.com/office/drawing/2014/main" id="{314DD453-A1C0-4F72-9B5C-565E990F3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8" name="Picture 17">
              <a:extLst>
                <a:ext uri="{FF2B5EF4-FFF2-40B4-BE49-F238E27FC236}">
                  <a16:creationId xmlns:a16="http://schemas.microsoft.com/office/drawing/2014/main" id="{EA8D098E-2C1E-4A9D-8294-73FAA710B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3F473055-BE58-44D7-8C71-0F53085E4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2" name="Picture 21" descr="Logo&#10;&#10;Description automatically generated">
              <a:extLst>
                <a:ext uri="{FF2B5EF4-FFF2-40B4-BE49-F238E27FC236}">
                  <a16:creationId xmlns:a16="http://schemas.microsoft.com/office/drawing/2014/main" id="{7B4998DE-35E8-4278-9369-DB01CE43B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23" name="Content Placeholder 9">
            <a:extLst>
              <a:ext uri="{FF2B5EF4-FFF2-40B4-BE49-F238E27FC236}">
                <a16:creationId xmlns:a16="http://schemas.microsoft.com/office/drawing/2014/main" id="{6C772689-52F1-48AB-A2F5-B17920562917}"/>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400" b="0" dirty="0">
                <a:solidFill>
                  <a:srgbClr val="006742"/>
                </a:solidFill>
                <a:latin typeface="+mj-lt"/>
                <a:ea typeface="Roboto" panose="02000000000000000000" pitchFamily="2" charset="0"/>
              </a:defRPr>
            </a:lvl1pPr>
          </a:lstStyle>
          <a:p>
            <a:pPr marL="342848" lvl="0" indent="-342848">
              <a:spcBef>
                <a:spcPts val="0"/>
              </a:spcBef>
            </a:pPr>
            <a:r>
              <a:rPr lang="en-US" dirty="0"/>
              <a:t>Click to edit Source</a:t>
            </a:r>
          </a:p>
        </p:txBody>
      </p:sp>
    </p:spTree>
    <p:extLst>
      <p:ext uri="{BB962C8B-B14F-4D97-AF65-F5344CB8AC3E}">
        <p14:creationId xmlns:p14="http://schemas.microsoft.com/office/powerpoint/2010/main" val="64475323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 Small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grpSp>
        <p:nvGrpSpPr>
          <p:cNvPr id="15" name="Group 14">
            <a:extLst>
              <a:ext uri="{FF2B5EF4-FFF2-40B4-BE49-F238E27FC236}">
                <a16:creationId xmlns:a16="http://schemas.microsoft.com/office/drawing/2014/main" id="{360F1D07-81C6-4EE8-BA9F-37D4640E0210}"/>
              </a:ext>
            </a:extLst>
          </p:cNvPr>
          <p:cNvGrpSpPr/>
          <p:nvPr userDrawn="1"/>
        </p:nvGrpSpPr>
        <p:grpSpPr>
          <a:xfrm>
            <a:off x="1577629" y="4328768"/>
            <a:ext cx="5988741" cy="663188"/>
            <a:chOff x="1463618" y="4228771"/>
            <a:chExt cx="5988741" cy="663188"/>
          </a:xfrm>
        </p:grpSpPr>
        <p:pic>
          <p:nvPicPr>
            <p:cNvPr id="16" name="Picture 15" descr="Logo&#10;&#10;Description automatically generated">
              <a:extLst>
                <a:ext uri="{FF2B5EF4-FFF2-40B4-BE49-F238E27FC236}">
                  <a16:creationId xmlns:a16="http://schemas.microsoft.com/office/drawing/2014/main" id="{8692D03C-B648-4997-AF7D-CDB60AF60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8840C6BC-81B8-4B67-8DA4-D9E5512FC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6DDA0FC8-8D69-4205-9EB9-2D845EA77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15F914EF-522F-4B66-9C47-E87D0DF273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1" name="Title 1">
            <a:extLst>
              <a:ext uri="{FF2B5EF4-FFF2-40B4-BE49-F238E27FC236}">
                <a16:creationId xmlns:a16="http://schemas.microsoft.com/office/drawing/2014/main" id="{64F8EAC5-06CB-4A4E-9BA0-B229B8C52FAD}"/>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3" name="Content Placeholder 9">
            <a:extLst>
              <a:ext uri="{FF2B5EF4-FFF2-40B4-BE49-F238E27FC236}">
                <a16:creationId xmlns:a16="http://schemas.microsoft.com/office/drawing/2014/main" id="{FD59C35C-B97A-4D88-9853-378595D2E60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4" name="Text Placeholder 2">
            <a:extLst>
              <a:ext uri="{FF2B5EF4-FFF2-40B4-BE49-F238E27FC236}">
                <a16:creationId xmlns:a16="http://schemas.microsoft.com/office/drawing/2014/main" id="{866C5E93-7183-4424-9CB0-58E61CA286C8}"/>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404473796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ExLg Single Title w/sourc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400" b="0" dirty="0">
                <a:solidFill>
                  <a:srgbClr val="006742"/>
                </a:solidFill>
                <a:latin typeface="+mj-lt"/>
                <a:ea typeface="Roboto" panose="02000000000000000000" pitchFamily="2" charset="0"/>
              </a:defRPr>
            </a:lvl1pPr>
          </a:lstStyle>
          <a:p>
            <a:pPr marL="342848" lvl="0" indent="-342848">
              <a:spcBef>
                <a:spcPts val="0"/>
              </a:spcBef>
            </a:pPr>
            <a:r>
              <a:rPr lang="en-US" dirty="0"/>
              <a:t>Click to edit Source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418798920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 Large Dbl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grpSp>
        <p:nvGrpSpPr>
          <p:cNvPr id="15" name="Group 14">
            <a:extLst>
              <a:ext uri="{FF2B5EF4-FFF2-40B4-BE49-F238E27FC236}">
                <a16:creationId xmlns:a16="http://schemas.microsoft.com/office/drawing/2014/main" id="{4F007565-0510-4DA4-BB41-0E0EE80E2185}"/>
              </a:ext>
            </a:extLst>
          </p:cNvPr>
          <p:cNvGrpSpPr>
            <a:grpSpLocks noChangeAspect="1"/>
          </p:cNvGrpSpPr>
          <p:nvPr userDrawn="1"/>
        </p:nvGrpSpPr>
        <p:grpSpPr>
          <a:xfrm>
            <a:off x="2891146" y="4698076"/>
            <a:ext cx="3361707" cy="372272"/>
            <a:chOff x="1463618" y="4228771"/>
            <a:chExt cx="5988741" cy="663188"/>
          </a:xfrm>
        </p:grpSpPr>
        <p:pic>
          <p:nvPicPr>
            <p:cNvPr id="16" name="Picture 15" descr="Logo&#10;&#10;Description automatically generated">
              <a:extLst>
                <a:ext uri="{FF2B5EF4-FFF2-40B4-BE49-F238E27FC236}">
                  <a16:creationId xmlns:a16="http://schemas.microsoft.com/office/drawing/2014/main" id="{5EEBA9CC-CD68-4EC2-8C73-EE32F1E81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7D2D8E55-55EF-45DB-B98A-91E6242E9F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6CC2561A-FAAF-46BF-8314-85F887D8F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3344043D-B205-4F24-AC95-A7AF549581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3" name="Title 1">
            <a:extLst>
              <a:ext uri="{FF2B5EF4-FFF2-40B4-BE49-F238E27FC236}">
                <a16:creationId xmlns:a16="http://schemas.microsoft.com/office/drawing/2014/main" id="{3E527380-3FC4-4A83-A258-E54206AE94B3}"/>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2917C389-C1B7-400D-AB93-62476CEBA46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2" name="Text Placeholder 2">
            <a:extLst>
              <a:ext uri="{FF2B5EF4-FFF2-40B4-BE49-F238E27FC236}">
                <a16:creationId xmlns:a16="http://schemas.microsoft.com/office/drawing/2014/main" id="{FD58EB7B-89B8-4C56-A036-17FE8AC2635B}"/>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22" name="Text Placeholder 4">
            <a:extLst>
              <a:ext uri="{FF2B5EF4-FFF2-40B4-BE49-F238E27FC236}">
                <a16:creationId xmlns:a16="http://schemas.microsoft.com/office/drawing/2014/main" id="{7EAF6A4C-FD42-4A0F-8D90-E095A387B6D8}"/>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31718601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 Lg Single Title w/Sourc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784DFD-2B7E-46D4-8D8A-48382E9CC228}"/>
              </a:ext>
            </a:extLst>
          </p:cNvPr>
          <p:cNvGrpSpPr>
            <a:grpSpLocks noChangeAspect="1"/>
          </p:cNvGrpSpPr>
          <p:nvPr userDrawn="1"/>
        </p:nvGrpSpPr>
        <p:grpSpPr>
          <a:xfrm>
            <a:off x="2891146" y="4698076"/>
            <a:ext cx="3361707" cy="372272"/>
            <a:chOff x="1463618" y="4228771"/>
            <a:chExt cx="5988741" cy="663188"/>
          </a:xfrm>
        </p:grpSpPr>
        <p:pic>
          <p:nvPicPr>
            <p:cNvPr id="13" name="Picture 12" descr="Logo&#10;&#10;Description automatically generated">
              <a:extLst>
                <a:ext uri="{FF2B5EF4-FFF2-40B4-BE49-F238E27FC236}">
                  <a16:creationId xmlns:a16="http://schemas.microsoft.com/office/drawing/2014/main" id="{4EA22F06-8341-4D9A-9087-5357FFF52D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4" name="Picture 13">
              <a:extLst>
                <a:ext uri="{FF2B5EF4-FFF2-40B4-BE49-F238E27FC236}">
                  <a16:creationId xmlns:a16="http://schemas.microsoft.com/office/drawing/2014/main" id="{436DC430-E3C7-4BE5-8AB4-6CCE15FA5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20" name="Picture 19" descr="Logo&#10;&#10;Description automatically generated">
              <a:extLst>
                <a:ext uri="{FF2B5EF4-FFF2-40B4-BE49-F238E27FC236}">
                  <a16:creationId xmlns:a16="http://schemas.microsoft.com/office/drawing/2014/main" id="{140DD5B1-C483-4573-A071-46DB6D975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1" name="Picture 20" descr="Logo&#10;&#10;Description automatically generated">
              <a:extLst>
                <a:ext uri="{FF2B5EF4-FFF2-40B4-BE49-F238E27FC236}">
                  <a16:creationId xmlns:a16="http://schemas.microsoft.com/office/drawing/2014/main" id="{8985CEDA-7529-4BEE-AD79-4BED134A21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400" b="0" dirty="0">
                <a:solidFill>
                  <a:srgbClr val="006742"/>
                </a:solidFill>
                <a:latin typeface="+mj-lt"/>
                <a:ea typeface="Roboto" panose="02000000000000000000" pitchFamily="2" charset="0"/>
              </a:defRPr>
            </a:lvl1pPr>
          </a:lstStyle>
          <a:p>
            <a:pPr marL="342848" lvl="0" indent="-342848">
              <a:spcBef>
                <a:spcPts val="0"/>
              </a:spcBef>
            </a:pPr>
            <a:r>
              <a:rPr lang="en-US" dirty="0"/>
              <a:t>Click to edit Source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15195842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 Large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grpSp>
        <p:nvGrpSpPr>
          <p:cNvPr id="11" name="Group 10">
            <a:extLst>
              <a:ext uri="{FF2B5EF4-FFF2-40B4-BE49-F238E27FC236}">
                <a16:creationId xmlns:a16="http://schemas.microsoft.com/office/drawing/2014/main" id="{0B784DFD-2B7E-46D4-8D8A-48382E9CC228}"/>
              </a:ext>
            </a:extLst>
          </p:cNvPr>
          <p:cNvGrpSpPr>
            <a:grpSpLocks noChangeAspect="1"/>
          </p:cNvGrpSpPr>
          <p:nvPr userDrawn="1"/>
        </p:nvGrpSpPr>
        <p:grpSpPr>
          <a:xfrm>
            <a:off x="2891146" y="4698076"/>
            <a:ext cx="3361707" cy="372272"/>
            <a:chOff x="1463618" y="4228771"/>
            <a:chExt cx="5988741" cy="663188"/>
          </a:xfrm>
        </p:grpSpPr>
        <p:pic>
          <p:nvPicPr>
            <p:cNvPr id="13" name="Picture 12" descr="Logo&#10;&#10;Description automatically generated">
              <a:extLst>
                <a:ext uri="{FF2B5EF4-FFF2-40B4-BE49-F238E27FC236}">
                  <a16:creationId xmlns:a16="http://schemas.microsoft.com/office/drawing/2014/main" id="{4EA22F06-8341-4D9A-9087-5357FFF52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4" name="Picture 13">
              <a:extLst>
                <a:ext uri="{FF2B5EF4-FFF2-40B4-BE49-F238E27FC236}">
                  <a16:creationId xmlns:a16="http://schemas.microsoft.com/office/drawing/2014/main" id="{436DC430-E3C7-4BE5-8AB4-6CCE15FA5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20" name="Picture 19" descr="Logo&#10;&#10;Description automatically generated">
              <a:extLst>
                <a:ext uri="{FF2B5EF4-FFF2-40B4-BE49-F238E27FC236}">
                  <a16:creationId xmlns:a16="http://schemas.microsoft.com/office/drawing/2014/main" id="{140DD5B1-C483-4573-A071-46DB6D975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1" name="Picture 20" descr="Logo&#10;&#10;Description automatically generated">
              <a:extLst>
                <a:ext uri="{FF2B5EF4-FFF2-40B4-BE49-F238E27FC236}">
                  <a16:creationId xmlns:a16="http://schemas.microsoft.com/office/drawing/2014/main" id="{8985CEDA-7529-4BEE-AD79-4BED134A2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7" name="Text Placeholder 2">
            <a:extLst>
              <a:ext uri="{FF2B5EF4-FFF2-40B4-BE49-F238E27FC236}">
                <a16:creationId xmlns:a16="http://schemas.microsoft.com/office/drawing/2014/main" id="{62459233-4D19-4132-A81E-5334BAAEE208}"/>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414900539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Text 1 w/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5053693" y="1894789"/>
            <a:ext cx="2571750"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48" lvl="0" indent="-342848" algn="l" defTabSz="933450"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881535" y="1703904"/>
            <a:ext cx="3946573"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1185053" y="1374129"/>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140E31EC-F82D-4AA3-AB84-299731A3C22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15" name="Picture 14" descr="Logo, company name&#10;&#10;Description automatically generated">
            <a:extLst>
              <a:ext uri="{FF2B5EF4-FFF2-40B4-BE49-F238E27FC236}">
                <a16:creationId xmlns:a16="http://schemas.microsoft.com/office/drawing/2014/main" id="{E17488B3-1385-4741-AD13-A5A57F65C9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Tree>
    <p:extLst>
      <p:ext uri="{BB962C8B-B14F-4D97-AF65-F5344CB8AC3E}">
        <p14:creationId xmlns:p14="http://schemas.microsoft.com/office/powerpoint/2010/main" val="91054213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Text 1 NO 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5053693" y="1894789"/>
            <a:ext cx="2571750"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48" lvl="0" indent="-342848" algn="l" defTabSz="933450"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881535" y="1703904"/>
            <a:ext cx="3946573"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1185053" y="1374129"/>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9" name="Picture 8" descr="Icon&#10;&#10;Description automatically generated">
            <a:extLst>
              <a:ext uri="{FF2B5EF4-FFF2-40B4-BE49-F238E27FC236}">
                <a16:creationId xmlns:a16="http://schemas.microsoft.com/office/drawing/2014/main" id="{457EEB37-A0DF-4515-BBC1-40A014FCFF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374859981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Long Text w/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4854071" y="1894789"/>
            <a:ext cx="3130831"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48" lvl="0" indent="-342848" algn="l" defTabSz="933450"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681914" y="1703904"/>
            <a:ext cx="4476854"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985432" y="1374129"/>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7" name="Content Placeholder 9">
            <a:extLst>
              <a:ext uri="{FF2B5EF4-FFF2-40B4-BE49-F238E27FC236}">
                <a16:creationId xmlns:a16="http://schemas.microsoft.com/office/drawing/2014/main" id="{0865433F-1EF4-4B8A-AA94-9B71E0E462A0}"/>
              </a:ext>
            </a:extLst>
          </p:cNvPr>
          <p:cNvSpPr>
            <a:spLocks noGrp="1"/>
          </p:cNvSpPr>
          <p:nvPr>
            <p:ph sz="quarter" idx="14" hasCustomPrompt="1"/>
          </p:nvPr>
        </p:nvSpPr>
        <p:spPr>
          <a:xfrm>
            <a:off x="5838942" y="38328"/>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8" name="Picture 7" descr="Logo, company name&#10;&#10;Description automatically generated">
            <a:extLst>
              <a:ext uri="{FF2B5EF4-FFF2-40B4-BE49-F238E27FC236}">
                <a16:creationId xmlns:a16="http://schemas.microsoft.com/office/drawing/2014/main" id="{F9250E24-0DB4-4F70-8B4E-30E4F20E7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Tree>
    <p:extLst>
      <p:ext uri="{BB962C8B-B14F-4D97-AF65-F5344CB8AC3E}">
        <p14:creationId xmlns:p14="http://schemas.microsoft.com/office/powerpoint/2010/main" val="2732426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LONG MSG or SRC Dou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0" y="896112"/>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1" name="Chart Placeholder 4">
            <a:extLst>
              <a:ext uri="{FF2B5EF4-FFF2-40B4-BE49-F238E27FC236}">
                <a16:creationId xmlns:a16="http://schemas.microsoft.com/office/drawing/2014/main" id="{F06EADCD-352A-4B49-A4E0-EAF184473B59}"/>
              </a:ext>
            </a:extLst>
          </p:cNvPr>
          <p:cNvSpPr>
            <a:spLocks noGrp="1"/>
          </p:cNvSpPr>
          <p:nvPr>
            <p:ph type="chart" sz="quarter" idx="16"/>
          </p:nvPr>
        </p:nvSpPr>
        <p:spPr>
          <a:xfrm>
            <a:off x="151075" y="1404874"/>
            <a:ext cx="8841850" cy="3672442"/>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144775"/>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112667342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Long Text NO 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4854071" y="1894789"/>
            <a:ext cx="3130831"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48" lvl="0" indent="-342848" algn="l" defTabSz="933450"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681914" y="1703904"/>
            <a:ext cx="4476854"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985432" y="1374129"/>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9" name="Picture 8" descr="Icon&#10;&#10;Description automatically generated">
            <a:extLst>
              <a:ext uri="{FF2B5EF4-FFF2-40B4-BE49-F238E27FC236}">
                <a16:creationId xmlns:a16="http://schemas.microsoft.com/office/drawing/2014/main" id="{D555A89A-0D4C-40EA-8EFA-3E73BD6620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78922467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Text 2 w/Sourc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12F6C05-0DF7-40D9-8D57-526CF75B5BAB}"/>
              </a:ext>
            </a:extLst>
          </p:cNvPr>
          <p:cNvSpPr>
            <a:spLocks noGrp="1"/>
          </p:cNvSpPr>
          <p:nvPr>
            <p:ph type="pic" sz="quarter" idx="16"/>
          </p:nvPr>
        </p:nvSpPr>
        <p:spPr>
          <a:xfrm>
            <a:off x="3819368" y="1293481"/>
            <a:ext cx="4896667" cy="3261180"/>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4" name="Text Placeholder 3">
            <a:extLst>
              <a:ext uri="{FF2B5EF4-FFF2-40B4-BE49-F238E27FC236}">
                <a16:creationId xmlns:a16="http://schemas.microsoft.com/office/drawing/2014/main" id="{C4DD0C4F-995D-46D4-BD49-198A5C051A3B}"/>
              </a:ext>
            </a:extLst>
          </p:cNvPr>
          <p:cNvSpPr>
            <a:spLocks noGrp="1"/>
          </p:cNvSpPr>
          <p:nvPr>
            <p:ph type="body" sz="quarter" idx="15" hasCustomPrompt="1"/>
          </p:nvPr>
        </p:nvSpPr>
        <p:spPr>
          <a:xfrm>
            <a:off x="243840" y="1236382"/>
            <a:ext cx="3725779" cy="3489325"/>
          </a:xfrm>
          <a:prstGeom prst="rect">
            <a:avLst/>
          </a:prstGeom>
        </p:spPr>
        <p:txBody>
          <a:bodyPr/>
          <a:lstStyle>
            <a:lvl1pPr>
              <a:lnSpc>
                <a:spcPct val="150000"/>
              </a:lnSpc>
              <a:defRPr sz="1800" b="1">
                <a:solidFill>
                  <a:srgbClr val="000000"/>
                </a:solidFill>
              </a:defRPr>
            </a:lvl1pPr>
            <a:lvl2pPr>
              <a:lnSpc>
                <a:spcPct val="150000"/>
              </a:lnSpc>
              <a:defRPr sz="1800" b="1">
                <a:solidFill>
                  <a:srgbClr val="000000"/>
                </a:solidFill>
              </a:defRPr>
            </a:lvl2pPr>
            <a:lvl3pPr>
              <a:lnSpc>
                <a:spcPct val="150000"/>
              </a:lnSpc>
              <a:defRPr sz="1800" b="1">
                <a:solidFill>
                  <a:srgbClr val="000000"/>
                </a:solidFill>
              </a:defRPr>
            </a:lvl3pPr>
            <a:lvl4pPr>
              <a:lnSpc>
                <a:spcPct val="150000"/>
              </a:lnSpc>
              <a:defRPr sz="1800" b="1">
                <a:solidFill>
                  <a:srgbClr val="000000"/>
                </a:solidFill>
              </a:defRPr>
            </a:lvl4pPr>
            <a:lvl5pPr>
              <a:lnSpc>
                <a:spcPct val="150000"/>
              </a:lnSpc>
              <a:defRPr sz="1800" b="1">
                <a:solidFill>
                  <a:srgbClr val="000000"/>
                </a:solidFill>
              </a:defRPr>
            </a:lvl5pPr>
          </a:lstStyle>
          <a:p>
            <a:pPr lvl="0"/>
            <a:r>
              <a:rPr lang="en-US" dirty="0"/>
              <a:t>Click to edit text</a:t>
            </a:r>
          </a:p>
        </p:txBody>
      </p:sp>
      <p:pic>
        <p:nvPicPr>
          <p:cNvPr id="11" name="Picture 10" descr="Logo, company name&#10;&#10;Description automatically generated">
            <a:extLst>
              <a:ext uri="{FF2B5EF4-FFF2-40B4-BE49-F238E27FC236}">
                <a16:creationId xmlns:a16="http://schemas.microsoft.com/office/drawing/2014/main" id="{69F88B3E-C771-4F76-A80F-ABE8AC604B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3" name="Title 1">
            <a:extLst>
              <a:ext uri="{FF2B5EF4-FFF2-40B4-BE49-F238E27FC236}">
                <a16:creationId xmlns:a16="http://schemas.microsoft.com/office/drawing/2014/main" id="{40F93C8B-C0FA-45FE-8231-36421E871C34}"/>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3326833B-AA7C-4897-AA1D-067572F0D60E}"/>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Tree>
    <p:extLst>
      <p:ext uri="{BB962C8B-B14F-4D97-AF65-F5344CB8AC3E}">
        <p14:creationId xmlns:p14="http://schemas.microsoft.com/office/powerpoint/2010/main" val="100671268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Text 2 NO Sourc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12F6C05-0DF7-40D9-8D57-526CF75B5BAB}"/>
              </a:ext>
            </a:extLst>
          </p:cNvPr>
          <p:cNvSpPr>
            <a:spLocks noGrp="1"/>
          </p:cNvSpPr>
          <p:nvPr>
            <p:ph type="pic" sz="quarter" idx="16"/>
          </p:nvPr>
        </p:nvSpPr>
        <p:spPr>
          <a:xfrm>
            <a:off x="3819368" y="1293481"/>
            <a:ext cx="4896667" cy="3261180"/>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4" name="Text Placeholder 3">
            <a:extLst>
              <a:ext uri="{FF2B5EF4-FFF2-40B4-BE49-F238E27FC236}">
                <a16:creationId xmlns:a16="http://schemas.microsoft.com/office/drawing/2014/main" id="{C4DD0C4F-995D-46D4-BD49-198A5C051A3B}"/>
              </a:ext>
            </a:extLst>
          </p:cNvPr>
          <p:cNvSpPr>
            <a:spLocks noGrp="1"/>
          </p:cNvSpPr>
          <p:nvPr>
            <p:ph type="body" sz="quarter" idx="15" hasCustomPrompt="1"/>
          </p:nvPr>
        </p:nvSpPr>
        <p:spPr>
          <a:xfrm>
            <a:off x="243840" y="1236382"/>
            <a:ext cx="3725779" cy="3489325"/>
          </a:xfrm>
          <a:prstGeom prst="rect">
            <a:avLst/>
          </a:prstGeom>
        </p:spPr>
        <p:txBody>
          <a:bodyPr/>
          <a:lstStyle>
            <a:lvl1pPr>
              <a:lnSpc>
                <a:spcPct val="150000"/>
              </a:lnSpc>
              <a:defRPr sz="1800" b="1">
                <a:solidFill>
                  <a:srgbClr val="000000"/>
                </a:solidFill>
              </a:defRPr>
            </a:lvl1pPr>
            <a:lvl2pPr>
              <a:lnSpc>
                <a:spcPct val="150000"/>
              </a:lnSpc>
              <a:defRPr sz="1800" b="1">
                <a:solidFill>
                  <a:srgbClr val="000000"/>
                </a:solidFill>
              </a:defRPr>
            </a:lvl2pPr>
            <a:lvl3pPr>
              <a:lnSpc>
                <a:spcPct val="150000"/>
              </a:lnSpc>
              <a:defRPr sz="1800" b="1">
                <a:solidFill>
                  <a:srgbClr val="000000"/>
                </a:solidFill>
              </a:defRPr>
            </a:lvl3pPr>
            <a:lvl4pPr>
              <a:lnSpc>
                <a:spcPct val="150000"/>
              </a:lnSpc>
              <a:defRPr sz="1800" b="1">
                <a:solidFill>
                  <a:srgbClr val="000000"/>
                </a:solidFill>
              </a:defRPr>
            </a:lvl4pPr>
            <a:lvl5pPr>
              <a:lnSpc>
                <a:spcPct val="150000"/>
              </a:lnSpc>
              <a:defRPr sz="1800" b="1">
                <a:solidFill>
                  <a:srgbClr val="000000"/>
                </a:solidFill>
              </a:defRPr>
            </a:lvl5pPr>
          </a:lstStyle>
          <a:p>
            <a:pPr lvl="0"/>
            <a:r>
              <a:rPr lang="en-US" dirty="0"/>
              <a:t>Click to edit text</a:t>
            </a:r>
          </a:p>
        </p:txBody>
      </p:sp>
      <p:sp>
        <p:nvSpPr>
          <p:cNvPr id="13" name="Title 1">
            <a:extLst>
              <a:ext uri="{FF2B5EF4-FFF2-40B4-BE49-F238E27FC236}">
                <a16:creationId xmlns:a16="http://schemas.microsoft.com/office/drawing/2014/main" id="{40F93C8B-C0FA-45FE-8231-36421E871C34}"/>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21764E34-A77A-47B6-AECD-79007D7660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290327682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rtArt w/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0" y="1161699"/>
            <a:ext cx="8483600" cy="3584166"/>
          </a:xfrm>
          <a:prstGeom prst="rect">
            <a:avLst/>
          </a:prstGeom>
        </p:spPr>
        <p:txBody>
          <a:bodyPr/>
          <a:lstStyle/>
          <a:p>
            <a:endParaRPr lang="en-US"/>
          </a:p>
        </p:txBody>
      </p:sp>
      <p:sp>
        <p:nvSpPr>
          <p:cNvPr id="11" name="Title 1">
            <a:extLst>
              <a:ext uri="{FF2B5EF4-FFF2-40B4-BE49-F238E27FC236}">
                <a16:creationId xmlns:a16="http://schemas.microsoft.com/office/drawing/2014/main" id="{7D4C9390-7706-43B1-A99E-DA78CEAF8234}"/>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3" name="Content Placeholder 9">
            <a:extLst>
              <a:ext uri="{FF2B5EF4-FFF2-40B4-BE49-F238E27FC236}">
                <a16:creationId xmlns:a16="http://schemas.microsoft.com/office/drawing/2014/main" id="{402C428F-C758-4000-8EB6-C117C2BC2A8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14" name="Picture 13" descr="Logo, company name&#10;&#10;Description automatically generated">
            <a:extLst>
              <a:ext uri="{FF2B5EF4-FFF2-40B4-BE49-F238E27FC236}">
                <a16:creationId xmlns:a16="http://schemas.microsoft.com/office/drawing/2014/main" id="{3D56BBEE-5467-482F-B09F-F3976F021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Tree>
    <p:extLst>
      <p:ext uri="{BB962C8B-B14F-4D97-AF65-F5344CB8AC3E}">
        <p14:creationId xmlns:p14="http://schemas.microsoft.com/office/powerpoint/2010/main" val="350151534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rtArt NO 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0" y="972355"/>
            <a:ext cx="8483600" cy="3773510"/>
          </a:xfrm>
          <a:prstGeom prst="rect">
            <a:avLst/>
          </a:prstGeom>
        </p:spPr>
        <p:txBody>
          <a:bodyPr/>
          <a:lstStyle/>
          <a:p>
            <a:endParaRPr lang="en-US"/>
          </a:p>
        </p:txBody>
      </p:sp>
      <p:sp>
        <p:nvSpPr>
          <p:cNvPr id="11" name="Title 1">
            <a:extLst>
              <a:ext uri="{FF2B5EF4-FFF2-40B4-BE49-F238E27FC236}">
                <a16:creationId xmlns:a16="http://schemas.microsoft.com/office/drawing/2014/main" id="{7D4C9390-7706-43B1-A99E-DA78CEAF8234}"/>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29835FB1-3D45-4E29-A434-148582403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418301127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martArt &amp; Image w/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0" y="1179914"/>
            <a:ext cx="5463772" cy="3341687"/>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81A1BCBE-141A-46D3-88A5-2E2766A415A9}"/>
              </a:ext>
            </a:extLst>
          </p:cNvPr>
          <p:cNvSpPr>
            <a:spLocks noGrp="1"/>
          </p:cNvSpPr>
          <p:nvPr>
            <p:ph type="pic" sz="quarter" idx="16"/>
          </p:nvPr>
        </p:nvSpPr>
        <p:spPr>
          <a:xfrm>
            <a:off x="5682136" y="1833283"/>
            <a:ext cx="3131664" cy="2239797"/>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pic>
        <p:nvPicPr>
          <p:cNvPr id="13" name="Picture 12" descr="Logo, company name&#10;&#10;Description automatically generated">
            <a:extLst>
              <a:ext uri="{FF2B5EF4-FFF2-40B4-BE49-F238E27FC236}">
                <a16:creationId xmlns:a16="http://schemas.microsoft.com/office/drawing/2014/main" id="{670D344A-73AD-452D-91D2-48F744A690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4" name="Title 1">
            <a:extLst>
              <a:ext uri="{FF2B5EF4-FFF2-40B4-BE49-F238E27FC236}">
                <a16:creationId xmlns:a16="http://schemas.microsoft.com/office/drawing/2014/main" id="{CCB61BF3-08A0-4A30-84A5-10189AC2C61C}"/>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5" name="Content Placeholder 9">
            <a:extLst>
              <a:ext uri="{FF2B5EF4-FFF2-40B4-BE49-F238E27FC236}">
                <a16:creationId xmlns:a16="http://schemas.microsoft.com/office/drawing/2014/main" id="{400253B0-BAC1-45A3-8C2D-9954A0167FA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Tree>
    <p:extLst>
      <p:ext uri="{BB962C8B-B14F-4D97-AF65-F5344CB8AC3E}">
        <p14:creationId xmlns:p14="http://schemas.microsoft.com/office/powerpoint/2010/main" val="192415489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rtArt &amp; Image NO 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0" y="1179914"/>
            <a:ext cx="5463772" cy="3341687"/>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81A1BCBE-141A-46D3-88A5-2E2766A415A9}"/>
              </a:ext>
            </a:extLst>
          </p:cNvPr>
          <p:cNvSpPr>
            <a:spLocks noGrp="1"/>
          </p:cNvSpPr>
          <p:nvPr>
            <p:ph type="pic" sz="quarter" idx="16"/>
          </p:nvPr>
        </p:nvSpPr>
        <p:spPr>
          <a:xfrm>
            <a:off x="5682136" y="1833283"/>
            <a:ext cx="3131664" cy="2239797"/>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14" name="Title 1">
            <a:extLst>
              <a:ext uri="{FF2B5EF4-FFF2-40B4-BE49-F238E27FC236}">
                <a16:creationId xmlns:a16="http://schemas.microsoft.com/office/drawing/2014/main" id="{CCB61BF3-08A0-4A30-84A5-10189AC2C61C}"/>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1614BCC3-8268-4178-8657-908A811C4B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370596671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1B17DE-8FEE-46E7-B004-57F9134DD873}"/>
              </a:ext>
            </a:extLst>
          </p:cNvPr>
          <p:cNvSpPr>
            <a:spLocks noGrp="1"/>
          </p:cNvSpPr>
          <p:nvPr>
            <p:ph type="body" sz="quarter" idx="15" hasCustomPrompt="1"/>
          </p:nvPr>
        </p:nvSpPr>
        <p:spPr>
          <a:xfrm>
            <a:off x="490538" y="1269659"/>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pic>
        <p:nvPicPr>
          <p:cNvPr id="13" name="Picture 12" descr="Logo&#10;&#10;Description automatically generated">
            <a:extLst>
              <a:ext uri="{FF2B5EF4-FFF2-40B4-BE49-F238E27FC236}">
                <a16:creationId xmlns:a16="http://schemas.microsoft.com/office/drawing/2014/main" id="{07106AD4-5D78-4487-BD4C-8E49FCF75C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29688" y="2260617"/>
            <a:ext cx="1142421" cy="650625"/>
          </a:xfrm>
          <a:prstGeom prst="rect">
            <a:avLst/>
          </a:prstGeom>
        </p:spPr>
      </p:pic>
      <p:pic>
        <p:nvPicPr>
          <p:cNvPr id="14" name="Picture 13">
            <a:extLst>
              <a:ext uri="{FF2B5EF4-FFF2-40B4-BE49-F238E27FC236}">
                <a16:creationId xmlns:a16="http://schemas.microsoft.com/office/drawing/2014/main" id="{A91B03D7-DA98-43CD-AA19-4F22F40BE6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38837" y="1269486"/>
            <a:ext cx="1142421" cy="650625"/>
          </a:xfrm>
          <a:prstGeom prst="rect">
            <a:avLst/>
          </a:prstGeom>
        </p:spPr>
      </p:pic>
      <p:pic>
        <p:nvPicPr>
          <p:cNvPr id="15" name="Picture 14" descr="Logo&#10;&#10;Description automatically generated">
            <a:extLst>
              <a:ext uri="{FF2B5EF4-FFF2-40B4-BE49-F238E27FC236}">
                <a16:creationId xmlns:a16="http://schemas.microsoft.com/office/drawing/2014/main" id="{751623CD-97AF-480A-9589-799ED354C42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129688" y="1269486"/>
            <a:ext cx="1142421" cy="650625"/>
          </a:xfrm>
          <a:prstGeom prst="rect">
            <a:avLst/>
          </a:prstGeom>
        </p:spPr>
      </p:pic>
      <p:pic>
        <p:nvPicPr>
          <p:cNvPr id="16" name="Picture 15" descr="Logo&#10;&#10;Description automatically generated">
            <a:extLst>
              <a:ext uri="{FF2B5EF4-FFF2-40B4-BE49-F238E27FC236}">
                <a16:creationId xmlns:a16="http://schemas.microsoft.com/office/drawing/2014/main" id="{C192C0E0-BABF-4ABF-8B91-7073BABAD1C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38837" y="2248054"/>
            <a:ext cx="1142421" cy="650625"/>
          </a:xfrm>
          <a:prstGeom prst="rect">
            <a:avLst/>
          </a:prstGeom>
        </p:spPr>
      </p:pic>
      <p:pic>
        <p:nvPicPr>
          <p:cNvPr id="17" name="Picture 16">
            <a:extLst>
              <a:ext uri="{FF2B5EF4-FFF2-40B4-BE49-F238E27FC236}">
                <a16:creationId xmlns:a16="http://schemas.microsoft.com/office/drawing/2014/main" id="{3C78DD9E-9D10-4C50-8B21-5C652A37DAC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47955" y="3183935"/>
            <a:ext cx="3282696" cy="1321308"/>
          </a:xfrm>
          <a:prstGeom prst="rect">
            <a:avLst/>
          </a:prstGeom>
        </p:spPr>
      </p:pic>
      <p:sp>
        <p:nvSpPr>
          <p:cNvPr id="19" name="Text Placeholder 3">
            <a:extLst>
              <a:ext uri="{FF2B5EF4-FFF2-40B4-BE49-F238E27FC236}">
                <a16:creationId xmlns:a16="http://schemas.microsoft.com/office/drawing/2014/main" id="{A217CC99-F1A8-43B4-92BC-559498224027}"/>
              </a:ext>
            </a:extLst>
          </p:cNvPr>
          <p:cNvSpPr>
            <a:spLocks noGrp="1"/>
          </p:cNvSpPr>
          <p:nvPr>
            <p:ph type="body" sz="quarter" idx="16" hasCustomPrompt="1"/>
          </p:nvPr>
        </p:nvSpPr>
        <p:spPr>
          <a:xfrm>
            <a:off x="504460" y="2074323"/>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20" name="Text Placeholder 3">
            <a:extLst>
              <a:ext uri="{FF2B5EF4-FFF2-40B4-BE49-F238E27FC236}">
                <a16:creationId xmlns:a16="http://schemas.microsoft.com/office/drawing/2014/main" id="{583D4F2A-1BB9-4CC3-BE8A-BBB71F6E192A}"/>
              </a:ext>
            </a:extLst>
          </p:cNvPr>
          <p:cNvSpPr>
            <a:spLocks noGrp="1"/>
          </p:cNvSpPr>
          <p:nvPr>
            <p:ph type="body" sz="quarter" idx="17" hasCustomPrompt="1"/>
          </p:nvPr>
        </p:nvSpPr>
        <p:spPr>
          <a:xfrm>
            <a:off x="490538" y="2881804"/>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21" name="Text Placeholder 3">
            <a:extLst>
              <a:ext uri="{FF2B5EF4-FFF2-40B4-BE49-F238E27FC236}">
                <a16:creationId xmlns:a16="http://schemas.microsoft.com/office/drawing/2014/main" id="{126B9446-358F-4427-B0D9-210DF757B8DD}"/>
              </a:ext>
            </a:extLst>
          </p:cNvPr>
          <p:cNvSpPr>
            <a:spLocks noGrp="1"/>
          </p:cNvSpPr>
          <p:nvPr>
            <p:ph type="body" sz="quarter" idx="18" hasCustomPrompt="1"/>
          </p:nvPr>
        </p:nvSpPr>
        <p:spPr>
          <a:xfrm>
            <a:off x="490538" y="3689285"/>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6" name="TextBox 5">
            <a:extLst>
              <a:ext uri="{FF2B5EF4-FFF2-40B4-BE49-F238E27FC236}">
                <a16:creationId xmlns:a16="http://schemas.microsoft.com/office/drawing/2014/main" id="{398798DB-3F5E-4460-AFF9-5790048B26AC}"/>
              </a:ext>
            </a:extLst>
          </p:cNvPr>
          <p:cNvSpPr txBox="1"/>
          <p:nvPr userDrawn="1"/>
        </p:nvSpPr>
        <p:spPr>
          <a:xfrm>
            <a:off x="91440" y="73152"/>
            <a:ext cx="2416239" cy="420624"/>
          </a:xfrm>
          <a:prstGeom prst="rect">
            <a:avLst/>
          </a:prstGeom>
          <a:noFill/>
        </p:spPr>
        <p:txBody>
          <a:bodyPr wrap="none" rtlCol="0">
            <a:spAutoFit/>
          </a:bodyPr>
          <a:lstStyle/>
          <a:p>
            <a:r>
              <a:rPr lang="en-US" sz="2000" b="1" i="1" dirty="0">
                <a:solidFill>
                  <a:schemeClr val="bg1"/>
                </a:solidFill>
              </a:rPr>
              <a:t>Tips to Remember</a:t>
            </a:r>
          </a:p>
        </p:txBody>
      </p:sp>
      <p:pic>
        <p:nvPicPr>
          <p:cNvPr id="18" name="Picture 17" descr="Icon&#10;&#10;Description automatically generated">
            <a:extLst>
              <a:ext uri="{FF2B5EF4-FFF2-40B4-BE49-F238E27FC236}">
                <a16:creationId xmlns:a16="http://schemas.microsoft.com/office/drawing/2014/main" id="{321514A6-EED7-4579-80A4-875D32148B3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252630329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C3B066FB-3B5E-4517-85D9-702C43B1CEED}"/>
              </a:ext>
            </a:extLst>
          </p:cNvPr>
          <p:cNvSpPr>
            <a:spLocks noGrp="1"/>
          </p:cNvSpPr>
          <p:nvPr>
            <p:ph type="body" sz="quarter" idx="15" hasCustomPrompt="1"/>
          </p:nvPr>
        </p:nvSpPr>
        <p:spPr>
          <a:xfrm>
            <a:off x="1219200" y="1543699"/>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#1</a:t>
            </a:r>
          </a:p>
        </p:txBody>
      </p:sp>
      <p:pic>
        <p:nvPicPr>
          <p:cNvPr id="22" name="Picture 21" descr="Icon&#10;&#10;Description automatically generated">
            <a:extLst>
              <a:ext uri="{FF2B5EF4-FFF2-40B4-BE49-F238E27FC236}">
                <a16:creationId xmlns:a16="http://schemas.microsoft.com/office/drawing/2014/main" id="{ACC44A78-9FE8-4DBF-860A-7AC53EC6D1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7" y="1496667"/>
            <a:ext cx="780593" cy="432618"/>
          </a:xfrm>
          <a:prstGeom prst="rect">
            <a:avLst/>
          </a:prstGeom>
        </p:spPr>
      </p:pic>
      <p:pic>
        <p:nvPicPr>
          <p:cNvPr id="24" name="Picture 23" descr="Icon&#10;&#10;Description automatically generated">
            <a:extLst>
              <a:ext uri="{FF2B5EF4-FFF2-40B4-BE49-F238E27FC236}">
                <a16:creationId xmlns:a16="http://schemas.microsoft.com/office/drawing/2014/main" id="{D73803C4-8392-4860-B338-EFE7BDC830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7" y="2418687"/>
            <a:ext cx="780593" cy="432618"/>
          </a:xfrm>
          <a:prstGeom prst="rect">
            <a:avLst/>
          </a:prstGeom>
        </p:spPr>
      </p:pic>
      <p:pic>
        <p:nvPicPr>
          <p:cNvPr id="26" name="Picture 25" descr="Icon&#10;&#10;Description automatically generated">
            <a:extLst>
              <a:ext uri="{FF2B5EF4-FFF2-40B4-BE49-F238E27FC236}">
                <a16:creationId xmlns:a16="http://schemas.microsoft.com/office/drawing/2014/main" id="{BB5F0330-44A2-4687-B7C6-548553E9F6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7" y="3340707"/>
            <a:ext cx="780593" cy="432618"/>
          </a:xfrm>
          <a:prstGeom prst="rect">
            <a:avLst/>
          </a:prstGeom>
        </p:spPr>
      </p:pic>
      <p:grpSp>
        <p:nvGrpSpPr>
          <p:cNvPr id="27" name="Group 26">
            <a:extLst>
              <a:ext uri="{FF2B5EF4-FFF2-40B4-BE49-F238E27FC236}">
                <a16:creationId xmlns:a16="http://schemas.microsoft.com/office/drawing/2014/main" id="{AD6BE789-4C58-405F-B273-00F378C8C8DE}"/>
              </a:ext>
            </a:extLst>
          </p:cNvPr>
          <p:cNvGrpSpPr/>
          <p:nvPr userDrawn="1"/>
        </p:nvGrpSpPr>
        <p:grpSpPr>
          <a:xfrm>
            <a:off x="4983480" y="1496667"/>
            <a:ext cx="3596640" cy="2583303"/>
            <a:chOff x="4968240" y="1348885"/>
            <a:chExt cx="3596640" cy="2583303"/>
          </a:xfrm>
        </p:grpSpPr>
        <p:sp>
          <p:nvSpPr>
            <p:cNvPr id="28" name="Rectangle: Rounded Corners 27">
              <a:extLst>
                <a:ext uri="{FF2B5EF4-FFF2-40B4-BE49-F238E27FC236}">
                  <a16:creationId xmlns:a16="http://schemas.microsoft.com/office/drawing/2014/main" id="{7153280F-4AE7-46A0-81A6-57DD30E4790E}"/>
                </a:ext>
              </a:extLst>
            </p:cNvPr>
            <p:cNvSpPr/>
            <p:nvPr/>
          </p:nvSpPr>
          <p:spPr>
            <a:xfrm>
              <a:off x="4968240" y="1348885"/>
              <a:ext cx="3596640" cy="2583303"/>
            </a:xfrm>
            <a:prstGeom prst="roundRect">
              <a:avLst/>
            </a:prstGeom>
            <a:solidFill>
              <a:srgbClr val="18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781A136-3813-45F6-8F56-242AD3BB4EFF}"/>
                </a:ext>
              </a:extLst>
            </p:cNvPr>
            <p:cNvSpPr txBox="1"/>
            <p:nvPr/>
          </p:nvSpPr>
          <p:spPr>
            <a:xfrm>
              <a:off x="5105659" y="1662227"/>
              <a:ext cx="3321802" cy="646331"/>
            </a:xfrm>
            <a:prstGeom prst="rect">
              <a:avLst/>
            </a:prstGeom>
            <a:noFill/>
          </p:spPr>
          <p:txBody>
            <a:bodyPr wrap="square" rtlCol="0">
              <a:spAutoFit/>
            </a:bodyPr>
            <a:lstStyle/>
            <a:p>
              <a:pPr algn="ctr"/>
              <a:r>
                <a:rPr lang="en-US" sz="2000" b="1" i="1" dirty="0">
                  <a:solidFill>
                    <a:schemeClr val="bg1"/>
                  </a:solidFill>
                  <a:latin typeface="+mj-lt"/>
                  <a:ea typeface="Roboto" panose="02000000000000000000" pitchFamily="2" charset="0"/>
                </a:rPr>
                <a:t>Next Steps</a:t>
              </a:r>
            </a:p>
            <a:p>
              <a:endParaRPr lang="en-US" sz="1600" b="1" i="1" dirty="0">
                <a:solidFill>
                  <a:schemeClr val="bg1"/>
                </a:solidFill>
                <a:latin typeface="+mj-lt"/>
                <a:ea typeface="Roboto" panose="02000000000000000000" pitchFamily="2" charset="0"/>
              </a:endParaRPr>
            </a:p>
          </p:txBody>
        </p:sp>
        <p:cxnSp>
          <p:nvCxnSpPr>
            <p:cNvPr id="30" name="Straight Connector 29">
              <a:extLst>
                <a:ext uri="{FF2B5EF4-FFF2-40B4-BE49-F238E27FC236}">
                  <a16:creationId xmlns:a16="http://schemas.microsoft.com/office/drawing/2014/main" id="{AF83F945-9C46-44D8-A868-7EDDE7981F77}"/>
                </a:ext>
              </a:extLst>
            </p:cNvPr>
            <p:cNvCxnSpPr/>
            <p:nvPr/>
          </p:nvCxnSpPr>
          <p:spPr>
            <a:xfrm>
              <a:off x="5196839" y="2087880"/>
              <a:ext cx="3200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3" name="Content Placeholder 2">
            <a:extLst>
              <a:ext uri="{FF2B5EF4-FFF2-40B4-BE49-F238E27FC236}">
                <a16:creationId xmlns:a16="http://schemas.microsoft.com/office/drawing/2014/main" id="{CCF599FE-5AB5-4F73-BEE0-FC2B9BECE4D2}"/>
              </a:ext>
            </a:extLst>
          </p:cNvPr>
          <p:cNvSpPr>
            <a:spLocks noGrp="1"/>
          </p:cNvSpPr>
          <p:nvPr>
            <p:ph sz="quarter" idx="10"/>
          </p:nvPr>
        </p:nvSpPr>
        <p:spPr>
          <a:xfrm>
            <a:off x="5095875" y="2245373"/>
            <a:ext cx="3371850" cy="1586081"/>
          </a:xfrm>
          <a:prstGeom prst="rect">
            <a:avLst/>
          </a:prstGeom>
        </p:spPr>
        <p:txBody>
          <a:bodyPr/>
          <a:lstStyle>
            <a:lvl1pPr>
              <a:defRPr lang="en-US" sz="1600" b="1" kern="1200" dirty="0" smtClean="0">
                <a:solidFill>
                  <a:schemeClr val="bg1"/>
                </a:solidFill>
                <a:latin typeface="+mj-lt"/>
                <a:ea typeface="Roboto" panose="02000000000000000000" pitchFamily="2" charset="0"/>
                <a:cs typeface="+mn-cs"/>
              </a:defRPr>
            </a:lvl1pPr>
            <a:lvl2pPr>
              <a:defRPr lang="en-US" sz="1600" b="1" kern="1200" dirty="0" smtClean="0">
                <a:solidFill>
                  <a:schemeClr val="bg1"/>
                </a:solidFill>
                <a:latin typeface="+mj-lt"/>
                <a:ea typeface="Roboto" panose="02000000000000000000" pitchFamily="2" charset="0"/>
                <a:cs typeface="+mn-cs"/>
              </a:defRPr>
            </a:lvl2pPr>
            <a:lvl3pPr>
              <a:defRPr lang="en-US" sz="1600" b="1" kern="1200" dirty="0" smtClean="0">
                <a:solidFill>
                  <a:schemeClr val="bg1"/>
                </a:solidFill>
                <a:latin typeface="+mj-lt"/>
                <a:ea typeface="Roboto" panose="02000000000000000000" pitchFamily="2" charset="0"/>
                <a:cs typeface="+mn-cs"/>
              </a:defRPr>
            </a:lvl3pPr>
            <a:lvl4pPr>
              <a:defRPr lang="en-US" sz="1600" b="1" kern="1200" dirty="0" smtClean="0">
                <a:solidFill>
                  <a:schemeClr val="bg1"/>
                </a:solidFill>
                <a:latin typeface="+mj-lt"/>
                <a:ea typeface="Roboto" panose="02000000000000000000" pitchFamily="2" charset="0"/>
                <a:cs typeface="+mn-cs"/>
              </a:defRPr>
            </a:lvl4pPr>
            <a:lvl5pPr>
              <a:defRPr lang="en-US" sz="1600" b="1" kern="1200" dirty="0">
                <a:solidFill>
                  <a:schemeClr val="bg1"/>
                </a:solidFill>
                <a:latin typeface="+mj-lt"/>
                <a:ea typeface="Roboto" panose="02000000000000000000" pitchFamily="2" charset="0"/>
                <a:cs typeface="+mn-cs"/>
              </a:defRPr>
            </a:lvl5pPr>
          </a:lstStyle>
          <a:p>
            <a:pPr lvl="0"/>
            <a:r>
              <a:rPr lang="en-US" dirty="0"/>
              <a:t>Click to edit</a:t>
            </a:r>
          </a:p>
        </p:txBody>
      </p:sp>
      <p:sp>
        <p:nvSpPr>
          <p:cNvPr id="33" name="Text Placeholder 3">
            <a:extLst>
              <a:ext uri="{FF2B5EF4-FFF2-40B4-BE49-F238E27FC236}">
                <a16:creationId xmlns:a16="http://schemas.microsoft.com/office/drawing/2014/main" id="{0B6EF879-F827-41F8-BD99-0D81DC069713}"/>
              </a:ext>
            </a:extLst>
          </p:cNvPr>
          <p:cNvSpPr>
            <a:spLocks noGrp="1"/>
          </p:cNvSpPr>
          <p:nvPr>
            <p:ph type="body" sz="quarter" idx="16" hasCustomPrompt="1"/>
          </p:nvPr>
        </p:nvSpPr>
        <p:spPr>
          <a:xfrm>
            <a:off x="1219200" y="2462880"/>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#2</a:t>
            </a:r>
          </a:p>
        </p:txBody>
      </p:sp>
      <p:sp>
        <p:nvSpPr>
          <p:cNvPr id="34" name="Text Placeholder 3">
            <a:extLst>
              <a:ext uri="{FF2B5EF4-FFF2-40B4-BE49-F238E27FC236}">
                <a16:creationId xmlns:a16="http://schemas.microsoft.com/office/drawing/2014/main" id="{80309BB2-57D0-4914-B602-374429AC7456}"/>
              </a:ext>
            </a:extLst>
          </p:cNvPr>
          <p:cNvSpPr>
            <a:spLocks noGrp="1"/>
          </p:cNvSpPr>
          <p:nvPr>
            <p:ph type="body" sz="quarter" idx="17" hasCustomPrompt="1"/>
          </p:nvPr>
        </p:nvSpPr>
        <p:spPr>
          <a:xfrm>
            <a:off x="1219200" y="3382061"/>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#3</a:t>
            </a:r>
          </a:p>
        </p:txBody>
      </p:sp>
      <p:pic>
        <p:nvPicPr>
          <p:cNvPr id="18" name="Picture 17" descr="Icon&#10;&#10;Description automatically generated">
            <a:extLst>
              <a:ext uri="{FF2B5EF4-FFF2-40B4-BE49-F238E27FC236}">
                <a16:creationId xmlns:a16="http://schemas.microsoft.com/office/drawing/2014/main" id="{074F8A3C-5426-467B-81FB-F48224B1C9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
        <p:nvSpPr>
          <p:cNvPr id="19" name="Title 1">
            <a:extLst>
              <a:ext uri="{FF2B5EF4-FFF2-40B4-BE49-F238E27FC236}">
                <a16:creationId xmlns:a16="http://schemas.microsoft.com/office/drawing/2014/main" id="{5D4FEEA7-AFD3-4621-A566-31CDF7CD4C1E}"/>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section summary</a:t>
            </a:r>
          </a:p>
        </p:txBody>
      </p:sp>
    </p:spTree>
    <p:extLst>
      <p:ext uri="{BB962C8B-B14F-4D97-AF65-F5344CB8AC3E}">
        <p14:creationId xmlns:p14="http://schemas.microsoft.com/office/powerpoint/2010/main" val="25676211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Takeaway">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1C6D2EF4-20AF-41BE-8792-B23C0FF77BFF}"/>
              </a:ext>
            </a:extLst>
          </p:cNvPr>
          <p:cNvSpPr>
            <a:spLocks noGrp="1"/>
          </p:cNvSpPr>
          <p:nvPr>
            <p:ph type="body" sz="quarter" idx="12" hasCustomPrompt="1"/>
          </p:nvPr>
        </p:nvSpPr>
        <p:spPr>
          <a:xfrm>
            <a:off x="6198956" y="1434585"/>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33" indent="0" algn="ctr">
              <a:buNone/>
              <a:defRPr lang="en-US" sz="1600" kern="1200" dirty="0" smtClean="0">
                <a:solidFill>
                  <a:srgbClr val="333333"/>
                </a:solidFill>
                <a:latin typeface="+mj-lt"/>
                <a:ea typeface="Roboto" panose="02000000000000000000" pitchFamily="2" charset="0"/>
                <a:cs typeface="+mn-cs"/>
              </a:defRPr>
            </a:lvl2pPr>
            <a:lvl3pPr marL="914266" indent="0" algn="ctr">
              <a:buNone/>
              <a:defRPr lang="en-US" sz="1600" kern="1200" dirty="0" smtClean="0">
                <a:solidFill>
                  <a:srgbClr val="333333"/>
                </a:solidFill>
                <a:latin typeface="+mj-lt"/>
                <a:ea typeface="Roboto" panose="02000000000000000000" pitchFamily="2" charset="0"/>
                <a:cs typeface="+mn-cs"/>
              </a:defRPr>
            </a:lvl3pPr>
            <a:lvl4pPr marL="1371396" indent="0" algn="ctr">
              <a:buNone/>
              <a:defRPr lang="en-US" sz="1600" kern="1200" dirty="0" smtClean="0">
                <a:solidFill>
                  <a:srgbClr val="333333"/>
                </a:solidFill>
                <a:latin typeface="+mj-lt"/>
                <a:ea typeface="Roboto" panose="02000000000000000000" pitchFamily="2" charset="0"/>
                <a:cs typeface="+mn-cs"/>
              </a:defRPr>
            </a:lvl4pPr>
            <a:lvl5pPr marL="1828529"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#3</a:t>
            </a:r>
          </a:p>
        </p:txBody>
      </p:sp>
      <p:sp>
        <p:nvSpPr>
          <p:cNvPr id="26" name="Text Placeholder 2">
            <a:extLst>
              <a:ext uri="{FF2B5EF4-FFF2-40B4-BE49-F238E27FC236}">
                <a16:creationId xmlns:a16="http://schemas.microsoft.com/office/drawing/2014/main" id="{EA692561-BA02-4619-B94D-B285F8590B20}"/>
              </a:ext>
            </a:extLst>
          </p:cNvPr>
          <p:cNvSpPr>
            <a:spLocks noGrp="1"/>
          </p:cNvSpPr>
          <p:nvPr>
            <p:ph type="body" sz="quarter" idx="11" hasCustomPrompt="1"/>
          </p:nvPr>
        </p:nvSpPr>
        <p:spPr>
          <a:xfrm>
            <a:off x="3289527" y="1434585"/>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33" indent="0" algn="ctr">
              <a:buNone/>
              <a:defRPr lang="en-US" sz="1600" kern="1200" dirty="0" smtClean="0">
                <a:solidFill>
                  <a:srgbClr val="333333"/>
                </a:solidFill>
                <a:latin typeface="+mj-lt"/>
                <a:ea typeface="Roboto" panose="02000000000000000000" pitchFamily="2" charset="0"/>
                <a:cs typeface="+mn-cs"/>
              </a:defRPr>
            </a:lvl2pPr>
            <a:lvl3pPr marL="914266" indent="0" algn="ctr">
              <a:buNone/>
              <a:defRPr lang="en-US" sz="1600" kern="1200" dirty="0" smtClean="0">
                <a:solidFill>
                  <a:srgbClr val="333333"/>
                </a:solidFill>
                <a:latin typeface="+mj-lt"/>
                <a:ea typeface="Roboto" panose="02000000000000000000" pitchFamily="2" charset="0"/>
                <a:cs typeface="+mn-cs"/>
              </a:defRPr>
            </a:lvl3pPr>
            <a:lvl4pPr marL="1371396" indent="0" algn="ctr">
              <a:buNone/>
              <a:defRPr lang="en-US" sz="1600" kern="1200" dirty="0" smtClean="0">
                <a:solidFill>
                  <a:srgbClr val="333333"/>
                </a:solidFill>
                <a:latin typeface="+mj-lt"/>
                <a:ea typeface="Roboto" panose="02000000000000000000" pitchFamily="2" charset="0"/>
                <a:cs typeface="+mn-cs"/>
              </a:defRPr>
            </a:lvl4pPr>
            <a:lvl5pPr marL="1828529"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#2</a:t>
            </a:r>
          </a:p>
        </p:txBody>
      </p:sp>
      <p:sp>
        <p:nvSpPr>
          <p:cNvPr id="3" name="Text Placeholder 2">
            <a:extLst>
              <a:ext uri="{FF2B5EF4-FFF2-40B4-BE49-F238E27FC236}">
                <a16:creationId xmlns:a16="http://schemas.microsoft.com/office/drawing/2014/main" id="{E090BA34-7E5C-4176-9699-6DFE4C0B183E}"/>
              </a:ext>
            </a:extLst>
          </p:cNvPr>
          <p:cNvSpPr>
            <a:spLocks noGrp="1"/>
          </p:cNvSpPr>
          <p:nvPr>
            <p:ph type="body" sz="quarter" idx="10" hasCustomPrompt="1"/>
          </p:nvPr>
        </p:nvSpPr>
        <p:spPr>
          <a:xfrm>
            <a:off x="381232" y="1434585"/>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33" indent="0" algn="ctr">
              <a:buNone/>
              <a:defRPr lang="en-US" sz="1600" kern="1200" dirty="0" smtClean="0">
                <a:solidFill>
                  <a:srgbClr val="333333"/>
                </a:solidFill>
                <a:latin typeface="+mj-lt"/>
                <a:ea typeface="Roboto" panose="02000000000000000000" pitchFamily="2" charset="0"/>
                <a:cs typeface="+mn-cs"/>
              </a:defRPr>
            </a:lvl2pPr>
            <a:lvl3pPr marL="914266" indent="0" algn="ctr">
              <a:buNone/>
              <a:defRPr lang="en-US" sz="1600" kern="1200" dirty="0" smtClean="0">
                <a:solidFill>
                  <a:srgbClr val="333333"/>
                </a:solidFill>
                <a:latin typeface="+mj-lt"/>
                <a:ea typeface="Roboto" panose="02000000000000000000" pitchFamily="2" charset="0"/>
                <a:cs typeface="+mn-cs"/>
              </a:defRPr>
            </a:lvl3pPr>
            <a:lvl4pPr marL="1371396" indent="0" algn="ctr">
              <a:buNone/>
              <a:defRPr lang="en-US" sz="1600" kern="1200" dirty="0" smtClean="0">
                <a:solidFill>
                  <a:srgbClr val="333333"/>
                </a:solidFill>
                <a:latin typeface="+mj-lt"/>
                <a:ea typeface="Roboto" panose="02000000000000000000" pitchFamily="2" charset="0"/>
                <a:cs typeface="+mn-cs"/>
              </a:defRPr>
            </a:lvl4pPr>
            <a:lvl5pPr marL="1828529"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#1</a:t>
            </a:r>
          </a:p>
        </p:txBody>
      </p:sp>
      <p:pic>
        <p:nvPicPr>
          <p:cNvPr id="22" name="Picture 21">
            <a:extLst>
              <a:ext uri="{FF2B5EF4-FFF2-40B4-BE49-F238E27FC236}">
                <a16:creationId xmlns:a16="http://schemas.microsoft.com/office/drawing/2014/main" id="{F50C280A-E588-4D5C-9407-9E043D5CFE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5240" y="3764280"/>
            <a:ext cx="9131386" cy="1379220"/>
          </a:xfrm>
          <a:prstGeom prst="rect">
            <a:avLst/>
          </a:prstGeom>
        </p:spPr>
      </p:pic>
      <p:sp>
        <p:nvSpPr>
          <p:cNvPr id="8" name="TextBox 7">
            <a:extLst>
              <a:ext uri="{FF2B5EF4-FFF2-40B4-BE49-F238E27FC236}">
                <a16:creationId xmlns:a16="http://schemas.microsoft.com/office/drawing/2014/main" id="{8A1F3208-B7DE-45DC-AAB0-977588688E24}"/>
              </a:ext>
            </a:extLst>
          </p:cNvPr>
          <p:cNvSpPr txBox="1"/>
          <p:nvPr userDrawn="1"/>
        </p:nvSpPr>
        <p:spPr>
          <a:xfrm>
            <a:off x="91440" y="73152"/>
            <a:ext cx="2029851" cy="400110"/>
          </a:xfrm>
          <a:prstGeom prst="rect">
            <a:avLst/>
          </a:prstGeom>
          <a:noFill/>
        </p:spPr>
        <p:txBody>
          <a:bodyPr wrap="none" rtlCol="0">
            <a:spAutoFit/>
          </a:bodyPr>
          <a:lstStyle/>
          <a:p>
            <a:r>
              <a:rPr lang="en-US" sz="2000" b="1" i="1" dirty="0">
                <a:solidFill>
                  <a:schemeClr val="bg1"/>
                </a:solidFill>
              </a:rPr>
              <a:t>Looking Ahead</a:t>
            </a:r>
          </a:p>
        </p:txBody>
      </p:sp>
      <p:pic>
        <p:nvPicPr>
          <p:cNvPr id="9" name="Picture 8" descr="Icon&#10;&#10;Description automatically generated">
            <a:extLst>
              <a:ext uri="{FF2B5EF4-FFF2-40B4-BE49-F238E27FC236}">
                <a16:creationId xmlns:a16="http://schemas.microsoft.com/office/drawing/2014/main" id="{91C22D2E-E1D2-4B03-B822-7366959364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155685326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0" y="85770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1" name="Chart Placeholder 4">
            <a:extLst>
              <a:ext uri="{FF2B5EF4-FFF2-40B4-BE49-F238E27FC236}">
                <a16:creationId xmlns:a16="http://schemas.microsoft.com/office/drawing/2014/main" id="{F06EADCD-352A-4B49-A4E0-EAF184473B59}"/>
              </a:ext>
            </a:extLst>
          </p:cNvPr>
          <p:cNvSpPr>
            <a:spLocks noGrp="1"/>
          </p:cNvSpPr>
          <p:nvPr>
            <p:ph type="chart" sz="quarter" idx="16"/>
          </p:nvPr>
        </p:nvSpPr>
        <p:spPr>
          <a:xfrm>
            <a:off x="151075" y="1559340"/>
            <a:ext cx="8841850" cy="3517975"/>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305758"/>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311916525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ther">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DE37EA6-52E0-4D2F-B4AF-57B3D795D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3" y="111699"/>
            <a:ext cx="887803" cy="300020"/>
          </a:xfrm>
          <a:prstGeom prst="rect">
            <a:avLst/>
          </a:prstGeom>
        </p:spPr>
      </p:pic>
    </p:spTree>
    <p:extLst>
      <p:ext uri="{BB962C8B-B14F-4D97-AF65-F5344CB8AC3E}">
        <p14:creationId xmlns:p14="http://schemas.microsoft.com/office/powerpoint/2010/main" val="406933484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ponsor Logo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03E9AEF-78D0-443E-B34B-37CC1E3BC5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549CB37C-FDBC-4CAF-9C45-E933B720D2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Tree>
    <p:extLst>
      <p:ext uri="{BB962C8B-B14F-4D97-AF65-F5344CB8AC3E}">
        <p14:creationId xmlns:p14="http://schemas.microsoft.com/office/powerpoint/2010/main" val="240878006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BA657-C29F-4FE9-A07E-8CD0D0D33B20}"/>
              </a:ext>
            </a:extLst>
          </p:cNvPr>
          <p:cNvSpPr/>
          <p:nvPr/>
        </p:nvSpPr>
        <p:spPr>
          <a:xfrm>
            <a:off x="0" y="4659464"/>
            <a:ext cx="9144000" cy="476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E1608EA7-A3DB-4016-848E-16F9621F0E86}"/>
              </a:ext>
            </a:extLst>
          </p:cNvPr>
          <p:cNvSpPr/>
          <p:nvPr userDrawn="1"/>
        </p:nvSpPr>
        <p:spPr>
          <a:xfrm>
            <a:off x="0" y="0"/>
            <a:ext cx="9144000" cy="767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3536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 Double - SF, MF">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Chart Placeholder 2">
            <a:extLst>
              <a:ext uri="{FF2B5EF4-FFF2-40B4-BE49-F238E27FC236}">
                <a16:creationId xmlns:a16="http://schemas.microsoft.com/office/drawing/2014/main" id="{B6BF9B2F-3B9E-439C-BF05-0B0D3D3CF3B8}"/>
              </a:ext>
            </a:extLst>
          </p:cNvPr>
          <p:cNvSpPr>
            <a:spLocks noGrp="1"/>
          </p:cNvSpPr>
          <p:nvPr>
            <p:ph type="chart" sz="quarter" idx="20"/>
          </p:nvPr>
        </p:nvSpPr>
        <p:spPr>
          <a:xfrm>
            <a:off x="89940" y="1560470"/>
            <a:ext cx="4399764" cy="321868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68F3E036-F281-444C-8C4E-04B7D0282B95}"/>
              </a:ext>
            </a:extLst>
          </p:cNvPr>
          <p:cNvSpPr>
            <a:spLocks noGrp="1"/>
          </p:cNvSpPr>
          <p:nvPr>
            <p:ph type="chart" sz="quarter" idx="21"/>
          </p:nvPr>
        </p:nvSpPr>
        <p:spPr>
          <a:xfrm>
            <a:off x="4649526" y="1560470"/>
            <a:ext cx="4399764" cy="3218688"/>
          </a:xfrm>
          <a:prstGeom prst="rect">
            <a:avLst/>
          </a:prstGeom>
        </p:spPr>
        <p:txBody>
          <a:bodyPr/>
          <a:lstStyle/>
          <a:p>
            <a:endParaRPr lang="en-US"/>
          </a:p>
        </p:txBody>
      </p:sp>
      <p:sp>
        <p:nvSpPr>
          <p:cNvPr id="12" name="Text Placeholder 2">
            <a:extLst>
              <a:ext uri="{FF2B5EF4-FFF2-40B4-BE49-F238E27FC236}">
                <a16:creationId xmlns:a16="http://schemas.microsoft.com/office/drawing/2014/main" id="{301F2350-756A-4D66-A0CC-72645BDEC66A}"/>
              </a:ext>
            </a:extLst>
          </p:cNvPr>
          <p:cNvSpPr txBox="1">
            <a:spLocks/>
          </p:cNvSpPr>
          <p:nvPr userDrawn="1"/>
        </p:nvSpPr>
        <p:spPr>
          <a:xfrm>
            <a:off x="37923" y="1260905"/>
            <a:ext cx="4495977"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65"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Single-Family</a:t>
            </a:r>
          </a:p>
        </p:txBody>
      </p:sp>
      <p:sp>
        <p:nvSpPr>
          <p:cNvPr id="19" name="Text Placeholder 2">
            <a:extLst>
              <a:ext uri="{FF2B5EF4-FFF2-40B4-BE49-F238E27FC236}">
                <a16:creationId xmlns:a16="http://schemas.microsoft.com/office/drawing/2014/main" id="{A2832627-050C-42DE-9DF9-4057CADE7E71}"/>
              </a:ext>
            </a:extLst>
          </p:cNvPr>
          <p:cNvSpPr txBox="1">
            <a:spLocks/>
          </p:cNvSpPr>
          <p:nvPr userDrawn="1"/>
        </p:nvSpPr>
        <p:spPr>
          <a:xfrm>
            <a:off x="4610100" y="1261913"/>
            <a:ext cx="4495975"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65"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Multi-Family</a:t>
            </a:r>
          </a:p>
        </p:txBody>
      </p:sp>
      <p:sp>
        <p:nvSpPr>
          <p:cNvPr id="20" name="Title 1">
            <a:extLst>
              <a:ext uri="{FF2B5EF4-FFF2-40B4-BE49-F238E27FC236}">
                <a16:creationId xmlns:a16="http://schemas.microsoft.com/office/drawing/2014/main" id="{5E159A01-DB39-480C-BE6A-B661114CF2BE}"/>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21" name="Content Placeholder 9">
            <a:extLst>
              <a:ext uri="{FF2B5EF4-FFF2-40B4-BE49-F238E27FC236}">
                <a16:creationId xmlns:a16="http://schemas.microsoft.com/office/drawing/2014/main" id="{928B23CC-38F7-49DC-A094-31F85DD0987F}"/>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3" name="Text Placeholder 2">
            <a:extLst>
              <a:ext uri="{FF2B5EF4-FFF2-40B4-BE49-F238E27FC236}">
                <a16:creationId xmlns:a16="http://schemas.microsoft.com/office/drawing/2014/main" id="{0FF122B3-CCCC-4DE2-AAB5-2EF5E0DA76E1}"/>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4" name="Text Placeholder 4">
            <a:extLst>
              <a:ext uri="{FF2B5EF4-FFF2-40B4-BE49-F238E27FC236}">
                <a16:creationId xmlns:a16="http://schemas.microsoft.com/office/drawing/2014/main" id="{0396142A-BC92-4A59-94E0-21ED0E302695}"/>
              </a:ext>
            </a:extLst>
          </p:cNvPr>
          <p:cNvSpPr>
            <a:spLocks noGrp="1"/>
          </p:cNvSpPr>
          <p:nvPr>
            <p:ph type="body" sz="quarter" idx="23"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5946497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e Double - Vacancy">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Chart Placeholder 2">
            <a:extLst>
              <a:ext uri="{FF2B5EF4-FFF2-40B4-BE49-F238E27FC236}">
                <a16:creationId xmlns:a16="http://schemas.microsoft.com/office/drawing/2014/main" id="{B6BF9B2F-3B9E-439C-BF05-0B0D3D3CF3B8}"/>
              </a:ext>
            </a:extLst>
          </p:cNvPr>
          <p:cNvSpPr>
            <a:spLocks noGrp="1"/>
          </p:cNvSpPr>
          <p:nvPr>
            <p:ph type="chart" sz="quarter" idx="20"/>
          </p:nvPr>
        </p:nvSpPr>
        <p:spPr>
          <a:xfrm>
            <a:off x="89940" y="1560470"/>
            <a:ext cx="4399764" cy="321868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68F3E036-F281-444C-8C4E-04B7D0282B95}"/>
              </a:ext>
            </a:extLst>
          </p:cNvPr>
          <p:cNvSpPr>
            <a:spLocks noGrp="1"/>
          </p:cNvSpPr>
          <p:nvPr>
            <p:ph type="chart" sz="quarter" idx="21"/>
          </p:nvPr>
        </p:nvSpPr>
        <p:spPr>
          <a:xfrm>
            <a:off x="4649526" y="1560470"/>
            <a:ext cx="4399764" cy="3218688"/>
          </a:xfrm>
          <a:prstGeom prst="rect">
            <a:avLst/>
          </a:prstGeom>
        </p:spPr>
        <p:txBody>
          <a:bodyPr/>
          <a:lstStyle/>
          <a:p>
            <a:endParaRPr lang="en-US"/>
          </a:p>
        </p:txBody>
      </p:sp>
      <p:sp>
        <p:nvSpPr>
          <p:cNvPr id="12" name="Text Placeholder 2">
            <a:extLst>
              <a:ext uri="{FF2B5EF4-FFF2-40B4-BE49-F238E27FC236}">
                <a16:creationId xmlns:a16="http://schemas.microsoft.com/office/drawing/2014/main" id="{301F2350-756A-4D66-A0CC-72645BDEC66A}"/>
              </a:ext>
            </a:extLst>
          </p:cNvPr>
          <p:cNvSpPr txBox="1">
            <a:spLocks/>
          </p:cNvSpPr>
          <p:nvPr userDrawn="1"/>
        </p:nvSpPr>
        <p:spPr>
          <a:xfrm>
            <a:off x="37923" y="1260905"/>
            <a:ext cx="4495977"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65"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Homeownership Rate</a:t>
            </a:r>
          </a:p>
        </p:txBody>
      </p:sp>
      <p:sp>
        <p:nvSpPr>
          <p:cNvPr id="19" name="Text Placeholder 2">
            <a:extLst>
              <a:ext uri="{FF2B5EF4-FFF2-40B4-BE49-F238E27FC236}">
                <a16:creationId xmlns:a16="http://schemas.microsoft.com/office/drawing/2014/main" id="{A2832627-050C-42DE-9DF9-4057CADE7E71}"/>
              </a:ext>
            </a:extLst>
          </p:cNvPr>
          <p:cNvSpPr txBox="1">
            <a:spLocks/>
          </p:cNvSpPr>
          <p:nvPr userDrawn="1"/>
        </p:nvSpPr>
        <p:spPr>
          <a:xfrm>
            <a:off x="4610100" y="1261913"/>
            <a:ext cx="4495975"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65"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Vacancy Rates</a:t>
            </a:r>
          </a:p>
        </p:txBody>
      </p:sp>
      <p:sp>
        <p:nvSpPr>
          <p:cNvPr id="20" name="Title 1">
            <a:extLst>
              <a:ext uri="{FF2B5EF4-FFF2-40B4-BE49-F238E27FC236}">
                <a16:creationId xmlns:a16="http://schemas.microsoft.com/office/drawing/2014/main" id="{5E159A01-DB39-480C-BE6A-B661114CF2BE}"/>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21" name="Content Placeholder 9">
            <a:extLst>
              <a:ext uri="{FF2B5EF4-FFF2-40B4-BE49-F238E27FC236}">
                <a16:creationId xmlns:a16="http://schemas.microsoft.com/office/drawing/2014/main" id="{928B23CC-38F7-49DC-A094-31F85DD0987F}"/>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22" name="Text Placeholder 2">
            <a:extLst>
              <a:ext uri="{FF2B5EF4-FFF2-40B4-BE49-F238E27FC236}">
                <a16:creationId xmlns:a16="http://schemas.microsoft.com/office/drawing/2014/main" id="{473D4755-D0BA-487D-A9C3-F30BA5646B69}"/>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23" name="Text Placeholder 4">
            <a:extLst>
              <a:ext uri="{FF2B5EF4-FFF2-40B4-BE49-F238E27FC236}">
                <a16:creationId xmlns:a16="http://schemas.microsoft.com/office/drawing/2014/main" id="{666848A8-5E35-43A7-B183-1AB8E7777092}"/>
              </a:ext>
            </a:extLst>
          </p:cNvPr>
          <p:cNvSpPr>
            <a:spLocks noGrp="1"/>
          </p:cNvSpPr>
          <p:nvPr>
            <p:ph type="body" sz="quarter" idx="23"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96543070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up Doub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7" name="Chart Placeholder 2">
            <a:extLst>
              <a:ext uri="{FF2B5EF4-FFF2-40B4-BE49-F238E27FC236}">
                <a16:creationId xmlns:a16="http://schemas.microsoft.com/office/drawing/2014/main" id="{C8C62D4B-F849-406C-B60F-2EF4FBC84FBF}"/>
              </a:ext>
            </a:extLst>
          </p:cNvPr>
          <p:cNvSpPr>
            <a:spLocks noGrp="1"/>
          </p:cNvSpPr>
          <p:nvPr>
            <p:ph type="chart" sz="quarter" idx="16"/>
          </p:nvPr>
        </p:nvSpPr>
        <p:spPr>
          <a:xfrm>
            <a:off x="67203" y="1147071"/>
            <a:ext cx="4462462" cy="1936262"/>
          </a:xfrm>
          <a:prstGeom prst="rect">
            <a:avLst/>
          </a:prstGeom>
        </p:spPr>
        <p:txBody>
          <a:bodyPr/>
          <a:lstStyle/>
          <a:p>
            <a:endParaRPr lang="en-US"/>
          </a:p>
        </p:txBody>
      </p:sp>
      <p:sp>
        <p:nvSpPr>
          <p:cNvPr id="8" name="Chart Placeholder 2">
            <a:extLst>
              <a:ext uri="{FF2B5EF4-FFF2-40B4-BE49-F238E27FC236}">
                <a16:creationId xmlns:a16="http://schemas.microsoft.com/office/drawing/2014/main" id="{2F9C0869-5105-4F17-A743-BDF3B03DAA92}"/>
              </a:ext>
            </a:extLst>
          </p:cNvPr>
          <p:cNvSpPr>
            <a:spLocks noGrp="1"/>
          </p:cNvSpPr>
          <p:nvPr>
            <p:ph type="chart" sz="quarter" idx="17"/>
          </p:nvPr>
        </p:nvSpPr>
        <p:spPr>
          <a:xfrm>
            <a:off x="67203" y="3164497"/>
            <a:ext cx="4462462" cy="193852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97FC8FBE-BCAF-4133-B240-556A0B94AD59}"/>
              </a:ext>
            </a:extLst>
          </p:cNvPr>
          <p:cNvSpPr>
            <a:spLocks noGrp="1"/>
          </p:cNvSpPr>
          <p:nvPr>
            <p:ph type="chart" sz="quarter" idx="20"/>
          </p:nvPr>
        </p:nvSpPr>
        <p:spPr>
          <a:xfrm>
            <a:off x="4613802" y="1150573"/>
            <a:ext cx="4462462" cy="1936262"/>
          </a:xfrm>
          <a:prstGeom prst="rect">
            <a:avLst/>
          </a:prstGeom>
        </p:spPr>
        <p:txBody>
          <a:bodyPr/>
          <a:lstStyle/>
          <a:p>
            <a:endParaRPr lang="en-US" dirty="0"/>
          </a:p>
        </p:txBody>
      </p:sp>
      <p:sp>
        <p:nvSpPr>
          <p:cNvPr id="13" name="Chart Placeholder 2">
            <a:extLst>
              <a:ext uri="{FF2B5EF4-FFF2-40B4-BE49-F238E27FC236}">
                <a16:creationId xmlns:a16="http://schemas.microsoft.com/office/drawing/2014/main" id="{C12BDA30-C19D-4426-8F1B-E4838834F0DE}"/>
              </a:ext>
            </a:extLst>
          </p:cNvPr>
          <p:cNvSpPr>
            <a:spLocks noGrp="1"/>
          </p:cNvSpPr>
          <p:nvPr>
            <p:ph type="chart" sz="quarter" idx="21"/>
          </p:nvPr>
        </p:nvSpPr>
        <p:spPr>
          <a:xfrm>
            <a:off x="4613802" y="3167999"/>
            <a:ext cx="4462462" cy="1938528"/>
          </a:xfrm>
          <a:prstGeom prst="rect">
            <a:avLst/>
          </a:prstGeom>
        </p:spPr>
        <p:txBody>
          <a:bodyPr/>
          <a:lstStyle/>
          <a:p>
            <a:endParaRPr lang="en-US" dirty="0"/>
          </a:p>
        </p:txBody>
      </p:sp>
      <p:sp>
        <p:nvSpPr>
          <p:cNvPr id="14" name="Title 1">
            <a:extLst>
              <a:ext uri="{FF2B5EF4-FFF2-40B4-BE49-F238E27FC236}">
                <a16:creationId xmlns:a16="http://schemas.microsoft.com/office/drawing/2014/main" id="{584F8CFD-E8AF-4346-9E49-FBC4874464E0}"/>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5" name="Content Placeholder 9">
            <a:extLst>
              <a:ext uri="{FF2B5EF4-FFF2-40B4-BE49-F238E27FC236}">
                <a16:creationId xmlns:a16="http://schemas.microsoft.com/office/drawing/2014/main" id="{EA071C7C-581E-41CA-8D2D-B059D89C5399}"/>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6" name="Text Placeholder 2">
            <a:extLst>
              <a:ext uri="{FF2B5EF4-FFF2-40B4-BE49-F238E27FC236}">
                <a16:creationId xmlns:a16="http://schemas.microsoft.com/office/drawing/2014/main" id="{30826026-65D0-4052-972F-9912E0FA8ECC}"/>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7" name="Text Placeholder 4">
            <a:extLst>
              <a:ext uri="{FF2B5EF4-FFF2-40B4-BE49-F238E27FC236}">
                <a16:creationId xmlns:a16="http://schemas.microsoft.com/office/drawing/2014/main" id="{2F368A21-8FB9-4C64-8553-7A8EB8BBFAA6}"/>
              </a:ext>
            </a:extLst>
          </p:cNvPr>
          <p:cNvSpPr>
            <a:spLocks noGrp="1"/>
          </p:cNvSpPr>
          <p:nvPr>
            <p:ph type="body" sz="quarter" idx="23"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81446801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up Sing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7" name="Chart Placeholder 2">
            <a:extLst>
              <a:ext uri="{FF2B5EF4-FFF2-40B4-BE49-F238E27FC236}">
                <a16:creationId xmlns:a16="http://schemas.microsoft.com/office/drawing/2014/main" id="{C8C62D4B-F849-406C-B60F-2EF4FBC84FBF}"/>
              </a:ext>
            </a:extLst>
          </p:cNvPr>
          <p:cNvSpPr>
            <a:spLocks noGrp="1"/>
          </p:cNvSpPr>
          <p:nvPr>
            <p:ph type="chart" sz="quarter" idx="16"/>
          </p:nvPr>
        </p:nvSpPr>
        <p:spPr>
          <a:xfrm>
            <a:off x="67203" y="1147071"/>
            <a:ext cx="4462462" cy="1936262"/>
          </a:xfrm>
          <a:prstGeom prst="rect">
            <a:avLst/>
          </a:prstGeom>
        </p:spPr>
        <p:txBody>
          <a:bodyPr/>
          <a:lstStyle/>
          <a:p>
            <a:endParaRPr lang="en-US"/>
          </a:p>
        </p:txBody>
      </p:sp>
      <p:sp>
        <p:nvSpPr>
          <p:cNvPr id="8" name="Chart Placeholder 2">
            <a:extLst>
              <a:ext uri="{FF2B5EF4-FFF2-40B4-BE49-F238E27FC236}">
                <a16:creationId xmlns:a16="http://schemas.microsoft.com/office/drawing/2014/main" id="{2F9C0869-5105-4F17-A743-BDF3B03DAA92}"/>
              </a:ext>
            </a:extLst>
          </p:cNvPr>
          <p:cNvSpPr>
            <a:spLocks noGrp="1"/>
          </p:cNvSpPr>
          <p:nvPr>
            <p:ph type="chart" sz="quarter" idx="17"/>
          </p:nvPr>
        </p:nvSpPr>
        <p:spPr>
          <a:xfrm>
            <a:off x="67203" y="3164497"/>
            <a:ext cx="4462462" cy="193852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97FC8FBE-BCAF-4133-B240-556A0B94AD59}"/>
              </a:ext>
            </a:extLst>
          </p:cNvPr>
          <p:cNvSpPr>
            <a:spLocks noGrp="1"/>
          </p:cNvSpPr>
          <p:nvPr>
            <p:ph type="chart" sz="quarter" idx="20"/>
          </p:nvPr>
        </p:nvSpPr>
        <p:spPr>
          <a:xfrm>
            <a:off x="4613802" y="1150573"/>
            <a:ext cx="4462462" cy="1936262"/>
          </a:xfrm>
          <a:prstGeom prst="rect">
            <a:avLst/>
          </a:prstGeom>
        </p:spPr>
        <p:txBody>
          <a:bodyPr/>
          <a:lstStyle/>
          <a:p>
            <a:endParaRPr lang="en-US" dirty="0"/>
          </a:p>
        </p:txBody>
      </p:sp>
      <p:sp>
        <p:nvSpPr>
          <p:cNvPr id="13" name="Chart Placeholder 2">
            <a:extLst>
              <a:ext uri="{FF2B5EF4-FFF2-40B4-BE49-F238E27FC236}">
                <a16:creationId xmlns:a16="http://schemas.microsoft.com/office/drawing/2014/main" id="{C12BDA30-C19D-4426-8F1B-E4838834F0DE}"/>
              </a:ext>
            </a:extLst>
          </p:cNvPr>
          <p:cNvSpPr>
            <a:spLocks noGrp="1"/>
          </p:cNvSpPr>
          <p:nvPr>
            <p:ph type="chart" sz="quarter" idx="21"/>
          </p:nvPr>
        </p:nvSpPr>
        <p:spPr>
          <a:xfrm>
            <a:off x="4613802" y="3167999"/>
            <a:ext cx="4462462" cy="1938528"/>
          </a:xfrm>
          <a:prstGeom prst="rect">
            <a:avLst/>
          </a:prstGeom>
        </p:spPr>
        <p:txBody>
          <a:bodyPr/>
          <a:lstStyle/>
          <a:p>
            <a:endParaRPr lang="en-US" dirty="0"/>
          </a:p>
        </p:txBody>
      </p:sp>
      <p:sp>
        <p:nvSpPr>
          <p:cNvPr id="10" name="Title 1">
            <a:extLst>
              <a:ext uri="{FF2B5EF4-FFF2-40B4-BE49-F238E27FC236}">
                <a16:creationId xmlns:a16="http://schemas.microsoft.com/office/drawing/2014/main" id="{9782F5B5-E11C-4154-A22F-66F80E272B7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CE0A2D8D-73C6-4E68-8BFD-28EACAC6D12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5" name="Text Placeholder 2">
            <a:extLst>
              <a:ext uri="{FF2B5EF4-FFF2-40B4-BE49-F238E27FC236}">
                <a16:creationId xmlns:a16="http://schemas.microsoft.com/office/drawing/2014/main" id="{980968B9-C42E-407D-A095-AFB476413A57}"/>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184476109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MA Double">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05E007C1-E389-48AB-AA3C-64BF8E12F806}"/>
              </a:ext>
            </a:extLst>
          </p:cNvPr>
          <p:cNvSpPr>
            <a:spLocks noGrp="1"/>
          </p:cNvSpPr>
          <p:nvPr>
            <p:ph type="chart" sz="quarter" idx="13"/>
          </p:nvPr>
        </p:nvSpPr>
        <p:spPr>
          <a:xfrm>
            <a:off x="152400" y="1537283"/>
            <a:ext cx="4343400" cy="2454852"/>
          </a:xfrm>
          <a:prstGeom prst="rect">
            <a:avLst/>
          </a:prstGeom>
        </p:spPr>
        <p:txBody>
          <a:bodyPr lIns="91430" tIns="45715" rIns="91430" bIns="45715"/>
          <a:lstStyle/>
          <a:p>
            <a:r>
              <a:rPr lang="en-US"/>
              <a:t>Click icon to add chart</a:t>
            </a:r>
            <a:endParaRPr lang="en-US" dirty="0"/>
          </a:p>
        </p:txBody>
      </p:sp>
      <p:sp>
        <p:nvSpPr>
          <p:cNvPr id="10" name="Chart Placeholder 2">
            <a:extLst>
              <a:ext uri="{FF2B5EF4-FFF2-40B4-BE49-F238E27FC236}">
                <a16:creationId xmlns:a16="http://schemas.microsoft.com/office/drawing/2014/main" id="{CEBBA393-B46E-4C67-A792-F4DF5825F410}"/>
              </a:ext>
            </a:extLst>
          </p:cNvPr>
          <p:cNvSpPr>
            <a:spLocks noGrp="1"/>
          </p:cNvSpPr>
          <p:nvPr>
            <p:ph type="chart" sz="quarter" idx="14"/>
          </p:nvPr>
        </p:nvSpPr>
        <p:spPr>
          <a:xfrm>
            <a:off x="4648200" y="1537283"/>
            <a:ext cx="4343400" cy="2454852"/>
          </a:xfrm>
          <a:prstGeom prst="rect">
            <a:avLst/>
          </a:prstGeom>
        </p:spPr>
        <p:txBody>
          <a:bodyPr lIns="91430" tIns="45715" rIns="91430" bIns="45715"/>
          <a:lstStyle/>
          <a:p>
            <a:r>
              <a:rPr lang="en-US"/>
              <a:t>Click icon to add chart</a:t>
            </a:r>
          </a:p>
        </p:txBody>
      </p:sp>
      <p:sp>
        <p:nvSpPr>
          <p:cNvPr id="11" name="TextBox 10">
            <a:extLst>
              <a:ext uri="{FF2B5EF4-FFF2-40B4-BE49-F238E27FC236}">
                <a16:creationId xmlns:a16="http://schemas.microsoft.com/office/drawing/2014/main" id="{539E1636-57B0-4C50-925D-96CA59D1D252}"/>
              </a:ext>
            </a:extLst>
          </p:cNvPr>
          <p:cNvSpPr txBox="1"/>
          <p:nvPr/>
        </p:nvSpPr>
        <p:spPr>
          <a:xfrm>
            <a:off x="1279693" y="1005978"/>
            <a:ext cx="2088821" cy="276989"/>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12-Month Moving Average</a:t>
            </a:r>
          </a:p>
        </p:txBody>
      </p:sp>
      <p:sp>
        <p:nvSpPr>
          <p:cNvPr id="12" name="TextBox 11">
            <a:extLst>
              <a:ext uri="{FF2B5EF4-FFF2-40B4-BE49-F238E27FC236}">
                <a16:creationId xmlns:a16="http://schemas.microsoft.com/office/drawing/2014/main" id="{185D8A10-2B50-498B-A3DB-B2A6A124A308}"/>
              </a:ext>
            </a:extLst>
          </p:cNvPr>
          <p:cNvSpPr txBox="1"/>
          <p:nvPr/>
        </p:nvSpPr>
        <p:spPr>
          <a:xfrm>
            <a:off x="5942107" y="1011533"/>
            <a:ext cx="1755589" cy="276989"/>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12/12 Rate-of-Change</a:t>
            </a:r>
          </a:p>
        </p:txBody>
      </p:sp>
      <p:sp>
        <p:nvSpPr>
          <p:cNvPr id="13" name="TextBox 12">
            <a:extLst>
              <a:ext uri="{FF2B5EF4-FFF2-40B4-BE49-F238E27FC236}">
                <a16:creationId xmlns:a16="http://schemas.microsoft.com/office/drawing/2014/main" id="{A9D57C76-5872-4BEC-9D1D-83400EDE7D94}"/>
              </a:ext>
            </a:extLst>
          </p:cNvPr>
          <p:cNvSpPr txBox="1"/>
          <p:nvPr/>
        </p:nvSpPr>
        <p:spPr>
          <a:xfrm>
            <a:off x="5542413" y="1182578"/>
            <a:ext cx="2554975" cy="307766"/>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noProof="0" dirty="0">
                <a:solidFill>
                  <a:srgbClr val="183961"/>
                </a:solidFill>
                <a:latin typeface="+mj-lt"/>
                <a:ea typeface="Roboto" panose="02000000000000000000" pitchFamily="2" charset="0"/>
                <a:cs typeface="+mn-cs"/>
              </a:rPr>
              <a:t>Year-over-Year Growth Rate</a:t>
            </a:r>
          </a:p>
        </p:txBody>
      </p:sp>
      <p:sp>
        <p:nvSpPr>
          <p:cNvPr id="14" name="TextBox 13">
            <a:extLst>
              <a:ext uri="{FF2B5EF4-FFF2-40B4-BE49-F238E27FC236}">
                <a16:creationId xmlns:a16="http://schemas.microsoft.com/office/drawing/2014/main" id="{ACA82535-2A6F-4A97-A35F-B6573675E0FC}"/>
              </a:ext>
            </a:extLst>
          </p:cNvPr>
          <p:cNvSpPr txBox="1"/>
          <p:nvPr/>
        </p:nvSpPr>
        <p:spPr>
          <a:xfrm>
            <a:off x="1049676" y="4154607"/>
            <a:ext cx="2548848" cy="830987"/>
          </a:xfrm>
          <a:prstGeom prst="rect">
            <a:avLst/>
          </a:prstGeom>
          <a:noFill/>
        </p:spPr>
        <p:txBody>
          <a:bodyPr wrap="square" lIns="91430" tIns="45715" rIns="91430" bIns="45715" rtlCol="0">
            <a:spAutoFit/>
          </a:bodyPr>
          <a:lstStyle/>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Annual Trend: </a:t>
            </a:r>
          </a:p>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Phase: </a:t>
            </a:r>
          </a:p>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Year-over-Year: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Placeholder 21">
            <a:extLst>
              <a:ext uri="{FF2B5EF4-FFF2-40B4-BE49-F238E27FC236}">
                <a16:creationId xmlns:a16="http://schemas.microsoft.com/office/drawing/2014/main" id="{04FBA7FA-541C-4549-B1B8-EE780B6BF896}"/>
              </a:ext>
            </a:extLst>
          </p:cNvPr>
          <p:cNvSpPr>
            <a:spLocks noGrp="1"/>
          </p:cNvSpPr>
          <p:nvPr>
            <p:ph type="body" sz="quarter" idx="20" hasCustomPrompt="1"/>
          </p:nvPr>
        </p:nvSpPr>
        <p:spPr>
          <a:xfrm>
            <a:off x="2819400" y="4139497"/>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t>
            </a:r>
          </a:p>
        </p:txBody>
      </p:sp>
      <p:sp>
        <p:nvSpPr>
          <p:cNvPr id="18" name="Text Placeholder 21">
            <a:extLst>
              <a:ext uri="{FF2B5EF4-FFF2-40B4-BE49-F238E27FC236}">
                <a16:creationId xmlns:a16="http://schemas.microsoft.com/office/drawing/2014/main" id="{4F41E478-CC22-461D-96E9-FF0F550146AC}"/>
              </a:ext>
            </a:extLst>
          </p:cNvPr>
          <p:cNvSpPr>
            <a:spLocks noGrp="1"/>
          </p:cNvSpPr>
          <p:nvPr>
            <p:ph type="body" sz="quarter" idx="21" hasCustomPrompt="1"/>
          </p:nvPr>
        </p:nvSpPr>
        <p:spPr>
          <a:xfrm>
            <a:off x="2103372" y="4383211"/>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ABCD</a:t>
            </a:r>
          </a:p>
        </p:txBody>
      </p:sp>
      <p:sp>
        <p:nvSpPr>
          <p:cNvPr id="19" name="Text Placeholder 21">
            <a:extLst>
              <a:ext uri="{FF2B5EF4-FFF2-40B4-BE49-F238E27FC236}">
                <a16:creationId xmlns:a16="http://schemas.microsoft.com/office/drawing/2014/main" id="{7AE62DED-5237-4246-9F16-D8BBBD9C09E9}"/>
              </a:ext>
            </a:extLst>
          </p:cNvPr>
          <p:cNvSpPr>
            <a:spLocks noGrp="1"/>
          </p:cNvSpPr>
          <p:nvPr>
            <p:ph type="body" sz="quarter" idx="22" hasCustomPrompt="1"/>
          </p:nvPr>
        </p:nvSpPr>
        <p:spPr>
          <a:xfrm>
            <a:off x="2949129" y="4634482"/>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t>
            </a:r>
          </a:p>
        </p:txBody>
      </p:sp>
      <p:sp>
        <p:nvSpPr>
          <p:cNvPr id="20" name="Text Placeholder 21">
            <a:extLst>
              <a:ext uri="{FF2B5EF4-FFF2-40B4-BE49-F238E27FC236}">
                <a16:creationId xmlns:a16="http://schemas.microsoft.com/office/drawing/2014/main" id="{0434417D-0F2C-4CCB-935C-906BF744D720}"/>
              </a:ext>
            </a:extLst>
          </p:cNvPr>
          <p:cNvSpPr>
            <a:spLocks noGrp="1"/>
          </p:cNvSpPr>
          <p:nvPr>
            <p:ph type="body" sz="quarter" idx="23" hasCustomPrompt="1"/>
          </p:nvPr>
        </p:nvSpPr>
        <p:spPr>
          <a:xfrm>
            <a:off x="6819900" y="4017061"/>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21" name="Text Placeholder 21">
            <a:extLst>
              <a:ext uri="{FF2B5EF4-FFF2-40B4-BE49-F238E27FC236}">
                <a16:creationId xmlns:a16="http://schemas.microsoft.com/office/drawing/2014/main" id="{FB719BC9-1184-4D02-986C-0C1713B7C01C}"/>
              </a:ext>
            </a:extLst>
          </p:cNvPr>
          <p:cNvSpPr>
            <a:spLocks noGrp="1"/>
          </p:cNvSpPr>
          <p:nvPr>
            <p:ph type="body" sz="quarter" idx="24" hasCustomPrompt="1"/>
          </p:nvPr>
        </p:nvSpPr>
        <p:spPr>
          <a:xfrm>
            <a:off x="6819900" y="4362720"/>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22" name="Text Placeholder 21">
            <a:extLst>
              <a:ext uri="{FF2B5EF4-FFF2-40B4-BE49-F238E27FC236}">
                <a16:creationId xmlns:a16="http://schemas.microsoft.com/office/drawing/2014/main" id="{1856DDAA-47FE-4530-B63D-491905409872}"/>
              </a:ext>
            </a:extLst>
          </p:cNvPr>
          <p:cNvSpPr>
            <a:spLocks noGrp="1"/>
          </p:cNvSpPr>
          <p:nvPr>
            <p:ph type="body" sz="quarter" idx="25" hasCustomPrompt="1"/>
          </p:nvPr>
        </p:nvSpPr>
        <p:spPr>
          <a:xfrm>
            <a:off x="6819900" y="4707177"/>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grpSp>
        <p:nvGrpSpPr>
          <p:cNvPr id="23" name="Group 22">
            <a:extLst>
              <a:ext uri="{FF2B5EF4-FFF2-40B4-BE49-F238E27FC236}">
                <a16:creationId xmlns:a16="http://schemas.microsoft.com/office/drawing/2014/main" id="{2A595BDB-F663-4E9C-8614-871D813A2C8F}"/>
              </a:ext>
            </a:extLst>
          </p:cNvPr>
          <p:cNvGrpSpPr/>
          <p:nvPr/>
        </p:nvGrpSpPr>
        <p:grpSpPr>
          <a:xfrm>
            <a:off x="5667020" y="4187661"/>
            <a:ext cx="1152880" cy="707886"/>
            <a:chOff x="5395957" y="3946960"/>
            <a:chExt cx="1152880" cy="707886"/>
          </a:xfrm>
        </p:grpSpPr>
        <p:sp>
          <p:nvSpPr>
            <p:cNvPr id="24" name="TextBox 23">
              <a:extLst>
                <a:ext uri="{FF2B5EF4-FFF2-40B4-BE49-F238E27FC236}">
                  <a16:creationId xmlns:a16="http://schemas.microsoft.com/office/drawing/2014/main" id="{6E8AFBDD-6BB9-4101-BD1D-3E4B7A9C2F4C}"/>
                </a:ext>
              </a:extLst>
            </p:cNvPr>
            <p:cNvSpPr txBox="1"/>
            <p:nvPr/>
          </p:nvSpPr>
          <p:spPr>
            <a:xfrm>
              <a:off x="5395957" y="3946960"/>
              <a:ext cx="115288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ITR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Outlook</a:t>
              </a:r>
            </a:p>
          </p:txBody>
        </p:sp>
        <p:pic>
          <p:nvPicPr>
            <p:cNvPr id="25" name="Picture 6" descr="MC900438063[1]">
              <a:extLst>
                <a:ext uri="{FF2B5EF4-FFF2-40B4-BE49-F238E27FC236}">
                  <a16:creationId xmlns:a16="http://schemas.microsoft.com/office/drawing/2014/main" id="{E58BEF12-403E-4A34-8D49-87B75375D6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0187" y="3989948"/>
              <a:ext cx="311284" cy="3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grpSp>
      <p:pic>
        <p:nvPicPr>
          <p:cNvPr id="29" name="Picture 28" descr="Logo, company name&#10;&#10;Description automatically generated">
            <a:extLst>
              <a:ext uri="{FF2B5EF4-FFF2-40B4-BE49-F238E27FC236}">
                <a16:creationId xmlns:a16="http://schemas.microsoft.com/office/drawing/2014/main" id="{69C520C5-E7AB-4954-A7B7-FF7EB5C07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4" name="Title 1">
            <a:extLst>
              <a:ext uri="{FF2B5EF4-FFF2-40B4-BE49-F238E27FC236}">
                <a16:creationId xmlns:a16="http://schemas.microsoft.com/office/drawing/2014/main" id="{6E009F06-774C-4C28-9F17-B4EEC0441AB0}"/>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35" name="Content Placeholder 9">
            <a:extLst>
              <a:ext uri="{FF2B5EF4-FFF2-40B4-BE49-F238E27FC236}">
                <a16:creationId xmlns:a16="http://schemas.microsoft.com/office/drawing/2014/main" id="{02A5C06E-EC26-4ED2-B2A5-DE4915D41588}"/>
              </a:ext>
            </a:extLst>
          </p:cNvPr>
          <p:cNvSpPr>
            <a:spLocks noGrp="1"/>
          </p:cNvSpPr>
          <p:nvPr>
            <p:ph sz="quarter" idx="26"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36" name="Text Placeholder 2">
            <a:extLst>
              <a:ext uri="{FF2B5EF4-FFF2-40B4-BE49-F238E27FC236}">
                <a16:creationId xmlns:a16="http://schemas.microsoft.com/office/drawing/2014/main" id="{66C186D0-9162-41B9-A107-5F5A6219F9CD}"/>
              </a:ext>
            </a:extLst>
          </p:cNvPr>
          <p:cNvSpPr>
            <a:spLocks noGrp="1"/>
          </p:cNvSpPr>
          <p:nvPr>
            <p:ph type="body" sz="quarter" idx="27" hasCustomPrompt="1"/>
          </p:nvPr>
        </p:nvSpPr>
        <p:spPr>
          <a:xfrm>
            <a:off x="155448" y="1170432"/>
            <a:ext cx="4343400" cy="310896"/>
          </a:xfrm>
          <a:prstGeom prst="rect">
            <a:avLst/>
          </a:prstGeom>
        </p:spPr>
        <p:txBody>
          <a:bodyPr anchor="t"/>
          <a:lstStyle>
            <a:lvl1pPr marL="0" indent="0" algn="ctr">
              <a:spcBef>
                <a:spcPts val="0"/>
              </a:spcBef>
              <a:buNone/>
              <a:defRPr lang="en-US" sz="1400" b="1" kern="1200" dirty="0">
                <a:solidFill>
                  <a:srgbClr val="183961"/>
                </a:solidFill>
                <a:latin typeface="+mj-lt"/>
                <a:ea typeface="Roboto" panose="02000000000000000000" pitchFamily="2" charset="0"/>
                <a:cs typeface="+mn-cs"/>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37" name="Text Placeholder 4">
            <a:extLst>
              <a:ext uri="{FF2B5EF4-FFF2-40B4-BE49-F238E27FC236}">
                <a16:creationId xmlns:a16="http://schemas.microsoft.com/office/drawing/2014/main" id="{3754232A-4E87-41EB-A0A2-8EB5912BA01F}"/>
              </a:ext>
            </a:extLst>
          </p:cNvPr>
          <p:cNvSpPr>
            <a:spLocks noGrp="1"/>
          </p:cNvSpPr>
          <p:nvPr>
            <p:ph type="body" sz="quarter" idx="28"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7725792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MT Double">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05E007C1-E389-48AB-AA3C-64BF8E12F806}"/>
              </a:ext>
            </a:extLst>
          </p:cNvPr>
          <p:cNvSpPr>
            <a:spLocks noGrp="1"/>
          </p:cNvSpPr>
          <p:nvPr>
            <p:ph type="chart" sz="quarter" idx="13"/>
          </p:nvPr>
        </p:nvSpPr>
        <p:spPr>
          <a:xfrm>
            <a:off x="152400" y="1537283"/>
            <a:ext cx="4343400" cy="2454852"/>
          </a:xfrm>
          <a:prstGeom prst="rect">
            <a:avLst/>
          </a:prstGeom>
        </p:spPr>
        <p:txBody>
          <a:bodyPr lIns="91430" tIns="45715" rIns="91430" bIns="45715"/>
          <a:lstStyle/>
          <a:p>
            <a:r>
              <a:rPr lang="en-US"/>
              <a:t>Click icon to add chart</a:t>
            </a:r>
            <a:endParaRPr lang="en-US" dirty="0"/>
          </a:p>
        </p:txBody>
      </p:sp>
      <p:sp>
        <p:nvSpPr>
          <p:cNvPr id="10" name="Chart Placeholder 2">
            <a:extLst>
              <a:ext uri="{FF2B5EF4-FFF2-40B4-BE49-F238E27FC236}">
                <a16:creationId xmlns:a16="http://schemas.microsoft.com/office/drawing/2014/main" id="{CEBBA393-B46E-4C67-A792-F4DF5825F410}"/>
              </a:ext>
            </a:extLst>
          </p:cNvPr>
          <p:cNvSpPr>
            <a:spLocks noGrp="1"/>
          </p:cNvSpPr>
          <p:nvPr>
            <p:ph type="chart" sz="quarter" idx="14"/>
          </p:nvPr>
        </p:nvSpPr>
        <p:spPr>
          <a:xfrm>
            <a:off x="4648200" y="1537283"/>
            <a:ext cx="4343400" cy="2454852"/>
          </a:xfrm>
          <a:prstGeom prst="rect">
            <a:avLst/>
          </a:prstGeom>
        </p:spPr>
        <p:txBody>
          <a:bodyPr lIns="91430" tIns="45715" rIns="91430" bIns="45715"/>
          <a:lstStyle/>
          <a:p>
            <a:r>
              <a:rPr lang="en-US"/>
              <a:t>Click icon to add chart</a:t>
            </a:r>
          </a:p>
        </p:txBody>
      </p:sp>
      <p:sp>
        <p:nvSpPr>
          <p:cNvPr id="14" name="TextBox 13">
            <a:extLst>
              <a:ext uri="{FF2B5EF4-FFF2-40B4-BE49-F238E27FC236}">
                <a16:creationId xmlns:a16="http://schemas.microsoft.com/office/drawing/2014/main" id="{ACA82535-2A6F-4A97-A35F-B6573675E0FC}"/>
              </a:ext>
            </a:extLst>
          </p:cNvPr>
          <p:cNvSpPr txBox="1"/>
          <p:nvPr/>
        </p:nvSpPr>
        <p:spPr>
          <a:xfrm>
            <a:off x="1049676" y="4154607"/>
            <a:ext cx="2548848" cy="830987"/>
          </a:xfrm>
          <a:prstGeom prst="rect">
            <a:avLst/>
          </a:prstGeom>
          <a:noFill/>
        </p:spPr>
        <p:txBody>
          <a:bodyPr wrap="square" lIns="91430" tIns="45715" rIns="91430" bIns="45715" rtlCol="0">
            <a:spAutoFit/>
          </a:bodyPr>
          <a:lstStyle/>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Annual Trend: </a:t>
            </a:r>
          </a:p>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Phase: </a:t>
            </a:r>
          </a:p>
          <a:p>
            <a:pPr marL="285708" marR="0" lvl="0" indent="-285708" algn="l" defTabSz="914265"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Year-over-Year: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Placeholder 21">
            <a:extLst>
              <a:ext uri="{FF2B5EF4-FFF2-40B4-BE49-F238E27FC236}">
                <a16:creationId xmlns:a16="http://schemas.microsoft.com/office/drawing/2014/main" id="{04FBA7FA-541C-4549-B1B8-EE780B6BF896}"/>
              </a:ext>
            </a:extLst>
          </p:cNvPr>
          <p:cNvSpPr>
            <a:spLocks noGrp="1"/>
          </p:cNvSpPr>
          <p:nvPr>
            <p:ph type="body" sz="quarter" idx="20" hasCustomPrompt="1"/>
          </p:nvPr>
        </p:nvSpPr>
        <p:spPr>
          <a:xfrm>
            <a:off x="2819400" y="4139497"/>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t>
            </a:r>
          </a:p>
        </p:txBody>
      </p:sp>
      <p:sp>
        <p:nvSpPr>
          <p:cNvPr id="18" name="Text Placeholder 21">
            <a:extLst>
              <a:ext uri="{FF2B5EF4-FFF2-40B4-BE49-F238E27FC236}">
                <a16:creationId xmlns:a16="http://schemas.microsoft.com/office/drawing/2014/main" id="{4F41E478-CC22-461D-96E9-FF0F550146AC}"/>
              </a:ext>
            </a:extLst>
          </p:cNvPr>
          <p:cNvSpPr>
            <a:spLocks noGrp="1"/>
          </p:cNvSpPr>
          <p:nvPr>
            <p:ph type="body" sz="quarter" idx="21" hasCustomPrompt="1"/>
          </p:nvPr>
        </p:nvSpPr>
        <p:spPr>
          <a:xfrm>
            <a:off x="2103372" y="4383211"/>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ABCD</a:t>
            </a:r>
          </a:p>
        </p:txBody>
      </p:sp>
      <p:sp>
        <p:nvSpPr>
          <p:cNvPr id="19" name="Text Placeholder 21">
            <a:extLst>
              <a:ext uri="{FF2B5EF4-FFF2-40B4-BE49-F238E27FC236}">
                <a16:creationId xmlns:a16="http://schemas.microsoft.com/office/drawing/2014/main" id="{7AE62DED-5237-4246-9F16-D8BBBD9C09E9}"/>
              </a:ext>
            </a:extLst>
          </p:cNvPr>
          <p:cNvSpPr>
            <a:spLocks noGrp="1"/>
          </p:cNvSpPr>
          <p:nvPr>
            <p:ph type="body" sz="quarter" idx="22" hasCustomPrompt="1"/>
          </p:nvPr>
        </p:nvSpPr>
        <p:spPr>
          <a:xfrm>
            <a:off x="2949129" y="4634482"/>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a:t>
            </a:r>
          </a:p>
        </p:txBody>
      </p:sp>
      <p:grpSp>
        <p:nvGrpSpPr>
          <p:cNvPr id="23" name="Group 22">
            <a:extLst>
              <a:ext uri="{FF2B5EF4-FFF2-40B4-BE49-F238E27FC236}">
                <a16:creationId xmlns:a16="http://schemas.microsoft.com/office/drawing/2014/main" id="{2A595BDB-F663-4E9C-8614-871D813A2C8F}"/>
              </a:ext>
            </a:extLst>
          </p:cNvPr>
          <p:cNvGrpSpPr/>
          <p:nvPr/>
        </p:nvGrpSpPr>
        <p:grpSpPr>
          <a:xfrm>
            <a:off x="5667020" y="4187661"/>
            <a:ext cx="1152880" cy="707886"/>
            <a:chOff x="5395957" y="3946960"/>
            <a:chExt cx="1152880" cy="707886"/>
          </a:xfrm>
        </p:grpSpPr>
        <p:sp>
          <p:nvSpPr>
            <p:cNvPr id="24" name="TextBox 23">
              <a:extLst>
                <a:ext uri="{FF2B5EF4-FFF2-40B4-BE49-F238E27FC236}">
                  <a16:creationId xmlns:a16="http://schemas.microsoft.com/office/drawing/2014/main" id="{6E8AFBDD-6BB9-4101-BD1D-3E4B7A9C2F4C}"/>
                </a:ext>
              </a:extLst>
            </p:cNvPr>
            <p:cNvSpPr txBox="1"/>
            <p:nvPr/>
          </p:nvSpPr>
          <p:spPr>
            <a:xfrm>
              <a:off x="5395957" y="3946960"/>
              <a:ext cx="115288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ITR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Outlook</a:t>
              </a:r>
            </a:p>
          </p:txBody>
        </p:sp>
        <p:pic>
          <p:nvPicPr>
            <p:cNvPr id="25" name="Picture 6" descr="MC900438063[1]">
              <a:extLst>
                <a:ext uri="{FF2B5EF4-FFF2-40B4-BE49-F238E27FC236}">
                  <a16:creationId xmlns:a16="http://schemas.microsoft.com/office/drawing/2014/main" id="{E58BEF12-403E-4A34-8D49-87B75375D6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0187" y="3989948"/>
              <a:ext cx="311284" cy="3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grpSp>
      <p:pic>
        <p:nvPicPr>
          <p:cNvPr id="29" name="Picture 28" descr="Logo, company name&#10;&#10;Description automatically generated">
            <a:extLst>
              <a:ext uri="{FF2B5EF4-FFF2-40B4-BE49-F238E27FC236}">
                <a16:creationId xmlns:a16="http://schemas.microsoft.com/office/drawing/2014/main" id="{69C520C5-E7AB-4954-A7B7-FF7EB5C07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27" name="Text Placeholder 21">
            <a:extLst>
              <a:ext uri="{FF2B5EF4-FFF2-40B4-BE49-F238E27FC236}">
                <a16:creationId xmlns:a16="http://schemas.microsoft.com/office/drawing/2014/main" id="{80065FF8-2D1C-4746-8635-BC2C8762E287}"/>
              </a:ext>
            </a:extLst>
          </p:cNvPr>
          <p:cNvSpPr>
            <a:spLocks noGrp="1"/>
          </p:cNvSpPr>
          <p:nvPr>
            <p:ph type="body" sz="quarter" idx="23" hasCustomPrompt="1"/>
          </p:nvPr>
        </p:nvSpPr>
        <p:spPr>
          <a:xfrm>
            <a:off x="6819900" y="4017061"/>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31" name="Text Placeholder 21">
            <a:extLst>
              <a:ext uri="{FF2B5EF4-FFF2-40B4-BE49-F238E27FC236}">
                <a16:creationId xmlns:a16="http://schemas.microsoft.com/office/drawing/2014/main" id="{05A3BBCB-DD9C-41F8-A982-96F017B91986}"/>
              </a:ext>
            </a:extLst>
          </p:cNvPr>
          <p:cNvSpPr>
            <a:spLocks noGrp="1"/>
          </p:cNvSpPr>
          <p:nvPr>
            <p:ph type="body" sz="quarter" idx="24" hasCustomPrompt="1"/>
          </p:nvPr>
        </p:nvSpPr>
        <p:spPr>
          <a:xfrm>
            <a:off x="6819900" y="4362720"/>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32" name="Text Placeholder 21">
            <a:extLst>
              <a:ext uri="{FF2B5EF4-FFF2-40B4-BE49-F238E27FC236}">
                <a16:creationId xmlns:a16="http://schemas.microsoft.com/office/drawing/2014/main" id="{A16FCB25-5EB9-4BA6-90CA-027A57C6350B}"/>
              </a:ext>
            </a:extLst>
          </p:cNvPr>
          <p:cNvSpPr>
            <a:spLocks noGrp="1"/>
          </p:cNvSpPr>
          <p:nvPr>
            <p:ph type="body" sz="quarter" idx="25" hasCustomPrompt="1"/>
          </p:nvPr>
        </p:nvSpPr>
        <p:spPr>
          <a:xfrm>
            <a:off x="6819900" y="4707177"/>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30" indent="0">
              <a:buNone/>
              <a:defRPr sz="1600" b="1">
                <a:solidFill>
                  <a:srgbClr val="000000"/>
                </a:solidFill>
                <a:latin typeface="Arial" pitchFamily="34" charset="0"/>
                <a:cs typeface="Arial" pitchFamily="34" charset="0"/>
              </a:defRPr>
            </a:lvl2pPr>
            <a:lvl3pPr marL="914265" indent="0">
              <a:buNone/>
              <a:defRPr sz="1600" b="1">
                <a:solidFill>
                  <a:srgbClr val="000000"/>
                </a:solidFill>
                <a:latin typeface="Arial" pitchFamily="34" charset="0"/>
                <a:cs typeface="Arial" pitchFamily="34" charset="0"/>
              </a:defRPr>
            </a:lvl3pPr>
            <a:lvl4pPr marL="1371396" indent="0">
              <a:buNone/>
              <a:defRPr sz="1600" b="1">
                <a:solidFill>
                  <a:srgbClr val="000000"/>
                </a:solidFill>
                <a:latin typeface="Arial" pitchFamily="34" charset="0"/>
                <a:cs typeface="Arial" pitchFamily="34" charset="0"/>
              </a:defRPr>
            </a:lvl4pPr>
            <a:lvl5pPr marL="1828529" indent="0">
              <a:buNone/>
              <a:defRPr sz="1600" b="1">
                <a:solidFill>
                  <a:srgbClr val="000000"/>
                </a:solidFill>
                <a:latin typeface="Arial" pitchFamily="34" charset="0"/>
                <a:cs typeface="Arial" pitchFamily="34" charset="0"/>
              </a:defRPr>
            </a:lvl5pPr>
          </a:lstStyle>
          <a:p>
            <a:pPr lvl="0"/>
            <a:r>
              <a:rPr lang="en-US" dirty="0"/>
              <a:t>Year: #.#%</a:t>
            </a:r>
          </a:p>
        </p:txBody>
      </p:sp>
      <p:sp>
        <p:nvSpPr>
          <p:cNvPr id="22" name="TextBox 21">
            <a:extLst>
              <a:ext uri="{FF2B5EF4-FFF2-40B4-BE49-F238E27FC236}">
                <a16:creationId xmlns:a16="http://schemas.microsoft.com/office/drawing/2014/main" id="{AACF9CA8-29D6-40DE-8F45-9BD4DD05FD4B}"/>
              </a:ext>
            </a:extLst>
          </p:cNvPr>
          <p:cNvSpPr txBox="1"/>
          <p:nvPr userDrawn="1"/>
        </p:nvSpPr>
        <p:spPr>
          <a:xfrm>
            <a:off x="1397515" y="1005978"/>
            <a:ext cx="1853180" cy="276989"/>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12-Month Moving Total</a:t>
            </a:r>
          </a:p>
        </p:txBody>
      </p:sp>
      <p:sp>
        <p:nvSpPr>
          <p:cNvPr id="33" name="TextBox 32">
            <a:extLst>
              <a:ext uri="{FF2B5EF4-FFF2-40B4-BE49-F238E27FC236}">
                <a16:creationId xmlns:a16="http://schemas.microsoft.com/office/drawing/2014/main" id="{4BDADA0A-001D-4716-800F-97E55290BDE8}"/>
              </a:ext>
            </a:extLst>
          </p:cNvPr>
          <p:cNvSpPr txBox="1"/>
          <p:nvPr userDrawn="1"/>
        </p:nvSpPr>
        <p:spPr>
          <a:xfrm>
            <a:off x="5942107" y="1011533"/>
            <a:ext cx="1755589" cy="276989"/>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12/12 Rate-of-Change</a:t>
            </a:r>
          </a:p>
        </p:txBody>
      </p:sp>
      <p:sp>
        <p:nvSpPr>
          <p:cNvPr id="34" name="TextBox 33">
            <a:extLst>
              <a:ext uri="{FF2B5EF4-FFF2-40B4-BE49-F238E27FC236}">
                <a16:creationId xmlns:a16="http://schemas.microsoft.com/office/drawing/2014/main" id="{5DD7AA4A-014B-4ED6-B592-1BB3B45126CD}"/>
              </a:ext>
            </a:extLst>
          </p:cNvPr>
          <p:cNvSpPr txBox="1"/>
          <p:nvPr userDrawn="1"/>
        </p:nvSpPr>
        <p:spPr>
          <a:xfrm>
            <a:off x="5542413" y="1182578"/>
            <a:ext cx="2554975" cy="307766"/>
          </a:xfrm>
          <a:prstGeom prst="rect">
            <a:avLst/>
          </a:prstGeom>
          <a:noFill/>
        </p:spPr>
        <p:txBody>
          <a:bodyPr wrap="none" lIns="91430" tIns="45715" rIns="91430" bIns="45715" rtlCol="0">
            <a:spAutoFit/>
          </a:bodyPr>
          <a:lstStyle/>
          <a:p>
            <a:pPr marL="342848" marR="0" lvl="0" indent="-342848" algn="ctr" defTabSz="9142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noProof="0" dirty="0">
                <a:solidFill>
                  <a:srgbClr val="183961"/>
                </a:solidFill>
                <a:latin typeface="+mj-lt"/>
                <a:ea typeface="Roboto" panose="02000000000000000000" pitchFamily="2" charset="0"/>
                <a:cs typeface="+mn-cs"/>
              </a:rPr>
              <a:t>Year-over-Year Growth Rate</a:t>
            </a:r>
          </a:p>
        </p:txBody>
      </p:sp>
      <p:sp>
        <p:nvSpPr>
          <p:cNvPr id="35" name="Title 1">
            <a:extLst>
              <a:ext uri="{FF2B5EF4-FFF2-40B4-BE49-F238E27FC236}">
                <a16:creationId xmlns:a16="http://schemas.microsoft.com/office/drawing/2014/main" id="{63B25696-D700-4622-82EC-14F763CFB386}"/>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36" name="Content Placeholder 9">
            <a:extLst>
              <a:ext uri="{FF2B5EF4-FFF2-40B4-BE49-F238E27FC236}">
                <a16:creationId xmlns:a16="http://schemas.microsoft.com/office/drawing/2014/main" id="{163B52E3-7363-49C6-87FB-94E652933FDC}"/>
              </a:ext>
            </a:extLst>
          </p:cNvPr>
          <p:cNvSpPr>
            <a:spLocks noGrp="1"/>
          </p:cNvSpPr>
          <p:nvPr>
            <p:ph sz="quarter" idx="26"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37" name="Text Placeholder 2">
            <a:extLst>
              <a:ext uri="{FF2B5EF4-FFF2-40B4-BE49-F238E27FC236}">
                <a16:creationId xmlns:a16="http://schemas.microsoft.com/office/drawing/2014/main" id="{98834F5C-1A36-439A-B833-86EAAB5B673B}"/>
              </a:ext>
            </a:extLst>
          </p:cNvPr>
          <p:cNvSpPr>
            <a:spLocks noGrp="1"/>
          </p:cNvSpPr>
          <p:nvPr>
            <p:ph type="body" sz="quarter" idx="27" hasCustomPrompt="1"/>
          </p:nvPr>
        </p:nvSpPr>
        <p:spPr>
          <a:xfrm>
            <a:off x="155448" y="1170432"/>
            <a:ext cx="4343400" cy="310896"/>
          </a:xfrm>
          <a:prstGeom prst="rect">
            <a:avLst/>
          </a:prstGeom>
        </p:spPr>
        <p:txBody>
          <a:bodyPr anchor="t"/>
          <a:lstStyle>
            <a:lvl1pPr marL="0" indent="0" algn="ctr">
              <a:spcBef>
                <a:spcPts val="0"/>
              </a:spcBef>
              <a:buNone/>
              <a:defRPr lang="en-US" sz="1400" b="1" kern="1200" dirty="0">
                <a:solidFill>
                  <a:srgbClr val="183961"/>
                </a:solidFill>
                <a:latin typeface="+mj-lt"/>
                <a:ea typeface="Roboto" panose="02000000000000000000" pitchFamily="2" charset="0"/>
                <a:cs typeface="+mn-cs"/>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38" name="Text Placeholder 4">
            <a:extLst>
              <a:ext uri="{FF2B5EF4-FFF2-40B4-BE49-F238E27FC236}">
                <a16:creationId xmlns:a16="http://schemas.microsoft.com/office/drawing/2014/main" id="{D713307D-E8A5-464E-8252-C6FC17825F45}"/>
              </a:ext>
            </a:extLst>
          </p:cNvPr>
          <p:cNvSpPr>
            <a:spLocks noGrp="1"/>
          </p:cNvSpPr>
          <p:nvPr>
            <p:ph type="body" sz="quarter" idx="28"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109630909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Double Title">
    <p:spTree>
      <p:nvGrpSpPr>
        <p:cNvPr id="1" name=""/>
        <p:cNvGrpSpPr/>
        <p:nvPr/>
      </p:nvGrpSpPr>
      <p:grpSpPr>
        <a:xfrm>
          <a:off x="0" y="0"/>
          <a:ext cx="0" cy="0"/>
          <a:chOff x="0" y="0"/>
          <a:chExt cx="0" cy="0"/>
        </a:xfrm>
      </p:grpSpPr>
      <p:sp>
        <p:nvSpPr>
          <p:cNvPr id="7" name="Chart Placeholder 4"/>
          <p:cNvSpPr>
            <a:spLocks noGrp="1"/>
          </p:cNvSpPr>
          <p:nvPr>
            <p:ph type="chart" sz="quarter" idx="16"/>
          </p:nvPr>
        </p:nvSpPr>
        <p:spPr>
          <a:xfrm>
            <a:off x="151076"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4" name="Title 1"/>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53417298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4" name="Chart Placeholder 4">
            <a:extLst>
              <a:ext uri="{FF2B5EF4-FFF2-40B4-BE49-F238E27FC236}">
                <a16:creationId xmlns:a16="http://schemas.microsoft.com/office/drawing/2014/main" id="{48F7D20D-8002-49F8-A00D-0B96A0FEDCB8}"/>
              </a:ext>
            </a:extLst>
          </p:cNvPr>
          <p:cNvSpPr>
            <a:spLocks noGrp="1"/>
          </p:cNvSpPr>
          <p:nvPr>
            <p:ph type="chart" sz="quarter" idx="16"/>
          </p:nvPr>
        </p:nvSpPr>
        <p:spPr>
          <a:xfrm>
            <a:off x="151075"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8" name="Title 1">
            <a:extLst>
              <a:ext uri="{FF2B5EF4-FFF2-40B4-BE49-F238E27FC236}">
                <a16:creationId xmlns:a16="http://schemas.microsoft.com/office/drawing/2014/main" id="{5AABEC21-2672-4EF8-8417-B7698338E30B}"/>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9" name="Content Placeholder 9">
            <a:extLst>
              <a:ext uri="{FF2B5EF4-FFF2-40B4-BE49-F238E27FC236}">
                <a16:creationId xmlns:a16="http://schemas.microsoft.com/office/drawing/2014/main" id="{E2B850F0-C220-4E9E-8359-EC7C32C20ECC}"/>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20" name="Text Placeholder 2">
            <a:extLst>
              <a:ext uri="{FF2B5EF4-FFF2-40B4-BE49-F238E27FC236}">
                <a16:creationId xmlns:a16="http://schemas.microsoft.com/office/drawing/2014/main" id="{B6582958-F5CF-4F89-ACCD-B1DFE7BBD1A9}"/>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234898956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Double LONG Title">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1"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7" name="Chart Placeholder 4"/>
          <p:cNvSpPr>
            <a:spLocks noGrp="1"/>
          </p:cNvSpPr>
          <p:nvPr>
            <p:ph type="chart" sz="quarter" idx="16"/>
          </p:nvPr>
        </p:nvSpPr>
        <p:spPr>
          <a:xfrm>
            <a:off x="151076" y="1321976"/>
            <a:ext cx="8841850" cy="375534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4" name="Title 1"/>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1057043"/>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61249933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LONG MSG or SRC Dou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1" y="896112"/>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1" name="Chart Placeholder 4">
            <a:extLst>
              <a:ext uri="{FF2B5EF4-FFF2-40B4-BE49-F238E27FC236}">
                <a16:creationId xmlns:a16="http://schemas.microsoft.com/office/drawing/2014/main" id="{F06EADCD-352A-4B49-A4E0-EAF184473B59}"/>
              </a:ext>
            </a:extLst>
          </p:cNvPr>
          <p:cNvSpPr>
            <a:spLocks noGrp="1"/>
          </p:cNvSpPr>
          <p:nvPr>
            <p:ph type="chart" sz="quarter" idx="16"/>
          </p:nvPr>
        </p:nvSpPr>
        <p:spPr>
          <a:xfrm>
            <a:off x="151076" y="1404875"/>
            <a:ext cx="8841850" cy="3672442"/>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144775"/>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410600952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1" y="85770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1" name="Chart Placeholder 4">
            <a:extLst>
              <a:ext uri="{FF2B5EF4-FFF2-40B4-BE49-F238E27FC236}">
                <a16:creationId xmlns:a16="http://schemas.microsoft.com/office/drawing/2014/main" id="{F06EADCD-352A-4B49-A4E0-EAF184473B59}"/>
              </a:ext>
            </a:extLst>
          </p:cNvPr>
          <p:cNvSpPr>
            <a:spLocks noGrp="1"/>
          </p:cNvSpPr>
          <p:nvPr>
            <p:ph type="chart" sz="quarter" idx="16"/>
          </p:nvPr>
        </p:nvSpPr>
        <p:spPr>
          <a:xfrm>
            <a:off x="151076" y="1559341"/>
            <a:ext cx="8841850" cy="3517975"/>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305758"/>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328093718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4" name="Chart Placeholder 4">
            <a:extLst>
              <a:ext uri="{FF2B5EF4-FFF2-40B4-BE49-F238E27FC236}">
                <a16:creationId xmlns:a16="http://schemas.microsoft.com/office/drawing/2014/main" id="{48F7D20D-8002-49F8-A00D-0B96A0FEDCB8}"/>
              </a:ext>
            </a:extLst>
          </p:cNvPr>
          <p:cNvSpPr>
            <a:spLocks noGrp="1"/>
          </p:cNvSpPr>
          <p:nvPr>
            <p:ph type="chart" sz="quarter" idx="16"/>
          </p:nvPr>
        </p:nvSpPr>
        <p:spPr>
          <a:xfrm>
            <a:off x="151076"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8" name="Title 1">
            <a:extLst>
              <a:ext uri="{FF2B5EF4-FFF2-40B4-BE49-F238E27FC236}">
                <a16:creationId xmlns:a16="http://schemas.microsoft.com/office/drawing/2014/main" id="{5AABEC21-2672-4EF8-8417-B7698338E30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9" name="Content Placeholder 9">
            <a:extLst>
              <a:ext uri="{FF2B5EF4-FFF2-40B4-BE49-F238E27FC236}">
                <a16:creationId xmlns:a16="http://schemas.microsoft.com/office/drawing/2014/main" id="{E2B850F0-C220-4E9E-8359-EC7C32C20ECC}"/>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20" name="Text Placeholder 2">
            <a:extLst>
              <a:ext uri="{FF2B5EF4-FFF2-40B4-BE49-F238E27FC236}">
                <a16:creationId xmlns:a16="http://schemas.microsoft.com/office/drawing/2014/main" id="{B6582958-F5CF-4F89-ACCD-B1DFE7BBD1A9}"/>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214296078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 LONG Ms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Chart Placeholder 4">
            <a:extLst>
              <a:ext uri="{FF2B5EF4-FFF2-40B4-BE49-F238E27FC236}">
                <a16:creationId xmlns:a16="http://schemas.microsoft.com/office/drawing/2014/main" id="{38AB7D53-CA89-4372-BDC3-35BDB000F707}"/>
              </a:ext>
            </a:extLst>
          </p:cNvPr>
          <p:cNvSpPr>
            <a:spLocks noGrp="1"/>
          </p:cNvSpPr>
          <p:nvPr>
            <p:ph type="chart" sz="quarter" idx="16"/>
          </p:nvPr>
        </p:nvSpPr>
        <p:spPr>
          <a:xfrm>
            <a:off x="151076"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Tree>
    <p:extLst>
      <p:ext uri="{BB962C8B-B14F-4D97-AF65-F5344CB8AC3E}">
        <p14:creationId xmlns:p14="http://schemas.microsoft.com/office/powerpoint/2010/main" val="255045580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ndard Doub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54261168-6CF8-4F45-9FF7-83D88CC22BC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87A2E5EF-FA28-4330-82F6-ADD4776C8F5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8" name="Text Placeholder 2">
            <a:extLst>
              <a:ext uri="{FF2B5EF4-FFF2-40B4-BE49-F238E27FC236}">
                <a16:creationId xmlns:a16="http://schemas.microsoft.com/office/drawing/2014/main" id="{BFFFCF74-08B1-46B2-93CA-8F763115107E}"/>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9" name="Text Placeholder 4">
            <a:extLst>
              <a:ext uri="{FF2B5EF4-FFF2-40B4-BE49-F238E27FC236}">
                <a16:creationId xmlns:a16="http://schemas.microsoft.com/office/drawing/2014/main" id="{EF0486D3-1316-4701-9102-201FF3584C27}"/>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415984162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ndard LONG Dbl Title">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1"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4" name="Title 1"/>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1057043"/>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226231930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nd LONG MSG or SRC Dou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1" y="896112"/>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144775"/>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60234125"/>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ndard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1" y="85770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305758"/>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2574824034"/>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ndard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8" name="Text Placeholder 2">
            <a:extLst>
              <a:ext uri="{FF2B5EF4-FFF2-40B4-BE49-F238E27FC236}">
                <a16:creationId xmlns:a16="http://schemas.microsoft.com/office/drawing/2014/main" id="{9609A167-718D-4DFE-A297-F680293411C2}"/>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48936190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ONG Ms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Chart Placeholder 4">
            <a:extLst>
              <a:ext uri="{FF2B5EF4-FFF2-40B4-BE49-F238E27FC236}">
                <a16:creationId xmlns:a16="http://schemas.microsoft.com/office/drawing/2014/main" id="{38AB7D53-CA89-4372-BDC3-35BDB000F707}"/>
              </a:ext>
            </a:extLst>
          </p:cNvPr>
          <p:cNvSpPr>
            <a:spLocks noGrp="1"/>
          </p:cNvSpPr>
          <p:nvPr>
            <p:ph type="chart" sz="quarter" idx="16"/>
          </p:nvPr>
        </p:nvSpPr>
        <p:spPr>
          <a:xfrm>
            <a:off x="151075"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Tree>
    <p:extLst>
      <p:ext uri="{BB962C8B-B14F-4D97-AF65-F5344CB8AC3E}">
        <p14:creationId xmlns:p14="http://schemas.microsoft.com/office/powerpoint/2010/main" val="18248121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ndard LONG Ms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Tree>
    <p:extLst>
      <p:ext uri="{BB962C8B-B14F-4D97-AF65-F5344CB8AC3E}">
        <p14:creationId xmlns:p14="http://schemas.microsoft.com/office/powerpoint/2010/main" val="292091883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urce Only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Tree>
    <p:extLst>
      <p:ext uri="{BB962C8B-B14F-4D97-AF65-F5344CB8AC3E}">
        <p14:creationId xmlns:p14="http://schemas.microsoft.com/office/powerpoint/2010/main" val="3158964341"/>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urce Only Doub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6" name="Text Placeholder 4">
            <a:extLst>
              <a:ext uri="{FF2B5EF4-FFF2-40B4-BE49-F238E27FC236}">
                <a16:creationId xmlns:a16="http://schemas.microsoft.com/office/drawing/2014/main" id="{A67E0E88-D0B5-4D9F-A76E-5B73F557ED79}"/>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204094027"/>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ONG Source LONG Singl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Tree>
    <p:extLst>
      <p:ext uri="{BB962C8B-B14F-4D97-AF65-F5344CB8AC3E}">
        <p14:creationId xmlns:p14="http://schemas.microsoft.com/office/powerpoint/2010/main" val="57638766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urce Only LONG LO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1" y="73152"/>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6" name="Text Placeholder 4">
            <a:extLst>
              <a:ext uri="{FF2B5EF4-FFF2-40B4-BE49-F238E27FC236}">
                <a16:creationId xmlns:a16="http://schemas.microsoft.com/office/drawing/2014/main" id="{829B998A-09FC-4595-80B8-440147C7B03D}"/>
              </a:ext>
            </a:extLst>
          </p:cNvPr>
          <p:cNvSpPr>
            <a:spLocks noGrp="1"/>
          </p:cNvSpPr>
          <p:nvPr>
            <p:ph type="body" sz="quarter" idx="21" hasCustomPrompt="1"/>
          </p:nvPr>
        </p:nvSpPr>
        <p:spPr>
          <a:xfrm>
            <a:off x="93601" y="879651"/>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Tree>
    <p:extLst>
      <p:ext uri="{BB962C8B-B14F-4D97-AF65-F5344CB8AC3E}">
        <p14:creationId xmlns:p14="http://schemas.microsoft.com/office/powerpoint/2010/main" val="1940161069"/>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urce Only LONG Doub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6" name="Title 1">
            <a:extLst>
              <a:ext uri="{FF2B5EF4-FFF2-40B4-BE49-F238E27FC236}">
                <a16:creationId xmlns:a16="http://schemas.microsoft.com/office/drawing/2014/main" id="{EACA7460-1C8D-40B7-8E0A-38CED1E30E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078D971A-B76E-4B16-969B-9FA283752E47}"/>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5" name="Text Placeholder 4">
            <a:extLst>
              <a:ext uri="{FF2B5EF4-FFF2-40B4-BE49-F238E27FC236}">
                <a16:creationId xmlns:a16="http://schemas.microsoft.com/office/drawing/2014/main" id="{202EB0DB-E4B6-4F4F-B935-49F57FAAA9F8}"/>
              </a:ext>
            </a:extLst>
          </p:cNvPr>
          <p:cNvSpPr>
            <a:spLocks noGrp="1"/>
          </p:cNvSpPr>
          <p:nvPr>
            <p:ph type="body" sz="quarter" idx="21" hasCustomPrompt="1"/>
          </p:nvPr>
        </p:nvSpPr>
        <p:spPr>
          <a:xfrm>
            <a:off x="93601"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Tree>
    <p:extLst>
      <p:ext uri="{BB962C8B-B14F-4D97-AF65-F5344CB8AC3E}">
        <p14:creationId xmlns:p14="http://schemas.microsoft.com/office/powerpoint/2010/main" val="1136240069"/>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NO NOTES Double">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3F36225D-2131-4567-92A8-71466BBBAD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
        <p:nvSpPr>
          <p:cNvPr id="6" name="Title 1">
            <a:extLst>
              <a:ext uri="{FF2B5EF4-FFF2-40B4-BE49-F238E27FC236}">
                <a16:creationId xmlns:a16="http://schemas.microsoft.com/office/drawing/2014/main" id="{CECA4FFD-A9EF-4363-973D-67F13424B838}"/>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7" name="Text Placeholder 4">
            <a:extLst>
              <a:ext uri="{FF2B5EF4-FFF2-40B4-BE49-F238E27FC236}">
                <a16:creationId xmlns:a16="http://schemas.microsoft.com/office/drawing/2014/main" id="{32A414C7-9A4E-45B9-A735-8B6F798DB670}"/>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1022195491"/>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NO NOTES Sing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DF3F3D-A495-45DA-8B24-385F9383A1C0}"/>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10" name="Picture 9" descr="Icon&#10;&#10;Description automatically generated">
            <a:extLst>
              <a:ext uri="{FF2B5EF4-FFF2-40B4-BE49-F238E27FC236}">
                <a16:creationId xmlns:a16="http://schemas.microsoft.com/office/drawing/2014/main" id="{731FA600-8FD7-424D-8E34-1C3144130D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484136985"/>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 Small Dbl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grpSp>
        <p:nvGrpSpPr>
          <p:cNvPr id="15" name="Group 14">
            <a:extLst>
              <a:ext uri="{FF2B5EF4-FFF2-40B4-BE49-F238E27FC236}">
                <a16:creationId xmlns:a16="http://schemas.microsoft.com/office/drawing/2014/main" id="{B98D2ABF-3F90-469F-BF70-21A8357F938D}"/>
              </a:ext>
            </a:extLst>
          </p:cNvPr>
          <p:cNvGrpSpPr/>
          <p:nvPr userDrawn="1"/>
        </p:nvGrpSpPr>
        <p:grpSpPr>
          <a:xfrm>
            <a:off x="1577630" y="4328769"/>
            <a:ext cx="5988741" cy="663188"/>
            <a:chOff x="1463618" y="4228771"/>
            <a:chExt cx="5988741" cy="663188"/>
          </a:xfrm>
        </p:grpSpPr>
        <p:pic>
          <p:nvPicPr>
            <p:cNvPr id="16" name="Picture 15" descr="Logo&#10;&#10;Description automatically generated">
              <a:extLst>
                <a:ext uri="{FF2B5EF4-FFF2-40B4-BE49-F238E27FC236}">
                  <a16:creationId xmlns:a16="http://schemas.microsoft.com/office/drawing/2014/main" id="{82DD67D6-C6EF-44E0-8832-A5E63A51B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D7D6B776-1FB0-4772-9965-534BE67FF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5F1210E5-83D8-4BA0-815F-406E414CD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06385550-B378-407D-861F-07A1A2A6B9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3" name="Title 1">
            <a:extLst>
              <a:ext uri="{FF2B5EF4-FFF2-40B4-BE49-F238E27FC236}">
                <a16:creationId xmlns:a16="http://schemas.microsoft.com/office/drawing/2014/main" id="{F6A3134F-D5E4-4210-8406-F4A866F01C5A}"/>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E25DDA71-345A-476C-8595-7FDFC515338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20" name="Text Placeholder 2">
            <a:extLst>
              <a:ext uri="{FF2B5EF4-FFF2-40B4-BE49-F238E27FC236}">
                <a16:creationId xmlns:a16="http://schemas.microsoft.com/office/drawing/2014/main" id="{66180AF0-2591-493F-BC6A-1D9F547C9A7C}"/>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21" name="Text Placeholder 4">
            <a:extLst>
              <a:ext uri="{FF2B5EF4-FFF2-40B4-BE49-F238E27FC236}">
                <a16:creationId xmlns:a16="http://schemas.microsoft.com/office/drawing/2014/main" id="{6327D9EA-1187-4A35-BEBF-469EED5BF894}"/>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950758259"/>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 Sm Single Title w/Sourc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grpSp>
        <p:nvGrpSpPr>
          <p:cNvPr id="10" name="Group 9">
            <a:extLst>
              <a:ext uri="{FF2B5EF4-FFF2-40B4-BE49-F238E27FC236}">
                <a16:creationId xmlns:a16="http://schemas.microsoft.com/office/drawing/2014/main" id="{9CECB630-15C4-41C8-838A-CEB14E513235}"/>
              </a:ext>
            </a:extLst>
          </p:cNvPr>
          <p:cNvGrpSpPr/>
          <p:nvPr userDrawn="1"/>
        </p:nvGrpSpPr>
        <p:grpSpPr>
          <a:xfrm>
            <a:off x="1577630" y="4328769"/>
            <a:ext cx="5988741" cy="663188"/>
            <a:chOff x="1463618" y="4228771"/>
            <a:chExt cx="5988741" cy="663188"/>
          </a:xfrm>
        </p:grpSpPr>
        <p:pic>
          <p:nvPicPr>
            <p:cNvPr id="17" name="Picture 16" descr="Logo&#10;&#10;Description automatically generated">
              <a:extLst>
                <a:ext uri="{FF2B5EF4-FFF2-40B4-BE49-F238E27FC236}">
                  <a16:creationId xmlns:a16="http://schemas.microsoft.com/office/drawing/2014/main" id="{314DD453-A1C0-4F72-9B5C-565E990F3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8" name="Picture 17">
              <a:extLst>
                <a:ext uri="{FF2B5EF4-FFF2-40B4-BE49-F238E27FC236}">
                  <a16:creationId xmlns:a16="http://schemas.microsoft.com/office/drawing/2014/main" id="{EA8D098E-2C1E-4A9D-8294-73FAA710B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3F473055-BE58-44D7-8C71-0F53085E4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2" name="Picture 21" descr="Logo&#10;&#10;Description automatically generated">
              <a:extLst>
                <a:ext uri="{FF2B5EF4-FFF2-40B4-BE49-F238E27FC236}">
                  <a16:creationId xmlns:a16="http://schemas.microsoft.com/office/drawing/2014/main" id="{7B4998DE-35E8-4278-9369-DB01CE43B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23" name="Content Placeholder 9">
            <a:extLst>
              <a:ext uri="{FF2B5EF4-FFF2-40B4-BE49-F238E27FC236}">
                <a16:creationId xmlns:a16="http://schemas.microsoft.com/office/drawing/2014/main" id="{6C772689-52F1-48AB-A2F5-B17920562917}"/>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400" b="0" dirty="0">
                <a:solidFill>
                  <a:srgbClr val="006742"/>
                </a:solidFill>
                <a:latin typeface="+mj-lt"/>
                <a:ea typeface="Roboto" panose="02000000000000000000" pitchFamily="2" charset="0"/>
              </a:defRPr>
            </a:lvl1pPr>
          </a:lstStyle>
          <a:p>
            <a:pPr marL="342839" lvl="0" indent="-342839">
              <a:spcBef>
                <a:spcPts val="0"/>
              </a:spcBef>
            </a:pPr>
            <a:r>
              <a:rPr lang="en-US" dirty="0"/>
              <a:t>Click to edit Source</a:t>
            </a:r>
          </a:p>
        </p:txBody>
      </p:sp>
    </p:spTree>
    <p:extLst>
      <p:ext uri="{BB962C8B-B14F-4D97-AF65-F5344CB8AC3E}">
        <p14:creationId xmlns:p14="http://schemas.microsoft.com/office/powerpoint/2010/main" val="130734743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Doub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16" name="Title 1">
            <a:extLst>
              <a:ext uri="{FF2B5EF4-FFF2-40B4-BE49-F238E27FC236}">
                <a16:creationId xmlns:a16="http://schemas.microsoft.com/office/drawing/2014/main" id="{54261168-6CF8-4F45-9FF7-83D88CC22BC5}"/>
              </a:ext>
            </a:extLst>
          </p:cNvPr>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7" name="Content Placeholder 9">
            <a:extLst>
              <a:ext uri="{FF2B5EF4-FFF2-40B4-BE49-F238E27FC236}">
                <a16:creationId xmlns:a16="http://schemas.microsoft.com/office/drawing/2014/main" id="{87A2E5EF-FA28-4330-82F6-ADD4776C8F5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sp>
        <p:nvSpPr>
          <p:cNvPr id="18" name="Text Placeholder 2">
            <a:extLst>
              <a:ext uri="{FF2B5EF4-FFF2-40B4-BE49-F238E27FC236}">
                <a16:creationId xmlns:a16="http://schemas.microsoft.com/office/drawing/2014/main" id="{BFFFCF74-08B1-46B2-93CA-8F763115107E}"/>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9" name="Text Placeholder 4">
            <a:extLst>
              <a:ext uri="{FF2B5EF4-FFF2-40B4-BE49-F238E27FC236}">
                <a16:creationId xmlns:a16="http://schemas.microsoft.com/office/drawing/2014/main" id="{EF0486D3-1316-4701-9102-201FF3584C27}"/>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94147171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 Small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grpSp>
        <p:nvGrpSpPr>
          <p:cNvPr id="15" name="Group 14">
            <a:extLst>
              <a:ext uri="{FF2B5EF4-FFF2-40B4-BE49-F238E27FC236}">
                <a16:creationId xmlns:a16="http://schemas.microsoft.com/office/drawing/2014/main" id="{360F1D07-81C6-4EE8-BA9F-37D4640E0210}"/>
              </a:ext>
            </a:extLst>
          </p:cNvPr>
          <p:cNvGrpSpPr/>
          <p:nvPr userDrawn="1"/>
        </p:nvGrpSpPr>
        <p:grpSpPr>
          <a:xfrm>
            <a:off x="1577630" y="4328769"/>
            <a:ext cx="5988741" cy="663188"/>
            <a:chOff x="1463618" y="4228771"/>
            <a:chExt cx="5988741" cy="663188"/>
          </a:xfrm>
        </p:grpSpPr>
        <p:pic>
          <p:nvPicPr>
            <p:cNvPr id="16" name="Picture 15" descr="Logo&#10;&#10;Description automatically generated">
              <a:extLst>
                <a:ext uri="{FF2B5EF4-FFF2-40B4-BE49-F238E27FC236}">
                  <a16:creationId xmlns:a16="http://schemas.microsoft.com/office/drawing/2014/main" id="{8692D03C-B648-4997-AF7D-CDB60AF60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8840C6BC-81B8-4B67-8DA4-D9E5512FC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6DDA0FC8-8D69-4205-9EB9-2D845EA77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15F914EF-522F-4B66-9C47-E87D0DF273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1" name="Title 1">
            <a:extLst>
              <a:ext uri="{FF2B5EF4-FFF2-40B4-BE49-F238E27FC236}">
                <a16:creationId xmlns:a16="http://schemas.microsoft.com/office/drawing/2014/main" id="{64F8EAC5-06CB-4A4E-9BA0-B229B8C52FAD}"/>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3" name="Content Placeholder 9">
            <a:extLst>
              <a:ext uri="{FF2B5EF4-FFF2-40B4-BE49-F238E27FC236}">
                <a16:creationId xmlns:a16="http://schemas.microsoft.com/office/drawing/2014/main" id="{FD59C35C-B97A-4D88-9853-378595D2E60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4" name="Text Placeholder 2">
            <a:extLst>
              <a:ext uri="{FF2B5EF4-FFF2-40B4-BE49-F238E27FC236}">
                <a16:creationId xmlns:a16="http://schemas.microsoft.com/office/drawing/2014/main" id="{866C5E93-7183-4424-9CB0-58E61CA286C8}"/>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1560249670"/>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ExLg Single Title w/sourc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400" b="0" dirty="0">
                <a:solidFill>
                  <a:srgbClr val="006742"/>
                </a:solidFill>
                <a:latin typeface="+mj-lt"/>
                <a:ea typeface="Roboto" panose="02000000000000000000" pitchFamily="2" charset="0"/>
              </a:defRPr>
            </a:lvl1pPr>
          </a:lstStyle>
          <a:p>
            <a:pPr marL="342839" lvl="0" indent="-342839">
              <a:spcBef>
                <a:spcPts val="0"/>
              </a:spcBef>
            </a:pPr>
            <a:r>
              <a:rPr lang="en-US" dirty="0"/>
              <a:t>Click to edit Source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591941894"/>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 Large Dbl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grpSp>
        <p:nvGrpSpPr>
          <p:cNvPr id="15" name="Group 14">
            <a:extLst>
              <a:ext uri="{FF2B5EF4-FFF2-40B4-BE49-F238E27FC236}">
                <a16:creationId xmlns:a16="http://schemas.microsoft.com/office/drawing/2014/main" id="{4F007565-0510-4DA4-BB41-0E0EE80E2185}"/>
              </a:ext>
            </a:extLst>
          </p:cNvPr>
          <p:cNvGrpSpPr>
            <a:grpSpLocks noChangeAspect="1"/>
          </p:cNvGrpSpPr>
          <p:nvPr userDrawn="1"/>
        </p:nvGrpSpPr>
        <p:grpSpPr>
          <a:xfrm>
            <a:off x="2891147" y="4698076"/>
            <a:ext cx="3361707" cy="372272"/>
            <a:chOff x="1463618" y="4228771"/>
            <a:chExt cx="5988741" cy="663188"/>
          </a:xfrm>
        </p:grpSpPr>
        <p:pic>
          <p:nvPicPr>
            <p:cNvPr id="16" name="Picture 15" descr="Logo&#10;&#10;Description automatically generated">
              <a:extLst>
                <a:ext uri="{FF2B5EF4-FFF2-40B4-BE49-F238E27FC236}">
                  <a16:creationId xmlns:a16="http://schemas.microsoft.com/office/drawing/2014/main" id="{5EEBA9CC-CD68-4EC2-8C73-EE32F1E81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7" name="Picture 16">
              <a:extLst>
                <a:ext uri="{FF2B5EF4-FFF2-40B4-BE49-F238E27FC236}">
                  <a16:creationId xmlns:a16="http://schemas.microsoft.com/office/drawing/2014/main" id="{7D2D8E55-55EF-45DB-B98A-91E6242E9F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18" name="Picture 17" descr="Logo&#10;&#10;Description automatically generated">
              <a:extLst>
                <a:ext uri="{FF2B5EF4-FFF2-40B4-BE49-F238E27FC236}">
                  <a16:creationId xmlns:a16="http://schemas.microsoft.com/office/drawing/2014/main" id="{6CC2561A-FAAF-46BF-8314-85F887D8F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19" name="Picture 18" descr="Logo&#10;&#10;Description automatically generated">
              <a:extLst>
                <a:ext uri="{FF2B5EF4-FFF2-40B4-BE49-F238E27FC236}">
                  <a16:creationId xmlns:a16="http://schemas.microsoft.com/office/drawing/2014/main" id="{3344043D-B205-4F24-AC95-A7AF549581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3" name="Title 1">
            <a:extLst>
              <a:ext uri="{FF2B5EF4-FFF2-40B4-BE49-F238E27FC236}">
                <a16:creationId xmlns:a16="http://schemas.microsoft.com/office/drawing/2014/main" id="{3E527380-3FC4-4A83-A258-E54206AE94B3}"/>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2917C389-C1B7-400D-AB93-62476CEBA46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2" name="Text Placeholder 2">
            <a:extLst>
              <a:ext uri="{FF2B5EF4-FFF2-40B4-BE49-F238E27FC236}">
                <a16:creationId xmlns:a16="http://schemas.microsoft.com/office/drawing/2014/main" id="{FD58EB7B-89B8-4C56-A036-17FE8AC2635B}"/>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22" name="Text Placeholder 4">
            <a:extLst>
              <a:ext uri="{FF2B5EF4-FFF2-40B4-BE49-F238E27FC236}">
                <a16:creationId xmlns:a16="http://schemas.microsoft.com/office/drawing/2014/main" id="{7EAF6A4C-FD42-4A0F-8D90-E095A387B6D8}"/>
              </a:ext>
            </a:extLst>
          </p:cNvPr>
          <p:cNvSpPr>
            <a:spLocks noGrp="1"/>
          </p:cNvSpPr>
          <p:nvPr>
            <p:ph type="body" sz="quarter" idx="21"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60108055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 Lg Single Title w/Sourc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784DFD-2B7E-46D4-8D8A-48382E9CC228}"/>
              </a:ext>
            </a:extLst>
          </p:cNvPr>
          <p:cNvGrpSpPr>
            <a:grpSpLocks noChangeAspect="1"/>
          </p:cNvGrpSpPr>
          <p:nvPr userDrawn="1"/>
        </p:nvGrpSpPr>
        <p:grpSpPr>
          <a:xfrm>
            <a:off x="2891147" y="4698076"/>
            <a:ext cx="3361707" cy="372272"/>
            <a:chOff x="1463618" y="4228771"/>
            <a:chExt cx="5988741" cy="663188"/>
          </a:xfrm>
        </p:grpSpPr>
        <p:pic>
          <p:nvPicPr>
            <p:cNvPr id="13" name="Picture 12" descr="Logo&#10;&#10;Description automatically generated">
              <a:extLst>
                <a:ext uri="{FF2B5EF4-FFF2-40B4-BE49-F238E27FC236}">
                  <a16:creationId xmlns:a16="http://schemas.microsoft.com/office/drawing/2014/main" id="{4EA22F06-8341-4D9A-9087-5357FFF52D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4" name="Picture 13">
              <a:extLst>
                <a:ext uri="{FF2B5EF4-FFF2-40B4-BE49-F238E27FC236}">
                  <a16:creationId xmlns:a16="http://schemas.microsoft.com/office/drawing/2014/main" id="{436DC430-E3C7-4BE5-8AB4-6CCE15FA5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20" name="Picture 19" descr="Logo&#10;&#10;Description automatically generated">
              <a:extLst>
                <a:ext uri="{FF2B5EF4-FFF2-40B4-BE49-F238E27FC236}">
                  <a16:creationId xmlns:a16="http://schemas.microsoft.com/office/drawing/2014/main" id="{140DD5B1-C483-4573-A071-46DB6D975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1" name="Picture 20" descr="Logo&#10;&#10;Description automatically generated">
              <a:extLst>
                <a:ext uri="{FF2B5EF4-FFF2-40B4-BE49-F238E27FC236}">
                  <a16:creationId xmlns:a16="http://schemas.microsoft.com/office/drawing/2014/main" id="{8985CEDA-7529-4BEE-AD79-4BED134A21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91440" y="630936"/>
            <a:ext cx="7927848" cy="310896"/>
          </a:xfrm>
          <a:prstGeom prst="rect">
            <a:avLst/>
          </a:prstGeom>
        </p:spPr>
        <p:txBody>
          <a:bodyPr anchor="t"/>
          <a:lstStyle>
            <a:lvl1pPr marL="0" indent="0">
              <a:buNone/>
              <a:defRPr lang="en-US" sz="1400" b="0" dirty="0">
                <a:solidFill>
                  <a:srgbClr val="006742"/>
                </a:solidFill>
                <a:latin typeface="+mj-lt"/>
                <a:ea typeface="Roboto" panose="02000000000000000000" pitchFamily="2" charset="0"/>
              </a:defRPr>
            </a:lvl1pPr>
          </a:lstStyle>
          <a:p>
            <a:pPr marL="342839" lvl="0" indent="-342839">
              <a:spcBef>
                <a:spcPts val="0"/>
              </a:spcBef>
            </a:pPr>
            <a:r>
              <a:rPr lang="en-US" dirty="0"/>
              <a:t>Click to edit Source</a:t>
            </a:r>
          </a:p>
        </p:txBody>
      </p:sp>
      <p:pic>
        <p:nvPicPr>
          <p:cNvPr id="12" name="Picture 11" descr="Icon&#10;&#10;Description automatically generated">
            <a:extLst>
              <a:ext uri="{FF2B5EF4-FFF2-40B4-BE49-F238E27FC236}">
                <a16:creationId xmlns:a16="http://schemas.microsoft.com/office/drawing/2014/main" id="{6D039EC5-3E9D-4207-8B50-42DCC0E9F77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1239545244"/>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 Large Single Title">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DD11613-0C68-40B2-AF33-3AB213465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grpSp>
        <p:nvGrpSpPr>
          <p:cNvPr id="11" name="Group 10">
            <a:extLst>
              <a:ext uri="{FF2B5EF4-FFF2-40B4-BE49-F238E27FC236}">
                <a16:creationId xmlns:a16="http://schemas.microsoft.com/office/drawing/2014/main" id="{0B784DFD-2B7E-46D4-8D8A-48382E9CC228}"/>
              </a:ext>
            </a:extLst>
          </p:cNvPr>
          <p:cNvGrpSpPr>
            <a:grpSpLocks noChangeAspect="1"/>
          </p:cNvGrpSpPr>
          <p:nvPr userDrawn="1"/>
        </p:nvGrpSpPr>
        <p:grpSpPr>
          <a:xfrm>
            <a:off x="2891147" y="4698076"/>
            <a:ext cx="3361707" cy="372272"/>
            <a:chOff x="1463618" y="4228771"/>
            <a:chExt cx="5988741" cy="663188"/>
          </a:xfrm>
        </p:grpSpPr>
        <p:pic>
          <p:nvPicPr>
            <p:cNvPr id="13" name="Picture 12" descr="Logo&#10;&#10;Description automatically generated">
              <a:extLst>
                <a:ext uri="{FF2B5EF4-FFF2-40B4-BE49-F238E27FC236}">
                  <a16:creationId xmlns:a16="http://schemas.microsoft.com/office/drawing/2014/main" id="{4EA22F06-8341-4D9A-9087-5357FFF52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938" y="4241334"/>
              <a:ext cx="1142421" cy="650625"/>
            </a:xfrm>
            <a:prstGeom prst="rect">
              <a:avLst/>
            </a:prstGeom>
          </p:spPr>
        </p:pic>
        <p:pic>
          <p:nvPicPr>
            <p:cNvPr id="14" name="Picture 13">
              <a:extLst>
                <a:ext uri="{FF2B5EF4-FFF2-40B4-BE49-F238E27FC236}">
                  <a16:creationId xmlns:a16="http://schemas.microsoft.com/office/drawing/2014/main" id="{436DC430-E3C7-4BE5-8AB4-6CCE15FA5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618" y="4228771"/>
              <a:ext cx="1142421" cy="650625"/>
            </a:xfrm>
            <a:prstGeom prst="rect">
              <a:avLst/>
            </a:prstGeom>
          </p:spPr>
        </p:pic>
        <p:pic>
          <p:nvPicPr>
            <p:cNvPr id="20" name="Picture 19" descr="Logo&#10;&#10;Description automatically generated">
              <a:extLst>
                <a:ext uri="{FF2B5EF4-FFF2-40B4-BE49-F238E27FC236}">
                  <a16:creationId xmlns:a16="http://schemas.microsoft.com/office/drawing/2014/main" id="{140DD5B1-C483-4573-A071-46DB6D975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058" y="4228771"/>
              <a:ext cx="1142421" cy="650625"/>
            </a:xfrm>
            <a:prstGeom prst="rect">
              <a:avLst/>
            </a:prstGeom>
          </p:spPr>
        </p:pic>
        <p:pic>
          <p:nvPicPr>
            <p:cNvPr id="21" name="Picture 20" descr="Logo&#10;&#10;Description automatically generated">
              <a:extLst>
                <a:ext uri="{FF2B5EF4-FFF2-40B4-BE49-F238E27FC236}">
                  <a16:creationId xmlns:a16="http://schemas.microsoft.com/office/drawing/2014/main" id="{8985CEDA-7529-4BEE-AD79-4BED134A2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498" y="4228771"/>
              <a:ext cx="1142421" cy="650625"/>
            </a:xfrm>
            <a:prstGeom prst="rect">
              <a:avLst/>
            </a:prstGeom>
          </p:spPr>
        </p:pic>
      </p:grpSp>
      <p:sp>
        <p:nvSpPr>
          <p:cNvPr id="15" name="Title 1">
            <a:extLst>
              <a:ext uri="{FF2B5EF4-FFF2-40B4-BE49-F238E27FC236}">
                <a16:creationId xmlns:a16="http://schemas.microsoft.com/office/drawing/2014/main" id="{681F54D7-C1DC-4151-AFD7-9F86131A8915}"/>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6" name="Content Placeholder 9">
            <a:extLst>
              <a:ext uri="{FF2B5EF4-FFF2-40B4-BE49-F238E27FC236}">
                <a16:creationId xmlns:a16="http://schemas.microsoft.com/office/drawing/2014/main" id="{94DD031E-5FEB-4775-9A2E-1238E328970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7" name="Text Placeholder 2">
            <a:extLst>
              <a:ext uri="{FF2B5EF4-FFF2-40B4-BE49-F238E27FC236}">
                <a16:creationId xmlns:a16="http://schemas.microsoft.com/office/drawing/2014/main" id="{62459233-4D19-4132-A81E-5334BAAEE208}"/>
              </a:ext>
            </a:extLst>
          </p:cNvPr>
          <p:cNvSpPr>
            <a:spLocks noGrp="1"/>
          </p:cNvSpPr>
          <p:nvPr>
            <p:ph type="body" sz="quarter" idx="20" hasCustomPrompt="1"/>
          </p:nvPr>
        </p:nvSpPr>
        <p:spPr>
          <a:xfrm>
            <a:off x="92648" y="630936"/>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90953895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Text 1 w/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5053693" y="1894789"/>
            <a:ext cx="2571750"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39" lvl="0" indent="-342839" algn="l" defTabSz="933427"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881536" y="1703904"/>
            <a:ext cx="3946573"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1185054" y="1374130"/>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140E31EC-F82D-4AA3-AB84-299731A3C224}"/>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15" name="Picture 14" descr="Logo, company name&#10;&#10;Description automatically generated">
            <a:extLst>
              <a:ext uri="{FF2B5EF4-FFF2-40B4-BE49-F238E27FC236}">
                <a16:creationId xmlns:a16="http://schemas.microsoft.com/office/drawing/2014/main" id="{E17488B3-1385-4741-AD13-A5A57F65C9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Tree>
    <p:extLst>
      <p:ext uri="{BB962C8B-B14F-4D97-AF65-F5344CB8AC3E}">
        <p14:creationId xmlns:p14="http://schemas.microsoft.com/office/powerpoint/2010/main" val="37826554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Text 1 NO 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5053693" y="1894789"/>
            <a:ext cx="2571750"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39" lvl="0" indent="-342839" algn="l" defTabSz="933427"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881536" y="1703904"/>
            <a:ext cx="3946573"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1185054" y="1374130"/>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9" name="Picture 8" descr="Icon&#10;&#10;Description automatically generated">
            <a:extLst>
              <a:ext uri="{FF2B5EF4-FFF2-40B4-BE49-F238E27FC236}">
                <a16:creationId xmlns:a16="http://schemas.microsoft.com/office/drawing/2014/main" id="{457EEB37-A0DF-4515-BBC1-40A014FCFF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336384806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Long Text w/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4854072" y="1894789"/>
            <a:ext cx="3130831"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39" lvl="0" indent="-342839" algn="l" defTabSz="933427"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681914" y="1703904"/>
            <a:ext cx="4476854"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985433" y="1374130"/>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7" name="Content Placeholder 9">
            <a:extLst>
              <a:ext uri="{FF2B5EF4-FFF2-40B4-BE49-F238E27FC236}">
                <a16:creationId xmlns:a16="http://schemas.microsoft.com/office/drawing/2014/main" id="{0865433F-1EF4-4B8A-AA94-9B71E0E462A0}"/>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8" name="Picture 7" descr="Logo, company name&#10;&#10;Description automatically generated">
            <a:extLst>
              <a:ext uri="{FF2B5EF4-FFF2-40B4-BE49-F238E27FC236}">
                <a16:creationId xmlns:a16="http://schemas.microsoft.com/office/drawing/2014/main" id="{F9250E24-0DB4-4F70-8B4E-30E4F20E7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Tree>
    <p:extLst>
      <p:ext uri="{BB962C8B-B14F-4D97-AF65-F5344CB8AC3E}">
        <p14:creationId xmlns:p14="http://schemas.microsoft.com/office/powerpoint/2010/main" val="279500104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Long Text NO Sourc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D551B8-A03C-4957-86DD-A462CE896716}"/>
              </a:ext>
            </a:extLst>
          </p:cNvPr>
          <p:cNvSpPr>
            <a:spLocks noGrp="1"/>
          </p:cNvSpPr>
          <p:nvPr>
            <p:ph type="body" sz="quarter" idx="16"/>
          </p:nvPr>
        </p:nvSpPr>
        <p:spPr>
          <a:xfrm>
            <a:off x="4854072" y="1894789"/>
            <a:ext cx="3130831" cy="2420130"/>
          </a:xfrm>
          <a:prstGeom prst="rect">
            <a:avLst/>
          </a:prstGeom>
        </p:spPr>
        <p:txBody>
          <a:bodyPr/>
          <a:lstStyle>
            <a:lvl1pPr marL="0" indent="0">
              <a:buNone/>
              <a:defRPr lang="en-US" sz="2100" b="1" kern="1200" dirty="0">
                <a:solidFill>
                  <a:srgbClr val="08A685"/>
                </a:solidFill>
                <a:latin typeface="+mj-lt"/>
                <a:ea typeface="+mn-ea"/>
                <a:cs typeface="+mn-cs"/>
              </a:defRPr>
            </a:lvl1pPr>
            <a:lvl2pPr>
              <a:defRPr/>
            </a:lvl2pPr>
            <a:lvl3pPr>
              <a:defRPr/>
            </a:lvl3pPr>
            <a:lvl4pPr>
              <a:defRPr/>
            </a:lvl4pPr>
            <a:lvl5pPr>
              <a:defRPr/>
            </a:lvl5pPr>
          </a:lstStyle>
          <a:p>
            <a:pPr marL="342839" lvl="0" indent="-342839" algn="l" defTabSz="933427" rtl="0" eaLnBrk="1" latinLnBrk="0" hangingPunct="1">
              <a:lnSpc>
                <a:spcPct val="90000"/>
              </a:lnSpc>
              <a:spcBef>
                <a:spcPct val="0"/>
              </a:spcBef>
              <a:spcAft>
                <a:spcPct val="35000"/>
              </a:spcAft>
            </a:pPr>
            <a:r>
              <a:rPr lang="en-US" dirty="0"/>
              <a:t>Click to edit</a:t>
            </a:r>
          </a:p>
        </p:txBody>
      </p:sp>
      <p:sp>
        <p:nvSpPr>
          <p:cNvPr id="11" name="Frame 10">
            <a:extLst>
              <a:ext uri="{FF2B5EF4-FFF2-40B4-BE49-F238E27FC236}">
                <a16:creationId xmlns:a16="http://schemas.microsoft.com/office/drawing/2014/main" id="{6CFDEBC3-3E14-4F4B-AE6A-5B94B0FE8B4C}"/>
              </a:ext>
            </a:extLst>
          </p:cNvPr>
          <p:cNvSpPr/>
          <p:nvPr userDrawn="1"/>
        </p:nvSpPr>
        <p:spPr>
          <a:xfrm>
            <a:off x="3681914" y="1703904"/>
            <a:ext cx="4476854" cy="2808426"/>
          </a:xfrm>
          <a:prstGeom prst="frame">
            <a:avLst>
              <a:gd name="adj1" fmla="val 5450"/>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3" name="Picture Placeholder 2">
            <a:extLst>
              <a:ext uri="{FF2B5EF4-FFF2-40B4-BE49-F238E27FC236}">
                <a16:creationId xmlns:a16="http://schemas.microsoft.com/office/drawing/2014/main" id="{FE785E86-F1F2-4CE2-8F8E-DDE3E100AB04}"/>
              </a:ext>
            </a:extLst>
          </p:cNvPr>
          <p:cNvSpPr>
            <a:spLocks noGrp="1"/>
          </p:cNvSpPr>
          <p:nvPr>
            <p:ph type="pic" sz="quarter" idx="15"/>
          </p:nvPr>
        </p:nvSpPr>
        <p:spPr>
          <a:xfrm>
            <a:off x="985433" y="1374130"/>
            <a:ext cx="3806825" cy="2657475"/>
          </a:xfrm>
          <a:prstGeom prst="rect">
            <a:avLst/>
          </a:prstGeom>
          <a:ln w="22225">
            <a:solidFill>
              <a:schemeClr val="accent1"/>
            </a:solidFill>
          </a:ln>
        </p:spPr>
        <p:txBody>
          <a:bodyPr/>
          <a:lstStyle/>
          <a:p>
            <a:endParaRPr lang="en-US"/>
          </a:p>
        </p:txBody>
      </p:sp>
      <p:sp>
        <p:nvSpPr>
          <p:cNvPr id="13" name="Title 1">
            <a:extLst>
              <a:ext uri="{FF2B5EF4-FFF2-40B4-BE49-F238E27FC236}">
                <a16:creationId xmlns:a16="http://schemas.microsoft.com/office/drawing/2014/main" id="{76F7AB24-A859-40C6-B0CB-0A8F95656EF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9" name="Picture 8" descr="Icon&#10;&#10;Description automatically generated">
            <a:extLst>
              <a:ext uri="{FF2B5EF4-FFF2-40B4-BE49-F238E27FC236}">
                <a16:creationId xmlns:a16="http://schemas.microsoft.com/office/drawing/2014/main" id="{D555A89A-0D4C-40EA-8EFA-3E73BD6620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274309401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Text 2 w/Sourc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12F6C05-0DF7-40D9-8D57-526CF75B5BAB}"/>
              </a:ext>
            </a:extLst>
          </p:cNvPr>
          <p:cNvSpPr>
            <a:spLocks noGrp="1"/>
          </p:cNvSpPr>
          <p:nvPr>
            <p:ph type="pic" sz="quarter" idx="16"/>
          </p:nvPr>
        </p:nvSpPr>
        <p:spPr>
          <a:xfrm>
            <a:off x="3819369" y="1293481"/>
            <a:ext cx="4896667" cy="3261180"/>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4" name="Text Placeholder 3">
            <a:extLst>
              <a:ext uri="{FF2B5EF4-FFF2-40B4-BE49-F238E27FC236}">
                <a16:creationId xmlns:a16="http://schemas.microsoft.com/office/drawing/2014/main" id="{C4DD0C4F-995D-46D4-BD49-198A5C051A3B}"/>
              </a:ext>
            </a:extLst>
          </p:cNvPr>
          <p:cNvSpPr>
            <a:spLocks noGrp="1"/>
          </p:cNvSpPr>
          <p:nvPr>
            <p:ph type="body" sz="quarter" idx="15" hasCustomPrompt="1"/>
          </p:nvPr>
        </p:nvSpPr>
        <p:spPr>
          <a:xfrm>
            <a:off x="243841" y="1236383"/>
            <a:ext cx="3725779" cy="3489325"/>
          </a:xfrm>
          <a:prstGeom prst="rect">
            <a:avLst/>
          </a:prstGeom>
        </p:spPr>
        <p:txBody>
          <a:bodyPr/>
          <a:lstStyle>
            <a:lvl1pPr>
              <a:lnSpc>
                <a:spcPct val="150000"/>
              </a:lnSpc>
              <a:defRPr sz="1800" b="1">
                <a:solidFill>
                  <a:srgbClr val="000000"/>
                </a:solidFill>
              </a:defRPr>
            </a:lvl1pPr>
            <a:lvl2pPr>
              <a:lnSpc>
                <a:spcPct val="150000"/>
              </a:lnSpc>
              <a:defRPr sz="1800" b="1">
                <a:solidFill>
                  <a:srgbClr val="000000"/>
                </a:solidFill>
              </a:defRPr>
            </a:lvl2pPr>
            <a:lvl3pPr>
              <a:lnSpc>
                <a:spcPct val="150000"/>
              </a:lnSpc>
              <a:defRPr sz="1800" b="1">
                <a:solidFill>
                  <a:srgbClr val="000000"/>
                </a:solidFill>
              </a:defRPr>
            </a:lvl3pPr>
            <a:lvl4pPr>
              <a:lnSpc>
                <a:spcPct val="150000"/>
              </a:lnSpc>
              <a:defRPr sz="1800" b="1">
                <a:solidFill>
                  <a:srgbClr val="000000"/>
                </a:solidFill>
              </a:defRPr>
            </a:lvl4pPr>
            <a:lvl5pPr>
              <a:lnSpc>
                <a:spcPct val="150000"/>
              </a:lnSpc>
              <a:defRPr sz="1800" b="1">
                <a:solidFill>
                  <a:srgbClr val="000000"/>
                </a:solidFill>
              </a:defRPr>
            </a:lvl5pPr>
          </a:lstStyle>
          <a:p>
            <a:pPr lvl="0"/>
            <a:r>
              <a:rPr lang="en-US" dirty="0"/>
              <a:t>Click to edit text</a:t>
            </a:r>
          </a:p>
        </p:txBody>
      </p:sp>
      <p:pic>
        <p:nvPicPr>
          <p:cNvPr id="11" name="Picture 10" descr="Logo, company name&#10;&#10;Description automatically generated">
            <a:extLst>
              <a:ext uri="{FF2B5EF4-FFF2-40B4-BE49-F238E27FC236}">
                <a16:creationId xmlns:a16="http://schemas.microsoft.com/office/drawing/2014/main" id="{69F88B3E-C771-4F76-A80F-ABE8AC604B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3" name="Title 1">
            <a:extLst>
              <a:ext uri="{FF2B5EF4-FFF2-40B4-BE49-F238E27FC236}">
                <a16:creationId xmlns:a16="http://schemas.microsoft.com/office/drawing/2014/main" id="{40F93C8B-C0FA-45FE-8231-36421E871C34}"/>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3326833B-AA7C-4897-AA1D-067572F0D60E}"/>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Tree>
    <p:extLst>
      <p:ext uri="{BB962C8B-B14F-4D97-AF65-F5344CB8AC3E}">
        <p14:creationId xmlns:p14="http://schemas.microsoft.com/office/powerpoint/2010/main" val="14694938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LONG Dbl Title">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0"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4" name="Title 1"/>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1057043"/>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1890127713"/>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Text 2 NO Sourc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12F6C05-0DF7-40D9-8D57-526CF75B5BAB}"/>
              </a:ext>
            </a:extLst>
          </p:cNvPr>
          <p:cNvSpPr>
            <a:spLocks noGrp="1"/>
          </p:cNvSpPr>
          <p:nvPr>
            <p:ph type="pic" sz="quarter" idx="16"/>
          </p:nvPr>
        </p:nvSpPr>
        <p:spPr>
          <a:xfrm>
            <a:off x="3819369" y="1293481"/>
            <a:ext cx="4896667" cy="3261180"/>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4" name="Text Placeholder 3">
            <a:extLst>
              <a:ext uri="{FF2B5EF4-FFF2-40B4-BE49-F238E27FC236}">
                <a16:creationId xmlns:a16="http://schemas.microsoft.com/office/drawing/2014/main" id="{C4DD0C4F-995D-46D4-BD49-198A5C051A3B}"/>
              </a:ext>
            </a:extLst>
          </p:cNvPr>
          <p:cNvSpPr>
            <a:spLocks noGrp="1"/>
          </p:cNvSpPr>
          <p:nvPr>
            <p:ph type="body" sz="quarter" idx="15" hasCustomPrompt="1"/>
          </p:nvPr>
        </p:nvSpPr>
        <p:spPr>
          <a:xfrm>
            <a:off x="243841" y="1236383"/>
            <a:ext cx="3725779" cy="3489325"/>
          </a:xfrm>
          <a:prstGeom prst="rect">
            <a:avLst/>
          </a:prstGeom>
        </p:spPr>
        <p:txBody>
          <a:bodyPr/>
          <a:lstStyle>
            <a:lvl1pPr>
              <a:lnSpc>
                <a:spcPct val="150000"/>
              </a:lnSpc>
              <a:defRPr sz="1800" b="1">
                <a:solidFill>
                  <a:srgbClr val="000000"/>
                </a:solidFill>
              </a:defRPr>
            </a:lvl1pPr>
            <a:lvl2pPr>
              <a:lnSpc>
                <a:spcPct val="150000"/>
              </a:lnSpc>
              <a:defRPr sz="1800" b="1">
                <a:solidFill>
                  <a:srgbClr val="000000"/>
                </a:solidFill>
              </a:defRPr>
            </a:lvl2pPr>
            <a:lvl3pPr>
              <a:lnSpc>
                <a:spcPct val="150000"/>
              </a:lnSpc>
              <a:defRPr sz="1800" b="1">
                <a:solidFill>
                  <a:srgbClr val="000000"/>
                </a:solidFill>
              </a:defRPr>
            </a:lvl3pPr>
            <a:lvl4pPr>
              <a:lnSpc>
                <a:spcPct val="150000"/>
              </a:lnSpc>
              <a:defRPr sz="1800" b="1">
                <a:solidFill>
                  <a:srgbClr val="000000"/>
                </a:solidFill>
              </a:defRPr>
            </a:lvl4pPr>
            <a:lvl5pPr>
              <a:lnSpc>
                <a:spcPct val="150000"/>
              </a:lnSpc>
              <a:defRPr sz="1800" b="1">
                <a:solidFill>
                  <a:srgbClr val="000000"/>
                </a:solidFill>
              </a:defRPr>
            </a:lvl5pPr>
          </a:lstStyle>
          <a:p>
            <a:pPr lvl="0"/>
            <a:r>
              <a:rPr lang="en-US" dirty="0"/>
              <a:t>Click to edit text</a:t>
            </a:r>
          </a:p>
        </p:txBody>
      </p:sp>
      <p:sp>
        <p:nvSpPr>
          <p:cNvPr id="13" name="Title 1">
            <a:extLst>
              <a:ext uri="{FF2B5EF4-FFF2-40B4-BE49-F238E27FC236}">
                <a16:creationId xmlns:a16="http://schemas.microsoft.com/office/drawing/2014/main" id="{40F93C8B-C0FA-45FE-8231-36421E871C34}"/>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21764E34-A77A-47B6-AECD-79007D7660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3410615717"/>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martArt w/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1" y="1161699"/>
            <a:ext cx="8483600" cy="3584166"/>
          </a:xfrm>
          <a:prstGeom prst="rect">
            <a:avLst/>
          </a:prstGeom>
        </p:spPr>
        <p:txBody>
          <a:bodyPr/>
          <a:lstStyle/>
          <a:p>
            <a:endParaRPr lang="en-US"/>
          </a:p>
        </p:txBody>
      </p:sp>
      <p:sp>
        <p:nvSpPr>
          <p:cNvPr id="11" name="Title 1">
            <a:extLst>
              <a:ext uri="{FF2B5EF4-FFF2-40B4-BE49-F238E27FC236}">
                <a16:creationId xmlns:a16="http://schemas.microsoft.com/office/drawing/2014/main" id="{7D4C9390-7706-43B1-A99E-DA78CEAF8234}"/>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3" name="Content Placeholder 9">
            <a:extLst>
              <a:ext uri="{FF2B5EF4-FFF2-40B4-BE49-F238E27FC236}">
                <a16:creationId xmlns:a16="http://schemas.microsoft.com/office/drawing/2014/main" id="{402C428F-C758-4000-8EB6-C117C2BC2A8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pic>
        <p:nvPicPr>
          <p:cNvPr id="14" name="Picture 13" descr="Logo, company name&#10;&#10;Description automatically generated">
            <a:extLst>
              <a:ext uri="{FF2B5EF4-FFF2-40B4-BE49-F238E27FC236}">
                <a16:creationId xmlns:a16="http://schemas.microsoft.com/office/drawing/2014/main" id="{3D56BBEE-5467-482F-B09F-F3976F021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Tree>
    <p:extLst>
      <p:ext uri="{BB962C8B-B14F-4D97-AF65-F5344CB8AC3E}">
        <p14:creationId xmlns:p14="http://schemas.microsoft.com/office/powerpoint/2010/main" val="1253929073"/>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martArt NO 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1" y="972355"/>
            <a:ext cx="8483600" cy="3773510"/>
          </a:xfrm>
          <a:prstGeom prst="rect">
            <a:avLst/>
          </a:prstGeom>
        </p:spPr>
        <p:txBody>
          <a:bodyPr/>
          <a:lstStyle/>
          <a:p>
            <a:endParaRPr lang="en-US"/>
          </a:p>
        </p:txBody>
      </p:sp>
      <p:sp>
        <p:nvSpPr>
          <p:cNvPr id="11" name="Title 1">
            <a:extLst>
              <a:ext uri="{FF2B5EF4-FFF2-40B4-BE49-F238E27FC236}">
                <a16:creationId xmlns:a16="http://schemas.microsoft.com/office/drawing/2014/main" id="{7D4C9390-7706-43B1-A99E-DA78CEAF8234}"/>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29835FB1-3D45-4E29-A434-148582403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80088329"/>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martArt &amp; Image w/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1" y="1179915"/>
            <a:ext cx="5463772" cy="3341687"/>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81A1BCBE-141A-46D3-88A5-2E2766A415A9}"/>
              </a:ext>
            </a:extLst>
          </p:cNvPr>
          <p:cNvSpPr>
            <a:spLocks noGrp="1"/>
          </p:cNvSpPr>
          <p:nvPr>
            <p:ph type="pic" sz="quarter" idx="16"/>
          </p:nvPr>
        </p:nvSpPr>
        <p:spPr>
          <a:xfrm>
            <a:off x="5682136" y="1833284"/>
            <a:ext cx="3131664" cy="2239797"/>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pic>
        <p:nvPicPr>
          <p:cNvPr id="13" name="Picture 12" descr="Logo, company name&#10;&#10;Description automatically generated">
            <a:extLst>
              <a:ext uri="{FF2B5EF4-FFF2-40B4-BE49-F238E27FC236}">
                <a16:creationId xmlns:a16="http://schemas.microsoft.com/office/drawing/2014/main" id="{670D344A-73AD-452D-91D2-48F744A690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14" name="Title 1">
            <a:extLst>
              <a:ext uri="{FF2B5EF4-FFF2-40B4-BE49-F238E27FC236}">
                <a16:creationId xmlns:a16="http://schemas.microsoft.com/office/drawing/2014/main" id="{CCB61BF3-08A0-4A30-84A5-10189AC2C61C}"/>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5" name="Content Placeholder 9">
            <a:extLst>
              <a:ext uri="{FF2B5EF4-FFF2-40B4-BE49-F238E27FC236}">
                <a16:creationId xmlns:a16="http://schemas.microsoft.com/office/drawing/2014/main" id="{400253B0-BAC1-45A3-8C2D-9954A0167FA1}"/>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Tree>
    <p:extLst>
      <p:ext uri="{BB962C8B-B14F-4D97-AF65-F5344CB8AC3E}">
        <p14:creationId xmlns:p14="http://schemas.microsoft.com/office/powerpoint/2010/main" val="2257316573"/>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rtArt &amp; Image NO Source">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A662BC1A-CB8C-477B-8A29-55DAA0C27089}"/>
              </a:ext>
            </a:extLst>
          </p:cNvPr>
          <p:cNvSpPr>
            <a:spLocks noGrp="1"/>
          </p:cNvSpPr>
          <p:nvPr>
            <p:ph type="dgm" sz="quarter" idx="15"/>
          </p:nvPr>
        </p:nvSpPr>
        <p:spPr>
          <a:xfrm>
            <a:off x="330201" y="1179915"/>
            <a:ext cx="5463772" cy="3341687"/>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81A1BCBE-141A-46D3-88A5-2E2766A415A9}"/>
              </a:ext>
            </a:extLst>
          </p:cNvPr>
          <p:cNvSpPr>
            <a:spLocks noGrp="1"/>
          </p:cNvSpPr>
          <p:nvPr>
            <p:ph type="pic" sz="quarter" idx="16"/>
          </p:nvPr>
        </p:nvSpPr>
        <p:spPr>
          <a:xfrm>
            <a:off x="5682136" y="1833284"/>
            <a:ext cx="3131664" cy="2239797"/>
          </a:xfrm>
          <a:prstGeom prst="roundRect">
            <a:avLst>
              <a:gd name="adj" fmla="val 7405"/>
            </a:avLst>
          </a:prstGeom>
          <a:ln w="22225">
            <a:noFill/>
          </a:ln>
          <a:effectLst>
            <a:reflection blurRad="12700" stA="38000" endPos="20000" dist="5080" dir="5400000" sy="-100000" algn="bl" rotWithShape="0"/>
          </a:effectLst>
        </p:spPr>
        <p:txBody>
          <a:bodyPr/>
          <a:lstStyle/>
          <a:p>
            <a:endParaRPr lang="en-US"/>
          </a:p>
        </p:txBody>
      </p:sp>
      <p:sp>
        <p:nvSpPr>
          <p:cNvPr id="14" name="Title 1">
            <a:extLst>
              <a:ext uri="{FF2B5EF4-FFF2-40B4-BE49-F238E27FC236}">
                <a16:creationId xmlns:a16="http://schemas.microsoft.com/office/drawing/2014/main" id="{CCB61BF3-08A0-4A30-84A5-10189AC2C61C}"/>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pic>
        <p:nvPicPr>
          <p:cNvPr id="8" name="Picture 7" descr="Icon&#10;&#10;Description automatically generated">
            <a:extLst>
              <a:ext uri="{FF2B5EF4-FFF2-40B4-BE49-F238E27FC236}">
                <a16:creationId xmlns:a16="http://schemas.microsoft.com/office/drawing/2014/main" id="{1614BCC3-8268-4178-8657-908A811C4B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726992526"/>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1B17DE-8FEE-46E7-B004-57F9134DD873}"/>
              </a:ext>
            </a:extLst>
          </p:cNvPr>
          <p:cNvSpPr>
            <a:spLocks noGrp="1"/>
          </p:cNvSpPr>
          <p:nvPr>
            <p:ph type="body" sz="quarter" idx="15" hasCustomPrompt="1"/>
          </p:nvPr>
        </p:nvSpPr>
        <p:spPr>
          <a:xfrm>
            <a:off x="490538" y="1269660"/>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pic>
        <p:nvPicPr>
          <p:cNvPr id="13" name="Picture 12" descr="Logo&#10;&#10;Description automatically generated">
            <a:extLst>
              <a:ext uri="{FF2B5EF4-FFF2-40B4-BE49-F238E27FC236}">
                <a16:creationId xmlns:a16="http://schemas.microsoft.com/office/drawing/2014/main" id="{07106AD4-5D78-4487-BD4C-8E49FCF75C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29688" y="2260618"/>
            <a:ext cx="1142421" cy="650625"/>
          </a:xfrm>
          <a:prstGeom prst="rect">
            <a:avLst/>
          </a:prstGeom>
        </p:spPr>
      </p:pic>
      <p:pic>
        <p:nvPicPr>
          <p:cNvPr id="14" name="Picture 13">
            <a:extLst>
              <a:ext uri="{FF2B5EF4-FFF2-40B4-BE49-F238E27FC236}">
                <a16:creationId xmlns:a16="http://schemas.microsoft.com/office/drawing/2014/main" id="{A91B03D7-DA98-43CD-AA19-4F22F40BE6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38837" y="1269487"/>
            <a:ext cx="1142421" cy="650625"/>
          </a:xfrm>
          <a:prstGeom prst="rect">
            <a:avLst/>
          </a:prstGeom>
        </p:spPr>
      </p:pic>
      <p:pic>
        <p:nvPicPr>
          <p:cNvPr id="15" name="Picture 14" descr="Logo&#10;&#10;Description automatically generated">
            <a:extLst>
              <a:ext uri="{FF2B5EF4-FFF2-40B4-BE49-F238E27FC236}">
                <a16:creationId xmlns:a16="http://schemas.microsoft.com/office/drawing/2014/main" id="{751623CD-97AF-480A-9589-799ED354C42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129688" y="1269487"/>
            <a:ext cx="1142421" cy="650625"/>
          </a:xfrm>
          <a:prstGeom prst="rect">
            <a:avLst/>
          </a:prstGeom>
        </p:spPr>
      </p:pic>
      <p:pic>
        <p:nvPicPr>
          <p:cNvPr id="16" name="Picture 15" descr="Logo&#10;&#10;Description automatically generated">
            <a:extLst>
              <a:ext uri="{FF2B5EF4-FFF2-40B4-BE49-F238E27FC236}">
                <a16:creationId xmlns:a16="http://schemas.microsoft.com/office/drawing/2014/main" id="{C192C0E0-BABF-4ABF-8B91-7073BABAD1C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38837" y="2248055"/>
            <a:ext cx="1142421" cy="650625"/>
          </a:xfrm>
          <a:prstGeom prst="rect">
            <a:avLst/>
          </a:prstGeom>
        </p:spPr>
      </p:pic>
      <p:pic>
        <p:nvPicPr>
          <p:cNvPr id="17" name="Picture 16">
            <a:extLst>
              <a:ext uri="{FF2B5EF4-FFF2-40B4-BE49-F238E27FC236}">
                <a16:creationId xmlns:a16="http://schemas.microsoft.com/office/drawing/2014/main" id="{3C78DD9E-9D10-4C50-8B21-5C652A37DAC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47955" y="3183935"/>
            <a:ext cx="3282696" cy="1321308"/>
          </a:xfrm>
          <a:prstGeom prst="rect">
            <a:avLst/>
          </a:prstGeom>
        </p:spPr>
      </p:pic>
      <p:sp>
        <p:nvSpPr>
          <p:cNvPr id="19" name="Text Placeholder 3">
            <a:extLst>
              <a:ext uri="{FF2B5EF4-FFF2-40B4-BE49-F238E27FC236}">
                <a16:creationId xmlns:a16="http://schemas.microsoft.com/office/drawing/2014/main" id="{A217CC99-F1A8-43B4-92BC-559498224027}"/>
              </a:ext>
            </a:extLst>
          </p:cNvPr>
          <p:cNvSpPr>
            <a:spLocks noGrp="1"/>
          </p:cNvSpPr>
          <p:nvPr>
            <p:ph type="body" sz="quarter" idx="16" hasCustomPrompt="1"/>
          </p:nvPr>
        </p:nvSpPr>
        <p:spPr>
          <a:xfrm>
            <a:off x="504460" y="2074324"/>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20" name="Text Placeholder 3">
            <a:extLst>
              <a:ext uri="{FF2B5EF4-FFF2-40B4-BE49-F238E27FC236}">
                <a16:creationId xmlns:a16="http://schemas.microsoft.com/office/drawing/2014/main" id="{583D4F2A-1BB9-4CC3-BE8A-BBB71F6E192A}"/>
              </a:ext>
            </a:extLst>
          </p:cNvPr>
          <p:cNvSpPr>
            <a:spLocks noGrp="1"/>
          </p:cNvSpPr>
          <p:nvPr>
            <p:ph type="body" sz="quarter" idx="17" hasCustomPrompt="1"/>
          </p:nvPr>
        </p:nvSpPr>
        <p:spPr>
          <a:xfrm>
            <a:off x="490538" y="2881805"/>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21" name="Text Placeholder 3">
            <a:extLst>
              <a:ext uri="{FF2B5EF4-FFF2-40B4-BE49-F238E27FC236}">
                <a16:creationId xmlns:a16="http://schemas.microsoft.com/office/drawing/2014/main" id="{126B9446-358F-4427-B0D9-210DF757B8DD}"/>
              </a:ext>
            </a:extLst>
          </p:cNvPr>
          <p:cNvSpPr>
            <a:spLocks noGrp="1"/>
          </p:cNvSpPr>
          <p:nvPr>
            <p:ph type="body" sz="quarter" idx="18" hasCustomPrompt="1"/>
          </p:nvPr>
        </p:nvSpPr>
        <p:spPr>
          <a:xfrm>
            <a:off x="490538" y="3689286"/>
            <a:ext cx="4457700" cy="650875"/>
          </a:xfrm>
          <a:prstGeom prst="rect">
            <a:avLst/>
          </a:prstGeom>
        </p:spPr>
        <p:txBody>
          <a:bodyPr/>
          <a:lstStyle>
            <a:lvl1pPr>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text</a:t>
            </a:r>
          </a:p>
        </p:txBody>
      </p:sp>
      <p:sp>
        <p:nvSpPr>
          <p:cNvPr id="6" name="TextBox 5">
            <a:extLst>
              <a:ext uri="{FF2B5EF4-FFF2-40B4-BE49-F238E27FC236}">
                <a16:creationId xmlns:a16="http://schemas.microsoft.com/office/drawing/2014/main" id="{398798DB-3F5E-4460-AFF9-5790048B26AC}"/>
              </a:ext>
            </a:extLst>
          </p:cNvPr>
          <p:cNvSpPr txBox="1"/>
          <p:nvPr userDrawn="1"/>
        </p:nvSpPr>
        <p:spPr>
          <a:xfrm>
            <a:off x="91441" y="73152"/>
            <a:ext cx="2416239" cy="400110"/>
          </a:xfrm>
          <a:prstGeom prst="rect">
            <a:avLst/>
          </a:prstGeom>
          <a:noFill/>
        </p:spPr>
        <p:txBody>
          <a:bodyPr wrap="none" rtlCol="0">
            <a:spAutoFit/>
          </a:bodyPr>
          <a:lstStyle/>
          <a:p>
            <a:r>
              <a:rPr lang="en-US" sz="2000" b="1" i="1" dirty="0">
                <a:solidFill>
                  <a:schemeClr val="bg1"/>
                </a:solidFill>
              </a:rPr>
              <a:t>Tips to Remember</a:t>
            </a:r>
          </a:p>
        </p:txBody>
      </p:sp>
      <p:pic>
        <p:nvPicPr>
          <p:cNvPr id="18" name="Picture 17" descr="Icon&#10;&#10;Description automatically generated">
            <a:extLst>
              <a:ext uri="{FF2B5EF4-FFF2-40B4-BE49-F238E27FC236}">
                <a16:creationId xmlns:a16="http://schemas.microsoft.com/office/drawing/2014/main" id="{321514A6-EED7-4579-80A4-875D32148B3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1852255916"/>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sp>
        <p:nvSpPr>
          <p:cNvPr id="31" name="Text Placeholder 3">
            <a:extLst>
              <a:ext uri="{FF2B5EF4-FFF2-40B4-BE49-F238E27FC236}">
                <a16:creationId xmlns:a16="http://schemas.microsoft.com/office/drawing/2014/main" id="{C3B066FB-3B5E-4517-85D9-702C43B1CEED}"/>
              </a:ext>
            </a:extLst>
          </p:cNvPr>
          <p:cNvSpPr>
            <a:spLocks noGrp="1"/>
          </p:cNvSpPr>
          <p:nvPr>
            <p:ph type="body" sz="quarter" idx="15" hasCustomPrompt="1"/>
          </p:nvPr>
        </p:nvSpPr>
        <p:spPr>
          <a:xfrm>
            <a:off x="1219201" y="1543700"/>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#1</a:t>
            </a:r>
          </a:p>
        </p:txBody>
      </p:sp>
      <p:pic>
        <p:nvPicPr>
          <p:cNvPr id="22" name="Picture 21" descr="Icon&#10;&#10;Description automatically generated">
            <a:extLst>
              <a:ext uri="{FF2B5EF4-FFF2-40B4-BE49-F238E27FC236}">
                <a16:creationId xmlns:a16="http://schemas.microsoft.com/office/drawing/2014/main" id="{ACC44A78-9FE8-4DBF-860A-7AC53EC6D1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8" y="1496667"/>
            <a:ext cx="780593" cy="432618"/>
          </a:xfrm>
          <a:prstGeom prst="rect">
            <a:avLst/>
          </a:prstGeom>
        </p:spPr>
      </p:pic>
      <p:pic>
        <p:nvPicPr>
          <p:cNvPr id="24" name="Picture 23" descr="Icon&#10;&#10;Description automatically generated">
            <a:extLst>
              <a:ext uri="{FF2B5EF4-FFF2-40B4-BE49-F238E27FC236}">
                <a16:creationId xmlns:a16="http://schemas.microsoft.com/office/drawing/2014/main" id="{D73803C4-8392-4860-B338-EFE7BDC830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8" y="2418687"/>
            <a:ext cx="780593" cy="432618"/>
          </a:xfrm>
          <a:prstGeom prst="rect">
            <a:avLst/>
          </a:prstGeom>
        </p:spPr>
      </p:pic>
      <p:pic>
        <p:nvPicPr>
          <p:cNvPr id="26" name="Picture 25" descr="Icon&#10;&#10;Description automatically generated">
            <a:extLst>
              <a:ext uri="{FF2B5EF4-FFF2-40B4-BE49-F238E27FC236}">
                <a16:creationId xmlns:a16="http://schemas.microsoft.com/office/drawing/2014/main" id="{BB5F0330-44A2-4687-B7C6-548553E9F6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658" y="3340707"/>
            <a:ext cx="780593" cy="432618"/>
          </a:xfrm>
          <a:prstGeom prst="rect">
            <a:avLst/>
          </a:prstGeom>
        </p:spPr>
      </p:pic>
      <p:grpSp>
        <p:nvGrpSpPr>
          <p:cNvPr id="27" name="Group 26">
            <a:extLst>
              <a:ext uri="{FF2B5EF4-FFF2-40B4-BE49-F238E27FC236}">
                <a16:creationId xmlns:a16="http://schemas.microsoft.com/office/drawing/2014/main" id="{AD6BE789-4C58-405F-B273-00F378C8C8DE}"/>
              </a:ext>
            </a:extLst>
          </p:cNvPr>
          <p:cNvGrpSpPr/>
          <p:nvPr userDrawn="1"/>
        </p:nvGrpSpPr>
        <p:grpSpPr>
          <a:xfrm>
            <a:off x="4983480" y="1496668"/>
            <a:ext cx="3596640" cy="2583303"/>
            <a:chOff x="4968240" y="1348885"/>
            <a:chExt cx="3596640" cy="2583303"/>
          </a:xfrm>
        </p:grpSpPr>
        <p:sp>
          <p:nvSpPr>
            <p:cNvPr id="28" name="Rectangle: Rounded Corners 27">
              <a:extLst>
                <a:ext uri="{FF2B5EF4-FFF2-40B4-BE49-F238E27FC236}">
                  <a16:creationId xmlns:a16="http://schemas.microsoft.com/office/drawing/2014/main" id="{7153280F-4AE7-46A0-81A6-57DD30E4790E}"/>
                </a:ext>
              </a:extLst>
            </p:cNvPr>
            <p:cNvSpPr/>
            <p:nvPr/>
          </p:nvSpPr>
          <p:spPr>
            <a:xfrm>
              <a:off x="4968240" y="1348885"/>
              <a:ext cx="3596640" cy="2583303"/>
            </a:xfrm>
            <a:prstGeom prst="roundRect">
              <a:avLst/>
            </a:prstGeom>
            <a:solidFill>
              <a:srgbClr val="18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6781A136-3813-45F6-8F56-242AD3BB4EFF}"/>
                </a:ext>
              </a:extLst>
            </p:cNvPr>
            <p:cNvSpPr txBox="1"/>
            <p:nvPr/>
          </p:nvSpPr>
          <p:spPr>
            <a:xfrm>
              <a:off x="5105659" y="1662227"/>
              <a:ext cx="3321802" cy="646331"/>
            </a:xfrm>
            <a:prstGeom prst="rect">
              <a:avLst/>
            </a:prstGeom>
            <a:noFill/>
          </p:spPr>
          <p:txBody>
            <a:bodyPr wrap="square" rtlCol="0">
              <a:spAutoFit/>
            </a:bodyPr>
            <a:lstStyle/>
            <a:p>
              <a:pPr algn="ctr"/>
              <a:r>
                <a:rPr lang="en-US" sz="2000" b="1" i="1" dirty="0">
                  <a:solidFill>
                    <a:schemeClr val="bg1"/>
                  </a:solidFill>
                  <a:latin typeface="+mj-lt"/>
                  <a:ea typeface="Roboto" panose="02000000000000000000" pitchFamily="2" charset="0"/>
                </a:rPr>
                <a:t>Next Steps</a:t>
              </a:r>
            </a:p>
            <a:p>
              <a:endParaRPr lang="en-US" sz="1600" b="1" i="1" dirty="0">
                <a:solidFill>
                  <a:schemeClr val="bg1"/>
                </a:solidFill>
                <a:latin typeface="+mj-lt"/>
                <a:ea typeface="Roboto" panose="02000000000000000000" pitchFamily="2" charset="0"/>
              </a:endParaRPr>
            </a:p>
          </p:txBody>
        </p:sp>
        <p:cxnSp>
          <p:nvCxnSpPr>
            <p:cNvPr id="30" name="Straight Connector 29">
              <a:extLst>
                <a:ext uri="{FF2B5EF4-FFF2-40B4-BE49-F238E27FC236}">
                  <a16:creationId xmlns:a16="http://schemas.microsoft.com/office/drawing/2014/main" id="{AF83F945-9C46-44D8-A868-7EDDE7981F77}"/>
                </a:ext>
              </a:extLst>
            </p:cNvPr>
            <p:cNvCxnSpPr/>
            <p:nvPr/>
          </p:nvCxnSpPr>
          <p:spPr>
            <a:xfrm>
              <a:off x="5196839" y="2087880"/>
              <a:ext cx="3200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3" name="Content Placeholder 2">
            <a:extLst>
              <a:ext uri="{FF2B5EF4-FFF2-40B4-BE49-F238E27FC236}">
                <a16:creationId xmlns:a16="http://schemas.microsoft.com/office/drawing/2014/main" id="{CCF599FE-5AB5-4F73-BEE0-FC2B9BECE4D2}"/>
              </a:ext>
            </a:extLst>
          </p:cNvPr>
          <p:cNvSpPr>
            <a:spLocks noGrp="1"/>
          </p:cNvSpPr>
          <p:nvPr>
            <p:ph sz="quarter" idx="10"/>
          </p:nvPr>
        </p:nvSpPr>
        <p:spPr>
          <a:xfrm>
            <a:off x="5095875" y="2245374"/>
            <a:ext cx="3371850" cy="1586081"/>
          </a:xfrm>
          <a:prstGeom prst="rect">
            <a:avLst/>
          </a:prstGeom>
        </p:spPr>
        <p:txBody>
          <a:bodyPr/>
          <a:lstStyle>
            <a:lvl1pPr>
              <a:defRPr lang="en-US" sz="1600" b="1" kern="1200" dirty="0" smtClean="0">
                <a:solidFill>
                  <a:schemeClr val="bg1"/>
                </a:solidFill>
                <a:latin typeface="+mj-lt"/>
                <a:ea typeface="Roboto" panose="02000000000000000000" pitchFamily="2" charset="0"/>
                <a:cs typeface="+mn-cs"/>
              </a:defRPr>
            </a:lvl1pPr>
            <a:lvl2pPr>
              <a:defRPr lang="en-US" sz="1600" b="1" kern="1200" dirty="0" smtClean="0">
                <a:solidFill>
                  <a:schemeClr val="bg1"/>
                </a:solidFill>
                <a:latin typeface="+mj-lt"/>
                <a:ea typeface="Roboto" panose="02000000000000000000" pitchFamily="2" charset="0"/>
                <a:cs typeface="+mn-cs"/>
              </a:defRPr>
            </a:lvl2pPr>
            <a:lvl3pPr>
              <a:defRPr lang="en-US" sz="1600" b="1" kern="1200" dirty="0" smtClean="0">
                <a:solidFill>
                  <a:schemeClr val="bg1"/>
                </a:solidFill>
                <a:latin typeface="+mj-lt"/>
                <a:ea typeface="Roboto" panose="02000000000000000000" pitchFamily="2" charset="0"/>
                <a:cs typeface="+mn-cs"/>
              </a:defRPr>
            </a:lvl3pPr>
            <a:lvl4pPr>
              <a:defRPr lang="en-US" sz="1600" b="1" kern="1200" dirty="0" smtClean="0">
                <a:solidFill>
                  <a:schemeClr val="bg1"/>
                </a:solidFill>
                <a:latin typeface="+mj-lt"/>
                <a:ea typeface="Roboto" panose="02000000000000000000" pitchFamily="2" charset="0"/>
                <a:cs typeface="+mn-cs"/>
              </a:defRPr>
            </a:lvl4pPr>
            <a:lvl5pPr>
              <a:defRPr lang="en-US" sz="1600" b="1" kern="1200" dirty="0">
                <a:solidFill>
                  <a:schemeClr val="bg1"/>
                </a:solidFill>
                <a:latin typeface="+mj-lt"/>
                <a:ea typeface="Roboto" panose="02000000000000000000" pitchFamily="2" charset="0"/>
                <a:cs typeface="+mn-cs"/>
              </a:defRPr>
            </a:lvl5pPr>
          </a:lstStyle>
          <a:p>
            <a:pPr lvl="0"/>
            <a:r>
              <a:rPr lang="en-US" dirty="0"/>
              <a:t>Click to edit</a:t>
            </a:r>
          </a:p>
        </p:txBody>
      </p:sp>
      <p:sp>
        <p:nvSpPr>
          <p:cNvPr id="33" name="Text Placeholder 3">
            <a:extLst>
              <a:ext uri="{FF2B5EF4-FFF2-40B4-BE49-F238E27FC236}">
                <a16:creationId xmlns:a16="http://schemas.microsoft.com/office/drawing/2014/main" id="{0B6EF879-F827-41F8-BD99-0D81DC069713}"/>
              </a:ext>
            </a:extLst>
          </p:cNvPr>
          <p:cNvSpPr>
            <a:spLocks noGrp="1"/>
          </p:cNvSpPr>
          <p:nvPr>
            <p:ph type="body" sz="quarter" idx="16" hasCustomPrompt="1"/>
          </p:nvPr>
        </p:nvSpPr>
        <p:spPr>
          <a:xfrm>
            <a:off x="1219201" y="2462881"/>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#2</a:t>
            </a:r>
          </a:p>
        </p:txBody>
      </p:sp>
      <p:sp>
        <p:nvSpPr>
          <p:cNvPr id="34" name="Text Placeholder 3">
            <a:extLst>
              <a:ext uri="{FF2B5EF4-FFF2-40B4-BE49-F238E27FC236}">
                <a16:creationId xmlns:a16="http://schemas.microsoft.com/office/drawing/2014/main" id="{80309BB2-57D0-4914-B602-374429AC7456}"/>
              </a:ext>
            </a:extLst>
          </p:cNvPr>
          <p:cNvSpPr>
            <a:spLocks noGrp="1"/>
          </p:cNvSpPr>
          <p:nvPr>
            <p:ph type="body" sz="quarter" idx="17" hasCustomPrompt="1"/>
          </p:nvPr>
        </p:nvSpPr>
        <p:spPr>
          <a:xfrm>
            <a:off x="1219201" y="3382062"/>
            <a:ext cx="3307598" cy="650875"/>
          </a:xfrm>
          <a:prstGeom prst="rect">
            <a:avLst/>
          </a:prstGeom>
        </p:spPr>
        <p:txBody>
          <a:bodyPr/>
          <a:lstStyle>
            <a:lvl1pPr marL="0" indent="0">
              <a:buNone/>
              <a:defRPr lang="en-US" sz="1600" b="1" kern="1200" dirty="0" smtClean="0">
                <a:solidFill>
                  <a:srgbClr val="183961"/>
                </a:solidFill>
                <a:latin typeface="+mj-lt"/>
                <a:ea typeface="Roboto" panose="02000000000000000000" pitchFamily="2" charset="0"/>
                <a:cs typeface="+mn-cs"/>
              </a:defRPr>
            </a:lvl1pPr>
            <a:lvl2pPr>
              <a:defRPr lang="en-US" sz="1600" b="1" kern="1200" dirty="0" smtClean="0">
                <a:solidFill>
                  <a:srgbClr val="183961"/>
                </a:solidFill>
                <a:latin typeface="+mj-lt"/>
                <a:ea typeface="Roboto" panose="02000000000000000000" pitchFamily="2" charset="0"/>
                <a:cs typeface="+mn-cs"/>
              </a:defRPr>
            </a:lvl2pPr>
            <a:lvl3pPr>
              <a:defRPr lang="en-US" sz="1600" b="1" kern="1200" dirty="0" smtClean="0">
                <a:solidFill>
                  <a:srgbClr val="183961"/>
                </a:solidFill>
                <a:latin typeface="+mj-lt"/>
                <a:ea typeface="Roboto" panose="02000000000000000000" pitchFamily="2" charset="0"/>
                <a:cs typeface="+mn-cs"/>
              </a:defRPr>
            </a:lvl3pPr>
            <a:lvl4pPr>
              <a:defRPr lang="en-US" sz="1600" b="1" kern="1200" dirty="0" smtClean="0">
                <a:solidFill>
                  <a:srgbClr val="183961"/>
                </a:solidFill>
                <a:latin typeface="+mj-lt"/>
                <a:ea typeface="Roboto" panose="02000000000000000000" pitchFamily="2" charset="0"/>
                <a:cs typeface="+mn-cs"/>
              </a:defRPr>
            </a:lvl4pPr>
            <a:lvl5pPr>
              <a:defRPr lang="en-US" sz="1600" b="1" kern="1200" dirty="0">
                <a:solidFill>
                  <a:srgbClr val="183961"/>
                </a:solidFill>
                <a:latin typeface="+mj-lt"/>
                <a:ea typeface="Roboto" panose="02000000000000000000" pitchFamily="2" charset="0"/>
                <a:cs typeface="+mn-cs"/>
              </a:defRPr>
            </a:lvl5pPr>
          </a:lstStyle>
          <a:p>
            <a:pPr lvl="0"/>
            <a:r>
              <a:rPr lang="en-US" dirty="0"/>
              <a:t>Click to edit key takeaway #3</a:t>
            </a:r>
          </a:p>
        </p:txBody>
      </p:sp>
      <p:pic>
        <p:nvPicPr>
          <p:cNvPr id="18" name="Picture 17" descr="Icon&#10;&#10;Description automatically generated">
            <a:extLst>
              <a:ext uri="{FF2B5EF4-FFF2-40B4-BE49-F238E27FC236}">
                <a16:creationId xmlns:a16="http://schemas.microsoft.com/office/drawing/2014/main" id="{074F8A3C-5426-467B-81FB-F48224B1C9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
        <p:nvSpPr>
          <p:cNvPr id="19" name="Title 1">
            <a:extLst>
              <a:ext uri="{FF2B5EF4-FFF2-40B4-BE49-F238E27FC236}">
                <a16:creationId xmlns:a16="http://schemas.microsoft.com/office/drawing/2014/main" id="{5D4FEEA7-AFD3-4621-A566-31CDF7CD4C1E}"/>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section summary</a:t>
            </a:r>
          </a:p>
        </p:txBody>
      </p:sp>
    </p:spTree>
    <p:extLst>
      <p:ext uri="{BB962C8B-B14F-4D97-AF65-F5344CB8AC3E}">
        <p14:creationId xmlns:p14="http://schemas.microsoft.com/office/powerpoint/2010/main" val="20324445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Takeaway">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1C6D2EF4-20AF-41BE-8792-B23C0FF77BFF}"/>
              </a:ext>
            </a:extLst>
          </p:cNvPr>
          <p:cNvSpPr>
            <a:spLocks noGrp="1"/>
          </p:cNvSpPr>
          <p:nvPr>
            <p:ph type="body" sz="quarter" idx="12" hasCustomPrompt="1"/>
          </p:nvPr>
        </p:nvSpPr>
        <p:spPr>
          <a:xfrm>
            <a:off x="6198956" y="1434586"/>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21" indent="0" algn="ctr">
              <a:buNone/>
              <a:defRPr lang="en-US" sz="1600" kern="1200" dirty="0" smtClean="0">
                <a:solidFill>
                  <a:srgbClr val="333333"/>
                </a:solidFill>
                <a:latin typeface="+mj-lt"/>
                <a:ea typeface="Roboto" panose="02000000000000000000" pitchFamily="2" charset="0"/>
                <a:cs typeface="+mn-cs"/>
              </a:defRPr>
            </a:lvl2pPr>
            <a:lvl3pPr marL="914243" indent="0" algn="ctr">
              <a:buNone/>
              <a:defRPr lang="en-US" sz="1600" kern="1200" dirty="0" smtClean="0">
                <a:solidFill>
                  <a:srgbClr val="333333"/>
                </a:solidFill>
                <a:latin typeface="+mj-lt"/>
                <a:ea typeface="Roboto" panose="02000000000000000000" pitchFamily="2" charset="0"/>
                <a:cs typeface="+mn-cs"/>
              </a:defRPr>
            </a:lvl3pPr>
            <a:lvl4pPr marL="1371362" indent="0" algn="ctr">
              <a:buNone/>
              <a:defRPr lang="en-US" sz="1600" kern="1200" dirty="0" smtClean="0">
                <a:solidFill>
                  <a:srgbClr val="333333"/>
                </a:solidFill>
                <a:latin typeface="+mj-lt"/>
                <a:ea typeface="Roboto" panose="02000000000000000000" pitchFamily="2" charset="0"/>
                <a:cs typeface="+mn-cs"/>
              </a:defRPr>
            </a:lvl4pPr>
            <a:lvl5pPr marL="1828484"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#3</a:t>
            </a:r>
          </a:p>
        </p:txBody>
      </p:sp>
      <p:sp>
        <p:nvSpPr>
          <p:cNvPr id="26" name="Text Placeholder 2">
            <a:extLst>
              <a:ext uri="{FF2B5EF4-FFF2-40B4-BE49-F238E27FC236}">
                <a16:creationId xmlns:a16="http://schemas.microsoft.com/office/drawing/2014/main" id="{EA692561-BA02-4619-B94D-B285F8590B20}"/>
              </a:ext>
            </a:extLst>
          </p:cNvPr>
          <p:cNvSpPr>
            <a:spLocks noGrp="1"/>
          </p:cNvSpPr>
          <p:nvPr>
            <p:ph type="body" sz="quarter" idx="11" hasCustomPrompt="1"/>
          </p:nvPr>
        </p:nvSpPr>
        <p:spPr>
          <a:xfrm>
            <a:off x="3289527" y="1434586"/>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21" indent="0" algn="ctr">
              <a:buNone/>
              <a:defRPr lang="en-US" sz="1600" kern="1200" dirty="0" smtClean="0">
                <a:solidFill>
                  <a:srgbClr val="333333"/>
                </a:solidFill>
                <a:latin typeface="+mj-lt"/>
                <a:ea typeface="Roboto" panose="02000000000000000000" pitchFamily="2" charset="0"/>
                <a:cs typeface="+mn-cs"/>
              </a:defRPr>
            </a:lvl2pPr>
            <a:lvl3pPr marL="914243" indent="0" algn="ctr">
              <a:buNone/>
              <a:defRPr lang="en-US" sz="1600" kern="1200" dirty="0" smtClean="0">
                <a:solidFill>
                  <a:srgbClr val="333333"/>
                </a:solidFill>
                <a:latin typeface="+mj-lt"/>
                <a:ea typeface="Roboto" panose="02000000000000000000" pitchFamily="2" charset="0"/>
                <a:cs typeface="+mn-cs"/>
              </a:defRPr>
            </a:lvl3pPr>
            <a:lvl4pPr marL="1371362" indent="0" algn="ctr">
              <a:buNone/>
              <a:defRPr lang="en-US" sz="1600" kern="1200" dirty="0" smtClean="0">
                <a:solidFill>
                  <a:srgbClr val="333333"/>
                </a:solidFill>
                <a:latin typeface="+mj-lt"/>
                <a:ea typeface="Roboto" panose="02000000000000000000" pitchFamily="2" charset="0"/>
                <a:cs typeface="+mn-cs"/>
              </a:defRPr>
            </a:lvl4pPr>
            <a:lvl5pPr marL="1828484"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#2</a:t>
            </a:r>
          </a:p>
        </p:txBody>
      </p:sp>
      <p:sp>
        <p:nvSpPr>
          <p:cNvPr id="3" name="Text Placeholder 2">
            <a:extLst>
              <a:ext uri="{FF2B5EF4-FFF2-40B4-BE49-F238E27FC236}">
                <a16:creationId xmlns:a16="http://schemas.microsoft.com/office/drawing/2014/main" id="{E090BA34-7E5C-4176-9699-6DFE4C0B183E}"/>
              </a:ext>
            </a:extLst>
          </p:cNvPr>
          <p:cNvSpPr>
            <a:spLocks noGrp="1"/>
          </p:cNvSpPr>
          <p:nvPr>
            <p:ph type="body" sz="quarter" idx="10" hasCustomPrompt="1"/>
          </p:nvPr>
        </p:nvSpPr>
        <p:spPr>
          <a:xfrm>
            <a:off x="381232" y="1434586"/>
            <a:ext cx="2563812" cy="1747837"/>
          </a:xfrm>
          <a:prstGeom prst="roundRect">
            <a:avLst/>
          </a:prstGeom>
          <a:ln w="28575">
            <a:solidFill>
              <a:srgbClr val="08A685"/>
            </a:solidFill>
          </a:ln>
        </p:spPr>
        <p:txBody>
          <a:bodyPr/>
          <a:lstStyle>
            <a:lvl1pPr marL="0" indent="0" algn="ctr">
              <a:buNone/>
              <a:defRPr lang="en-US" sz="1600" kern="1200" dirty="0" smtClean="0">
                <a:solidFill>
                  <a:srgbClr val="333333"/>
                </a:solidFill>
                <a:latin typeface="+mj-lt"/>
                <a:ea typeface="Roboto" panose="02000000000000000000" pitchFamily="2" charset="0"/>
                <a:cs typeface="+mn-cs"/>
              </a:defRPr>
            </a:lvl1pPr>
            <a:lvl2pPr marL="457121" indent="0" algn="ctr">
              <a:buNone/>
              <a:defRPr lang="en-US" sz="1600" kern="1200" dirty="0" smtClean="0">
                <a:solidFill>
                  <a:srgbClr val="333333"/>
                </a:solidFill>
                <a:latin typeface="+mj-lt"/>
                <a:ea typeface="Roboto" panose="02000000000000000000" pitchFamily="2" charset="0"/>
                <a:cs typeface="+mn-cs"/>
              </a:defRPr>
            </a:lvl2pPr>
            <a:lvl3pPr marL="914243" indent="0" algn="ctr">
              <a:buNone/>
              <a:defRPr lang="en-US" sz="1600" kern="1200" dirty="0" smtClean="0">
                <a:solidFill>
                  <a:srgbClr val="333333"/>
                </a:solidFill>
                <a:latin typeface="+mj-lt"/>
                <a:ea typeface="Roboto" panose="02000000000000000000" pitchFamily="2" charset="0"/>
                <a:cs typeface="+mn-cs"/>
              </a:defRPr>
            </a:lvl3pPr>
            <a:lvl4pPr marL="1371362" indent="0" algn="ctr">
              <a:buNone/>
              <a:defRPr lang="en-US" sz="1600" kern="1200" dirty="0" smtClean="0">
                <a:solidFill>
                  <a:srgbClr val="333333"/>
                </a:solidFill>
                <a:latin typeface="+mj-lt"/>
                <a:ea typeface="Roboto" panose="02000000000000000000" pitchFamily="2" charset="0"/>
                <a:cs typeface="+mn-cs"/>
              </a:defRPr>
            </a:lvl4pPr>
            <a:lvl5pPr marL="1828484" indent="0" algn="ctr">
              <a:buNone/>
              <a:defRPr lang="en-US" sz="1600" kern="1200" dirty="0">
                <a:solidFill>
                  <a:srgbClr val="333333"/>
                </a:solidFill>
                <a:latin typeface="+mj-lt"/>
                <a:ea typeface="Roboto" panose="02000000000000000000" pitchFamily="2" charset="0"/>
                <a:cs typeface="+mn-cs"/>
              </a:defRPr>
            </a:lvl5pPr>
          </a:lstStyle>
          <a:p>
            <a:pPr lvl="0"/>
            <a:r>
              <a:rPr lang="en-US" dirty="0"/>
              <a:t>Click to edit major key takeaway from whole presentation here</a:t>
            </a:r>
          </a:p>
          <a:p>
            <a:pPr lvl="0"/>
            <a:r>
              <a:rPr lang="en-US" dirty="0"/>
              <a:t>#1</a:t>
            </a:r>
          </a:p>
        </p:txBody>
      </p:sp>
      <p:pic>
        <p:nvPicPr>
          <p:cNvPr id="22" name="Picture 21">
            <a:extLst>
              <a:ext uri="{FF2B5EF4-FFF2-40B4-BE49-F238E27FC236}">
                <a16:creationId xmlns:a16="http://schemas.microsoft.com/office/drawing/2014/main" id="{F50C280A-E588-4D5C-9407-9E043D5CFE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5241" y="3764280"/>
            <a:ext cx="9131386" cy="1379220"/>
          </a:xfrm>
          <a:prstGeom prst="rect">
            <a:avLst/>
          </a:prstGeom>
        </p:spPr>
      </p:pic>
      <p:sp>
        <p:nvSpPr>
          <p:cNvPr id="8" name="TextBox 7">
            <a:extLst>
              <a:ext uri="{FF2B5EF4-FFF2-40B4-BE49-F238E27FC236}">
                <a16:creationId xmlns:a16="http://schemas.microsoft.com/office/drawing/2014/main" id="{8A1F3208-B7DE-45DC-AAB0-977588688E24}"/>
              </a:ext>
            </a:extLst>
          </p:cNvPr>
          <p:cNvSpPr txBox="1"/>
          <p:nvPr userDrawn="1"/>
        </p:nvSpPr>
        <p:spPr>
          <a:xfrm>
            <a:off x="91441" y="73152"/>
            <a:ext cx="2029851" cy="400110"/>
          </a:xfrm>
          <a:prstGeom prst="rect">
            <a:avLst/>
          </a:prstGeom>
          <a:noFill/>
        </p:spPr>
        <p:txBody>
          <a:bodyPr wrap="none" rtlCol="0">
            <a:spAutoFit/>
          </a:bodyPr>
          <a:lstStyle/>
          <a:p>
            <a:r>
              <a:rPr lang="en-US" sz="2000" b="1" i="1" dirty="0">
                <a:solidFill>
                  <a:schemeClr val="bg1"/>
                </a:solidFill>
              </a:rPr>
              <a:t>Looking Ahead</a:t>
            </a:r>
          </a:p>
        </p:txBody>
      </p:sp>
      <p:pic>
        <p:nvPicPr>
          <p:cNvPr id="9" name="Picture 8" descr="Icon&#10;&#10;Description automatically generated">
            <a:extLst>
              <a:ext uri="{FF2B5EF4-FFF2-40B4-BE49-F238E27FC236}">
                <a16:creationId xmlns:a16="http://schemas.microsoft.com/office/drawing/2014/main" id="{91C22D2E-E1D2-4B03-B822-7366959364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270142803"/>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Other">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DE37EA6-52E0-4D2F-B4AF-57B3D795D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344" y="111700"/>
            <a:ext cx="887803" cy="300020"/>
          </a:xfrm>
          <a:prstGeom prst="rect">
            <a:avLst/>
          </a:prstGeom>
        </p:spPr>
      </p:pic>
    </p:spTree>
    <p:extLst>
      <p:ext uri="{BB962C8B-B14F-4D97-AF65-F5344CB8AC3E}">
        <p14:creationId xmlns:p14="http://schemas.microsoft.com/office/powerpoint/2010/main" val="262870208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ponsor Logo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03E9AEF-78D0-443E-B34B-37CC1E3BC5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549CB37C-FDBC-4CAF-9C45-E933B720D2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Tree>
    <p:extLst>
      <p:ext uri="{BB962C8B-B14F-4D97-AF65-F5344CB8AC3E}">
        <p14:creationId xmlns:p14="http://schemas.microsoft.com/office/powerpoint/2010/main" val="22248194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 LONG MSG or SRC Dou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0" y="896112"/>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144775"/>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317748091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BA657-C29F-4FE9-A07E-8CD0D0D33B20}"/>
              </a:ext>
            </a:extLst>
          </p:cNvPr>
          <p:cNvSpPr/>
          <p:nvPr/>
        </p:nvSpPr>
        <p:spPr>
          <a:xfrm>
            <a:off x="0" y="4659465"/>
            <a:ext cx="9144000" cy="476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E1608EA7-A3DB-4016-848E-16F9621F0E86}"/>
              </a:ext>
            </a:extLst>
          </p:cNvPr>
          <p:cNvSpPr/>
          <p:nvPr userDrawn="1"/>
        </p:nvSpPr>
        <p:spPr>
          <a:xfrm>
            <a:off x="0" y="1"/>
            <a:ext cx="9144000" cy="767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9809874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te Double - SF, MF">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Chart Placeholder 2">
            <a:extLst>
              <a:ext uri="{FF2B5EF4-FFF2-40B4-BE49-F238E27FC236}">
                <a16:creationId xmlns:a16="http://schemas.microsoft.com/office/drawing/2014/main" id="{B6BF9B2F-3B9E-439C-BF05-0B0D3D3CF3B8}"/>
              </a:ext>
            </a:extLst>
          </p:cNvPr>
          <p:cNvSpPr>
            <a:spLocks noGrp="1"/>
          </p:cNvSpPr>
          <p:nvPr>
            <p:ph type="chart" sz="quarter" idx="20"/>
          </p:nvPr>
        </p:nvSpPr>
        <p:spPr>
          <a:xfrm>
            <a:off x="89940" y="1560470"/>
            <a:ext cx="4399764" cy="321868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68F3E036-F281-444C-8C4E-04B7D0282B95}"/>
              </a:ext>
            </a:extLst>
          </p:cNvPr>
          <p:cNvSpPr>
            <a:spLocks noGrp="1"/>
          </p:cNvSpPr>
          <p:nvPr>
            <p:ph type="chart" sz="quarter" idx="21"/>
          </p:nvPr>
        </p:nvSpPr>
        <p:spPr>
          <a:xfrm>
            <a:off x="4649526" y="1560470"/>
            <a:ext cx="4399764" cy="3218688"/>
          </a:xfrm>
          <a:prstGeom prst="rect">
            <a:avLst/>
          </a:prstGeom>
        </p:spPr>
        <p:txBody>
          <a:bodyPr/>
          <a:lstStyle/>
          <a:p>
            <a:endParaRPr lang="en-US"/>
          </a:p>
        </p:txBody>
      </p:sp>
      <p:sp>
        <p:nvSpPr>
          <p:cNvPr id="12" name="Text Placeholder 2">
            <a:extLst>
              <a:ext uri="{FF2B5EF4-FFF2-40B4-BE49-F238E27FC236}">
                <a16:creationId xmlns:a16="http://schemas.microsoft.com/office/drawing/2014/main" id="{301F2350-756A-4D66-A0CC-72645BDEC66A}"/>
              </a:ext>
            </a:extLst>
          </p:cNvPr>
          <p:cNvSpPr txBox="1">
            <a:spLocks/>
          </p:cNvSpPr>
          <p:nvPr userDrawn="1"/>
        </p:nvSpPr>
        <p:spPr>
          <a:xfrm>
            <a:off x="37924" y="1260905"/>
            <a:ext cx="4495977"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43"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Single-Family</a:t>
            </a:r>
          </a:p>
        </p:txBody>
      </p:sp>
      <p:sp>
        <p:nvSpPr>
          <p:cNvPr id="19" name="Text Placeholder 2">
            <a:extLst>
              <a:ext uri="{FF2B5EF4-FFF2-40B4-BE49-F238E27FC236}">
                <a16:creationId xmlns:a16="http://schemas.microsoft.com/office/drawing/2014/main" id="{A2832627-050C-42DE-9DF9-4057CADE7E71}"/>
              </a:ext>
            </a:extLst>
          </p:cNvPr>
          <p:cNvSpPr txBox="1">
            <a:spLocks/>
          </p:cNvSpPr>
          <p:nvPr userDrawn="1"/>
        </p:nvSpPr>
        <p:spPr>
          <a:xfrm>
            <a:off x="4610101" y="1261913"/>
            <a:ext cx="4495975"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43"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Multi-Family</a:t>
            </a:r>
          </a:p>
        </p:txBody>
      </p:sp>
      <p:sp>
        <p:nvSpPr>
          <p:cNvPr id="20" name="Title 1">
            <a:extLst>
              <a:ext uri="{FF2B5EF4-FFF2-40B4-BE49-F238E27FC236}">
                <a16:creationId xmlns:a16="http://schemas.microsoft.com/office/drawing/2014/main" id="{5E159A01-DB39-480C-BE6A-B661114CF2BE}"/>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21" name="Content Placeholder 9">
            <a:extLst>
              <a:ext uri="{FF2B5EF4-FFF2-40B4-BE49-F238E27FC236}">
                <a16:creationId xmlns:a16="http://schemas.microsoft.com/office/drawing/2014/main" id="{928B23CC-38F7-49DC-A094-31F85DD0987F}"/>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22" name="Text Placeholder 2">
            <a:extLst>
              <a:ext uri="{FF2B5EF4-FFF2-40B4-BE49-F238E27FC236}">
                <a16:creationId xmlns:a16="http://schemas.microsoft.com/office/drawing/2014/main" id="{473D4755-D0BA-487D-A9C3-F30BA5646B69}"/>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23" name="Text Placeholder 4">
            <a:extLst>
              <a:ext uri="{FF2B5EF4-FFF2-40B4-BE49-F238E27FC236}">
                <a16:creationId xmlns:a16="http://schemas.microsoft.com/office/drawing/2014/main" id="{666848A8-5E35-43A7-B183-1AB8E7777092}"/>
              </a:ext>
            </a:extLst>
          </p:cNvPr>
          <p:cNvSpPr>
            <a:spLocks noGrp="1"/>
          </p:cNvSpPr>
          <p:nvPr>
            <p:ph type="body" sz="quarter" idx="23"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00127990"/>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te Double - Vacancy">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 name="Chart Placeholder 2">
            <a:extLst>
              <a:ext uri="{FF2B5EF4-FFF2-40B4-BE49-F238E27FC236}">
                <a16:creationId xmlns:a16="http://schemas.microsoft.com/office/drawing/2014/main" id="{B6BF9B2F-3B9E-439C-BF05-0B0D3D3CF3B8}"/>
              </a:ext>
            </a:extLst>
          </p:cNvPr>
          <p:cNvSpPr>
            <a:spLocks noGrp="1"/>
          </p:cNvSpPr>
          <p:nvPr>
            <p:ph type="chart" sz="quarter" idx="20"/>
          </p:nvPr>
        </p:nvSpPr>
        <p:spPr>
          <a:xfrm>
            <a:off x="89940" y="1560470"/>
            <a:ext cx="4399764" cy="321868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68F3E036-F281-444C-8C4E-04B7D0282B95}"/>
              </a:ext>
            </a:extLst>
          </p:cNvPr>
          <p:cNvSpPr>
            <a:spLocks noGrp="1"/>
          </p:cNvSpPr>
          <p:nvPr>
            <p:ph type="chart" sz="quarter" idx="21"/>
          </p:nvPr>
        </p:nvSpPr>
        <p:spPr>
          <a:xfrm>
            <a:off x="4649526" y="1560470"/>
            <a:ext cx="4399764" cy="3218688"/>
          </a:xfrm>
          <a:prstGeom prst="rect">
            <a:avLst/>
          </a:prstGeom>
        </p:spPr>
        <p:txBody>
          <a:bodyPr/>
          <a:lstStyle/>
          <a:p>
            <a:endParaRPr lang="en-US"/>
          </a:p>
        </p:txBody>
      </p:sp>
      <p:sp>
        <p:nvSpPr>
          <p:cNvPr id="12" name="Text Placeholder 2">
            <a:extLst>
              <a:ext uri="{FF2B5EF4-FFF2-40B4-BE49-F238E27FC236}">
                <a16:creationId xmlns:a16="http://schemas.microsoft.com/office/drawing/2014/main" id="{301F2350-756A-4D66-A0CC-72645BDEC66A}"/>
              </a:ext>
            </a:extLst>
          </p:cNvPr>
          <p:cNvSpPr txBox="1">
            <a:spLocks/>
          </p:cNvSpPr>
          <p:nvPr userDrawn="1"/>
        </p:nvSpPr>
        <p:spPr>
          <a:xfrm>
            <a:off x="37924" y="1260905"/>
            <a:ext cx="4495977"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43"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Homeownership Rate</a:t>
            </a:r>
          </a:p>
        </p:txBody>
      </p:sp>
      <p:sp>
        <p:nvSpPr>
          <p:cNvPr id="19" name="Text Placeholder 2">
            <a:extLst>
              <a:ext uri="{FF2B5EF4-FFF2-40B4-BE49-F238E27FC236}">
                <a16:creationId xmlns:a16="http://schemas.microsoft.com/office/drawing/2014/main" id="{A2832627-050C-42DE-9DF9-4057CADE7E71}"/>
              </a:ext>
            </a:extLst>
          </p:cNvPr>
          <p:cNvSpPr txBox="1">
            <a:spLocks/>
          </p:cNvSpPr>
          <p:nvPr userDrawn="1"/>
        </p:nvSpPr>
        <p:spPr>
          <a:xfrm>
            <a:off x="4610101" y="1261913"/>
            <a:ext cx="4495975" cy="304800"/>
          </a:xfrm>
          <a:prstGeom prst="rect">
            <a:avLst/>
          </a:prstGeom>
        </p:spPr>
        <p:txBody>
          <a:bodyPr/>
          <a:lstStyle>
            <a:lvl1pPr marL="0" indent="0" algn="ctr" defTabSz="914265" rtl="0" eaLnBrk="1" latinLnBrk="0" hangingPunct="1">
              <a:lnSpc>
                <a:spcPts val="1600"/>
              </a:lnSpc>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133"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26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396"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529" indent="0" algn="ctr" defTabSz="914265"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243" rtl="0" eaLnBrk="1" fontAlgn="auto" latinLnBrk="0" hangingPunct="1">
              <a:lnSpc>
                <a:spcPts val="1600"/>
              </a:lnSpc>
              <a:spcBef>
                <a:spcPct val="20000"/>
              </a:spcBef>
              <a:spcAft>
                <a:spcPts val="0"/>
              </a:spcAft>
              <a:buClrTx/>
              <a:buSzTx/>
              <a:buFont typeface="Arial" panose="020B0604020202020204" pitchFamily="34" charset="0"/>
              <a:buNone/>
              <a:tabLst/>
              <a:defRPr/>
            </a:pPr>
            <a:r>
              <a:rPr lang="en-US" sz="1500" b="1" kern="1200" noProof="0" dirty="0">
                <a:solidFill>
                  <a:srgbClr val="183961"/>
                </a:solidFill>
                <a:latin typeface="+mj-lt"/>
                <a:ea typeface="Roboto" panose="02000000000000000000" pitchFamily="2" charset="0"/>
                <a:cs typeface="+mn-cs"/>
              </a:rPr>
              <a:t>Vacancy Rates</a:t>
            </a:r>
          </a:p>
        </p:txBody>
      </p:sp>
      <p:sp>
        <p:nvSpPr>
          <p:cNvPr id="20" name="Title 1">
            <a:extLst>
              <a:ext uri="{FF2B5EF4-FFF2-40B4-BE49-F238E27FC236}">
                <a16:creationId xmlns:a16="http://schemas.microsoft.com/office/drawing/2014/main" id="{5E159A01-DB39-480C-BE6A-B661114CF2BE}"/>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21" name="Content Placeholder 9">
            <a:extLst>
              <a:ext uri="{FF2B5EF4-FFF2-40B4-BE49-F238E27FC236}">
                <a16:creationId xmlns:a16="http://schemas.microsoft.com/office/drawing/2014/main" id="{928B23CC-38F7-49DC-A094-31F85DD0987F}"/>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22" name="Text Placeholder 2">
            <a:extLst>
              <a:ext uri="{FF2B5EF4-FFF2-40B4-BE49-F238E27FC236}">
                <a16:creationId xmlns:a16="http://schemas.microsoft.com/office/drawing/2014/main" id="{473D4755-D0BA-487D-A9C3-F30BA5646B69}"/>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23" name="Text Placeholder 4">
            <a:extLst>
              <a:ext uri="{FF2B5EF4-FFF2-40B4-BE49-F238E27FC236}">
                <a16:creationId xmlns:a16="http://schemas.microsoft.com/office/drawing/2014/main" id="{666848A8-5E35-43A7-B183-1AB8E7777092}"/>
              </a:ext>
            </a:extLst>
          </p:cNvPr>
          <p:cNvSpPr>
            <a:spLocks noGrp="1"/>
          </p:cNvSpPr>
          <p:nvPr>
            <p:ph type="body" sz="quarter" idx="23"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405022982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up Doub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7" name="Chart Placeholder 2">
            <a:extLst>
              <a:ext uri="{FF2B5EF4-FFF2-40B4-BE49-F238E27FC236}">
                <a16:creationId xmlns:a16="http://schemas.microsoft.com/office/drawing/2014/main" id="{C8C62D4B-F849-406C-B60F-2EF4FBC84FBF}"/>
              </a:ext>
            </a:extLst>
          </p:cNvPr>
          <p:cNvSpPr>
            <a:spLocks noGrp="1"/>
          </p:cNvSpPr>
          <p:nvPr>
            <p:ph type="chart" sz="quarter" idx="16"/>
          </p:nvPr>
        </p:nvSpPr>
        <p:spPr>
          <a:xfrm>
            <a:off x="67203" y="1147072"/>
            <a:ext cx="4462462" cy="1936262"/>
          </a:xfrm>
          <a:prstGeom prst="rect">
            <a:avLst/>
          </a:prstGeom>
        </p:spPr>
        <p:txBody>
          <a:bodyPr/>
          <a:lstStyle/>
          <a:p>
            <a:endParaRPr lang="en-US"/>
          </a:p>
        </p:txBody>
      </p:sp>
      <p:sp>
        <p:nvSpPr>
          <p:cNvPr id="8" name="Chart Placeholder 2">
            <a:extLst>
              <a:ext uri="{FF2B5EF4-FFF2-40B4-BE49-F238E27FC236}">
                <a16:creationId xmlns:a16="http://schemas.microsoft.com/office/drawing/2014/main" id="{2F9C0869-5105-4F17-A743-BDF3B03DAA92}"/>
              </a:ext>
            </a:extLst>
          </p:cNvPr>
          <p:cNvSpPr>
            <a:spLocks noGrp="1"/>
          </p:cNvSpPr>
          <p:nvPr>
            <p:ph type="chart" sz="quarter" idx="17"/>
          </p:nvPr>
        </p:nvSpPr>
        <p:spPr>
          <a:xfrm>
            <a:off x="67203" y="3164497"/>
            <a:ext cx="4462462" cy="193852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97FC8FBE-BCAF-4133-B240-556A0B94AD59}"/>
              </a:ext>
            </a:extLst>
          </p:cNvPr>
          <p:cNvSpPr>
            <a:spLocks noGrp="1"/>
          </p:cNvSpPr>
          <p:nvPr>
            <p:ph type="chart" sz="quarter" idx="20"/>
          </p:nvPr>
        </p:nvSpPr>
        <p:spPr>
          <a:xfrm>
            <a:off x="4613802" y="1150573"/>
            <a:ext cx="4462462" cy="1936262"/>
          </a:xfrm>
          <a:prstGeom prst="rect">
            <a:avLst/>
          </a:prstGeom>
        </p:spPr>
        <p:txBody>
          <a:bodyPr/>
          <a:lstStyle/>
          <a:p>
            <a:endParaRPr lang="en-US" dirty="0"/>
          </a:p>
        </p:txBody>
      </p:sp>
      <p:sp>
        <p:nvSpPr>
          <p:cNvPr id="13" name="Chart Placeholder 2">
            <a:extLst>
              <a:ext uri="{FF2B5EF4-FFF2-40B4-BE49-F238E27FC236}">
                <a16:creationId xmlns:a16="http://schemas.microsoft.com/office/drawing/2014/main" id="{C12BDA30-C19D-4426-8F1B-E4838834F0DE}"/>
              </a:ext>
            </a:extLst>
          </p:cNvPr>
          <p:cNvSpPr>
            <a:spLocks noGrp="1"/>
          </p:cNvSpPr>
          <p:nvPr>
            <p:ph type="chart" sz="quarter" idx="21"/>
          </p:nvPr>
        </p:nvSpPr>
        <p:spPr>
          <a:xfrm>
            <a:off x="4613802" y="3167999"/>
            <a:ext cx="4462462" cy="1938528"/>
          </a:xfrm>
          <a:prstGeom prst="rect">
            <a:avLst/>
          </a:prstGeom>
        </p:spPr>
        <p:txBody>
          <a:bodyPr/>
          <a:lstStyle/>
          <a:p>
            <a:endParaRPr lang="en-US" dirty="0"/>
          </a:p>
        </p:txBody>
      </p:sp>
      <p:sp>
        <p:nvSpPr>
          <p:cNvPr id="14" name="Title 1">
            <a:extLst>
              <a:ext uri="{FF2B5EF4-FFF2-40B4-BE49-F238E27FC236}">
                <a16:creationId xmlns:a16="http://schemas.microsoft.com/office/drawing/2014/main" id="{584F8CFD-E8AF-4346-9E49-FBC4874464E0}"/>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5" name="Content Placeholder 9">
            <a:extLst>
              <a:ext uri="{FF2B5EF4-FFF2-40B4-BE49-F238E27FC236}">
                <a16:creationId xmlns:a16="http://schemas.microsoft.com/office/drawing/2014/main" id="{EA071C7C-581E-41CA-8D2D-B059D89C5399}"/>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6" name="Text Placeholder 2">
            <a:extLst>
              <a:ext uri="{FF2B5EF4-FFF2-40B4-BE49-F238E27FC236}">
                <a16:creationId xmlns:a16="http://schemas.microsoft.com/office/drawing/2014/main" id="{30826026-65D0-4052-972F-9912E0FA8ECC}"/>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17" name="Text Placeholder 4">
            <a:extLst>
              <a:ext uri="{FF2B5EF4-FFF2-40B4-BE49-F238E27FC236}">
                <a16:creationId xmlns:a16="http://schemas.microsoft.com/office/drawing/2014/main" id="{2F368A21-8FB9-4C64-8553-7A8EB8BBFAA6}"/>
              </a:ext>
            </a:extLst>
          </p:cNvPr>
          <p:cNvSpPr>
            <a:spLocks noGrp="1"/>
          </p:cNvSpPr>
          <p:nvPr>
            <p:ph type="body" sz="quarter" idx="23"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939814525"/>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up Single Title">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7" name="Chart Placeholder 2">
            <a:extLst>
              <a:ext uri="{FF2B5EF4-FFF2-40B4-BE49-F238E27FC236}">
                <a16:creationId xmlns:a16="http://schemas.microsoft.com/office/drawing/2014/main" id="{C8C62D4B-F849-406C-B60F-2EF4FBC84FBF}"/>
              </a:ext>
            </a:extLst>
          </p:cNvPr>
          <p:cNvSpPr>
            <a:spLocks noGrp="1"/>
          </p:cNvSpPr>
          <p:nvPr>
            <p:ph type="chart" sz="quarter" idx="16"/>
          </p:nvPr>
        </p:nvSpPr>
        <p:spPr>
          <a:xfrm>
            <a:off x="67203" y="1147072"/>
            <a:ext cx="4462462" cy="1936262"/>
          </a:xfrm>
          <a:prstGeom prst="rect">
            <a:avLst/>
          </a:prstGeom>
        </p:spPr>
        <p:txBody>
          <a:bodyPr/>
          <a:lstStyle/>
          <a:p>
            <a:endParaRPr lang="en-US"/>
          </a:p>
        </p:txBody>
      </p:sp>
      <p:sp>
        <p:nvSpPr>
          <p:cNvPr id="8" name="Chart Placeholder 2">
            <a:extLst>
              <a:ext uri="{FF2B5EF4-FFF2-40B4-BE49-F238E27FC236}">
                <a16:creationId xmlns:a16="http://schemas.microsoft.com/office/drawing/2014/main" id="{2F9C0869-5105-4F17-A743-BDF3B03DAA92}"/>
              </a:ext>
            </a:extLst>
          </p:cNvPr>
          <p:cNvSpPr>
            <a:spLocks noGrp="1"/>
          </p:cNvSpPr>
          <p:nvPr>
            <p:ph type="chart" sz="quarter" idx="17"/>
          </p:nvPr>
        </p:nvSpPr>
        <p:spPr>
          <a:xfrm>
            <a:off x="67203" y="3164497"/>
            <a:ext cx="4462462" cy="1938528"/>
          </a:xfrm>
          <a:prstGeom prst="rect">
            <a:avLst/>
          </a:prstGeom>
        </p:spPr>
        <p:txBody>
          <a:bodyPr/>
          <a:lstStyle/>
          <a:p>
            <a:endParaRPr lang="en-US"/>
          </a:p>
        </p:txBody>
      </p:sp>
      <p:sp>
        <p:nvSpPr>
          <p:cNvPr id="11" name="Chart Placeholder 2">
            <a:extLst>
              <a:ext uri="{FF2B5EF4-FFF2-40B4-BE49-F238E27FC236}">
                <a16:creationId xmlns:a16="http://schemas.microsoft.com/office/drawing/2014/main" id="{97FC8FBE-BCAF-4133-B240-556A0B94AD59}"/>
              </a:ext>
            </a:extLst>
          </p:cNvPr>
          <p:cNvSpPr>
            <a:spLocks noGrp="1"/>
          </p:cNvSpPr>
          <p:nvPr>
            <p:ph type="chart" sz="quarter" idx="20"/>
          </p:nvPr>
        </p:nvSpPr>
        <p:spPr>
          <a:xfrm>
            <a:off x="4613802" y="1150573"/>
            <a:ext cx="4462462" cy="1936262"/>
          </a:xfrm>
          <a:prstGeom prst="rect">
            <a:avLst/>
          </a:prstGeom>
        </p:spPr>
        <p:txBody>
          <a:bodyPr/>
          <a:lstStyle/>
          <a:p>
            <a:endParaRPr lang="en-US" dirty="0"/>
          </a:p>
        </p:txBody>
      </p:sp>
      <p:sp>
        <p:nvSpPr>
          <p:cNvPr id="13" name="Chart Placeholder 2">
            <a:extLst>
              <a:ext uri="{FF2B5EF4-FFF2-40B4-BE49-F238E27FC236}">
                <a16:creationId xmlns:a16="http://schemas.microsoft.com/office/drawing/2014/main" id="{C12BDA30-C19D-4426-8F1B-E4838834F0DE}"/>
              </a:ext>
            </a:extLst>
          </p:cNvPr>
          <p:cNvSpPr>
            <a:spLocks noGrp="1"/>
          </p:cNvSpPr>
          <p:nvPr>
            <p:ph type="chart" sz="quarter" idx="21"/>
          </p:nvPr>
        </p:nvSpPr>
        <p:spPr>
          <a:xfrm>
            <a:off x="4613802" y="3167999"/>
            <a:ext cx="4462462" cy="1938528"/>
          </a:xfrm>
          <a:prstGeom prst="rect">
            <a:avLst/>
          </a:prstGeom>
        </p:spPr>
        <p:txBody>
          <a:bodyPr/>
          <a:lstStyle/>
          <a:p>
            <a:endParaRPr lang="en-US" dirty="0"/>
          </a:p>
        </p:txBody>
      </p:sp>
      <p:sp>
        <p:nvSpPr>
          <p:cNvPr id="10" name="Title 1">
            <a:extLst>
              <a:ext uri="{FF2B5EF4-FFF2-40B4-BE49-F238E27FC236}">
                <a16:creationId xmlns:a16="http://schemas.microsoft.com/office/drawing/2014/main" id="{9782F5B5-E11C-4154-A22F-66F80E272B7B}"/>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4" name="Content Placeholder 9">
            <a:extLst>
              <a:ext uri="{FF2B5EF4-FFF2-40B4-BE49-F238E27FC236}">
                <a16:creationId xmlns:a16="http://schemas.microsoft.com/office/drawing/2014/main" id="{CE0A2D8D-73C6-4E68-8BFD-28EACAC6D12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15" name="Text Placeholder 2">
            <a:extLst>
              <a:ext uri="{FF2B5EF4-FFF2-40B4-BE49-F238E27FC236}">
                <a16:creationId xmlns:a16="http://schemas.microsoft.com/office/drawing/2014/main" id="{980968B9-C42E-407D-A095-AFB476413A57}"/>
              </a:ext>
            </a:extLst>
          </p:cNvPr>
          <p:cNvSpPr>
            <a:spLocks noGrp="1"/>
          </p:cNvSpPr>
          <p:nvPr>
            <p:ph type="body" sz="quarter" idx="22"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Tree>
    <p:extLst>
      <p:ext uri="{BB962C8B-B14F-4D97-AF65-F5344CB8AC3E}">
        <p14:creationId xmlns:p14="http://schemas.microsoft.com/office/powerpoint/2010/main" val="1343091377"/>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MA Double">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05E007C1-E389-48AB-AA3C-64BF8E12F806}"/>
              </a:ext>
            </a:extLst>
          </p:cNvPr>
          <p:cNvSpPr>
            <a:spLocks noGrp="1"/>
          </p:cNvSpPr>
          <p:nvPr>
            <p:ph type="chart" sz="quarter" idx="13"/>
          </p:nvPr>
        </p:nvSpPr>
        <p:spPr>
          <a:xfrm>
            <a:off x="152400" y="1537283"/>
            <a:ext cx="4343400" cy="2454852"/>
          </a:xfrm>
          <a:prstGeom prst="rect">
            <a:avLst/>
          </a:prstGeom>
        </p:spPr>
        <p:txBody>
          <a:bodyPr lIns="91430" tIns="45715" rIns="91430" bIns="45715"/>
          <a:lstStyle/>
          <a:p>
            <a:r>
              <a:rPr lang="en-US"/>
              <a:t>Click icon to add chart</a:t>
            </a:r>
            <a:endParaRPr lang="en-US" dirty="0"/>
          </a:p>
        </p:txBody>
      </p:sp>
      <p:sp>
        <p:nvSpPr>
          <p:cNvPr id="10" name="Chart Placeholder 2">
            <a:extLst>
              <a:ext uri="{FF2B5EF4-FFF2-40B4-BE49-F238E27FC236}">
                <a16:creationId xmlns:a16="http://schemas.microsoft.com/office/drawing/2014/main" id="{CEBBA393-B46E-4C67-A792-F4DF5825F410}"/>
              </a:ext>
            </a:extLst>
          </p:cNvPr>
          <p:cNvSpPr>
            <a:spLocks noGrp="1"/>
          </p:cNvSpPr>
          <p:nvPr>
            <p:ph type="chart" sz="quarter" idx="14"/>
          </p:nvPr>
        </p:nvSpPr>
        <p:spPr>
          <a:xfrm>
            <a:off x="4648200" y="1537283"/>
            <a:ext cx="4343400" cy="2454852"/>
          </a:xfrm>
          <a:prstGeom prst="rect">
            <a:avLst/>
          </a:prstGeom>
        </p:spPr>
        <p:txBody>
          <a:bodyPr lIns="91430" tIns="45715" rIns="91430" bIns="45715"/>
          <a:lstStyle/>
          <a:p>
            <a:r>
              <a:rPr lang="en-US"/>
              <a:t>Click icon to add chart</a:t>
            </a:r>
          </a:p>
        </p:txBody>
      </p:sp>
      <p:sp>
        <p:nvSpPr>
          <p:cNvPr id="11" name="TextBox 10">
            <a:extLst>
              <a:ext uri="{FF2B5EF4-FFF2-40B4-BE49-F238E27FC236}">
                <a16:creationId xmlns:a16="http://schemas.microsoft.com/office/drawing/2014/main" id="{539E1636-57B0-4C50-925D-96CA59D1D252}"/>
              </a:ext>
            </a:extLst>
          </p:cNvPr>
          <p:cNvSpPr txBox="1"/>
          <p:nvPr/>
        </p:nvSpPr>
        <p:spPr>
          <a:xfrm>
            <a:off x="1279694" y="1005978"/>
            <a:ext cx="2088821" cy="276989"/>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12-Month Moving Average</a:t>
            </a:r>
          </a:p>
        </p:txBody>
      </p:sp>
      <p:sp>
        <p:nvSpPr>
          <p:cNvPr id="12" name="TextBox 11">
            <a:extLst>
              <a:ext uri="{FF2B5EF4-FFF2-40B4-BE49-F238E27FC236}">
                <a16:creationId xmlns:a16="http://schemas.microsoft.com/office/drawing/2014/main" id="{185D8A10-2B50-498B-A3DB-B2A6A124A308}"/>
              </a:ext>
            </a:extLst>
          </p:cNvPr>
          <p:cNvSpPr txBox="1"/>
          <p:nvPr/>
        </p:nvSpPr>
        <p:spPr>
          <a:xfrm>
            <a:off x="5942108" y="1011533"/>
            <a:ext cx="1755589" cy="276989"/>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12/12 Rate-of-Change</a:t>
            </a:r>
          </a:p>
        </p:txBody>
      </p:sp>
      <p:sp>
        <p:nvSpPr>
          <p:cNvPr id="13" name="TextBox 12">
            <a:extLst>
              <a:ext uri="{FF2B5EF4-FFF2-40B4-BE49-F238E27FC236}">
                <a16:creationId xmlns:a16="http://schemas.microsoft.com/office/drawing/2014/main" id="{A9D57C76-5872-4BEC-9D1D-83400EDE7D94}"/>
              </a:ext>
            </a:extLst>
          </p:cNvPr>
          <p:cNvSpPr txBox="1"/>
          <p:nvPr/>
        </p:nvSpPr>
        <p:spPr>
          <a:xfrm>
            <a:off x="5542413" y="1182578"/>
            <a:ext cx="2554975" cy="307766"/>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noProof="0" dirty="0">
                <a:solidFill>
                  <a:srgbClr val="183961"/>
                </a:solidFill>
                <a:latin typeface="+mj-lt"/>
                <a:ea typeface="Roboto" panose="02000000000000000000" pitchFamily="2" charset="0"/>
                <a:cs typeface="+mn-cs"/>
              </a:rPr>
              <a:t>Year-over-Year Growth Rate</a:t>
            </a:r>
          </a:p>
        </p:txBody>
      </p:sp>
      <p:sp>
        <p:nvSpPr>
          <p:cNvPr id="14" name="TextBox 13">
            <a:extLst>
              <a:ext uri="{FF2B5EF4-FFF2-40B4-BE49-F238E27FC236}">
                <a16:creationId xmlns:a16="http://schemas.microsoft.com/office/drawing/2014/main" id="{ACA82535-2A6F-4A97-A35F-B6573675E0FC}"/>
              </a:ext>
            </a:extLst>
          </p:cNvPr>
          <p:cNvSpPr txBox="1"/>
          <p:nvPr/>
        </p:nvSpPr>
        <p:spPr>
          <a:xfrm>
            <a:off x="1049676" y="4154607"/>
            <a:ext cx="2548848" cy="830987"/>
          </a:xfrm>
          <a:prstGeom prst="rect">
            <a:avLst/>
          </a:prstGeom>
          <a:noFill/>
        </p:spPr>
        <p:txBody>
          <a:bodyPr wrap="square" lIns="91430" tIns="45715" rIns="91430" bIns="45715" rtlCol="0">
            <a:spAutoFit/>
          </a:bodyPr>
          <a:lstStyle/>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Annual Trend: </a:t>
            </a:r>
          </a:p>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Phase: </a:t>
            </a:r>
          </a:p>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Year-over-Year: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Placeholder 21">
            <a:extLst>
              <a:ext uri="{FF2B5EF4-FFF2-40B4-BE49-F238E27FC236}">
                <a16:creationId xmlns:a16="http://schemas.microsoft.com/office/drawing/2014/main" id="{04FBA7FA-541C-4549-B1B8-EE780B6BF896}"/>
              </a:ext>
            </a:extLst>
          </p:cNvPr>
          <p:cNvSpPr>
            <a:spLocks noGrp="1"/>
          </p:cNvSpPr>
          <p:nvPr>
            <p:ph type="body" sz="quarter" idx="20" hasCustomPrompt="1"/>
          </p:nvPr>
        </p:nvSpPr>
        <p:spPr>
          <a:xfrm>
            <a:off x="2819400" y="4139498"/>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t>
            </a:r>
          </a:p>
        </p:txBody>
      </p:sp>
      <p:sp>
        <p:nvSpPr>
          <p:cNvPr id="18" name="Text Placeholder 21">
            <a:extLst>
              <a:ext uri="{FF2B5EF4-FFF2-40B4-BE49-F238E27FC236}">
                <a16:creationId xmlns:a16="http://schemas.microsoft.com/office/drawing/2014/main" id="{4F41E478-CC22-461D-96E9-FF0F550146AC}"/>
              </a:ext>
            </a:extLst>
          </p:cNvPr>
          <p:cNvSpPr>
            <a:spLocks noGrp="1"/>
          </p:cNvSpPr>
          <p:nvPr>
            <p:ph type="body" sz="quarter" idx="21" hasCustomPrompt="1"/>
          </p:nvPr>
        </p:nvSpPr>
        <p:spPr>
          <a:xfrm>
            <a:off x="2103372" y="4383212"/>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ABCD</a:t>
            </a:r>
          </a:p>
        </p:txBody>
      </p:sp>
      <p:sp>
        <p:nvSpPr>
          <p:cNvPr id="19" name="Text Placeholder 21">
            <a:extLst>
              <a:ext uri="{FF2B5EF4-FFF2-40B4-BE49-F238E27FC236}">
                <a16:creationId xmlns:a16="http://schemas.microsoft.com/office/drawing/2014/main" id="{7AE62DED-5237-4246-9F16-D8BBBD9C09E9}"/>
              </a:ext>
            </a:extLst>
          </p:cNvPr>
          <p:cNvSpPr>
            <a:spLocks noGrp="1"/>
          </p:cNvSpPr>
          <p:nvPr>
            <p:ph type="body" sz="quarter" idx="22" hasCustomPrompt="1"/>
          </p:nvPr>
        </p:nvSpPr>
        <p:spPr>
          <a:xfrm>
            <a:off x="2949129" y="4634483"/>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t>
            </a:r>
          </a:p>
        </p:txBody>
      </p:sp>
      <p:sp>
        <p:nvSpPr>
          <p:cNvPr id="20" name="Text Placeholder 21">
            <a:extLst>
              <a:ext uri="{FF2B5EF4-FFF2-40B4-BE49-F238E27FC236}">
                <a16:creationId xmlns:a16="http://schemas.microsoft.com/office/drawing/2014/main" id="{0434417D-0F2C-4CCB-935C-906BF744D720}"/>
              </a:ext>
            </a:extLst>
          </p:cNvPr>
          <p:cNvSpPr>
            <a:spLocks noGrp="1"/>
          </p:cNvSpPr>
          <p:nvPr>
            <p:ph type="body" sz="quarter" idx="23" hasCustomPrompt="1"/>
          </p:nvPr>
        </p:nvSpPr>
        <p:spPr>
          <a:xfrm>
            <a:off x="6819901" y="4017062"/>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21" name="Text Placeholder 21">
            <a:extLst>
              <a:ext uri="{FF2B5EF4-FFF2-40B4-BE49-F238E27FC236}">
                <a16:creationId xmlns:a16="http://schemas.microsoft.com/office/drawing/2014/main" id="{FB719BC9-1184-4D02-986C-0C1713B7C01C}"/>
              </a:ext>
            </a:extLst>
          </p:cNvPr>
          <p:cNvSpPr>
            <a:spLocks noGrp="1"/>
          </p:cNvSpPr>
          <p:nvPr>
            <p:ph type="body" sz="quarter" idx="24" hasCustomPrompt="1"/>
          </p:nvPr>
        </p:nvSpPr>
        <p:spPr>
          <a:xfrm>
            <a:off x="6819901" y="4362721"/>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22" name="Text Placeholder 21">
            <a:extLst>
              <a:ext uri="{FF2B5EF4-FFF2-40B4-BE49-F238E27FC236}">
                <a16:creationId xmlns:a16="http://schemas.microsoft.com/office/drawing/2014/main" id="{1856DDAA-47FE-4530-B63D-491905409872}"/>
              </a:ext>
            </a:extLst>
          </p:cNvPr>
          <p:cNvSpPr>
            <a:spLocks noGrp="1"/>
          </p:cNvSpPr>
          <p:nvPr>
            <p:ph type="body" sz="quarter" idx="25" hasCustomPrompt="1"/>
          </p:nvPr>
        </p:nvSpPr>
        <p:spPr>
          <a:xfrm>
            <a:off x="6819901" y="4707178"/>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grpSp>
        <p:nvGrpSpPr>
          <p:cNvPr id="23" name="Group 22">
            <a:extLst>
              <a:ext uri="{FF2B5EF4-FFF2-40B4-BE49-F238E27FC236}">
                <a16:creationId xmlns:a16="http://schemas.microsoft.com/office/drawing/2014/main" id="{2A595BDB-F663-4E9C-8614-871D813A2C8F}"/>
              </a:ext>
            </a:extLst>
          </p:cNvPr>
          <p:cNvGrpSpPr/>
          <p:nvPr/>
        </p:nvGrpSpPr>
        <p:grpSpPr>
          <a:xfrm>
            <a:off x="5667022" y="4187662"/>
            <a:ext cx="1152880" cy="707886"/>
            <a:chOff x="5395957" y="3946960"/>
            <a:chExt cx="1152880" cy="707885"/>
          </a:xfrm>
        </p:grpSpPr>
        <p:sp>
          <p:nvSpPr>
            <p:cNvPr id="24" name="TextBox 23">
              <a:extLst>
                <a:ext uri="{FF2B5EF4-FFF2-40B4-BE49-F238E27FC236}">
                  <a16:creationId xmlns:a16="http://schemas.microsoft.com/office/drawing/2014/main" id="{6E8AFBDD-6BB9-4101-BD1D-3E4B7A9C2F4C}"/>
                </a:ext>
              </a:extLst>
            </p:cNvPr>
            <p:cNvSpPr txBox="1"/>
            <p:nvPr/>
          </p:nvSpPr>
          <p:spPr>
            <a:xfrm>
              <a:off x="5395957" y="3946960"/>
              <a:ext cx="1152880" cy="70788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ITR</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Outlook</a:t>
              </a:r>
            </a:p>
          </p:txBody>
        </p:sp>
        <p:pic>
          <p:nvPicPr>
            <p:cNvPr id="25" name="Picture 6" descr="MC900438063[1]">
              <a:extLst>
                <a:ext uri="{FF2B5EF4-FFF2-40B4-BE49-F238E27FC236}">
                  <a16:creationId xmlns:a16="http://schemas.microsoft.com/office/drawing/2014/main" id="{E58BEF12-403E-4A34-8D49-87B75375D6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0187" y="3989948"/>
              <a:ext cx="311284" cy="3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grpSp>
      <p:pic>
        <p:nvPicPr>
          <p:cNvPr id="29" name="Picture 28" descr="Logo, company name&#10;&#10;Description automatically generated">
            <a:extLst>
              <a:ext uri="{FF2B5EF4-FFF2-40B4-BE49-F238E27FC236}">
                <a16:creationId xmlns:a16="http://schemas.microsoft.com/office/drawing/2014/main" id="{69C520C5-E7AB-4954-A7B7-FF7EB5C07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34" name="Title 1">
            <a:extLst>
              <a:ext uri="{FF2B5EF4-FFF2-40B4-BE49-F238E27FC236}">
                <a16:creationId xmlns:a16="http://schemas.microsoft.com/office/drawing/2014/main" id="{6E009F06-774C-4C28-9F17-B4EEC0441AB0}"/>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35" name="Content Placeholder 9">
            <a:extLst>
              <a:ext uri="{FF2B5EF4-FFF2-40B4-BE49-F238E27FC236}">
                <a16:creationId xmlns:a16="http://schemas.microsoft.com/office/drawing/2014/main" id="{02A5C06E-EC26-4ED2-B2A5-DE4915D41588}"/>
              </a:ext>
            </a:extLst>
          </p:cNvPr>
          <p:cNvSpPr>
            <a:spLocks noGrp="1"/>
          </p:cNvSpPr>
          <p:nvPr>
            <p:ph sz="quarter" idx="26"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36" name="Text Placeholder 2">
            <a:extLst>
              <a:ext uri="{FF2B5EF4-FFF2-40B4-BE49-F238E27FC236}">
                <a16:creationId xmlns:a16="http://schemas.microsoft.com/office/drawing/2014/main" id="{66C186D0-9162-41B9-A107-5F5A6219F9CD}"/>
              </a:ext>
            </a:extLst>
          </p:cNvPr>
          <p:cNvSpPr>
            <a:spLocks noGrp="1"/>
          </p:cNvSpPr>
          <p:nvPr>
            <p:ph type="body" sz="quarter" idx="27" hasCustomPrompt="1"/>
          </p:nvPr>
        </p:nvSpPr>
        <p:spPr>
          <a:xfrm>
            <a:off x="155448" y="1170432"/>
            <a:ext cx="4343400" cy="310896"/>
          </a:xfrm>
          <a:prstGeom prst="rect">
            <a:avLst/>
          </a:prstGeom>
        </p:spPr>
        <p:txBody>
          <a:bodyPr anchor="t"/>
          <a:lstStyle>
            <a:lvl1pPr marL="0" indent="0" algn="ctr">
              <a:spcBef>
                <a:spcPts val="0"/>
              </a:spcBef>
              <a:buNone/>
              <a:defRPr lang="en-US" sz="1400" b="1" kern="1200" dirty="0">
                <a:solidFill>
                  <a:srgbClr val="183961"/>
                </a:solidFill>
                <a:latin typeface="+mj-lt"/>
                <a:ea typeface="Roboto" panose="02000000000000000000" pitchFamily="2" charset="0"/>
                <a:cs typeface="+mn-cs"/>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37" name="Text Placeholder 4">
            <a:extLst>
              <a:ext uri="{FF2B5EF4-FFF2-40B4-BE49-F238E27FC236}">
                <a16:creationId xmlns:a16="http://schemas.microsoft.com/office/drawing/2014/main" id="{3754232A-4E87-41EB-A0A2-8EB5912BA01F}"/>
              </a:ext>
            </a:extLst>
          </p:cNvPr>
          <p:cNvSpPr>
            <a:spLocks noGrp="1"/>
          </p:cNvSpPr>
          <p:nvPr>
            <p:ph type="body" sz="quarter" idx="28"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2287336981"/>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MT Double">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05E007C1-E389-48AB-AA3C-64BF8E12F806}"/>
              </a:ext>
            </a:extLst>
          </p:cNvPr>
          <p:cNvSpPr>
            <a:spLocks noGrp="1"/>
          </p:cNvSpPr>
          <p:nvPr>
            <p:ph type="chart" sz="quarter" idx="13"/>
          </p:nvPr>
        </p:nvSpPr>
        <p:spPr>
          <a:xfrm>
            <a:off x="152400" y="1537283"/>
            <a:ext cx="4343400" cy="2454852"/>
          </a:xfrm>
          <a:prstGeom prst="rect">
            <a:avLst/>
          </a:prstGeom>
        </p:spPr>
        <p:txBody>
          <a:bodyPr lIns="91430" tIns="45715" rIns="91430" bIns="45715"/>
          <a:lstStyle/>
          <a:p>
            <a:r>
              <a:rPr lang="en-US"/>
              <a:t>Click icon to add chart</a:t>
            </a:r>
            <a:endParaRPr lang="en-US" dirty="0"/>
          </a:p>
        </p:txBody>
      </p:sp>
      <p:sp>
        <p:nvSpPr>
          <p:cNvPr id="10" name="Chart Placeholder 2">
            <a:extLst>
              <a:ext uri="{FF2B5EF4-FFF2-40B4-BE49-F238E27FC236}">
                <a16:creationId xmlns:a16="http://schemas.microsoft.com/office/drawing/2014/main" id="{CEBBA393-B46E-4C67-A792-F4DF5825F410}"/>
              </a:ext>
            </a:extLst>
          </p:cNvPr>
          <p:cNvSpPr>
            <a:spLocks noGrp="1"/>
          </p:cNvSpPr>
          <p:nvPr>
            <p:ph type="chart" sz="quarter" idx="14"/>
          </p:nvPr>
        </p:nvSpPr>
        <p:spPr>
          <a:xfrm>
            <a:off x="4648200" y="1537283"/>
            <a:ext cx="4343400" cy="2454852"/>
          </a:xfrm>
          <a:prstGeom prst="rect">
            <a:avLst/>
          </a:prstGeom>
        </p:spPr>
        <p:txBody>
          <a:bodyPr lIns="91430" tIns="45715" rIns="91430" bIns="45715"/>
          <a:lstStyle/>
          <a:p>
            <a:r>
              <a:rPr lang="en-US"/>
              <a:t>Click icon to add chart</a:t>
            </a:r>
          </a:p>
        </p:txBody>
      </p:sp>
      <p:sp>
        <p:nvSpPr>
          <p:cNvPr id="14" name="TextBox 13">
            <a:extLst>
              <a:ext uri="{FF2B5EF4-FFF2-40B4-BE49-F238E27FC236}">
                <a16:creationId xmlns:a16="http://schemas.microsoft.com/office/drawing/2014/main" id="{ACA82535-2A6F-4A97-A35F-B6573675E0FC}"/>
              </a:ext>
            </a:extLst>
          </p:cNvPr>
          <p:cNvSpPr txBox="1"/>
          <p:nvPr/>
        </p:nvSpPr>
        <p:spPr>
          <a:xfrm>
            <a:off x="1049676" y="4154607"/>
            <a:ext cx="2548848" cy="830987"/>
          </a:xfrm>
          <a:prstGeom prst="rect">
            <a:avLst/>
          </a:prstGeom>
          <a:noFill/>
        </p:spPr>
        <p:txBody>
          <a:bodyPr wrap="square" lIns="91430" tIns="45715" rIns="91430" bIns="45715" rtlCol="0">
            <a:spAutoFit/>
          </a:bodyPr>
          <a:lstStyle/>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Annual Trend: </a:t>
            </a:r>
          </a:p>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Phase: </a:t>
            </a:r>
          </a:p>
          <a:p>
            <a:pPr marL="285701" marR="0" lvl="0" indent="-285701" algn="l" defTabSz="914243" rtl="0" eaLnBrk="1" fontAlgn="t"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Year-over-Year: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Placeholder 21">
            <a:extLst>
              <a:ext uri="{FF2B5EF4-FFF2-40B4-BE49-F238E27FC236}">
                <a16:creationId xmlns:a16="http://schemas.microsoft.com/office/drawing/2014/main" id="{04FBA7FA-541C-4549-B1B8-EE780B6BF896}"/>
              </a:ext>
            </a:extLst>
          </p:cNvPr>
          <p:cNvSpPr>
            <a:spLocks noGrp="1"/>
          </p:cNvSpPr>
          <p:nvPr>
            <p:ph type="body" sz="quarter" idx="20" hasCustomPrompt="1"/>
          </p:nvPr>
        </p:nvSpPr>
        <p:spPr>
          <a:xfrm>
            <a:off x="2819400" y="4139498"/>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t>
            </a:r>
          </a:p>
        </p:txBody>
      </p:sp>
      <p:sp>
        <p:nvSpPr>
          <p:cNvPr id="18" name="Text Placeholder 21">
            <a:extLst>
              <a:ext uri="{FF2B5EF4-FFF2-40B4-BE49-F238E27FC236}">
                <a16:creationId xmlns:a16="http://schemas.microsoft.com/office/drawing/2014/main" id="{4F41E478-CC22-461D-96E9-FF0F550146AC}"/>
              </a:ext>
            </a:extLst>
          </p:cNvPr>
          <p:cNvSpPr>
            <a:spLocks noGrp="1"/>
          </p:cNvSpPr>
          <p:nvPr>
            <p:ph type="body" sz="quarter" idx="21" hasCustomPrompt="1"/>
          </p:nvPr>
        </p:nvSpPr>
        <p:spPr>
          <a:xfrm>
            <a:off x="2103372" y="4383212"/>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ABCD</a:t>
            </a:r>
          </a:p>
        </p:txBody>
      </p:sp>
      <p:sp>
        <p:nvSpPr>
          <p:cNvPr id="19" name="Text Placeholder 21">
            <a:extLst>
              <a:ext uri="{FF2B5EF4-FFF2-40B4-BE49-F238E27FC236}">
                <a16:creationId xmlns:a16="http://schemas.microsoft.com/office/drawing/2014/main" id="{7AE62DED-5237-4246-9F16-D8BBBD9C09E9}"/>
              </a:ext>
            </a:extLst>
          </p:cNvPr>
          <p:cNvSpPr>
            <a:spLocks noGrp="1"/>
          </p:cNvSpPr>
          <p:nvPr>
            <p:ph type="body" sz="quarter" idx="22" hasCustomPrompt="1"/>
          </p:nvPr>
        </p:nvSpPr>
        <p:spPr>
          <a:xfrm>
            <a:off x="2949129" y="4634483"/>
            <a:ext cx="990600"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a:t>
            </a:r>
          </a:p>
        </p:txBody>
      </p:sp>
      <p:grpSp>
        <p:nvGrpSpPr>
          <p:cNvPr id="23" name="Group 22">
            <a:extLst>
              <a:ext uri="{FF2B5EF4-FFF2-40B4-BE49-F238E27FC236}">
                <a16:creationId xmlns:a16="http://schemas.microsoft.com/office/drawing/2014/main" id="{2A595BDB-F663-4E9C-8614-871D813A2C8F}"/>
              </a:ext>
            </a:extLst>
          </p:cNvPr>
          <p:cNvGrpSpPr/>
          <p:nvPr/>
        </p:nvGrpSpPr>
        <p:grpSpPr>
          <a:xfrm>
            <a:off x="5667022" y="4187662"/>
            <a:ext cx="1152880" cy="707886"/>
            <a:chOff x="5395957" y="3946960"/>
            <a:chExt cx="1152880" cy="707885"/>
          </a:xfrm>
        </p:grpSpPr>
        <p:sp>
          <p:nvSpPr>
            <p:cNvPr id="24" name="TextBox 23">
              <a:extLst>
                <a:ext uri="{FF2B5EF4-FFF2-40B4-BE49-F238E27FC236}">
                  <a16:creationId xmlns:a16="http://schemas.microsoft.com/office/drawing/2014/main" id="{6E8AFBDD-6BB9-4101-BD1D-3E4B7A9C2F4C}"/>
                </a:ext>
              </a:extLst>
            </p:cNvPr>
            <p:cNvSpPr txBox="1"/>
            <p:nvPr/>
          </p:nvSpPr>
          <p:spPr>
            <a:xfrm>
              <a:off x="5395957" y="3946960"/>
              <a:ext cx="1152880" cy="70788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ITR</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Outlook</a:t>
              </a:r>
            </a:p>
          </p:txBody>
        </p:sp>
        <p:pic>
          <p:nvPicPr>
            <p:cNvPr id="25" name="Picture 6" descr="MC900438063[1]">
              <a:extLst>
                <a:ext uri="{FF2B5EF4-FFF2-40B4-BE49-F238E27FC236}">
                  <a16:creationId xmlns:a16="http://schemas.microsoft.com/office/drawing/2014/main" id="{E58BEF12-403E-4A34-8D49-87B75375D6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0187" y="3989948"/>
              <a:ext cx="311284" cy="3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grpSp>
      <p:pic>
        <p:nvPicPr>
          <p:cNvPr id="29" name="Picture 28" descr="Logo, company name&#10;&#10;Description automatically generated">
            <a:extLst>
              <a:ext uri="{FF2B5EF4-FFF2-40B4-BE49-F238E27FC236}">
                <a16:creationId xmlns:a16="http://schemas.microsoft.com/office/drawing/2014/main" id="{69C520C5-E7AB-4954-A7B7-FF7EB5C07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6" y="659223"/>
            <a:ext cx="952381" cy="328572"/>
          </a:xfrm>
          <a:prstGeom prst="rect">
            <a:avLst/>
          </a:prstGeom>
        </p:spPr>
      </p:pic>
      <p:sp>
        <p:nvSpPr>
          <p:cNvPr id="27" name="Text Placeholder 21">
            <a:extLst>
              <a:ext uri="{FF2B5EF4-FFF2-40B4-BE49-F238E27FC236}">
                <a16:creationId xmlns:a16="http://schemas.microsoft.com/office/drawing/2014/main" id="{80065FF8-2D1C-4746-8635-BC2C8762E287}"/>
              </a:ext>
            </a:extLst>
          </p:cNvPr>
          <p:cNvSpPr>
            <a:spLocks noGrp="1"/>
          </p:cNvSpPr>
          <p:nvPr>
            <p:ph type="body" sz="quarter" idx="23" hasCustomPrompt="1"/>
          </p:nvPr>
        </p:nvSpPr>
        <p:spPr>
          <a:xfrm>
            <a:off x="6819901" y="4017062"/>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31" name="Text Placeholder 21">
            <a:extLst>
              <a:ext uri="{FF2B5EF4-FFF2-40B4-BE49-F238E27FC236}">
                <a16:creationId xmlns:a16="http://schemas.microsoft.com/office/drawing/2014/main" id="{05A3BBCB-DD9C-41F8-A982-96F017B91986}"/>
              </a:ext>
            </a:extLst>
          </p:cNvPr>
          <p:cNvSpPr>
            <a:spLocks noGrp="1"/>
          </p:cNvSpPr>
          <p:nvPr>
            <p:ph type="body" sz="quarter" idx="24" hasCustomPrompt="1"/>
          </p:nvPr>
        </p:nvSpPr>
        <p:spPr>
          <a:xfrm>
            <a:off x="6819901" y="4362721"/>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32" name="Text Placeholder 21">
            <a:extLst>
              <a:ext uri="{FF2B5EF4-FFF2-40B4-BE49-F238E27FC236}">
                <a16:creationId xmlns:a16="http://schemas.microsoft.com/office/drawing/2014/main" id="{A16FCB25-5EB9-4BA6-90CA-027A57C6350B}"/>
              </a:ext>
            </a:extLst>
          </p:cNvPr>
          <p:cNvSpPr>
            <a:spLocks noGrp="1"/>
          </p:cNvSpPr>
          <p:nvPr>
            <p:ph type="body" sz="quarter" idx="25" hasCustomPrompt="1"/>
          </p:nvPr>
        </p:nvSpPr>
        <p:spPr>
          <a:xfrm>
            <a:off x="6819901" y="4707178"/>
            <a:ext cx="1615629" cy="277813"/>
          </a:xfrm>
          <a:prstGeom prst="rect">
            <a:avLst/>
          </a:prstGeom>
        </p:spPr>
        <p:txBody>
          <a:bodyPr lIns="91430" tIns="45715" rIns="91430" bIns="45715"/>
          <a:lstStyle>
            <a:lvl1pPr marL="0" indent="0">
              <a:buNone/>
              <a:defRPr sz="1600" b="1">
                <a:solidFill>
                  <a:srgbClr val="000000"/>
                </a:solidFill>
                <a:latin typeface="Arial" pitchFamily="34" charset="0"/>
                <a:cs typeface="Arial" pitchFamily="34" charset="0"/>
              </a:defRPr>
            </a:lvl1pPr>
            <a:lvl2pPr marL="457118" indent="0">
              <a:buNone/>
              <a:defRPr sz="1600" b="1">
                <a:solidFill>
                  <a:srgbClr val="000000"/>
                </a:solidFill>
                <a:latin typeface="Arial" pitchFamily="34" charset="0"/>
                <a:cs typeface="Arial" pitchFamily="34" charset="0"/>
              </a:defRPr>
            </a:lvl2pPr>
            <a:lvl3pPr marL="914243" indent="0">
              <a:buNone/>
              <a:defRPr sz="1600" b="1">
                <a:solidFill>
                  <a:srgbClr val="000000"/>
                </a:solidFill>
                <a:latin typeface="Arial" pitchFamily="34" charset="0"/>
                <a:cs typeface="Arial" pitchFamily="34" charset="0"/>
              </a:defRPr>
            </a:lvl3pPr>
            <a:lvl4pPr marL="1371362" indent="0">
              <a:buNone/>
              <a:defRPr sz="1600" b="1">
                <a:solidFill>
                  <a:srgbClr val="000000"/>
                </a:solidFill>
                <a:latin typeface="Arial" pitchFamily="34" charset="0"/>
                <a:cs typeface="Arial" pitchFamily="34" charset="0"/>
              </a:defRPr>
            </a:lvl4pPr>
            <a:lvl5pPr marL="1828484" indent="0">
              <a:buNone/>
              <a:defRPr sz="1600" b="1">
                <a:solidFill>
                  <a:srgbClr val="000000"/>
                </a:solidFill>
                <a:latin typeface="Arial" pitchFamily="34" charset="0"/>
                <a:cs typeface="Arial" pitchFamily="34" charset="0"/>
              </a:defRPr>
            </a:lvl5pPr>
          </a:lstStyle>
          <a:p>
            <a:pPr lvl="0"/>
            <a:r>
              <a:rPr lang="en-US" dirty="0"/>
              <a:t>Year: #.#%</a:t>
            </a:r>
          </a:p>
        </p:txBody>
      </p:sp>
      <p:sp>
        <p:nvSpPr>
          <p:cNvPr id="22" name="TextBox 21">
            <a:extLst>
              <a:ext uri="{FF2B5EF4-FFF2-40B4-BE49-F238E27FC236}">
                <a16:creationId xmlns:a16="http://schemas.microsoft.com/office/drawing/2014/main" id="{AACF9CA8-29D6-40DE-8F45-9BD4DD05FD4B}"/>
              </a:ext>
            </a:extLst>
          </p:cNvPr>
          <p:cNvSpPr txBox="1"/>
          <p:nvPr userDrawn="1"/>
        </p:nvSpPr>
        <p:spPr>
          <a:xfrm>
            <a:off x="1397517" y="1005978"/>
            <a:ext cx="1853179" cy="276989"/>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12-Month Moving Total</a:t>
            </a:r>
          </a:p>
        </p:txBody>
      </p:sp>
      <p:sp>
        <p:nvSpPr>
          <p:cNvPr id="33" name="TextBox 32">
            <a:extLst>
              <a:ext uri="{FF2B5EF4-FFF2-40B4-BE49-F238E27FC236}">
                <a16:creationId xmlns:a16="http://schemas.microsoft.com/office/drawing/2014/main" id="{4BDADA0A-001D-4716-800F-97E55290BDE8}"/>
              </a:ext>
            </a:extLst>
          </p:cNvPr>
          <p:cNvSpPr txBox="1"/>
          <p:nvPr userDrawn="1"/>
        </p:nvSpPr>
        <p:spPr>
          <a:xfrm>
            <a:off x="5942108" y="1011533"/>
            <a:ext cx="1755589" cy="276989"/>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noProof="0" dirty="0">
                <a:solidFill>
                  <a:srgbClr val="183961"/>
                </a:solidFill>
                <a:latin typeface="+mj-lt"/>
                <a:ea typeface="Roboto" panose="02000000000000000000" pitchFamily="2" charset="0"/>
                <a:cs typeface="+mn-cs"/>
              </a:rPr>
              <a:t>12/12 Rate-of-Change</a:t>
            </a:r>
          </a:p>
        </p:txBody>
      </p:sp>
      <p:sp>
        <p:nvSpPr>
          <p:cNvPr id="34" name="TextBox 33">
            <a:extLst>
              <a:ext uri="{FF2B5EF4-FFF2-40B4-BE49-F238E27FC236}">
                <a16:creationId xmlns:a16="http://schemas.microsoft.com/office/drawing/2014/main" id="{5DD7AA4A-014B-4ED6-B592-1BB3B45126CD}"/>
              </a:ext>
            </a:extLst>
          </p:cNvPr>
          <p:cNvSpPr txBox="1"/>
          <p:nvPr userDrawn="1"/>
        </p:nvSpPr>
        <p:spPr>
          <a:xfrm>
            <a:off x="5542413" y="1182578"/>
            <a:ext cx="2554975" cy="307766"/>
          </a:xfrm>
          <a:prstGeom prst="rect">
            <a:avLst/>
          </a:prstGeom>
          <a:noFill/>
        </p:spPr>
        <p:txBody>
          <a:bodyPr wrap="none" lIns="91430" tIns="45715" rIns="91430" bIns="45715" rtlCol="0">
            <a:spAutoFit/>
          </a:bodyPr>
          <a:lstStyle/>
          <a:p>
            <a:pPr marL="342839" marR="0" lvl="0" indent="-342839" algn="ctr" defTabSz="9142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noProof="0" dirty="0">
                <a:solidFill>
                  <a:srgbClr val="183961"/>
                </a:solidFill>
                <a:latin typeface="+mj-lt"/>
                <a:ea typeface="Roboto" panose="02000000000000000000" pitchFamily="2" charset="0"/>
                <a:cs typeface="+mn-cs"/>
              </a:rPr>
              <a:t>Year-over-Year Growth Rate</a:t>
            </a:r>
          </a:p>
        </p:txBody>
      </p:sp>
      <p:sp>
        <p:nvSpPr>
          <p:cNvPr id="35" name="Title 1">
            <a:extLst>
              <a:ext uri="{FF2B5EF4-FFF2-40B4-BE49-F238E27FC236}">
                <a16:creationId xmlns:a16="http://schemas.microsoft.com/office/drawing/2014/main" id="{63B25696-D700-4622-82EC-14F763CFB386}"/>
              </a:ext>
            </a:extLst>
          </p:cNvPr>
          <p:cNvSpPr>
            <a:spLocks noGrp="1"/>
          </p:cNvSpPr>
          <p:nvPr>
            <p:ph type="title" hasCustomPrompt="1"/>
          </p:nvPr>
        </p:nvSpPr>
        <p:spPr>
          <a:xfrm>
            <a:off x="89941"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36" name="Content Placeholder 9">
            <a:extLst>
              <a:ext uri="{FF2B5EF4-FFF2-40B4-BE49-F238E27FC236}">
                <a16:creationId xmlns:a16="http://schemas.microsoft.com/office/drawing/2014/main" id="{163B52E3-7363-49C6-87FB-94E652933FDC}"/>
              </a:ext>
            </a:extLst>
          </p:cNvPr>
          <p:cNvSpPr>
            <a:spLocks noGrp="1"/>
          </p:cNvSpPr>
          <p:nvPr>
            <p:ph sz="quarter" idx="26"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400" b="0">
                <a:solidFill>
                  <a:schemeClr val="bg1"/>
                </a:solidFill>
              </a:defRPr>
            </a:lvl1pPr>
            <a:lvl2pPr marL="457106" indent="0" algn="r">
              <a:buNone/>
              <a:defRPr sz="1400"/>
            </a:lvl2pPr>
            <a:lvl3pPr marL="914220" indent="0" algn="r">
              <a:buNone/>
              <a:defRPr sz="1400"/>
            </a:lvl3pPr>
            <a:lvl4pPr marL="1371328" indent="0" algn="r">
              <a:buNone/>
              <a:defRPr sz="1400"/>
            </a:lvl4pPr>
            <a:lvl5pPr marL="1828439" indent="0" algn="r">
              <a:buNone/>
              <a:defRPr sz="1400"/>
            </a:lvl5pPr>
          </a:lstStyle>
          <a:p>
            <a:pPr lvl="0"/>
            <a:r>
              <a:rPr lang="en-US" dirty="0"/>
              <a:t>Click to edit Source</a:t>
            </a:r>
          </a:p>
        </p:txBody>
      </p:sp>
      <p:sp>
        <p:nvSpPr>
          <p:cNvPr id="37" name="Text Placeholder 2">
            <a:extLst>
              <a:ext uri="{FF2B5EF4-FFF2-40B4-BE49-F238E27FC236}">
                <a16:creationId xmlns:a16="http://schemas.microsoft.com/office/drawing/2014/main" id="{98834F5C-1A36-439A-B833-86EAAB5B673B}"/>
              </a:ext>
            </a:extLst>
          </p:cNvPr>
          <p:cNvSpPr>
            <a:spLocks noGrp="1"/>
          </p:cNvSpPr>
          <p:nvPr>
            <p:ph type="body" sz="quarter" idx="27" hasCustomPrompt="1"/>
          </p:nvPr>
        </p:nvSpPr>
        <p:spPr>
          <a:xfrm>
            <a:off x="155448" y="1170432"/>
            <a:ext cx="4343400" cy="310896"/>
          </a:xfrm>
          <a:prstGeom prst="rect">
            <a:avLst/>
          </a:prstGeom>
        </p:spPr>
        <p:txBody>
          <a:bodyPr anchor="t"/>
          <a:lstStyle>
            <a:lvl1pPr marL="0" indent="0" algn="ctr">
              <a:spcBef>
                <a:spcPts val="0"/>
              </a:spcBef>
              <a:buNone/>
              <a:defRPr lang="en-US" sz="1400" b="1" kern="1200" dirty="0">
                <a:solidFill>
                  <a:srgbClr val="183961"/>
                </a:solidFill>
                <a:latin typeface="+mj-lt"/>
                <a:ea typeface="Roboto" panose="02000000000000000000" pitchFamily="2" charset="0"/>
                <a:cs typeface="+mn-cs"/>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39" lvl="0" indent="-342839"/>
            <a:r>
              <a:rPr lang="en-US" dirty="0"/>
              <a:t>Click to edit description</a:t>
            </a:r>
          </a:p>
        </p:txBody>
      </p:sp>
      <p:sp>
        <p:nvSpPr>
          <p:cNvPr id="38" name="Text Placeholder 4">
            <a:extLst>
              <a:ext uri="{FF2B5EF4-FFF2-40B4-BE49-F238E27FC236}">
                <a16:creationId xmlns:a16="http://schemas.microsoft.com/office/drawing/2014/main" id="{D713307D-E8A5-464E-8252-C6FC17825F45}"/>
              </a:ext>
            </a:extLst>
          </p:cNvPr>
          <p:cNvSpPr>
            <a:spLocks noGrp="1"/>
          </p:cNvSpPr>
          <p:nvPr>
            <p:ph type="body" sz="quarter" idx="28" hasCustomPrompt="1"/>
          </p:nvPr>
        </p:nvSpPr>
        <p:spPr>
          <a:xfrm>
            <a:off x="93601"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21" indent="0" algn="ctr">
              <a:buNone/>
              <a:defRPr sz="1400">
                <a:latin typeface="Arial" panose="020B0604020202020204" pitchFamily="34" charset="0"/>
                <a:cs typeface="Arial" panose="020B0604020202020204" pitchFamily="34" charset="0"/>
              </a:defRPr>
            </a:lvl2pPr>
            <a:lvl3pPr marL="914243" indent="0" algn="ctr">
              <a:buNone/>
              <a:defRPr sz="1400">
                <a:latin typeface="Arial" panose="020B0604020202020204" pitchFamily="34" charset="0"/>
                <a:cs typeface="Arial" panose="020B0604020202020204" pitchFamily="34" charset="0"/>
              </a:defRPr>
            </a:lvl3pPr>
            <a:lvl4pPr marL="1371362" indent="0" algn="ctr">
              <a:buNone/>
              <a:defRPr sz="1400">
                <a:latin typeface="Arial" panose="020B0604020202020204" pitchFamily="34" charset="0"/>
                <a:cs typeface="Arial" panose="020B0604020202020204" pitchFamily="34" charset="0"/>
              </a:defRPr>
            </a:lvl4pPr>
            <a:lvl5pPr marL="1828484"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Tree>
    <p:extLst>
      <p:ext uri="{BB962C8B-B14F-4D97-AF65-F5344CB8AC3E}">
        <p14:creationId xmlns:p14="http://schemas.microsoft.com/office/powerpoint/2010/main" val="3027515591"/>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 Doub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896112"/>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0" y="630936"/>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0" name="Chart Placeholder 4">
            <a:extLst>
              <a:ext uri="{FF2B5EF4-FFF2-40B4-BE49-F238E27FC236}">
                <a16:creationId xmlns:a16="http://schemas.microsoft.com/office/drawing/2014/main" id="{B7B88F5B-9D25-48E3-9F79-33BC53FC5C69}"/>
              </a:ext>
            </a:extLst>
          </p:cNvPr>
          <p:cNvSpPr>
            <a:spLocks noGrp="1"/>
          </p:cNvSpPr>
          <p:nvPr>
            <p:ph type="chart" sz="quarter" idx="16"/>
          </p:nvPr>
        </p:nvSpPr>
        <p:spPr>
          <a:xfrm>
            <a:off x="151075" y="1191116"/>
            <a:ext cx="8841850" cy="388620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Tree>
    <p:extLst>
      <p:ext uri="{BB962C8B-B14F-4D97-AF65-F5344CB8AC3E}">
        <p14:creationId xmlns:p14="http://schemas.microsoft.com/office/powerpoint/2010/main" val="3982016113"/>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Double LONG Title">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861D5E6-3B9A-49BA-A8CE-BF7B226FAC6C}"/>
              </a:ext>
            </a:extLst>
          </p:cNvPr>
          <p:cNvSpPr>
            <a:spLocks noGrp="1"/>
          </p:cNvSpPr>
          <p:nvPr>
            <p:ph type="body" sz="quarter" idx="21" hasCustomPrompt="1"/>
          </p:nvPr>
        </p:nvSpPr>
        <p:spPr>
          <a:xfrm>
            <a:off x="93600" y="630936"/>
            <a:ext cx="7925435" cy="621792"/>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a:p>
            <a:pPr lvl="0"/>
            <a:r>
              <a:rPr lang="en-US" dirty="0"/>
              <a:t>LONG title</a:t>
            </a:r>
          </a:p>
        </p:txBody>
      </p:sp>
      <p:sp>
        <p:nvSpPr>
          <p:cNvPr id="7" name="Chart Placeholder 4"/>
          <p:cNvSpPr>
            <a:spLocks noGrp="1"/>
          </p:cNvSpPr>
          <p:nvPr>
            <p:ph type="chart" sz="quarter" idx="16"/>
          </p:nvPr>
        </p:nvSpPr>
        <p:spPr>
          <a:xfrm>
            <a:off x="151075" y="1321976"/>
            <a:ext cx="8841850" cy="3755340"/>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4" name="Title 1"/>
          <p:cNvSpPr>
            <a:spLocks noGrp="1"/>
          </p:cNvSpPr>
          <p:nvPr>
            <p:ph type="title" hasCustomPrompt="1"/>
          </p:nvPr>
        </p:nvSpPr>
        <p:spPr>
          <a:xfrm>
            <a:off x="89940" y="73152"/>
            <a:ext cx="7547477" cy="420624"/>
          </a:xfrm>
          <a:prstGeom prst="rect">
            <a:avLst/>
          </a:prstGeom>
        </p:spPr>
        <p:txBody>
          <a:bodyPr lIns="91430" tIns="45715" rIns="91430" bIns="45715" anchor="t">
            <a:normAutofit/>
          </a:bodyPr>
          <a:lstStyle>
            <a:lvl1pPr algn="l">
              <a:lnSpc>
                <a:spcPct val="100000"/>
              </a:lnSpc>
              <a:defRPr sz="2000" b="1" i="1">
                <a:solidFill>
                  <a:schemeClr val="bg1"/>
                </a:solidFill>
                <a:effectLst/>
                <a:latin typeface="+mj-lt"/>
              </a:defRPr>
            </a:lvl1pPr>
          </a:lstStyle>
          <a:p>
            <a:r>
              <a:rPr lang="en-US" dirty="0"/>
              <a:t>Click to edit message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7"/>
            <a:ext cx="3198954" cy="420624"/>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035" y="659223"/>
            <a:ext cx="952381" cy="328572"/>
          </a:xfrm>
          <a:prstGeom prst="rect">
            <a:avLst/>
          </a:prstGeom>
        </p:spPr>
      </p:pic>
      <p:sp>
        <p:nvSpPr>
          <p:cNvPr id="3" name="Text Placeholder 2">
            <a:extLst>
              <a:ext uri="{FF2B5EF4-FFF2-40B4-BE49-F238E27FC236}">
                <a16:creationId xmlns:a16="http://schemas.microsoft.com/office/drawing/2014/main" id="{AD1F755F-8375-4532-8594-9803C6C4029D}"/>
              </a:ext>
            </a:extLst>
          </p:cNvPr>
          <p:cNvSpPr>
            <a:spLocks noGrp="1"/>
          </p:cNvSpPr>
          <p:nvPr>
            <p:ph type="body" sz="quarter" idx="20" hasCustomPrompt="1"/>
          </p:nvPr>
        </p:nvSpPr>
        <p:spPr>
          <a:xfrm>
            <a:off x="92648" y="1057043"/>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1903588341"/>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LONG MSG or SRC Dou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E9B47-3F5E-4323-A017-482415873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82"/>
            <a:ext cx="9144000" cy="1035998"/>
          </a:xfrm>
          <a:prstGeom prst="rect">
            <a:avLst/>
          </a:prstGeom>
        </p:spPr>
      </p:pic>
      <p:sp>
        <p:nvSpPr>
          <p:cNvPr id="7" name="Text Placeholder 4">
            <a:extLst>
              <a:ext uri="{FF2B5EF4-FFF2-40B4-BE49-F238E27FC236}">
                <a16:creationId xmlns:a16="http://schemas.microsoft.com/office/drawing/2014/main" id="{4F53AF52-B194-4B3A-BD35-7781998E2053}"/>
              </a:ext>
            </a:extLst>
          </p:cNvPr>
          <p:cNvSpPr>
            <a:spLocks noGrp="1"/>
          </p:cNvSpPr>
          <p:nvPr>
            <p:ph type="body" sz="quarter" idx="21" hasCustomPrompt="1"/>
          </p:nvPr>
        </p:nvSpPr>
        <p:spPr>
          <a:xfrm>
            <a:off x="93600" y="896112"/>
            <a:ext cx="7925435" cy="310896"/>
          </a:xfrm>
          <a:prstGeom prst="rect">
            <a:avLst/>
          </a:prstGeom>
        </p:spPr>
        <p:txBody>
          <a:bodyPr anchor="t"/>
          <a:lstStyle>
            <a:lvl1pPr marL="0" indent="0" algn="l">
              <a:lnSpc>
                <a:spcPct val="100000"/>
              </a:lnSpc>
              <a:spcBef>
                <a:spcPts val="0"/>
              </a:spcBef>
              <a:buNone/>
              <a:defRPr lang="en-US" sz="1400" b="1" kern="1200" dirty="0" smtClean="0">
                <a:solidFill>
                  <a:srgbClr val="006742"/>
                </a:solidFill>
                <a:latin typeface="+mj-lt"/>
                <a:ea typeface="Roboto" panose="02000000000000000000" pitchFamily="2" charset="0"/>
                <a:cs typeface="Arial" panose="020B0604020202020204" pitchFamily="34" charset="0"/>
              </a:defRPr>
            </a:lvl1pPr>
            <a:lvl2pPr marL="457133" indent="0" algn="ctr">
              <a:buNone/>
              <a:defRPr sz="1400">
                <a:latin typeface="Arial" panose="020B0604020202020204" pitchFamily="34" charset="0"/>
                <a:cs typeface="Arial" panose="020B0604020202020204" pitchFamily="34" charset="0"/>
              </a:defRPr>
            </a:lvl2pPr>
            <a:lvl3pPr marL="914266" indent="0" algn="ctr">
              <a:buNone/>
              <a:defRPr sz="1400">
                <a:latin typeface="Arial" panose="020B0604020202020204" pitchFamily="34" charset="0"/>
                <a:cs typeface="Arial" panose="020B0604020202020204" pitchFamily="34" charset="0"/>
              </a:defRPr>
            </a:lvl3pPr>
            <a:lvl4pPr marL="1371396" indent="0" algn="ctr">
              <a:buNone/>
              <a:defRPr sz="1400">
                <a:latin typeface="Arial" panose="020B0604020202020204" pitchFamily="34" charset="0"/>
                <a:cs typeface="Arial" panose="020B0604020202020204" pitchFamily="34" charset="0"/>
              </a:defRPr>
            </a:lvl4pPr>
            <a:lvl5pPr marL="1828529" indent="0" algn="ctr">
              <a:buNone/>
              <a:defRPr sz="1400">
                <a:latin typeface="Arial" panose="020B0604020202020204" pitchFamily="34" charset="0"/>
                <a:cs typeface="Arial" panose="020B0604020202020204" pitchFamily="34" charset="0"/>
              </a:defRPr>
            </a:lvl5pPr>
          </a:lstStyle>
          <a:p>
            <a:pPr lvl="0"/>
            <a:r>
              <a:rPr lang="en-US" dirty="0"/>
              <a:t>Click to edit chart title</a:t>
            </a:r>
          </a:p>
        </p:txBody>
      </p:sp>
      <p:sp>
        <p:nvSpPr>
          <p:cNvPr id="12" name="Content Placeholder 9">
            <a:extLst>
              <a:ext uri="{FF2B5EF4-FFF2-40B4-BE49-F238E27FC236}">
                <a16:creationId xmlns:a16="http://schemas.microsoft.com/office/drawing/2014/main" id="{43BB6886-23D1-4AD4-A149-7CB22707AEEB}"/>
              </a:ext>
            </a:extLst>
          </p:cNvPr>
          <p:cNvSpPr>
            <a:spLocks noGrp="1"/>
          </p:cNvSpPr>
          <p:nvPr>
            <p:ph sz="quarter" idx="14" hasCustomPrompt="1"/>
          </p:nvPr>
        </p:nvSpPr>
        <p:spPr>
          <a:xfrm>
            <a:off x="5838942" y="51206"/>
            <a:ext cx="3198954" cy="592531"/>
          </a:xfrm>
          <a:prstGeom prst="rect">
            <a:avLst/>
          </a:prstGeom>
        </p:spPr>
        <p:txBody>
          <a:bodyPr lIns="91430" tIns="45715" rIns="91430" bIns="45715"/>
          <a:lstStyle>
            <a:lvl1pPr marL="0" indent="0" algn="r">
              <a:lnSpc>
                <a:spcPts val="1500"/>
              </a:lnSpc>
              <a:spcBef>
                <a:spcPts val="0"/>
              </a:spcBef>
              <a:buNone/>
              <a:defRPr sz="1000" b="0">
                <a:solidFill>
                  <a:schemeClr val="bg1"/>
                </a:solidFill>
              </a:defRPr>
            </a:lvl1pPr>
            <a:lvl2pPr marL="457118" indent="0" algn="r">
              <a:buNone/>
              <a:defRPr sz="1400"/>
            </a:lvl2pPr>
            <a:lvl3pPr marL="914243" indent="0" algn="r">
              <a:buNone/>
              <a:defRPr sz="1400"/>
            </a:lvl3pPr>
            <a:lvl4pPr marL="1371362" indent="0" algn="r">
              <a:buNone/>
              <a:defRPr sz="1400"/>
            </a:lvl4pPr>
            <a:lvl5pPr marL="1828484" indent="0" algn="r">
              <a:buNone/>
              <a:defRPr sz="1400"/>
            </a:lvl5pPr>
          </a:lstStyle>
          <a:p>
            <a:pPr lvl="0"/>
            <a:r>
              <a:rPr lang="en-US" dirty="0"/>
              <a:t>Click to edit Source</a:t>
            </a:r>
          </a:p>
        </p:txBody>
      </p:sp>
      <p:pic>
        <p:nvPicPr>
          <p:cNvPr id="9" name="Picture 8" descr="Logo, company name&#10;&#10;Description automatically generated">
            <a:extLst>
              <a:ext uri="{FF2B5EF4-FFF2-40B4-BE49-F238E27FC236}">
                <a16:creationId xmlns:a16="http://schemas.microsoft.com/office/drawing/2014/main" id="{3D03465B-ACA4-4044-BBB0-4CBA4095AE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9035" y="937549"/>
            <a:ext cx="952381" cy="328572"/>
          </a:xfrm>
          <a:prstGeom prst="rect">
            <a:avLst/>
          </a:prstGeom>
        </p:spPr>
      </p:pic>
      <p:sp>
        <p:nvSpPr>
          <p:cNvPr id="10" name="Title 1">
            <a:extLst>
              <a:ext uri="{FF2B5EF4-FFF2-40B4-BE49-F238E27FC236}">
                <a16:creationId xmlns:a16="http://schemas.microsoft.com/office/drawing/2014/main" id="{3A311912-7014-4D46-90B2-635A64977D64}"/>
              </a:ext>
            </a:extLst>
          </p:cNvPr>
          <p:cNvSpPr>
            <a:spLocks noGrp="1"/>
          </p:cNvSpPr>
          <p:nvPr>
            <p:ph type="title" hasCustomPrompt="1"/>
          </p:nvPr>
        </p:nvSpPr>
        <p:spPr>
          <a:xfrm>
            <a:off x="89940" y="73151"/>
            <a:ext cx="7547477" cy="687629"/>
          </a:xfrm>
          <a:prstGeom prst="rect">
            <a:avLst/>
          </a:prstGeom>
        </p:spPr>
        <p:txBody>
          <a:bodyPr lIns="91430" tIns="45715" rIns="91430" bIns="45715" anchor="t">
            <a:normAutofit/>
          </a:bodyPr>
          <a:lstStyle>
            <a:lvl1pPr algn="l">
              <a:lnSpc>
                <a:spcPts val="2200"/>
              </a:lnSpc>
              <a:defRPr sz="2000" b="1" i="1">
                <a:solidFill>
                  <a:schemeClr val="bg1"/>
                </a:solidFill>
                <a:effectLst/>
                <a:latin typeface="+mj-lt"/>
              </a:defRPr>
            </a:lvl1pPr>
          </a:lstStyle>
          <a:p>
            <a:r>
              <a:rPr lang="en-US" dirty="0"/>
              <a:t>Click to edit message</a:t>
            </a:r>
            <a:br>
              <a:rPr lang="en-US" dirty="0"/>
            </a:br>
            <a:r>
              <a:rPr lang="en-US" dirty="0"/>
              <a:t>LONG message</a:t>
            </a:r>
          </a:p>
        </p:txBody>
      </p:sp>
      <p:sp>
        <p:nvSpPr>
          <p:cNvPr id="11" name="Chart Placeholder 4">
            <a:extLst>
              <a:ext uri="{FF2B5EF4-FFF2-40B4-BE49-F238E27FC236}">
                <a16:creationId xmlns:a16="http://schemas.microsoft.com/office/drawing/2014/main" id="{F06EADCD-352A-4B49-A4E0-EAF184473B59}"/>
              </a:ext>
            </a:extLst>
          </p:cNvPr>
          <p:cNvSpPr>
            <a:spLocks noGrp="1"/>
          </p:cNvSpPr>
          <p:nvPr>
            <p:ph type="chart" sz="quarter" idx="16"/>
          </p:nvPr>
        </p:nvSpPr>
        <p:spPr>
          <a:xfrm>
            <a:off x="151075" y="1404874"/>
            <a:ext cx="8841850" cy="3672442"/>
          </a:xfrm>
          <a:prstGeom prst="rect">
            <a:avLst/>
          </a:prstGeom>
        </p:spPr>
        <p:txBody>
          <a:bodyPr lIns="91430" tIns="45715" rIns="91430" bIns="45715"/>
          <a:lstStyle>
            <a:lvl1pPr>
              <a:defRPr>
                <a:solidFill>
                  <a:schemeClr val="accent1"/>
                </a:solidFill>
              </a:defRPr>
            </a:lvl1pPr>
          </a:lstStyle>
          <a:p>
            <a:r>
              <a:rPr lang="en-US" dirty="0"/>
              <a:t>Click icon to add chart</a:t>
            </a:r>
          </a:p>
        </p:txBody>
      </p:sp>
      <p:sp>
        <p:nvSpPr>
          <p:cNvPr id="13" name="Text Placeholder 2">
            <a:extLst>
              <a:ext uri="{FF2B5EF4-FFF2-40B4-BE49-F238E27FC236}">
                <a16:creationId xmlns:a16="http://schemas.microsoft.com/office/drawing/2014/main" id="{D1D3D4DA-B970-4B1E-B57B-072C4D1E396D}"/>
              </a:ext>
            </a:extLst>
          </p:cNvPr>
          <p:cNvSpPr>
            <a:spLocks noGrp="1"/>
          </p:cNvSpPr>
          <p:nvPr>
            <p:ph type="body" sz="quarter" idx="20" hasCustomPrompt="1"/>
          </p:nvPr>
        </p:nvSpPr>
        <p:spPr>
          <a:xfrm>
            <a:off x="92648" y="1144775"/>
            <a:ext cx="7926387" cy="310896"/>
          </a:xfrm>
          <a:prstGeom prst="rect">
            <a:avLst/>
          </a:prstGeom>
        </p:spPr>
        <p:txBody>
          <a:bodyPr anchor="t"/>
          <a:lstStyle>
            <a:lvl1pPr marL="0" indent="0">
              <a:spcBef>
                <a:spcPts val="0"/>
              </a:spcBef>
              <a:buNone/>
              <a:defRPr lang="en-US" sz="1400" b="0" dirty="0" smtClean="0">
                <a:solidFill>
                  <a:srgbClr val="006742"/>
                </a:solidFill>
                <a:latin typeface="+mj-lt"/>
                <a:ea typeface="Roboto" panose="02000000000000000000" pitchFamily="2" charset="0"/>
              </a:defRPr>
            </a:lvl1pPr>
            <a:lvl2pPr>
              <a:defRPr lang="en-US" sz="1350" dirty="0" smtClean="0">
                <a:solidFill>
                  <a:srgbClr val="006742"/>
                </a:solidFill>
                <a:latin typeface="+mj-lt"/>
                <a:ea typeface="Roboto" panose="02000000000000000000" pitchFamily="2" charset="0"/>
              </a:defRPr>
            </a:lvl2pPr>
            <a:lvl3pPr>
              <a:defRPr lang="en-US" sz="1350" dirty="0" smtClean="0">
                <a:solidFill>
                  <a:srgbClr val="006742"/>
                </a:solidFill>
                <a:latin typeface="+mj-lt"/>
                <a:ea typeface="Roboto" panose="02000000000000000000" pitchFamily="2" charset="0"/>
              </a:defRPr>
            </a:lvl3pPr>
            <a:lvl4pPr>
              <a:defRPr lang="en-US" sz="1350" dirty="0" smtClean="0">
                <a:solidFill>
                  <a:srgbClr val="006742"/>
                </a:solidFill>
                <a:latin typeface="+mj-lt"/>
                <a:ea typeface="Roboto" panose="02000000000000000000" pitchFamily="2" charset="0"/>
              </a:defRPr>
            </a:lvl4pPr>
            <a:lvl5pPr>
              <a:defRPr lang="en-US" sz="1350" dirty="0">
                <a:solidFill>
                  <a:srgbClr val="006742"/>
                </a:solidFill>
                <a:latin typeface="+mj-lt"/>
                <a:ea typeface="Roboto" panose="02000000000000000000" pitchFamily="2" charset="0"/>
              </a:defRPr>
            </a:lvl5pPr>
          </a:lstStyle>
          <a:p>
            <a:pPr marL="342848" lvl="0" indent="-342848"/>
            <a:r>
              <a:rPr lang="en-US" dirty="0"/>
              <a:t>Click to edit description</a:t>
            </a:r>
          </a:p>
        </p:txBody>
      </p:sp>
    </p:spTree>
    <p:extLst>
      <p:ext uri="{BB962C8B-B14F-4D97-AF65-F5344CB8AC3E}">
        <p14:creationId xmlns:p14="http://schemas.microsoft.com/office/powerpoint/2010/main" val="17610207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image" Target="../media/image1.pn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theme" Target="../theme/theme2.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8"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50" Type="http://schemas.openxmlformats.org/officeDocument/2006/relationships/image" Target="../media/image1.png"/><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41" Type="http://schemas.openxmlformats.org/officeDocument/2006/relationships/slideLayout" Target="../slideLayouts/slideLayout137.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theme" Target="../theme/theme3.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8"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9" Type="http://schemas.openxmlformats.org/officeDocument/2006/relationships/slideLayout" Target="../slideLayouts/slideLayout183.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42" Type="http://schemas.openxmlformats.org/officeDocument/2006/relationships/slideLayout" Target="../slideLayouts/slideLayout186.xml"/><Relationship Id="rId47" Type="http://schemas.openxmlformats.org/officeDocument/2006/relationships/slideLayout" Target="../slideLayouts/slideLayout191.xml"/><Relationship Id="rId50" Type="http://schemas.openxmlformats.org/officeDocument/2006/relationships/theme" Target="../theme/theme4.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slideLayout" Target="../slideLayouts/slideLayout19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41" Type="http://schemas.openxmlformats.org/officeDocument/2006/relationships/slideLayout" Target="../slideLayouts/slideLayout185.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49" Type="http://schemas.openxmlformats.org/officeDocument/2006/relationships/slideLayout" Target="../slideLayouts/slideLayout193.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slideLayout" Target="../slideLayouts/slideLayout187.xml"/><Relationship Id="rId48" Type="http://schemas.openxmlformats.org/officeDocument/2006/relationships/slideLayout" Target="../slideLayouts/slideLayout192.xml"/><Relationship Id="rId8" Type="http://schemas.openxmlformats.org/officeDocument/2006/relationships/slideLayout" Target="../slideLayouts/slideLayout152.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542506-CEBF-4C70-8F0B-C6476FC51C85}"/>
              </a:ext>
            </a:extLst>
          </p:cNvPr>
          <p:cNvSpPr/>
          <p:nvPr userDrawn="1"/>
        </p:nvSpPr>
        <p:spPr>
          <a:xfrm>
            <a:off x="0" y="4669875"/>
            <a:ext cx="2877208" cy="39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359CF3FD-5B00-4B2B-AC88-863078708C9E}"/>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0" y="-1282"/>
            <a:ext cx="9144000" cy="742950"/>
          </a:xfrm>
          <a:prstGeom prst="rect">
            <a:avLst/>
          </a:prstGeom>
        </p:spPr>
      </p:pic>
    </p:spTree>
    <p:extLst>
      <p:ext uri="{BB962C8B-B14F-4D97-AF65-F5344CB8AC3E}">
        <p14:creationId xmlns:p14="http://schemas.microsoft.com/office/powerpoint/2010/main" val="1939822862"/>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 id="2147485084" r:id="rId26"/>
    <p:sldLayoutId id="2147485085" r:id="rId27"/>
    <p:sldLayoutId id="2147485086" r:id="rId28"/>
    <p:sldLayoutId id="2147485087" r:id="rId29"/>
    <p:sldLayoutId id="2147485088" r:id="rId30"/>
    <p:sldLayoutId id="2147485089" r:id="rId31"/>
    <p:sldLayoutId id="2147485090" r:id="rId32"/>
    <p:sldLayoutId id="2147485091" r:id="rId33"/>
    <p:sldLayoutId id="2147485092" r:id="rId34"/>
    <p:sldLayoutId id="2147485093" r:id="rId35"/>
    <p:sldLayoutId id="2147485094" r:id="rId36"/>
    <p:sldLayoutId id="2147485095" r:id="rId37"/>
    <p:sldLayoutId id="2147485096" r:id="rId38"/>
    <p:sldLayoutId id="2147485097" r:id="rId39"/>
    <p:sldLayoutId id="2147485098" r:id="rId40"/>
    <p:sldLayoutId id="2147485099" r:id="rId41"/>
    <p:sldLayoutId id="2147485100" r:id="rId42"/>
    <p:sldLayoutId id="2147485101" r:id="rId43"/>
    <p:sldLayoutId id="2147485102" r:id="rId44"/>
    <p:sldLayoutId id="2147485103" r:id="rId45"/>
    <p:sldLayoutId id="2147485104" r:id="rId46"/>
    <p:sldLayoutId id="2147485105" r:id="rId47"/>
    <p:sldLayoutId id="2147485106" r:id="rId48"/>
  </p:sldLayoutIdLst>
  <p:hf sldNum="0" hdr="0" ftr="0" dt="0"/>
  <p:txStyles>
    <p:titleStyle>
      <a:lvl1pPr algn="ctr" defTabSz="914265" rtl="0" eaLnBrk="1" latinLnBrk="0" hangingPunct="1">
        <a:spcBef>
          <a:spcPct val="0"/>
        </a:spcBef>
        <a:buNone/>
        <a:defRPr sz="2800" kern="1200">
          <a:solidFill>
            <a:schemeClr val="accent1">
              <a:lumMod val="75000"/>
            </a:schemeClr>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542506-CEBF-4C70-8F0B-C6476FC51C85}"/>
              </a:ext>
            </a:extLst>
          </p:cNvPr>
          <p:cNvSpPr/>
          <p:nvPr userDrawn="1"/>
        </p:nvSpPr>
        <p:spPr>
          <a:xfrm>
            <a:off x="0" y="4669876"/>
            <a:ext cx="2877208" cy="39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359CF3FD-5B00-4B2B-AC88-863078708C9E}"/>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0" y="-1282"/>
            <a:ext cx="9144000" cy="742950"/>
          </a:xfrm>
          <a:prstGeom prst="rect">
            <a:avLst/>
          </a:prstGeom>
        </p:spPr>
      </p:pic>
    </p:spTree>
    <p:extLst>
      <p:ext uri="{BB962C8B-B14F-4D97-AF65-F5344CB8AC3E}">
        <p14:creationId xmlns:p14="http://schemas.microsoft.com/office/powerpoint/2010/main" val="1117756861"/>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 id="2147485119" r:id="rId12"/>
    <p:sldLayoutId id="2147485120" r:id="rId13"/>
    <p:sldLayoutId id="2147485121" r:id="rId14"/>
    <p:sldLayoutId id="2147485122" r:id="rId15"/>
    <p:sldLayoutId id="2147485123" r:id="rId16"/>
    <p:sldLayoutId id="2147485124" r:id="rId17"/>
    <p:sldLayoutId id="2147485125" r:id="rId18"/>
    <p:sldLayoutId id="2147485126" r:id="rId19"/>
    <p:sldLayoutId id="2147485127" r:id="rId20"/>
    <p:sldLayoutId id="2147485128" r:id="rId21"/>
    <p:sldLayoutId id="2147485129" r:id="rId22"/>
    <p:sldLayoutId id="2147485130" r:id="rId23"/>
    <p:sldLayoutId id="2147485131" r:id="rId24"/>
    <p:sldLayoutId id="2147485132" r:id="rId25"/>
    <p:sldLayoutId id="2147485133" r:id="rId26"/>
    <p:sldLayoutId id="2147485134" r:id="rId27"/>
    <p:sldLayoutId id="2147485135" r:id="rId28"/>
    <p:sldLayoutId id="2147485136" r:id="rId29"/>
    <p:sldLayoutId id="2147485137" r:id="rId30"/>
    <p:sldLayoutId id="2147485138" r:id="rId31"/>
    <p:sldLayoutId id="2147485139" r:id="rId32"/>
    <p:sldLayoutId id="2147485140" r:id="rId33"/>
    <p:sldLayoutId id="2147485141" r:id="rId34"/>
    <p:sldLayoutId id="2147485142" r:id="rId35"/>
    <p:sldLayoutId id="2147485143" r:id="rId36"/>
    <p:sldLayoutId id="2147485144" r:id="rId37"/>
    <p:sldLayoutId id="2147485145" r:id="rId38"/>
    <p:sldLayoutId id="2147485146" r:id="rId39"/>
    <p:sldLayoutId id="2147485147" r:id="rId40"/>
    <p:sldLayoutId id="2147485148" r:id="rId41"/>
    <p:sldLayoutId id="2147485149" r:id="rId42"/>
    <p:sldLayoutId id="2147485150" r:id="rId43"/>
    <p:sldLayoutId id="2147485151" r:id="rId44"/>
    <p:sldLayoutId id="2147485152" r:id="rId45"/>
    <p:sldLayoutId id="2147485153" r:id="rId46"/>
    <p:sldLayoutId id="2147485154" r:id="rId47"/>
    <p:sldLayoutId id="2147485155" r:id="rId48"/>
  </p:sldLayoutIdLst>
  <p:hf sldNum="0" hdr="0" ftr="0" dt="0"/>
  <p:txStyles>
    <p:titleStyle>
      <a:lvl1pPr algn="ctr" defTabSz="914243" rtl="0" eaLnBrk="1" latinLnBrk="0" hangingPunct="1">
        <a:spcBef>
          <a:spcPct val="0"/>
        </a:spcBef>
        <a:buNone/>
        <a:defRPr sz="2800" kern="1200">
          <a:solidFill>
            <a:schemeClr val="accent1">
              <a:lumMod val="75000"/>
            </a:schemeClr>
          </a:solidFill>
          <a:latin typeface="+mj-lt"/>
          <a:ea typeface="+mj-ea"/>
          <a:cs typeface="+mj-cs"/>
        </a:defRPr>
      </a:lvl1pPr>
    </p:titleStyle>
    <p:bodyStyle>
      <a:lvl1pPr marL="342839" indent="-342839" algn="l" defTabSz="91424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23" indent="-285701" algn="l" defTabSz="91424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01" indent="-228558" algn="l" defTabSz="91424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20"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4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59"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542506-CEBF-4C70-8F0B-C6476FC51C85}"/>
              </a:ext>
            </a:extLst>
          </p:cNvPr>
          <p:cNvSpPr/>
          <p:nvPr userDrawn="1"/>
        </p:nvSpPr>
        <p:spPr>
          <a:xfrm>
            <a:off x="0" y="4669875"/>
            <a:ext cx="2877208" cy="39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359CF3FD-5B00-4B2B-AC88-863078708C9E}"/>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0" y="-1282"/>
            <a:ext cx="9144000" cy="742950"/>
          </a:xfrm>
          <a:prstGeom prst="rect">
            <a:avLst/>
          </a:prstGeom>
        </p:spPr>
      </p:pic>
    </p:spTree>
    <p:extLst>
      <p:ext uri="{BB962C8B-B14F-4D97-AF65-F5344CB8AC3E}">
        <p14:creationId xmlns:p14="http://schemas.microsoft.com/office/powerpoint/2010/main" val="2695730105"/>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 id="2147485168" r:id="rId12"/>
    <p:sldLayoutId id="2147485169" r:id="rId13"/>
    <p:sldLayoutId id="2147485170" r:id="rId14"/>
    <p:sldLayoutId id="2147485171" r:id="rId15"/>
    <p:sldLayoutId id="2147485172" r:id="rId16"/>
    <p:sldLayoutId id="2147485173" r:id="rId17"/>
    <p:sldLayoutId id="2147485174" r:id="rId18"/>
    <p:sldLayoutId id="2147485175" r:id="rId19"/>
    <p:sldLayoutId id="2147485176" r:id="rId20"/>
    <p:sldLayoutId id="2147485177" r:id="rId21"/>
    <p:sldLayoutId id="2147485178" r:id="rId22"/>
    <p:sldLayoutId id="2147485179" r:id="rId23"/>
    <p:sldLayoutId id="2147485180" r:id="rId24"/>
    <p:sldLayoutId id="2147485181" r:id="rId25"/>
    <p:sldLayoutId id="2147485182" r:id="rId26"/>
    <p:sldLayoutId id="2147485183" r:id="rId27"/>
    <p:sldLayoutId id="2147485184" r:id="rId28"/>
    <p:sldLayoutId id="2147485185" r:id="rId29"/>
    <p:sldLayoutId id="2147485186" r:id="rId30"/>
    <p:sldLayoutId id="2147485187" r:id="rId31"/>
    <p:sldLayoutId id="2147485188" r:id="rId32"/>
    <p:sldLayoutId id="2147485189" r:id="rId33"/>
    <p:sldLayoutId id="2147485190" r:id="rId34"/>
    <p:sldLayoutId id="2147485191" r:id="rId35"/>
    <p:sldLayoutId id="2147485192" r:id="rId36"/>
    <p:sldLayoutId id="2147485193" r:id="rId37"/>
    <p:sldLayoutId id="2147485194" r:id="rId38"/>
    <p:sldLayoutId id="2147485195" r:id="rId39"/>
    <p:sldLayoutId id="2147485196" r:id="rId40"/>
    <p:sldLayoutId id="2147485197" r:id="rId41"/>
    <p:sldLayoutId id="2147485198" r:id="rId42"/>
    <p:sldLayoutId id="2147485199" r:id="rId43"/>
    <p:sldLayoutId id="2147485200" r:id="rId44"/>
    <p:sldLayoutId id="2147485201" r:id="rId45"/>
    <p:sldLayoutId id="2147485202" r:id="rId46"/>
    <p:sldLayoutId id="2147485203" r:id="rId47"/>
    <p:sldLayoutId id="2147485204" r:id="rId48"/>
  </p:sldLayoutIdLst>
  <p:hf sldNum="0" hdr="0" ftr="0" dt="0"/>
  <p:txStyles>
    <p:titleStyle>
      <a:lvl1pPr algn="ctr" defTabSz="914265" rtl="0" eaLnBrk="1" latinLnBrk="0" hangingPunct="1">
        <a:spcBef>
          <a:spcPct val="0"/>
        </a:spcBef>
        <a:buNone/>
        <a:defRPr sz="2800" kern="1200">
          <a:solidFill>
            <a:schemeClr val="accent1">
              <a:lumMod val="75000"/>
            </a:schemeClr>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542506-CEBF-4C70-8F0B-C6476FC51C85}"/>
              </a:ext>
            </a:extLst>
          </p:cNvPr>
          <p:cNvSpPr/>
          <p:nvPr userDrawn="1"/>
        </p:nvSpPr>
        <p:spPr>
          <a:xfrm>
            <a:off x="0" y="4669876"/>
            <a:ext cx="2877208" cy="39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359CF3FD-5B00-4B2B-AC88-863078708C9E}"/>
              </a:ext>
            </a:extLst>
          </p:cNvPr>
          <p:cNvPicPr>
            <a:picLocks noChangeAspect="1"/>
          </p:cNvPicPr>
          <p:nvPr userDrawn="1"/>
        </p:nvPicPr>
        <p:blipFill>
          <a:blip r:embed="rId51" cstate="screen">
            <a:extLst>
              <a:ext uri="{28A0092B-C50C-407E-A947-70E740481C1C}">
                <a14:useLocalDpi xmlns:a14="http://schemas.microsoft.com/office/drawing/2010/main"/>
              </a:ext>
            </a:extLst>
          </a:blip>
          <a:stretch>
            <a:fillRect/>
          </a:stretch>
        </p:blipFill>
        <p:spPr>
          <a:xfrm>
            <a:off x="0" y="-1282"/>
            <a:ext cx="9144000" cy="742950"/>
          </a:xfrm>
          <a:prstGeom prst="rect">
            <a:avLst/>
          </a:prstGeom>
        </p:spPr>
      </p:pic>
    </p:spTree>
    <p:extLst>
      <p:ext uri="{BB962C8B-B14F-4D97-AF65-F5344CB8AC3E}">
        <p14:creationId xmlns:p14="http://schemas.microsoft.com/office/powerpoint/2010/main" val="3678494563"/>
      </p:ext>
    </p:extLst>
  </p:cSld>
  <p:clrMap bg1="lt1" tx1="dk1" bg2="lt2" tx2="dk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 id="2147485217" r:id="rId12"/>
    <p:sldLayoutId id="2147485218" r:id="rId13"/>
    <p:sldLayoutId id="2147485219" r:id="rId14"/>
    <p:sldLayoutId id="2147485220" r:id="rId15"/>
    <p:sldLayoutId id="2147485221" r:id="rId16"/>
    <p:sldLayoutId id="2147485222" r:id="rId17"/>
    <p:sldLayoutId id="2147485223" r:id="rId18"/>
    <p:sldLayoutId id="2147485224" r:id="rId19"/>
    <p:sldLayoutId id="2147485225" r:id="rId20"/>
    <p:sldLayoutId id="2147485226" r:id="rId21"/>
    <p:sldLayoutId id="2147485227" r:id="rId22"/>
    <p:sldLayoutId id="2147485228" r:id="rId23"/>
    <p:sldLayoutId id="2147485229" r:id="rId24"/>
    <p:sldLayoutId id="2147485230" r:id="rId25"/>
    <p:sldLayoutId id="2147485231" r:id="rId26"/>
    <p:sldLayoutId id="2147485232" r:id="rId27"/>
    <p:sldLayoutId id="2147485233" r:id="rId28"/>
    <p:sldLayoutId id="2147485234" r:id="rId29"/>
    <p:sldLayoutId id="2147485235" r:id="rId30"/>
    <p:sldLayoutId id="2147485236" r:id="rId31"/>
    <p:sldLayoutId id="2147485237" r:id="rId32"/>
    <p:sldLayoutId id="2147485238" r:id="rId33"/>
    <p:sldLayoutId id="2147485239" r:id="rId34"/>
    <p:sldLayoutId id="2147485240" r:id="rId35"/>
    <p:sldLayoutId id="2147485241" r:id="rId36"/>
    <p:sldLayoutId id="2147485242" r:id="rId37"/>
    <p:sldLayoutId id="2147485243" r:id="rId38"/>
    <p:sldLayoutId id="2147485244" r:id="rId39"/>
    <p:sldLayoutId id="2147485245" r:id="rId40"/>
    <p:sldLayoutId id="2147485246" r:id="rId41"/>
    <p:sldLayoutId id="2147485247" r:id="rId42"/>
    <p:sldLayoutId id="2147485248" r:id="rId43"/>
    <p:sldLayoutId id="2147485249" r:id="rId44"/>
    <p:sldLayoutId id="2147485250" r:id="rId45"/>
    <p:sldLayoutId id="2147485251" r:id="rId46"/>
    <p:sldLayoutId id="2147485252" r:id="rId47"/>
    <p:sldLayoutId id="2147485253" r:id="rId48"/>
    <p:sldLayoutId id="2147485254" r:id="rId49"/>
  </p:sldLayoutIdLst>
  <p:hf sldNum="0" hdr="0" ftr="0" dt="0"/>
  <p:txStyles>
    <p:titleStyle>
      <a:lvl1pPr algn="ctr" defTabSz="914243" rtl="0" eaLnBrk="1" latinLnBrk="0" hangingPunct="1">
        <a:spcBef>
          <a:spcPct val="0"/>
        </a:spcBef>
        <a:buNone/>
        <a:defRPr sz="2800" kern="1200">
          <a:solidFill>
            <a:schemeClr val="accent1">
              <a:lumMod val="75000"/>
            </a:schemeClr>
          </a:solidFill>
          <a:latin typeface="+mj-lt"/>
          <a:ea typeface="+mj-ea"/>
          <a:cs typeface="+mj-cs"/>
        </a:defRPr>
      </a:lvl1pPr>
    </p:titleStyle>
    <p:bodyStyle>
      <a:lvl1pPr marL="342839" indent="-342839" algn="l" defTabSz="91424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23" indent="-285701" algn="l" defTabSz="91424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01" indent="-228558" algn="l" defTabSz="91424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20"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4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59"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2.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29.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146.xml"/></Relationships>
</file>

<file path=ppt/slides/_rels/slide2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Layout" Target="../slideLayouts/slideLayout42.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mailto:alan@itreconomic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2.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90.xml"/><Relationship Id="rId6" Type="http://schemas.openxmlformats.org/officeDocument/2006/relationships/image" Target="../media/image21.png"/><Relationship Id="rId5" Type="http://schemas.openxmlformats.org/officeDocument/2006/relationships/image" Target="../media/image39.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23.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A596AF1A-BF1F-2771-9DB5-9BC8B0192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26D5A5AF-BE58-432E-B0F3-2CD8C7895E8B}"/>
              </a:ext>
            </a:extLst>
          </p:cNvPr>
          <p:cNvSpPr txBox="1"/>
          <p:nvPr/>
        </p:nvSpPr>
        <p:spPr>
          <a:xfrm>
            <a:off x="3959677" y="3713557"/>
            <a:ext cx="5017344" cy="1200329"/>
          </a:xfrm>
          <a:prstGeom prst="rect">
            <a:avLst/>
          </a:prstGeom>
          <a:noFill/>
        </p:spPr>
        <p:txBody>
          <a:bodyPr wrap="square" rtlCol="0">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8A685"/>
                </a:solidFill>
                <a:effectLst/>
                <a:uLnTx/>
                <a:uFillTx/>
                <a:latin typeface="Georgia" panose="02040502050405020303" pitchFamily="18" charset="0"/>
                <a:ea typeface="+mn-ea"/>
                <a:cs typeface="+mn-cs"/>
              </a:rPr>
              <a:t>Presented by ITR Economics President</a:t>
            </a:r>
          </a:p>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8A685"/>
                </a:solidFill>
                <a:effectLst/>
                <a:uLnTx/>
                <a:uFillTx/>
                <a:latin typeface="Georgia" panose="02040502050405020303" pitchFamily="18" charset="0"/>
                <a:ea typeface="+mn-ea"/>
                <a:cs typeface="+mn-cs"/>
              </a:rPr>
              <a:t> Alan Beaulieu, PhD</a:t>
            </a:r>
          </a:p>
        </p:txBody>
      </p:sp>
      <p:pic>
        <p:nvPicPr>
          <p:cNvPr id="8" name="Picture 7">
            <a:extLst>
              <a:ext uri="{FF2B5EF4-FFF2-40B4-BE49-F238E27FC236}">
                <a16:creationId xmlns:a16="http://schemas.microsoft.com/office/drawing/2014/main" id="{0A6F50E2-85A5-4CE2-90AA-D57C054B5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1" y="3445585"/>
            <a:ext cx="4405023" cy="267972"/>
          </a:xfrm>
          <a:prstGeom prst="rect">
            <a:avLst/>
          </a:prstGeom>
        </p:spPr>
      </p:pic>
      <p:sp>
        <p:nvSpPr>
          <p:cNvPr id="3" name="TextBox 2">
            <a:extLst>
              <a:ext uri="{FF2B5EF4-FFF2-40B4-BE49-F238E27FC236}">
                <a16:creationId xmlns:a16="http://schemas.microsoft.com/office/drawing/2014/main" id="{CD315EEC-C7B0-07E9-27D8-7A1BABC856D0}"/>
              </a:ext>
            </a:extLst>
          </p:cNvPr>
          <p:cNvSpPr txBox="1"/>
          <p:nvPr/>
        </p:nvSpPr>
        <p:spPr>
          <a:xfrm>
            <a:off x="4272287" y="2776057"/>
            <a:ext cx="4704735" cy="707886"/>
          </a:xfrm>
          <a:prstGeom prst="rect">
            <a:avLst/>
          </a:prstGeom>
          <a:noFill/>
        </p:spPr>
        <p:txBody>
          <a:bodyPr wrap="square" rtlCol="0">
            <a:spAutoFit/>
          </a:bodyPr>
          <a:lstStyle/>
          <a:p>
            <a:pPr marL="0" marR="0" lvl="0" indent="0" algn="r" defTabSz="913455"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Calculate to Win</a:t>
            </a:r>
          </a:p>
        </p:txBody>
      </p:sp>
      <p:pic>
        <p:nvPicPr>
          <p:cNvPr id="6" name="Picture 5">
            <a:extLst>
              <a:ext uri="{FF2B5EF4-FFF2-40B4-BE49-F238E27FC236}">
                <a16:creationId xmlns:a16="http://schemas.microsoft.com/office/drawing/2014/main" id="{F3F0C783-E0D7-7E73-B519-1C263B785E58}"/>
              </a:ext>
            </a:extLst>
          </p:cNvPr>
          <p:cNvPicPr>
            <a:picLocks noChangeAspect="1"/>
          </p:cNvPicPr>
          <p:nvPr/>
        </p:nvPicPr>
        <p:blipFill>
          <a:blip r:embed="rId5"/>
          <a:stretch>
            <a:fillRect/>
          </a:stretch>
        </p:blipFill>
        <p:spPr>
          <a:xfrm>
            <a:off x="5257800" y="207622"/>
            <a:ext cx="3991654" cy="812979"/>
          </a:xfrm>
          <a:prstGeom prst="rect">
            <a:avLst/>
          </a:prstGeom>
        </p:spPr>
      </p:pic>
    </p:spTree>
    <p:extLst>
      <p:ext uri="{BB962C8B-B14F-4D97-AF65-F5344CB8AC3E}">
        <p14:creationId xmlns:p14="http://schemas.microsoft.com/office/powerpoint/2010/main" val="4233824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00000000-0008-0000-0700-000002000000}"/>
              </a:ext>
            </a:extLst>
          </p:cNvPr>
          <p:cNvGraphicFramePr>
            <a:graphicFrameLocks noGrp="1"/>
          </p:cNvGraphicFramePr>
          <p:nvPr>
            <p:ph type="chart" sz="quarter" idx="16"/>
            <p:extLst>
              <p:ext uri="{D42A27DB-BD31-4B8C-83A1-F6EECF244321}">
                <p14:modId xmlns:p14="http://schemas.microsoft.com/office/powerpoint/2010/main" val="2702212974"/>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02878562-2342-430A-B9FA-A55AFAA76A16}"/>
              </a:ext>
            </a:extLst>
          </p:cNvPr>
          <p:cNvSpPr>
            <a:spLocks noGrp="1"/>
          </p:cNvSpPr>
          <p:nvPr>
            <p:ph type="title"/>
          </p:nvPr>
        </p:nvSpPr>
        <p:spPr/>
        <p:txBody>
          <a:bodyPr/>
          <a:lstStyle/>
          <a:p>
            <a:r>
              <a:rPr lang="en-US" dirty="0"/>
              <a:t>Inverse Yield Curve in Place: Business Cycle Decline Ahead</a:t>
            </a:r>
          </a:p>
        </p:txBody>
      </p:sp>
      <p:sp>
        <p:nvSpPr>
          <p:cNvPr id="4" name="Content Placeholder 3">
            <a:extLst>
              <a:ext uri="{FF2B5EF4-FFF2-40B4-BE49-F238E27FC236}">
                <a16:creationId xmlns:a16="http://schemas.microsoft.com/office/drawing/2014/main" id="{71960D90-D29B-4339-82EA-6E0D63E17D81}"/>
              </a:ext>
            </a:extLst>
          </p:cNvPr>
          <p:cNvSpPr>
            <a:spLocks noGrp="1"/>
          </p:cNvSpPr>
          <p:nvPr>
            <p:ph sz="quarter" idx="14"/>
          </p:nvPr>
        </p:nvSpPr>
        <p:spPr/>
        <p:txBody>
          <a:bodyPr/>
          <a:lstStyle/>
          <a:p>
            <a:r>
              <a:rPr lang="en-US" dirty="0"/>
              <a:t>Source: US Treasury Dept.</a:t>
            </a:r>
          </a:p>
        </p:txBody>
      </p:sp>
      <p:sp>
        <p:nvSpPr>
          <p:cNvPr id="5" name="Text Placeholder 4">
            <a:extLst>
              <a:ext uri="{FF2B5EF4-FFF2-40B4-BE49-F238E27FC236}">
                <a16:creationId xmlns:a16="http://schemas.microsoft.com/office/drawing/2014/main" id="{7B8EBB6E-81F1-4C64-BF87-F93CA845DD69}"/>
              </a:ext>
            </a:extLst>
          </p:cNvPr>
          <p:cNvSpPr>
            <a:spLocks noGrp="1"/>
          </p:cNvSpPr>
          <p:nvPr>
            <p:ph type="body" sz="quarter" idx="20"/>
          </p:nvPr>
        </p:nvSpPr>
        <p:spPr/>
        <p:txBody>
          <a:bodyPr/>
          <a:lstStyle/>
          <a:p>
            <a:r>
              <a:rPr lang="en-US" dirty="0"/>
              <a:t>Raw Data: Percent</a:t>
            </a:r>
          </a:p>
        </p:txBody>
      </p:sp>
      <p:sp>
        <p:nvSpPr>
          <p:cNvPr id="6" name="Text Placeholder 5">
            <a:extLst>
              <a:ext uri="{FF2B5EF4-FFF2-40B4-BE49-F238E27FC236}">
                <a16:creationId xmlns:a16="http://schemas.microsoft.com/office/drawing/2014/main" id="{CA52F303-17F0-4826-B1C3-1A6A7729CB03}"/>
              </a:ext>
            </a:extLst>
          </p:cNvPr>
          <p:cNvSpPr>
            <a:spLocks noGrp="1"/>
          </p:cNvSpPr>
          <p:nvPr>
            <p:ph type="body" sz="quarter" idx="21"/>
          </p:nvPr>
        </p:nvSpPr>
        <p:spPr/>
        <p:txBody>
          <a:bodyPr/>
          <a:lstStyle/>
          <a:p>
            <a:r>
              <a:rPr lang="en-US" dirty="0"/>
              <a:t>US Government Long-Term Bond Yields to US 3-Month Treasury Bond Yield</a:t>
            </a:r>
          </a:p>
        </p:txBody>
      </p:sp>
    </p:spTree>
    <p:extLst>
      <p:ext uri="{BB962C8B-B14F-4D97-AF65-F5344CB8AC3E}">
        <p14:creationId xmlns:p14="http://schemas.microsoft.com/office/powerpoint/2010/main" val="858268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E210E9-B1C3-B6EE-857C-3C6949CFC4EB}"/>
              </a:ext>
            </a:extLst>
          </p:cNvPr>
          <p:cNvSpPr>
            <a:spLocks noGrp="1"/>
          </p:cNvSpPr>
          <p:nvPr>
            <p:ph type="title"/>
          </p:nvPr>
        </p:nvSpPr>
        <p:spPr/>
        <p:txBody>
          <a:bodyPr/>
          <a:lstStyle/>
          <a:p>
            <a:r>
              <a:rPr lang="en-US" dirty="0"/>
              <a:t>Manufacturing Is Interest Rate Sensitive</a:t>
            </a:r>
          </a:p>
        </p:txBody>
      </p:sp>
      <p:sp>
        <p:nvSpPr>
          <p:cNvPr id="4" name="Content Placeholder 3">
            <a:extLst>
              <a:ext uri="{FF2B5EF4-FFF2-40B4-BE49-F238E27FC236}">
                <a16:creationId xmlns:a16="http://schemas.microsoft.com/office/drawing/2014/main" id="{C6510345-1841-297B-0F4E-66E920287D84}"/>
              </a:ext>
            </a:extLst>
          </p:cNvPr>
          <p:cNvSpPr>
            <a:spLocks noGrp="1"/>
          </p:cNvSpPr>
          <p:nvPr>
            <p:ph sz="quarter" idx="14"/>
          </p:nvPr>
        </p:nvSpPr>
        <p:spPr/>
        <p:txBody>
          <a:bodyPr/>
          <a:lstStyle/>
          <a:p>
            <a:r>
              <a:rPr lang="en-US" dirty="0"/>
              <a:t>Source: FRB</a:t>
            </a:r>
          </a:p>
        </p:txBody>
      </p:sp>
      <p:sp>
        <p:nvSpPr>
          <p:cNvPr id="5" name="Text Placeholder 4">
            <a:extLst>
              <a:ext uri="{FF2B5EF4-FFF2-40B4-BE49-F238E27FC236}">
                <a16:creationId xmlns:a16="http://schemas.microsoft.com/office/drawing/2014/main" id="{DA9233B2-A76A-ED73-49DA-91E6239357D5}"/>
              </a:ext>
            </a:extLst>
          </p:cNvPr>
          <p:cNvSpPr>
            <a:spLocks noGrp="1"/>
          </p:cNvSpPr>
          <p:nvPr>
            <p:ph type="body" sz="quarter" idx="20"/>
          </p:nvPr>
        </p:nvSpPr>
        <p:spPr/>
        <p:txBody>
          <a:bodyPr/>
          <a:lstStyle/>
          <a:p>
            <a:r>
              <a:rPr lang="en-US" dirty="0"/>
              <a:t>Data Trends</a:t>
            </a:r>
          </a:p>
        </p:txBody>
      </p:sp>
      <p:sp>
        <p:nvSpPr>
          <p:cNvPr id="6" name="Text Placeholder 5">
            <a:extLst>
              <a:ext uri="{FF2B5EF4-FFF2-40B4-BE49-F238E27FC236}">
                <a16:creationId xmlns:a16="http://schemas.microsoft.com/office/drawing/2014/main" id="{1ABE5754-1C30-A2DB-03FC-B1206C79F934}"/>
              </a:ext>
            </a:extLst>
          </p:cNvPr>
          <p:cNvSpPr>
            <a:spLocks noGrp="1"/>
          </p:cNvSpPr>
          <p:nvPr>
            <p:ph type="body" sz="quarter" idx="21"/>
          </p:nvPr>
        </p:nvSpPr>
        <p:spPr/>
        <p:txBody>
          <a:bodyPr/>
          <a:lstStyle/>
          <a:p>
            <a:r>
              <a:rPr lang="en-US" dirty="0"/>
              <a:t>US Total Manufacturing Production Index to US Government Long-Term Bond Yields </a:t>
            </a:r>
          </a:p>
        </p:txBody>
      </p:sp>
      <p:graphicFrame>
        <p:nvGraphicFramePr>
          <p:cNvPr id="12" name="Chart Placeholder 11">
            <a:extLst>
              <a:ext uri="{FF2B5EF4-FFF2-40B4-BE49-F238E27FC236}">
                <a16:creationId xmlns:a16="http://schemas.microsoft.com/office/drawing/2014/main" id="{6B8DF098-1D8A-4918-84AC-EF73B596A896}"/>
              </a:ext>
            </a:extLst>
          </p:cNvPr>
          <p:cNvGraphicFramePr>
            <a:graphicFrameLocks noGrp="1"/>
          </p:cNvGraphicFramePr>
          <p:nvPr>
            <p:ph type="chart" sz="quarter" idx="16"/>
            <p:extLst>
              <p:ext uri="{D42A27DB-BD31-4B8C-83A1-F6EECF244321}">
                <p14:modId xmlns:p14="http://schemas.microsoft.com/office/powerpoint/2010/main" val="1169976634"/>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5465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02DCFA2C-B639-4897-BD82-0876EE609983}"/>
              </a:ext>
            </a:extLst>
          </p:cNvPr>
          <p:cNvGraphicFramePr>
            <a:graphicFrameLocks noGrp="1"/>
          </p:cNvGraphicFramePr>
          <p:nvPr>
            <p:ph type="chart" sz="quarter" idx="16"/>
            <p:extLst>
              <p:ext uri="{D42A27DB-BD31-4B8C-83A1-F6EECF244321}">
                <p14:modId xmlns:p14="http://schemas.microsoft.com/office/powerpoint/2010/main" val="2109110120"/>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DAF9C8C-00A6-40CC-BBD7-6431950EAD4E}"/>
              </a:ext>
            </a:extLst>
          </p:cNvPr>
          <p:cNvSpPr>
            <a:spLocks noGrp="1"/>
          </p:cNvSpPr>
          <p:nvPr>
            <p:ph type="title"/>
          </p:nvPr>
        </p:nvSpPr>
        <p:spPr/>
        <p:txBody>
          <a:bodyPr/>
          <a:lstStyle/>
          <a:p>
            <a:r>
              <a:rPr lang="en-US" dirty="0"/>
              <a:t>Decelerating Rise Through Sep 2023</a:t>
            </a:r>
          </a:p>
        </p:txBody>
      </p:sp>
      <p:sp>
        <p:nvSpPr>
          <p:cNvPr id="5" name="Content Placeholder 4">
            <a:extLst>
              <a:ext uri="{FF2B5EF4-FFF2-40B4-BE49-F238E27FC236}">
                <a16:creationId xmlns:a16="http://schemas.microsoft.com/office/drawing/2014/main" id="{968DEEE0-46C9-457B-A8C2-B1B7FF5C46B2}"/>
              </a:ext>
            </a:extLst>
          </p:cNvPr>
          <p:cNvSpPr>
            <a:spLocks noGrp="1"/>
          </p:cNvSpPr>
          <p:nvPr>
            <p:ph sz="quarter" idx="14"/>
          </p:nvPr>
        </p:nvSpPr>
        <p:spPr/>
        <p:txBody>
          <a:bodyPr/>
          <a:lstStyle/>
          <a:p>
            <a:r>
              <a:rPr lang="en-US" dirty="0"/>
              <a:t>Source: FRB</a:t>
            </a:r>
          </a:p>
        </p:txBody>
      </p:sp>
      <p:sp>
        <p:nvSpPr>
          <p:cNvPr id="6" name="Text Placeholder 5">
            <a:extLst>
              <a:ext uri="{FF2B5EF4-FFF2-40B4-BE49-F238E27FC236}">
                <a16:creationId xmlns:a16="http://schemas.microsoft.com/office/drawing/2014/main" id="{C8FA0A8E-E1B6-4CD3-83B4-61A8CA0FF678}"/>
              </a:ext>
            </a:extLst>
          </p:cNvPr>
          <p:cNvSpPr>
            <a:spLocks noGrp="1"/>
          </p:cNvSpPr>
          <p:nvPr>
            <p:ph type="body" sz="quarter" idx="20"/>
          </p:nvPr>
        </p:nvSpPr>
        <p:spPr/>
        <p:txBody>
          <a:bodyPr/>
          <a:lstStyle/>
          <a:p>
            <a:r>
              <a:rPr lang="en-US" dirty="0"/>
              <a:t>2017 = 100</a:t>
            </a:r>
          </a:p>
        </p:txBody>
      </p:sp>
      <p:sp>
        <p:nvSpPr>
          <p:cNvPr id="3" name="Text Placeholder 2">
            <a:extLst>
              <a:ext uri="{FF2B5EF4-FFF2-40B4-BE49-F238E27FC236}">
                <a16:creationId xmlns:a16="http://schemas.microsoft.com/office/drawing/2014/main" id="{69410E52-FE28-483D-BD10-8DAF5E77E1C1}"/>
              </a:ext>
            </a:extLst>
          </p:cNvPr>
          <p:cNvSpPr>
            <a:spLocks noGrp="1"/>
          </p:cNvSpPr>
          <p:nvPr>
            <p:ph type="body" sz="quarter" idx="21"/>
          </p:nvPr>
        </p:nvSpPr>
        <p:spPr/>
        <p:txBody>
          <a:bodyPr/>
          <a:lstStyle/>
          <a:p>
            <a:r>
              <a:rPr lang="en-US" dirty="0"/>
              <a:t>US Industrial Production Index</a:t>
            </a:r>
          </a:p>
          <a:p>
            <a:endParaRPr lang="en-US" dirty="0"/>
          </a:p>
        </p:txBody>
      </p:sp>
      <p:pic>
        <p:nvPicPr>
          <p:cNvPr id="7" name="Picture 6">
            <a:extLst>
              <a:ext uri="{FF2B5EF4-FFF2-40B4-BE49-F238E27FC236}">
                <a16:creationId xmlns:a16="http://schemas.microsoft.com/office/drawing/2014/main" id="{0E3DAE80-9A65-450B-9771-84298DCB1412}"/>
              </a:ext>
            </a:extLst>
          </p:cNvPr>
          <p:cNvPicPr>
            <a:picLocks noChangeAspect="1"/>
          </p:cNvPicPr>
          <p:nvPr/>
        </p:nvPicPr>
        <p:blipFill>
          <a:blip r:embed="rId4"/>
          <a:stretch>
            <a:fillRect/>
          </a:stretch>
        </p:blipFill>
        <p:spPr>
          <a:xfrm>
            <a:off x="6594911" y="630936"/>
            <a:ext cx="1042506" cy="743776"/>
          </a:xfrm>
          <a:prstGeom prst="rect">
            <a:avLst/>
          </a:prstGeom>
        </p:spPr>
      </p:pic>
      <p:sp>
        <p:nvSpPr>
          <p:cNvPr id="4" name="TextBox 3">
            <a:extLst>
              <a:ext uri="{FF2B5EF4-FFF2-40B4-BE49-F238E27FC236}">
                <a16:creationId xmlns:a16="http://schemas.microsoft.com/office/drawing/2014/main" id="{630C8F1A-C9FF-F948-EFA8-4571C90B9B93}"/>
              </a:ext>
            </a:extLst>
          </p:cNvPr>
          <p:cNvSpPr txBox="1"/>
          <p:nvPr/>
        </p:nvSpPr>
        <p:spPr>
          <a:xfrm>
            <a:off x="7182035" y="4074850"/>
            <a:ext cx="142042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2BC93"/>
                </a:solidFill>
                <a:effectLst/>
                <a:uLnTx/>
                <a:uFillTx/>
                <a:latin typeface="Arial"/>
                <a:ea typeface="+mn-ea"/>
                <a:cs typeface="+mn-cs"/>
              </a:rPr>
              <a:t>Dec 2024 low</a:t>
            </a:r>
            <a:endParaRPr kumimoji="0" lang="en-US" sz="1600" b="0" i="0" u="none" strike="noStrike" kern="1200" cap="none" spc="0" normalizeH="0" baseline="0" noProof="0" dirty="0">
              <a:ln>
                <a:noFill/>
              </a:ln>
              <a:solidFill>
                <a:srgbClr val="386092"/>
              </a:solidFill>
              <a:effectLst/>
              <a:uLnTx/>
              <a:uFillTx/>
              <a:latin typeface="Arial"/>
              <a:ea typeface="+mn-ea"/>
              <a:cs typeface="+mn-cs"/>
            </a:endParaRPr>
          </a:p>
        </p:txBody>
      </p:sp>
      <p:sp>
        <p:nvSpPr>
          <p:cNvPr id="8" name="TextBox 7">
            <a:extLst>
              <a:ext uri="{FF2B5EF4-FFF2-40B4-BE49-F238E27FC236}">
                <a16:creationId xmlns:a16="http://schemas.microsoft.com/office/drawing/2014/main" id="{6BFFBBCC-F232-9D00-BCCC-34EAF4848202}"/>
              </a:ext>
            </a:extLst>
          </p:cNvPr>
          <p:cNvSpPr txBox="1"/>
          <p:nvPr/>
        </p:nvSpPr>
        <p:spPr>
          <a:xfrm>
            <a:off x="3196558" y="1287518"/>
            <a:ext cx="290456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9F80"/>
                </a:solidFill>
                <a:effectLst/>
                <a:uLnTx/>
                <a:uFillTx/>
                <a:latin typeface="Arial"/>
                <a:ea typeface="+mn-ea"/>
                <a:cs typeface="+mn-cs"/>
              </a:rPr>
              <a:t>2023  0.1%    2024  -2.3%</a:t>
            </a:r>
          </a:p>
        </p:txBody>
      </p:sp>
    </p:spTree>
    <p:extLst>
      <p:ext uri="{BB962C8B-B14F-4D97-AF65-F5344CB8AC3E}">
        <p14:creationId xmlns:p14="http://schemas.microsoft.com/office/powerpoint/2010/main" val="3885057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380EDFF6-5CD3-4FF8-B9D4-72C0F3F2589F}"/>
              </a:ext>
            </a:extLst>
          </p:cNvPr>
          <p:cNvGraphicFramePr>
            <a:graphicFrameLocks noGrp="1"/>
          </p:cNvGraphicFramePr>
          <p:nvPr>
            <p:ph type="chart" sz="quarter" idx="16"/>
            <p:extLst>
              <p:ext uri="{D42A27DB-BD31-4B8C-83A1-F6EECF244321}">
                <p14:modId xmlns:p14="http://schemas.microsoft.com/office/powerpoint/2010/main" val="1883171887"/>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3DF9ADB-072E-4F70-B180-CBB04FE78693}"/>
              </a:ext>
            </a:extLst>
          </p:cNvPr>
          <p:cNvSpPr>
            <a:spLocks noGrp="1"/>
          </p:cNvSpPr>
          <p:nvPr>
            <p:ph type="title"/>
          </p:nvPr>
        </p:nvSpPr>
        <p:spPr/>
        <p:txBody>
          <a:bodyPr>
            <a:normAutofit fontScale="90000"/>
          </a:bodyPr>
          <a:lstStyle/>
          <a:p>
            <a:r>
              <a:rPr lang="en-US" dirty="0"/>
              <a:t>Clear Indication of Downside Cyclical Pressure Through 2023</a:t>
            </a:r>
          </a:p>
        </p:txBody>
      </p:sp>
      <p:sp>
        <p:nvSpPr>
          <p:cNvPr id="5" name="Content Placeholder 4">
            <a:extLst>
              <a:ext uri="{FF2B5EF4-FFF2-40B4-BE49-F238E27FC236}">
                <a16:creationId xmlns:a16="http://schemas.microsoft.com/office/drawing/2014/main" id="{34235AEF-07A5-4195-8734-70891F74F9E0}"/>
              </a:ext>
            </a:extLst>
          </p:cNvPr>
          <p:cNvSpPr>
            <a:spLocks noGrp="1"/>
          </p:cNvSpPr>
          <p:nvPr>
            <p:ph sz="quarter" idx="14"/>
          </p:nvPr>
        </p:nvSpPr>
        <p:spPr/>
        <p:txBody>
          <a:bodyPr/>
          <a:lstStyle/>
          <a:p>
            <a:r>
              <a:rPr lang="en-US" dirty="0"/>
              <a:t>Sources: FRB, ISM</a:t>
            </a:r>
          </a:p>
        </p:txBody>
      </p:sp>
      <p:sp>
        <p:nvSpPr>
          <p:cNvPr id="6" name="Text Placeholder 5">
            <a:extLst>
              <a:ext uri="{FF2B5EF4-FFF2-40B4-BE49-F238E27FC236}">
                <a16:creationId xmlns:a16="http://schemas.microsoft.com/office/drawing/2014/main" id="{2D8B00BA-4C1D-4711-A6BD-0F09E38001C8}"/>
              </a:ext>
            </a:extLst>
          </p:cNvPr>
          <p:cNvSpPr>
            <a:spLocks noGrp="1"/>
          </p:cNvSpPr>
          <p:nvPr>
            <p:ph type="body" sz="quarter" idx="20"/>
          </p:nvPr>
        </p:nvSpPr>
        <p:spPr/>
        <p:txBody>
          <a:bodyPr/>
          <a:lstStyle/>
          <a:p>
            <a:r>
              <a:rPr lang="en-US" dirty="0"/>
              <a:t>Rates-of-Change</a:t>
            </a:r>
          </a:p>
        </p:txBody>
      </p:sp>
      <p:sp>
        <p:nvSpPr>
          <p:cNvPr id="3" name="Text Placeholder 2">
            <a:extLst>
              <a:ext uri="{FF2B5EF4-FFF2-40B4-BE49-F238E27FC236}">
                <a16:creationId xmlns:a16="http://schemas.microsoft.com/office/drawing/2014/main" id="{29A75C21-6C70-427F-95F3-F2B0E51C9F9C}"/>
              </a:ext>
            </a:extLst>
          </p:cNvPr>
          <p:cNvSpPr>
            <a:spLocks noGrp="1"/>
          </p:cNvSpPr>
          <p:nvPr>
            <p:ph type="body" sz="quarter" idx="21"/>
          </p:nvPr>
        </p:nvSpPr>
        <p:spPr/>
        <p:txBody>
          <a:bodyPr/>
          <a:lstStyle/>
          <a:p>
            <a:r>
              <a:rPr lang="en-US" dirty="0"/>
              <a:t>US Industrial Production Index to US ISM Purchasing Managers Index</a:t>
            </a:r>
          </a:p>
        </p:txBody>
      </p:sp>
    </p:spTree>
    <p:extLst>
      <p:ext uri="{BB962C8B-B14F-4D97-AF65-F5344CB8AC3E}">
        <p14:creationId xmlns:p14="http://schemas.microsoft.com/office/powerpoint/2010/main" val="1753141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E89D4-EECC-45C4-A660-970A8E6F59C3}"/>
              </a:ext>
            </a:extLst>
          </p:cNvPr>
          <p:cNvSpPr>
            <a:spLocks noGrp="1"/>
          </p:cNvSpPr>
          <p:nvPr>
            <p:ph type="title"/>
          </p:nvPr>
        </p:nvSpPr>
        <p:spPr/>
        <p:txBody>
          <a:bodyPr/>
          <a:lstStyle/>
          <a:p>
            <a:r>
              <a:rPr lang="en-US" dirty="0"/>
              <a:t>The Macro Forecast Suggests Industry Deceleration Ahead</a:t>
            </a:r>
          </a:p>
        </p:txBody>
      </p:sp>
      <p:sp>
        <p:nvSpPr>
          <p:cNvPr id="4" name="Content Placeholder 3">
            <a:extLst>
              <a:ext uri="{FF2B5EF4-FFF2-40B4-BE49-F238E27FC236}">
                <a16:creationId xmlns:a16="http://schemas.microsoft.com/office/drawing/2014/main" id="{2969D6AF-8CC7-43BD-8936-7FB9A81A4DFA}"/>
              </a:ext>
            </a:extLst>
          </p:cNvPr>
          <p:cNvSpPr>
            <a:spLocks noGrp="1"/>
          </p:cNvSpPr>
          <p:nvPr>
            <p:ph sz="quarter" idx="14"/>
          </p:nvPr>
        </p:nvSpPr>
        <p:spPr>
          <a:xfrm>
            <a:off x="7794170" y="51207"/>
            <a:ext cx="1243725" cy="420624"/>
          </a:xfrm>
        </p:spPr>
        <p:txBody>
          <a:bodyPr/>
          <a:lstStyle/>
          <a:p>
            <a:r>
              <a:rPr lang="en-US" dirty="0"/>
              <a:t>Source: FRB</a:t>
            </a:r>
          </a:p>
        </p:txBody>
      </p:sp>
      <p:sp>
        <p:nvSpPr>
          <p:cNvPr id="5" name="Text Placeholder 4">
            <a:extLst>
              <a:ext uri="{FF2B5EF4-FFF2-40B4-BE49-F238E27FC236}">
                <a16:creationId xmlns:a16="http://schemas.microsoft.com/office/drawing/2014/main" id="{A43301AD-4C12-4F59-B7FA-9126199BDBC8}"/>
              </a:ext>
            </a:extLst>
          </p:cNvPr>
          <p:cNvSpPr>
            <a:spLocks noGrp="1"/>
          </p:cNvSpPr>
          <p:nvPr>
            <p:ph type="body" sz="quarter" idx="20"/>
          </p:nvPr>
        </p:nvSpPr>
        <p:spPr/>
        <p:txBody>
          <a:bodyPr/>
          <a:lstStyle/>
          <a:p>
            <a:r>
              <a:rPr lang="en-US" dirty="0"/>
              <a:t>12/12 Rates-of-Change</a:t>
            </a:r>
          </a:p>
        </p:txBody>
      </p:sp>
      <p:sp>
        <p:nvSpPr>
          <p:cNvPr id="6" name="Text Placeholder 5">
            <a:extLst>
              <a:ext uri="{FF2B5EF4-FFF2-40B4-BE49-F238E27FC236}">
                <a16:creationId xmlns:a16="http://schemas.microsoft.com/office/drawing/2014/main" id="{5D447BE8-9770-4CC8-98D8-CC54C55E5C00}"/>
              </a:ext>
            </a:extLst>
          </p:cNvPr>
          <p:cNvSpPr>
            <a:spLocks noGrp="1"/>
          </p:cNvSpPr>
          <p:nvPr>
            <p:ph type="body" sz="quarter" idx="21"/>
          </p:nvPr>
        </p:nvSpPr>
        <p:spPr/>
        <p:txBody>
          <a:bodyPr/>
          <a:lstStyle/>
          <a:p>
            <a:r>
              <a:rPr lang="en-US" dirty="0"/>
              <a:t>US Lawn &amp; Garden Equipment Production Index to US Industrial Production Index</a:t>
            </a:r>
          </a:p>
        </p:txBody>
      </p:sp>
      <p:graphicFrame>
        <p:nvGraphicFramePr>
          <p:cNvPr id="7" name="Chart Placeholder 6">
            <a:extLst>
              <a:ext uri="{FF2B5EF4-FFF2-40B4-BE49-F238E27FC236}">
                <a16:creationId xmlns:a16="http://schemas.microsoft.com/office/drawing/2014/main" id="{D3529AE6-BBB3-462B-8281-270710914997}"/>
              </a:ext>
            </a:extLst>
          </p:cNvPr>
          <p:cNvGraphicFramePr>
            <a:graphicFrameLocks noGrp="1"/>
          </p:cNvGraphicFramePr>
          <p:nvPr>
            <p:ph type="chart" sz="quarter" idx="16"/>
            <p:extLst>
              <p:ext uri="{D42A27DB-BD31-4B8C-83A1-F6EECF244321}">
                <p14:modId xmlns:p14="http://schemas.microsoft.com/office/powerpoint/2010/main" val="3620786025"/>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028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a:extLst>
              <a:ext uri="{FF2B5EF4-FFF2-40B4-BE49-F238E27FC236}">
                <a16:creationId xmlns:a16="http://schemas.microsoft.com/office/drawing/2014/main" id="{29E452B3-1661-4C40-BF96-D49A93EDF686}"/>
              </a:ext>
            </a:extLst>
          </p:cNvPr>
          <p:cNvGraphicFramePr>
            <a:graphicFrameLocks noGrp="1"/>
          </p:cNvGraphicFramePr>
          <p:nvPr>
            <p:ph type="chart" sz="quarter" idx="16"/>
            <p:extLst>
              <p:ext uri="{D42A27DB-BD31-4B8C-83A1-F6EECF244321}">
                <p14:modId xmlns:p14="http://schemas.microsoft.com/office/powerpoint/2010/main" val="1863132982"/>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EF5E875-9BBB-EC4A-DCA5-9E7C9C0A50DA}"/>
              </a:ext>
            </a:extLst>
          </p:cNvPr>
          <p:cNvSpPr>
            <a:spLocks noGrp="1"/>
          </p:cNvSpPr>
          <p:nvPr>
            <p:ph type="title"/>
          </p:nvPr>
        </p:nvSpPr>
        <p:spPr/>
        <p:txBody>
          <a:bodyPr/>
          <a:lstStyle/>
          <a:p>
            <a:r>
              <a:rPr lang="en-US" dirty="0"/>
              <a:t>Business Financial Health Looks Good</a:t>
            </a:r>
          </a:p>
        </p:txBody>
      </p:sp>
      <p:sp>
        <p:nvSpPr>
          <p:cNvPr id="3" name="Content Placeholder 2">
            <a:extLst>
              <a:ext uri="{FF2B5EF4-FFF2-40B4-BE49-F238E27FC236}">
                <a16:creationId xmlns:a16="http://schemas.microsoft.com/office/drawing/2014/main" id="{30B68C49-F421-406F-0CD4-93B84CC849D7}"/>
              </a:ext>
            </a:extLst>
          </p:cNvPr>
          <p:cNvSpPr>
            <a:spLocks noGrp="1"/>
          </p:cNvSpPr>
          <p:nvPr>
            <p:ph sz="quarter" idx="14"/>
          </p:nvPr>
        </p:nvSpPr>
        <p:spPr/>
        <p:txBody>
          <a:bodyPr/>
          <a:lstStyle/>
          <a:p>
            <a:r>
              <a:rPr lang="en-US" dirty="0"/>
              <a:t>Sources: FRB, US Courts</a:t>
            </a:r>
          </a:p>
        </p:txBody>
      </p:sp>
      <p:sp>
        <p:nvSpPr>
          <p:cNvPr id="4" name="Text Placeholder 3">
            <a:extLst>
              <a:ext uri="{FF2B5EF4-FFF2-40B4-BE49-F238E27FC236}">
                <a16:creationId xmlns:a16="http://schemas.microsoft.com/office/drawing/2014/main" id="{46D103BA-2F3E-B33C-CBD8-DFC76E888621}"/>
              </a:ext>
            </a:extLst>
          </p:cNvPr>
          <p:cNvSpPr>
            <a:spLocks noGrp="1"/>
          </p:cNvSpPr>
          <p:nvPr>
            <p:ph type="body" sz="quarter" idx="20"/>
          </p:nvPr>
        </p:nvSpPr>
        <p:spPr/>
        <p:txBody>
          <a:bodyPr/>
          <a:lstStyle/>
          <a:p>
            <a:r>
              <a:rPr lang="en-US" dirty="0"/>
              <a:t>Annual Data Trends </a:t>
            </a:r>
          </a:p>
        </p:txBody>
      </p:sp>
      <p:sp>
        <p:nvSpPr>
          <p:cNvPr id="5" name="Text Placeholder 4">
            <a:extLst>
              <a:ext uri="{FF2B5EF4-FFF2-40B4-BE49-F238E27FC236}">
                <a16:creationId xmlns:a16="http://schemas.microsoft.com/office/drawing/2014/main" id="{9ED9A5F2-0364-72C8-6F86-21B6293B4A4D}"/>
              </a:ext>
            </a:extLst>
          </p:cNvPr>
          <p:cNvSpPr>
            <a:spLocks noGrp="1"/>
          </p:cNvSpPr>
          <p:nvPr>
            <p:ph type="body" sz="quarter" idx="21"/>
          </p:nvPr>
        </p:nvSpPr>
        <p:spPr/>
        <p:txBody>
          <a:bodyPr/>
          <a:lstStyle/>
          <a:p>
            <a:r>
              <a:rPr lang="en-US" dirty="0"/>
              <a:t>US Commercial and Industrial Loan Delinquency Rate to US Business Bankruptcies</a:t>
            </a:r>
          </a:p>
          <a:p>
            <a:endParaRPr lang="en-US" dirty="0"/>
          </a:p>
        </p:txBody>
      </p:sp>
    </p:spTree>
    <p:extLst>
      <p:ext uri="{BB962C8B-B14F-4D97-AF65-F5344CB8AC3E}">
        <p14:creationId xmlns:p14="http://schemas.microsoft.com/office/powerpoint/2010/main" val="4028376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0E77CB3-DEE6-4E1B-A528-0428E2F31A74}"/>
              </a:ext>
            </a:extLst>
          </p:cNvPr>
          <p:cNvSpPr>
            <a:spLocks noGrp="1"/>
          </p:cNvSpPr>
          <p:nvPr>
            <p:ph type="body" sz="quarter" idx="15"/>
          </p:nvPr>
        </p:nvSpPr>
        <p:spPr/>
        <p:txBody>
          <a:bodyPr/>
          <a:lstStyle/>
          <a:p>
            <a:r>
              <a:rPr lang="en-US" dirty="0"/>
              <a:t>Consumer financial health is good with incomes rising</a:t>
            </a:r>
          </a:p>
        </p:txBody>
      </p:sp>
      <p:sp>
        <p:nvSpPr>
          <p:cNvPr id="8" name="Content Placeholder 7">
            <a:extLst>
              <a:ext uri="{FF2B5EF4-FFF2-40B4-BE49-F238E27FC236}">
                <a16:creationId xmlns:a16="http://schemas.microsoft.com/office/drawing/2014/main" id="{2059856F-A4EF-40ED-80E9-02A78879C4DA}"/>
              </a:ext>
            </a:extLst>
          </p:cNvPr>
          <p:cNvSpPr>
            <a:spLocks noGrp="1"/>
          </p:cNvSpPr>
          <p:nvPr>
            <p:ph sz="quarter" idx="10"/>
          </p:nvPr>
        </p:nvSpPr>
        <p:spPr/>
        <p:txBody>
          <a:bodyPr anchor="ctr"/>
          <a:lstStyle/>
          <a:p>
            <a:pPr marL="342848" marR="0" lvl="0" indent="-342848" algn="l" defTabSz="914265"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white"/>
              </a:solidFill>
              <a:effectLst/>
              <a:uLnTx/>
              <a:uFillTx/>
              <a:latin typeface="Arial"/>
              <a:ea typeface="Roboto" panose="02000000000000000000" pitchFamily="2" charset="0"/>
              <a:cs typeface="+mn-cs"/>
            </a:endParaRPr>
          </a:p>
          <a:p>
            <a:pPr marL="342848" marR="0" lvl="0" indent="-342848" defTabSz="91426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a:ea typeface="Roboto" panose="02000000000000000000" pitchFamily="2" charset="0"/>
                <a:cs typeface="+mn-cs"/>
              </a:rPr>
              <a:t>Backlog may keep companies positive despite the macro trend.</a:t>
            </a:r>
          </a:p>
          <a:p>
            <a:pPr marL="342848" marR="0" lvl="0" indent="-342848" defTabSz="914265"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solidFill>
                <a:prstClr val="white"/>
              </a:solidFill>
              <a:latin typeface="Arial"/>
            </a:endParaRPr>
          </a:p>
          <a:p>
            <a:pPr marL="342848" marR="0" lvl="0" indent="-342848" defTabSz="91426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a:ea typeface="Roboto" panose="02000000000000000000" pitchFamily="2" charset="0"/>
                <a:cs typeface="+mn-cs"/>
              </a:rPr>
              <a:t>Opportunities to gain market share</a:t>
            </a:r>
          </a:p>
          <a:p>
            <a:pPr marL="0" marR="0" lvl="0" indent="0" algn="l" defTabSz="914265" rtl="0" eaLnBrk="1" fontAlgn="auto" latinLnBrk="0" hangingPunct="1">
              <a:lnSpc>
                <a:spcPct val="100000"/>
              </a:lnSpc>
              <a:spcBef>
                <a:spcPct val="20000"/>
              </a:spcBef>
              <a:spcAft>
                <a:spcPts val="0"/>
              </a:spcAft>
              <a:buClrTx/>
              <a:buSzTx/>
              <a:buNone/>
              <a:tabLst/>
              <a:defRPr/>
            </a:pPr>
            <a:endParaRPr kumimoji="0" lang="en-US" sz="1600" b="1" i="0" u="none" strike="noStrike" kern="1200" cap="none" spc="0" normalizeH="0" baseline="0" noProof="0" dirty="0">
              <a:ln>
                <a:noFill/>
              </a:ln>
              <a:solidFill>
                <a:prstClr val="white"/>
              </a:solidFill>
              <a:effectLst/>
              <a:uLnTx/>
              <a:uFillTx/>
              <a:latin typeface="Arial"/>
              <a:ea typeface="Roboto" panose="02000000000000000000" pitchFamily="2" charset="0"/>
              <a:cs typeface="+mn-cs"/>
            </a:endParaRPr>
          </a:p>
        </p:txBody>
      </p:sp>
      <p:sp>
        <p:nvSpPr>
          <p:cNvPr id="10" name="Text Placeholder 9">
            <a:extLst>
              <a:ext uri="{FF2B5EF4-FFF2-40B4-BE49-F238E27FC236}">
                <a16:creationId xmlns:a16="http://schemas.microsoft.com/office/drawing/2014/main" id="{ECA251BB-B6C6-4CAA-8AE6-8F25769D8B6D}"/>
              </a:ext>
            </a:extLst>
          </p:cNvPr>
          <p:cNvSpPr>
            <a:spLocks noGrp="1"/>
          </p:cNvSpPr>
          <p:nvPr>
            <p:ph type="body" sz="quarter" idx="16"/>
          </p:nvPr>
        </p:nvSpPr>
        <p:spPr/>
        <p:txBody>
          <a:bodyPr/>
          <a:lstStyle/>
          <a:p>
            <a:r>
              <a:rPr lang="en-US" dirty="0"/>
              <a:t>Businesses are profitable and liquidity is high </a:t>
            </a:r>
          </a:p>
        </p:txBody>
      </p:sp>
      <p:sp>
        <p:nvSpPr>
          <p:cNvPr id="11" name="Text Placeholder 10">
            <a:extLst>
              <a:ext uri="{FF2B5EF4-FFF2-40B4-BE49-F238E27FC236}">
                <a16:creationId xmlns:a16="http://schemas.microsoft.com/office/drawing/2014/main" id="{DBCE4C99-D2C8-4A0F-9EF6-C1F2B2AFB4BB}"/>
              </a:ext>
            </a:extLst>
          </p:cNvPr>
          <p:cNvSpPr>
            <a:spLocks noGrp="1"/>
          </p:cNvSpPr>
          <p:nvPr>
            <p:ph type="body" sz="quarter" idx="17"/>
          </p:nvPr>
        </p:nvSpPr>
        <p:spPr/>
        <p:txBody>
          <a:bodyPr/>
          <a:lstStyle/>
          <a:p>
            <a:pPr marL="0" marR="0" lvl="0" indent="0" algn="l" defTabSz="91426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83961"/>
                </a:solidFill>
                <a:effectLst/>
                <a:uLnTx/>
                <a:uFillTx/>
                <a:latin typeface="Arial"/>
                <a:ea typeface="Roboto" panose="02000000000000000000" pitchFamily="2" charset="0"/>
                <a:cs typeface="+mn-cs"/>
              </a:rPr>
              <a:t>Inverse Yield Curve is signaling decline for 2024</a:t>
            </a:r>
          </a:p>
          <a:p>
            <a:endParaRPr lang="en-US" dirty="0"/>
          </a:p>
        </p:txBody>
      </p:sp>
      <p:sp>
        <p:nvSpPr>
          <p:cNvPr id="7" name="Title 6">
            <a:extLst>
              <a:ext uri="{FF2B5EF4-FFF2-40B4-BE49-F238E27FC236}">
                <a16:creationId xmlns:a16="http://schemas.microsoft.com/office/drawing/2014/main" id="{9CF8FDB4-6942-4317-A1E1-C9AF7D403373}"/>
              </a:ext>
            </a:extLst>
          </p:cNvPr>
          <p:cNvSpPr>
            <a:spLocks noGrp="1"/>
          </p:cNvSpPr>
          <p:nvPr>
            <p:ph type="title"/>
          </p:nvPr>
        </p:nvSpPr>
        <p:spPr/>
        <p:txBody>
          <a:bodyPr/>
          <a:lstStyle/>
          <a:p>
            <a:r>
              <a:rPr lang="en-US" dirty="0"/>
              <a:t>The US Macroeconomic Summary</a:t>
            </a:r>
          </a:p>
        </p:txBody>
      </p:sp>
    </p:spTree>
    <p:extLst>
      <p:ext uri="{BB962C8B-B14F-4D97-AF65-F5344CB8AC3E}">
        <p14:creationId xmlns:p14="http://schemas.microsoft.com/office/powerpoint/2010/main" val="4280450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living room with a fireplace&#10;&#10;Description automatically generated with low confidence">
            <a:extLst>
              <a:ext uri="{FF2B5EF4-FFF2-40B4-BE49-F238E27FC236}">
                <a16:creationId xmlns:a16="http://schemas.microsoft.com/office/drawing/2014/main" id="{8815BF71-597C-62C4-C523-C1E8D2CED4D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34373" r="14963" b="1945"/>
          <a:stretch/>
        </p:blipFill>
        <p:spPr>
          <a:xfrm flipH="1">
            <a:off x="-3" y="0"/>
            <a:ext cx="4963887" cy="5143500"/>
          </a:xfrm>
          <a:prstGeom prst="rect">
            <a:avLst/>
          </a:prstGeom>
        </p:spPr>
      </p:pic>
      <p:pic>
        <p:nvPicPr>
          <p:cNvPr id="9" name="Picture 8" descr="A picture containing aircraft, transport, balloon, light&#10;&#10;Description automatically generated">
            <a:extLst>
              <a:ext uri="{FF2B5EF4-FFF2-40B4-BE49-F238E27FC236}">
                <a16:creationId xmlns:a16="http://schemas.microsoft.com/office/drawing/2014/main" id="{6780E5CB-9D66-6169-BD45-989D141339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00" b="90000" l="9934" r="89934">
                        <a14:foregroundMark x1="63709" y1="21900" x2="66093" y2="38800"/>
                        <a14:foregroundMark x1="66093" y1="38800" x2="72583" y2="23100"/>
                        <a14:foregroundMark x1="72583" y1="23100" x2="62914" y2="21700"/>
                        <a14:foregroundMark x1="49139" y1="5500" x2="62649" y2="11200"/>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0555" y="262747"/>
            <a:ext cx="3866767" cy="5121546"/>
          </a:xfrm>
          <a:prstGeom prst="rect">
            <a:avLst/>
          </a:prstGeom>
        </p:spPr>
      </p:pic>
      <p:pic>
        <p:nvPicPr>
          <p:cNvPr id="11" name="Picture 10">
            <a:extLst>
              <a:ext uri="{FF2B5EF4-FFF2-40B4-BE49-F238E27FC236}">
                <a16:creationId xmlns:a16="http://schemas.microsoft.com/office/drawing/2014/main" id="{BD4B6CBA-6B1A-47FD-906F-BCC2BAF3E5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1950" y="0"/>
            <a:ext cx="8782049" cy="5143500"/>
          </a:xfrm>
          <a:prstGeom prst="rect">
            <a:avLst/>
          </a:prstGeom>
        </p:spPr>
      </p:pic>
      <p:pic>
        <p:nvPicPr>
          <p:cNvPr id="13" name="Picture 12">
            <a:extLst>
              <a:ext uri="{FF2B5EF4-FFF2-40B4-BE49-F238E27FC236}">
                <a16:creationId xmlns:a16="http://schemas.microsoft.com/office/drawing/2014/main" id="{7AA27D48-8B7B-41DC-9824-84AFDCB74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644" y="3556921"/>
            <a:ext cx="5095251" cy="521429"/>
          </a:xfrm>
          <a:prstGeom prst="rect">
            <a:avLst/>
          </a:prstGeom>
        </p:spPr>
      </p:pic>
      <p:sp>
        <p:nvSpPr>
          <p:cNvPr id="10" name="TextBox 9">
            <a:extLst>
              <a:ext uri="{FF2B5EF4-FFF2-40B4-BE49-F238E27FC236}">
                <a16:creationId xmlns:a16="http://schemas.microsoft.com/office/drawing/2014/main" id="{DF25C0A6-ED70-4DB7-8346-5BA8EE5C0AD3}"/>
              </a:ext>
            </a:extLst>
          </p:cNvPr>
          <p:cNvSpPr txBox="1"/>
          <p:nvPr/>
        </p:nvSpPr>
        <p:spPr>
          <a:xfrm>
            <a:off x="3756273" y="2896241"/>
            <a:ext cx="5237727" cy="830997"/>
          </a:xfrm>
          <a:prstGeom prst="rect">
            <a:avLst/>
          </a:prstGeom>
          <a:noFill/>
        </p:spPr>
        <p:txBody>
          <a:bodyPr wrap="square" rtlCol="0">
            <a:spAutoFit/>
          </a:bodyPr>
          <a:lstStyle/>
          <a:p>
            <a:pPr marL="0" marR="0" lvl="0" indent="0" algn="r" defTabSz="9135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Inflation Trends</a:t>
            </a:r>
            <a:endParaRPr kumimoji="0" lang="en-US" sz="40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8" name="Picture 7" descr="A picture containing aircraft, transport, balloon, light&#10;&#10;Description automatically generated">
            <a:extLst>
              <a:ext uri="{FF2B5EF4-FFF2-40B4-BE49-F238E27FC236}">
                <a16:creationId xmlns:a16="http://schemas.microsoft.com/office/drawing/2014/main" id="{D4759CFD-BAF4-DC67-87BF-64FAFA3C159C}"/>
              </a:ext>
            </a:extLst>
          </p:cNvPr>
          <p:cNvPicPr>
            <a:picLocks noChangeAspect="1"/>
          </p:cNvPicPr>
          <p:nvPr/>
        </p:nvPicPr>
        <p:blipFill>
          <a:blip r:embed="rId8" cstate="print">
            <a:extLst>
              <a:ext uri="{BEBA8EAE-BF5A-486C-A8C5-ECC9F3942E4B}">
                <a14:imgProps xmlns:a14="http://schemas.microsoft.com/office/drawing/2010/main">
                  <a14:imgLayer r:embed="rId5">
                    <a14:imgEffect>
                      <a14:backgroundRemoval t="5500" b="90000" l="9934" r="89934">
                        <a14:foregroundMark x1="63709" y1="21900" x2="66093" y2="38800"/>
                        <a14:foregroundMark x1="66093" y1="38800" x2="72583" y2="23100"/>
                        <a14:foregroundMark x1="72583" y1="23100" x2="62914" y2="21700"/>
                        <a14:foregroundMark x1="49139" y1="5500" x2="62649" y2="11200"/>
                      </a14:backgroundRemoval>
                    </a14:imgEffect>
                  </a14:imgLayer>
                </a14:imgProps>
              </a:ext>
              <a:ext uri="{28A0092B-C50C-407E-A947-70E740481C1C}">
                <a14:useLocalDpi xmlns:a14="http://schemas.microsoft.com/office/drawing/2010/main" val="0"/>
              </a:ext>
            </a:extLst>
          </a:blip>
          <a:stretch>
            <a:fillRect/>
          </a:stretch>
        </p:blipFill>
        <p:spPr>
          <a:xfrm>
            <a:off x="16612" y="1418425"/>
            <a:ext cx="2812432" cy="3725075"/>
          </a:xfrm>
          <a:prstGeom prst="rect">
            <a:avLst/>
          </a:prstGeom>
        </p:spPr>
      </p:pic>
      <p:pic>
        <p:nvPicPr>
          <p:cNvPr id="6" name="Picture 5" descr="A picture containing aircraft, transport, balloon, light&#10;&#10;Description automatically generated">
            <a:extLst>
              <a:ext uri="{FF2B5EF4-FFF2-40B4-BE49-F238E27FC236}">
                <a16:creationId xmlns:a16="http://schemas.microsoft.com/office/drawing/2014/main" id="{BC312D01-B873-36D1-97EE-E47890EB70CE}"/>
              </a:ext>
            </a:extLst>
          </p:cNvPr>
          <p:cNvPicPr>
            <a:picLocks noChangeAspect="1"/>
          </p:cNvPicPr>
          <p:nvPr/>
        </p:nvPicPr>
        <p:blipFill>
          <a:blip r:embed="rId9" cstate="print">
            <a:extLst>
              <a:ext uri="{BEBA8EAE-BF5A-486C-A8C5-ECC9F3942E4B}">
                <a14:imgProps xmlns:a14="http://schemas.microsoft.com/office/drawing/2010/main">
                  <a14:imgLayer r:embed="rId5">
                    <a14:imgEffect>
                      <a14:backgroundRemoval t="5500" b="90000" l="9934" r="89934">
                        <a14:foregroundMark x1="63709" y1="21900" x2="66093" y2="38800"/>
                        <a14:foregroundMark x1="66093" y1="38800" x2="72583" y2="23100"/>
                        <a14:foregroundMark x1="72583" y1="23100" x2="62914" y2="21700"/>
                        <a14:foregroundMark x1="49139" y1="5500" x2="62649" y2="11200"/>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2464" y="2614882"/>
            <a:ext cx="1788889" cy="2369389"/>
          </a:xfrm>
          <a:prstGeom prst="rect">
            <a:avLst/>
          </a:prstGeom>
        </p:spPr>
      </p:pic>
      <p:cxnSp>
        <p:nvCxnSpPr>
          <p:cNvPr id="16" name="Straight Arrow Connector 15">
            <a:extLst>
              <a:ext uri="{FF2B5EF4-FFF2-40B4-BE49-F238E27FC236}">
                <a16:creationId xmlns:a16="http://schemas.microsoft.com/office/drawing/2014/main" id="{F05AE2DB-DB6B-4110-36AF-7510D60BD8BF}"/>
              </a:ext>
            </a:extLst>
          </p:cNvPr>
          <p:cNvCxnSpPr>
            <a:cxnSpLocks/>
          </p:cNvCxnSpPr>
          <p:nvPr/>
        </p:nvCxnSpPr>
        <p:spPr>
          <a:xfrm flipH="1" flipV="1">
            <a:off x="501612" y="1328737"/>
            <a:ext cx="392521" cy="428624"/>
          </a:xfrm>
          <a:prstGeom prst="straightConnector1">
            <a:avLst/>
          </a:prstGeom>
          <a:ln w="76200">
            <a:gradFill>
              <a:gsLst>
                <a:gs pos="0">
                  <a:schemeClr val="accent1">
                    <a:lumMod val="5000"/>
                    <a:lumOff val="95000"/>
                  </a:schemeClr>
                </a:gs>
                <a:gs pos="25000">
                  <a:srgbClr val="2CB1AE"/>
                </a:gs>
                <a:gs pos="46000">
                  <a:srgbClr val="196563"/>
                </a:gs>
                <a:gs pos="100000">
                  <a:srgbClr val="196563"/>
                </a:gs>
              </a:gsLst>
              <a:lin ang="5400000" scaled="1"/>
            </a:gra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31107B1-8A89-6F33-8C3E-44E6B2373956}"/>
              </a:ext>
            </a:extLst>
          </p:cNvPr>
          <p:cNvCxnSpPr>
            <a:cxnSpLocks/>
          </p:cNvCxnSpPr>
          <p:nvPr/>
        </p:nvCxnSpPr>
        <p:spPr>
          <a:xfrm flipV="1">
            <a:off x="1937567" y="1281112"/>
            <a:ext cx="432361" cy="504825"/>
          </a:xfrm>
          <a:prstGeom prst="straightConnector1">
            <a:avLst/>
          </a:prstGeom>
          <a:ln w="76200">
            <a:gradFill>
              <a:gsLst>
                <a:gs pos="0">
                  <a:schemeClr val="accent1">
                    <a:lumMod val="5000"/>
                    <a:lumOff val="95000"/>
                  </a:schemeClr>
                </a:gs>
                <a:gs pos="25000">
                  <a:srgbClr val="2CB1AE"/>
                </a:gs>
                <a:gs pos="46000">
                  <a:srgbClr val="196563"/>
                </a:gs>
                <a:gs pos="100000">
                  <a:srgbClr val="196563"/>
                </a:gs>
              </a:gsLst>
              <a:lin ang="5400000" scaled="1"/>
            </a:gra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B928BF0-66FD-780E-E433-3A2339544314}"/>
              </a:ext>
            </a:extLst>
          </p:cNvPr>
          <p:cNvCxnSpPr>
            <a:cxnSpLocks/>
          </p:cNvCxnSpPr>
          <p:nvPr/>
        </p:nvCxnSpPr>
        <p:spPr>
          <a:xfrm flipH="1" flipV="1">
            <a:off x="714375" y="2528618"/>
            <a:ext cx="347443" cy="346134"/>
          </a:xfrm>
          <a:prstGeom prst="straightConnector1">
            <a:avLst/>
          </a:prstGeom>
          <a:ln w="76200">
            <a:gradFill>
              <a:gsLst>
                <a:gs pos="0">
                  <a:schemeClr val="accent1">
                    <a:lumMod val="5000"/>
                    <a:lumOff val="95000"/>
                  </a:schemeClr>
                </a:gs>
                <a:gs pos="25000">
                  <a:srgbClr val="2CB1AE"/>
                </a:gs>
                <a:gs pos="46000">
                  <a:srgbClr val="196563"/>
                </a:gs>
                <a:gs pos="100000">
                  <a:srgbClr val="196563"/>
                </a:gs>
              </a:gsLst>
              <a:lin ang="5400000" scaled="1"/>
            </a:gra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8DC119B-7898-4F44-D965-3699AA2E6A87}"/>
              </a:ext>
            </a:extLst>
          </p:cNvPr>
          <p:cNvCxnSpPr>
            <a:cxnSpLocks/>
          </p:cNvCxnSpPr>
          <p:nvPr/>
        </p:nvCxnSpPr>
        <p:spPr>
          <a:xfrm flipV="1">
            <a:off x="1770748" y="2457450"/>
            <a:ext cx="343802" cy="389712"/>
          </a:xfrm>
          <a:prstGeom prst="straightConnector1">
            <a:avLst/>
          </a:prstGeom>
          <a:ln w="76200">
            <a:gradFill>
              <a:gsLst>
                <a:gs pos="0">
                  <a:schemeClr val="accent1">
                    <a:lumMod val="5000"/>
                    <a:lumOff val="95000"/>
                  </a:schemeClr>
                </a:gs>
                <a:gs pos="25000">
                  <a:srgbClr val="2CB1AE"/>
                </a:gs>
                <a:gs pos="46000">
                  <a:srgbClr val="196563"/>
                </a:gs>
                <a:gs pos="100000">
                  <a:srgbClr val="196563"/>
                </a:gs>
              </a:gsLst>
              <a:lin ang="5400000" scaled="1"/>
            </a:gra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147CF68-2F30-D1E5-2174-CD3A4B5CBAC1}"/>
              </a:ext>
            </a:extLst>
          </p:cNvPr>
          <p:cNvCxnSpPr>
            <a:cxnSpLocks/>
          </p:cNvCxnSpPr>
          <p:nvPr/>
        </p:nvCxnSpPr>
        <p:spPr>
          <a:xfrm flipV="1">
            <a:off x="1416171" y="1042584"/>
            <a:ext cx="0" cy="572305"/>
          </a:xfrm>
          <a:prstGeom prst="straightConnector1">
            <a:avLst/>
          </a:prstGeom>
          <a:ln w="76200">
            <a:gradFill>
              <a:gsLst>
                <a:gs pos="0">
                  <a:schemeClr val="accent1">
                    <a:lumMod val="5000"/>
                    <a:lumOff val="95000"/>
                  </a:schemeClr>
                </a:gs>
                <a:gs pos="25000">
                  <a:srgbClr val="2CB1AE"/>
                </a:gs>
                <a:gs pos="46000">
                  <a:srgbClr val="196563"/>
                </a:gs>
                <a:gs pos="100000">
                  <a:srgbClr val="196563"/>
                </a:gs>
              </a:gsLst>
              <a:lin ang="5400000" scaled="1"/>
            </a:gra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BD51B3A-0F07-1EB7-9E28-E53B8B2D03FE}"/>
              </a:ext>
            </a:extLst>
          </p:cNvPr>
          <p:cNvCxnSpPr>
            <a:cxnSpLocks/>
          </p:cNvCxnSpPr>
          <p:nvPr/>
        </p:nvCxnSpPr>
        <p:spPr>
          <a:xfrm flipV="1">
            <a:off x="1425696" y="2167208"/>
            <a:ext cx="0" cy="572305"/>
          </a:xfrm>
          <a:prstGeom prst="straightConnector1">
            <a:avLst/>
          </a:prstGeom>
          <a:ln w="76200">
            <a:gradFill>
              <a:gsLst>
                <a:gs pos="0">
                  <a:schemeClr val="accent1">
                    <a:lumMod val="5000"/>
                    <a:lumOff val="95000"/>
                  </a:schemeClr>
                </a:gs>
                <a:gs pos="25000">
                  <a:srgbClr val="2CB1AE"/>
                </a:gs>
                <a:gs pos="46000">
                  <a:srgbClr val="196563"/>
                </a:gs>
                <a:gs pos="100000">
                  <a:srgbClr val="196563"/>
                </a:gs>
              </a:gsLst>
              <a:lin ang="5400000" scaled="1"/>
            </a:gra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DC5CEBC-61F5-933E-B481-0E0F24D46212}"/>
              </a:ext>
            </a:extLst>
          </p:cNvPr>
          <p:cNvPicPr>
            <a:picLocks noChangeAspect="1"/>
          </p:cNvPicPr>
          <p:nvPr/>
        </p:nvPicPr>
        <p:blipFill>
          <a:blip r:embed="rId10"/>
          <a:stretch>
            <a:fillRect/>
          </a:stretch>
        </p:blipFill>
        <p:spPr>
          <a:xfrm>
            <a:off x="6654575" y="222032"/>
            <a:ext cx="2489425" cy="507020"/>
          </a:xfrm>
          <a:prstGeom prst="rect">
            <a:avLst/>
          </a:prstGeom>
        </p:spPr>
      </p:pic>
    </p:spTree>
    <p:extLst>
      <p:ext uri="{BB962C8B-B14F-4D97-AF65-F5344CB8AC3E}">
        <p14:creationId xmlns:p14="http://schemas.microsoft.com/office/powerpoint/2010/main" val="3182498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90B85F1E-9758-4D24-8F44-5CAB3FED2AAE}"/>
              </a:ext>
            </a:extLst>
          </p:cNvPr>
          <p:cNvGraphicFramePr>
            <a:graphicFrameLocks noGrp="1"/>
          </p:cNvGraphicFramePr>
          <p:nvPr>
            <p:ph type="chart" sz="quarter" idx="16"/>
            <p:extLst>
              <p:ext uri="{D42A27DB-BD31-4B8C-83A1-F6EECF244321}">
                <p14:modId xmlns:p14="http://schemas.microsoft.com/office/powerpoint/2010/main" val="3274060345"/>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5EBA7EA-2228-FB9D-6B40-A4D50BE9A876}"/>
              </a:ext>
            </a:extLst>
          </p:cNvPr>
          <p:cNvSpPr>
            <a:spLocks noGrp="1"/>
          </p:cNvSpPr>
          <p:nvPr>
            <p:ph type="title"/>
          </p:nvPr>
        </p:nvSpPr>
        <p:spPr/>
        <p:txBody>
          <a:bodyPr/>
          <a:lstStyle/>
          <a:p>
            <a:r>
              <a:rPr lang="en-US" dirty="0"/>
              <a:t>Oil Prices Decline Plays a Role in PPI Decline</a:t>
            </a:r>
          </a:p>
        </p:txBody>
      </p:sp>
      <p:sp>
        <p:nvSpPr>
          <p:cNvPr id="4" name="Content Placeholder 3">
            <a:extLst>
              <a:ext uri="{FF2B5EF4-FFF2-40B4-BE49-F238E27FC236}">
                <a16:creationId xmlns:a16="http://schemas.microsoft.com/office/drawing/2014/main" id="{D1F2ACD1-82D1-D3DF-14C5-6B176832D81D}"/>
              </a:ext>
            </a:extLst>
          </p:cNvPr>
          <p:cNvSpPr>
            <a:spLocks noGrp="1"/>
          </p:cNvSpPr>
          <p:nvPr>
            <p:ph sz="quarter" idx="14"/>
          </p:nvPr>
        </p:nvSpPr>
        <p:spPr/>
        <p:txBody>
          <a:bodyPr/>
          <a:lstStyle/>
          <a:p>
            <a:r>
              <a:rPr lang="en-US" dirty="0"/>
              <a:t>Sources: BLS, EIA</a:t>
            </a:r>
          </a:p>
        </p:txBody>
      </p:sp>
      <p:sp>
        <p:nvSpPr>
          <p:cNvPr id="5" name="Text Placeholder 4">
            <a:extLst>
              <a:ext uri="{FF2B5EF4-FFF2-40B4-BE49-F238E27FC236}">
                <a16:creationId xmlns:a16="http://schemas.microsoft.com/office/drawing/2014/main" id="{F1A751E9-A4B2-BA3E-9718-9D178DB26808}"/>
              </a:ext>
            </a:extLst>
          </p:cNvPr>
          <p:cNvSpPr>
            <a:spLocks noGrp="1"/>
          </p:cNvSpPr>
          <p:nvPr>
            <p:ph type="body" sz="quarter" idx="20"/>
          </p:nvPr>
        </p:nvSpPr>
        <p:spPr/>
        <p:txBody>
          <a:bodyPr/>
          <a:lstStyle/>
          <a:p>
            <a:r>
              <a:rPr lang="en-US" dirty="0"/>
              <a:t>Rates-of-Change</a:t>
            </a:r>
          </a:p>
        </p:txBody>
      </p:sp>
      <p:sp>
        <p:nvSpPr>
          <p:cNvPr id="6" name="Text Placeholder 5">
            <a:extLst>
              <a:ext uri="{FF2B5EF4-FFF2-40B4-BE49-F238E27FC236}">
                <a16:creationId xmlns:a16="http://schemas.microsoft.com/office/drawing/2014/main" id="{BB55C48A-7599-2120-7505-F757DA1C7ABA}"/>
              </a:ext>
            </a:extLst>
          </p:cNvPr>
          <p:cNvSpPr>
            <a:spLocks noGrp="1"/>
          </p:cNvSpPr>
          <p:nvPr>
            <p:ph type="body" sz="quarter" idx="21"/>
          </p:nvPr>
        </p:nvSpPr>
        <p:spPr>
          <a:prstGeom prst="rect">
            <a:avLst/>
          </a:prstGeom>
        </p:spPr>
        <p:txBody>
          <a:bodyPr/>
          <a:lstStyle/>
          <a:p>
            <a:r>
              <a:rPr lang="en-US" dirty="0"/>
              <a:t>US Producer Price Index to US Crude Oil Spot Prices</a:t>
            </a:r>
          </a:p>
        </p:txBody>
      </p:sp>
    </p:spTree>
    <p:extLst>
      <p:ext uri="{BB962C8B-B14F-4D97-AF65-F5344CB8AC3E}">
        <p14:creationId xmlns:p14="http://schemas.microsoft.com/office/powerpoint/2010/main" val="228208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a:extLst>
              <a:ext uri="{FF2B5EF4-FFF2-40B4-BE49-F238E27FC236}">
                <a16:creationId xmlns:a16="http://schemas.microsoft.com/office/drawing/2014/main" id="{00000000-0008-0000-5100-000002000000}"/>
              </a:ext>
            </a:extLst>
          </p:cNvPr>
          <p:cNvGraphicFramePr>
            <a:graphicFrameLocks noGrp="1"/>
          </p:cNvGraphicFramePr>
          <p:nvPr>
            <p:ph type="chart" sz="quarter" idx="16"/>
            <p:extLst>
              <p:ext uri="{D42A27DB-BD31-4B8C-83A1-F6EECF244321}">
                <p14:modId xmlns:p14="http://schemas.microsoft.com/office/powerpoint/2010/main" val="328389063"/>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D1ACD9D8-0953-EDC2-18C3-BB2F2E3B3BFA}"/>
              </a:ext>
            </a:extLst>
          </p:cNvPr>
          <p:cNvSpPr>
            <a:spLocks noGrp="1"/>
          </p:cNvSpPr>
          <p:nvPr>
            <p:ph type="title"/>
          </p:nvPr>
        </p:nvSpPr>
        <p:spPr/>
        <p:txBody>
          <a:bodyPr/>
          <a:lstStyle/>
          <a:p>
            <a:r>
              <a:rPr lang="en-US" dirty="0"/>
              <a:t>Added Help From Easing Supply Chain Pressures</a:t>
            </a:r>
          </a:p>
        </p:txBody>
      </p:sp>
      <p:sp>
        <p:nvSpPr>
          <p:cNvPr id="16" name="Content Placeholder 15">
            <a:extLst>
              <a:ext uri="{FF2B5EF4-FFF2-40B4-BE49-F238E27FC236}">
                <a16:creationId xmlns:a16="http://schemas.microsoft.com/office/drawing/2014/main" id="{4CF37A9B-1A0A-3851-2EE1-DABBD36BB26A}"/>
              </a:ext>
            </a:extLst>
          </p:cNvPr>
          <p:cNvSpPr>
            <a:spLocks noGrp="1"/>
          </p:cNvSpPr>
          <p:nvPr>
            <p:ph sz="quarter" idx="14"/>
          </p:nvPr>
        </p:nvSpPr>
        <p:spPr/>
        <p:txBody>
          <a:bodyPr/>
          <a:lstStyle/>
          <a:p>
            <a:r>
              <a:rPr lang="en-US" dirty="0"/>
              <a:t>Sources: BLS, Federal Reserve Bank of </a:t>
            </a:r>
          </a:p>
          <a:p>
            <a:r>
              <a:rPr lang="en-US" dirty="0"/>
              <a:t>New York Liberty Street Economics</a:t>
            </a:r>
          </a:p>
        </p:txBody>
      </p:sp>
      <p:sp>
        <p:nvSpPr>
          <p:cNvPr id="17" name="Text Placeholder 16">
            <a:extLst>
              <a:ext uri="{FF2B5EF4-FFF2-40B4-BE49-F238E27FC236}">
                <a16:creationId xmlns:a16="http://schemas.microsoft.com/office/drawing/2014/main" id="{85F34310-5D21-42A2-6631-981814F3287F}"/>
              </a:ext>
            </a:extLst>
          </p:cNvPr>
          <p:cNvSpPr>
            <a:spLocks noGrp="1"/>
          </p:cNvSpPr>
          <p:nvPr>
            <p:ph type="body" sz="quarter" idx="20"/>
          </p:nvPr>
        </p:nvSpPr>
        <p:spPr/>
        <p:txBody>
          <a:bodyPr/>
          <a:lstStyle/>
          <a:p>
            <a:r>
              <a:rPr lang="en-US" dirty="0"/>
              <a:t>CPI: 3/12 Rate-of-Change, Supply Chain: Quarterly Data Trends</a:t>
            </a:r>
          </a:p>
        </p:txBody>
      </p:sp>
      <p:sp>
        <p:nvSpPr>
          <p:cNvPr id="18" name="Text Placeholder 17">
            <a:extLst>
              <a:ext uri="{FF2B5EF4-FFF2-40B4-BE49-F238E27FC236}">
                <a16:creationId xmlns:a16="http://schemas.microsoft.com/office/drawing/2014/main" id="{0DA68C1A-5C94-56B0-1DDC-B1F8599CA627}"/>
              </a:ext>
            </a:extLst>
          </p:cNvPr>
          <p:cNvSpPr>
            <a:spLocks noGrp="1"/>
          </p:cNvSpPr>
          <p:nvPr>
            <p:ph type="body" sz="quarter" idx="21"/>
          </p:nvPr>
        </p:nvSpPr>
        <p:spPr/>
        <p:txBody>
          <a:bodyPr/>
          <a:lstStyle/>
          <a:p>
            <a:r>
              <a:rPr lang="en-US" dirty="0"/>
              <a:t>US Consumer Price Index to Global Supply Chain Pressure Index</a:t>
            </a:r>
          </a:p>
          <a:p>
            <a:endParaRPr lang="en-US" dirty="0"/>
          </a:p>
        </p:txBody>
      </p:sp>
    </p:spTree>
    <p:extLst>
      <p:ext uri="{BB962C8B-B14F-4D97-AF65-F5344CB8AC3E}">
        <p14:creationId xmlns:p14="http://schemas.microsoft.com/office/powerpoint/2010/main" val="815049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607655"/>
            <a:ext cx="9144000" cy="528350"/>
          </a:xfrm>
          <a:prstGeom prst="rect">
            <a:avLst/>
          </a:prstGeom>
          <a:noFill/>
        </p:spPr>
        <p:txBody>
          <a:bodyPr wrap="square" rtlCol="0">
            <a:spAutoFit/>
          </a:bodyPr>
          <a:lstStyle/>
          <a:p>
            <a:pPr algn="ctr" defTabSz="914018">
              <a:lnSpc>
                <a:spcPts val="1700"/>
              </a:lnSpc>
              <a:defRPr/>
            </a:pPr>
            <a:r>
              <a:rPr lang="en-US" sz="1500" b="1" i="1" dirty="0">
                <a:solidFill>
                  <a:srgbClr val="09A684"/>
                </a:solidFill>
                <a:latin typeface="Arial"/>
              </a:rPr>
              <a:t>ITR Economics provides the best economic intelligence to reduce</a:t>
            </a:r>
          </a:p>
          <a:p>
            <a:pPr algn="ctr" defTabSz="914018">
              <a:lnSpc>
                <a:spcPts val="1700"/>
              </a:lnSpc>
              <a:defRPr/>
            </a:pPr>
            <a:r>
              <a:rPr lang="en-US" sz="1500" b="1" i="1" dirty="0">
                <a:solidFill>
                  <a:srgbClr val="09A684"/>
                </a:solidFill>
                <a:latin typeface="Arial"/>
              </a:rPr>
              <a:t>risk and drive practical and profitable business decisions.</a:t>
            </a:r>
          </a:p>
        </p:txBody>
      </p:sp>
      <p:sp>
        <p:nvSpPr>
          <p:cNvPr id="6" name="Title 5"/>
          <p:cNvSpPr txBox="1">
            <a:spLocks noGrp="1"/>
          </p:cNvSpPr>
          <p:nvPr>
            <p:ph type="title"/>
          </p:nvPr>
        </p:nvSpPr>
        <p:spPr>
          <a:xfrm>
            <a:off x="89941" y="73152"/>
            <a:ext cx="7547477" cy="707876"/>
          </a:xfrm>
          <a:prstGeom prst="rect">
            <a:avLst/>
          </a:prstGeom>
          <a:noFill/>
        </p:spPr>
        <p:txBody>
          <a:bodyPr wrap="square" rtlCol="0">
            <a:spAutoFit/>
          </a:bodyPr>
          <a:lstStyle/>
          <a:p>
            <a:r>
              <a:rPr lang="en-US" dirty="0"/>
              <a:t>2022 Preliminary Forecast Results</a:t>
            </a:r>
            <a:br>
              <a:rPr lang="en-US" dirty="0"/>
            </a:br>
            <a:endParaRPr lang="en-US" b="0" dirty="0"/>
          </a:p>
        </p:txBody>
      </p:sp>
      <p:graphicFrame>
        <p:nvGraphicFramePr>
          <p:cNvPr id="7" name="Content Placeholder 4">
            <a:extLst>
              <a:ext uri="{FF2B5EF4-FFF2-40B4-BE49-F238E27FC236}">
                <a16:creationId xmlns:a16="http://schemas.microsoft.com/office/drawing/2014/main" id="{DFFA1D6A-CE77-4B1C-BBD2-EFE746F3FC37}"/>
              </a:ext>
            </a:extLst>
          </p:cNvPr>
          <p:cNvGraphicFramePr>
            <a:graphicFrameLocks/>
          </p:cNvGraphicFramePr>
          <p:nvPr/>
        </p:nvGraphicFramePr>
        <p:xfrm>
          <a:off x="840058" y="867679"/>
          <a:ext cx="7463884" cy="3684390"/>
        </p:xfrm>
        <a:graphic>
          <a:graphicData uri="http://schemas.openxmlformats.org/drawingml/2006/table">
            <a:tbl>
              <a:tblPr firstRow="1" bandRow="1">
                <a:effectLst/>
                <a:tableStyleId>{2A488322-F2BA-4B5B-9748-0D474271808F}</a:tableStyleId>
              </a:tblPr>
              <a:tblGrid>
                <a:gridCol w="3942005">
                  <a:extLst>
                    <a:ext uri="{9D8B030D-6E8A-4147-A177-3AD203B41FA5}">
                      <a16:colId xmlns:a16="http://schemas.microsoft.com/office/drawing/2014/main" val="20000"/>
                    </a:ext>
                  </a:extLst>
                </a:gridCol>
                <a:gridCol w="1492933">
                  <a:extLst>
                    <a:ext uri="{9D8B030D-6E8A-4147-A177-3AD203B41FA5}">
                      <a16:colId xmlns:a16="http://schemas.microsoft.com/office/drawing/2014/main" val="20001"/>
                    </a:ext>
                  </a:extLst>
                </a:gridCol>
                <a:gridCol w="2028946">
                  <a:extLst>
                    <a:ext uri="{9D8B030D-6E8A-4147-A177-3AD203B41FA5}">
                      <a16:colId xmlns:a16="http://schemas.microsoft.com/office/drawing/2014/main" val="20004"/>
                    </a:ext>
                  </a:extLst>
                </a:gridCol>
              </a:tblGrid>
              <a:tr h="320040">
                <a:tc>
                  <a:txBody>
                    <a:bodyPr/>
                    <a:lstStyle/>
                    <a:p>
                      <a:pPr algn="l"/>
                      <a:endParaRPr lang="en-US" sz="1500" dirty="0">
                        <a:solidFill>
                          <a:sysClr val="windowText" lastClr="000000"/>
                        </a:solidFill>
                      </a:endParaRPr>
                    </a:p>
                  </a:txBody>
                  <a:tcPr marL="51435" marR="51435" anchor="ctr">
                    <a:solidFill>
                      <a:srgbClr val="87CFF3"/>
                    </a:solidFill>
                  </a:tcPr>
                </a:tc>
                <a:tc>
                  <a:txBody>
                    <a:bodyPr/>
                    <a:lstStyle/>
                    <a:p>
                      <a:pPr algn="ctr"/>
                      <a:r>
                        <a:rPr lang="en-US" sz="1500" dirty="0">
                          <a:solidFill>
                            <a:sysClr val="windowText" lastClr="000000"/>
                          </a:solidFill>
                          <a:effectLst/>
                        </a:rPr>
                        <a:t>Duration</a:t>
                      </a:r>
                    </a:p>
                  </a:txBody>
                  <a:tcPr marL="51435" marR="51435" anchor="ctr">
                    <a:solidFill>
                      <a:srgbClr val="87CFF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solidFill>
                            <a:sysClr val="windowText" lastClr="000000"/>
                          </a:solidFill>
                          <a:effectLst/>
                        </a:rPr>
                        <a:t>Accuracy *</a:t>
                      </a:r>
                    </a:p>
                  </a:txBody>
                  <a:tcPr marL="51435" marR="51435" anchor="ctr">
                    <a:solidFill>
                      <a:srgbClr val="87CFF3"/>
                    </a:solidFill>
                  </a:tcPr>
                </a:tc>
                <a:extLst>
                  <a:ext uri="{0D108BD9-81ED-4DB2-BD59-A6C34878D82A}">
                    <a16:rowId xmlns:a16="http://schemas.microsoft.com/office/drawing/2014/main" val="10000"/>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World Industrial Production </a:t>
                      </a:r>
                      <a:r>
                        <a:rPr lang="en-US" sz="1100" dirty="0">
                          <a:solidFill>
                            <a:srgbClr val="000000"/>
                          </a:solidFill>
                          <a:effectLst/>
                          <a:latin typeface="Arial" panose="020B0604020202020204" pitchFamily="34" charset="0"/>
                          <a:cs typeface="Arial" panose="020B0604020202020204" pitchFamily="34" charset="0"/>
                        </a:rPr>
                        <a:t>(November)</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13</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99.9%</a:t>
                      </a:r>
                    </a:p>
                  </a:txBody>
                  <a:tcPr marL="51435" marR="51435" anchor="ctr"/>
                </a:tc>
                <a:extLst>
                  <a:ext uri="{0D108BD9-81ED-4DB2-BD59-A6C34878D82A}">
                    <a16:rowId xmlns:a16="http://schemas.microsoft.com/office/drawing/2014/main" val="10001"/>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Western Europe</a:t>
                      </a:r>
                      <a:r>
                        <a:rPr lang="en-US" sz="1500" baseline="0" dirty="0">
                          <a:solidFill>
                            <a:srgbClr val="000000"/>
                          </a:solidFill>
                          <a:effectLst/>
                          <a:latin typeface="Arial" panose="020B0604020202020204" pitchFamily="34" charset="0"/>
                          <a:cs typeface="Arial" panose="020B0604020202020204" pitchFamily="34" charset="0"/>
                        </a:rPr>
                        <a:t> Ind. Production </a:t>
                      </a:r>
                      <a:r>
                        <a:rPr lang="en-US" sz="1100" dirty="0">
                          <a:solidFill>
                            <a:srgbClr val="000000"/>
                          </a:solidFill>
                          <a:effectLst/>
                          <a:latin typeface="Arial" panose="020B0604020202020204" pitchFamily="34" charset="0"/>
                          <a:cs typeface="Arial" panose="020B0604020202020204" pitchFamily="34" charset="0"/>
                        </a:rPr>
                        <a:t>(November)</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23</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99.2%</a:t>
                      </a:r>
                    </a:p>
                  </a:txBody>
                  <a:tcPr marL="51435" marR="51435" anchor="ctr"/>
                </a:tc>
                <a:extLst>
                  <a:ext uri="{0D108BD9-81ED-4DB2-BD59-A6C34878D82A}">
                    <a16:rowId xmlns:a16="http://schemas.microsoft.com/office/drawing/2014/main" val="10002"/>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Eastern Europe</a:t>
                      </a:r>
                      <a:r>
                        <a:rPr lang="en-US" sz="1500" baseline="0" dirty="0">
                          <a:solidFill>
                            <a:srgbClr val="000000"/>
                          </a:solidFill>
                          <a:effectLst/>
                          <a:latin typeface="Arial" panose="020B0604020202020204" pitchFamily="34" charset="0"/>
                          <a:cs typeface="Arial" panose="020B0604020202020204" pitchFamily="34" charset="0"/>
                        </a:rPr>
                        <a:t> Ind. Production </a:t>
                      </a:r>
                      <a:r>
                        <a:rPr lang="en-US" sz="1100" baseline="0" dirty="0">
                          <a:solidFill>
                            <a:srgbClr val="000000"/>
                          </a:solidFill>
                          <a:effectLst/>
                          <a:latin typeface="Arial" panose="020B0604020202020204" pitchFamily="34" charset="0"/>
                          <a:cs typeface="Arial" panose="020B0604020202020204" pitchFamily="34" charset="0"/>
                        </a:rPr>
                        <a:t>(November)</a:t>
                      </a:r>
                    </a:p>
                  </a:txBody>
                  <a:tcPr marL="51435" marR="51435" anchor="ctr"/>
                </a:tc>
                <a:tc>
                  <a:txBody>
                    <a:bodyPr/>
                    <a:lstStyle/>
                    <a:p>
                      <a:pPr algn="ctr">
                        <a:lnSpc>
                          <a:spcPts val="1800"/>
                        </a:lnSpc>
                      </a:pPr>
                      <a:r>
                        <a:rPr lang="en-US" sz="1600" baseline="0" dirty="0">
                          <a:solidFill>
                            <a:srgbClr val="000000"/>
                          </a:solidFill>
                          <a:effectLst/>
                          <a:latin typeface="Arial" panose="020B0604020202020204" pitchFamily="34" charset="0"/>
                          <a:cs typeface="Arial" panose="020B0604020202020204" pitchFamily="34" charset="0"/>
                        </a:rPr>
                        <a:t>15</a:t>
                      </a:r>
                    </a:p>
                  </a:txBody>
                  <a:tcPr marL="51435" marR="51435"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dirty="0">
                          <a:solidFill>
                            <a:srgbClr val="000000"/>
                          </a:solidFill>
                          <a:effectLst/>
                          <a:latin typeface="Arial" panose="020B0604020202020204" pitchFamily="34" charset="0"/>
                          <a:cs typeface="Arial" panose="020B0604020202020204" pitchFamily="34" charset="0"/>
                        </a:rPr>
                        <a:t>96.7%</a:t>
                      </a:r>
                    </a:p>
                  </a:txBody>
                  <a:tcPr marL="51435" marR="51435" anchor="ctr"/>
                </a:tc>
                <a:extLst>
                  <a:ext uri="{0D108BD9-81ED-4DB2-BD59-A6C34878D82A}">
                    <a16:rowId xmlns:a16="http://schemas.microsoft.com/office/drawing/2014/main" val="10003"/>
                  </a:ext>
                </a:extLst>
              </a:tr>
              <a:tr h="336435">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500" dirty="0">
                          <a:solidFill>
                            <a:srgbClr val="000000"/>
                          </a:solidFill>
                          <a:effectLst/>
                          <a:latin typeface="Arial" panose="020B0604020202020204" pitchFamily="34" charset="0"/>
                          <a:cs typeface="Arial" panose="020B0604020202020204" pitchFamily="34" charset="0"/>
                        </a:rPr>
                        <a:t>Canada</a:t>
                      </a:r>
                      <a:r>
                        <a:rPr lang="en-US" sz="1500" b="0" baseline="0" dirty="0">
                          <a:solidFill>
                            <a:srgbClr val="000000"/>
                          </a:solidFill>
                          <a:effectLst/>
                          <a:latin typeface="Arial" panose="020B0604020202020204" pitchFamily="34" charset="0"/>
                          <a:cs typeface="Arial" panose="020B0604020202020204" pitchFamily="34" charset="0"/>
                        </a:rPr>
                        <a:t> </a:t>
                      </a:r>
                      <a:r>
                        <a:rPr lang="en-US" sz="1500" dirty="0">
                          <a:solidFill>
                            <a:srgbClr val="000000"/>
                          </a:solidFill>
                          <a:effectLst/>
                          <a:latin typeface="Arial" panose="020B0604020202020204" pitchFamily="34" charset="0"/>
                          <a:cs typeface="Arial" panose="020B0604020202020204" pitchFamily="34" charset="0"/>
                        </a:rPr>
                        <a:t>Ind.</a:t>
                      </a:r>
                      <a:r>
                        <a:rPr lang="en-US" sz="1500" baseline="0" dirty="0">
                          <a:solidFill>
                            <a:srgbClr val="000000"/>
                          </a:solidFill>
                          <a:effectLst/>
                          <a:latin typeface="Arial" panose="020B0604020202020204" pitchFamily="34" charset="0"/>
                          <a:cs typeface="Arial" panose="020B0604020202020204" pitchFamily="34" charset="0"/>
                        </a:rPr>
                        <a:t> Production </a:t>
                      </a:r>
                      <a:r>
                        <a:rPr lang="en-US" sz="1100" baseline="0" dirty="0">
                          <a:solidFill>
                            <a:srgbClr val="000000"/>
                          </a:solidFill>
                          <a:effectLst/>
                          <a:latin typeface="Arial" panose="020B0604020202020204" pitchFamily="34" charset="0"/>
                          <a:cs typeface="Arial" panose="020B0604020202020204" pitchFamily="34" charset="0"/>
                        </a:rPr>
                        <a:t>(November)</a:t>
                      </a:r>
                      <a:endParaRPr lang="en-US" sz="1100" b="0" dirty="0">
                        <a:solidFill>
                          <a:srgbClr val="000000"/>
                        </a:solidFill>
                        <a:effectLst/>
                        <a:latin typeface="Arial" panose="020B0604020202020204" pitchFamily="34" charset="0"/>
                        <a:cs typeface="Arial" panose="020B0604020202020204" pitchFamily="34" charset="0"/>
                      </a:endParaRPr>
                    </a:p>
                  </a:txBody>
                  <a:tcPr marL="51435" marR="51435"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b="0" dirty="0">
                          <a:solidFill>
                            <a:srgbClr val="000000"/>
                          </a:solidFill>
                          <a:effectLst/>
                          <a:latin typeface="Arial" panose="020B0604020202020204" pitchFamily="34" charset="0"/>
                          <a:cs typeface="Arial" panose="020B0604020202020204" pitchFamily="34" charset="0"/>
                        </a:rPr>
                        <a:t>24</a:t>
                      </a:r>
                    </a:p>
                  </a:txBody>
                  <a:tcPr marL="51435" marR="51435"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b="0" dirty="0">
                          <a:solidFill>
                            <a:srgbClr val="000000"/>
                          </a:solidFill>
                          <a:effectLst/>
                          <a:latin typeface="Arial" panose="020B0604020202020204" pitchFamily="34" charset="0"/>
                          <a:cs typeface="Arial" panose="020B0604020202020204" pitchFamily="34" charset="0"/>
                        </a:rPr>
                        <a:t>99.9%</a:t>
                      </a:r>
                    </a:p>
                  </a:txBody>
                  <a:tcPr marL="51435" marR="51435" anchor="ctr"/>
                </a:tc>
                <a:extLst>
                  <a:ext uri="{0D108BD9-81ED-4DB2-BD59-A6C34878D82A}">
                    <a16:rowId xmlns:a16="http://schemas.microsoft.com/office/drawing/2014/main" val="10004"/>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China Ind.</a:t>
                      </a:r>
                      <a:r>
                        <a:rPr lang="en-US" sz="1500" baseline="0" dirty="0">
                          <a:solidFill>
                            <a:srgbClr val="000000"/>
                          </a:solidFill>
                          <a:effectLst/>
                          <a:latin typeface="Arial" panose="020B0604020202020204" pitchFamily="34" charset="0"/>
                          <a:cs typeface="Arial" panose="020B0604020202020204" pitchFamily="34" charset="0"/>
                        </a:rPr>
                        <a:t> Production</a:t>
                      </a:r>
                      <a:endParaRPr lang="en-US" sz="1500" dirty="0">
                        <a:solidFill>
                          <a:srgbClr val="000000"/>
                        </a:solidFill>
                        <a:effectLst/>
                        <a:latin typeface="Arial" panose="020B0604020202020204" pitchFamily="34" charset="0"/>
                        <a:cs typeface="Arial" panose="020B0604020202020204" pitchFamily="34" charset="0"/>
                      </a:endParaRP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16</a:t>
                      </a:r>
                    </a:p>
                  </a:txBody>
                  <a:tcPr marL="51435" marR="51435" anchor="ctr"/>
                </a:tc>
                <a:tc>
                  <a:txBody>
                    <a:bodyPr/>
                    <a:lstStyle/>
                    <a:p>
                      <a:pPr algn="ctr">
                        <a:lnSpc>
                          <a:spcPts val="1800"/>
                        </a:lnSpc>
                      </a:pPr>
                      <a:r>
                        <a:rPr lang="en-US" sz="1600">
                          <a:solidFill>
                            <a:srgbClr val="000000"/>
                          </a:solidFill>
                          <a:effectLst/>
                          <a:latin typeface="Arial" panose="020B0604020202020204" pitchFamily="34" charset="0"/>
                          <a:cs typeface="Arial" panose="020B0604020202020204" pitchFamily="34" charset="0"/>
                        </a:rPr>
                        <a:t>98.5%</a:t>
                      </a:r>
                      <a:endParaRPr lang="en-US" sz="1600" dirty="0">
                        <a:solidFill>
                          <a:srgbClr val="000000"/>
                        </a:solidFill>
                        <a:effectLst/>
                        <a:latin typeface="Arial" panose="020B0604020202020204" pitchFamily="34" charset="0"/>
                        <a:cs typeface="Arial" panose="020B0604020202020204" pitchFamily="34" charset="0"/>
                      </a:endParaRPr>
                    </a:p>
                  </a:txBody>
                  <a:tcPr marL="51435" marR="51435" anchor="ctr"/>
                </a:tc>
                <a:extLst>
                  <a:ext uri="{0D108BD9-81ED-4DB2-BD59-A6C34878D82A}">
                    <a16:rowId xmlns:a16="http://schemas.microsoft.com/office/drawing/2014/main" val="10005"/>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Mexico Industrial Production </a:t>
                      </a:r>
                      <a:r>
                        <a:rPr lang="en-US" sz="1100" dirty="0">
                          <a:solidFill>
                            <a:srgbClr val="000000"/>
                          </a:solidFill>
                          <a:effectLst/>
                          <a:latin typeface="Arial" panose="020B0604020202020204" pitchFamily="34" charset="0"/>
                          <a:cs typeface="Arial" panose="020B0604020202020204" pitchFamily="34" charset="0"/>
                        </a:rPr>
                        <a:t>(November)</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13</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98.0%</a:t>
                      </a:r>
                    </a:p>
                  </a:txBody>
                  <a:tcPr marL="51435" marR="51435" anchor="ctr"/>
                </a:tc>
                <a:extLst>
                  <a:ext uri="{0D108BD9-81ED-4DB2-BD59-A6C34878D82A}">
                    <a16:rowId xmlns:a16="http://schemas.microsoft.com/office/drawing/2014/main" val="10006"/>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Japan Industrial Production</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13</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98.7%</a:t>
                      </a:r>
                    </a:p>
                  </a:txBody>
                  <a:tcPr marL="51435" marR="51435" anchor="ctr"/>
                </a:tc>
                <a:extLst>
                  <a:ext uri="{0D108BD9-81ED-4DB2-BD59-A6C34878D82A}">
                    <a16:rowId xmlns:a16="http://schemas.microsoft.com/office/drawing/2014/main" val="10007"/>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India Industrial Production </a:t>
                      </a:r>
                      <a:r>
                        <a:rPr lang="en-US" sz="1100" dirty="0">
                          <a:solidFill>
                            <a:srgbClr val="000000"/>
                          </a:solidFill>
                          <a:effectLst/>
                          <a:latin typeface="Arial" panose="020B0604020202020204" pitchFamily="34" charset="0"/>
                          <a:cs typeface="Arial" panose="020B0604020202020204" pitchFamily="34" charset="0"/>
                        </a:rPr>
                        <a:t>(November)</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26</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99.0%</a:t>
                      </a:r>
                    </a:p>
                  </a:txBody>
                  <a:tcPr marL="51435" marR="51435" anchor="ctr"/>
                </a:tc>
                <a:extLst>
                  <a:ext uri="{0D108BD9-81ED-4DB2-BD59-A6C34878D82A}">
                    <a16:rowId xmlns:a16="http://schemas.microsoft.com/office/drawing/2014/main" val="10008"/>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Germany Industrial Production </a:t>
                      </a:r>
                      <a:r>
                        <a:rPr lang="en-US" sz="1100" dirty="0">
                          <a:solidFill>
                            <a:srgbClr val="000000"/>
                          </a:solidFill>
                          <a:effectLst/>
                          <a:latin typeface="Arial" panose="020B0604020202020204" pitchFamily="34" charset="0"/>
                          <a:cs typeface="Arial" panose="020B0604020202020204" pitchFamily="34" charset="0"/>
                        </a:rPr>
                        <a:t>(November)</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13</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99.4%</a:t>
                      </a:r>
                    </a:p>
                  </a:txBody>
                  <a:tcPr marL="51435" marR="51435" anchor="ctr"/>
                </a:tc>
                <a:extLst>
                  <a:ext uri="{0D108BD9-81ED-4DB2-BD59-A6C34878D82A}">
                    <a16:rowId xmlns:a16="http://schemas.microsoft.com/office/drawing/2014/main" val="3831414141"/>
                  </a:ext>
                </a:extLst>
              </a:tr>
              <a:tr h="336435">
                <a:tc>
                  <a:txBody>
                    <a:bodyPr/>
                    <a:lstStyle/>
                    <a:p>
                      <a:pPr algn="l">
                        <a:lnSpc>
                          <a:spcPts val="1800"/>
                        </a:lnSpc>
                      </a:pPr>
                      <a:r>
                        <a:rPr lang="en-US" sz="1500" dirty="0">
                          <a:solidFill>
                            <a:srgbClr val="000000"/>
                          </a:solidFill>
                          <a:effectLst/>
                          <a:latin typeface="Arial" panose="020B0604020202020204" pitchFamily="34" charset="0"/>
                          <a:cs typeface="Arial" panose="020B0604020202020204" pitchFamily="34" charset="0"/>
                        </a:rPr>
                        <a:t>Brazil Industrial Production </a:t>
                      </a:r>
                      <a:r>
                        <a:rPr lang="en-US" sz="1100" dirty="0">
                          <a:solidFill>
                            <a:srgbClr val="000000"/>
                          </a:solidFill>
                          <a:effectLst/>
                          <a:latin typeface="Arial" panose="020B0604020202020204" pitchFamily="34" charset="0"/>
                          <a:cs typeface="Arial" panose="020B0604020202020204" pitchFamily="34" charset="0"/>
                        </a:rPr>
                        <a:t>(November)</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13</a:t>
                      </a:r>
                    </a:p>
                  </a:txBody>
                  <a:tcPr marL="51435" marR="51435" anchor="ctr"/>
                </a:tc>
                <a:tc>
                  <a:txBody>
                    <a:bodyPr/>
                    <a:lstStyle/>
                    <a:p>
                      <a:pPr algn="ctr">
                        <a:lnSpc>
                          <a:spcPts val="1800"/>
                        </a:lnSpc>
                      </a:pPr>
                      <a:r>
                        <a:rPr lang="en-US" sz="1600" dirty="0">
                          <a:solidFill>
                            <a:srgbClr val="000000"/>
                          </a:solidFill>
                          <a:effectLst/>
                          <a:latin typeface="Arial" panose="020B0604020202020204" pitchFamily="34" charset="0"/>
                          <a:cs typeface="Arial" panose="020B0604020202020204" pitchFamily="34" charset="0"/>
                        </a:rPr>
                        <a:t>98.7%</a:t>
                      </a:r>
                    </a:p>
                  </a:txBody>
                  <a:tcPr marL="51435" marR="51435" anchor="ctr"/>
                </a:tc>
                <a:extLst>
                  <a:ext uri="{0D108BD9-81ED-4DB2-BD59-A6C34878D82A}">
                    <a16:rowId xmlns:a16="http://schemas.microsoft.com/office/drawing/2014/main" val="2011234624"/>
                  </a:ext>
                </a:extLst>
              </a:tr>
            </a:tbl>
          </a:graphicData>
        </a:graphic>
      </p:graphicFrame>
      <p:sp>
        <p:nvSpPr>
          <p:cNvPr id="8" name="TextBox 7">
            <a:extLst>
              <a:ext uri="{FF2B5EF4-FFF2-40B4-BE49-F238E27FC236}">
                <a16:creationId xmlns:a16="http://schemas.microsoft.com/office/drawing/2014/main" id="{734331CD-A0CB-49AB-9EE5-1E021C95B432}"/>
              </a:ext>
            </a:extLst>
          </p:cNvPr>
          <p:cNvSpPr txBox="1"/>
          <p:nvPr/>
        </p:nvSpPr>
        <p:spPr>
          <a:xfrm>
            <a:off x="5865471" y="630245"/>
            <a:ext cx="2438471" cy="253916"/>
          </a:xfrm>
          <a:prstGeom prst="rect">
            <a:avLst/>
          </a:prstGeom>
          <a:noFill/>
        </p:spPr>
        <p:txBody>
          <a:bodyPr wrap="square" rtlCol="0">
            <a:spAutoFit/>
          </a:bodyPr>
          <a:lstStyle/>
          <a:p>
            <a:pPr algn="r" defTabSz="685766">
              <a:defRPr/>
            </a:pPr>
            <a:r>
              <a:rPr lang="en-US" sz="1050" dirty="0">
                <a:solidFill>
                  <a:srgbClr val="386092"/>
                </a:solidFill>
                <a:latin typeface="Arial"/>
              </a:rPr>
              <a:t>* </a:t>
            </a:r>
            <a:r>
              <a:rPr lang="en-US" sz="1050" dirty="0">
                <a:solidFill>
                  <a:srgbClr val="000000"/>
                </a:solidFill>
                <a:latin typeface="Arial"/>
              </a:rPr>
              <a:t>Projected for year end</a:t>
            </a:r>
          </a:p>
        </p:txBody>
      </p:sp>
    </p:spTree>
    <p:extLst>
      <p:ext uri="{BB962C8B-B14F-4D97-AF65-F5344CB8AC3E}">
        <p14:creationId xmlns:p14="http://schemas.microsoft.com/office/powerpoint/2010/main" val="663140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8201BB-A847-938C-BC41-A9F8E945E725}"/>
              </a:ext>
            </a:extLst>
          </p:cNvPr>
          <p:cNvSpPr>
            <a:spLocks noGrp="1"/>
          </p:cNvSpPr>
          <p:nvPr>
            <p:ph type="body" sz="quarter" idx="21"/>
          </p:nvPr>
        </p:nvSpPr>
        <p:spPr/>
        <p:txBody>
          <a:bodyPr/>
          <a:lstStyle/>
          <a:p>
            <a:r>
              <a:rPr lang="en-US" dirty="0"/>
              <a:t>Commodity Prices Copper to Producer Price Indexes for </a:t>
            </a:r>
          </a:p>
          <a:p>
            <a:r>
              <a:rPr lang="en-US" dirty="0"/>
              <a:t>Steel Scrap, Stainless, and Sheet Metal</a:t>
            </a:r>
          </a:p>
          <a:p>
            <a:endParaRPr lang="en-US" dirty="0"/>
          </a:p>
        </p:txBody>
      </p:sp>
      <p:graphicFrame>
        <p:nvGraphicFramePr>
          <p:cNvPr id="7" name="Chart Placeholder 6">
            <a:extLst>
              <a:ext uri="{FF2B5EF4-FFF2-40B4-BE49-F238E27FC236}">
                <a16:creationId xmlns:a16="http://schemas.microsoft.com/office/drawing/2014/main" id="{FFE472D4-FD77-4F35-9C55-068D2A312579}"/>
              </a:ext>
            </a:extLst>
          </p:cNvPr>
          <p:cNvGraphicFramePr>
            <a:graphicFrameLocks noGrp="1"/>
          </p:cNvGraphicFramePr>
          <p:nvPr>
            <p:ph type="chart" sz="quarter" idx="16"/>
            <p:extLst>
              <p:ext uri="{D42A27DB-BD31-4B8C-83A1-F6EECF244321}">
                <p14:modId xmlns:p14="http://schemas.microsoft.com/office/powerpoint/2010/main" val="3550125738"/>
              </p:ext>
            </p:extLst>
          </p:nvPr>
        </p:nvGraphicFramePr>
        <p:xfrm>
          <a:off x="150813" y="1322388"/>
          <a:ext cx="8842375" cy="37544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B74793D-2D9F-6A14-69E7-DFCCFDA4CE21}"/>
              </a:ext>
            </a:extLst>
          </p:cNvPr>
          <p:cNvSpPr>
            <a:spLocks noGrp="1"/>
          </p:cNvSpPr>
          <p:nvPr>
            <p:ph type="title"/>
          </p:nvPr>
        </p:nvSpPr>
        <p:spPr/>
        <p:txBody>
          <a:bodyPr/>
          <a:lstStyle/>
          <a:p>
            <a:r>
              <a:rPr lang="en-US" dirty="0"/>
              <a:t>Deflation and Disinflation </a:t>
            </a:r>
          </a:p>
        </p:txBody>
      </p:sp>
      <p:sp>
        <p:nvSpPr>
          <p:cNvPr id="9" name="Content Placeholder 8">
            <a:extLst>
              <a:ext uri="{FF2B5EF4-FFF2-40B4-BE49-F238E27FC236}">
                <a16:creationId xmlns:a16="http://schemas.microsoft.com/office/drawing/2014/main" id="{7FD3FC85-774C-BEF4-1011-5066F24B3ECC}"/>
              </a:ext>
            </a:extLst>
          </p:cNvPr>
          <p:cNvSpPr>
            <a:spLocks noGrp="1"/>
          </p:cNvSpPr>
          <p:nvPr>
            <p:ph sz="quarter" idx="14"/>
          </p:nvPr>
        </p:nvSpPr>
        <p:spPr/>
        <p:txBody>
          <a:bodyPr/>
          <a:lstStyle/>
          <a:p>
            <a:r>
              <a:rPr lang="en-US" sz="1000" dirty="0">
                <a:effectLst/>
                <a:latin typeface="+mn-lt"/>
                <a:ea typeface="+mn-ea"/>
                <a:cs typeface="+mn-cs"/>
              </a:rPr>
              <a:t>Sources: WSJ, BLS</a:t>
            </a:r>
            <a:endParaRPr lang="en-US" dirty="0"/>
          </a:p>
        </p:txBody>
      </p:sp>
      <p:sp>
        <p:nvSpPr>
          <p:cNvPr id="10" name="Text Placeholder 9">
            <a:extLst>
              <a:ext uri="{FF2B5EF4-FFF2-40B4-BE49-F238E27FC236}">
                <a16:creationId xmlns:a16="http://schemas.microsoft.com/office/drawing/2014/main" id="{58FE9372-5D38-337A-6FB5-4983C2B4A6E1}"/>
              </a:ext>
            </a:extLst>
          </p:cNvPr>
          <p:cNvSpPr>
            <a:spLocks noGrp="1"/>
          </p:cNvSpPr>
          <p:nvPr>
            <p:ph type="body" sz="quarter" idx="20"/>
          </p:nvPr>
        </p:nvSpPr>
        <p:spPr/>
        <p:txBody>
          <a:bodyPr/>
          <a:lstStyle/>
          <a:p>
            <a:r>
              <a:rPr lang="en-US" sz="1400" dirty="0">
                <a:effectLst/>
                <a:latin typeface="+mn-lt"/>
                <a:ea typeface="+mn-ea"/>
                <a:cs typeface="+mn-cs"/>
              </a:rPr>
              <a:t>3/12 Rates-of-Change</a:t>
            </a:r>
            <a:endParaRPr lang="en-US" dirty="0"/>
          </a:p>
        </p:txBody>
      </p:sp>
      <p:sp>
        <p:nvSpPr>
          <p:cNvPr id="3" name="TextBox 2">
            <a:extLst>
              <a:ext uri="{FF2B5EF4-FFF2-40B4-BE49-F238E27FC236}">
                <a16:creationId xmlns:a16="http://schemas.microsoft.com/office/drawing/2014/main" id="{9FBCD339-9B3D-D5B4-CA57-8880E9B05062}"/>
              </a:ext>
            </a:extLst>
          </p:cNvPr>
          <p:cNvSpPr txBox="1"/>
          <p:nvPr/>
        </p:nvSpPr>
        <p:spPr>
          <a:xfrm>
            <a:off x="1554480" y="1335857"/>
            <a:ext cx="4746567" cy="1128514"/>
          </a:xfrm>
          <a:prstGeom prst="rect">
            <a:avLst/>
          </a:prstGeom>
          <a:noFill/>
        </p:spPr>
        <p:txBody>
          <a:bodyPr wrap="square" rtlCol="0">
            <a:spAutoFit/>
          </a:bodyPr>
          <a:lstStyle/>
          <a:p>
            <a:pPr algn="ctr">
              <a:spcBef>
                <a:spcPts val="400"/>
              </a:spcBef>
            </a:pPr>
            <a:r>
              <a:rPr lang="en-US" sz="1600" dirty="0">
                <a:solidFill>
                  <a:srgbClr val="F79646"/>
                </a:solidFill>
              </a:rPr>
              <a:t>Expect the Copper 3/12 to rise into 3Q23 before moving lower again in 2024. </a:t>
            </a:r>
          </a:p>
          <a:p>
            <a:pPr algn="ctr">
              <a:spcBef>
                <a:spcPts val="400"/>
              </a:spcBef>
            </a:pPr>
            <a:r>
              <a:rPr lang="en-US" sz="1600" dirty="0">
                <a:solidFill>
                  <a:srgbClr val="F79646"/>
                </a:solidFill>
              </a:rPr>
              <a:t>The 3MMA is expected to briefly move higher before descending again in the first half of 2024. </a:t>
            </a:r>
          </a:p>
        </p:txBody>
      </p:sp>
    </p:spTree>
    <p:extLst>
      <p:ext uri="{BB962C8B-B14F-4D97-AF65-F5344CB8AC3E}">
        <p14:creationId xmlns:p14="http://schemas.microsoft.com/office/powerpoint/2010/main" val="1770661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A12626-FDF6-0F39-0A45-DFB977E375FE}"/>
              </a:ext>
            </a:extLst>
          </p:cNvPr>
          <p:cNvSpPr>
            <a:spLocks noGrp="1"/>
          </p:cNvSpPr>
          <p:nvPr>
            <p:ph type="body" sz="quarter" idx="21"/>
          </p:nvPr>
        </p:nvSpPr>
        <p:spPr/>
        <p:txBody>
          <a:bodyPr/>
          <a:lstStyle/>
          <a:p>
            <a:r>
              <a:rPr lang="en-US" dirty="0"/>
              <a:t>US Truck Transportation of Freight Producer Price Index to </a:t>
            </a:r>
          </a:p>
          <a:p>
            <a:r>
              <a:rPr lang="en-US" dirty="0"/>
              <a:t>US Long Distance General Freight Trucking Less-Than-Truckload Producer Price Index</a:t>
            </a:r>
          </a:p>
        </p:txBody>
      </p:sp>
      <p:graphicFrame>
        <p:nvGraphicFramePr>
          <p:cNvPr id="9" name="Chart Placeholder 8">
            <a:extLst>
              <a:ext uri="{FF2B5EF4-FFF2-40B4-BE49-F238E27FC236}">
                <a16:creationId xmlns:a16="http://schemas.microsoft.com/office/drawing/2014/main" id="{A8AF92EA-3EEF-4CAD-9B80-E8CB2304EE47}"/>
              </a:ext>
            </a:extLst>
          </p:cNvPr>
          <p:cNvGraphicFramePr>
            <a:graphicFrameLocks noGrp="1"/>
          </p:cNvGraphicFramePr>
          <p:nvPr>
            <p:ph type="chart" sz="quarter" idx="16"/>
          </p:nvPr>
        </p:nvGraphicFramePr>
        <p:xfrm>
          <a:off x="150813" y="1322388"/>
          <a:ext cx="8842375" cy="3754437"/>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9">
            <a:extLst>
              <a:ext uri="{FF2B5EF4-FFF2-40B4-BE49-F238E27FC236}">
                <a16:creationId xmlns:a16="http://schemas.microsoft.com/office/drawing/2014/main" id="{3AEB84D0-013A-F45B-F879-01D6CED2F89D}"/>
              </a:ext>
            </a:extLst>
          </p:cNvPr>
          <p:cNvSpPr>
            <a:spLocks noGrp="1"/>
          </p:cNvSpPr>
          <p:nvPr>
            <p:ph type="title"/>
          </p:nvPr>
        </p:nvSpPr>
        <p:spPr/>
        <p:txBody>
          <a:bodyPr/>
          <a:lstStyle/>
          <a:p>
            <a:r>
              <a:rPr lang="en-US" dirty="0"/>
              <a:t>Downward Cyclical Pressure in LTL As Well</a:t>
            </a:r>
          </a:p>
        </p:txBody>
      </p:sp>
      <p:sp>
        <p:nvSpPr>
          <p:cNvPr id="3" name="Content Placeholder 2">
            <a:extLst>
              <a:ext uri="{FF2B5EF4-FFF2-40B4-BE49-F238E27FC236}">
                <a16:creationId xmlns:a16="http://schemas.microsoft.com/office/drawing/2014/main" id="{B0ED7F9F-E2CB-3868-D35F-40276315DA97}"/>
              </a:ext>
            </a:extLst>
          </p:cNvPr>
          <p:cNvSpPr>
            <a:spLocks noGrp="1"/>
          </p:cNvSpPr>
          <p:nvPr>
            <p:ph sz="quarter" idx="14"/>
          </p:nvPr>
        </p:nvSpPr>
        <p:spPr/>
        <p:txBody>
          <a:bodyPr/>
          <a:lstStyle/>
          <a:p>
            <a:r>
              <a:rPr lang="en-US" dirty="0"/>
              <a:t>Source: BLS</a:t>
            </a:r>
          </a:p>
        </p:txBody>
      </p:sp>
      <p:sp>
        <p:nvSpPr>
          <p:cNvPr id="5" name="Text Placeholder 4">
            <a:extLst>
              <a:ext uri="{FF2B5EF4-FFF2-40B4-BE49-F238E27FC236}">
                <a16:creationId xmlns:a16="http://schemas.microsoft.com/office/drawing/2014/main" id="{DF6C77DC-9244-C9A5-39B7-478CA4C0F00E}"/>
              </a:ext>
            </a:extLst>
          </p:cNvPr>
          <p:cNvSpPr>
            <a:spLocks noGrp="1"/>
          </p:cNvSpPr>
          <p:nvPr>
            <p:ph type="body" sz="quarter" idx="20"/>
          </p:nvPr>
        </p:nvSpPr>
        <p:spPr/>
        <p:txBody>
          <a:bodyPr/>
          <a:lstStyle/>
          <a:p>
            <a:r>
              <a:rPr lang="en-US" dirty="0"/>
              <a:t>3/12 Rates-of-Change</a:t>
            </a:r>
          </a:p>
        </p:txBody>
      </p:sp>
      <p:sp>
        <p:nvSpPr>
          <p:cNvPr id="2" name="TextBox 1">
            <a:extLst>
              <a:ext uri="{FF2B5EF4-FFF2-40B4-BE49-F238E27FC236}">
                <a16:creationId xmlns:a16="http://schemas.microsoft.com/office/drawing/2014/main" id="{3380C7D0-2AB3-EF37-E6C5-28BD8B8C7452}"/>
              </a:ext>
            </a:extLst>
          </p:cNvPr>
          <p:cNvSpPr txBox="1"/>
          <p:nvPr/>
        </p:nvSpPr>
        <p:spPr>
          <a:xfrm>
            <a:off x="1983920" y="1491345"/>
            <a:ext cx="4678137" cy="1032907"/>
          </a:xfrm>
          <a:prstGeom prst="roundRect">
            <a:avLst/>
          </a:prstGeom>
          <a:noFill/>
          <a:ln w="28575">
            <a:solidFill>
              <a:srgbClr val="09A684"/>
            </a:solidFill>
          </a:ln>
        </p:spPr>
        <p:txBody>
          <a:bodyPr wrap="square" rtlCol="0">
            <a:spAutoFit/>
          </a:bodyPr>
          <a:lstStyle/>
          <a:p>
            <a:pPr marL="0" marR="0" lvl="0" indent="0" algn="ctr" defTabSz="342892"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dirty="0">
                <a:ln>
                  <a:noFill/>
                </a:ln>
                <a:solidFill>
                  <a:srgbClr val="09A684"/>
                </a:solidFill>
                <a:effectLst/>
                <a:uLnTx/>
                <a:uFillTx/>
                <a:latin typeface="Arial"/>
                <a:ea typeface="+mn-ea"/>
                <a:cs typeface="+mn-cs"/>
              </a:rPr>
              <a:t>Less-Than-Truckload PPI deflating</a:t>
            </a:r>
          </a:p>
          <a:p>
            <a:pPr marL="0" marR="0" lvl="0" indent="0" algn="ctr" defTabSz="342892"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dirty="0">
                <a:ln>
                  <a:noFill/>
                </a:ln>
                <a:solidFill>
                  <a:srgbClr val="09A684"/>
                </a:solidFill>
                <a:effectLst/>
                <a:uLnTx/>
                <a:uFillTx/>
                <a:latin typeface="Arial"/>
                <a:ea typeface="+mn-ea"/>
                <a:cs typeface="+mn-cs"/>
              </a:rPr>
              <a:t>Monthly down 7.9% off </a:t>
            </a:r>
          </a:p>
          <a:p>
            <a:pPr marL="0" marR="0" lvl="0" indent="0" algn="ctr" defTabSz="342892"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dirty="0">
                <a:ln>
                  <a:noFill/>
                </a:ln>
                <a:solidFill>
                  <a:srgbClr val="09A684"/>
                </a:solidFill>
                <a:effectLst/>
                <a:uLnTx/>
                <a:uFillTx/>
                <a:latin typeface="Arial"/>
                <a:ea typeface="+mn-ea"/>
                <a:cs typeface="+mn-cs"/>
              </a:rPr>
              <a:t>June 2022 record high, 1/12 7.0% C</a:t>
            </a:r>
          </a:p>
        </p:txBody>
      </p:sp>
      <p:sp>
        <p:nvSpPr>
          <p:cNvPr id="4" name="TextBox 3">
            <a:extLst>
              <a:ext uri="{FF2B5EF4-FFF2-40B4-BE49-F238E27FC236}">
                <a16:creationId xmlns:a16="http://schemas.microsoft.com/office/drawing/2014/main" id="{A7FB12BA-16C6-BAFE-2A90-EA5779BAB4DC}"/>
              </a:ext>
            </a:extLst>
          </p:cNvPr>
          <p:cNvSpPr txBox="1"/>
          <p:nvPr/>
        </p:nvSpPr>
        <p:spPr>
          <a:xfrm>
            <a:off x="508254" y="2915107"/>
            <a:ext cx="4252232" cy="919401"/>
          </a:xfrm>
          <a:prstGeom prst="roundRect">
            <a:avLst/>
          </a:prstGeom>
          <a:solidFill>
            <a:schemeClr val="bg1"/>
          </a:solidFill>
          <a:ln w="28575">
            <a:solidFill>
              <a:srgbClr val="002060"/>
            </a:solidFill>
          </a:ln>
        </p:spPr>
        <p:txBody>
          <a:bodyPr wrap="square" rtlCol="0">
            <a:spAutoFit/>
          </a:bodyPr>
          <a:lstStyle>
            <a:defPPr>
              <a:defRPr lang="en-US"/>
            </a:defPPr>
            <a:lvl1pPr>
              <a:spcBef>
                <a:spcPts val="400"/>
              </a:spcBef>
              <a:defRPr sz="1600">
                <a:solidFill>
                  <a:srgbClr val="002060"/>
                </a:solidFill>
              </a:defRPr>
            </a:lvl1pPr>
          </a:lstStyle>
          <a:p>
            <a:pPr marL="0" marR="0" lvl="0" indent="0" algn="ctr" defTabSz="342892" rtl="0" eaLnBrk="1" fontAlgn="auto" latinLnBrk="0" hangingPunct="1">
              <a:lnSpc>
                <a:spcPct val="100000"/>
              </a:lnSpc>
              <a:spcBef>
                <a:spcPts val="40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a:ea typeface="+mn-ea"/>
                <a:cs typeface="+mn-cs"/>
              </a:rPr>
              <a:t>Freight PPI monthly and 3MMA are declining off record highs. Monthly is down 5.8% off the May record high. 1/12  4.9%  C</a:t>
            </a:r>
          </a:p>
        </p:txBody>
      </p:sp>
    </p:spTree>
    <p:extLst>
      <p:ext uri="{BB962C8B-B14F-4D97-AF65-F5344CB8AC3E}">
        <p14:creationId xmlns:p14="http://schemas.microsoft.com/office/powerpoint/2010/main" val="293430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Placeholder 14">
            <a:extLst>
              <a:ext uri="{FF2B5EF4-FFF2-40B4-BE49-F238E27FC236}">
                <a16:creationId xmlns:a16="http://schemas.microsoft.com/office/drawing/2014/main" id="{685C9DAB-E93A-43D7-A7C9-CEEBBE4B920E}"/>
              </a:ext>
            </a:extLst>
          </p:cNvPr>
          <p:cNvGraphicFramePr>
            <a:graphicFrameLocks noGrp="1"/>
          </p:cNvGraphicFramePr>
          <p:nvPr>
            <p:ph type="chart" sz="quarter" idx="16"/>
            <p:extLst>
              <p:ext uri="{D42A27DB-BD31-4B8C-83A1-F6EECF244321}">
                <p14:modId xmlns:p14="http://schemas.microsoft.com/office/powerpoint/2010/main" val="3491221655"/>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75DDFF7-6542-4C73-9137-330DC65F1021}"/>
              </a:ext>
            </a:extLst>
          </p:cNvPr>
          <p:cNvSpPr>
            <a:spLocks noGrp="1"/>
          </p:cNvSpPr>
          <p:nvPr>
            <p:ph type="title"/>
          </p:nvPr>
        </p:nvSpPr>
        <p:spPr/>
        <p:txBody>
          <a:bodyPr>
            <a:normAutofit/>
          </a:bodyPr>
          <a:lstStyle/>
          <a:p>
            <a:r>
              <a:rPr lang="en-US" dirty="0"/>
              <a:t>Expect a Mild Decline in 2023</a:t>
            </a:r>
          </a:p>
        </p:txBody>
      </p:sp>
      <p:sp>
        <p:nvSpPr>
          <p:cNvPr id="3" name="Content Placeholder 2">
            <a:extLst>
              <a:ext uri="{FF2B5EF4-FFF2-40B4-BE49-F238E27FC236}">
                <a16:creationId xmlns:a16="http://schemas.microsoft.com/office/drawing/2014/main" id="{E4F0C2E0-FD4B-449D-BB69-ABD6095AEADC}"/>
              </a:ext>
            </a:extLst>
          </p:cNvPr>
          <p:cNvSpPr>
            <a:spLocks noGrp="1"/>
          </p:cNvSpPr>
          <p:nvPr>
            <p:ph sz="quarter" idx="14"/>
          </p:nvPr>
        </p:nvSpPr>
        <p:spPr/>
        <p:txBody>
          <a:bodyPr/>
          <a:lstStyle/>
          <a:p>
            <a:r>
              <a:rPr lang="en-US" dirty="0"/>
              <a:t>Source: FRB</a:t>
            </a:r>
          </a:p>
        </p:txBody>
      </p:sp>
      <p:sp>
        <p:nvSpPr>
          <p:cNvPr id="4" name="Text Placeholder 3">
            <a:extLst>
              <a:ext uri="{FF2B5EF4-FFF2-40B4-BE49-F238E27FC236}">
                <a16:creationId xmlns:a16="http://schemas.microsoft.com/office/drawing/2014/main" id="{758377F9-A56C-4FCE-B5C4-6DBCBC70741D}"/>
              </a:ext>
            </a:extLst>
          </p:cNvPr>
          <p:cNvSpPr>
            <a:spLocks noGrp="1"/>
          </p:cNvSpPr>
          <p:nvPr>
            <p:ph type="body" sz="quarter" idx="20"/>
          </p:nvPr>
        </p:nvSpPr>
        <p:spPr/>
        <p:txBody>
          <a:bodyPr/>
          <a:lstStyle/>
          <a:p>
            <a:r>
              <a:rPr lang="en-US" dirty="0"/>
              <a:t>Raw Data, Percent</a:t>
            </a:r>
          </a:p>
        </p:txBody>
      </p:sp>
      <p:sp>
        <p:nvSpPr>
          <p:cNvPr id="6" name="Text Placeholder 5">
            <a:extLst>
              <a:ext uri="{FF2B5EF4-FFF2-40B4-BE49-F238E27FC236}">
                <a16:creationId xmlns:a16="http://schemas.microsoft.com/office/drawing/2014/main" id="{6899D19B-0BFE-4B29-911A-87E72AB8632D}"/>
              </a:ext>
            </a:extLst>
          </p:cNvPr>
          <p:cNvSpPr>
            <a:spLocks noGrp="1"/>
          </p:cNvSpPr>
          <p:nvPr>
            <p:ph type="body" sz="quarter" idx="21"/>
          </p:nvPr>
        </p:nvSpPr>
        <p:spPr/>
        <p:txBody>
          <a:bodyPr/>
          <a:lstStyle/>
          <a:p>
            <a:r>
              <a:rPr lang="en-US" dirty="0"/>
              <a:t>US Government Long-Term Bond Yields</a:t>
            </a:r>
          </a:p>
        </p:txBody>
      </p:sp>
      <p:pic>
        <p:nvPicPr>
          <p:cNvPr id="11" name="Picture 10">
            <a:extLst>
              <a:ext uri="{FF2B5EF4-FFF2-40B4-BE49-F238E27FC236}">
                <a16:creationId xmlns:a16="http://schemas.microsoft.com/office/drawing/2014/main" id="{8FF3416E-F5A8-4905-992D-F46E928B7F99}"/>
              </a:ext>
            </a:extLst>
          </p:cNvPr>
          <p:cNvPicPr>
            <a:picLocks noChangeAspect="1"/>
          </p:cNvPicPr>
          <p:nvPr/>
        </p:nvPicPr>
        <p:blipFill>
          <a:blip r:embed="rId4"/>
          <a:stretch>
            <a:fillRect/>
          </a:stretch>
        </p:blipFill>
        <p:spPr>
          <a:xfrm>
            <a:off x="6670412" y="630936"/>
            <a:ext cx="1042506" cy="743776"/>
          </a:xfrm>
          <a:prstGeom prst="rect">
            <a:avLst/>
          </a:prstGeom>
        </p:spPr>
      </p:pic>
      <p:sp>
        <p:nvSpPr>
          <p:cNvPr id="5" name="TextBox 4">
            <a:extLst>
              <a:ext uri="{FF2B5EF4-FFF2-40B4-BE49-F238E27FC236}">
                <a16:creationId xmlns:a16="http://schemas.microsoft.com/office/drawing/2014/main" id="{3B428EBE-201B-9551-032C-65BDDF7DBD1B}"/>
              </a:ext>
            </a:extLst>
          </p:cNvPr>
          <p:cNvSpPr txBox="1"/>
          <p:nvPr/>
        </p:nvSpPr>
        <p:spPr>
          <a:xfrm>
            <a:off x="5362114" y="3053918"/>
            <a:ext cx="3107184"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Oct was highest in 14+ yrs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Perspective…</a:t>
            </a:r>
          </a:p>
        </p:txBody>
      </p:sp>
    </p:spTree>
    <p:extLst>
      <p:ext uri="{BB962C8B-B14F-4D97-AF65-F5344CB8AC3E}">
        <p14:creationId xmlns:p14="http://schemas.microsoft.com/office/powerpoint/2010/main" val="2395093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DA4F5D-AF20-4F7B-A1C3-1F3EBC6F9A7B}"/>
              </a:ext>
            </a:extLst>
          </p:cNvPr>
          <p:cNvSpPr>
            <a:spLocks noGrp="1"/>
          </p:cNvSpPr>
          <p:nvPr>
            <p:ph type="body" sz="quarter" idx="15"/>
          </p:nvPr>
        </p:nvSpPr>
        <p:spPr/>
        <p:txBody>
          <a:bodyPr/>
          <a:lstStyle/>
          <a:p>
            <a:r>
              <a:rPr lang="en-US" dirty="0"/>
              <a:t>Inflation is decreasing</a:t>
            </a:r>
          </a:p>
        </p:txBody>
      </p:sp>
      <p:sp>
        <p:nvSpPr>
          <p:cNvPr id="8" name="Content Placeholder 7">
            <a:extLst>
              <a:ext uri="{FF2B5EF4-FFF2-40B4-BE49-F238E27FC236}">
                <a16:creationId xmlns:a16="http://schemas.microsoft.com/office/drawing/2014/main" id="{D7560C3E-DC96-47C5-83C4-45016C0FA03B}"/>
              </a:ext>
            </a:extLst>
          </p:cNvPr>
          <p:cNvSpPr>
            <a:spLocks noGrp="1"/>
          </p:cNvSpPr>
          <p:nvPr>
            <p:ph sz="quarter" idx="10"/>
          </p:nvPr>
        </p:nvSpPr>
        <p:spPr/>
        <p:txBody>
          <a:bodyPr/>
          <a:lstStyle/>
          <a:p>
            <a:r>
              <a:rPr lang="en-US" dirty="0"/>
              <a:t>Budget understanding that wage inflation will abate for 2023 &amp; 2024</a:t>
            </a:r>
          </a:p>
          <a:p>
            <a:r>
              <a:rPr lang="en-US" dirty="0"/>
              <a:t>Tout your competitive advantages to protect margins</a:t>
            </a:r>
          </a:p>
        </p:txBody>
      </p:sp>
      <p:sp>
        <p:nvSpPr>
          <p:cNvPr id="10" name="Text Placeholder 9">
            <a:extLst>
              <a:ext uri="{FF2B5EF4-FFF2-40B4-BE49-F238E27FC236}">
                <a16:creationId xmlns:a16="http://schemas.microsoft.com/office/drawing/2014/main" id="{0C402AC8-7121-465A-A46E-0F34C4BB14B7}"/>
              </a:ext>
            </a:extLst>
          </p:cNvPr>
          <p:cNvSpPr>
            <a:spLocks noGrp="1"/>
          </p:cNvSpPr>
          <p:nvPr>
            <p:ph type="body" sz="quarter" idx="16"/>
          </p:nvPr>
        </p:nvSpPr>
        <p:spPr/>
        <p:txBody>
          <a:bodyPr/>
          <a:lstStyle/>
          <a:p>
            <a:r>
              <a:rPr lang="en-US" dirty="0"/>
              <a:t>Fed should stop raising interest rates; will likely stop 2Q23</a:t>
            </a:r>
          </a:p>
        </p:txBody>
      </p:sp>
      <p:sp>
        <p:nvSpPr>
          <p:cNvPr id="11" name="Text Placeholder 10">
            <a:extLst>
              <a:ext uri="{FF2B5EF4-FFF2-40B4-BE49-F238E27FC236}">
                <a16:creationId xmlns:a16="http://schemas.microsoft.com/office/drawing/2014/main" id="{7B2C98BF-19F0-4EC6-938B-6C2AF983881C}"/>
              </a:ext>
            </a:extLst>
          </p:cNvPr>
          <p:cNvSpPr>
            <a:spLocks noGrp="1"/>
          </p:cNvSpPr>
          <p:nvPr>
            <p:ph type="body" sz="quarter" idx="17"/>
          </p:nvPr>
        </p:nvSpPr>
        <p:spPr/>
        <p:txBody>
          <a:bodyPr/>
          <a:lstStyle/>
          <a:p>
            <a:r>
              <a:rPr lang="en-US" dirty="0"/>
              <a:t>Banks tightening credit</a:t>
            </a:r>
          </a:p>
        </p:txBody>
      </p:sp>
      <p:sp>
        <p:nvSpPr>
          <p:cNvPr id="7" name="Title 6">
            <a:extLst>
              <a:ext uri="{FF2B5EF4-FFF2-40B4-BE49-F238E27FC236}">
                <a16:creationId xmlns:a16="http://schemas.microsoft.com/office/drawing/2014/main" id="{E853A93A-3BF1-4DBD-848D-98DD50F655E0}"/>
              </a:ext>
            </a:extLst>
          </p:cNvPr>
          <p:cNvSpPr>
            <a:spLocks noGrp="1"/>
          </p:cNvSpPr>
          <p:nvPr>
            <p:ph type="title"/>
          </p:nvPr>
        </p:nvSpPr>
        <p:spPr/>
        <p:txBody>
          <a:bodyPr/>
          <a:lstStyle/>
          <a:p>
            <a:r>
              <a:rPr lang="en-US" dirty="0"/>
              <a:t>Inflation Summary</a:t>
            </a:r>
          </a:p>
        </p:txBody>
      </p:sp>
    </p:spTree>
    <p:extLst>
      <p:ext uri="{BB962C8B-B14F-4D97-AF65-F5344CB8AC3E}">
        <p14:creationId xmlns:p14="http://schemas.microsoft.com/office/powerpoint/2010/main" val="170003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70906"/>
        </a:solidFill>
        <a:effectLst/>
      </p:bgPr>
    </p:bg>
    <p:spTree>
      <p:nvGrpSpPr>
        <p:cNvPr id="1" name=""/>
        <p:cNvGrpSpPr/>
        <p:nvPr/>
      </p:nvGrpSpPr>
      <p:grpSpPr>
        <a:xfrm>
          <a:off x="0" y="0"/>
          <a:ext cx="0" cy="0"/>
          <a:chOff x="0" y="0"/>
          <a:chExt cx="0" cy="0"/>
        </a:xfrm>
      </p:grpSpPr>
      <p:pic>
        <p:nvPicPr>
          <p:cNvPr id="13" name="Picture 2" descr="Weld, Boilermaker, Apprentice, Craftsman">
            <a:extLst>
              <a:ext uri="{FF2B5EF4-FFF2-40B4-BE49-F238E27FC236}">
                <a16:creationId xmlns:a16="http://schemas.microsoft.com/office/drawing/2014/main" id="{7B1E1681-1FDD-4720-8FDA-3BDA56DFFE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47" r="13587" b="99052"/>
          <a:stretch/>
        </p:blipFill>
        <p:spPr bwMode="auto">
          <a:xfrm flipV="1">
            <a:off x="-1" y="-1"/>
            <a:ext cx="3864245" cy="32186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eld, Boilermaker, Apprentice, Craftsman">
            <a:extLst>
              <a:ext uri="{FF2B5EF4-FFF2-40B4-BE49-F238E27FC236}">
                <a16:creationId xmlns:a16="http://schemas.microsoft.com/office/drawing/2014/main" id="{24C6E816-BDA6-408D-8B41-D3DA3B86CC2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321869"/>
            <a:ext cx="3864245" cy="4821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B780097-50EC-4D53-8145-616D58852F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4506" y="1"/>
            <a:ext cx="8966200" cy="5143500"/>
          </a:xfrm>
          <a:prstGeom prst="rect">
            <a:avLst/>
          </a:prstGeom>
        </p:spPr>
      </p:pic>
      <p:pic>
        <p:nvPicPr>
          <p:cNvPr id="7" name="Picture 6">
            <a:extLst>
              <a:ext uri="{FF2B5EF4-FFF2-40B4-BE49-F238E27FC236}">
                <a16:creationId xmlns:a16="http://schemas.microsoft.com/office/drawing/2014/main" id="{7A97A1DF-1DC4-4C71-9EEE-D41B9F81E5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244" y="3404521"/>
            <a:ext cx="5095251" cy="521429"/>
          </a:xfrm>
          <a:prstGeom prst="rect">
            <a:avLst/>
          </a:prstGeom>
        </p:spPr>
      </p:pic>
      <p:pic>
        <p:nvPicPr>
          <p:cNvPr id="12" name="Picture 11">
            <a:extLst>
              <a:ext uri="{FF2B5EF4-FFF2-40B4-BE49-F238E27FC236}">
                <a16:creationId xmlns:a16="http://schemas.microsoft.com/office/drawing/2014/main" id="{2DBCA4C3-4779-47F4-8B76-6B3CB36AD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6644" y="3556921"/>
            <a:ext cx="5095251" cy="521429"/>
          </a:xfrm>
          <a:prstGeom prst="rect">
            <a:avLst/>
          </a:prstGeom>
        </p:spPr>
      </p:pic>
      <p:sp>
        <p:nvSpPr>
          <p:cNvPr id="10" name="TextBox 9">
            <a:extLst>
              <a:ext uri="{FF2B5EF4-FFF2-40B4-BE49-F238E27FC236}">
                <a16:creationId xmlns:a16="http://schemas.microsoft.com/office/drawing/2014/main" id="{E9E196CC-6986-4022-8E93-180E9CD156BA}"/>
              </a:ext>
            </a:extLst>
          </p:cNvPr>
          <p:cNvSpPr txBox="1"/>
          <p:nvPr/>
        </p:nvSpPr>
        <p:spPr>
          <a:xfrm>
            <a:off x="7084036" y="2912823"/>
            <a:ext cx="1875459" cy="830997"/>
          </a:xfrm>
          <a:prstGeom prst="rect">
            <a:avLst/>
          </a:prstGeom>
          <a:noFill/>
        </p:spPr>
        <p:txBody>
          <a:bodyPr wrap="square">
            <a:spAutoFit/>
          </a:bodyPr>
          <a:lstStyle/>
          <a:p>
            <a:pPr marL="0" marR="0" lvl="0" indent="0" algn="r" defTabSz="9135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Labor</a:t>
            </a:r>
          </a:p>
        </p:txBody>
      </p:sp>
      <p:pic>
        <p:nvPicPr>
          <p:cNvPr id="2" name="Picture 1">
            <a:extLst>
              <a:ext uri="{FF2B5EF4-FFF2-40B4-BE49-F238E27FC236}">
                <a16:creationId xmlns:a16="http://schemas.microsoft.com/office/drawing/2014/main" id="{5087729F-C973-FC7F-5F8B-2109BBF54255}"/>
              </a:ext>
            </a:extLst>
          </p:cNvPr>
          <p:cNvPicPr>
            <a:picLocks noChangeAspect="1"/>
          </p:cNvPicPr>
          <p:nvPr/>
        </p:nvPicPr>
        <p:blipFill>
          <a:blip r:embed="rId7"/>
          <a:stretch>
            <a:fillRect/>
          </a:stretch>
        </p:blipFill>
        <p:spPr>
          <a:xfrm>
            <a:off x="6654575" y="222032"/>
            <a:ext cx="2489425" cy="507020"/>
          </a:xfrm>
          <a:prstGeom prst="rect">
            <a:avLst/>
          </a:prstGeom>
        </p:spPr>
      </p:pic>
    </p:spTree>
    <p:extLst>
      <p:ext uri="{BB962C8B-B14F-4D97-AF65-F5344CB8AC3E}">
        <p14:creationId xmlns:p14="http://schemas.microsoft.com/office/powerpoint/2010/main" val="352837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D408FFB2-E384-4A74-910F-AE61E4E7AFF0}"/>
              </a:ext>
            </a:extLst>
          </p:cNvPr>
          <p:cNvGraphicFramePr>
            <a:graphicFrameLocks noGrp="1"/>
          </p:cNvGraphicFramePr>
          <p:nvPr>
            <p:ph type="chart" sz="quarter" idx="16"/>
            <p:extLst>
              <p:ext uri="{D42A27DB-BD31-4B8C-83A1-F6EECF244321}">
                <p14:modId xmlns:p14="http://schemas.microsoft.com/office/powerpoint/2010/main" val="2286127615"/>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01E9B2B-A766-919D-6F8B-5DA337AF974D}"/>
              </a:ext>
            </a:extLst>
          </p:cNvPr>
          <p:cNvSpPr>
            <a:spLocks noGrp="1"/>
          </p:cNvSpPr>
          <p:nvPr>
            <p:ph type="title"/>
          </p:nvPr>
        </p:nvSpPr>
        <p:spPr/>
        <p:txBody>
          <a:bodyPr/>
          <a:lstStyle/>
          <a:p>
            <a:r>
              <a:rPr lang="en-US" dirty="0"/>
              <a:t>Expect Wage Disinflation Later in 2023 and in 2024</a:t>
            </a:r>
          </a:p>
        </p:txBody>
      </p:sp>
      <p:sp>
        <p:nvSpPr>
          <p:cNvPr id="4" name="Content Placeholder 3">
            <a:extLst>
              <a:ext uri="{FF2B5EF4-FFF2-40B4-BE49-F238E27FC236}">
                <a16:creationId xmlns:a16="http://schemas.microsoft.com/office/drawing/2014/main" id="{5EA35C8E-745E-382B-6867-8AACB6619820}"/>
              </a:ext>
            </a:extLst>
          </p:cNvPr>
          <p:cNvSpPr>
            <a:spLocks noGrp="1"/>
          </p:cNvSpPr>
          <p:nvPr>
            <p:ph sz="quarter" idx="14"/>
          </p:nvPr>
        </p:nvSpPr>
        <p:spPr/>
        <p:txBody>
          <a:bodyPr/>
          <a:lstStyle/>
          <a:p>
            <a:r>
              <a:rPr lang="en-US" dirty="0"/>
              <a:t>Source: BLS</a:t>
            </a:r>
          </a:p>
        </p:txBody>
      </p:sp>
      <p:sp>
        <p:nvSpPr>
          <p:cNvPr id="5" name="Text Placeholder 4">
            <a:extLst>
              <a:ext uri="{FF2B5EF4-FFF2-40B4-BE49-F238E27FC236}">
                <a16:creationId xmlns:a16="http://schemas.microsoft.com/office/drawing/2014/main" id="{B2BF20EC-15D2-596B-8B3C-035102DFDF48}"/>
              </a:ext>
            </a:extLst>
          </p:cNvPr>
          <p:cNvSpPr>
            <a:spLocks noGrp="1"/>
          </p:cNvSpPr>
          <p:nvPr>
            <p:ph type="body" sz="quarter" idx="20"/>
          </p:nvPr>
        </p:nvSpPr>
        <p:spPr/>
        <p:txBody>
          <a:bodyPr/>
          <a:lstStyle/>
          <a:p>
            <a:r>
              <a:rPr lang="en-US" dirty="0"/>
              <a:t>Dollars</a:t>
            </a:r>
          </a:p>
        </p:txBody>
      </p:sp>
      <p:sp>
        <p:nvSpPr>
          <p:cNvPr id="6" name="Text Placeholder 5">
            <a:extLst>
              <a:ext uri="{FF2B5EF4-FFF2-40B4-BE49-F238E27FC236}">
                <a16:creationId xmlns:a16="http://schemas.microsoft.com/office/drawing/2014/main" id="{B5916B01-9C4F-6976-5575-B75D327A09ED}"/>
              </a:ext>
            </a:extLst>
          </p:cNvPr>
          <p:cNvSpPr>
            <a:spLocks noGrp="1"/>
          </p:cNvSpPr>
          <p:nvPr>
            <p:ph type="body" sz="quarter" idx="21"/>
          </p:nvPr>
        </p:nvSpPr>
        <p:spPr/>
        <p:txBody>
          <a:bodyPr/>
          <a:lstStyle/>
          <a:p>
            <a:r>
              <a:rPr lang="en-US" dirty="0"/>
              <a:t>US Wholesale Trade of Durable Goods Average Hourly Earnings</a:t>
            </a:r>
          </a:p>
          <a:p>
            <a:endParaRPr lang="en-US" dirty="0"/>
          </a:p>
        </p:txBody>
      </p:sp>
      <p:sp>
        <p:nvSpPr>
          <p:cNvPr id="8" name="TextBox 7">
            <a:extLst>
              <a:ext uri="{FF2B5EF4-FFF2-40B4-BE49-F238E27FC236}">
                <a16:creationId xmlns:a16="http://schemas.microsoft.com/office/drawing/2014/main" id="{C560687F-6FA9-CAA1-A808-47040EBE71D6}"/>
              </a:ext>
            </a:extLst>
          </p:cNvPr>
          <p:cNvSpPr txBox="1"/>
          <p:nvPr/>
        </p:nvSpPr>
        <p:spPr>
          <a:xfrm>
            <a:off x="2953129" y="4181704"/>
            <a:ext cx="5771625" cy="6617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8A685"/>
                </a:solidFill>
                <a:effectLst/>
                <a:uLnTx/>
                <a:uFillTx/>
                <a:latin typeface="Arial"/>
                <a:ea typeface="+mn-ea"/>
                <a:cs typeface="+mn-cs"/>
              </a:rPr>
              <a:t>Employment 12MMA:   5.864mm   12/12 3.3% highest 26 yrs</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8A685"/>
                </a:solidFill>
                <a:effectLst/>
                <a:uLnTx/>
                <a:uFillTx/>
                <a:latin typeface="Arial"/>
                <a:ea typeface="+mn-ea"/>
                <a:cs typeface="+mn-cs"/>
              </a:rPr>
              <a:t>Job Openings 12MMA:  291.3k      Aug ‘22 record high: 309.9</a:t>
            </a:r>
          </a:p>
        </p:txBody>
      </p:sp>
      <p:sp>
        <p:nvSpPr>
          <p:cNvPr id="2" name="TextBox 1">
            <a:extLst>
              <a:ext uri="{FF2B5EF4-FFF2-40B4-BE49-F238E27FC236}">
                <a16:creationId xmlns:a16="http://schemas.microsoft.com/office/drawing/2014/main" id="{B8ABB9A3-789E-1E8B-037E-083746FF98E4}"/>
              </a:ext>
            </a:extLst>
          </p:cNvPr>
          <p:cNvSpPr txBox="1"/>
          <p:nvPr/>
        </p:nvSpPr>
        <p:spPr>
          <a:xfrm>
            <a:off x="568160" y="1429050"/>
            <a:ext cx="7871449" cy="1954381"/>
          </a:xfrm>
          <a:prstGeom prst="rect">
            <a:avLst/>
          </a:prstGeom>
          <a:solidFill>
            <a:schemeClr val="bg1"/>
          </a:solidFill>
          <a:ln w="15875">
            <a:solidFill>
              <a:srgbClr val="18395E"/>
            </a:solidFill>
          </a:ln>
        </p:spPr>
        <p:txBody>
          <a:bodyPr wrap="square" rtlCol="0">
            <a:sp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18395E"/>
                </a:solidFill>
                <a:effectLst/>
                <a:uLnTx/>
                <a:uFillTx/>
                <a:latin typeface="Arial"/>
                <a:ea typeface="+mn-ea"/>
                <a:cs typeface="+mn-cs"/>
              </a:rPr>
              <a:t>Overall…</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18395E"/>
                </a:solidFill>
                <a:effectLst/>
                <a:uLnTx/>
                <a:uFillTx/>
                <a:latin typeface="Arial"/>
                <a:ea typeface="+mn-ea"/>
                <a:cs typeface="+mn-cs"/>
              </a:rPr>
              <a:t>Private Sector Employment record high 130.787 million 12MMA</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18395E"/>
                </a:solidFill>
                <a:effectLst/>
                <a:uLnTx/>
                <a:uFillTx/>
                <a:latin typeface="Arial"/>
                <a:ea typeface="+mn-ea"/>
                <a:cs typeface="+mn-cs"/>
              </a:rPr>
              <a:t>Unemployment – lowest in 3 years             5.927 million 12MMA</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18395E"/>
                </a:solidFill>
                <a:effectLst/>
                <a:uLnTx/>
                <a:uFillTx/>
                <a:latin typeface="Arial"/>
                <a:ea typeface="+mn-ea"/>
                <a:cs typeface="+mn-cs"/>
              </a:rPr>
              <a:t>     Employment Population Ratio                     59.9%       3MMA</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18395E"/>
                </a:solidFill>
                <a:effectLst/>
                <a:uLnTx/>
                <a:uFillTx/>
                <a:latin typeface="Arial"/>
                <a:ea typeface="+mn-ea"/>
                <a:cs typeface="+mn-cs"/>
              </a:rPr>
              <a:t>     Nov 2019 </a:t>
            </a:r>
            <a:r>
              <a:rPr kumimoji="0" lang="en-US" sz="1600" b="0" i="0" u="none" strike="noStrike" kern="1200" cap="none" spc="0" normalizeH="0" baseline="0" noProof="0" dirty="0" err="1">
                <a:ln>
                  <a:noFill/>
                </a:ln>
                <a:solidFill>
                  <a:srgbClr val="18395E"/>
                </a:solidFill>
                <a:effectLst/>
                <a:uLnTx/>
                <a:uFillTx/>
                <a:latin typeface="Arial"/>
                <a:ea typeface="+mn-ea"/>
                <a:cs typeface="+mn-cs"/>
              </a:rPr>
              <a:t>approx</a:t>
            </a:r>
            <a:r>
              <a:rPr kumimoji="0" lang="en-US" sz="1600" b="0" i="0" u="none" strike="noStrike" kern="1200" cap="none" spc="0" normalizeH="0" baseline="0" noProof="0" dirty="0">
                <a:ln>
                  <a:noFill/>
                </a:ln>
                <a:solidFill>
                  <a:srgbClr val="18395E"/>
                </a:solidFill>
                <a:effectLst/>
                <a:uLnTx/>
                <a:uFillTx/>
                <a:latin typeface="Arial"/>
                <a:ea typeface="+mn-ea"/>
                <a:cs typeface="+mn-cs"/>
              </a:rPr>
              <a:t> 11 </a:t>
            </a:r>
            <a:r>
              <a:rPr kumimoji="0" lang="en-US" sz="1600" b="0" i="0" u="none" strike="noStrike" kern="1200" cap="none" spc="0" normalizeH="0" baseline="0" noProof="0" dirty="0" err="1">
                <a:ln>
                  <a:noFill/>
                </a:ln>
                <a:solidFill>
                  <a:srgbClr val="18395E"/>
                </a:solidFill>
                <a:effectLst/>
                <a:uLnTx/>
                <a:uFillTx/>
                <a:latin typeface="Arial"/>
                <a:ea typeface="+mn-ea"/>
                <a:cs typeface="+mn-cs"/>
              </a:rPr>
              <a:t>yr</a:t>
            </a:r>
            <a:r>
              <a:rPr kumimoji="0" lang="en-US" sz="1600" b="0" i="0" u="none" strike="noStrike" kern="1200" cap="none" spc="0" normalizeH="0" baseline="0" noProof="0" dirty="0">
                <a:ln>
                  <a:noFill/>
                </a:ln>
                <a:solidFill>
                  <a:srgbClr val="18395E"/>
                </a:solidFill>
                <a:effectLst/>
                <a:uLnTx/>
                <a:uFillTx/>
                <a:latin typeface="Arial"/>
                <a:ea typeface="+mn-ea"/>
                <a:cs typeface="+mn-cs"/>
              </a:rPr>
              <a:t> high 61.1%   </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18395E"/>
                </a:solidFill>
                <a:effectLst/>
                <a:uLnTx/>
                <a:uFillTx/>
                <a:latin typeface="Arial"/>
                <a:ea typeface="+mn-ea"/>
                <a:cs typeface="+mn-cs"/>
              </a:rPr>
              <a:t>     2010-2019 avg  59.3%</a:t>
            </a:r>
          </a:p>
        </p:txBody>
      </p:sp>
    </p:spTree>
    <p:extLst>
      <p:ext uri="{BB962C8B-B14F-4D97-AF65-F5344CB8AC3E}">
        <p14:creationId xmlns:p14="http://schemas.microsoft.com/office/powerpoint/2010/main" val="150207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8C87-5FE8-4C88-8BC2-CE93F2B1417A}"/>
              </a:ext>
            </a:extLst>
          </p:cNvPr>
          <p:cNvSpPr>
            <a:spLocks noGrp="1"/>
          </p:cNvSpPr>
          <p:nvPr>
            <p:ph type="title"/>
          </p:nvPr>
        </p:nvSpPr>
        <p:spPr/>
        <p:txBody>
          <a:bodyPr>
            <a:normAutofit fontScale="90000"/>
          </a:bodyPr>
          <a:lstStyle/>
          <a:p>
            <a:r>
              <a:rPr lang="en-US" dirty="0"/>
              <a:t>US Wage Inflation by State – A Compelling Need for Automation</a:t>
            </a:r>
          </a:p>
        </p:txBody>
      </p:sp>
      <p:sp>
        <p:nvSpPr>
          <p:cNvPr id="3" name="Content Placeholder 2">
            <a:extLst>
              <a:ext uri="{FF2B5EF4-FFF2-40B4-BE49-F238E27FC236}">
                <a16:creationId xmlns:a16="http://schemas.microsoft.com/office/drawing/2014/main" id="{171FC44F-604F-4839-94E7-D2EF46141C25}"/>
              </a:ext>
            </a:extLst>
          </p:cNvPr>
          <p:cNvSpPr>
            <a:spLocks noGrp="1"/>
          </p:cNvSpPr>
          <p:nvPr>
            <p:ph sz="quarter" idx="14"/>
          </p:nvPr>
        </p:nvSpPr>
        <p:spPr/>
        <p:txBody>
          <a:bodyPr/>
          <a:lstStyle/>
          <a:p>
            <a:r>
              <a:rPr lang="en-US" dirty="0"/>
              <a:t>Source: BLS</a:t>
            </a:r>
          </a:p>
        </p:txBody>
      </p:sp>
      <p:sp>
        <p:nvSpPr>
          <p:cNvPr id="4" name="Text Placeholder 3">
            <a:extLst>
              <a:ext uri="{FF2B5EF4-FFF2-40B4-BE49-F238E27FC236}">
                <a16:creationId xmlns:a16="http://schemas.microsoft.com/office/drawing/2014/main" id="{92555F84-2F30-4996-AE8F-A7372B3B2DC1}"/>
              </a:ext>
            </a:extLst>
          </p:cNvPr>
          <p:cNvSpPr>
            <a:spLocks noGrp="1"/>
          </p:cNvSpPr>
          <p:nvPr>
            <p:ph type="body" sz="quarter" idx="20"/>
          </p:nvPr>
        </p:nvSpPr>
        <p:spPr/>
        <p:txBody>
          <a:bodyPr/>
          <a:lstStyle/>
          <a:p>
            <a:r>
              <a:rPr lang="en-US" dirty="0"/>
              <a:t>12/12 Rates-of-Change</a:t>
            </a:r>
          </a:p>
        </p:txBody>
      </p:sp>
      <p:pic>
        <p:nvPicPr>
          <p:cNvPr id="9" name="Picture 8">
            <a:extLst>
              <a:ext uri="{FF2B5EF4-FFF2-40B4-BE49-F238E27FC236}">
                <a16:creationId xmlns:a16="http://schemas.microsoft.com/office/drawing/2014/main" id="{017386A7-1D57-8FE3-6E0F-8FE3672DA21D}"/>
              </a:ext>
            </a:extLst>
          </p:cNvPr>
          <p:cNvPicPr>
            <a:picLocks noChangeAspect="1"/>
          </p:cNvPicPr>
          <p:nvPr/>
        </p:nvPicPr>
        <p:blipFill>
          <a:blip r:embed="rId3"/>
          <a:stretch>
            <a:fillRect/>
          </a:stretch>
        </p:blipFill>
        <p:spPr>
          <a:xfrm>
            <a:off x="1427747" y="1156525"/>
            <a:ext cx="7610149" cy="3986975"/>
          </a:xfrm>
          <a:prstGeom prst="rect">
            <a:avLst/>
          </a:prstGeom>
        </p:spPr>
      </p:pic>
      <p:pic>
        <p:nvPicPr>
          <p:cNvPr id="12" name="Picture 11">
            <a:extLst>
              <a:ext uri="{FF2B5EF4-FFF2-40B4-BE49-F238E27FC236}">
                <a16:creationId xmlns:a16="http://schemas.microsoft.com/office/drawing/2014/main" id="{7FB0826A-4F6E-B913-4BFC-E4401777E81A}"/>
              </a:ext>
            </a:extLst>
          </p:cNvPr>
          <p:cNvPicPr>
            <a:picLocks noChangeAspect="1"/>
          </p:cNvPicPr>
          <p:nvPr/>
        </p:nvPicPr>
        <p:blipFill>
          <a:blip r:embed="rId4"/>
          <a:stretch>
            <a:fillRect/>
          </a:stretch>
        </p:blipFill>
        <p:spPr>
          <a:xfrm>
            <a:off x="7504371" y="4625568"/>
            <a:ext cx="1533525" cy="466725"/>
          </a:xfrm>
          <a:prstGeom prst="rect">
            <a:avLst/>
          </a:prstGeom>
        </p:spPr>
      </p:pic>
      <p:pic>
        <p:nvPicPr>
          <p:cNvPr id="16" name="Picture 15">
            <a:extLst>
              <a:ext uri="{FF2B5EF4-FFF2-40B4-BE49-F238E27FC236}">
                <a16:creationId xmlns:a16="http://schemas.microsoft.com/office/drawing/2014/main" id="{D8836754-4ECE-FE20-2B97-7111FBEF87D2}"/>
              </a:ext>
            </a:extLst>
          </p:cNvPr>
          <p:cNvPicPr>
            <a:picLocks noChangeAspect="1"/>
          </p:cNvPicPr>
          <p:nvPr/>
        </p:nvPicPr>
        <p:blipFill>
          <a:blip r:embed="rId5"/>
          <a:stretch>
            <a:fillRect/>
          </a:stretch>
        </p:blipFill>
        <p:spPr>
          <a:xfrm>
            <a:off x="24062" y="3424988"/>
            <a:ext cx="2242516" cy="1645359"/>
          </a:xfrm>
          <a:prstGeom prst="rect">
            <a:avLst/>
          </a:prstGeom>
        </p:spPr>
      </p:pic>
      <p:pic>
        <p:nvPicPr>
          <p:cNvPr id="18" name="Picture 17">
            <a:extLst>
              <a:ext uri="{FF2B5EF4-FFF2-40B4-BE49-F238E27FC236}">
                <a16:creationId xmlns:a16="http://schemas.microsoft.com/office/drawing/2014/main" id="{DFCEBCB0-2170-71F0-744B-CE6C98920240}"/>
              </a:ext>
            </a:extLst>
          </p:cNvPr>
          <p:cNvPicPr>
            <a:picLocks noChangeAspect="1"/>
          </p:cNvPicPr>
          <p:nvPr/>
        </p:nvPicPr>
        <p:blipFill>
          <a:blip r:embed="rId6"/>
          <a:stretch>
            <a:fillRect/>
          </a:stretch>
        </p:blipFill>
        <p:spPr>
          <a:xfrm>
            <a:off x="106104" y="1497610"/>
            <a:ext cx="1193489" cy="1074140"/>
          </a:xfrm>
          <a:prstGeom prst="rect">
            <a:avLst/>
          </a:prstGeom>
        </p:spPr>
      </p:pic>
    </p:spTree>
    <p:extLst>
      <p:ext uri="{BB962C8B-B14F-4D97-AF65-F5344CB8AC3E}">
        <p14:creationId xmlns:p14="http://schemas.microsoft.com/office/powerpoint/2010/main" val="2229775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DAA797E-73A3-4F77-9695-A6807D9E945B}"/>
              </a:ext>
            </a:extLst>
          </p:cNvPr>
          <p:cNvSpPr>
            <a:spLocks noGrp="1"/>
          </p:cNvSpPr>
          <p:nvPr>
            <p:ph type="body" sz="quarter" idx="15"/>
          </p:nvPr>
        </p:nvSpPr>
        <p:spPr/>
        <p:txBody>
          <a:bodyPr/>
          <a:lstStyle/>
          <a:p>
            <a:r>
              <a:rPr lang="en-US" dirty="0"/>
              <a:t>Disinflation on wages in 2023</a:t>
            </a:r>
          </a:p>
        </p:txBody>
      </p:sp>
      <p:sp>
        <p:nvSpPr>
          <p:cNvPr id="4" name="Content Placeholder 3">
            <a:extLst>
              <a:ext uri="{FF2B5EF4-FFF2-40B4-BE49-F238E27FC236}">
                <a16:creationId xmlns:a16="http://schemas.microsoft.com/office/drawing/2014/main" id="{EEFB1E1F-5528-4DA8-88F6-8782AE3AB0D1}"/>
              </a:ext>
            </a:extLst>
          </p:cNvPr>
          <p:cNvSpPr>
            <a:spLocks noGrp="1"/>
          </p:cNvSpPr>
          <p:nvPr>
            <p:ph sz="quarter" idx="10"/>
          </p:nvPr>
        </p:nvSpPr>
        <p:spPr/>
        <p:txBody>
          <a:bodyPr anchor="ctr"/>
          <a:lstStyle/>
          <a:p>
            <a:r>
              <a:rPr lang="en-US" dirty="0"/>
              <a:t>Automation and efficiency gains are a necessity</a:t>
            </a:r>
          </a:p>
        </p:txBody>
      </p:sp>
      <p:sp>
        <p:nvSpPr>
          <p:cNvPr id="10" name="Text Placeholder 9">
            <a:extLst>
              <a:ext uri="{FF2B5EF4-FFF2-40B4-BE49-F238E27FC236}">
                <a16:creationId xmlns:a16="http://schemas.microsoft.com/office/drawing/2014/main" id="{FDEBD4BC-8B4B-4789-A639-A627BAFBF969}"/>
              </a:ext>
            </a:extLst>
          </p:cNvPr>
          <p:cNvSpPr>
            <a:spLocks noGrp="1"/>
          </p:cNvSpPr>
          <p:nvPr>
            <p:ph type="body" sz="quarter" idx="16"/>
          </p:nvPr>
        </p:nvSpPr>
        <p:spPr/>
        <p:txBody>
          <a:bodyPr/>
          <a:lstStyle/>
          <a:p>
            <a:r>
              <a:rPr lang="en-US" dirty="0"/>
              <a:t>Tight labor market for years</a:t>
            </a:r>
          </a:p>
        </p:txBody>
      </p:sp>
      <p:sp>
        <p:nvSpPr>
          <p:cNvPr id="7" name="Text Placeholder 6">
            <a:extLst>
              <a:ext uri="{FF2B5EF4-FFF2-40B4-BE49-F238E27FC236}">
                <a16:creationId xmlns:a16="http://schemas.microsoft.com/office/drawing/2014/main" id="{6A1A1D3E-3E99-4083-B906-E0BC240DB029}"/>
              </a:ext>
            </a:extLst>
          </p:cNvPr>
          <p:cNvSpPr>
            <a:spLocks noGrp="1"/>
          </p:cNvSpPr>
          <p:nvPr>
            <p:ph type="body" sz="quarter" idx="17"/>
          </p:nvPr>
        </p:nvSpPr>
        <p:spPr/>
        <p:txBody>
          <a:bodyPr/>
          <a:lstStyle/>
          <a:p>
            <a:r>
              <a:rPr lang="en-US" dirty="0"/>
              <a:t>Weakening economic conditions means employees become more likely to stay.</a:t>
            </a:r>
          </a:p>
        </p:txBody>
      </p:sp>
      <p:sp>
        <p:nvSpPr>
          <p:cNvPr id="3" name="Title 2">
            <a:extLst>
              <a:ext uri="{FF2B5EF4-FFF2-40B4-BE49-F238E27FC236}">
                <a16:creationId xmlns:a16="http://schemas.microsoft.com/office/drawing/2014/main" id="{1F89D798-F90F-4BDF-95D7-038905EF20E5}"/>
              </a:ext>
            </a:extLst>
          </p:cNvPr>
          <p:cNvSpPr>
            <a:spLocks noGrp="1"/>
          </p:cNvSpPr>
          <p:nvPr>
            <p:ph type="title"/>
          </p:nvPr>
        </p:nvSpPr>
        <p:spPr/>
        <p:txBody>
          <a:bodyPr/>
          <a:lstStyle/>
          <a:p>
            <a:r>
              <a:rPr lang="en-US" dirty="0"/>
              <a:t>Labor Summary</a:t>
            </a:r>
          </a:p>
        </p:txBody>
      </p:sp>
    </p:spTree>
    <p:extLst>
      <p:ext uri="{BB962C8B-B14F-4D97-AF65-F5344CB8AC3E}">
        <p14:creationId xmlns:p14="http://schemas.microsoft.com/office/powerpoint/2010/main" val="2939219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gital graphs and numbers in 3D">
            <a:extLst>
              <a:ext uri="{FF2B5EF4-FFF2-40B4-BE49-F238E27FC236}">
                <a16:creationId xmlns:a16="http://schemas.microsoft.com/office/drawing/2014/main" id="{1F279E10-3AC0-42D7-8700-EE3C0C0637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3466659" cy="5143500"/>
          </a:xfrm>
          <a:prstGeom prst="rect">
            <a:avLst/>
          </a:prstGeom>
        </p:spPr>
      </p:pic>
      <p:pic>
        <p:nvPicPr>
          <p:cNvPr id="5" name="Picture 4">
            <a:extLst>
              <a:ext uri="{FF2B5EF4-FFF2-40B4-BE49-F238E27FC236}">
                <a16:creationId xmlns:a16="http://schemas.microsoft.com/office/drawing/2014/main" id="{E6021A13-7848-470B-A24F-A78925D450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9144000" cy="5143500"/>
          </a:xfrm>
          <a:prstGeom prst="rect">
            <a:avLst/>
          </a:prstGeom>
        </p:spPr>
      </p:pic>
      <p:pic>
        <p:nvPicPr>
          <p:cNvPr id="7" name="Picture 6">
            <a:extLst>
              <a:ext uri="{FF2B5EF4-FFF2-40B4-BE49-F238E27FC236}">
                <a16:creationId xmlns:a16="http://schemas.microsoft.com/office/drawing/2014/main" id="{7A97A1DF-1DC4-4C71-9EEE-D41B9F81E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244" y="3404521"/>
            <a:ext cx="5095251" cy="521429"/>
          </a:xfrm>
          <a:prstGeom prst="rect">
            <a:avLst/>
          </a:prstGeom>
        </p:spPr>
      </p:pic>
      <p:sp>
        <p:nvSpPr>
          <p:cNvPr id="8" name="TextBox 7">
            <a:extLst>
              <a:ext uri="{FF2B5EF4-FFF2-40B4-BE49-F238E27FC236}">
                <a16:creationId xmlns:a16="http://schemas.microsoft.com/office/drawing/2014/main" id="{6CE2B59A-45DD-479D-AAC4-3AF8C8313B03}"/>
              </a:ext>
            </a:extLst>
          </p:cNvPr>
          <p:cNvSpPr txBox="1"/>
          <p:nvPr/>
        </p:nvSpPr>
        <p:spPr>
          <a:xfrm>
            <a:off x="3679739" y="1715558"/>
            <a:ext cx="5228057" cy="1938992"/>
          </a:xfrm>
          <a:prstGeom prst="rect">
            <a:avLst/>
          </a:prstGeom>
          <a:noFill/>
        </p:spPr>
        <p:txBody>
          <a:bodyPr wrap="square" rtlCol="0">
            <a:spAutoFit/>
          </a:bodyPr>
          <a:lstStyle/>
          <a:p>
            <a:pPr marL="0" marR="0" lvl="0" indent="0" algn="r" defTabSz="913500" rtl="0" eaLnBrk="1" fontAlgn="auto" latinLnBrk="0" hangingPunct="1">
              <a:lnSpc>
                <a:spcPts val="48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Financial Markets</a:t>
            </a:r>
          </a:p>
          <a:p>
            <a:pPr marL="0" marR="0" lvl="0" indent="0" algn="r" defTabSz="913500" rtl="0" eaLnBrk="1" fontAlgn="auto" latinLnBrk="0" hangingPunct="1">
              <a:lnSpc>
                <a:spcPts val="4800"/>
              </a:lnSpc>
              <a:spcBef>
                <a:spcPts val="0"/>
              </a:spcBef>
              <a:spcAft>
                <a:spcPts val="0"/>
              </a:spcAft>
              <a:buClrTx/>
              <a:buSzTx/>
              <a:buFontTx/>
              <a:buNone/>
              <a:tabLst/>
              <a:defRPr/>
            </a:pPr>
            <a:r>
              <a:rPr lang="en-US" sz="4400" b="1" i="1" dirty="0">
                <a:solidFill>
                  <a:srgbClr val="000000"/>
                </a:solidFill>
                <a:latin typeface="Roboto" panose="02000000000000000000" pitchFamily="2" charset="0"/>
                <a:ea typeface="Roboto" panose="02000000000000000000" pitchFamily="2" charset="0"/>
              </a:rPr>
              <a:t>Getting Ready for the 2030s</a:t>
            </a:r>
            <a:endParaRPr kumimoji="0" lang="en-US" sz="44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Picture 1">
            <a:extLst>
              <a:ext uri="{FF2B5EF4-FFF2-40B4-BE49-F238E27FC236}">
                <a16:creationId xmlns:a16="http://schemas.microsoft.com/office/drawing/2014/main" id="{C774A544-D845-D349-ED3C-8CA9A09B2654}"/>
              </a:ext>
            </a:extLst>
          </p:cNvPr>
          <p:cNvPicPr>
            <a:picLocks noChangeAspect="1"/>
          </p:cNvPicPr>
          <p:nvPr/>
        </p:nvPicPr>
        <p:blipFill>
          <a:blip r:embed="rId5"/>
          <a:stretch>
            <a:fillRect/>
          </a:stretch>
        </p:blipFill>
        <p:spPr>
          <a:xfrm>
            <a:off x="6654575" y="226607"/>
            <a:ext cx="2489425" cy="507020"/>
          </a:xfrm>
          <a:prstGeom prst="rect">
            <a:avLst/>
          </a:prstGeom>
        </p:spPr>
      </p:pic>
    </p:spTree>
    <p:extLst>
      <p:ext uri="{BB962C8B-B14F-4D97-AF65-F5344CB8AC3E}">
        <p14:creationId xmlns:p14="http://schemas.microsoft.com/office/powerpoint/2010/main" val="3234044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53BA7365-AB7C-4462-99F7-BC2AAA78FAC7}"/>
              </a:ext>
            </a:extLst>
          </p:cNvPr>
          <p:cNvGraphicFramePr>
            <a:graphicFrameLocks noGrp="1"/>
          </p:cNvGraphicFramePr>
          <p:nvPr>
            <p:ph type="chart" sz="quarter" idx="16"/>
            <p:extLst>
              <p:ext uri="{D42A27DB-BD31-4B8C-83A1-F6EECF244321}">
                <p14:modId xmlns:p14="http://schemas.microsoft.com/office/powerpoint/2010/main" val="743307666"/>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17ED37F-7BF0-4BCB-98B7-B9B39268712C}"/>
              </a:ext>
            </a:extLst>
          </p:cNvPr>
          <p:cNvSpPr>
            <a:spLocks noGrp="1"/>
          </p:cNvSpPr>
          <p:nvPr>
            <p:ph type="title"/>
          </p:nvPr>
        </p:nvSpPr>
        <p:spPr/>
        <p:txBody>
          <a:bodyPr/>
          <a:lstStyle/>
          <a:p>
            <a:r>
              <a:rPr lang="en-US" dirty="0"/>
              <a:t>A Clear Signal of Downside Pressure on the S&amp;P 500</a:t>
            </a:r>
          </a:p>
        </p:txBody>
      </p:sp>
      <p:sp>
        <p:nvSpPr>
          <p:cNvPr id="4" name="Content Placeholder 3">
            <a:extLst>
              <a:ext uri="{FF2B5EF4-FFF2-40B4-BE49-F238E27FC236}">
                <a16:creationId xmlns:a16="http://schemas.microsoft.com/office/drawing/2014/main" id="{7BD9C997-EF34-49CA-984D-08F1E82A44D3}"/>
              </a:ext>
            </a:extLst>
          </p:cNvPr>
          <p:cNvSpPr>
            <a:spLocks noGrp="1"/>
          </p:cNvSpPr>
          <p:nvPr>
            <p:ph sz="quarter" idx="14"/>
          </p:nvPr>
        </p:nvSpPr>
        <p:spPr/>
        <p:txBody>
          <a:bodyPr/>
          <a:lstStyle/>
          <a:p>
            <a:r>
              <a:rPr lang="en-US" dirty="0"/>
              <a:t>Sources: WSJ</a:t>
            </a:r>
            <a:r>
              <a:rPr lang="en-US"/>
              <a:t>, </a:t>
            </a:r>
          </a:p>
          <a:p>
            <a:r>
              <a:rPr lang="en-US"/>
              <a:t>ITR Economics</a:t>
            </a:r>
          </a:p>
        </p:txBody>
      </p:sp>
      <p:sp>
        <p:nvSpPr>
          <p:cNvPr id="5" name="Text Placeholder 4">
            <a:extLst>
              <a:ext uri="{FF2B5EF4-FFF2-40B4-BE49-F238E27FC236}">
                <a16:creationId xmlns:a16="http://schemas.microsoft.com/office/drawing/2014/main" id="{19228D22-DBA6-4186-B7C6-E16BDFAD35D2}"/>
              </a:ext>
            </a:extLst>
          </p:cNvPr>
          <p:cNvSpPr>
            <a:spLocks noGrp="1"/>
          </p:cNvSpPr>
          <p:nvPr>
            <p:ph type="body" sz="quarter" idx="20"/>
          </p:nvPr>
        </p:nvSpPr>
        <p:spPr/>
        <p:txBody>
          <a:bodyPr/>
          <a:lstStyle/>
          <a:p>
            <a:r>
              <a:rPr lang="en-US" dirty="0"/>
              <a:t>Rates-of-Change</a:t>
            </a:r>
          </a:p>
        </p:txBody>
      </p:sp>
      <p:sp>
        <p:nvSpPr>
          <p:cNvPr id="6" name="Text Placeholder 5">
            <a:extLst>
              <a:ext uri="{FF2B5EF4-FFF2-40B4-BE49-F238E27FC236}">
                <a16:creationId xmlns:a16="http://schemas.microsoft.com/office/drawing/2014/main" id="{BA9C9DF6-5C72-404D-9BF2-C7B068BD6FE6}"/>
              </a:ext>
            </a:extLst>
          </p:cNvPr>
          <p:cNvSpPr>
            <a:spLocks noGrp="1"/>
          </p:cNvSpPr>
          <p:nvPr>
            <p:ph type="body" sz="quarter" idx="21"/>
          </p:nvPr>
        </p:nvSpPr>
        <p:spPr/>
        <p:txBody>
          <a:bodyPr/>
          <a:lstStyle/>
          <a:p>
            <a:r>
              <a:rPr lang="en-US" dirty="0"/>
              <a:t>US S&amp;P 500 Stock Prices Index to ITR Financial Leading Indicator</a:t>
            </a:r>
            <a:r>
              <a:rPr lang="en-US" baseline="30000" dirty="0"/>
              <a:t>TM</a:t>
            </a:r>
          </a:p>
        </p:txBody>
      </p:sp>
      <p:sp>
        <p:nvSpPr>
          <p:cNvPr id="3" name="TextBox 2">
            <a:extLst>
              <a:ext uri="{FF2B5EF4-FFF2-40B4-BE49-F238E27FC236}">
                <a16:creationId xmlns:a16="http://schemas.microsoft.com/office/drawing/2014/main" id="{DD383A2D-7EE7-4EED-41DE-97ADE2DE1946}"/>
              </a:ext>
            </a:extLst>
          </p:cNvPr>
          <p:cNvSpPr txBox="1"/>
          <p:nvPr/>
        </p:nvSpPr>
        <p:spPr>
          <a:xfrm>
            <a:off x="2610196" y="1236059"/>
            <a:ext cx="4322619"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a:ea typeface="+mn-ea"/>
                <a:cs typeface="+mn-cs"/>
              </a:rPr>
              <a:t>You can get ahead of the market</a:t>
            </a:r>
          </a:p>
        </p:txBody>
      </p:sp>
      <p:sp>
        <p:nvSpPr>
          <p:cNvPr id="7" name="Rectangle: Rounded Corners 6">
            <a:extLst>
              <a:ext uri="{FF2B5EF4-FFF2-40B4-BE49-F238E27FC236}">
                <a16:creationId xmlns:a16="http://schemas.microsoft.com/office/drawing/2014/main" id="{8B653845-15E5-8024-3575-01ED75B1B1EC}"/>
              </a:ext>
            </a:extLst>
          </p:cNvPr>
          <p:cNvSpPr/>
          <p:nvPr/>
        </p:nvSpPr>
        <p:spPr>
          <a:xfrm>
            <a:off x="2827726" y="3758799"/>
            <a:ext cx="3356402" cy="977177"/>
          </a:xfrm>
          <a:prstGeom prst="roundRect">
            <a:avLst>
              <a:gd name="adj" fmla="val 12435"/>
            </a:avLst>
          </a:prstGeom>
          <a:solidFill>
            <a:srgbClr val="09A6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alan@itreconomics.com</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For information on the ITR investment process</a:t>
            </a:r>
          </a:p>
        </p:txBody>
      </p:sp>
    </p:spTree>
    <p:extLst>
      <p:ext uri="{BB962C8B-B14F-4D97-AF65-F5344CB8AC3E}">
        <p14:creationId xmlns:p14="http://schemas.microsoft.com/office/powerpoint/2010/main" val="18863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ecktie, wearing, person, neck&#10;&#10;Description automatically generated">
            <a:extLst>
              <a:ext uri="{FF2B5EF4-FFF2-40B4-BE49-F238E27FC236}">
                <a16:creationId xmlns:a16="http://schemas.microsoft.com/office/drawing/2014/main" id="{656B24E2-0029-42C9-A126-140A149AFD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594961" cy="5143500"/>
          </a:xfrm>
          <a:prstGeom prst="rect">
            <a:avLst/>
          </a:prstGeom>
        </p:spPr>
      </p:pic>
      <p:pic>
        <p:nvPicPr>
          <p:cNvPr id="5" name="Picture 4">
            <a:extLst>
              <a:ext uri="{FF2B5EF4-FFF2-40B4-BE49-F238E27FC236}">
                <a16:creationId xmlns:a16="http://schemas.microsoft.com/office/drawing/2014/main" id="{E6021A13-7848-470B-A24F-A78925D450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9284" y="1"/>
            <a:ext cx="8874716" cy="5143499"/>
          </a:xfrm>
          <a:prstGeom prst="rect">
            <a:avLst/>
          </a:prstGeom>
        </p:spPr>
      </p:pic>
      <p:pic>
        <p:nvPicPr>
          <p:cNvPr id="7" name="Picture 6">
            <a:extLst>
              <a:ext uri="{FF2B5EF4-FFF2-40B4-BE49-F238E27FC236}">
                <a16:creationId xmlns:a16="http://schemas.microsoft.com/office/drawing/2014/main" id="{7A97A1DF-1DC4-4C71-9EEE-D41B9F81E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244" y="3404521"/>
            <a:ext cx="5095251" cy="521429"/>
          </a:xfrm>
          <a:prstGeom prst="rect">
            <a:avLst/>
          </a:prstGeom>
        </p:spPr>
      </p:pic>
      <p:sp>
        <p:nvSpPr>
          <p:cNvPr id="8" name="TextBox 7">
            <a:extLst>
              <a:ext uri="{FF2B5EF4-FFF2-40B4-BE49-F238E27FC236}">
                <a16:creationId xmlns:a16="http://schemas.microsoft.com/office/drawing/2014/main" id="{6CE2B59A-45DD-479D-AAC4-3AF8C8313B03}"/>
              </a:ext>
            </a:extLst>
          </p:cNvPr>
          <p:cNvSpPr txBox="1"/>
          <p:nvPr/>
        </p:nvSpPr>
        <p:spPr>
          <a:xfrm>
            <a:off x="3257929" y="2679455"/>
            <a:ext cx="5701566" cy="830997"/>
          </a:xfrm>
          <a:prstGeom prst="rect">
            <a:avLst/>
          </a:prstGeom>
          <a:noFill/>
        </p:spPr>
        <p:txBody>
          <a:bodyPr wrap="square" rtlCol="0">
            <a:spAutoFit/>
          </a:bodyPr>
          <a:lstStyle/>
          <a:p>
            <a:pPr marL="0" marR="0" lvl="0" indent="0" algn="r" defTabSz="9135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The US Economy</a:t>
            </a:r>
          </a:p>
        </p:txBody>
      </p:sp>
      <p:pic>
        <p:nvPicPr>
          <p:cNvPr id="2" name="Picture 1">
            <a:extLst>
              <a:ext uri="{FF2B5EF4-FFF2-40B4-BE49-F238E27FC236}">
                <a16:creationId xmlns:a16="http://schemas.microsoft.com/office/drawing/2014/main" id="{A7C8B41B-2123-8AD6-8442-728CE64D517E}"/>
              </a:ext>
            </a:extLst>
          </p:cNvPr>
          <p:cNvPicPr>
            <a:picLocks noChangeAspect="1"/>
          </p:cNvPicPr>
          <p:nvPr/>
        </p:nvPicPr>
        <p:blipFill>
          <a:blip r:embed="rId5"/>
          <a:stretch>
            <a:fillRect/>
          </a:stretch>
        </p:blipFill>
        <p:spPr>
          <a:xfrm>
            <a:off x="6654575" y="222032"/>
            <a:ext cx="2489425" cy="507020"/>
          </a:xfrm>
          <a:prstGeom prst="rect">
            <a:avLst/>
          </a:prstGeom>
        </p:spPr>
      </p:pic>
    </p:spTree>
    <p:extLst>
      <p:ext uri="{BB962C8B-B14F-4D97-AF65-F5344CB8AC3E}">
        <p14:creationId xmlns:p14="http://schemas.microsoft.com/office/powerpoint/2010/main" val="3931979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2487EA-CA3C-467A-9F92-8382B9BF69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8309" y="0"/>
            <a:ext cx="8815691" cy="5154012"/>
          </a:xfrm>
          <a:prstGeom prst="rect">
            <a:avLst/>
          </a:prstGeom>
        </p:spPr>
      </p:pic>
      <p:pic>
        <p:nvPicPr>
          <p:cNvPr id="11" name="Picture 10">
            <a:extLst>
              <a:ext uri="{FF2B5EF4-FFF2-40B4-BE49-F238E27FC236}">
                <a16:creationId xmlns:a16="http://schemas.microsoft.com/office/drawing/2014/main" id="{76B931CE-DF35-4703-9732-8464EA6A7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645" y="3556923"/>
            <a:ext cx="5095251" cy="521429"/>
          </a:xfrm>
          <a:prstGeom prst="rect">
            <a:avLst/>
          </a:prstGeom>
        </p:spPr>
      </p:pic>
      <p:sp>
        <p:nvSpPr>
          <p:cNvPr id="6" name="TextBox 5">
            <a:extLst>
              <a:ext uri="{FF2B5EF4-FFF2-40B4-BE49-F238E27FC236}">
                <a16:creationId xmlns:a16="http://schemas.microsoft.com/office/drawing/2014/main" id="{63A25DC0-3D38-4D11-9D32-65843D9A1235}"/>
              </a:ext>
            </a:extLst>
          </p:cNvPr>
          <p:cNvSpPr txBox="1"/>
          <p:nvPr/>
        </p:nvSpPr>
        <p:spPr>
          <a:xfrm>
            <a:off x="2629589" y="3009236"/>
            <a:ext cx="6368391" cy="720710"/>
          </a:xfrm>
          <a:prstGeom prst="rect">
            <a:avLst/>
          </a:prstGeom>
          <a:noFill/>
        </p:spPr>
        <p:txBody>
          <a:bodyPr wrap="square" rtlCol="0">
            <a:spAutoFit/>
          </a:bodyPr>
          <a:lstStyle/>
          <a:p>
            <a:pPr algn="r" defTabSz="913455">
              <a:lnSpc>
                <a:spcPts val="4900"/>
              </a:lnSpc>
              <a:defRPr/>
            </a:pPr>
            <a:r>
              <a:rPr lang="en-US" sz="4800" b="1" i="1" dirty="0">
                <a:solidFill>
                  <a:srgbClr val="000000"/>
                </a:solidFill>
                <a:latin typeface="Roboto" panose="02000000000000000000" pitchFamily="2" charset="0"/>
                <a:ea typeface="Roboto" panose="02000000000000000000" pitchFamily="2" charset="0"/>
              </a:rPr>
              <a:t>Consumers</a:t>
            </a:r>
          </a:p>
        </p:txBody>
      </p:sp>
      <p:pic>
        <p:nvPicPr>
          <p:cNvPr id="4098" name="Picture 2" descr="Shopping, Cart, Man, Woman, Running, Run">
            <a:extLst>
              <a:ext uri="{FF2B5EF4-FFF2-40B4-BE49-F238E27FC236}">
                <a16:creationId xmlns:a16="http://schemas.microsoft.com/office/drawing/2014/main" id="{F5C55399-3E63-3899-739E-1C858E423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4" y="1128047"/>
            <a:ext cx="35147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D5B0408-AAAD-9D99-4FC1-EEA11F035382}"/>
              </a:ext>
            </a:extLst>
          </p:cNvPr>
          <p:cNvPicPr>
            <a:picLocks noChangeAspect="1"/>
          </p:cNvPicPr>
          <p:nvPr/>
        </p:nvPicPr>
        <p:blipFill>
          <a:blip r:embed="rId6"/>
          <a:stretch>
            <a:fillRect/>
          </a:stretch>
        </p:blipFill>
        <p:spPr>
          <a:xfrm>
            <a:off x="6654575" y="226607"/>
            <a:ext cx="2489425" cy="507020"/>
          </a:xfrm>
          <a:prstGeom prst="rect">
            <a:avLst/>
          </a:prstGeom>
        </p:spPr>
      </p:pic>
    </p:spTree>
    <p:extLst>
      <p:ext uri="{BB962C8B-B14F-4D97-AF65-F5344CB8AC3E}">
        <p14:creationId xmlns:p14="http://schemas.microsoft.com/office/powerpoint/2010/main" val="2629750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2F58EE9-4546-7698-4B3A-185C3E6554EE}"/>
              </a:ext>
            </a:extLst>
          </p:cNvPr>
          <p:cNvSpPr>
            <a:spLocks noGrp="1"/>
          </p:cNvSpPr>
          <p:nvPr>
            <p:ph type="body" sz="quarter" idx="21"/>
          </p:nvPr>
        </p:nvSpPr>
        <p:spPr/>
        <p:txBody>
          <a:bodyPr/>
          <a:lstStyle/>
          <a:p>
            <a:r>
              <a:rPr lang="en-US" dirty="0"/>
              <a:t>US Real Gross Domestic Product to </a:t>
            </a:r>
          </a:p>
          <a:p>
            <a:r>
              <a:rPr lang="en-US" dirty="0"/>
              <a:t>US Real Personal Income (excluding current transfer receipts)</a:t>
            </a:r>
          </a:p>
        </p:txBody>
      </p:sp>
      <p:graphicFrame>
        <p:nvGraphicFramePr>
          <p:cNvPr id="7" name="Chart Placeholder 6">
            <a:extLst>
              <a:ext uri="{FF2B5EF4-FFF2-40B4-BE49-F238E27FC236}">
                <a16:creationId xmlns:a16="http://schemas.microsoft.com/office/drawing/2014/main" id="{C4145A1E-F853-4621-875A-64605CD3CFC6}"/>
              </a:ext>
            </a:extLst>
          </p:cNvPr>
          <p:cNvGraphicFramePr>
            <a:graphicFrameLocks noGrp="1"/>
          </p:cNvGraphicFramePr>
          <p:nvPr>
            <p:ph type="chart" sz="quarter" idx="16"/>
            <p:extLst>
              <p:ext uri="{D42A27DB-BD31-4B8C-83A1-F6EECF244321}">
                <p14:modId xmlns:p14="http://schemas.microsoft.com/office/powerpoint/2010/main" val="1845113414"/>
              </p:ext>
            </p:extLst>
          </p:nvPr>
        </p:nvGraphicFramePr>
        <p:xfrm>
          <a:off x="150813" y="1322388"/>
          <a:ext cx="8842375" cy="375443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5868E1C2-8658-D4FF-185D-8E1B21FDD6F0}"/>
              </a:ext>
            </a:extLst>
          </p:cNvPr>
          <p:cNvSpPr>
            <a:spLocks noGrp="1"/>
          </p:cNvSpPr>
          <p:nvPr>
            <p:ph type="title"/>
          </p:nvPr>
        </p:nvSpPr>
        <p:spPr/>
        <p:txBody>
          <a:bodyPr/>
          <a:lstStyle/>
          <a:p>
            <a:r>
              <a:rPr lang="en-US" dirty="0"/>
              <a:t>Important That Wages Go Up Slightly Faster Than Inflation</a:t>
            </a:r>
          </a:p>
        </p:txBody>
      </p:sp>
      <p:sp>
        <p:nvSpPr>
          <p:cNvPr id="9" name="Content Placeholder 8">
            <a:extLst>
              <a:ext uri="{FF2B5EF4-FFF2-40B4-BE49-F238E27FC236}">
                <a16:creationId xmlns:a16="http://schemas.microsoft.com/office/drawing/2014/main" id="{3EC675F2-C08A-798B-0668-EC7C1CE83572}"/>
              </a:ext>
            </a:extLst>
          </p:cNvPr>
          <p:cNvSpPr>
            <a:spLocks noGrp="1"/>
          </p:cNvSpPr>
          <p:nvPr>
            <p:ph sz="quarter" idx="14"/>
          </p:nvPr>
        </p:nvSpPr>
        <p:spPr/>
        <p:txBody>
          <a:bodyPr/>
          <a:lstStyle/>
          <a:p>
            <a:r>
              <a:rPr lang="en-US" dirty="0"/>
              <a:t>Source: BEA</a:t>
            </a:r>
          </a:p>
        </p:txBody>
      </p:sp>
      <p:sp>
        <p:nvSpPr>
          <p:cNvPr id="10" name="Text Placeholder 9">
            <a:extLst>
              <a:ext uri="{FF2B5EF4-FFF2-40B4-BE49-F238E27FC236}">
                <a16:creationId xmlns:a16="http://schemas.microsoft.com/office/drawing/2014/main" id="{20735902-16C9-F38F-279E-94D68A320BA0}"/>
              </a:ext>
            </a:extLst>
          </p:cNvPr>
          <p:cNvSpPr>
            <a:spLocks noGrp="1"/>
          </p:cNvSpPr>
          <p:nvPr>
            <p:ph type="body" sz="quarter" idx="20"/>
          </p:nvPr>
        </p:nvSpPr>
        <p:spPr/>
        <p:txBody>
          <a:bodyPr/>
          <a:lstStyle/>
          <a:p>
            <a:r>
              <a:rPr lang="en-US" sz="1400" b="0" baseline="0" dirty="0">
                <a:effectLst/>
                <a:latin typeface="+mn-lt"/>
                <a:ea typeface="+mn-ea"/>
                <a:cs typeface="+mn-cs"/>
              </a:rPr>
              <a:t>Quarterly Data Trends: Trillions of 2012 Chained Dollars</a:t>
            </a:r>
            <a:endParaRPr lang="en-US" dirty="0"/>
          </a:p>
        </p:txBody>
      </p:sp>
    </p:spTree>
    <p:extLst>
      <p:ext uri="{BB962C8B-B14F-4D97-AF65-F5344CB8AC3E}">
        <p14:creationId xmlns:p14="http://schemas.microsoft.com/office/powerpoint/2010/main" val="4105216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7687-096C-481C-8A1C-760EA40ACF29}"/>
              </a:ext>
            </a:extLst>
          </p:cNvPr>
          <p:cNvSpPr>
            <a:spLocks noGrp="1"/>
          </p:cNvSpPr>
          <p:nvPr>
            <p:ph type="title"/>
          </p:nvPr>
        </p:nvSpPr>
        <p:spPr/>
        <p:txBody>
          <a:bodyPr>
            <a:normAutofit/>
          </a:bodyPr>
          <a:lstStyle/>
          <a:p>
            <a:r>
              <a:rPr lang="en-US" dirty="0"/>
              <a:t>Able to Service the Debt Loads Going Into 2023</a:t>
            </a:r>
          </a:p>
        </p:txBody>
      </p:sp>
      <p:sp>
        <p:nvSpPr>
          <p:cNvPr id="4" name="Content Placeholder 3">
            <a:extLst>
              <a:ext uri="{FF2B5EF4-FFF2-40B4-BE49-F238E27FC236}">
                <a16:creationId xmlns:a16="http://schemas.microsoft.com/office/drawing/2014/main" id="{F861273A-02E1-4A42-A9DE-350012D754DD}"/>
              </a:ext>
            </a:extLst>
          </p:cNvPr>
          <p:cNvSpPr>
            <a:spLocks noGrp="1"/>
          </p:cNvSpPr>
          <p:nvPr>
            <p:ph sz="quarter" idx="14"/>
          </p:nvPr>
        </p:nvSpPr>
        <p:spPr/>
        <p:txBody>
          <a:bodyPr/>
          <a:lstStyle/>
          <a:p>
            <a:r>
              <a:rPr lang="en-US" dirty="0"/>
              <a:t>Source: FRBNY, FRB, BEA</a:t>
            </a:r>
          </a:p>
        </p:txBody>
      </p:sp>
      <p:sp>
        <p:nvSpPr>
          <p:cNvPr id="5" name="Text Placeholder 4">
            <a:extLst>
              <a:ext uri="{FF2B5EF4-FFF2-40B4-BE49-F238E27FC236}">
                <a16:creationId xmlns:a16="http://schemas.microsoft.com/office/drawing/2014/main" id="{295B4C04-6E6E-6241-FF17-E493E7DACD81}"/>
              </a:ext>
            </a:extLst>
          </p:cNvPr>
          <p:cNvSpPr>
            <a:spLocks noGrp="1"/>
          </p:cNvSpPr>
          <p:nvPr>
            <p:ph type="body" sz="quarter" idx="20"/>
          </p:nvPr>
        </p:nvSpPr>
        <p:spPr>
          <a:xfrm>
            <a:off x="89940" y="650118"/>
            <a:ext cx="7926387" cy="310896"/>
          </a:xfrm>
        </p:spPr>
        <p:txBody>
          <a:bodyPr/>
          <a:lstStyle/>
          <a:p>
            <a:r>
              <a:rPr lang="en-US" b="1" dirty="0"/>
              <a:t>US Profits and Delinquency Rates</a:t>
            </a:r>
          </a:p>
          <a:p>
            <a:endParaRPr lang="en-US" dirty="0"/>
          </a:p>
        </p:txBody>
      </p:sp>
      <p:sp>
        <p:nvSpPr>
          <p:cNvPr id="7" name="Content Placeholder 3">
            <a:extLst>
              <a:ext uri="{FF2B5EF4-FFF2-40B4-BE49-F238E27FC236}">
                <a16:creationId xmlns:a16="http://schemas.microsoft.com/office/drawing/2014/main" id="{86C64FBF-1C25-4CBC-9BB2-8E8BE46A614F}"/>
              </a:ext>
            </a:extLst>
          </p:cNvPr>
          <p:cNvSpPr txBox="1">
            <a:spLocks/>
          </p:cNvSpPr>
          <p:nvPr/>
        </p:nvSpPr>
        <p:spPr>
          <a:xfrm>
            <a:off x="1836359" y="4590649"/>
            <a:ext cx="7079043" cy="286974"/>
          </a:xfrm>
          <a:prstGeom prst="rect">
            <a:avLst/>
          </a:prstGeom>
        </p:spPr>
        <p:txBody>
          <a:bodyPr lIns="91430" tIns="45715" rIns="91430" bIns="45715"/>
          <a:lstStyle>
            <a:lvl1pPr marL="0" indent="0" algn="r" defTabSz="914265"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118" indent="0" algn="r" defTabSz="914265"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914243" indent="0" algn="r" defTabSz="914265"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3pPr>
            <a:lvl4pPr marL="1371362" indent="0" algn="r" defTabSz="914265"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4pPr>
            <a:lvl5pPr marL="1828484" indent="0" algn="r" defTabSz="914265"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98"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86092"/>
              </a:solidFill>
              <a:effectLst/>
              <a:uLnTx/>
              <a:uFillTx/>
              <a:latin typeface="Arial"/>
              <a:ea typeface="+mn-ea"/>
              <a:cs typeface="+mn-cs"/>
            </a:endParaRPr>
          </a:p>
        </p:txBody>
      </p:sp>
      <p:sp>
        <p:nvSpPr>
          <p:cNvPr id="9" name="Rectangle 8">
            <a:extLst>
              <a:ext uri="{FF2B5EF4-FFF2-40B4-BE49-F238E27FC236}">
                <a16:creationId xmlns:a16="http://schemas.microsoft.com/office/drawing/2014/main" id="{340C9F33-1A71-7D0E-0BE1-888BC286A605}"/>
              </a:ext>
            </a:extLst>
          </p:cNvPr>
          <p:cNvSpPr/>
          <p:nvPr/>
        </p:nvSpPr>
        <p:spPr>
          <a:xfrm>
            <a:off x="1321904" y="4224130"/>
            <a:ext cx="6390861" cy="84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E8ACD5E-9CDB-4242-BF0F-7FE0D0AF4E4D}"/>
              </a:ext>
            </a:extLst>
          </p:cNvPr>
          <p:cNvGraphicFramePr>
            <a:graphicFrameLocks noGrp="1"/>
          </p:cNvGraphicFramePr>
          <p:nvPr>
            <p:extLst>
              <p:ext uri="{D42A27DB-BD31-4B8C-83A1-F6EECF244321}">
                <p14:modId xmlns:p14="http://schemas.microsoft.com/office/powerpoint/2010/main" val="719866919"/>
              </p:ext>
            </p:extLst>
          </p:nvPr>
        </p:nvGraphicFramePr>
        <p:xfrm>
          <a:off x="89940" y="1161247"/>
          <a:ext cx="8947956" cy="3429402"/>
        </p:xfrm>
        <a:graphic>
          <a:graphicData uri="http://schemas.openxmlformats.org/drawingml/2006/table">
            <a:tbl>
              <a:tblPr firstRow="1" bandRow="1">
                <a:tableStyleId>{9D7B26C5-4107-4FEC-AEDC-1716B250A1EF}</a:tableStyleId>
              </a:tblPr>
              <a:tblGrid>
                <a:gridCol w="3490479">
                  <a:extLst>
                    <a:ext uri="{9D8B030D-6E8A-4147-A177-3AD203B41FA5}">
                      <a16:colId xmlns:a16="http://schemas.microsoft.com/office/drawing/2014/main" val="3486951359"/>
                    </a:ext>
                  </a:extLst>
                </a:gridCol>
                <a:gridCol w="1266354">
                  <a:extLst>
                    <a:ext uri="{9D8B030D-6E8A-4147-A177-3AD203B41FA5}">
                      <a16:colId xmlns:a16="http://schemas.microsoft.com/office/drawing/2014/main" val="2201202667"/>
                    </a:ext>
                  </a:extLst>
                </a:gridCol>
                <a:gridCol w="4191123">
                  <a:extLst>
                    <a:ext uri="{9D8B030D-6E8A-4147-A177-3AD203B41FA5}">
                      <a16:colId xmlns:a16="http://schemas.microsoft.com/office/drawing/2014/main" val="1614558866"/>
                    </a:ext>
                  </a:extLst>
                </a:gridCol>
              </a:tblGrid>
              <a:tr h="429270">
                <a:tc>
                  <a:txBody>
                    <a:bodyPr/>
                    <a:lstStyle/>
                    <a:p>
                      <a:pPr algn="ctr" rtl="0" fontAlgn="ctr"/>
                      <a:r>
                        <a:rPr lang="en-US" sz="2000" b="1" kern="1200" dirty="0">
                          <a:solidFill>
                            <a:srgbClr val="18395E"/>
                          </a:solidFill>
                        </a:rPr>
                        <a:t> </a:t>
                      </a:r>
                      <a:endParaRPr lang="en-US" sz="2000" b="1" kern="1200" dirty="0">
                        <a:solidFill>
                          <a:srgbClr val="18395E"/>
                        </a:solidFill>
                        <a:latin typeface="+mn-lt"/>
                        <a:ea typeface="+mn-ea"/>
                        <a:cs typeface="+mn-cs"/>
                      </a:endParaRPr>
                    </a:p>
                  </a:txBody>
                  <a:tcPr marL="0" marR="0" marT="0" marB="0" anchor="ctr"/>
                </a:tc>
                <a:tc>
                  <a:txBody>
                    <a:bodyPr/>
                    <a:lstStyle/>
                    <a:p>
                      <a:pPr algn="ctr" rtl="0" fontAlgn="ctr"/>
                      <a:r>
                        <a:rPr lang="en-US" sz="2000" b="1" kern="1200" dirty="0">
                          <a:solidFill>
                            <a:srgbClr val="18395E"/>
                          </a:solidFill>
                        </a:rPr>
                        <a:t>Monthly</a:t>
                      </a:r>
                      <a:endParaRPr lang="en-US" sz="2000" b="1" kern="1200" dirty="0">
                        <a:solidFill>
                          <a:srgbClr val="18395E"/>
                        </a:solidFill>
                        <a:latin typeface="+mn-lt"/>
                        <a:ea typeface="+mn-ea"/>
                        <a:cs typeface="+mn-cs"/>
                      </a:endParaRPr>
                    </a:p>
                  </a:txBody>
                  <a:tcPr marL="0" marR="0" marT="0" marB="0" anchor="ctr"/>
                </a:tc>
                <a:tc>
                  <a:txBody>
                    <a:bodyPr/>
                    <a:lstStyle/>
                    <a:p>
                      <a:pPr algn="ctr" rtl="0" fontAlgn="ctr"/>
                      <a:r>
                        <a:rPr lang="en-US" sz="2000" b="1" kern="1200" dirty="0">
                          <a:solidFill>
                            <a:srgbClr val="18395E"/>
                          </a:solidFill>
                        </a:rPr>
                        <a:t>Notes</a:t>
                      </a:r>
                      <a:endParaRPr lang="en-US" sz="2000" b="1" kern="1200" dirty="0">
                        <a:solidFill>
                          <a:srgbClr val="18395E"/>
                        </a:solidFill>
                        <a:latin typeface="+mn-lt"/>
                        <a:ea typeface="+mn-ea"/>
                        <a:cs typeface="+mn-cs"/>
                      </a:endParaRPr>
                    </a:p>
                  </a:txBody>
                  <a:tcPr marL="0" marR="0" marT="0" marB="0" anchor="ctr"/>
                </a:tc>
                <a:extLst>
                  <a:ext uri="{0D108BD9-81ED-4DB2-BD59-A6C34878D82A}">
                    <a16:rowId xmlns:a16="http://schemas.microsoft.com/office/drawing/2014/main" val="2106937860"/>
                  </a:ext>
                </a:extLst>
              </a:tr>
              <a:tr h="750033">
                <a:tc>
                  <a:txBody>
                    <a:bodyPr/>
                    <a:lstStyle/>
                    <a:p>
                      <a:pPr algn="l" rtl="0" fontAlgn="ctr"/>
                      <a:r>
                        <a:rPr lang="en-US" sz="1800" b="0" i="0" u="none" strike="noStrike" dirty="0">
                          <a:solidFill>
                            <a:srgbClr val="000000"/>
                          </a:solidFill>
                          <a:effectLst/>
                          <a:latin typeface="Arial" panose="020B0604020202020204" pitchFamily="34" charset="0"/>
                        </a:rPr>
                        <a:t>Auto Loan Delinquency</a:t>
                      </a:r>
                    </a:p>
                  </a:txBody>
                  <a:tcPr marL="128588" marR="0" marT="0" marB="0" anchor="ctr"/>
                </a:tc>
                <a:tc>
                  <a:txBody>
                    <a:bodyPr/>
                    <a:lstStyle/>
                    <a:p>
                      <a:pPr algn="r" rtl="0" fontAlgn="ctr"/>
                      <a:r>
                        <a:rPr lang="en-US" sz="1800" b="0" i="0" u="none" strike="noStrike" dirty="0">
                          <a:solidFill>
                            <a:srgbClr val="000000"/>
                          </a:solidFill>
                          <a:effectLst/>
                          <a:latin typeface="Arial" panose="020B0604020202020204" pitchFamily="34" charset="0"/>
                        </a:rPr>
                        <a:t>3.73%</a:t>
                      </a:r>
                    </a:p>
                  </a:txBody>
                  <a:tcPr marL="0" marR="171450" marT="0" marB="0" anchor="ctr"/>
                </a:tc>
                <a:tc>
                  <a:txBody>
                    <a:bodyPr/>
                    <a:lstStyle/>
                    <a:p>
                      <a:pPr algn="ctr" rtl="0" fontAlgn="ctr"/>
                      <a:r>
                        <a:rPr lang="en-US" sz="1800" b="0" i="0" u="none" strike="noStrike" dirty="0">
                          <a:solidFill>
                            <a:srgbClr val="000000"/>
                          </a:solidFill>
                          <a:effectLst/>
                          <a:latin typeface="Arial" panose="020B0604020202020204" pitchFamily="34" charset="0"/>
                        </a:rPr>
                        <a:t>Five year low</a:t>
                      </a:r>
                    </a:p>
                  </a:txBody>
                  <a:tcPr marL="0" marR="0" marT="0" marB="0" anchor="ctr"/>
                </a:tc>
                <a:extLst>
                  <a:ext uri="{0D108BD9-81ED-4DB2-BD59-A6C34878D82A}">
                    <a16:rowId xmlns:a16="http://schemas.microsoft.com/office/drawing/2014/main" val="1016148994"/>
                  </a:ext>
                </a:extLst>
              </a:tr>
              <a:tr h="750033">
                <a:tc>
                  <a:txBody>
                    <a:bodyPr/>
                    <a:lstStyle/>
                    <a:p>
                      <a:pPr algn="l" rtl="0" fontAlgn="ctr"/>
                      <a:r>
                        <a:rPr lang="en-US" sz="1800" b="0" i="0" u="none" strike="noStrike" dirty="0">
                          <a:solidFill>
                            <a:srgbClr val="000000"/>
                          </a:solidFill>
                          <a:effectLst/>
                          <a:latin typeface="Arial" panose="020B0604020202020204" pitchFamily="34" charset="0"/>
                        </a:rPr>
                        <a:t>Credit Card Delinquency</a:t>
                      </a:r>
                    </a:p>
                  </a:txBody>
                  <a:tcPr marL="128588" marR="0" marT="0" marB="0" anchor="ctr"/>
                </a:tc>
                <a:tc>
                  <a:txBody>
                    <a:bodyPr/>
                    <a:lstStyle/>
                    <a:p>
                      <a:pPr algn="r" rtl="0" fontAlgn="ctr"/>
                      <a:r>
                        <a:rPr lang="en-US" sz="1800" b="0" i="0" u="none" strike="noStrike" dirty="0">
                          <a:solidFill>
                            <a:srgbClr val="000000"/>
                          </a:solidFill>
                          <a:effectLst/>
                          <a:latin typeface="Arial" panose="020B0604020202020204" pitchFamily="34" charset="0"/>
                        </a:rPr>
                        <a:t>2.34%</a:t>
                      </a:r>
                    </a:p>
                  </a:txBody>
                  <a:tcPr marL="0" marR="171450" marT="0" marB="0" anchor="ctr"/>
                </a:tc>
                <a:tc>
                  <a:txBody>
                    <a:bodyPr/>
                    <a:lstStyle/>
                    <a:p>
                      <a:pPr algn="ctr" rtl="0" fontAlgn="ctr"/>
                      <a:r>
                        <a:rPr lang="en-US" sz="1800" b="0" i="0" u="none" strike="noStrike" dirty="0">
                          <a:solidFill>
                            <a:srgbClr val="000000"/>
                          </a:solidFill>
                          <a:effectLst/>
                          <a:latin typeface="Arial" panose="020B0604020202020204" pitchFamily="34" charset="0"/>
                        </a:rPr>
                        <a:t>Pre-Covid 10yr avg 2.76%</a:t>
                      </a:r>
                    </a:p>
                  </a:txBody>
                  <a:tcPr marL="0" marR="0" marT="0" marB="0" anchor="ctr"/>
                </a:tc>
                <a:extLst>
                  <a:ext uri="{0D108BD9-81ED-4DB2-BD59-A6C34878D82A}">
                    <a16:rowId xmlns:a16="http://schemas.microsoft.com/office/drawing/2014/main" val="722887228"/>
                  </a:ext>
                </a:extLst>
              </a:tr>
              <a:tr h="750033">
                <a:tc>
                  <a:txBody>
                    <a:bodyPr/>
                    <a:lstStyle/>
                    <a:p>
                      <a:pPr algn="l" rtl="0" fontAlgn="ctr"/>
                      <a:r>
                        <a:rPr lang="en-US" sz="1800" b="0" i="0" u="none" strike="noStrike" dirty="0">
                          <a:solidFill>
                            <a:srgbClr val="000000"/>
                          </a:solidFill>
                          <a:effectLst/>
                          <a:latin typeface="Arial" panose="020B0604020202020204" pitchFamily="34" charset="0"/>
                        </a:rPr>
                        <a:t>Residential Delinquency</a:t>
                      </a:r>
                      <a:r>
                        <a:rPr lang="en-US" sz="1400" b="0" i="0" u="none" strike="noStrike" dirty="0">
                          <a:solidFill>
                            <a:srgbClr val="000000"/>
                          </a:solidFill>
                          <a:effectLst/>
                          <a:latin typeface="Arial" panose="020B0604020202020204" pitchFamily="34" charset="0"/>
                        </a:rPr>
                        <a:t> (&gt;90 days)</a:t>
                      </a:r>
                      <a:endParaRPr lang="en-US" sz="1800" b="0" i="0" u="none" strike="noStrike" dirty="0">
                        <a:solidFill>
                          <a:srgbClr val="000000"/>
                        </a:solidFill>
                        <a:effectLst/>
                        <a:latin typeface="Arial" panose="020B0604020202020204" pitchFamily="34" charset="0"/>
                      </a:endParaRPr>
                    </a:p>
                  </a:txBody>
                  <a:tcPr marL="128588" marR="0" marT="0" marB="0" anchor="ctr"/>
                </a:tc>
                <a:tc>
                  <a:txBody>
                    <a:bodyPr/>
                    <a:lstStyle/>
                    <a:p>
                      <a:pPr algn="r" rtl="0" fontAlgn="ctr"/>
                      <a:r>
                        <a:rPr lang="en-US" sz="1800" b="0" i="0" u="none" strike="noStrike" dirty="0">
                          <a:solidFill>
                            <a:srgbClr val="000000"/>
                          </a:solidFill>
                          <a:effectLst/>
                          <a:latin typeface="Arial" panose="020B0604020202020204" pitchFamily="34" charset="0"/>
                        </a:rPr>
                        <a:t>1.85%</a:t>
                      </a:r>
                    </a:p>
                  </a:txBody>
                  <a:tcPr marL="0" marR="171450" marT="0" marB="0" anchor="ctr"/>
                </a:tc>
                <a:tc>
                  <a:txBody>
                    <a:bodyPr/>
                    <a:lstStyle/>
                    <a:p>
                      <a:pPr algn="ctr" rtl="0" fontAlgn="ctr"/>
                      <a:r>
                        <a:rPr lang="en-US" sz="1800" b="0" i="0" u="none" strike="noStrike" dirty="0">
                          <a:solidFill>
                            <a:srgbClr val="000000"/>
                          </a:solidFill>
                          <a:effectLst/>
                          <a:latin typeface="Arial" panose="020B0604020202020204" pitchFamily="34" charset="0"/>
                        </a:rPr>
                        <a:t>Sep 1.80%, lowest in 15.5 years</a:t>
                      </a:r>
                    </a:p>
                  </a:txBody>
                  <a:tcPr marL="0" marR="0" marT="0" marB="0" anchor="ctr"/>
                </a:tc>
                <a:extLst>
                  <a:ext uri="{0D108BD9-81ED-4DB2-BD59-A6C34878D82A}">
                    <a16:rowId xmlns:a16="http://schemas.microsoft.com/office/drawing/2014/main" val="3621596397"/>
                  </a:ext>
                </a:extLst>
              </a:tr>
              <a:tr h="750033">
                <a:tc>
                  <a:txBody>
                    <a:bodyPr/>
                    <a:lstStyle/>
                    <a:p>
                      <a:pPr algn="l" rtl="0" fontAlgn="ctr"/>
                      <a:r>
                        <a:rPr lang="en-US" sz="1800" b="0" i="0" u="none" strike="noStrike" dirty="0">
                          <a:solidFill>
                            <a:srgbClr val="000000"/>
                          </a:solidFill>
                          <a:effectLst/>
                          <a:latin typeface="Arial" panose="020B0604020202020204" pitchFamily="34" charset="0"/>
                        </a:rPr>
                        <a:t>Domestic Nonfinancial Profits</a:t>
                      </a:r>
                    </a:p>
                  </a:txBody>
                  <a:tcPr marL="128588" marR="0" marT="0" marB="0" anchor="ctr"/>
                </a:tc>
                <a:tc>
                  <a:txBody>
                    <a:bodyPr/>
                    <a:lstStyle/>
                    <a:p>
                      <a:pPr algn="r" rtl="0" fontAlgn="ctr"/>
                      <a:r>
                        <a:rPr lang="en-US" sz="1800" b="0" i="0" u="none" strike="noStrike" dirty="0">
                          <a:solidFill>
                            <a:srgbClr val="000000"/>
                          </a:solidFill>
                          <a:effectLst/>
                          <a:latin typeface="Arial" panose="020B0604020202020204" pitchFamily="34" charset="0"/>
                        </a:rPr>
                        <a:t>$2.09T</a:t>
                      </a:r>
                    </a:p>
                  </a:txBody>
                  <a:tcPr marL="0" marR="171450" marT="0" marB="0" anchor="ctr"/>
                </a:tc>
                <a:tc>
                  <a:txBody>
                    <a:bodyPr/>
                    <a:lstStyle/>
                    <a:p>
                      <a:pPr algn="ctr" rtl="0" fontAlgn="ctr"/>
                      <a:r>
                        <a:rPr lang="en-US" sz="1800" b="0" i="0" u="none" strike="noStrike" dirty="0">
                          <a:solidFill>
                            <a:srgbClr val="000000"/>
                          </a:solidFill>
                          <a:effectLst/>
                          <a:latin typeface="Arial" panose="020B0604020202020204" pitchFamily="34" charset="0"/>
                        </a:rPr>
                        <a:t>Record high </a:t>
                      </a:r>
                    </a:p>
                  </a:txBody>
                  <a:tcPr marL="0" marR="0" marT="0" marB="0" anchor="ctr"/>
                </a:tc>
                <a:extLst>
                  <a:ext uri="{0D108BD9-81ED-4DB2-BD59-A6C34878D82A}">
                    <a16:rowId xmlns:a16="http://schemas.microsoft.com/office/drawing/2014/main" val="3264441222"/>
                  </a:ext>
                </a:extLst>
              </a:tr>
            </a:tbl>
          </a:graphicData>
        </a:graphic>
      </p:graphicFrame>
    </p:spTree>
    <p:extLst>
      <p:ext uri="{BB962C8B-B14F-4D97-AF65-F5344CB8AC3E}">
        <p14:creationId xmlns:p14="http://schemas.microsoft.com/office/powerpoint/2010/main" val="1858960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DEF7CF55-B162-4FFB-896E-03D36E6221CD}"/>
              </a:ext>
            </a:extLst>
          </p:cNvPr>
          <p:cNvGraphicFramePr>
            <a:graphicFrameLocks noGrp="1"/>
          </p:cNvGraphicFramePr>
          <p:nvPr>
            <p:ph type="chart" sz="quarter" idx="16"/>
            <p:extLst>
              <p:ext uri="{D42A27DB-BD31-4B8C-83A1-F6EECF244321}">
                <p14:modId xmlns:p14="http://schemas.microsoft.com/office/powerpoint/2010/main" val="893879981"/>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F2DF47A3-411D-6889-FDB6-630389B13381}"/>
              </a:ext>
            </a:extLst>
          </p:cNvPr>
          <p:cNvSpPr>
            <a:spLocks noGrp="1"/>
          </p:cNvSpPr>
          <p:nvPr>
            <p:ph type="title"/>
          </p:nvPr>
        </p:nvSpPr>
        <p:spPr/>
        <p:txBody>
          <a:bodyPr/>
          <a:lstStyle/>
          <a:p>
            <a:r>
              <a:rPr lang="en-US" dirty="0"/>
              <a:t>Handling the Monthly Payment</a:t>
            </a:r>
          </a:p>
        </p:txBody>
      </p:sp>
      <p:sp>
        <p:nvSpPr>
          <p:cNvPr id="4" name="Content Placeholder 3">
            <a:extLst>
              <a:ext uri="{FF2B5EF4-FFF2-40B4-BE49-F238E27FC236}">
                <a16:creationId xmlns:a16="http://schemas.microsoft.com/office/drawing/2014/main" id="{E011E703-3DEB-01CE-2630-C1B3F361A211}"/>
              </a:ext>
            </a:extLst>
          </p:cNvPr>
          <p:cNvSpPr>
            <a:spLocks noGrp="1"/>
          </p:cNvSpPr>
          <p:nvPr>
            <p:ph sz="quarter" idx="14"/>
          </p:nvPr>
        </p:nvSpPr>
        <p:spPr/>
        <p:txBody>
          <a:bodyPr/>
          <a:lstStyle/>
          <a:p>
            <a:r>
              <a:rPr lang="en-US" dirty="0"/>
              <a:t>Source: FRB Philadelphia</a:t>
            </a:r>
          </a:p>
        </p:txBody>
      </p:sp>
      <p:sp>
        <p:nvSpPr>
          <p:cNvPr id="5" name="Text Placeholder 4">
            <a:extLst>
              <a:ext uri="{FF2B5EF4-FFF2-40B4-BE49-F238E27FC236}">
                <a16:creationId xmlns:a16="http://schemas.microsoft.com/office/drawing/2014/main" id="{60FE0456-2335-E19F-D70C-1CA7CEE68092}"/>
              </a:ext>
            </a:extLst>
          </p:cNvPr>
          <p:cNvSpPr>
            <a:spLocks noGrp="1"/>
          </p:cNvSpPr>
          <p:nvPr>
            <p:ph type="body" sz="quarter" idx="20"/>
          </p:nvPr>
        </p:nvSpPr>
        <p:spPr/>
        <p:txBody>
          <a:bodyPr/>
          <a:lstStyle/>
          <a:p>
            <a:r>
              <a:rPr lang="en-US" dirty="0"/>
              <a:t>Percent</a:t>
            </a:r>
          </a:p>
        </p:txBody>
      </p:sp>
      <p:sp>
        <p:nvSpPr>
          <p:cNvPr id="6" name="Text Placeholder 5">
            <a:extLst>
              <a:ext uri="{FF2B5EF4-FFF2-40B4-BE49-F238E27FC236}">
                <a16:creationId xmlns:a16="http://schemas.microsoft.com/office/drawing/2014/main" id="{C97D36A6-C142-8B34-4026-50982D189E4E}"/>
              </a:ext>
            </a:extLst>
          </p:cNvPr>
          <p:cNvSpPr>
            <a:spLocks noGrp="1"/>
          </p:cNvSpPr>
          <p:nvPr>
            <p:ph type="body" sz="quarter" idx="21"/>
          </p:nvPr>
        </p:nvSpPr>
        <p:spPr/>
        <p:txBody>
          <a:bodyPr/>
          <a:lstStyle/>
          <a:p>
            <a:r>
              <a:rPr lang="en-US" dirty="0"/>
              <a:t>US Share of Consumer Credit Card Accounts Making the Minimum Payment</a:t>
            </a:r>
          </a:p>
        </p:txBody>
      </p:sp>
    </p:spTree>
    <p:extLst>
      <p:ext uri="{BB962C8B-B14F-4D97-AF65-F5344CB8AC3E}">
        <p14:creationId xmlns:p14="http://schemas.microsoft.com/office/powerpoint/2010/main" val="3635222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CEA3A4-3AC2-39EC-6EB2-3E3413185E93}"/>
              </a:ext>
            </a:extLst>
          </p:cNvPr>
          <p:cNvSpPr>
            <a:spLocks noGrp="1"/>
          </p:cNvSpPr>
          <p:nvPr>
            <p:ph type="title"/>
          </p:nvPr>
        </p:nvSpPr>
        <p:spPr/>
        <p:txBody>
          <a:bodyPr/>
          <a:lstStyle/>
          <a:p>
            <a:r>
              <a:rPr lang="en-US" dirty="0"/>
              <a:t>Decelerating Rise in 2023</a:t>
            </a:r>
          </a:p>
        </p:txBody>
      </p:sp>
      <p:sp>
        <p:nvSpPr>
          <p:cNvPr id="4" name="Content Placeholder 3">
            <a:extLst>
              <a:ext uri="{FF2B5EF4-FFF2-40B4-BE49-F238E27FC236}">
                <a16:creationId xmlns:a16="http://schemas.microsoft.com/office/drawing/2014/main" id="{F1D9BB87-DA31-A8D0-F4D1-1EE244DC60D5}"/>
              </a:ext>
            </a:extLst>
          </p:cNvPr>
          <p:cNvSpPr>
            <a:spLocks noGrp="1"/>
          </p:cNvSpPr>
          <p:nvPr>
            <p:ph sz="quarter" idx="14"/>
          </p:nvPr>
        </p:nvSpPr>
        <p:spPr/>
        <p:txBody>
          <a:bodyPr/>
          <a:lstStyle/>
          <a:p>
            <a:r>
              <a:rPr lang="en-US" dirty="0"/>
              <a:t>Source: US Census Bureau</a:t>
            </a:r>
          </a:p>
        </p:txBody>
      </p:sp>
      <p:sp>
        <p:nvSpPr>
          <p:cNvPr id="5" name="Text Placeholder 4">
            <a:extLst>
              <a:ext uri="{FF2B5EF4-FFF2-40B4-BE49-F238E27FC236}">
                <a16:creationId xmlns:a16="http://schemas.microsoft.com/office/drawing/2014/main" id="{FA2CA9BD-AC54-D56E-A875-A1721954708B}"/>
              </a:ext>
            </a:extLst>
          </p:cNvPr>
          <p:cNvSpPr>
            <a:spLocks noGrp="1"/>
          </p:cNvSpPr>
          <p:nvPr>
            <p:ph type="body" sz="quarter" idx="20"/>
          </p:nvPr>
        </p:nvSpPr>
        <p:spPr/>
        <p:txBody>
          <a:bodyPr/>
          <a:lstStyle/>
          <a:p>
            <a:r>
              <a:rPr lang="en-US" dirty="0"/>
              <a:t>Trillions of Dollars</a:t>
            </a:r>
          </a:p>
        </p:txBody>
      </p:sp>
      <p:sp>
        <p:nvSpPr>
          <p:cNvPr id="6" name="Text Placeholder 5">
            <a:extLst>
              <a:ext uri="{FF2B5EF4-FFF2-40B4-BE49-F238E27FC236}">
                <a16:creationId xmlns:a16="http://schemas.microsoft.com/office/drawing/2014/main" id="{BDE0B471-25F2-C469-F118-75592AFCE1AC}"/>
              </a:ext>
            </a:extLst>
          </p:cNvPr>
          <p:cNvSpPr>
            <a:spLocks noGrp="1"/>
          </p:cNvSpPr>
          <p:nvPr>
            <p:ph type="body" sz="quarter" idx="21"/>
          </p:nvPr>
        </p:nvSpPr>
        <p:spPr/>
        <p:txBody>
          <a:bodyPr/>
          <a:lstStyle/>
          <a:p>
            <a:r>
              <a:rPr lang="en-US" dirty="0"/>
              <a:t>US Total Retail Sales</a:t>
            </a:r>
          </a:p>
          <a:p>
            <a:endParaRPr lang="en-US" dirty="0"/>
          </a:p>
        </p:txBody>
      </p:sp>
      <p:graphicFrame>
        <p:nvGraphicFramePr>
          <p:cNvPr id="7" name="Chart Placeholder 6">
            <a:extLst>
              <a:ext uri="{FF2B5EF4-FFF2-40B4-BE49-F238E27FC236}">
                <a16:creationId xmlns:a16="http://schemas.microsoft.com/office/drawing/2014/main" id="{EFE2322A-1C49-40E2-89DE-E66691B6C808}"/>
              </a:ext>
            </a:extLst>
          </p:cNvPr>
          <p:cNvGraphicFramePr>
            <a:graphicFrameLocks noGrp="1"/>
          </p:cNvGraphicFramePr>
          <p:nvPr>
            <p:ph type="chart" sz="quarter" idx="16"/>
            <p:extLst>
              <p:ext uri="{D42A27DB-BD31-4B8C-83A1-F6EECF244321}">
                <p14:modId xmlns:p14="http://schemas.microsoft.com/office/powerpoint/2010/main" val="429867363"/>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73A60A1-C550-86F8-736F-319C23088504}"/>
              </a:ext>
            </a:extLst>
          </p:cNvPr>
          <p:cNvSpPr txBox="1"/>
          <p:nvPr/>
        </p:nvSpPr>
        <p:spPr>
          <a:xfrm>
            <a:off x="839607" y="1250477"/>
            <a:ext cx="6797810" cy="907941"/>
          </a:xfrm>
          <a:prstGeom prst="rect">
            <a:avLst/>
          </a:prstGeom>
          <a:noFill/>
        </p:spPr>
        <p:txBody>
          <a:bodyPr wrap="square" rtlCol="0">
            <a:spAutoFit/>
          </a:bodyPr>
          <a:lstStyle/>
          <a:p>
            <a:pPr algn="ctr">
              <a:spcBef>
                <a:spcPts val="600"/>
              </a:spcBef>
            </a:pPr>
            <a:r>
              <a:rPr lang="en-US" sz="1600" dirty="0">
                <a:solidFill>
                  <a:srgbClr val="08A685"/>
                </a:solidFill>
              </a:rPr>
              <a:t>January: second mildest seasonal drop on record, both real and nominal</a:t>
            </a:r>
          </a:p>
          <a:p>
            <a:pPr algn="ctr">
              <a:spcBef>
                <a:spcPts val="600"/>
              </a:spcBef>
            </a:pPr>
            <a:r>
              <a:rPr lang="en-US" sz="1600" dirty="0">
                <a:solidFill>
                  <a:srgbClr val="08A685"/>
                </a:solidFill>
              </a:rPr>
              <a:t>Deflated 12MMT essentially flat at a near-record high</a:t>
            </a:r>
          </a:p>
          <a:p>
            <a:endParaRPr lang="en-US" sz="1600" dirty="0"/>
          </a:p>
        </p:txBody>
      </p:sp>
      <p:sp>
        <p:nvSpPr>
          <p:cNvPr id="8" name="TextBox 7">
            <a:extLst>
              <a:ext uri="{FF2B5EF4-FFF2-40B4-BE49-F238E27FC236}">
                <a16:creationId xmlns:a16="http://schemas.microsoft.com/office/drawing/2014/main" id="{A7BBF011-5CBC-3390-0A5F-C91EFC814DC9}"/>
              </a:ext>
            </a:extLst>
          </p:cNvPr>
          <p:cNvSpPr txBox="1"/>
          <p:nvPr/>
        </p:nvSpPr>
        <p:spPr>
          <a:xfrm>
            <a:off x="3258589" y="3247396"/>
            <a:ext cx="3258589" cy="584775"/>
          </a:xfrm>
          <a:prstGeom prst="rect">
            <a:avLst/>
          </a:prstGeom>
          <a:noFill/>
        </p:spPr>
        <p:txBody>
          <a:bodyPr wrap="square" rtlCol="0">
            <a:spAutoFit/>
          </a:bodyPr>
          <a:lstStyle/>
          <a:p>
            <a:pPr algn="ctr">
              <a:spcBef>
                <a:spcPts val="400"/>
              </a:spcBef>
            </a:pPr>
            <a:r>
              <a:rPr lang="en-US" sz="1600" dirty="0">
                <a:solidFill>
                  <a:srgbClr val="08A685"/>
                </a:solidFill>
              </a:rPr>
              <a:t>Flat to mildly negative in first two to three quarters of 2023</a:t>
            </a:r>
          </a:p>
        </p:txBody>
      </p:sp>
    </p:spTree>
    <p:extLst>
      <p:ext uri="{BB962C8B-B14F-4D97-AF65-F5344CB8AC3E}">
        <p14:creationId xmlns:p14="http://schemas.microsoft.com/office/powerpoint/2010/main" val="3786350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71DE27-32B1-46C6-964D-CC9184377A74}"/>
              </a:ext>
            </a:extLst>
          </p:cNvPr>
          <p:cNvSpPr>
            <a:spLocks noGrp="1"/>
          </p:cNvSpPr>
          <p:nvPr>
            <p:ph type="title"/>
          </p:nvPr>
        </p:nvSpPr>
        <p:spPr/>
        <p:txBody>
          <a:bodyPr/>
          <a:lstStyle/>
          <a:p>
            <a:r>
              <a:rPr lang="en-US" dirty="0"/>
              <a:t>A Clear Indication of Decelerating Rise in 2023</a:t>
            </a:r>
          </a:p>
        </p:txBody>
      </p:sp>
      <p:sp>
        <p:nvSpPr>
          <p:cNvPr id="4" name="Content Placeholder 3">
            <a:extLst>
              <a:ext uri="{FF2B5EF4-FFF2-40B4-BE49-F238E27FC236}">
                <a16:creationId xmlns:a16="http://schemas.microsoft.com/office/drawing/2014/main" id="{5CDEAEC6-2D1B-4D1D-9267-A0C95635D9F5}"/>
              </a:ext>
            </a:extLst>
          </p:cNvPr>
          <p:cNvSpPr>
            <a:spLocks noGrp="1"/>
          </p:cNvSpPr>
          <p:nvPr>
            <p:ph sz="quarter" idx="14"/>
          </p:nvPr>
        </p:nvSpPr>
        <p:spPr/>
        <p:txBody>
          <a:bodyPr/>
          <a:lstStyle/>
          <a:p>
            <a:r>
              <a:rPr lang="en-US" dirty="0"/>
              <a:t>Sources: US Census Bureau, </a:t>
            </a:r>
          </a:p>
          <a:p>
            <a:r>
              <a:rPr lang="en-US" dirty="0"/>
              <a:t>ITR Economics</a:t>
            </a:r>
          </a:p>
        </p:txBody>
      </p:sp>
      <p:sp>
        <p:nvSpPr>
          <p:cNvPr id="5" name="Text Placeholder 4">
            <a:extLst>
              <a:ext uri="{FF2B5EF4-FFF2-40B4-BE49-F238E27FC236}">
                <a16:creationId xmlns:a16="http://schemas.microsoft.com/office/drawing/2014/main" id="{7FEFC4F7-C915-4AEC-8844-1275D5E31A14}"/>
              </a:ext>
            </a:extLst>
          </p:cNvPr>
          <p:cNvSpPr>
            <a:spLocks noGrp="1"/>
          </p:cNvSpPr>
          <p:nvPr>
            <p:ph type="body" sz="quarter" idx="20"/>
          </p:nvPr>
        </p:nvSpPr>
        <p:spPr/>
        <p:txBody>
          <a:bodyPr/>
          <a:lstStyle/>
          <a:p>
            <a:r>
              <a:rPr lang="en-US" dirty="0"/>
              <a:t>Rates-of-Change</a:t>
            </a:r>
          </a:p>
        </p:txBody>
      </p:sp>
      <p:sp>
        <p:nvSpPr>
          <p:cNvPr id="6" name="Text Placeholder 5">
            <a:extLst>
              <a:ext uri="{FF2B5EF4-FFF2-40B4-BE49-F238E27FC236}">
                <a16:creationId xmlns:a16="http://schemas.microsoft.com/office/drawing/2014/main" id="{ACD79C89-F942-4BF3-B17A-21B0B43B63D7}"/>
              </a:ext>
            </a:extLst>
          </p:cNvPr>
          <p:cNvSpPr>
            <a:spLocks noGrp="1"/>
          </p:cNvSpPr>
          <p:nvPr>
            <p:ph type="body" sz="quarter" idx="21"/>
          </p:nvPr>
        </p:nvSpPr>
        <p:spPr/>
        <p:txBody>
          <a:bodyPr/>
          <a:lstStyle/>
          <a:p>
            <a:r>
              <a:rPr lang="en-US" dirty="0"/>
              <a:t>US Total Retail Sales to ITR Leading Indicator</a:t>
            </a:r>
            <a:r>
              <a:rPr lang="en-US" baseline="30000" dirty="0"/>
              <a:t>TM</a:t>
            </a:r>
          </a:p>
        </p:txBody>
      </p:sp>
      <p:graphicFrame>
        <p:nvGraphicFramePr>
          <p:cNvPr id="11" name="Chart Placeholder 10">
            <a:extLst>
              <a:ext uri="{FF2B5EF4-FFF2-40B4-BE49-F238E27FC236}">
                <a16:creationId xmlns:a16="http://schemas.microsoft.com/office/drawing/2014/main" id="{4CBA7771-6913-4A38-BC28-B6D5CD7AC7BA}"/>
              </a:ext>
            </a:extLst>
          </p:cNvPr>
          <p:cNvGraphicFramePr>
            <a:graphicFrameLocks noGrp="1"/>
          </p:cNvGraphicFramePr>
          <p:nvPr>
            <p:ph type="chart" sz="quarter" idx="16"/>
            <p:extLst>
              <p:ext uri="{D42A27DB-BD31-4B8C-83A1-F6EECF244321}">
                <p14:modId xmlns:p14="http://schemas.microsoft.com/office/powerpoint/2010/main" val="2821751000"/>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0910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43D446BE-B42F-48E4-9E0F-591EF9B47802}"/>
              </a:ext>
            </a:extLst>
          </p:cNvPr>
          <p:cNvGraphicFramePr>
            <a:graphicFrameLocks noGrp="1"/>
          </p:cNvGraphicFramePr>
          <p:nvPr>
            <p:ph type="chart" sz="quarter" idx="16"/>
            <p:extLst>
              <p:ext uri="{D42A27DB-BD31-4B8C-83A1-F6EECF244321}">
                <p14:modId xmlns:p14="http://schemas.microsoft.com/office/powerpoint/2010/main" val="1640439388"/>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8F6F69A-0910-4AC8-AE9D-0BDE22847B17}"/>
              </a:ext>
            </a:extLst>
          </p:cNvPr>
          <p:cNvSpPr>
            <a:spLocks noGrp="1"/>
          </p:cNvSpPr>
          <p:nvPr>
            <p:ph type="title"/>
          </p:nvPr>
        </p:nvSpPr>
        <p:spPr/>
        <p:txBody>
          <a:bodyPr/>
          <a:lstStyle/>
          <a:p>
            <a:r>
              <a:rPr lang="en-US" dirty="0"/>
              <a:t>Good Rate of Rise – Expect Deceleration</a:t>
            </a:r>
          </a:p>
        </p:txBody>
      </p:sp>
      <p:sp>
        <p:nvSpPr>
          <p:cNvPr id="4" name="Content Placeholder 3">
            <a:extLst>
              <a:ext uri="{FF2B5EF4-FFF2-40B4-BE49-F238E27FC236}">
                <a16:creationId xmlns:a16="http://schemas.microsoft.com/office/drawing/2014/main" id="{B7E9A6B0-93BB-40AE-B11E-91D51E3BDEB2}"/>
              </a:ext>
            </a:extLst>
          </p:cNvPr>
          <p:cNvSpPr>
            <a:spLocks noGrp="1"/>
          </p:cNvSpPr>
          <p:nvPr>
            <p:ph sz="quarter" idx="14"/>
          </p:nvPr>
        </p:nvSpPr>
        <p:spPr/>
        <p:txBody>
          <a:bodyPr/>
          <a:lstStyle/>
          <a:p>
            <a:r>
              <a:rPr lang="en-US" dirty="0"/>
              <a:t>Source: US Census Bureau</a:t>
            </a:r>
          </a:p>
        </p:txBody>
      </p:sp>
      <p:sp>
        <p:nvSpPr>
          <p:cNvPr id="5" name="Text Placeholder 4">
            <a:extLst>
              <a:ext uri="{FF2B5EF4-FFF2-40B4-BE49-F238E27FC236}">
                <a16:creationId xmlns:a16="http://schemas.microsoft.com/office/drawing/2014/main" id="{0C76B8D9-2560-4749-A0BC-B13932BBF3C7}"/>
              </a:ext>
            </a:extLst>
          </p:cNvPr>
          <p:cNvSpPr>
            <a:spLocks noGrp="1"/>
          </p:cNvSpPr>
          <p:nvPr>
            <p:ph type="body" sz="quarter" idx="20"/>
          </p:nvPr>
        </p:nvSpPr>
        <p:spPr/>
        <p:txBody>
          <a:bodyPr/>
          <a:lstStyle/>
          <a:p>
            <a:r>
              <a:rPr lang="en-US" dirty="0"/>
              <a:t>Billions of Dollars</a:t>
            </a:r>
          </a:p>
        </p:txBody>
      </p:sp>
      <p:sp>
        <p:nvSpPr>
          <p:cNvPr id="6" name="Text Placeholder 5">
            <a:extLst>
              <a:ext uri="{FF2B5EF4-FFF2-40B4-BE49-F238E27FC236}">
                <a16:creationId xmlns:a16="http://schemas.microsoft.com/office/drawing/2014/main" id="{4C0A1342-C0B7-471A-9533-EA4156857EE1}"/>
              </a:ext>
            </a:extLst>
          </p:cNvPr>
          <p:cNvSpPr>
            <a:spLocks noGrp="1"/>
          </p:cNvSpPr>
          <p:nvPr>
            <p:ph type="body" sz="quarter" idx="21"/>
          </p:nvPr>
        </p:nvSpPr>
        <p:spPr/>
        <p:txBody>
          <a:bodyPr/>
          <a:lstStyle/>
          <a:p>
            <a:r>
              <a:rPr lang="en-US" dirty="0"/>
              <a:t>US Hardware Stores Retail Sales</a:t>
            </a:r>
          </a:p>
          <a:p>
            <a:endParaRPr lang="en-US" dirty="0"/>
          </a:p>
        </p:txBody>
      </p:sp>
    </p:spTree>
    <p:extLst>
      <p:ext uri="{BB962C8B-B14F-4D97-AF65-F5344CB8AC3E}">
        <p14:creationId xmlns:p14="http://schemas.microsoft.com/office/powerpoint/2010/main" val="634168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a:extLst>
              <a:ext uri="{FF2B5EF4-FFF2-40B4-BE49-F238E27FC236}">
                <a16:creationId xmlns:a16="http://schemas.microsoft.com/office/drawing/2014/main" id="{183BB5DE-BDDD-4CA1-9674-6C2F3D22AD40}"/>
              </a:ext>
            </a:extLst>
          </p:cNvPr>
          <p:cNvGraphicFramePr>
            <a:graphicFrameLocks noGrp="1"/>
          </p:cNvGraphicFramePr>
          <p:nvPr>
            <p:ph type="chart" sz="quarter" idx="16"/>
            <p:extLst>
              <p:ext uri="{D42A27DB-BD31-4B8C-83A1-F6EECF244321}">
                <p14:modId xmlns:p14="http://schemas.microsoft.com/office/powerpoint/2010/main" val="2152460518"/>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B20CD638-0C44-40EF-8520-E86D1B15DD53}"/>
              </a:ext>
            </a:extLst>
          </p:cNvPr>
          <p:cNvSpPr>
            <a:spLocks noGrp="1"/>
          </p:cNvSpPr>
          <p:nvPr>
            <p:ph type="title"/>
          </p:nvPr>
        </p:nvSpPr>
        <p:spPr/>
        <p:txBody>
          <a:bodyPr/>
          <a:lstStyle/>
          <a:p>
            <a:r>
              <a:rPr lang="en-US" dirty="0"/>
              <a:t>The Macro Outlook Suggests Decelerating Rise</a:t>
            </a:r>
          </a:p>
        </p:txBody>
      </p:sp>
      <p:sp>
        <p:nvSpPr>
          <p:cNvPr id="4" name="Content Placeholder 3">
            <a:extLst>
              <a:ext uri="{FF2B5EF4-FFF2-40B4-BE49-F238E27FC236}">
                <a16:creationId xmlns:a16="http://schemas.microsoft.com/office/drawing/2014/main" id="{FCB1CDB7-5727-4D19-A177-CA35C935553E}"/>
              </a:ext>
            </a:extLst>
          </p:cNvPr>
          <p:cNvSpPr>
            <a:spLocks noGrp="1"/>
          </p:cNvSpPr>
          <p:nvPr>
            <p:ph sz="quarter" idx="14"/>
          </p:nvPr>
        </p:nvSpPr>
        <p:spPr/>
        <p:txBody>
          <a:bodyPr/>
          <a:lstStyle/>
          <a:p>
            <a:r>
              <a:rPr lang="en-US" dirty="0"/>
              <a:t>Source: US Census Bureau</a:t>
            </a:r>
          </a:p>
        </p:txBody>
      </p:sp>
      <p:sp>
        <p:nvSpPr>
          <p:cNvPr id="5" name="Text Placeholder 4">
            <a:extLst>
              <a:ext uri="{FF2B5EF4-FFF2-40B4-BE49-F238E27FC236}">
                <a16:creationId xmlns:a16="http://schemas.microsoft.com/office/drawing/2014/main" id="{00BF3EF6-EB28-4328-92E0-F0ECA65E8BE6}"/>
              </a:ext>
            </a:extLst>
          </p:cNvPr>
          <p:cNvSpPr>
            <a:spLocks noGrp="1"/>
          </p:cNvSpPr>
          <p:nvPr>
            <p:ph type="body" sz="quarter" idx="20"/>
          </p:nvPr>
        </p:nvSpPr>
        <p:spPr/>
        <p:txBody>
          <a:bodyPr/>
          <a:lstStyle/>
          <a:p>
            <a:r>
              <a:rPr lang="en-US" dirty="0"/>
              <a:t>12/12 Rates-of-Change</a:t>
            </a:r>
          </a:p>
        </p:txBody>
      </p:sp>
      <p:sp>
        <p:nvSpPr>
          <p:cNvPr id="6" name="Text Placeholder 5">
            <a:extLst>
              <a:ext uri="{FF2B5EF4-FFF2-40B4-BE49-F238E27FC236}">
                <a16:creationId xmlns:a16="http://schemas.microsoft.com/office/drawing/2014/main" id="{50A6E2A1-E2A9-4554-B718-52571DFBF486}"/>
              </a:ext>
            </a:extLst>
          </p:cNvPr>
          <p:cNvSpPr>
            <a:spLocks noGrp="1"/>
          </p:cNvSpPr>
          <p:nvPr>
            <p:ph type="body" sz="quarter" idx="21"/>
          </p:nvPr>
        </p:nvSpPr>
        <p:spPr/>
        <p:txBody>
          <a:bodyPr/>
          <a:lstStyle/>
          <a:p>
            <a:r>
              <a:rPr lang="en-US" dirty="0"/>
              <a:t>US Total Retail Sales to US Building Materials and Supplies Dealers Retail Sales</a:t>
            </a:r>
          </a:p>
        </p:txBody>
      </p:sp>
    </p:spTree>
    <p:extLst>
      <p:ext uri="{BB962C8B-B14F-4D97-AF65-F5344CB8AC3E}">
        <p14:creationId xmlns:p14="http://schemas.microsoft.com/office/powerpoint/2010/main" val="133407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7C3E98C5-93C5-41BE-BBF8-5CF89F72454A}"/>
              </a:ext>
            </a:extLst>
          </p:cNvPr>
          <p:cNvGraphicFramePr>
            <a:graphicFrameLocks noGrp="1"/>
          </p:cNvGraphicFramePr>
          <p:nvPr>
            <p:ph type="chart" sz="quarter" idx="16"/>
            <p:extLst>
              <p:ext uri="{D42A27DB-BD31-4B8C-83A1-F6EECF244321}">
                <p14:modId xmlns:p14="http://schemas.microsoft.com/office/powerpoint/2010/main" val="3717930382"/>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7E2BA0A7-3618-44DE-8D8F-A4638C6389FB}"/>
              </a:ext>
            </a:extLst>
          </p:cNvPr>
          <p:cNvSpPr>
            <a:spLocks noGrp="1"/>
          </p:cNvSpPr>
          <p:nvPr>
            <p:ph type="title"/>
          </p:nvPr>
        </p:nvSpPr>
        <p:spPr/>
        <p:txBody>
          <a:bodyPr/>
          <a:lstStyle/>
          <a:p>
            <a:r>
              <a:rPr lang="en-US" dirty="0"/>
              <a:t>Decelerating Rise in Spending Usually Impacts OPEESA</a:t>
            </a:r>
          </a:p>
        </p:txBody>
      </p:sp>
      <p:sp>
        <p:nvSpPr>
          <p:cNvPr id="4" name="Content Placeholder 3">
            <a:extLst>
              <a:ext uri="{FF2B5EF4-FFF2-40B4-BE49-F238E27FC236}">
                <a16:creationId xmlns:a16="http://schemas.microsoft.com/office/drawing/2014/main" id="{3916E0CC-2F2C-4DD1-A4FE-7C560C8DFC23}"/>
              </a:ext>
            </a:extLst>
          </p:cNvPr>
          <p:cNvSpPr>
            <a:spLocks noGrp="1"/>
          </p:cNvSpPr>
          <p:nvPr>
            <p:ph sz="quarter" idx="14"/>
          </p:nvPr>
        </p:nvSpPr>
        <p:spPr/>
        <p:txBody>
          <a:bodyPr/>
          <a:lstStyle/>
          <a:p>
            <a:r>
              <a:rPr lang="en-US" dirty="0"/>
              <a:t>Sources: OPEESA, US Census Bureau</a:t>
            </a:r>
          </a:p>
        </p:txBody>
      </p:sp>
      <p:sp>
        <p:nvSpPr>
          <p:cNvPr id="5" name="Text Placeholder 4">
            <a:extLst>
              <a:ext uri="{FF2B5EF4-FFF2-40B4-BE49-F238E27FC236}">
                <a16:creationId xmlns:a16="http://schemas.microsoft.com/office/drawing/2014/main" id="{22FC482A-C38E-4FF7-BB17-949CEB1F9A3F}"/>
              </a:ext>
            </a:extLst>
          </p:cNvPr>
          <p:cNvSpPr>
            <a:spLocks noGrp="1"/>
          </p:cNvSpPr>
          <p:nvPr>
            <p:ph type="body" sz="quarter" idx="20"/>
          </p:nvPr>
        </p:nvSpPr>
        <p:spPr/>
        <p:txBody>
          <a:bodyPr/>
          <a:lstStyle/>
          <a:p>
            <a:r>
              <a:rPr lang="en-US" dirty="0"/>
              <a:t>12/12 Rates-of-Change</a:t>
            </a:r>
          </a:p>
        </p:txBody>
      </p:sp>
      <p:sp>
        <p:nvSpPr>
          <p:cNvPr id="6" name="Text Placeholder 5">
            <a:extLst>
              <a:ext uri="{FF2B5EF4-FFF2-40B4-BE49-F238E27FC236}">
                <a16:creationId xmlns:a16="http://schemas.microsoft.com/office/drawing/2014/main" id="{E360426B-AE84-4E70-B10F-CFFF1F9EEE87}"/>
              </a:ext>
            </a:extLst>
          </p:cNvPr>
          <p:cNvSpPr>
            <a:spLocks noGrp="1"/>
          </p:cNvSpPr>
          <p:nvPr>
            <p:ph type="body" sz="quarter" idx="21"/>
          </p:nvPr>
        </p:nvSpPr>
        <p:spPr/>
        <p:txBody>
          <a:bodyPr/>
          <a:lstStyle/>
          <a:p>
            <a:r>
              <a:rPr lang="en-US" dirty="0"/>
              <a:t>OPEESA Sales to US Building Materials and Supplies Dealers Retail Sales</a:t>
            </a:r>
          </a:p>
        </p:txBody>
      </p:sp>
    </p:spTree>
    <p:extLst>
      <p:ext uri="{BB962C8B-B14F-4D97-AF65-F5344CB8AC3E}">
        <p14:creationId xmlns:p14="http://schemas.microsoft.com/office/powerpoint/2010/main" val="3320339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E1A88-F0FD-4FAF-9F59-8634FF328A23}"/>
              </a:ext>
            </a:extLst>
          </p:cNvPr>
          <p:cNvSpPr>
            <a:spLocks noGrp="1"/>
          </p:cNvSpPr>
          <p:nvPr>
            <p:ph type="title"/>
          </p:nvPr>
        </p:nvSpPr>
        <p:spPr/>
        <p:txBody>
          <a:bodyPr/>
          <a:lstStyle/>
          <a:p>
            <a:r>
              <a:rPr lang="en-US" dirty="0"/>
              <a:t>Clearly Decelerating Rise</a:t>
            </a:r>
          </a:p>
        </p:txBody>
      </p:sp>
      <p:sp>
        <p:nvSpPr>
          <p:cNvPr id="4" name="Content Placeholder 3">
            <a:extLst>
              <a:ext uri="{FF2B5EF4-FFF2-40B4-BE49-F238E27FC236}">
                <a16:creationId xmlns:a16="http://schemas.microsoft.com/office/drawing/2014/main" id="{EEDF8D71-243F-47B9-9F3D-6138843C5800}"/>
              </a:ext>
            </a:extLst>
          </p:cNvPr>
          <p:cNvSpPr>
            <a:spLocks noGrp="1"/>
          </p:cNvSpPr>
          <p:nvPr>
            <p:ph sz="quarter" idx="14"/>
          </p:nvPr>
        </p:nvSpPr>
        <p:spPr/>
        <p:txBody>
          <a:bodyPr/>
          <a:lstStyle/>
          <a:p>
            <a:r>
              <a:rPr lang="en-US" dirty="0"/>
              <a:t>Source: EDGAR</a:t>
            </a:r>
          </a:p>
        </p:txBody>
      </p:sp>
      <p:sp>
        <p:nvSpPr>
          <p:cNvPr id="5" name="Text Placeholder 4">
            <a:extLst>
              <a:ext uri="{FF2B5EF4-FFF2-40B4-BE49-F238E27FC236}">
                <a16:creationId xmlns:a16="http://schemas.microsoft.com/office/drawing/2014/main" id="{8F22B8CF-5E2C-4411-8A7A-E6794D48C979}"/>
              </a:ext>
            </a:extLst>
          </p:cNvPr>
          <p:cNvSpPr>
            <a:spLocks noGrp="1"/>
          </p:cNvSpPr>
          <p:nvPr>
            <p:ph type="body" sz="quarter" idx="20"/>
          </p:nvPr>
        </p:nvSpPr>
        <p:spPr/>
        <p:txBody>
          <a:bodyPr/>
          <a:lstStyle/>
          <a:p>
            <a:r>
              <a:rPr lang="en-US" dirty="0"/>
              <a:t>Billions of Dollars</a:t>
            </a:r>
          </a:p>
        </p:txBody>
      </p:sp>
      <p:sp>
        <p:nvSpPr>
          <p:cNvPr id="6" name="Text Placeholder 5">
            <a:extLst>
              <a:ext uri="{FF2B5EF4-FFF2-40B4-BE49-F238E27FC236}">
                <a16:creationId xmlns:a16="http://schemas.microsoft.com/office/drawing/2014/main" id="{7C3834F1-8972-4F51-83C7-00D5E2DF3950}"/>
              </a:ext>
            </a:extLst>
          </p:cNvPr>
          <p:cNvSpPr>
            <a:spLocks noGrp="1"/>
          </p:cNvSpPr>
          <p:nvPr>
            <p:ph type="body" sz="quarter" idx="21"/>
          </p:nvPr>
        </p:nvSpPr>
        <p:spPr/>
        <p:txBody>
          <a:bodyPr/>
          <a:lstStyle/>
          <a:p>
            <a:r>
              <a:rPr lang="en-US" dirty="0"/>
              <a:t>Home Depot Sales (publicly reported)</a:t>
            </a:r>
          </a:p>
        </p:txBody>
      </p:sp>
      <p:graphicFrame>
        <p:nvGraphicFramePr>
          <p:cNvPr id="7" name="Chart Placeholder 6">
            <a:extLst>
              <a:ext uri="{FF2B5EF4-FFF2-40B4-BE49-F238E27FC236}">
                <a16:creationId xmlns:a16="http://schemas.microsoft.com/office/drawing/2014/main" id="{74B49789-71F4-4282-8B9B-B8A0FAEE34B4}"/>
              </a:ext>
            </a:extLst>
          </p:cNvPr>
          <p:cNvGraphicFramePr>
            <a:graphicFrameLocks noGrp="1"/>
          </p:cNvGraphicFramePr>
          <p:nvPr>
            <p:ph type="chart" sz="quarter" idx="16"/>
            <p:extLst>
              <p:ext uri="{D42A27DB-BD31-4B8C-83A1-F6EECF244321}">
                <p14:modId xmlns:p14="http://schemas.microsoft.com/office/powerpoint/2010/main" val="886730971"/>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972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4CF8793D-D21C-4834-87FB-E8EAD998DA00}"/>
              </a:ext>
            </a:extLst>
          </p:cNvPr>
          <p:cNvGraphicFramePr>
            <a:graphicFrameLocks noGrp="1"/>
          </p:cNvGraphicFramePr>
          <p:nvPr>
            <p:ph type="chart" sz="quarter" idx="16"/>
            <p:extLst>
              <p:ext uri="{D42A27DB-BD31-4B8C-83A1-F6EECF244321}">
                <p14:modId xmlns:p14="http://schemas.microsoft.com/office/powerpoint/2010/main" val="3574881701"/>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B1FEA53-A147-4841-8E14-9830FCCDCFDF}"/>
              </a:ext>
            </a:extLst>
          </p:cNvPr>
          <p:cNvSpPr>
            <a:spLocks noGrp="1"/>
          </p:cNvSpPr>
          <p:nvPr>
            <p:ph type="title"/>
          </p:nvPr>
        </p:nvSpPr>
        <p:spPr/>
        <p:txBody>
          <a:bodyPr/>
          <a:lstStyle/>
          <a:p>
            <a:r>
              <a:rPr lang="en-US" dirty="0"/>
              <a:t>Expect An Essentially Flat 2024</a:t>
            </a:r>
          </a:p>
        </p:txBody>
      </p:sp>
      <p:sp>
        <p:nvSpPr>
          <p:cNvPr id="5" name="Content Placeholder 4">
            <a:extLst>
              <a:ext uri="{FF2B5EF4-FFF2-40B4-BE49-F238E27FC236}">
                <a16:creationId xmlns:a16="http://schemas.microsoft.com/office/drawing/2014/main" id="{23234065-757E-4ACD-A69B-0C6DD4D71849}"/>
              </a:ext>
            </a:extLst>
          </p:cNvPr>
          <p:cNvSpPr>
            <a:spLocks noGrp="1"/>
          </p:cNvSpPr>
          <p:nvPr>
            <p:ph sz="quarter" idx="14"/>
          </p:nvPr>
        </p:nvSpPr>
        <p:spPr/>
        <p:txBody>
          <a:bodyPr/>
          <a:lstStyle/>
          <a:p>
            <a:r>
              <a:rPr lang="en-US" dirty="0"/>
              <a:t>Source: BEA</a:t>
            </a:r>
          </a:p>
        </p:txBody>
      </p:sp>
      <p:sp>
        <p:nvSpPr>
          <p:cNvPr id="6" name="Text Placeholder 5">
            <a:extLst>
              <a:ext uri="{FF2B5EF4-FFF2-40B4-BE49-F238E27FC236}">
                <a16:creationId xmlns:a16="http://schemas.microsoft.com/office/drawing/2014/main" id="{10E28E05-94D8-47F8-A947-D79372CE869E}"/>
              </a:ext>
            </a:extLst>
          </p:cNvPr>
          <p:cNvSpPr>
            <a:spLocks noGrp="1"/>
          </p:cNvSpPr>
          <p:nvPr>
            <p:ph type="body" sz="quarter" idx="20"/>
          </p:nvPr>
        </p:nvSpPr>
        <p:spPr/>
        <p:txBody>
          <a:bodyPr/>
          <a:lstStyle/>
          <a:p>
            <a:r>
              <a:rPr lang="en-US" dirty="0"/>
              <a:t>Quarterly Data Trends: Trillions of Chained 2012 Dollars</a:t>
            </a:r>
          </a:p>
        </p:txBody>
      </p:sp>
      <p:sp>
        <p:nvSpPr>
          <p:cNvPr id="3" name="Text Placeholder 2">
            <a:extLst>
              <a:ext uri="{FF2B5EF4-FFF2-40B4-BE49-F238E27FC236}">
                <a16:creationId xmlns:a16="http://schemas.microsoft.com/office/drawing/2014/main" id="{B29426AD-DE91-4DB2-AF3A-3E94FAE8357D}"/>
              </a:ext>
            </a:extLst>
          </p:cNvPr>
          <p:cNvSpPr>
            <a:spLocks noGrp="1"/>
          </p:cNvSpPr>
          <p:nvPr>
            <p:ph type="body" sz="quarter" idx="21"/>
          </p:nvPr>
        </p:nvSpPr>
        <p:spPr/>
        <p:txBody>
          <a:bodyPr/>
          <a:lstStyle/>
          <a:p>
            <a:r>
              <a:rPr lang="en-US" dirty="0"/>
              <a:t>US Real Gross Domestic Product</a:t>
            </a:r>
          </a:p>
          <a:p>
            <a:endParaRPr lang="en-US" dirty="0"/>
          </a:p>
        </p:txBody>
      </p:sp>
      <p:sp>
        <p:nvSpPr>
          <p:cNvPr id="9" name="TextBox 8">
            <a:extLst>
              <a:ext uri="{FF2B5EF4-FFF2-40B4-BE49-F238E27FC236}">
                <a16:creationId xmlns:a16="http://schemas.microsoft.com/office/drawing/2014/main" id="{43D72E60-5F05-47C3-928E-34CD31A8F6D2}"/>
              </a:ext>
            </a:extLst>
          </p:cNvPr>
          <p:cNvSpPr txBox="1"/>
          <p:nvPr/>
        </p:nvSpPr>
        <p:spPr>
          <a:xfrm>
            <a:off x="524331" y="2810267"/>
            <a:ext cx="8095339" cy="1569660"/>
          </a:xfrm>
          <a:prstGeom prst="rect">
            <a:avLst/>
          </a:prstGeom>
          <a:solidFill>
            <a:schemeClr val="bg1"/>
          </a:solidFill>
          <a:ln w="19050">
            <a:solidFill>
              <a:schemeClr val="tx2">
                <a:lumMod val="75000"/>
              </a:schemeClr>
            </a:solidFill>
          </a:ln>
        </p:spPr>
        <p:txBody>
          <a:bodyPr wrap="square" rtlCol="0">
            <a:spAutoFit/>
          </a:bodyPr>
          <a:lstStyle/>
          <a:p>
            <a:pPr marL="0" marR="0" lvl="0" indent="0" algn="ctr" defTabSz="685749" rtl="0" eaLnBrk="1" fontAlgn="auto" latinLnBrk="0" hangingPunct="1">
              <a:lnSpc>
                <a:spcPct val="100000"/>
              </a:lnSpc>
              <a:spcBef>
                <a:spcPts val="600"/>
              </a:spcBef>
              <a:spcAft>
                <a:spcPts val="0"/>
              </a:spcAft>
              <a:buClrTx/>
              <a:buSzTx/>
              <a:buFontTx/>
              <a:buNone/>
              <a:tabLst/>
              <a:defRPr/>
            </a:pPr>
            <a:endParaRPr kumimoji="0" lang="en-US" sz="800" b="1" i="0" u="none" strike="noStrike" kern="1200" cap="none" spc="0" normalizeH="0" baseline="0" noProof="0" dirty="0">
              <a:ln>
                <a:noFill/>
              </a:ln>
              <a:solidFill>
                <a:srgbClr val="386092"/>
              </a:solidFill>
              <a:effectLst/>
              <a:uLnTx/>
              <a:uFillTx/>
              <a:latin typeface="Arial"/>
              <a:ea typeface="+mn-ea"/>
              <a:cs typeface="+mn-cs"/>
            </a:endParaRPr>
          </a:p>
          <a:p>
            <a:pPr marL="0" marR="0" lvl="0" indent="0" algn="ctr" defTabSz="685749"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Record high 4Q22 GDP (real) </a:t>
            </a:r>
          </a:p>
          <a:p>
            <a:pPr marL="0" marR="0" lvl="0" indent="0" algn="ctr" defTabSz="685749"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Typical 3Q-to-4Q growth rate</a:t>
            </a:r>
          </a:p>
          <a:p>
            <a:pPr marL="0" marR="0" lvl="0" indent="0" algn="ctr" defTabSz="685749"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chemeClr val="tx2">
                    <a:lumMod val="75000"/>
                  </a:schemeClr>
                </a:solidFill>
                <a:effectLst/>
                <a:uLnTx/>
                <a:uFillTx/>
                <a:latin typeface="Arial"/>
                <a:ea typeface="+mn-ea"/>
                <a:cs typeface="+mn-cs"/>
              </a:rPr>
              <a:t>Expect mild decline in 1Q24 and 3Q 2024</a:t>
            </a:r>
          </a:p>
          <a:p>
            <a:pPr marL="0" marR="0" lvl="0" indent="0" algn="ctr" defTabSz="685749" rtl="0" eaLnBrk="1" fontAlgn="auto" latinLnBrk="0" hangingPunct="1">
              <a:lnSpc>
                <a:spcPct val="100000"/>
              </a:lnSpc>
              <a:spcBef>
                <a:spcPts val="600"/>
              </a:spcBef>
              <a:spcAft>
                <a:spcPts val="0"/>
              </a:spcAft>
              <a:buClrTx/>
              <a:buSzTx/>
              <a:buFontTx/>
              <a:buNone/>
              <a:tabLst/>
              <a:defRPr/>
            </a:pPr>
            <a:endParaRPr kumimoji="0" lang="en-US" sz="800" b="1" i="0" u="none" strike="noStrike" kern="1200" cap="none" spc="0" normalizeH="0" baseline="0" noProof="0" dirty="0">
              <a:ln>
                <a:noFill/>
              </a:ln>
              <a:solidFill>
                <a:srgbClr val="386092"/>
              </a:solidFill>
              <a:effectLst/>
              <a:uLnTx/>
              <a:uFillTx/>
              <a:latin typeface="Arial"/>
              <a:ea typeface="+mn-ea"/>
              <a:cs typeface="+mn-cs"/>
            </a:endParaRPr>
          </a:p>
        </p:txBody>
      </p:sp>
    </p:spTree>
    <p:extLst>
      <p:ext uri="{BB962C8B-B14F-4D97-AF65-F5344CB8AC3E}">
        <p14:creationId xmlns:p14="http://schemas.microsoft.com/office/powerpoint/2010/main" val="12819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BCCB-A0DB-FBDC-2247-2ADD7F2C15C1}"/>
              </a:ext>
            </a:extLst>
          </p:cNvPr>
          <p:cNvSpPr>
            <a:spLocks noGrp="1"/>
          </p:cNvSpPr>
          <p:nvPr>
            <p:ph type="title"/>
          </p:nvPr>
        </p:nvSpPr>
        <p:spPr/>
        <p:txBody>
          <a:bodyPr/>
          <a:lstStyle/>
          <a:p>
            <a:r>
              <a:rPr lang="en-US" dirty="0"/>
              <a:t>Home Depot Says Slower Growth for OPEESA</a:t>
            </a:r>
          </a:p>
        </p:txBody>
      </p:sp>
      <p:sp>
        <p:nvSpPr>
          <p:cNvPr id="3" name="Content Placeholder 2">
            <a:extLst>
              <a:ext uri="{FF2B5EF4-FFF2-40B4-BE49-F238E27FC236}">
                <a16:creationId xmlns:a16="http://schemas.microsoft.com/office/drawing/2014/main" id="{7E4BF0FF-2759-7321-BC39-4A9D2F73F4C3}"/>
              </a:ext>
            </a:extLst>
          </p:cNvPr>
          <p:cNvSpPr>
            <a:spLocks noGrp="1"/>
          </p:cNvSpPr>
          <p:nvPr>
            <p:ph sz="quarter" idx="14"/>
          </p:nvPr>
        </p:nvSpPr>
        <p:spPr/>
        <p:txBody>
          <a:bodyPr/>
          <a:lstStyle/>
          <a:p>
            <a:r>
              <a:rPr lang="en-US" dirty="0"/>
              <a:t>Sources: OPEESA, </a:t>
            </a:r>
          </a:p>
          <a:p>
            <a:r>
              <a:rPr lang="en-US" dirty="0"/>
              <a:t>EDGAR</a:t>
            </a:r>
          </a:p>
        </p:txBody>
      </p:sp>
      <p:sp>
        <p:nvSpPr>
          <p:cNvPr id="5" name="Text Placeholder 4">
            <a:extLst>
              <a:ext uri="{FF2B5EF4-FFF2-40B4-BE49-F238E27FC236}">
                <a16:creationId xmlns:a16="http://schemas.microsoft.com/office/drawing/2014/main" id="{7B74A893-6F96-CE8D-F05D-3BD103296E97}"/>
              </a:ext>
            </a:extLst>
          </p:cNvPr>
          <p:cNvSpPr>
            <a:spLocks noGrp="1"/>
          </p:cNvSpPr>
          <p:nvPr>
            <p:ph type="body" sz="quarter" idx="20"/>
          </p:nvPr>
        </p:nvSpPr>
        <p:spPr/>
        <p:txBody>
          <a:bodyPr/>
          <a:lstStyle/>
          <a:p>
            <a:r>
              <a:rPr lang="en-US" dirty="0"/>
              <a:t>12/12 Rates-of-Change</a:t>
            </a:r>
          </a:p>
        </p:txBody>
      </p:sp>
      <p:sp>
        <p:nvSpPr>
          <p:cNvPr id="6" name="Text Placeholder 5">
            <a:extLst>
              <a:ext uri="{FF2B5EF4-FFF2-40B4-BE49-F238E27FC236}">
                <a16:creationId xmlns:a16="http://schemas.microsoft.com/office/drawing/2014/main" id="{EE2A7B2E-9C0C-8598-F3D8-FDD8ED84C288}"/>
              </a:ext>
            </a:extLst>
          </p:cNvPr>
          <p:cNvSpPr>
            <a:spLocks noGrp="1"/>
          </p:cNvSpPr>
          <p:nvPr>
            <p:ph type="body" sz="quarter" idx="21"/>
          </p:nvPr>
        </p:nvSpPr>
        <p:spPr/>
        <p:txBody>
          <a:bodyPr/>
          <a:lstStyle/>
          <a:p>
            <a:r>
              <a:rPr lang="en-US" dirty="0"/>
              <a:t>OPEESA to Home Depot Sales (publicly reported)</a:t>
            </a:r>
          </a:p>
        </p:txBody>
      </p:sp>
      <p:graphicFrame>
        <p:nvGraphicFramePr>
          <p:cNvPr id="8" name="Chart Placeholder 7">
            <a:extLst>
              <a:ext uri="{FF2B5EF4-FFF2-40B4-BE49-F238E27FC236}">
                <a16:creationId xmlns:a16="http://schemas.microsoft.com/office/drawing/2014/main" id="{24A94F96-DE50-431D-8D94-004F9C108C05}"/>
              </a:ext>
            </a:extLst>
          </p:cNvPr>
          <p:cNvGraphicFramePr>
            <a:graphicFrameLocks noGrp="1"/>
          </p:cNvGraphicFramePr>
          <p:nvPr>
            <p:ph type="chart" sz="quarter" idx="16"/>
            <p:extLst>
              <p:ext uri="{D42A27DB-BD31-4B8C-83A1-F6EECF244321}">
                <p14:modId xmlns:p14="http://schemas.microsoft.com/office/powerpoint/2010/main" val="1368331813"/>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4969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AD5077-F7F1-4A34-8CE0-92D8554EDD34}"/>
              </a:ext>
            </a:extLst>
          </p:cNvPr>
          <p:cNvSpPr>
            <a:spLocks noGrp="1"/>
          </p:cNvSpPr>
          <p:nvPr>
            <p:ph type="title"/>
          </p:nvPr>
        </p:nvSpPr>
        <p:spPr/>
        <p:txBody>
          <a:bodyPr/>
          <a:lstStyle/>
          <a:p>
            <a:r>
              <a:rPr lang="en-US" dirty="0"/>
              <a:t>Early Indication of Production Deceleration</a:t>
            </a:r>
          </a:p>
        </p:txBody>
      </p:sp>
      <p:sp>
        <p:nvSpPr>
          <p:cNvPr id="4" name="Content Placeholder 3">
            <a:extLst>
              <a:ext uri="{FF2B5EF4-FFF2-40B4-BE49-F238E27FC236}">
                <a16:creationId xmlns:a16="http://schemas.microsoft.com/office/drawing/2014/main" id="{43D5B976-259A-416C-BA1C-5D611219DCC3}"/>
              </a:ext>
            </a:extLst>
          </p:cNvPr>
          <p:cNvSpPr>
            <a:spLocks noGrp="1"/>
          </p:cNvSpPr>
          <p:nvPr>
            <p:ph sz="quarter" idx="14"/>
          </p:nvPr>
        </p:nvSpPr>
        <p:spPr/>
        <p:txBody>
          <a:bodyPr/>
          <a:lstStyle/>
          <a:p>
            <a:r>
              <a:rPr lang="en-US" dirty="0"/>
              <a:t>Source: FRB</a:t>
            </a:r>
          </a:p>
        </p:txBody>
      </p:sp>
      <p:sp>
        <p:nvSpPr>
          <p:cNvPr id="5" name="Text Placeholder 4">
            <a:extLst>
              <a:ext uri="{FF2B5EF4-FFF2-40B4-BE49-F238E27FC236}">
                <a16:creationId xmlns:a16="http://schemas.microsoft.com/office/drawing/2014/main" id="{998776CC-3252-4B4D-B5B9-42EA8D140D0F}"/>
              </a:ext>
            </a:extLst>
          </p:cNvPr>
          <p:cNvSpPr>
            <a:spLocks noGrp="1"/>
          </p:cNvSpPr>
          <p:nvPr>
            <p:ph type="body" sz="quarter" idx="20"/>
          </p:nvPr>
        </p:nvSpPr>
        <p:spPr/>
        <p:txBody>
          <a:bodyPr/>
          <a:lstStyle/>
          <a:p>
            <a:r>
              <a:rPr lang="en-US" dirty="0"/>
              <a:t>2017 = 100</a:t>
            </a:r>
          </a:p>
        </p:txBody>
      </p:sp>
      <p:sp>
        <p:nvSpPr>
          <p:cNvPr id="6" name="Text Placeholder 5">
            <a:extLst>
              <a:ext uri="{FF2B5EF4-FFF2-40B4-BE49-F238E27FC236}">
                <a16:creationId xmlns:a16="http://schemas.microsoft.com/office/drawing/2014/main" id="{6B474430-208F-4D34-A41E-D8F1686D9416}"/>
              </a:ext>
            </a:extLst>
          </p:cNvPr>
          <p:cNvSpPr>
            <a:spLocks noGrp="1"/>
          </p:cNvSpPr>
          <p:nvPr>
            <p:ph type="body" sz="quarter" idx="21"/>
          </p:nvPr>
        </p:nvSpPr>
        <p:spPr/>
        <p:txBody>
          <a:bodyPr/>
          <a:lstStyle/>
          <a:p>
            <a:r>
              <a:rPr lang="en-US" dirty="0"/>
              <a:t>US Lawn and Garden Equipment Production Index</a:t>
            </a:r>
          </a:p>
          <a:p>
            <a:endParaRPr lang="en-US" dirty="0"/>
          </a:p>
        </p:txBody>
      </p:sp>
      <p:graphicFrame>
        <p:nvGraphicFramePr>
          <p:cNvPr id="7" name="Chart Placeholder 6">
            <a:extLst>
              <a:ext uri="{FF2B5EF4-FFF2-40B4-BE49-F238E27FC236}">
                <a16:creationId xmlns:a16="http://schemas.microsoft.com/office/drawing/2014/main" id="{0398F7D5-1842-458A-A4AF-4641646B90D7}"/>
              </a:ext>
            </a:extLst>
          </p:cNvPr>
          <p:cNvGraphicFramePr>
            <a:graphicFrameLocks noGrp="1"/>
          </p:cNvGraphicFramePr>
          <p:nvPr>
            <p:ph type="chart" sz="quarter" idx="16"/>
            <p:extLst>
              <p:ext uri="{D42A27DB-BD31-4B8C-83A1-F6EECF244321}">
                <p14:modId xmlns:p14="http://schemas.microsoft.com/office/powerpoint/2010/main" val="1708792662"/>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5844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8DE46C-0E1D-487D-907C-21F787F60CBB}"/>
              </a:ext>
            </a:extLst>
          </p:cNvPr>
          <p:cNvSpPr>
            <a:spLocks noGrp="1"/>
          </p:cNvSpPr>
          <p:nvPr>
            <p:ph type="title"/>
          </p:nvPr>
        </p:nvSpPr>
        <p:spPr/>
        <p:txBody>
          <a:bodyPr/>
          <a:lstStyle/>
          <a:p>
            <a:r>
              <a:rPr lang="en-US" dirty="0"/>
              <a:t>Confirming Input for Deceleration in 2023</a:t>
            </a:r>
          </a:p>
        </p:txBody>
      </p:sp>
      <p:sp>
        <p:nvSpPr>
          <p:cNvPr id="4" name="Content Placeholder 3">
            <a:extLst>
              <a:ext uri="{FF2B5EF4-FFF2-40B4-BE49-F238E27FC236}">
                <a16:creationId xmlns:a16="http://schemas.microsoft.com/office/drawing/2014/main" id="{716EB461-6853-453C-AA20-DBFA68015110}"/>
              </a:ext>
            </a:extLst>
          </p:cNvPr>
          <p:cNvSpPr>
            <a:spLocks noGrp="1"/>
          </p:cNvSpPr>
          <p:nvPr>
            <p:ph sz="quarter" idx="14"/>
          </p:nvPr>
        </p:nvSpPr>
        <p:spPr/>
        <p:txBody>
          <a:bodyPr/>
          <a:lstStyle/>
          <a:p>
            <a:r>
              <a:rPr lang="en-US" dirty="0"/>
              <a:t>Sources: FRB, ITR Economics</a:t>
            </a:r>
          </a:p>
        </p:txBody>
      </p:sp>
      <p:sp>
        <p:nvSpPr>
          <p:cNvPr id="5" name="Text Placeholder 4">
            <a:extLst>
              <a:ext uri="{FF2B5EF4-FFF2-40B4-BE49-F238E27FC236}">
                <a16:creationId xmlns:a16="http://schemas.microsoft.com/office/drawing/2014/main" id="{BD5E4261-F519-4B12-9143-2A027EDF8E6C}"/>
              </a:ext>
            </a:extLst>
          </p:cNvPr>
          <p:cNvSpPr>
            <a:spLocks noGrp="1"/>
          </p:cNvSpPr>
          <p:nvPr>
            <p:ph type="body" sz="quarter" idx="20"/>
          </p:nvPr>
        </p:nvSpPr>
        <p:spPr/>
        <p:txBody>
          <a:bodyPr/>
          <a:lstStyle/>
          <a:p>
            <a:r>
              <a:rPr lang="en-US" dirty="0"/>
              <a:t>Rates-of-Change</a:t>
            </a:r>
          </a:p>
        </p:txBody>
      </p:sp>
      <p:sp>
        <p:nvSpPr>
          <p:cNvPr id="6" name="Text Placeholder 5">
            <a:extLst>
              <a:ext uri="{FF2B5EF4-FFF2-40B4-BE49-F238E27FC236}">
                <a16:creationId xmlns:a16="http://schemas.microsoft.com/office/drawing/2014/main" id="{E71A51B6-9B04-4373-8110-1DF4EA55E86A}"/>
              </a:ext>
            </a:extLst>
          </p:cNvPr>
          <p:cNvSpPr>
            <a:spLocks noGrp="1"/>
          </p:cNvSpPr>
          <p:nvPr>
            <p:ph type="body" sz="quarter" idx="21"/>
          </p:nvPr>
        </p:nvSpPr>
        <p:spPr/>
        <p:txBody>
          <a:bodyPr/>
          <a:lstStyle/>
          <a:p>
            <a:r>
              <a:rPr lang="en-US" dirty="0"/>
              <a:t>US Lawn and Garden Equipment Production Index to ITR Leading Indicator</a:t>
            </a:r>
            <a:r>
              <a:rPr lang="en-US" baseline="30000" dirty="0"/>
              <a:t>TM</a:t>
            </a:r>
          </a:p>
        </p:txBody>
      </p:sp>
      <p:graphicFrame>
        <p:nvGraphicFramePr>
          <p:cNvPr id="13" name="Chart Placeholder 12">
            <a:extLst>
              <a:ext uri="{FF2B5EF4-FFF2-40B4-BE49-F238E27FC236}">
                <a16:creationId xmlns:a16="http://schemas.microsoft.com/office/drawing/2014/main" id="{4B648E1B-F850-48E5-9A2A-72D1095FF3F7}"/>
              </a:ext>
            </a:extLst>
          </p:cNvPr>
          <p:cNvGraphicFramePr>
            <a:graphicFrameLocks noGrp="1"/>
          </p:cNvGraphicFramePr>
          <p:nvPr>
            <p:ph type="chart" sz="quarter" idx="16"/>
            <p:extLst>
              <p:ext uri="{D42A27DB-BD31-4B8C-83A1-F6EECF244321}">
                <p14:modId xmlns:p14="http://schemas.microsoft.com/office/powerpoint/2010/main" val="4047854854"/>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9511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504CA7D6-C886-4404-BCFC-8427DBFCA82A}"/>
              </a:ext>
            </a:extLst>
          </p:cNvPr>
          <p:cNvGraphicFramePr>
            <a:graphicFrameLocks noGrp="1"/>
          </p:cNvGraphicFramePr>
          <p:nvPr>
            <p:ph type="chart" sz="quarter" idx="16"/>
            <p:extLst>
              <p:ext uri="{D42A27DB-BD31-4B8C-83A1-F6EECF244321}">
                <p14:modId xmlns:p14="http://schemas.microsoft.com/office/powerpoint/2010/main" val="2329899871"/>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7DC4A158-B237-82FE-317E-DCA9F3C13A8C}"/>
              </a:ext>
            </a:extLst>
          </p:cNvPr>
          <p:cNvSpPr>
            <a:spLocks noGrp="1"/>
          </p:cNvSpPr>
          <p:nvPr>
            <p:ph type="title"/>
          </p:nvPr>
        </p:nvSpPr>
        <p:spPr/>
        <p:txBody>
          <a:bodyPr/>
          <a:lstStyle/>
          <a:p>
            <a:r>
              <a:rPr lang="en-US" dirty="0"/>
              <a:t>Faster-</a:t>
            </a:r>
            <a:r>
              <a:rPr kumimoji="0" lang="en-US" sz="2000" b="1" i="1" u="none" strike="noStrike" kern="1200" cap="none" spc="0" normalizeH="0" baseline="0" noProof="0" dirty="0">
                <a:ln>
                  <a:noFill/>
                </a:ln>
                <a:solidFill>
                  <a:prstClr val="white"/>
                </a:solidFill>
                <a:effectLst/>
                <a:uLnTx/>
                <a:uFillTx/>
                <a:latin typeface="Arial"/>
                <a:ea typeface="+mj-ea"/>
                <a:cs typeface="+mj-cs"/>
              </a:rPr>
              <a:t>Than-Normal </a:t>
            </a:r>
            <a:r>
              <a:rPr lang="en-US" dirty="0"/>
              <a:t>Ascent in Mortgage Rates</a:t>
            </a:r>
          </a:p>
        </p:txBody>
      </p:sp>
      <p:sp>
        <p:nvSpPr>
          <p:cNvPr id="8" name="Content Placeholder 7">
            <a:extLst>
              <a:ext uri="{FF2B5EF4-FFF2-40B4-BE49-F238E27FC236}">
                <a16:creationId xmlns:a16="http://schemas.microsoft.com/office/drawing/2014/main" id="{FB188845-74CF-C0CA-6AF6-F737B99E353D}"/>
              </a:ext>
            </a:extLst>
          </p:cNvPr>
          <p:cNvSpPr>
            <a:spLocks noGrp="1"/>
          </p:cNvSpPr>
          <p:nvPr>
            <p:ph sz="quarter" idx="14"/>
          </p:nvPr>
        </p:nvSpPr>
        <p:spPr/>
        <p:txBody>
          <a:bodyPr/>
          <a:lstStyle/>
          <a:p>
            <a:r>
              <a:rPr lang="en-US" dirty="0"/>
              <a:t>Sources: WSJ, Freddie Mac</a:t>
            </a:r>
          </a:p>
        </p:txBody>
      </p:sp>
      <p:sp>
        <p:nvSpPr>
          <p:cNvPr id="10" name="Text Placeholder 9">
            <a:extLst>
              <a:ext uri="{FF2B5EF4-FFF2-40B4-BE49-F238E27FC236}">
                <a16:creationId xmlns:a16="http://schemas.microsoft.com/office/drawing/2014/main" id="{9E664276-9AEF-C1D0-E9AE-075B17201100}"/>
              </a:ext>
            </a:extLst>
          </p:cNvPr>
          <p:cNvSpPr>
            <a:spLocks noGrp="1"/>
          </p:cNvSpPr>
          <p:nvPr>
            <p:ph type="body" sz="quarter" idx="20"/>
          </p:nvPr>
        </p:nvSpPr>
        <p:spPr/>
        <p:txBody>
          <a:bodyPr/>
          <a:lstStyle/>
          <a:p>
            <a:r>
              <a:rPr lang="en-US" dirty="0"/>
              <a:t>Raw Data Trends, Percent</a:t>
            </a:r>
          </a:p>
        </p:txBody>
      </p:sp>
      <p:sp>
        <p:nvSpPr>
          <p:cNvPr id="11" name="Text Placeholder 10">
            <a:extLst>
              <a:ext uri="{FF2B5EF4-FFF2-40B4-BE49-F238E27FC236}">
                <a16:creationId xmlns:a16="http://schemas.microsoft.com/office/drawing/2014/main" id="{ECA4EF65-5540-20ED-16C3-ABF2E646A8B4}"/>
              </a:ext>
            </a:extLst>
          </p:cNvPr>
          <p:cNvSpPr>
            <a:spLocks noGrp="1"/>
          </p:cNvSpPr>
          <p:nvPr>
            <p:ph type="body" sz="quarter" idx="21"/>
          </p:nvPr>
        </p:nvSpPr>
        <p:spPr/>
        <p:txBody>
          <a:bodyPr/>
          <a:lstStyle/>
          <a:p>
            <a:r>
              <a:rPr lang="en-US" dirty="0"/>
              <a:t>US Federal Funds Target Rate to US 30-Year Conventional Mortgage Rate</a:t>
            </a:r>
          </a:p>
        </p:txBody>
      </p:sp>
      <p:sp>
        <p:nvSpPr>
          <p:cNvPr id="4" name="TextBox 3">
            <a:extLst>
              <a:ext uri="{FF2B5EF4-FFF2-40B4-BE49-F238E27FC236}">
                <a16:creationId xmlns:a16="http://schemas.microsoft.com/office/drawing/2014/main" id="{CBEBF861-27D8-2073-B985-FB1631F93B97}"/>
              </a:ext>
            </a:extLst>
          </p:cNvPr>
          <p:cNvSpPr txBox="1"/>
          <p:nvPr/>
        </p:nvSpPr>
        <p:spPr>
          <a:xfrm>
            <a:off x="6487200" y="2573837"/>
            <a:ext cx="2162091"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2BC93"/>
                </a:solidFill>
                <a:effectLst/>
                <a:uLnTx/>
                <a:uFillTx/>
                <a:latin typeface="Arial"/>
                <a:ea typeface="+mn-ea"/>
                <a:cs typeface="+mn-cs"/>
              </a:rPr>
              <a:t>6.9% 20-yr high</a:t>
            </a:r>
          </a:p>
        </p:txBody>
      </p:sp>
    </p:spTree>
    <p:extLst>
      <p:ext uri="{BB962C8B-B14F-4D97-AF65-F5344CB8AC3E}">
        <p14:creationId xmlns:p14="http://schemas.microsoft.com/office/powerpoint/2010/main" val="2760808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7197C355-ED1F-4004-B5F7-9565A923EADD}"/>
              </a:ext>
            </a:extLst>
          </p:cNvPr>
          <p:cNvGraphicFramePr>
            <a:graphicFrameLocks noGrp="1"/>
          </p:cNvGraphicFramePr>
          <p:nvPr>
            <p:ph type="chart" sz="quarter" idx="16"/>
            <p:extLst>
              <p:ext uri="{D42A27DB-BD31-4B8C-83A1-F6EECF244321}">
                <p14:modId xmlns:p14="http://schemas.microsoft.com/office/powerpoint/2010/main" val="970588769"/>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658D03A7-2F16-4F5C-9AAA-F4CE814AE14A}"/>
              </a:ext>
            </a:extLst>
          </p:cNvPr>
          <p:cNvSpPr>
            <a:spLocks noGrp="1"/>
          </p:cNvSpPr>
          <p:nvPr>
            <p:ph type="title"/>
          </p:nvPr>
        </p:nvSpPr>
        <p:spPr/>
        <p:txBody>
          <a:bodyPr>
            <a:normAutofit/>
          </a:bodyPr>
          <a:lstStyle/>
          <a:p>
            <a:r>
              <a:rPr lang="en-US" dirty="0"/>
              <a:t>Expect Decline Until Late 2023</a:t>
            </a:r>
            <a:endParaRPr lang="en-US" sz="2000" dirty="0"/>
          </a:p>
        </p:txBody>
      </p:sp>
      <p:sp>
        <p:nvSpPr>
          <p:cNvPr id="3" name="Content Placeholder 2"/>
          <p:cNvSpPr>
            <a:spLocks noGrp="1"/>
          </p:cNvSpPr>
          <p:nvPr>
            <p:ph sz="quarter" idx="14"/>
          </p:nvPr>
        </p:nvSpPr>
        <p:spPr/>
        <p:txBody>
          <a:bodyPr/>
          <a:lstStyle/>
          <a:p>
            <a:r>
              <a:rPr lang="en-US" dirty="0"/>
              <a:t>Source: US Census Bureau</a:t>
            </a:r>
          </a:p>
        </p:txBody>
      </p:sp>
      <p:sp>
        <p:nvSpPr>
          <p:cNvPr id="2" name="Text Placeholder 1"/>
          <p:cNvSpPr>
            <a:spLocks noGrp="1"/>
          </p:cNvSpPr>
          <p:nvPr>
            <p:ph type="body" sz="quarter" idx="20"/>
          </p:nvPr>
        </p:nvSpPr>
        <p:spPr/>
        <p:txBody>
          <a:bodyPr/>
          <a:lstStyle/>
          <a:p>
            <a:r>
              <a:rPr lang="en-US" dirty="0"/>
              <a:t>Millions of Units</a:t>
            </a:r>
          </a:p>
        </p:txBody>
      </p:sp>
      <p:sp>
        <p:nvSpPr>
          <p:cNvPr id="5" name="Text Placeholder 4">
            <a:extLst>
              <a:ext uri="{FF2B5EF4-FFF2-40B4-BE49-F238E27FC236}">
                <a16:creationId xmlns:a16="http://schemas.microsoft.com/office/drawing/2014/main" id="{B5B83067-6536-4D0C-A8B1-CCD96CF523F9}"/>
              </a:ext>
            </a:extLst>
          </p:cNvPr>
          <p:cNvSpPr>
            <a:spLocks noGrp="1"/>
          </p:cNvSpPr>
          <p:nvPr>
            <p:ph type="body" sz="quarter" idx="21"/>
          </p:nvPr>
        </p:nvSpPr>
        <p:spPr/>
        <p:txBody>
          <a:bodyPr/>
          <a:lstStyle/>
          <a:p>
            <a:r>
              <a:rPr lang="en-US" dirty="0"/>
              <a:t>US Single Unit Housing Starts</a:t>
            </a:r>
          </a:p>
        </p:txBody>
      </p:sp>
      <p:pic>
        <p:nvPicPr>
          <p:cNvPr id="8" name="Picture 7">
            <a:extLst>
              <a:ext uri="{FF2B5EF4-FFF2-40B4-BE49-F238E27FC236}">
                <a16:creationId xmlns:a16="http://schemas.microsoft.com/office/drawing/2014/main" id="{00326264-1BE8-4915-885A-C57E56731888}"/>
              </a:ext>
            </a:extLst>
          </p:cNvPr>
          <p:cNvPicPr>
            <a:picLocks noChangeAspect="1"/>
          </p:cNvPicPr>
          <p:nvPr/>
        </p:nvPicPr>
        <p:blipFill>
          <a:blip r:embed="rId4"/>
          <a:stretch>
            <a:fillRect/>
          </a:stretch>
        </p:blipFill>
        <p:spPr>
          <a:xfrm>
            <a:off x="6670412" y="630936"/>
            <a:ext cx="1042506" cy="743776"/>
          </a:xfrm>
          <a:prstGeom prst="rect">
            <a:avLst/>
          </a:prstGeom>
        </p:spPr>
      </p:pic>
      <p:sp>
        <p:nvSpPr>
          <p:cNvPr id="9" name="TextBox 8">
            <a:extLst>
              <a:ext uri="{FF2B5EF4-FFF2-40B4-BE49-F238E27FC236}">
                <a16:creationId xmlns:a16="http://schemas.microsoft.com/office/drawing/2014/main" id="{E1989CF9-E951-4F4A-9845-1B5B882E005D}"/>
              </a:ext>
            </a:extLst>
          </p:cNvPr>
          <p:cNvSpPr txBox="1"/>
          <p:nvPr/>
        </p:nvSpPr>
        <p:spPr>
          <a:xfrm>
            <a:off x="3012235" y="2159954"/>
            <a:ext cx="3236587" cy="1191816"/>
          </a:xfrm>
          <a:prstGeom prst="roundRect">
            <a:avLst/>
          </a:prstGeom>
          <a:solidFill>
            <a:srgbClr val="08A685"/>
          </a:solidFill>
          <a:effectLst>
            <a:outerShdw blurRad="63500" sx="102000" sy="102000" algn="ctr"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Late 2023 12MMT low</a:t>
            </a:r>
          </a:p>
          <a:p>
            <a:pPr marL="342900" marR="0" lvl="0" indent="-342900" algn="ctr" defTabSz="685800" rtl="0" eaLnBrk="1" fontAlgn="auto" latinLnBrk="0" hangingPunct="1">
              <a:lnSpc>
                <a:spcPct val="100000"/>
              </a:lnSpc>
              <a:spcBef>
                <a:spcPts val="0"/>
              </a:spcBef>
              <a:spcAft>
                <a:spcPts val="600"/>
              </a:spcAft>
              <a:buClrTx/>
              <a:buSzTx/>
              <a:buFontTx/>
              <a:buAutoNum type="arabicPlain" startAt="2023"/>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-14.8%    2024  8.6%</a:t>
            </a:r>
          </a:p>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.853              .926</a:t>
            </a:r>
          </a:p>
        </p:txBody>
      </p:sp>
    </p:spTree>
    <p:extLst>
      <p:ext uri="{BB962C8B-B14F-4D97-AF65-F5344CB8AC3E}">
        <p14:creationId xmlns:p14="http://schemas.microsoft.com/office/powerpoint/2010/main" val="28623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2BA0A7-3618-44DE-8D8F-A4638C6389FB}"/>
              </a:ext>
            </a:extLst>
          </p:cNvPr>
          <p:cNvSpPr>
            <a:spLocks noGrp="1"/>
          </p:cNvSpPr>
          <p:nvPr>
            <p:ph type="title"/>
          </p:nvPr>
        </p:nvSpPr>
        <p:spPr/>
        <p:txBody>
          <a:bodyPr/>
          <a:lstStyle/>
          <a:p>
            <a:r>
              <a:rPr lang="en-US" dirty="0"/>
              <a:t>Housing Indicates Deceleration for OPEESA</a:t>
            </a:r>
          </a:p>
        </p:txBody>
      </p:sp>
      <p:sp>
        <p:nvSpPr>
          <p:cNvPr id="4" name="Content Placeholder 3">
            <a:extLst>
              <a:ext uri="{FF2B5EF4-FFF2-40B4-BE49-F238E27FC236}">
                <a16:creationId xmlns:a16="http://schemas.microsoft.com/office/drawing/2014/main" id="{3916E0CC-2F2C-4DD1-A4FE-7C560C8DFC23}"/>
              </a:ext>
            </a:extLst>
          </p:cNvPr>
          <p:cNvSpPr>
            <a:spLocks noGrp="1"/>
          </p:cNvSpPr>
          <p:nvPr>
            <p:ph sz="quarter" idx="14"/>
          </p:nvPr>
        </p:nvSpPr>
        <p:spPr/>
        <p:txBody>
          <a:bodyPr/>
          <a:lstStyle/>
          <a:p>
            <a:r>
              <a:rPr lang="en-US" dirty="0"/>
              <a:t>Sources: OPEESA, </a:t>
            </a:r>
          </a:p>
          <a:p>
            <a:r>
              <a:rPr lang="en-US" dirty="0"/>
              <a:t>US Census Bureau</a:t>
            </a:r>
          </a:p>
        </p:txBody>
      </p:sp>
      <p:sp>
        <p:nvSpPr>
          <p:cNvPr id="5" name="Text Placeholder 4">
            <a:extLst>
              <a:ext uri="{FF2B5EF4-FFF2-40B4-BE49-F238E27FC236}">
                <a16:creationId xmlns:a16="http://schemas.microsoft.com/office/drawing/2014/main" id="{22FC482A-C38E-4FF7-BB17-949CEB1F9A3F}"/>
              </a:ext>
            </a:extLst>
          </p:cNvPr>
          <p:cNvSpPr>
            <a:spLocks noGrp="1"/>
          </p:cNvSpPr>
          <p:nvPr>
            <p:ph type="body" sz="quarter" idx="20"/>
          </p:nvPr>
        </p:nvSpPr>
        <p:spPr/>
        <p:txBody>
          <a:bodyPr/>
          <a:lstStyle/>
          <a:p>
            <a:r>
              <a:rPr lang="en-US" dirty="0"/>
              <a:t>12/12 Rates-of-Change</a:t>
            </a:r>
          </a:p>
        </p:txBody>
      </p:sp>
      <p:sp>
        <p:nvSpPr>
          <p:cNvPr id="6" name="Text Placeholder 5">
            <a:extLst>
              <a:ext uri="{FF2B5EF4-FFF2-40B4-BE49-F238E27FC236}">
                <a16:creationId xmlns:a16="http://schemas.microsoft.com/office/drawing/2014/main" id="{E360426B-AE84-4E70-B10F-CFFF1F9EEE87}"/>
              </a:ext>
            </a:extLst>
          </p:cNvPr>
          <p:cNvSpPr>
            <a:spLocks noGrp="1"/>
          </p:cNvSpPr>
          <p:nvPr>
            <p:ph type="body" sz="quarter" idx="21"/>
          </p:nvPr>
        </p:nvSpPr>
        <p:spPr/>
        <p:txBody>
          <a:bodyPr/>
          <a:lstStyle/>
          <a:p>
            <a:r>
              <a:rPr lang="en-US" dirty="0"/>
              <a:t>OPEESA Sales to US Single-Unit Housing Starts</a:t>
            </a:r>
          </a:p>
        </p:txBody>
      </p:sp>
      <p:graphicFrame>
        <p:nvGraphicFramePr>
          <p:cNvPr id="10" name="Chart Placeholder 9">
            <a:extLst>
              <a:ext uri="{FF2B5EF4-FFF2-40B4-BE49-F238E27FC236}">
                <a16:creationId xmlns:a16="http://schemas.microsoft.com/office/drawing/2014/main" id="{A6F7ABD7-81B8-48CC-820E-1553D0F5220C}"/>
              </a:ext>
            </a:extLst>
          </p:cNvPr>
          <p:cNvGraphicFramePr>
            <a:graphicFrameLocks noGrp="1"/>
          </p:cNvGraphicFramePr>
          <p:nvPr>
            <p:ph type="chart" sz="quarter" idx="16"/>
            <p:extLst>
              <p:ext uri="{D42A27DB-BD31-4B8C-83A1-F6EECF244321}">
                <p14:modId xmlns:p14="http://schemas.microsoft.com/office/powerpoint/2010/main" val="3120002481"/>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3602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3272D147-08CB-44B9-9711-9F35A5A93410}"/>
              </a:ext>
            </a:extLst>
          </p:cNvPr>
          <p:cNvGraphicFramePr>
            <a:graphicFrameLocks noGrp="1"/>
          </p:cNvGraphicFramePr>
          <p:nvPr>
            <p:ph type="chart" sz="quarter" idx="16"/>
            <p:extLst>
              <p:ext uri="{D42A27DB-BD31-4B8C-83A1-F6EECF244321}">
                <p14:modId xmlns:p14="http://schemas.microsoft.com/office/powerpoint/2010/main" val="2711234933"/>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CA33630-00CF-4D33-94DE-23A8880DA28E}"/>
              </a:ext>
            </a:extLst>
          </p:cNvPr>
          <p:cNvSpPr>
            <a:spLocks noGrp="1"/>
          </p:cNvSpPr>
          <p:nvPr>
            <p:ph type="title"/>
          </p:nvPr>
        </p:nvSpPr>
        <p:spPr/>
        <p:txBody>
          <a:bodyPr/>
          <a:lstStyle/>
          <a:p>
            <a:r>
              <a:rPr lang="en-US" dirty="0"/>
              <a:t>Expect Flat to Mild Decline Ahead</a:t>
            </a:r>
          </a:p>
        </p:txBody>
      </p:sp>
      <p:sp>
        <p:nvSpPr>
          <p:cNvPr id="5" name="Content Placeholder 4">
            <a:extLst>
              <a:ext uri="{FF2B5EF4-FFF2-40B4-BE49-F238E27FC236}">
                <a16:creationId xmlns:a16="http://schemas.microsoft.com/office/drawing/2014/main" id="{C5187B8E-07C1-4819-8193-58AA7B846689}"/>
              </a:ext>
            </a:extLst>
          </p:cNvPr>
          <p:cNvSpPr>
            <a:spLocks noGrp="1"/>
          </p:cNvSpPr>
          <p:nvPr>
            <p:ph sz="quarter" idx="14"/>
          </p:nvPr>
        </p:nvSpPr>
        <p:spPr/>
        <p:txBody>
          <a:bodyPr/>
          <a:lstStyle/>
          <a:p>
            <a:r>
              <a:rPr lang="en-US" dirty="0"/>
              <a:t>Source: US Census </a:t>
            </a:r>
          </a:p>
          <a:p>
            <a:r>
              <a:rPr lang="en-US" dirty="0"/>
              <a:t>Bureau</a:t>
            </a:r>
          </a:p>
        </p:txBody>
      </p:sp>
      <p:sp>
        <p:nvSpPr>
          <p:cNvPr id="6" name="Text Placeholder 5">
            <a:extLst>
              <a:ext uri="{FF2B5EF4-FFF2-40B4-BE49-F238E27FC236}">
                <a16:creationId xmlns:a16="http://schemas.microsoft.com/office/drawing/2014/main" id="{B58A3F9F-D886-4099-98C3-52D66CB1F323}"/>
              </a:ext>
            </a:extLst>
          </p:cNvPr>
          <p:cNvSpPr>
            <a:spLocks noGrp="1"/>
          </p:cNvSpPr>
          <p:nvPr>
            <p:ph type="body" sz="quarter" idx="20"/>
          </p:nvPr>
        </p:nvSpPr>
        <p:spPr/>
        <p:txBody>
          <a:bodyPr/>
          <a:lstStyle/>
          <a:p>
            <a:r>
              <a:rPr lang="en-US" dirty="0"/>
              <a:t>Billions of US Dollars</a:t>
            </a:r>
          </a:p>
        </p:txBody>
      </p:sp>
      <p:sp>
        <p:nvSpPr>
          <p:cNvPr id="3" name="Text Placeholder 2">
            <a:extLst>
              <a:ext uri="{FF2B5EF4-FFF2-40B4-BE49-F238E27FC236}">
                <a16:creationId xmlns:a16="http://schemas.microsoft.com/office/drawing/2014/main" id="{70BF3B04-7D67-4DF8-987F-A6BA4109666B}"/>
              </a:ext>
            </a:extLst>
          </p:cNvPr>
          <p:cNvSpPr>
            <a:spLocks noGrp="1"/>
          </p:cNvSpPr>
          <p:nvPr>
            <p:ph type="body" sz="quarter" idx="21"/>
          </p:nvPr>
        </p:nvSpPr>
        <p:spPr/>
        <p:txBody>
          <a:bodyPr/>
          <a:lstStyle/>
          <a:p>
            <a:r>
              <a:rPr lang="en-US" dirty="0"/>
              <a:t>US Private </a:t>
            </a:r>
            <a:r>
              <a:rPr lang="en-US" u="sng" dirty="0"/>
              <a:t>Residential</a:t>
            </a:r>
            <a:r>
              <a:rPr lang="en-US" dirty="0"/>
              <a:t> Construction inc. Home Improvements</a:t>
            </a:r>
          </a:p>
          <a:p>
            <a:endParaRPr lang="en-US" dirty="0"/>
          </a:p>
        </p:txBody>
      </p:sp>
      <p:sp>
        <p:nvSpPr>
          <p:cNvPr id="4" name="TextBox 3">
            <a:extLst>
              <a:ext uri="{FF2B5EF4-FFF2-40B4-BE49-F238E27FC236}">
                <a16:creationId xmlns:a16="http://schemas.microsoft.com/office/drawing/2014/main" id="{C0EF5B2E-E69F-4C77-AE9C-D4BF1962D12A}"/>
              </a:ext>
            </a:extLst>
          </p:cNvPr>
          <p:cNvSpPr txBox="1"/>
          <p:nvPr/>
        </p:nvSpPr>
        <p:spPr>
          <a:xfrm>
            <a:off x="3527784" y="946904"/>
            <a:ext cx="2088432" cy="578882"/>
          </a:xfrm>
          <a:prstGeom prst="roundRect">
            <a:avLst/>
          </a:prstGeom>
          <a:solidFill>
            <a:srgbClr val="09A684"/>
          </a:solidFill>
          <a:effectLst/>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Remodeling, additions, major alterations</a:t>
            </a:r>
          </a:p>
        </p:txBody>
      </p:sp>
    </p:spTree>
    <p:extLst>
      <p:ext uri="{BB962C8B-B14F-4D97-AF65-F5344CB8AC3E}">
        <p14:creationId xmlns:p14="http://schemas.microsoft.com/office/powerpoint/2010/main" val="2653796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2" descr="Businessmen, Team, Cooperation, Teamwork, Friendship">
            <a:extLst>
              <a:ext uri="{FF2B5EF4-FFF2-40B4-BE49-F238E27FC236}">
                <a16:creationId xmlns:a16="http://schemas.microsoft.com/office/drawing/2014/main" id="{5F4D67A6-3FD9-4658-90D2-A45428BE43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4346" y="1143869"/>
            <a:ext cx="4556408" cy="3037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A97A1DF-1DC4-4C71-9EEE-D41B9F81E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244" y="3404521"/>
            <a:ext cx="5095251" cy="521429"/>
          </a:xfrm>
          <a:prstGeom prst="rect">
            <a:avLst/>
          </a:prstGeom>
        </p:spPr>
      </p:pic>
      <p:sp>
        <p:nvSpPr>
          <p:cNvPr id="8" name="TextBox 7">
            <a:extLst>
              <a:ext uri="{FF2B5EF4-FFF2-40B4-BE49-F238E27FC236}">
                <a16:creationId xmlns:a16="http://schemas.microsoft.com/office/drawing/2014/main" id="{40AF7EC8-AD20-48E2-ADC6-3FBC8D512C93}"/>
              </a:ext>
            </a:extLst>
          </p:cNvPr>
          <p:cNvSpPr txBox="1"/>
          <p:nvPr/>
        </p:nvSpPr>
        <p:spPr>
          <a:xfrm>
            <a:off x="3679739" y="2799706"/>
            <a:ext cx="5227433" cy="830997"/>
          </a:xfrm>
          <a:prstGeom prst="rect">
            <a:avLst/>
          </a:prstGeom>
          <a:noFill/>
        </p:spPr>
        <p:txBody>
          <a:bodyPr wrap="square" rtlCol="0">
            <a:spAutoFit/>
          </a:bodyPr>
          <a:lstStyle/>
          <a:p>
            <a:pPr marL="0" marR="0" lvl="0" indent="0" algn="r" defTabSz="9135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People</a:t>
            </a:r>
          </a:p>
        </p:txBody>
      </p:sp>
      <p:pic>
        <p:nvPicPr>
          <p:cNvPr id="5" name="Picture 4">
            <a:extLst>
              <a:ext uri="{FF2B5EF4-FFF2-40B4-BE49-F238E27FC236}">
                <a16:creationId xmlns:a16="http://schemas.microsoft.com/office/drawing/2014/main" id="{E6021A13-7848-470B-A24F-A78925D450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440" y="0"/>
            <a:ext cx="9235440" cy="5153675"/>
          </a:xfrm>
          <a:prstGeom prst="rect">
            <a:avLst/>
          </a:prstGeom>
        </p:spPr>
      </p:pic>
      <p:pic>
        <p:nvPicPr>
          <p:cNvPr id="12" name="Picture 11">
            <a:extLst>
              <a:ext uri="{FF2B5EF4-FFF2-40B4-BE49-F238E27FC236}">
                <a16:creationId xmlns:a16="http://schemas.microsoft.com/office/drawing/2014/main" id="{2DBCA4C3-4779-47F4-8B76-6B3CB36AD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644" y="3556921"/>
            <a:ext cx="5095251" cy="521429"/>
          </a:xfrm>
          <a:prstGeom prst="rect">
            <a:avLst/>
          </a:prstGeom>
        </p:spPr>
      </p:pic>
      <p:sp>
        <p:nvSpPr>
          <p:cNvPr id="11" name="TextBox 10">
            <a:extLst>
              <a:ext uri="{FF2B5EF4-FFF2-40B4-BE49-F238E27FC236}">
                <a16:creationId xmlns:a16="http://schemas.microsoft.com/office/drawing/2014/main" id="{A5B3DF0C-7C44-49EC-AC8E-D530DAF8B960}"/>
              </a:ext>
            </a:extLst>
          </p:cNvPr>
          <p:cNvSpPr txBox="1"/>
          <p:nvPr/>
        </p:nvSpPr>
        <p:spPr>
          <a:xfrm>
            <a:off x="3732062" y="2911878"/>
            <a:ext cx="5227433" cy="830997"/>
          </a:xfrm>
          <a:prstGeom prst="rect">
            <a:avLst/>
          </a:prstGeom>
          <a:noFill/>
        </p:spPr>
        <p:txBody>
          <a:bodyPr wrap="square" rtlCol="0">
            <a:spAutoFit/>
          </a:bodyPr>
          <a:lstStyle/>
          <a:p>
            <a:pPr marL="0" marR="0" lvl="0" indent="0" algn="r" defTabSz="9135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Global Partners</a:t>
            </a:r>
          </a:p>
        </p:txBody>
      </p:sp>
      <p:pic>
        <p:nvPicPr>
          <p:cNvPr id="2" name="Picture 1">
            <a:extLst>
              <a:ext uri="{FF2B5EF4-FFF2-40B4-BE49-F238E27FC236}">
                <a16:creationId xmlns:a16="http://schemas.microsoft.com/office/drawing/2014/main" id="{C3D1C261-4DF2-E553-9A58-A90303200522}"/>
              </a:ext>
            </a:extLst>
          </p:cNvPr>
          <p:cNvPicPr>
            <a:picLocks noChangeAspect="1"/>
          </p:cNvPicPr>
          <p:nvPr/>
        </p:nvPicPr>
        <p:blipFill>
          <a:blip r:embed="rId6"/>
          <a:stretch>
            <a:fillRect/>
          </a:stretch>
        </p:blipFill>
        <p:spPr>
          <a:xfrm>
            <a:off x="6654575" y="226607"/>
            <a:ext cx="2489425" cy="507020"/>
          </a:xfrm>
          <a:prstGeom prst="rect">
            <a:avLst/>
          </a:prstGeom>
        </p:spPr>
      </p:pic>
    </p:spTree>
    <p:extLst>
      <p:ext uri="{BB962C8B-B14F-4D97-AF65-F5344CB8AC3E}">
        <p14:creationId xmlns:p14="http://schemas.microsoft.com/office/powerpoint/2010/main" val="446831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38C3-EE9F-461E-BB5A-DE293D9E80CF}"/>
              </a:ext>
            </a:extLst>
          </p:cNvPr>
          <p:cNvSpPr>
            <a:spLocks noGrp="1"/>
          </p:cNvSpPr>
          <p:nvPr>
            <p:ph type="title"/>
          </p:nvPr>
        </p:nvSpPr>
        <p:spPr/>
        <p:txBody>
          <a:bodyPr/>
          <a:lstStyle/>
          <a:p>
            <a:r>
              <a:rPr lang="en-US" dirty="0">
                <a:solidFill>
                  <a:prstClr val="white"/>
                </a:solidFill>
                <a:latin typeface="Arial"/>
              </a:rPr>
              <a:t>Mixed Signals From The Leading Indicators</a:t>
            </a:r>
            <a:endParaRPr lang="en-US" u="sng" dirty="0"/>
          </a:p>
        </p:txBody>
      </p:sp>
      <p:sp>
        <p:nvSpPr>
          <p:cNvPr id="3" name="Content Placeholder 2">
            <a:extLst>
              <a:ext uri="{FF2B5EF4-FFF2-40B4-BE49-F238E27FC236}">
                <a16:creationId xmlns:a16="http://schemas.microsoft.com/office/drawing/2014/main" id="{02218BE0-C442-4E05-AC66-DEC725FB87B7}"/>
              </a:ext>
            </a:extLst>
          </p:cNvPr>
          <p:cNvSpPr>
            <a:spLocks noGrp="1"/>
          </p:cNvSpPr>
          <p:nvPr>
            <p:ph sz="quarter" idx="14"/>
          </p:nvPr>
        </p:nvSpPr>
        <p:spPr/>
        <p:txBody>
          <a:bodyPr/>
          <a:lstStyle/>
          <a:p>
            <a:r>
              <a:rPr lang="en-US" dirty="0"/>
              <a:t>Source: OECD</a:t>
            </a:r>
          </a:p>
        </p:txBody>
      </p:sp>
      <p:sp>
        <p:nvSpPr>
          <p:cNvPr id="4" name="Text Placeholder 3">
            <a:extLst>
              <a:ext uri="{FF2B5EF4-FFF2-40B4-BE49-F238E27FC236}">
                <a16:creationId xmlns:a16="http://schemas.microsoft.com/office/drawing/2014/main" id="{E65E7677-5652-429E-B542-79F4E1285FDB}"/>
              </a:ext>
            </a:extLst>
          </p:cNvPr>
          <p:cNvSpPr>
            <a:spLocks noGrp="1"/>
          </p:cNvSpPr>
          <p:nvPr>
            <p:ph type="body" sz="quarter" idx="21"/>
          </p:nvPr>
        </p:nvSpPr>
        <p:spPr/>
        <p:txBody>
          <a:bodyPr/>
          <a:lstStyle/>
          <a:p>
            <a:r>
              <a:rPr lang="en-US" dirty="0"/>
              <a:t>Non-U.S. Economic Leading Indicators</a:t>
            </a:r>
            <a:endParaRPr lang="en-US" b="0" dirty="0">
              <a:latin typeface="+mn-lt"/>
            </a:endParaRPr>
          </a:p>
          <a:p>
            <a:endParaRPr lang="en-US" dirty="0"/>
          </a:p>
        </p:txBody>
      </p:sp>
      <p:graphicFrame>
        <p:nvGraphicFramePr>
          <p:cNvPr id="5" name="Content Placeholder 7">
            <a:extLst>
              <a:ext uri="{FF2B5EF4-FFF2-40B4-BE49-F238E27FC236}">
                <a16:creationId xmlns:a16="http://schemas.microsoft.com/office/drawing/2014/main" id="{0BC6256E-B1C6-443E-A238-581AD33120C1}"/>
              </a:ext>
            </a:extLst>
          </p:cNvPr>
          <p:cNvGraphicFramePr>
            <a:graphicFrameLocks/>
          </p:cNvGraphicFramePr>
          <p:nvPr>
            <p:extLst>
              <p:ext uri="{D42A27DB-BD31-4B8C-83A1-F6EECF244321}">
                <p14:modId xmlns:p14="http://schemas.microsoft.com/office/powerpoint/2010/main" val="773821033"/>
              </p:ext>
            </p:extLst>
          </p:nvPr>
        </p:nvGraphicFramePr>
        <p:xfrm>
          <a:off x="336883" y="1152557"/>
          <a:ext cx="8470231" cy="3651338"/>
        </p:xfrm>
        <a:graphic>
          <a:graphicData uri="http://schemas.openxmlformats.org/drawingml/2006/table">
            <a:tbl>
              <a:tblPr firstRow="1" bandRow="1">
                <a:tableStyleId>{9D7B26C5-4107-4FEC-AEDC-1716B250A1EF}</a:tableStyleId>
              </a:tblPr>
              <a:tblGrid>
                <a:gridCol w="3351788">
                  <a:extLst>
                    <a:ext uri="{9D8B030D-6E8A-4147-A177-3AD203B41FA5}">
                      <a16:colId xmlns:a16="http://schemas.microsoft.com/office/drawing/2014/main" val="1596615530"/>
                    </a:ext>
                  </a:extLst>
                </a:gridCol>
                <a:gridCol w="1832180">
                  <a:extLst>
                    <a:ext uri="{9D8B030D-6E8A-4147-A177-3AD203B41FA5}">
                      <a16:colId xmlns:a16="http://schemas.microsoft.com/office/drawing/2014/main" val="57927377"/>
                    </a:ext>
                  </a:extLst>
                </a:gridCol>
                <a:gridCol w="3286263">
                  <a:extLst>
                    <a:ext uri="{9D8B030D-6E8A-4147-A177-3AD203B41FA5}">
                      <a16:colId xmlns:a16="http://schemas.microsoft.com/office/drawing/2014/main" val="486131554"/>
                    </a:ext>
                  </a:extLst>
                </a:gridCol>
              </a:tblGrid>
              <a:tr h="425521">
                <a:tc>
                  <a:txBody>
                    <a:bodyPr/>
                    <a:lstStyle/>
                    <a:p>
                      <a:pPr algn="l"/>
                      <a:r>
                        <a:rPr lang="en-US" sz="1800" dirty="0">
                          <a:solidFill>
                            <a:srgbClr val="08A685"/>
                          </a:solidFill>
                        </a:rPr>
                        <a:t>Indicator</a:t>
                      </a:r>
                      <a:endParaRPr lang="en-US" sz="1800" dirty="0">
                        <a:solidFill>
                          <a:srgbClr val="08A685"/>
                        </a:solidFill>
                        <a:latin typeface="Roboto" panose="02000000000000000000" pitchFamily="2" charset="0"/>
                        <a:ea typeface="Roboto" panose="02000000000000000000" pitchFamily="2" charset="0"/>
                      </a:endParaRPr>
                    </a:p>
                  </a:txBody>
                  <a:tcPr anchor="ctr"/>
                </a:tc>
                <a:tc>
                  <a:txBody>
                    <a:bodyPr/>
                    <a:lstStyle/>
                    <a:p>
                      <a:pPr algn="l"/>
                      <a:r>
                        <a:rPr lang="en-US" sz="1800" dirty="0">
                          <a:solidFill>
                            <a:srgbClr val="08A685"/>
                          </a:solidFill>
                        </a:rPr>
                        <a:t>Trend</a:t>
                      </a:r>
                      <a:endParaRPr lang="en-US" sz="1800" dirty="0">
                        <a:solidFill>
                          <a:srgbClr val="08A685"/>
                        </a:solidFill>
                        <a:latin typeface="Roboto" panose="02000000000000000000" pitchFamily="2" charset="0"/>
                        <a:ea typeface="Roboto" panose="02000000000000000000" pitchFamily="2" charset="0"/>
                      </a:endParaRPr>
                    </a:p>
                  </a:txBody>
                  <a:tcPr anchor="ctr"/>
                </a:tc>
                <a:tc>
                  <a:txBody>
                    <a:bodyPr/>
                    <a:lstStyle/>
                    <a:p>
                      <a:pPr algn="l"/>
                      <a:r>
                        <a:rPr lang="en-US" sz="1800" dirty="0">
                          <a:solidFill>
                            <a:srgbClr val="08A685"/>
                          </a:solidFill>
                        </a:rPr>
                        <a:t>Comments</a:t>
                      </a:r>
                      <a:endParaRPr lang="en-US" sz="1800" dirty="0">
                        <a:solidFill>
                          <a:srgbClr val="08A685"/>
                        </a:solidFill>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3931677801"/>
                  </a:ext>
                </a:extLst>
              </a:tr>
              <a:tr h="460831">
                <a:tc>
                  <a:txBody>
                    <a:bodyPr/>
                    <a:lstStyle/>
                    <a:p>
                      <a:r>
                        <a:rPr lang="en-US" sz="1400" b="0" dirty="0">
                          <a:solidFill>
                            <a:srgbClr val="000000"/>
                          </a:solidFill>
                        </a:rPr>
                        <a:t>Australia Leading Indicator</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mn-lt"/>
                          <a:ea typeface="+mn-ea"/>
                          <a:cs typeface="+mn-cs"/>
                        </a:rPr>
                        <a:t>Rise</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Potential improvement in 2023</a:t>
                      </a:r>
                    </a:p>
                  </a:txBody>
                  <a:tcPr marL="71034" marR="71034" anchor="ctr"/>
                </a:tc>
                <a:extLst>
                  <a:ext uri="{0D108BD9-81ED-4DB2-BD59-A6C34878D82A}">
                    <a16:rowId xmlns:a16="http://schemas.microsoft.com/office/drawing/2014/main" val="1639832544"/>
                  </a:ext>
                </a:extLst>
              </a:tr>
              <a:tr h="460831">
                <a:tc>
                  <a:txBody>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Brazil Leading Indicator</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mn-lt"/>
                          <a:ea typeface="+mn-ea"/>
                          <a:cs typeface="+mn-cs"/>
                        </a:rPr>
                        <a:t>Rise</a:t>
                      </a:r>
                      <a:r>
                        <a:rPr kumimoji="0" lang="en-US" sz="1400" b="1" i="0" u="none" strike="noStrike" kern="1200" cap="none" spc="0" normalizeH="0" baseline="0" noProof="0" dirty="0">
                          <a:ln>
                            <a:noFill/>
                          </a:ln>
                          <a:solidFill>
                            <a:schemeClr val="accent6"/>
                          </a:solidFill>
                          <a:effectLst/>
                          <a:uLnTx/>
                          <a:uFillTx/>
                          <a:latin typeface="+mn-lt"/>
                          <a:ea typeface="+mn-ea"/>
                          <a:cs typeface="+mn-cs"/>
                        </a:rPr>
                        <a:t> </a:t>
                      </a:r>
                      <a:endParaRPr kumimoji="0" lang="en-US" sz="1400" b="1" i="0" u="none" strike="noStrike" kern="1200" cap="none" spc="0" normalizeH="0" baseline="0" noProof="0" dirty="0">
                        <a:ln>
                          <a:noFill/>
                        </a:ln>
                        <a:solidFill>
                          <a:srgbClr val="00B050"/>
                        </a:solidFill>
                        <a:effectLst/>
                        <a:uLnTx/>
                        <a:uFillTx/>
                        <a:latin typeface="+mn-lt"/>
                        <a:ea typeface="+mn-ea"/>
                        <a:cs typeface="+mn-cs"/>
                      </a:endParaRP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Potential improvement in 2023</a:t>
                      </a:r>
                    </a:p>
                  </a:txBody>
                  <a:tcPr marL="71034" marR="71034" anchor="ctr"/>
                </a:tc>
                <a:extLst>
                  <a:ext uri="{0D108BD9-81ED-4DB2-BD59-A6C34878D82A}">
                    <a16:rowId xmlns:a16="http://schemas.microsoft.com/office/drawing/2014/main" val="2122960546"/>
                  </a:ext>
                </a:extLst>
              </a:tr>
              <a:tr h="460831">
                <a:tc>
                  <a:txBody>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Canada Leading Indicator</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mn-lt"/>
                          <a:ea typeface="+mn-ea"/>
                          <a:cs typeface="+mn-cs"/>
                        </a:rPr>
                        <a:t>Decline</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Ongoing negative pressure</a:t>
                      </a:r>
                      <a:endParaRPr kumimoji="0" lang="en-US" sz="1400" b="0" i="0" u="sng" strike="noStrike" kern="1200" cap="none" spc="0" normalizeH="0" baseline="0" noProof="0" dirty="0">
                        <a:ln>
                          <a:noFill/>
                        </a:ln>
                        <a:solidFill>
                          <a:srgbClr val="000000"/>
                        </a:solidFill>
                        <a:effectLst/>
                        <a:uLnTx/>
                        <a:uFillTx/>
                        <a:latin typeface="+mn-lt"/>
                        <a:ea typeface="+mn-ea"/>
                        <a:cs typeface="+mn-cs"/>
                      </a:endParaRPr>
                    </a:p>
                  </a:txBody>
                  <a:tcPr marL="71034" marR="71034" anchor="ctr"/>
                </a:tc>
                <a:extLst>
                  <a:ext uri="{0D108BD9-81ED-4DB2-BD59-A6C34878D82A}">
                    <a16:rowId xmlns:a16="http://schemas.microsoft.com/office/drawing/2014/main" val="1617272930"/>
                  </a:ext>
                </a:extLst>
              </a:tr>
              <a:tr h="460831">
                <a:tc>
                  <a:txBody>
                    <a:bodyPr/>
                    <a:lstStyle/>
                    <a:p>
                      <a:r>
                        <a:rPr lang="en-US" sz="1400" b="0" dirty="0">
                          <a:solidFill>
                            <a:srgbClr val="000000"/>
                          </a:solidFill>
                        </a:rPr>
                        <a:t>Eurozone Leading Indicator</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79646"/>
                          </a:solidFill>
                          <a:effectLst/>
                          <a:uLnTx/>
                          <a:uFillTx/>
                          <a:latin typeface="+mn-lt"/>
                          <a:ea typeface="+mn-ea"/>
                          <a:cs typeface="+mn-cs"/>
                        </a:rPr>
                        <a:t>Decline</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Ongoing negative pressure</a:t>
                      </a:r>
                      <a:endParaRPr kumimoji="0" lang="en-US" sz="1400" b="0" i="0" u="sng" strike="noStrike" kern="1200" cap="none" spc="0" normalizeH="0" baseline="0" noProof="0" dirty="0">
                        <a:ln>
                          <a:noFill/>
                        </a:ln>
                        <a:solidFill>
                          <a:srgbClr val="000000"/>
                        </a:solidFill>
                        <a:effectLst/>
                        <a:uLnTx/>
                        <a:uFillTx/>
                        <a:latin typeface="+mn-lt"/>
                        <a:ea typeface="+mn-ea"/>
                        <a:cs typeface="+mn-cs"/>
                      </a:endParaRPr>
                    </a:p>
                  </a:txBody>
                  <a:tcPr marL="71034" marR="71034" anchor="ctr"/>
                </a:tc>
                <a:extLst>
                  <a:ext uri="{0D108BD9-81ED-4DB2-BD59-A6C34878D82A}">
                    <a16:rowId xmlns:a16="http://schemas.microsoft.com/office/drawing/2014/main" val="3367167105"/>
                  </a:ext>
                </a:extLst>
              </a:tr>
              <a:tr h="460831">
                <a:tc>
                  <a:txBody>
                    <a:bodyPr/>
                    <a:lstStyle/>
                    <a:p>
                      <a:r>
                        <a:rPr lang="en-US" sz="1400" b="0" dirty="0">
                          <a:solidFill>
                            <a:srgbClr val="000000"/>
                          </a:solidFill>
                        </a:rPr>
                        <a:t>Japan Leading Indicator</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mn-lt"/>
                          <a:ea typeface="+mn-ea"/>
                          <a:cs typeface="+mn-cs"/>
                        </a:rPr>
                        <a:t>Decline</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Ongoing negative pressure</a:t>
                      </a:r>
                      <a:endParaRPr kumimoji="0" lang="en-US" sz="1400" b="0" i="0" u="sng" strike="noStrike" kern="1200" cap="none" spc="0" normalizeH="0" baseline="0" noProof="0" dirty="0">
                        <a:ln>
                          <a:noFill/>
                        </a:ln>
                        <a:solidFill>
                          <a:srgbClr val="000000"/>
                        </a:solidFill>
                        <a:effectLst/>
                        <a:uLnTx/>
                        <a:uFillTx/>
                        <a:latin typeface="+mn-lt"/>
                        <a:ea typeface="+mn-ea"/>
                        <a:cs typeface="+mn-cs"/>
                      </a:endParaRPr>
                    </a:p>
                  </a:txBody>
                  <a:tcPr marL="71034" marR="71034" anchor="ctr"/>
                </a:tc>
                <a:extLst>
                  <a:ext uri="{0D108BD9-81ED-4DB2-BD59-A6C34878D82A}">
                    <a16:rowId xmlns:a16="http://schemas.microsoft.com/office/drawing/2014/main" val="828110121"/>
                  </a:ext>
                </a:extLst>
              </a:tr>
              <a:tr h="460831">
                <a:tc>
                  <a:txBody>
                    <a:bodyPr/>
                    <a:lstStyle/>
                    <a:p>
                      <a:r>
                        <a:rPr lang="en-US" sz="1400" b="0" dirty="0">
                          <a:solidFill>
                            <a:srgbClr val="000000"/>
                          </a:solidFill>
                        </a:rPr>
                        <a:t>Mexico Leading Indicator </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mn-lt"/>
                          <a:ea typeface="+mn-ea"/>
                          <a:cs typeface="+mn-cs"/>
                        </a:rPr>
                        <a:t>Decline</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Ongoing negative pressure</a:t>
                      </a:r>
                      <a:endParaRPr kumimoji="0" lang="en-US" sz="1400" b="0" i="0" u="sng" strike="noStrike" kern="1200" cap="none" spc="0" normalizeH="0" baseline="0" noProof="0" dirty="0">
                        <a:ln>
                          <a:noFill/>
                        </a:ln>
                        <a:solidFill>
                          <a:srgbClr val="000000"/>
                        </a:solidFill>
                        <a:effectLst/>
                        <a:uLnTx/>
                        <a:uFillTx/>
                        <a:latin typeface="+mn-lt"/>
                        <a:ea typeface="+mn-ea"/>
                        <a:cs typeface="+mn-cs"/>
                      </a:endParaRPr>
                    </a:p>
                  </a:txBody>
                  <a:tcPr marL="71034" marR="71034" anchor="ctr"/>
                </a:tc>
                <a:extLst>
                  <a:ext uri="{0D108BD9-81ED-4DB2-BD59-A6C34878D82A}">
                    <a16:rowId xmlns:a16="http://schemas.microsoft.com/office/drawing/2014/main" val="82560945"/>
                  </a:ext>
                </a:extLst>
              </a:tr>
              <a:tr h="460831">
                <a:tc>
                  <a:txBody>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lang="en-US" sz="1400" b="0" dirty="0">
                          <a:solidFill>
                            <a:srgbClr val="000000"/>
                          </a:solidFill>
                        </a:rPr>
                        <a:t>Major Five Asia Leading Indicator</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mn-lt"/>
                          <a:ea typeface="+mn-ea"/>
                          <a:cs typeface="+mn-cs"/>
                        </a:rPr>
                        <a:t>Rise</a:t>
                      </a:r>
                    </a:p>
                  </a:txBody>
                  <a:tcPr marL="71034" marR="71034" anchor="ctr"/>
                </a:tc>
                <a:tc>
                  <a: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Potential improvement in 2023</a:t>
                      </a:r>
                    </a:p>
                  </a:txBody>
                  <a:tcPr marL="71034" marR="71034" anchor="ctr"/>
                </a:tc>
                <a:extLst>
                  <a:ext uri="{0D108BD9-81ED-4DB2-BD59-A6C34878D82A}">
                    <a16:rowId xmlns:a16="http://schemas.microsoft.com/office/drawing/2014/main" val="3176802249"/>
                  </a:ext>
                </a:extLst>
              </a:tr>
            </a:tbl>
          </a:graphicData>
        </a:graphic>
      </p:graphicFrame>
    </p:spTree>
    <p:extLst>
      <p:ext uri="{BB962C8B-B14F-4D97-AF65-F5344CB8AC3E}">
        <p14:creationId xmlns:p14="http://schemas.microsoft.com/office/powerpoint/2010/main" val="2669751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411D0B-A252-4A57-AE92-9B4FB0DDE6F7}"/>
              </a:ext>
            </a:extLst>
          </p:cNvPr>
          <p:cNvSpPr>
            <a:spLocks noGrp="1"/>
          </p:cNvSpPr>
          <p:nvPr>
            <p:ph type="title"/>
          </p:nvPr>
        </p:nvSpPr>
        <p:spPr/>
        <p:txBody>
          <a:bodyPr/>
          <a:lstStyle/>
          <a:p>
            <a:r>
              <a:rPr lang="en-US" dirty="0"/>
              <a:t>Decelerating Rise Ahead</a:t>
            </a:r>
          </a:p>
        </p:txBody>
      </p:sp>
      <p:sp>
        <p:nvSpPr>
          <p:cNvPr id="4" name="Content Placeholder 3">
            <a:extLst>
              <a:ext uri="{FF2B5EF4-FFF2-40B4-BE49-F238E27FC236}">
                <a16:creationId xmlns:a16="http://schemas.microsoft.com/office/drawing/2014/main" id="{27636CA0-6F13-434B-B6AA-F16D83B3992B}"/>
              </a:ext>
            </a:extLst>
          </p:cNvPr>
          <p:cNvSpPr>
            <a:spLocks noGrp="1"/>
          </p:cNvSpPr>
          <p:nvPr>
            <p:ph sz="quarter" idx="14"/>
          </p:nvPr>
        </p:nvSpPr>
        <p:spPr/>
        <p:txBody>
          <a:bodyPr/>
          <a:lstStyle/>
          <a:p>
            <a:r>
              <a:rPr lang="en-US" dirty="0"/>
              <a:t>Source: Statistics Canada</a:t>
            </a:r>
          </a:p>
        </p:txBody>
      </p:sp>
      <p:sp>
        <p:nvSpPr>
          <p:cNvPr id="5" name="Text Placeholder 4">
            <a:extLst>
              <a:ext uri="{FF2B5EF4-FFF2-40B4-BE49-F238E27FC236}">
                <a16:creationId xmlns:a16="http://schemas.microsoft.com/office/drawing/2014/main" id="{1F670BF4-85B7-4367-9932-138E10BDC207}"/>
              </a:ext>
            </a:extLst>
          </p:cNvPr>
          <p:cNvSpPr>
            <a:spLocks noGrp="1"/>
          </p:cNvSpPr>
          <p:nvPr>
            <p:ph type="body" sz="quarter" idx="20"/>
          </p:nvPr>
        </p:nvSpPr>
        <p:spPr/>
        <p:txBody>
          <a:bodyPr/>
          <a:lstStyle/>
          <a:p>
            <a:r>
              <a:rPr lang="en-US" dirty="0"/>
              <a:t>Billions of 2012 Chained Canadian Dollars</a:t>
            </a:r>
          </a:p>
        </p:txBody>
      </p:sp>
      <p:sp>
        <p:nvSpPr>
          <p:cNvPr id="6" name="Text Placeholder 5">
            <a:extLst>
              <a:ext uri="{FF2B5EF4-FFF2-40B4-BE49-F238E27FC236}">
                <a16:creationId xmlns:a16="http://schemas.microsoft.com/office/drawing/2014/main" id="{B9BA2ED4-7A01-4A5A-A461-CDEAF036F3B9}"/>
              </a:ext>
            </a:extLst>
          </p:cNvPr>
          <p:cNvSpPr>
            <a:spLocks noGrp="1"/>
          </p:cNvSpPr>
          <p:nvPr>
            <p:ph type="body" sz="quarter" idx="21"/>
          </p:nvPr>
        </p:nvSpPr>
        <p:spPr/>
        <p:txBody>
          <a:bodyPr/>
          <a:lstStyle/>
          <a:p>
            <a:r>
              <a:rPr lang="en-US" dirty="0"/>
              <a:t>Canada Retail Sales</a:t>
            </a:r>
          </a:p>
          <a:p>
            <a:endParaRPr lang="en-US" dirty="0"/>
          </a:p>
        </p:txBody>
      </p:sp>
      <p:graphicFrame>
        <p:nvGraphicFramePr>
          <p:cNvPr id="7" name="Chart Placeholder 6">
            <a:extLst>
              <a:ext uri="{FF2B5EF4-FFF2-40B4-BE49-F238E27FC236}">
                <a16:creationId xmlns:a16="http://schemas.microsoft.com/office/drawing/2014/main" id="{C0BA1F14-51F8-4573-9CBA-AB50C72965C9}"/>
              </a:ext>
            </a:extLst>
          </p:cNvPr>
          <p:cNvGraphicFramePr>
            <a:graphicFrameLocks noGrp="1"/>
          </p:cNvGraphicFramePr>
          <p:nvPr>
            <p:ph type="chart" sz="quarter" idx="16"/>
            <p:extLst>
              <p:ext uri="{D42A27DB-BD31-4B8C-83A1-F6EECF244321}">
                <p14:modId xmlns:p14="http://schemas.microsoft.com/office/powerpoint/2010/main" val="2410042620"/>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5452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2DB121-34F9-4A89-AD88-2B1FA2B5ADBE}"/>
              </a:ext>
            </a:extLst>
          </p:cNvPr>
          <p:cNvSpPr/>
          <p:nvPr/>
        </p:nvSpPr>
        <p:spPr>
          <a:xfrm>
            <a:off x="1" y="1040323"/>
            <a:ext cx="9152546" cy="3823361"/>
          </a:xfrm>
          <a:prstGeom prst="rect">
            <a:avLst/>
          </a:prstGeom>
          <a:solidFill>
            <a:srgbClr val="87C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5CF32E4C-ABFF-4D40-939D-AD1A572519CB}"/>
              </a:ext>
            </a:extLst>
          </p:cNvPr>
          <p:cNvGraphicFramePr>
            <a:graphicFrameLocks noGrp="1"/>
          </p:cNvGraphicFramePr>
          <p:nvPr/>
        </p:nvGraphicFramePr>
        <p:xfrm>
          <a:off x="154322" y="1164270"/>
          <a:ext cx="1169036" cy="3586776"/>
        </p:xfrm>
        <a:graphic>
          <a:graphicData uri="http://schemas.openxmlformats.org/drawingml/2006/table">
            <a:tbl>
              <a:tblPr>
                <a:tableStyleId>{5C22544A-7EE6-4342-B048-85BDC9FD1C3A}</a:tableStyleId>
              </a:tblPr>
              <a:tblGrid>
                <a:gridCol w="561137">
                  <a:extLst>
                    <a:ext uri="{9D8B030D-6E8A-4147-A177-3AD203B41FA5}">
                      <a16:colId xmlns:a16="http://schemas.microsoft.com/office/drawing/2014/main" val="2521349182"/>
                    </a:ext>
                  </a:extLst>
                </a:gridCol>
                <a:gridCol w="607899">
                  <a:extLst>
                    <a:ext uri="{9D8B030D-6E8A-4147-A177-3AD203B41FA5}">
                      <a16:colId xmlns:a16="http://schemas.microsoft.com/office/drawing/2014/main" val="1868414748"/>
                    </a:ext>
                  </a:extLst>
                </a:gridCol>
              </a:tblGrid>
              <a:tr h="149449">
                <a:tc>
                  <a:txBody>
                    <a:bodyPr/>
                    <a:lstStyle/>
                    <a:p>
                      <a:pPr algn="r" fontAlgn="b"/>
                      <a:r>
                        <a:rPr lang="en-US" sz="900" b="0" i="0" u="none" strike="noStrike">
                          <a:solidFill>
                            <a:srgbClr val="000000"/>
                          </a:solidFill>
                          <a:effectLst/>
                          <a:latin typeface="Arial" panose="020B0604020202020204" pitchFamily="34" charset="0"/>
                        </a:rPr>
                        <a:t>Feb-21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4.942</a:t>
                      </a:r>
                    </a:p>
                  </a:txBody>
                  <a:tcPr marL="0" marR="0" marT="0" marB="0" anchor="b"/>
                </a:tc>
                <a:extLst>
                  <a:ext uri="{0D108BD9-81ED-4DB2-BD59-A6C34878D82A}">
                    <a16:rowId xmlns:a16="http://schemas.microsoft.com/office/drawing/2014/main" val="1064663049"/>
                  </a:ext>
                </a:extLst>
              </a:tr>
              <a:tr h="149449">
                <a:tc>
                  <a:txBody>
                    <a:bodyPr/>
                    <a:lstStyle/>
                    <a:p>
                      <a:pPr algn="r" fontAlgn="b"/>
                      <a:r>
                        <a:rPr lang="en-US" sz="900" b="0" i="0" u="none" strike="noStrike">
                          <a:solidFill>
                            <a:srgbClr val="000000"/>
                          </a:solidFill>
                          <a:effectLst/>
                          <a:latin typeface="Arial" panose="020B0604020202020204" pitchFamily="34" charset="0"/>
                        </a:rPr>
                        <a:t>Mar-21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4.803</a:t>
                      </a:r>
                    </a:p>
                  </a:txBody>
                  <a:tcPr marL="0" marR="0" marT="0" marB="0" anchor="b"/>
                </a:tc>
                <a:extLst>
                  <a:ext uri="{0D108BD9-81ED-4DB2-BD59-A6C34878D82A}">
                    <a16:rowId xmlns:a16="http://schemas.microsoft.com/office/drawing/2014/main" val="939440266"/>
                  </a:ext>
                </a:extLst>
              </a:tr>
              <a:tr h="149449">
                <a:tc>
                  <a:txBody>
                    <a:bodyPr/>
                    <a:lstStyle/>
                    <a:p>
                      <a:pPr algn="r" fontAlgn="b"/>
                      <a:r>
                        <a:rPr lang="en-US" sz="900" b="0" i="0" u="none" strike="noStrike">
                          <a:solidFill>
                            <a:srgbClr val="000000"/>
                          </a:solidFill>
                          <a:effectLst/>
                          <a:latin typeface="Arial" panose="020B0604020202020204" pitchFamily="34" charset="0"/>
                        </a:rPr>
                        <a:t>Apr-21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6.035</a:t>
                      </a:r>
                    </a:p>
                  </a:txBody>
                  <a:tcPr marL="0" marR="0" marT="0" marB="0" anchor="b"/>
                </a:tc>
                <a:extLst>
                  <a:ext uri="{0D108BD9-81ED-4DB2-BD59-A6C34878D82A}">
                    <a16:rowId xmlns:a16="http://schemas.microsoft.com/office/drawing/2014/main" val="3321881792"/>
                  </a:ext>
                </a:extLst>
              </a:tr>
              <a:tr h="149449">
                <a:tc>
                  <a:txBody>
                    <a:bodyPr/>
                    <a:lstStyle/>
                    <a:p>
                      <a:pPr algn="r" fontAlgn="b"/>
                      <a:r>
                        <a:rPr lang="en-US" sz="900" b="0" i="0" u="none" strike="noStrike">
                          <a:solidFill>
                            <a:srgbClr val="000000"/>
                          </a:solidFill>
                          <a:effectLst/>
                          <a:latin typeface="Arial" panose="020B0604020202020204" pitchFamily="34" charset="0"/>
                        </a:rPr>
                        <a:t>May-21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5.850</a:t>
                      </a:r>
                    </a:p>
                  </a:txBody>
                  <a:tcPr marL="0" marR="0" marT="0" marB="0" anchor="b"/>
                </a:tc>
                <a:extLst>
                  <a:ext uri="{0D108BD9-81ED-4DB2-BD59-A6C34878D82A}">
                    <a16:rowId xmlns:a16="http://schemas.microsoft.com/office/drawing/2014/main" val="1783158608"/>
                  </a:ext>
                </a:extLst>
              </a:tr>
              <a:tr h="149449">
                <a:tc>
                  <a:txBody>
                    <a:bodyPr/>
                    <a:lstStyle/>
                    <a:p>
                      <a:pPr algn="r" fontAlgn="b"/>
                      <a:r>
                        <a:rPr lang="en-US" sz="900" b="0" i="0" u="none" strike="noStrike">
                          <a:solidFill>
                            <a:srgbClr val="000000"/>
                          </a:solidFill>
                          <a:effectLst/>
                          <a:latin typeface="Arial" panose="020B0604020202020204" pitchFamily="34" charset="0"/>
                        </a:rPr>
                        <a:t>Jun-21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5.756</a:t>
                      </a:r>
                    </a:p>
                  </a:txBody>
                  <a:tcPr marL="0" marR="0" marT="0" marB="0" anchor="b"/>
                </a:tc>
                <a:extLst>
                  <a:ext uri="{0D108BD9-81ED-4DB2-BD59-A6C34878D82A}">
                    <a16:rowId xmlns:a16="http://schemas.microsoft.com/office/drawing/2014/main" val="497631936"/>
                  </a:ext>
                </a:extLst>
              </a:tr>
              <a:tr h="149449">
                <a:tc>
                  <a:txBody>
                    <a:bodyPr/>
                    <a:lstStyle/>
                    <a:p>
                      <a:pPr algn="r" fontAlgn="b"/>
                      <a:r>
                        <a:rPr lang="en-US" sz="900" b="0" i="0" u="none" strike="noStrike">
                          <a:solidFill>
                            <a:srgbClr val="000000"/>
                          </a:solidFill>
                          <a:effectLst/>
                          <a:latin typeface="Arial" panose="020B0604020202020204" pitchFamily="34" charset="0"/>
                        </a:rPr>
                        <a:t>Jul-21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6.216</a:t>
                      </a:r>
                    </a:p>
                  </a:txBody>
                  <a:tcPr marL="0" marR="0" marT="0" marB="0" anchor="b"/>
                </a:tc>
                <a:extLst>
                  <a:ext uri="{0D108BD9-81ED-4DB2-BD59-A6C34878D82A}">
                    <a16:rowId xmlns:a16="http://schemas.microsoft.com/office/drawing/2014/main" val="2266318869"/>
                  </a:ext>
                </a:extLst>
              </a:tr>
              <a:tr h="149449">
                <a:tc>
                  <a:txBody>
                    <a:bodyPr/>
                    <a:lstStyle/>
                    <a:p>
                      <a:pPr algn="r" fontAlgn="b"/>
                      <a:r>
                        <a:rPr lang="en-US" sz="900" b="0" i="0" u="none" strike="noStrike">
                          <a:solidFill>
                            <a:srgbClr val="000000"/>
                          </a:solidFill>
                          <a:effectLst/>
                          <a:latin typeface="Arial" panose="020B0604020202020204" pitchFamily="34" charset="0"/>
                        </a:rPr>
                        <a:t>Aug-21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5.982</a:t>
                      </a:r>
                    </a:p>
                  </a:txBody>
                  <a:tcPr marL="0" marR="0" marT="0" marB="0" anchor="b"/>
                </a:tc>
                <a:extLst>
                  <a:ext uri="{0D108BD9-81ED-4DB2-BD59-A6C34878D82A}">
                    <a16:rowId xmlns:a16="http://schemas.microsoft.com/office/drawing/2014/main" val="2868218589"/>
                  </a:ext>
                </a:extLst>
              </a:tr>
              <a:tr h="149449">
                <a:tc>
                  <a:txBody>
                    <a:bodyPr/>
                    <a:lstStyle/>
                    <a:p>
                      <a:pPr algn="r" fontAlgn="b"/>
                      <a:r>
                        <a:rPr lang="en-US" sz="900" b="0" i="0" u="none" strike="noStrike">
                          <a:solidFill>
                            <a:srgbClr val="000000"/>
                          </a:solidFill>
                          <a:effectLst/>
                          <a:latin typeface="Arial" panose="020B0604020202020204" pitchFamily="34" charset="0"/>
                        </a:rPr>
                        <a:t>Sep-21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6.075</a:t>
                      </a:r>
                    </a:p>
                  </a:txBody>
                  <a:tcPr marL="0" marR="0" marT="0" marB="0" anchor="b"/>
                </a:tc>
                <a:extLst>
                  <a:ext uri="{0D108BD9-81ED-4DB2-BD59-A6C34878D82A}">
                    <a16:rowId xmlns:a16="http://schemas.microsoft.com/office/drawing/2014/main" val="1539641154"/>
                  </a:ext>
                </a:extLst>
              </a:tr>
              <a:tr h="149449">
                <a:tc>
                  <a:txBody>
                    <a:bodyPr/>
                    <a:lstStyle/>
                    <a:p>
                      <a:pPr algn="r" fontAlgn="b"/>
                      <a:r>
                        <a:rPr lang="en-US" sz="900" b="0" i="0" u="none" strike="noStrike">
                          <a:solidFill>
                            <a:srgbClr val="000000"/>
                          </a:solidFill>
                          <a:effectLst/>
                          <a:latin typeface="Arial" panose="020B0604020202020204" pitchFamily="34" charset="0"/>
                        </a:rPr>
                        <a:t>Oct-21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6.208</a:t>
                      </a:r>
                    </a:p>
                  </a:txBody>
                  <a:tcPr marL="0" marR="0" marT="0" marB="0" anchor="b"/>
                </a:tc>
                <a:extLst>
                  <a:ext uri="{0D108BD9-81ED-4DB2-BD59-A6C34878D82A}">
                    <a16:rowId xmlns:a16="http://schemas.microsoft.com/office/drawing/2014/main" val="4040626341"/>
                  </a:ext>
                </a:extLst>
              </a:tr>
              <a:tr h="149449">
                <a:tc>
                  <a:txBody>
                    <a:bodyPr/>
                    <a:lstStyle/>
                    <a:p>
                      <a:pPr algn="r" fontAlgn="b"/>
                      <a:r>
                        <a:rPr lang="en-US" sz="900" b="0" i="0" u="none" strike="noStrike">
                          <a:solidFill>
                            <a:srgbClr val="000000"/>
                          </a:solidFill>
                          <a:effectLst/>
                          <a:latin typeface="Arial" panose="020B0604020202020204" pitchFamily="34" charset="0"/>
                        </a:rPr>
                        <a:t>Nov-21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6.279</a:t>
                      </a:r>
                    </a:p>
                  </a:txBody>
                  <a:tcPr marL="0" marR="0" marT="0" marB="0" anchor="b"/>
                </a:tc>
                <a:extLst>
                  <a:ext uri="{0D108BD9-81ED-4DB2-BD59-A6C34878D82A}">
                    <a16:rowId xmlns:a16="http://schemas.microsoft.com/office/drawing/2014/main" val="3908711513"/>
                  </a:ext>
                </a:extLst>
              </a:tr>
              <a:tr h="149449">
                <a:tc>
                  <a:txBody>
                    <a:bodyPr/>
                    <a:lstStyle/>
                    <a:p>
                      <a:pPr algn="r" fontAlgn="b"/>
                      <a:r>
                        <a:rPr lang="en-US" sz="900" b="0" i="0" u="none" strike="noStrike">
                          <a:solidFill>
                            <a:srgbClr val="000000"/>
                          </a:solidFill>
                          <a:effectLst/>
                          <a:latin typeface="Arial" panose="020B0604020202020204" pitchFamily="34" charset="0"/>
                        </a:rPr>
                        <a:t>Dec-21</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6.366</a:t>
                      </a:r>
                    </a:p>
                  </a:txBody>
                  <a:tcPr marL="0" marR="0" marT="0" marB="0" anchor="b"/>
                </a:tc>
                <a:extLst>
                  <a:ext uri="{0D108BD9-81ED-4DB2-BD59-A6C34878D82A}">
                    <a16:rowId xmlns:a16="http://schemas.microsoft.com/office/drawing/2014/main" val="100397126"/>
                  </a:ext>
                </a:extLst>
              </a:tr>
              <a:tr h="149449">
                <a:tc>
                  <a:txBody>
                    <a:bodyPr/>
                    <a:lstStyle/>
                    <a:p>
                      <a:pPr algn="r" fontAlgn="b"/>
                      <a:r>
                        <a:rPr lang="en-US" sz="900" b="0" i="0" u="none" strike="noStrike">
                          <a:solidFill>
                            <a:srgbClr val="000000"/>
                          </a:solidFill>
                          <a:effectLst/>
                          <a:latin typeface="Arial" panose="020B0604020202020204" pitchFamily="34" charset="0"/>
                        </a:rPr>
                        <a:t>Jan-22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6.524</a:t>
                      </a:r>
                    </a:p>
                  </a:txBody>
                  <a:tcPr marL="0" marR="0" marT="0" marB="0" anchor="b"/>
                </a:tc>
                <a:extLst>
                  <a:ext uri="{0D108BD9-81ED-4DB2-BD59-A6C34878D82A}">
                    <a16:rowId xmlns:a16="http://schemas.microsoft.com/office/drawing/2014/main" val="410904915"/>
                  </a:ext>
                </a:extLst>
              </a:tr>
              <a:tr h="149449">
                <a:tc>
                  <a:txBody>
                    <a:bodyPr/>
                    <a:lstStyle/>
                    <a:p>
                      <a:pPr algn="r" fontAlgn="b"/>
                      <a:r>
                        <a:rPr lang="en-US" sz="900" b="0" i="0" u="none" strike="noStrike">
                          <a:solidFill>
                            <a:srgbClr val="000000"/>
                          </a:solidFill>
                          <a:effectLst/>
                          <a:latin typeface="Arial" panose="020B0604020202020204" pitchFamily="34" charset="0"/>
                        </a:rPr>
                        <a:t>Feb-22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6.063</a:t>
                      </a:r>
                    </a:p>
                  </a:txBody>
                  <a:tcPr marL="0" marR="0" marT="0" marB="0" anchor="b"/>
                </a:tc>
                <a:extLst>
                  <a:ext uri="{0D108BD9-81ED-4DB2-BD59-A6C34878D82A}">
                    <a16:rowId xmlns:a16="http://schemas.microsoft.com/office/drawing/2014/main" val="2203394403"/>
                  </a:ext>
                </a:extLst>
              </a:tr>
              <a:tr h="149449">
                <a:tc>
                  <a:txBody>
                    <a:bodyPr/>
                    <a:lstStyle/>
                    <a:p>
                      <a:pPr algn="r" fontAlgn="b"/>
                      <a:r>
                        <a:rPr lang="en-US" sz="900" b="0" i="0" u="none" strike="noStrike">
                          <a:solidFill>
                            <a:srgbClr val="000000"/>
                          </a:solidFill>
                          <a:effectLst/>
                          <a:latin typeface="Arial" panose="020B0604020202020204" pitchFamily="34" charset="0"/>
                        </a:rPr>
                        <a:t>Mar-22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6.001</a:t>
                      </a:r>
                    </a:p>
                  </a:txBody>
                  <a:tcPr marL="0" marR="0" marT="0" marB="0" anchor="b"/>
                </a:tc>
                <a:extLst>
                  <a:ext uri="{0D108BD9-81ED-4DB2-BD59-A6C34878D82A}">
                    <a16:rowId xmlns:a16="http://schemas.microsoft.com/office/drawing/2014/main" val="3591869230"/>
                  </a:ext>
                </a:extLst>
              </a:tr>
              <a:tr h="149449">
                <a:tc>
                  <a:txBody>
                    <a:bodyPr/>
                    <a:lstStyle/>
                    <a:p>
                      <a:pPr algn="r" fontAlgn="b"/>
                      <a:r>
                        <a:rPr lang="en-US" sz="900" b="0" i="0" u="none" strike="noStrike">
                          <a:solidFill>
                            <a:srgbClr val="000000"/>
                          </a:solidFill>
                          <a:effectLst/>
                          <a:latin typeface="Arial" panose="020B0604020202020204" pitchFamily="34" charset="0"/>
                        </a:rPr>
                        <a:t>Apr-22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7.406</a:t>
                      </a:r>
                    </a:p>
                  </a:txBody>
                  <a:tcPr marL="0" marR="0" marT="0" marB="0" anchor="b"/>
                </a:tc>
                <a:extLst>
                  <a:ext uri="{0D108BD9-81ED-4DB2-BD59-A6C34878D82A}">
                    <a16:rowId xmlns:a16="http://schemas.microsoft.com/office/drawing/2014/main" val="914506495"/>
                  </a:ext>
                </a:extLst>
              </a:tr>
              <a:tr h="149449">
                <a:tc>
                  <a:txBody>
                    <a:bodyPr/>
                    <a:lstStyle/>
                    <a:p>
                      <a:pPr algn="r" fontAlgn="b"/>
                      <a:r>
                        <a:rPr lang="en-US" sz="900" b="0" i="0" u="none" strike="noStrike">
                          <a:solidFill>
                            <a:srgbClr val="000000"/>
                          </a:solidFill>
                          <a:effectLst/>
                          <a:latin typeface="Arial" panose="020B0604020202020204" pitchFamily="34" charset="0"/>
                        </a:rPr>
                        <a:t>May-22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6.904</a:t>
                      </a:r>
                    </a:p>
                  </a:txBody>
                  <a:tcPr marL="0" marR="0" marT="0" marB="0" anchor="b"/>
                </a:tc>
                <a:extLst>
                  <a:ext uri="{0D108BD9-81ED-4DB2-BD59-A6C34878D82A}">
                    <a16:rowId xmlns:a16="http://schemas.microsoft.com/office/drawing/2014/main" val="1919062027"/>
                  </a:ext>
                </a:extLst>
              </a:tr>
              <a:tr h="149449">
                <a:tc>
                  <a:txBody>
                    <a:bodyPr/>
                    <a:lstStyle/>
                    <a:p>
                      <a:pPr algn="r" fontAlgn="b"/>
                      <a:r>
                        <a:rPr lang="en-US" sz="900" b="0" i="0" u="none" strike="noStrike">
                          <a:solidFill>
                            <a:srgbClr val="000000"/>
                          </a:solidFill>
                          <a:effectLst/>
                          <a:latin typeface="Arial" panose="020B0604020202020204" pitchFamily="34" charset="0"/>
                        </a:rPr>
                        <a:t>Jun-22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7.162</a:t>
                      </a:r>
                    </a:p>
                  </a:txBody>
                  <a:tcPr marL="0" marR="0" marT="0" marB="0" anchor="b"/>
                </a:tc>
                <a:extLst>
                  <a:ext uri="{0D108BD9-81ED-4DB2-BD59-A6C34878D82A}">
                    <a16:rowId xmlns:a16="http://schemas.microsoft.com/office/drawing/2014/main" val="3981765629"/>
                  </a:ext>
                </a:extLst>
              </a:tr>
              <a:tr h="149449">
                <a:tc>
                  <a:txBody>
                    <a:bodyPr/>
                    <a:lstStyle/>
                    <a:p>
                      <a:pPr algn="r" fontAlgn="b"/>
                      <a:r>
                        <a:rPr lang="en-US" sz="900" b="0" i="0" u="none" strike="noStrike">
                          <a:solidFill>
                            <a:srgbClr val="000000"/>
                          </a:solidFill>
                          <a:effectLst/>
                          <a:latin typeface="Arial" panose="020B0604020202020204" pitchFamily="34" charset="0"/>
                        </a:rPr>
                        <a:t>Jul-22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7.501</a:t>
                      </a:r>
                    </a:p>
                  </a:txBody>
                  <a:tcPr marL="0" marR="0" marT="0" marB="0" anchor="b"/>
                </a:tc>
                <a:extLst>
                  <a:ext uri="{0D108BD9-81ED-4DB2-BD59-A6C34878D82A}">
                    <a16:rowId xmlns:a16="http://schemas.microsoft.com/office/drawing/2014/main" val="3020627477"/>
                  </a:ext>
                </a:extLst>
              </a:tr>
              <a:tr h="149449">
                <a:tc>
                  <a:txBody>
                    <a:bodyPr/>
                    <a:lstStyle/>
                    <a:p>
                      <a:pPr algn="r" fontAlgn="b"/>
                      <a:r>
                        <a:rPr lang="en-US" sz="900" b="0" i="0" u="none" strike="noStrike">
                          <a:solidFill>
                            <a:srgbClr val="000000"/>
                          </a:solidFill>
                          <a:effectLst/>
                          <a:latin typeface="Arial" panose="020B0604020202020204" pitchFamily="34" charset="0"/>
                        </a:rPr>
                        <a:t>Aug-22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6.697</a:t>
                      </a:r>
                    </a:p>
                  </a:txBody>
                  <a:tcPr marL="0" marR="0" marT="0" marB="0" anchor="b"/>
                </a:tc>
                <a:extLst>
                  <a:ext uri="{0D108BD9-81ED-4DB2-BD59-A6C34878D82A}">
                    <a16:rowId xmlns:a16="http://schemas.microsoft.com/office/drawing/2014/main" val="861223761"/>
                  </a:ext>
                </a:extLst>
              </a:tr>
              <a:tr h="149449">
                <a:tc>
                  <a:txBody>
                    <a:bodyPr/>
                    <a:lstStyle/>
                    <a:p>
                      <a:pPr algn="r" fontAlgn="b"/>
                      <a:r>
                        <a:rPr lang="en-US" sz="900" b="0" i="0" u="none" strike="noStrike">
                          <a:solidFill>
                            <a:srgbClr val="000000"/>
                          </a:solidFill>
                          <a:effectLst/>
                          <a:latin typeface="Arial" panose="020B0604020202020204" pitchFamily="34" charset="0"/>
                        </a:rPr>
                        <a:t>Sep-22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7.228</a:t>
                      </a:r>
                    </a:p>
                  </a:txBody>
                  <a:tcPr marL="0" marR="0" marT="0" marB="0" anchor="b"/>
                </a:tc>
                <a:extLst>
                  <a:ext uri="{0D108BD9-81ED-4DB2-BD59-A6C34878D82A}">
                    <a16:rowId xmlns:a16="http://schemas.microsoft.com/office/drawing/2014/main" val="3946550219"/>
                  </a:ext>
                </a:extLst>
              </a:tr>
              <a:tr h="149449">
                <a:tc>
                  <a:txBody>
                    <a:bodyPr/>
                    <a:lstStyle/>
                    <a:p>
                      <a:pPr algn="r" fontAlgn="b"/>
                      <a:r>
                        <a:rPr lang="en-US" sz="900" b="0" i="0" u="none" strike="noStrike">
                          <a:solidFill>
                            <a:srgbClr val="000000"/>
                          </a:solidFill>
                          <a:effectLst/>
                          <a:latin typeface="Arial" panose="020B0604020202020204" pitchFamily="34" charset="0"/>
                        </a:rPr>
                        <a:t>Oct-22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7.056</a:t>
                      </a:r>
                    </a:p>
                  </a:txBody>
                  <a:tcPr marL="0" marR="0" marT="0" marB="0" anchor="b"/>
                </a:tc>
                <a:extLst>
                  <a:ext uri="{0D108BD9-81ED-4DB2-BD59-A6C34878D82A}">
                    <a16:rowId xmlns:a16="http://schemas.microsoft.com/office/drawing/2014/main" val="2395639036"/>
                  </a:ext>
                </a:extLst>
              </a:tr>
              <a:tr h="149449">
                <a:tc>
                  <a:txBody>
                    <a:bodyPr/>
                    <a:lstStyle/>
                    <a:p>
                      <a:pPr algn="r" fontAlgn="b"/>
                      <a:r>
                        <a:rPr lang="en-US" sz="900" b="0" i="0" u="none" strike="noStrike">
                          <a:solidFill>
                            <a:srgbClr val="000000"/>
                          </a:solidFill>
                          <a:effectLst/>
                          <a:latin typeface="Arial" panose="020B0604020202020204" pitchFamily="34" charset="0"/>
                        </a:rPr>
                        <a:t>Nov-22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7.014</a:t>
                      </a:r>
                    </a:p>
                  </a:txBody>
                  <a:tcPr marL="0" marR="0" marT="0" marB="0" anchor="b"/>
                </a:tc>
                <a:extLst>
                  <a:ext uri="{0D108BD9-81ED-4DB2-BD59-A6C34878D82A}">
                    <a16:rowId xmlns:a16="http://schemas.microsoft.com/office/drawing/2014/main" val="1983160608"/>
                  </a:ext>
                </a:extLst>
              </a:tr>
              <a:tr h="149449">
                <a:tc>
                  <a:txBody>
                    <a:bodyPr/>
                    <a:lstStyle/>
                    <a:p>
                      <a:pPr algn="r" fontAlgn="b"/>
                      <a:r>
                        <a:rPr lang="en-US" sz="900" b="0" i="0" u="none" strike="noStrike">
                          <a:solidFill>
                            <a:srgbClr val="000000"/>
                          </a:solidFill>
                          <a:effectLst/>
                          <a:latin typeface="Arial" panose="020B0604020202020204" pitchFamily="34" charset="0"/>
                        </a:rPr>
                        <a:t>Dec-22</a:t>
                      </a:r>
                    </a:p>
                  </a:txBody>
                  <a:tcPr marL="0" marR="0" marT="0" marB="0" anchor="b"/>
                </a:tc>
                <a:tc>
                  <a:txBody>
                    <a:bodyPr/>
                    <a:lstStyle/>
                    <a:p>
                      <a:pPr algn="ctr" fontAlgn="b"/>
                      <a:r>
                        <a:rPr lang="en-US" sz="900" b="0" i="0" u="none" strike="noStrike">
                          <a:solidFill>
                            <a:srgbClr val="000000"/>
                          </a:solidFill>
                          <a:effectLst/>
                          <a:latin typeface="Arial" panose="020B0604020202020204" pitchFamily="34" charset="0"/>
                        </a:rPr>
                        <a:t>6.857</a:t>
                      </a:r>
                    </a:p>
                  </a:txBody>
                  <a:tcPr marL="0" marR="0" marT="0" marB="0" anchor="b"/>
                </a:tc>
                <a:extLst>
                  <a:ext uri="{0D108BD9-81ED-4DB2-BD59-A6C34878D82A}">
                    <a16:rowId xmlns:a16="http://schemas.microsoft.com/office/drawing/2014/main" val="101123602"/>
                  </a:ext>
                </a:extLst>
              </a:tr>
              <a:tr h="149449">
                <a:tc>
                  <a:txBody>
                    <a:bodyPr/>
                    <a:lstStyle/>
                    <a:p>
                      <a:pPr algn="r" fontAlgn="b"/>
                      <a:r>
                        <a:rPr lang="en-US" sz="900" b="0" i="0" u="none" strike="noStrike">
                          <a:solidFill>
                            <a:srgbClr val="000000"/>
                          </a:solidFill>
                          <a:effectLst/>
                          <a:latin typeface="Arial" panose="020B0604020202020204" pitchFamily="34" charset="0"/>
                        </a:rPr>
                        <a:t>Jan-23</a:t>
                      </a:r>
                    </a:p>
                  </a:txBody>
                  <a:tcPr marL="0" marR="0" marT="0" marB="0" anchor="b"/>
                </a:tc>
                <a:tc>
                  <a:txBody>
                    <a:bodyPr/>
                    <a:lstStyle/>
                    <a:p>
                      <a:pPr algn="ctr" fontAlgn="b"/>
                      <a:r>
                        <a:rPr lang="en-US" sz="900" b="0" i="0" u="none" strike="noStrike" dirty="0">
                          <a:solidFill>
                            <a:srgbClr val="000000"/>
                          </a:solidFill>
                          <a:effectLst/>
                          <a:latin typeface="Arial" panose="020B0604020202020204" pitchFamily="34" charset="0"/>
                        </a:rPr>
                        <a:t>6.832</a:t>
                      </a:r>
                    </a:p>
                  </a:txBody>
                  <a:tcPr marL="0" marR="0" marT="0" marB="0" anchor="b"/>
                </a:tc>
                <a:extLst>
                  <a:ext uri="{0D108BD9-81ED-4DB2-BD59-A6C34878D82A}">
                    <a16:rowId xmlns:a16="http://schemas.microsoft.com/office/drawing/2014/main" val="1919877566"/>
                  </a:ext>
                </a:extLst>
              </a:tr>
            </a:tbl>
          </a:graphicData>
        </a:graphic>
      </p:graphicFrame>
      <p:sp>
        <p:nvSpPr>
          <p:cNvPr id="8" name="Title"/>
          <p:cNvSpPr txBox="1">
            <a:spLocks noChangeArrowheads="1"/>
          </p:cNvSpPr>
          <p:nvPr/>
        </p:nvSpPr>
        <p:spPr>
          <a:xfrm>
            <a:off x="2470" y="178012"/>
            <a:ext cx="9144000" cy="479822"/>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333"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endParaRPr>
          </a:p>
        </p:txBody>
      </p:sp>
      <p:graphicFrame>
        <p:nvGraphicFramePr>
          <p:cNvPr id="14" name="Table 3MMT"/>
          <p:cNvGraphicFramePr>
            <a:graphicFrameLocks noGrp="1"/>
          </p:cNvGraphicFramePr>
          <p:nvPr/>
        </p:nvGraphicFramePr>
        <p:xfrm>
          <a:off x="1685925" y="1002424"/>
          <a:ext cx="594138" cy="3748620"/>
        </p:xfrm>
        <a:graphic>
          <a:graphicData uri="http://schemas.openxmlformats.org/drawingml/2006/table">
            <a:tbl>
              <a:tblPr>
                <a:effectLst>
                  <a:outerShdw blurRad="50800" dist="38100" dir="5400000" algn="t" rotWithShape="0">
                    <a:prstClr val="black">
                      <a:alpha val="40000"/>
                    </a:prstClr>
                  </a:outerShdw>
                </a:effectLst>
                <a:tableStyleId>{073A0DAA-6AF3-43AB-8588-CEC1D06C72B9}</a:tableStyleId>
              </a:tblPr>
              <a:tblGrid>
                <a:gridCol w="594138">
                  <a:extLst>
                    <a:ext uri="{9D8B030D-6E8A-4147-A177-3AD203B41FA5}">
                      <a16:colId xmlns:a16="http://schemas.microsoft.com/office/drawing/2014/main" val="20000"/>
                    </a:ext>
                  </a:extLst>
                </a:gridCol>
              </a:tblGrid>
              <a:tr h="149610">
                <a:tc>
                  <a:txBody>
                    <a:bodyPr/>
                    <a:lstStyle/>
                    <a:p>
                      <a:pPr marL="0" algn="ctr" defTabSz="914400" rtl="0" eaLnBrk="1" fontAlgn="b" latinLnBrk="0" hangingPunct="1"/>
                      <a:r>
                        <a:rPr lang="en-US" sz="1000" b="1" u="sng" strike="noStrike" kern="1200" dirty="0">
                          <a:solidFill>
                            <a:srgbClr val="000000"/>
                          </a:solidFill>
                          <a:effectLst/>
                          <a:latin typeface="+mn-lt"/>
                          <a:ea typeface="+mn-ea"/>
                          <a:cs typeface="+mn-cs"/>
                        </a:rPr>
                        <a:t>3MMT</a:t>
                      </a:r>
                    </a:p>
                  </a:txBody>
                  <a:tcPr marL="0" marR="0" marT="0" marB="0" anchor="b"/>
                </a:tc>
                <a:extLst>
                  <a:ext uri="{0D108BD9-81ED-4DB2-BD59-A6C34878D82A}">
                    <a16:rowId xmlns:a16="http://schemas.microsoft.com/office/drawing/2014/main" val="10000"/>
                  </a:ext>
                </a:extLst>
              </a:tr>
              <a:tr h="149610">
                <a:tc>
                  <a:txBody>
                    <a:bodyPr/>
                    <a:lstStyle/>
                    <a:p>
                      <a:pPr marL="0" algn="ctr" defTabSz="914400" rtl="0" eaLnBrk="1" fontAlgn="b" latinLnBrk="0" hangingPunct="1"/>
                      <a:endParaRPr lang="en-US" sz="10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1"/>
                  </a:ext>
                </a:extLst>
              </a:tr>
              <a:tr h="149610">
                <a:tc>
                  <a:txBody>
                    <a:bodyPr/>
                    <a:lstStyle/>
                    <a:p>
                      <a:pPr marL="0" algn="ctr" defTabSz="914400" rtl="0" eaLnBrk="1" fontAlgn="b" latinLnBrk="0" hangingPunct="1"/>
                      <a:endParaRPr lang="en-US" sz="10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2"/>
                  </a:ext>
                </a:extLst>
              </a:tr>
              <a:tr h="149610">
                <a:tc>
                  <a:txBody>
                    <a:bodyPr/>
                    <a:lstStyle/>
                    <a:p>
                      <a:pPr algn="ctr" fontAlgn="b"/>
                      <a:r>
                        <a:rPr lang="en-US" sz="900" b="0" i="0" u="none" strike="noStrike">
                          <a:solidFill>
                            <a:srgbClr val="000000"/>
                          </a:solidFill>
                          <a:effectLst/>
                          <a:latin typeface="Arial" panose="020B0604020202020204" pitchFamily="34" charset="0"/>
                        </a:rPr>
                        <a:t>15.8</a:t>
                      </a:r>
                    </a:p>
                  </a:txBody>
                  <a:tcPr marL="0" marR="0" marT="0" marB="0" anchor="b"/>
                </a:tc>
                <a:extLst>
                  <a:ext uri="{0D108BD9-81ED-4DB2-BD59-A6C34878D82A}">
                    <a16:rowId xmlns:a16="http://schemas.microsoft.com/office/drawing/2014/main" val="10003"/>
                  </a:ext>
                </a:extLst>
              </a:tr>
              <a:tr h="149610">
                <a:tc>
                  <a:txBody>
                    <a:bodyPr/>
                    <a:lstStyle/>
                    <a:p>
                      <a:pPr algn="ctr" fontAlgn="b"/>
                      <a:r>
                        <a:rPr lang="en-US" sz="900" b="0" i="0" u="none" strike="noStrike">
                          <a:solidFill>
                            <a:srgbClr val="000000"/>
                          </a:solidFill>
                          <a:effectLst/>
                          <a:latin typeface="Arial" panose="020B0604020202020204" pitchFamily="34" charset="0"/>
                        </a:rPr>
                        <a:t>16.7</a:t>
                      </a:r>
                    </a:p>
                  </a:txBody>
                  <a:tcPr marL="0" marR="0" marT="0" marB="0" anchor="b"/>
                </a:tc>
                <a:extLst>
                  <a:ext uri="{0D108BD9-81ED-4DB2-BD59-A6C34878D82A}">
                    <a16:rowId xmlns:a16="http://schemas.microsoft.com/office/drawing/2014/main" val="10004"/>
                  </a:ext>
                </a:extLst>
              </a:tr>
              <a:tr h="149610">
                <a:tc>
                  <a:txBody>
                    <a:bodyPr/>
                    <a:lstStyle/>
                    <a:p>
                      <a:pPr algn="ctr" fontAlgn="b"/>
                      <a:r>
                        <a:rPr lang="en-US" sz="900" b="0" i="0" u="none" strike="noStrike">
                          <a:solidFill>
                            <a:srgbClr val="000000"/>
                          </a:solidFill>
                          <a:effectLst/>
                          <a:latin typeface="Arial" panose="020B0604020202020204" pitchFamily="34" charset="0"/>
                        </a:rPr>
                        <a:t>17.6</a:t>
                      </a:r>
                    </a:p>
                  </a:txBody>
                  <a:tcPr marL="0" marR="0" marT="0" marB="0" anchor="b"/>
                </a:tc>
                <a:extLst>
                  <a:ext uri="{0D108BD9-81ED-4DB2-BD59-A6C34878D82A}">
                    <a16:rowId xmlns:a16="http://schemas.microsoft.com/office/drawing/2014/main" val="10005"/>
                  </a:ext>
                </a:extLst>
              </a:tr>
              <a:tr h="149610">
                <a:tc>
                  <a:txBody>
                    <a:bodyPr/>
                    <a:lstStyle/>
                    <a:p>
                      <a:pPr algn="ctr" fontAlgn="b"/>
                      <a:r>
                        <a:rPr lang="en-US" sz="900" b="0" i="0" u="none" strike="noStrike">
                          <a:solidFill>
                            <a:srgbClr val="000000"/>
                          </a:solidFill>
                          <a:effectLst/>
                          <a:latin typeface="Arial" panose="020B0604020202020204" pitchFamily="34" charset="0"/>
                        </a:rPr>
                        <a:t>17.8</a:t>
                      </a:r>
                    </a:p>
                  </a:txBody>
                  <a:tcPr marL="0" marR="0" marT="0" marB="0" anchor="b"/>
                </a:tc>
                <a:extLst>
                  <a:ext uri="{0D108BD9-81ED-4DB2-BD59-A6C34878D82A}">
                    <a16:rowId xmlns:a16="http://schemas.microsoft.com/office/drawing/2014/main" val="10006"/>
                  </a:ext>
                </a:extLst>
              </a:tr>
              <a:tr h="149610">
                <a:tc>
                  <a:txBody>
                    <a:bodyPr/>
                    <a:lstStyle/>
                    <a:p>
                      <a:pPr algn="ctr" fontAlgn="b"/>
                      <a:r>
                        <a:rPr lang="en-US" sz="900" b="0" i="0" u="none" strike="noStrike">
                          <a:solidFill>
                            <a:srgbClr val="000000"/>
                          </a:solidFill>
                          <a:effectLst/>
                          <a:latin typeface="Arial" panose="020B0604020202020204" pitchFamily="34" charset="0"/>
                        </a:rPr>
                        <a:t>18.0</a:t>
                      </a:r>
                    </a:p>
                  </a:txBody>
                  <a:tcPr marL="0" marR="0" marT="0" marB="0" anchor="b"/>
                </a:tc>
                <a:extLst>
                  <a:ext uri="{0D108BD9-81ED-4DB2-BD59-A6C34878D82A}">
                    <a16:rowId xmlns:a16="http://schemas.microsoft.com/office/drawing/2014/main" val="10007"/>
                  </a:ext>
                </a:extLst>
              </a:tr>
              <a:tr h="149610">
                <a:tc>
                  <a:txBody>
                    <a:bodyPr/>
                    <a:lstStyle/>
                    <a:p>
                      <a:pPr algn="ctr" fontAlgn="b"/>
                      <a:r>
                        <a:rPr lang="en-US" sz="900" b="0" i="0" u="none" strike="noStrike">
                          <a:solidFill>
                            <a:srgbClr val="000000"/>
                          </a:solidFill>
                          <a:effectLst/>
                          <a:latin typeface="Arial" panose="020B0604020202020204" pitchFamily="34" charset="0"/>
                        </a:rPr>
                        <a:t>18.3</a:t>
                      </a:r>
                    </a:p>
                  </a:txBody>
                  <a:tcPr marL="0" marR="0" marT="0" marB="0" anchor="b"/>
                </a:tc>
                <a:extLst>
                  <a:ext uri="{0D108BD9-81ED-4DB2-BD59-A6C34878D82A}">
                    <a16:rowId xmlns:a16="http://schemas.microsoft.com/office/drawing/2014/main" val="10008"/>
                  </a:ext>
                </a:extLst>
              </a:tr>
              <a:tr h="149610">
                <a:tc>
                  <a:txBody>
                    <a:bodyPr/>
                    <a:lstStyle/>
                    <a:p>
                      <a:pPr algn="ctr" fontAlgn="b"/>
                      <a:r>
                        <a:rPr lang="en-US" sz="900" b="0" i="0" u="none" strike="noStrike">
                          <a:solidFill>
                            <a:srgbClr val="000000"/>
                          </a:solidFill>
                          <a:effectLst/>
                          <a:latin typeface="Arial" panose="020B0604020202020204" pitchFamily="34" charset="0"/>
                        </a:rPr>
                        <a:t>18.3</a:t>
                      </a:r>
                    </a:p>
                  </a:txBody>
                  <a:tcPr marL="0" marR="0" marT="0" marB="0" anchor="b"/>
                </a:tc>
                <a:extLst>
                  <a:ext uri="{0D108BD9-81ED-4DB2-BD59-A6C34878D82A}">
                    <a16:rowId xmlns:a16="http://schemas.microsoft.com/office/drawing/2014/main" val="10009"/>
                  </a:ext>
                </a:extLst>
              </a:tr>
              <a:tr h="149610">
                <a:tc>
                  <a:txBody>
                    <a:bodyPr/>
                    <a:lstStyle/>
                    <a:p>
                      <a:pPr algn="ctr" fontAlgn="b"/>
                      <a:r>
                        <a:rPr lang="en-US" sz="900" b="0" i="0" u="none" strike="noStrike">
                          <a:solidFill>
                            <a:srgbClr val="000000"/>
                          </a:solidFill>
                          <a:effectLst/>
                          <a:latin typeface="Arial" panose="020B0604020202020204" pitchFamily="34" charset="0"/>
                        </a:rPr>
                        <a:t>18.6</a:t>
                      </a:r>
                    </a:p>
                  </a:txBody>
                  <a:tcPr marL="0" marR="0" marT="0" marB="0" anchor="b"/>
                </a:tc>
                <a:extLst>
                  <a:ext uri="{0D108BD9-81ED-4DB2-BD59-A6C34878D82A}">
                    <a16:rowId xmlns:a16="http://schemas.microsoft.com/office/drawing/2014/main" val="10010"/>
                  </a:ext>
                </a:extLst>
              </a:tr>
              <a:tr h="149610">
                <a:tc>
                  <a:txBody>
                    <a:bodyPr/>
                    <a:lstStyle/>
                    <a:p>
                      <a:pPr algn="ctr" fontAlgn="b"/>
                      <a:r>
                        <a:rPr lang="en-US" sz="900" b="0" i="0" u="none" strike="noStrike">
                          <a:solidFill>
                            <a:srgbClr val="000000"/>
                          </a:solidFill>
                          <a:effectLst/>
                          <a:latin typeface="Arial" panose="020B0604020202020204" pitchFamily="34" charset="0"/>
                        </a:rPr>
                        <a:t>18.9</a:t>
                      </a:r>
                    </a:p>
                  </a:txBody>
                  <a:tcPr marL="0" marR="0" marT="0" marB="0" anchor="b"/>
                </a:tc>
                <a:extLst>
                  <a:ext uri="{0D108BD9-81ED-4DB2-BD59-A6C34878D82A}">
                    <a16:rowId xmlns:a16="http://schemas.microsoft.com/office/drawing/2014/main" val="10011"/>
                  </a:ext>
                </a:extLst>
              </a:tr>
              <a:tr h="149610">
                <a:tc>
                  <a:txBody>
                    <a:bodyPr/>
                    <a:lstStyle/>
                    <a:p>
                      <a:pPr algn="ctr" fontAlgn="b"/>
                      <a:r>
                        <a:rPr lang="en-US" sz="900" b="0" i="0" u="none" strike="noStrike">
                          <a:solidFill>
                            <a:srgbClr val="000000"/>
                          </a:solidFill>
                          <a:effectLst/>
                          <a:latin typeface="Arial" panose="020B0604020202020204" pitchFamily="34" charset="0"/>
                        </a:rPr>
                        <a:t>19.2</a:t>
                      </a:r>
                    </a:p>
                  </a:txBody>
                  <a:tcPr marL="0" marR="0" marT="0" marB="0" anchor="b"/>
                </a:tc>
                <a:extLst>
                  <a:ext uri="{0D108BD9-81ED-4DB2-BD59-A6C34878D82A}">
                    <a16:rowId xmlns:a16="http://schemas.microsoft.com/office/drawing/2014/main" val="10012"/>
                  </a:ext>
                </a:extLst>
              </a:tr>
              <a:tr h="149610">
                <a:tc>
                  <a:txBody>
                    <a:bodyPr/>
                    <a:lstStyle/>
                    <a:p>
                      <a:pPr algn="ctr" fontAlgn="b"/>
                      <a:r>
                        <a:rPr lang="en-US" sz="900" b="0" i="0" u="none" strike="noStrike">
                          <a:solidFill>
                            <a:srgbClr val="000000"/>
                          </a:solidFill>
                          <a:effectLst/>
                          <a:latin typeface="Arial" panose="020B0604020202020204" pitchFamily="34" charset="0"/>
                        </a:rPr>
                        <a:t>19.0</a:t>
                      </a:r>
                    </a:p>
                  </a:txBody>
                  <a:tcPr marL="0" marR="0" marT="0" marB="0" anchor="b"/>
                </a:tc>
                <a:extLst>
                  <a:ext uri="{0D108BD9-81ED-4DB2-BD59-A6C34878D82A}">
                    <a16:rowId xmlns:a16="http://schemas.microsoft.com/office/drawing/2014/main" val="10013"/>
                  </a:ext>
                </a:extLst>
              </a:tr>
              <a:tr h="149610">
                <a:tc>
                  <a:txBody>
                    <a:bodyPr/>
                    <a:lstStyle/>
                    <a:p>
                      <a:pPr algn="ctr" fontAlgn="b"/>
                      <a:r>
                        <a:rPr lang="en-US" sz="900" b="0" i="0" u="none" strike="noStrike">
                          <a:solidFill>
                            <a:srgbClr val="000000"/>
                          </a:solidFill>
                          <a:effectLst/>
                          <a:latin typeface="Arial" panose="020B0604020202020204" pitchFamily="34" charset="0"/>
                        </a:rPr>
                        <a:t>18.6</a:t>
                      </a:r>
                    </a:p>
                  </a:txBody>
                  <a:tcPr marL="0" marR="0" marT="0" marB="0" anchor="b"/>
                </a:tc>
                <a:extLst>
                  <a:ext uri="{0D108BD9-81ED-4DB2-BD59-A6C34878D82A}">
                    <a16:rowId xmlns:a16="http://schemas.microsoft.com/office/drawing/2014/main" val="10014"/>
                  </a:ext>
                </a:extLst>
              </a:tr>
              <a:tr h="149610">
                <a:tc>
                  <a:txBody>
                    <a:bodyPr/>
                    <a:lstStyle/>
                    <a:p>
                      <a:pPr algn="ctr" fontAlgn="b"/>
                      <a:r>
                        <a:rPr lang="en-US" sz="900" b="0" i="0" u="none" strike="noStrike">
                          <a:solidFill>
                            <a:srgbClr val="000000"/>
                          </a:solidFill>
                          <a:effectLst/>
                          <a:latin typeface="Arial" panose="020B0604020202020204" pitchFamily="34" charset="0"/>
                        </a:rPr>
                        <a:t>19.5</a:t>
                      </a:r>
                    </a:p>
                  </a:txBody>
                  <a:tcPr marL="0" marR="0" marT="0" marB="0" anchor="b"/>
                </a:tc>
                <a:extLst>
                  <a:ext uri="{0D108BD9-81ED-4DB2-BD59-A6C34878D82A}">
                    <a16:rowId xmlns:a16="http://schemas.microsoft.com/office/drawing/2014/main" val="10015"/>
                  </a:ext>
                </a:extLst>
              </a:tr>
              <a:tr h="149610">
                <a:tc>
                  <a:txBody>
                    <a:bodyPr/>
                    <a:lstStyle/>
                    <a:p>
                      <a:pPr algn="ctr" fontAlgn="b"/>
                      <a:r>
                        <a:rPr lang="en-US" sz="900" b="0" i="0" u="none" strike="noStrike">
                          <a:solidFill>
                            <a:srgbClr val="000000"/>
                          </a:solidFill>
                          <a:effectLst/>
                          <a:latin typeface="Arial" panose="020B0604020202020204" pitchFamily="34" charset="0"/>
                        </a:rPr>
                        <a:t>20.3</a:t>
                      </a:r>
                    </a:p>
                  </a:txBody>
                  <a:tcPr marL="0" marR="0" marT="0" marB="0" anchor="b"/>
                </a:tc>
                <a:extLst>
                  <a:ext uri="{0D108BD9-81ED-4DB2-BD59-A6C34878D82A}">
                    <a16:rowId xmlns:a16="http://schemas.microsoft.com/office/drawing/2014/main" val="10016"/>
                  </a:ext>
                </a:extLst>
              </a:tr>
              <a:tr h="149610">
                <a:tc>
                  <a:txBody>
                    <a:bodyPr/>
                    <a:lstStyle/>
                    <a:p>
                      <a:pPr algn="ctr" fontAlgn="b"/>
                      <a:r>
                        <a:rPr lang="en-US" sz="900" b="0" i="0" u="none" strike="noStrike">
                          <a:solidFill>
                            <a:srgbClr val="000000"/>
                          </a:solidFill>
                          <a:effectLst/>
                          <a:latin typeface="Arial" panose="020B0604020202020204" pitchFamily="34" charset="0"/>
                        </a:rPr>
                        <a:t>21.5</a:t>
                      </a:r>
                    </a:p>
                  </a:txBody>
                  <a:tcPr marL="0" marR="0" marT="0" marB="0" anchor="b"/>
                </a:tc>
                <a:extLst>
                  <a:ext uri="{0D108BD9-81ED-4DB2-BD59-A6C34878D82A}">
                    <a16:rowId xmlns:a16="http://schemas.microsoft.com/office/drawing/2014/main" val="10017"/>
                  </a:ext>
                </a:extLst>
              </a:tr>
              <a:tr h="149610">
                <a:tc>
                  <a:txBody>
                    <a:bodyPr/>
                    <a:lstStyle/>
                    <a:p>
                      <a:pPr algn="ctr" fontAlgn="b"/>
                      <a:r>
                        <a:rPr lang="en-US" sz="900" b="0" i="0" u="none" strike="noStrike">
                          <a:solidFill>
                            <a:srgbClr val="000000"/>
                          </a:solidFill>
                          <a:effectLst/>
                          <a:latin typeface="Arial" panose="020B0604020202020204" pitchFamily="34" charset="0"/>
                        </a:rPr>
                        <a:t>21.6</a:t>
                      </a:r>
                    </a:p>
                  </a:txBody>
                  <a:tcPr marL="0" marR="0" marT="0" marB="0" anchor="b"/>
                </a:tc>
                <a:extLst>
                  <a:ext uri="{0D108BD9-81ED-4DB2-BD59-A6C34878D82A}">
                    <a16:rowId xmlns:a16="http://schemas.microsoft.com/office/drawing/2014/main" val="10018"/>
                  </a:ext>
                </a:extLst>
              </a:tr>
              <a:tr h="149610">
                <a:tc>
                  <a:txBody>
                    <a:bodyPr/>
                    <a:lstStyle/>
                    <a:p>
                      <a:pPr algn="ctr" fontAlgn="b"/>
                      <a:r>
                        <a:rPr lang="en-US" sz="900" b="0" i="0" u="none" strike="noStrike">
                          <a:solidFill>
                            <a:srgbClr val="000000"/>
                          </a:solidFill>
                          <a:effectLst/>
                          <a:latin typeface="Arial" panose="020B0604020202020204" pitchFamily="34" charset="0"/>
                        </a:rPr>
                        <a:t>21.4</a:t>
                      </a:r>
                    </a:p>
                  </a:txBody>
                  <a:tcPr marL="0" marR="0" marT="0" marB="0" anchor="b"/>
                </a:tc>
                <a:extLst>
                  <a:ext uri="{0D108BD9-81ED-4DB2-BD59-A6C34878D82A}">
                    <a16:rowId xmlns:a16="http://schemas.microsoft.com/office/drawing/2014/main" val="10019"/>
                  </a:ext>
                </a:extLst>
              </a:tr>
              <a:tr h="149610">
                <a:tc>
                  <a:txBody>
                    <a:bodyPr/>
                    <a:lstStyle/>
                    <a:p>
                      <a:pPr algn="ctr" fontAlgn="b"/>
                      <a:r>
                        <a:rPr lang="en-US" sz="900" b="0" i="0" u="none" strike="noStrike">
                          <a:solidFill>
                            <a:srgbClr val="000000"/>
                          </a:solidFill>
                          <a:effectLst/>
                          <a:latin typeface="Arial" panose="020B0604020202020204" pitchFamily="34" charset="0"/>
                        </a:rPr>
                        <a:t>21.4</a:t>
                      </a:r>
                    </a:p>
                  </a:txBody>
                  <a:tcPr marL="0" marR="0" marT="0" marB="0" anchor="b"/>
                </a:tc>
                <a:extLst>
                  <a:ext uri="{0D108BD9-81ED-4DB2-BD59-A6C34878D82A}">
                    <a16:rowId xmlns:a16="http://schemas.microsoft.com/office/drawing/2014/main" val="10020"/>
                  </a:ext>
                </a:extLst>
              </a:tr>
              <a:tr h="149610">
                <a:tc>
                  <a:txBody>
                    <a:bodyPr/>
                    <a:lstStyle/>
                    <a:p>
                      <a:pPr algn="ctr" fontAlgn="b"/>
                      <a:r>
                        <a:rPr lang="en-US" sz="900" b="0" i="0" u="none" strike="noStrike">
                          <a:solidFill>
                            <a:srgbClr val="000000"/>
                          </a:solidFill>
                          <a:effectLst/>
                          <a:latin typeface="Arial" panose="020B0604020202020204" pitchFamily="34" charset="0"/>
                        </a:rPr>
                        <a:t>21.0</a:t>
                      </a:r>
                    </a:p>
                  </a:txBody>
                  <a:tcPr marL="0" marR="0" marT="0" marB="0" anchor="b"/>
                </a:tc>
                <a:extLst>
                  <a:ext uri="{0D108BD9-81ED-4DB2-BD59-A6C34878D82A}">
                    <a16:rowId xmlns:a16="http://schemas.microsoft.com/office/drawing/2014/main" val="10021"/>
                  </a:ext>
                </a:extLst>
              </a:tr>
              <a:tr h="149610">
                <a:tc>
                  <a:txBody>
                    <a:bodyPr/>
                    <a:lstStyle/>
                    <a:p>
                      <a:pPr algn="ctr" fontAlgn="b"/>
                      <a:r>
                        <a:rPr lang="en-US" sz="900" b="0" i="0" u="none" strike="noStrike">
                          <a:solidFill>
                            <a:srgbClr val="000000"/>
                          </a:solidFill>
                          <a:effectLst/>
                          <a:latin typeface="Arial" panose="020B0604020202020204" pitchFamily="34" charset="0"/>
                        </a:rPr>
                        <a:t>21.3</a:t>
                      </a:r>
                    </a:p>
                  </a:txBody>
                  <a:tcPr marL="0" marR="0" marT="0" marB="0" anchor="b"/>
                </a:tc>
                <a:extLst>
                  <a:ext uri="{0D108BD9-81ED-4DB2-BD59-A6C34878D82A}">
                    <a16:rowId xmlns:a16="http://schemas.microsoft.com/office/drawing/2014/main" val="10022"/>
                  </a:ext>
                </a:extLst>
              </a:tr>
              <a:tr h="149610">
                <a:tc>
                  <a:txBody>
                    <a:bodyPr/>
                    <a:lstStyle/>
                    <a:p>
                      <a:pPr algn="ctr" fontAlgn="b"/>
                      <a:r>
                        <a:rPr lang="en-US" sz="900" b="0" i="0" u="none" strike="noStrike">
                          <a:solidFill>
                            <a:srgbClr val="000000"/>
                          </a:solidFill>
                          <a:effectLst/>
                          <a:latin typeface="Arial" panose="020B0604020202020204" pitchFamily="34" charset="0"/>
                        </a:rPr>
                        <a:t>20.9</a:t>
                      </a:r>
                    </a:p>
                  </a:txBody>
                  <a:tcPr marL="0" marR="0" marT="0" marB="0" anchor="b"/>
                </a:tc>
                <a:extLst>
                  <a:ext uri="{0D108BD9-81ED-4DB2-BD59-A6C34878D82A}">
                    <a16:rowId xmlns:a16="http://schemas.microsoft.com/office/drawing/2014/main" val="10023"/>
                  </a:ext>
                </a:extLst>
              </a:tr>
              <a:tr h="149610">
                <a:tc>
                  <a:txBody>
                    <a:bodyPr/>
                    <a:lstStyle/>
                    <a:p>
                      <a:pPr algn="ctr" fontAlgn="b"/>
                      <a:r>
                        <a:rPr lang="en-US" sz="900" b="0" i="0" u="none" strike="noStrike" dirty="0">
                          <a:solidFill>
                            <a:srgbClr val="000000"/>
                          </a:solidFill>
                          <a:effectLst/>
                          <a:latin typeface="Arial" panose="020B0604020202020204" pitchFamily="34" charset="0"/>
                        </a:rPr>
                        <a:t>20.7</a:t>
                      </a:r>
                    </a:p>
                  </a:txBody>
                  <a:tcPr marL="0" marR="0" marT="0" marB="0" anchor="b"/>
                </a:tc>
                <a:extLst>
                  <a:ext uri="{0D108BD9-81ED-4DB2-BD59-A6C34878D82A}">
                    <a16:rowId xmlns:a16="http://schemas.microsoft.com/office/drawing/2014/main" val="10024"/>
                  </a:ext>
                </a:extLst>
              </a:tr>
            </a:tbl>
          </a:graphicData>
        </a:graphic>
      </p:graphicFrame>
      <p:graphicFrame>
        <p:nvGraphicFramePr>
          <p:cNvPr id="15" name="Table 12MMT"/>
          <p:cNvGraphicFramePr>
            <a:graphicFrameLocks noGrp="1"/>
          </p:cNvGraphicFramePr>
          <p:nvPr/>
        </p:nvGraphicFramePr>
        <p:xfrm>
          <a:off x="3107367" y="1002424"/>
          <a:ext cx="609600" cy="3740250"/>
        </p:xfrm>
        <a:graphic>
          <a:graphicData uri="http://schemas.openxmlformats.org/drawingml/2006/table">
            <a:tbl>
              <a:tblPr>
                <a:effectLst>
                  <a:outerShdw blurRad="50800" dist="38100" dir="5400000" algn="t" rotWithShape="0">
                    <a:prstClr val="black">
                      <a:alpha val="40000"/>
                    </a:prstClr>
                  </a:outerShdw>
                </a:effectLst>
                <a:tableStyleId>{073A0DAA-6AF3-43AB-8588-CEC1D06C72B9}</a:tableStyleId>
              </a:tblPr>
              <a:tblGrid>
                <a:gridCol w="609600">
                  <a:extLst>
                    <a:ext uri="{9D8B030D-6E8A-4147-A177-3AD203B41FA5}">
                      <a16:colId xmlns:a16="http://schemas.microsoft.com/office/drawing/2014/main" val="20000"/>
                    </a:ext>
                  </a:extLst>
                </a:gridCol>
              </a:tblGrid>
              <a:tr h="149610">
                <a:tc>
                  <a:txBody>
                    <a:bodyPr/>
                    <a:lstStyle/>
                    <a:p>
                      <a:pPr algn="ctr" fontAlgn="b"/>
                      <a:r>
                        <a:rPr lang="en-US" sz="900" b="1" u="sng" strike="noStrike" dirty="0">
                          <a:solidFill>
                            <a:srgbClr val="000000"/>
                          </a:solidFill>
                          <a:effectLst/>
                          <a:latin typeface="+mn-lt"/>
                        </a:rPr>
                        <a:t>12MMT</a:t>
                      </a:r>
                      <a:endParaRPr lang="en-US" sz="900" b="1" i="0" u="sng" strike="noStrike" dirty="0">
                        <a:solidFill>
                          <a:srgbClr val="000000"/>
                        </a:solidFill>
                        <a:effectLst/>
                        <a:latin typeface="+mn-lt"/>
                      </a:endParaRPr>
                    </a:p>
                  </a:txBody>
                  <a:tcPr marL="0" marR="0" marT="0" marB="0" anchor="b"/>
                </a:tc>
                <a:extLst>
                  <a:ext uri="{0D108BD9-81ED-4DB2-BD59-A6C34878D82A}">
                    <a16:rowId xmlns:a16="http://schemas.microsoft.com/office/drawing/2014/main" val="10000"/>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1"/>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2"/>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3"/>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4"/>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5"/>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6"/>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7"/>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8"/>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9"/>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0"/>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1"/>
                  </a:ext>
                </a:extLst>
              </a:tr>
              <a:tr h="149610">
                <a:tc>
                  <a:txBody>
                    <a:bodyPr/>
                    <a:lstStyle/>
                    <a:p>
                      <a:pPr algn="ctr" fontAlgn="b"/>
                      <a:r>
                        <a:rPr lang="en-US" sz="900" b="0" i="0" u="none" strike="noStrike">
                          <a:solidFill>
                            <a:srgbClr val="000000"/>
                          </a:solidFill>
                          <a:effectLst/>
                          <a:latin typeface="Arial" panose="020B0604020202020204" pitchFamily="34" charset="0"/>
                        </a:rPr>
                        <a:t>71.0</a:t>
                      </a:r>
                    </a:p>
                  </a:txBody>
                  <a:tcPr marL="0" marR="0" marT="0" marB="0" anchor="b"/>
                </a:tc>
                <a:extLst>
                  <a:ext uri="{0D108BD9-81ED-4DB2-BD59-A6C34878D82A}">
                    <a16:rowId xmlns:a16="http://schemas.microsoft.com/office/drawing/2014/main" val="10012"/>
                  </a:ext>
                </a:extLst>
              </a:tr>
              <a:tr h="149610">
                <a:tc>
                  <a:txBody>
                    <a:bodyPr/>
                    <a:lstStyle/>
                    <a:p>
                      <a:pPr algn="ctr" fontAlgn="b"/>
                      <a:r>
                        <a:rPr lang="en-US" sz="900" b="0" i="0" u="none" strike="noStrike">
                          <a:solidFill>
                            <a:srgbClr val="000000"/>
                          </a:solidFill>
                          <a:effectLst/>
                          <a:latin typeface="Arial" panose="020B0604020202020204" pitchFamily="34" charset="0"/>
                        </a:rPr>
                        <a:t>72.2</a:t>
                      </a:r>
                    </a:p>
                  </a:txBody>
                  <a:tcPr marL="0" marR="0" marT="0" marB="0" anchor="b"/>
                </a:tc>
                <a:extLst>
                  <a:ext uri="{0D108BD9-81ED-4DB2-BD59-A6C34878D82A}">
                    <a16:rowId xmlns:a16="http://schemas.microsoft.com/office/drawing/2014/main" val="10013"/>
                  </a:ext>
                </a:extLst>
              </a:tr>
              <a:tr h="149610">
                <a:tc>
                  <a:txBody>
                    <a:bodyPr/>
                    <a:lstStyle/>
                    <a:p>
                      <a:pPr algn="ctr" fontAlgn="b"/>
                      <a:r>
                        <a:rPr lang="en-US" sz="900" b="0" i="0" u="none" strike="noStrike">
                          <a:solidFill>
                            <a:srgbClr val="000000"/>
                          </a:solidFill>
                          <a:effectLst/>
                          <a:latin typeface="Arial" panose="020B0604020202020204" pitchFamily="34" charset="0"/>
                        </a:rPr>
                        <a:t>73.4</a:t>
                      </a:r>
                    </a:p>
                  </a:txBody>
                  <a:tcPr marL="0" marR="0" marT="0" marB="0" anchor="b"/>
                </a:tc>
                <a:extLst>
                  <a:ext uri="{0D108BD9-81ED-4DB2-BD59-A6C34878D82A}">
                    <a16:rowId xmlns:a16="http://schemas.microsoft.com/office/drawing/2014/main" val="10014"/>
                  </a:ext>
                </a:extLst>
              </a:tr>
              <a:tr h="149610">
                <a:tc>
                  <a:txBody>
                    <a:bodyPr/>
                    <a:lstStyle/>
                    <a:p>
                      <a:pPr algn="ctr" fontAlgn="b"/>
                      <a:r>
                        <a:rPr lang="en-US" sz="900" b="0" i="0" u="none" strike="noStrike">
                          <a:solidFill>
                            <a:srgbClr val="000000"/>
                          </a:solidFill>
                          <a:effectLst/>
                          <a:latin typeface="Arial" panose="020B0604020202020204" pitchFamily="34" charset="0"/>
                        </a:rPr>
                        <a:t>74.7</a:t>
                      </a:r>
                    </a:p>
                  </a:txBody>
                  <a:tcPr marL="0" marR="0" marT="0" marB="0" anchor="b"/>
                </a:tc>
                <a:extLst>
                  <a:ext uri="{0D108BD9-81ED-4DB2-BD59-A6C34878D82A}">
                    <a16:rowId xmlns:a16="http://schemas.microsoft.com/office/drawing/2014/main" val="10015"/>
                  </a:ext>
                </a:extLst>
              </a:tr>
              <a:tr h="149610">
                <a:tc>
                  <a:txBody>
                    <a:bodyPr/>
                    <a:lstStyle/>
                    <a:p>
                      <a:pPr algn="ctr" fontAlgn="b"/>
                      <a:r>
                        <a:rPr lang="en-US" sz="900" b="0" i="0" u="none" strike="noStrike">
                          <a:solidFill>
                            <a:srgbClr val="000000"/>
                          </a:solidFill>
                          <a:effectLst/>
                          <a:latin typeface="Arial" panose="020B0604020202020204" pitchFamily="34" charset="0"/>
                        </a:rPr>
                        <a:t>75.8</a:t>
                      </a:r>
                    </a:p>
                  </a:txBody>
                  <a:tcPr marL="0" marR="0" marT="0" marB="0" anchor="b"/>
                </a:tc>
                <a:extLst>
                  <a:ext uri="{0D108BD9-81ED-4DB2-BD59-A6C34878D82A}">
                    <a16:rowId xmlns:a16="http://schemas.microsoft.com/office/drawing/2014/main" val="10016"/>
                  </a:ext>
                </a:extLst>
              </a:tr>
              <a:tr h="149610">
                <a:tc>
                  <a:txBody>
                    <a:bodyPr/>
                    <a:lstStyle/>
                    <a:p>
                      <a:pPr algn="ctr" fontAlgn="b"/>
                      <a:r>
                        <a:rPr lang="en-US" sz="900" b="0" i="0" u="none" strike="noStrike">
                          <a:solidFill>
                            <a:srgbClr val="000000"/>
                          </a:solidFill>
                          <a:effectLst/>
                          <a:latin typeface="Arial" panose="020B0604020202020204" pitchFamily="34" charset="0"/>
                        </a:rPr>
                        <a:t>77.2</a:t>
                      </a:r>
                    </a:p>
                  </a:txBody>
                  <a:tcPr marL="0" marR="0" marT="0" marB="0" anchor="b"/>
                </a:tc>
                <a:extLst>
                  <a:ext uri="{0D108BD9-81ED-4DB2-BD59-A6C34878D82A}">
                    <a16:rowId xmlns:a16="http://schemas.microsoft.com/office/drawing/2014/main" val="10017"/>
                  </a:ext>
                </a:extLst>
              </a:tr>
              <a:tr h="149610">
                <a:tc>
                  <a:txBody>
                    <a:bodyPr/>
                    <a:lstStyle/>
                    <a:p>
                      <a:pPr algn="ctr" fontAlgn="b"/>
                      <a:r>
                        <a:rPr lang="en-US" sz="900" b="0" i="0" u="none" strike="noStrike">
                          <a:solidFill>
                            <a:srgbClr val="000000"/>
                          </a:solidFill>
                          <a:effectLst/>
                          <a:latin typeface="Arial" panose="020B0604020202020204" pitchFamily="34" charset="0"/>
                        </a:rPr>
                        <a:t>78.5</a:t>
                      </a:r>
                    </a:p>
                  </a:txBody>
                  <a:tcPr marL="0" marR="0" marT="0" marB="0" anchor="b"/>
                </a:tc>
                <a:extLst>
                  <a:ext uri="{0D108BD9-81ED-4DB2-BD59-A6C34878D82A}">
                    <a16:rowId xmlns:a16="http://schemas.microsoft.com/office/drawing/2014/main" val="10018"/>
                  </a:ext>
                </a:extLst>
              </a:tr>
              <a:tr h="149610">
                <a:tc>
                  <a:txBody>
                    <a:bodyPr/>
                    <a:lstStyle/>
                    <a:p>
                      <a:pPr algn="ctr" fontAlgn="b"/>
                      <a:r>
                        <a:rPr lang="en-US" sz="900" b="0" i="0" u="none" strike="noStrike">
                          <a:solidFill>
                            <a:srgbClr val="000000"/>
                          </a:solidFill>
                          <a:effectLst/>
                          <a:latin typeface="Arial" panose="020B0604020202020204" pitchFamily="34" charset="0"/>
                        </a:rPr>
                        <a:t>79.2</a:t>
                      </a:r>
                    </a:p>
                  </a:txBody>
                  <a:tcPr marL="0" marR="0" marT="0" marB="0" anchor="b"/>
                </a:tc>
                <a:extLst>
                  <a:ext uri="{0D108BD9-81ED-4DB2-BD59-A6C34878D82A}">
                    <a16:rowId xmlns:a16="http://schemas.microsoft.com/office/drawing/2014/main" val="10019"/>
                  </a:ext>
                </a:extLst>
              </a:tr>
              <a:tr h="149610">
                <a:tc>
                  <a:txBody>
                    <a:bodyPr/>
                    <a:lstStyle/>
                    <a:p>
                      <a:pPr algn="ctr" fontAlgn="b"/>
                      <a:r>
                        <a:rPr lang="en-US" sz="900" b="0" i="0" u="none" strike="noStrike">
                          <a:solidFill>
                            <a:srgbClr val="000000"/>
                          </a:solidFill>
                          <a:effectLst/>
                          <a:latin typeface="Arial" panose="020B0604020202020204" pitchFamily="34" charset="0"/>
                        </a:rPr>
                        <a:t>80.3</a:t>
                      </a:r>
                    </a:p>
                  </a:txBody>
                  <a:tcPr marL="0" marR="0" marT="0" marB="0" anchor="b"/>
                </a:tc>
                <a:extLst>
                  <a:ext uri="{0D108BD9-81ED-4DB2-BD59-A6C34878D82A}">
                    <a16:rowId xmlns:a16="http://schemas.microsoft.com/office/drawing/2014/main" val="10020"/>
                  </a:ext>
                </a:extLst>
              </a:tr>
              <a:tr h="149610">
                <a:tc>
                  <a:txBody>
                    <a:bodyPr/>
                    <a:lstStyle/>
                    <a:p>
                      <a:pPr algn="ctr" fontAlgn="b"/>
                      <a:r>
                        <a:rPr lang="en-US" sz="900" b="0" i="0" u="none" strike="noStrike">
                          <a:solidFill>
                            <a:srgbClr val="000000"/>
                          </a:solidFill>
                          <a:effectLst/>
                          <a:latin typeface="Arial" panose="020B0604020202020204" pitchFamily="34" charset="0"/>
                        </a:rPr>
                        <a:t>81.2</a:t>
                      </a:r>
                    </a:p>
                  </a:txBody>
                  <a:tcPr marL="0" marR="0" marT="0" marB="0" anchor="b"/>
                </a:tc>
                <a:extLst>
                  <a:ext uri="{0D108BD9-81ED-4DB2-BD59-A6C34878D82A}">
                    <a16:rowId xmlns:a16="http://schemas.microsoft.com/office/drawing/2014/main" val="10021"/>
                  </a:ext>
                </a:extLst>
              </a:tr>
              <a:tr h="149610">
                <a:tc>
                  <a:txBody>
                    <a:bodyPr/>
                    <a:lstStyle/>
                    <a:p>
                      <a:pPr algn="ctr" fontAlgn="b"/>
                      <a:r>
                        <a:rPr lang="en-US" sz="900" b="0" i="0" u="none" strike="noStrike">
                          <a:solidFill>
                            <a:srgbClr val="000000"/>
                          </a:solidFill>
                          <a:effectLst/>
                          <a:latin typeface="Arial" panose="020B0604020202020204" pitchFamily="34" charset="0"/>
                        </a:rPr>
                        <a:t>81.9</a:t>
                      </a:r>
                    </a:p>
                  </a:txBody>
                  <a:tcPr marL="0" marR="0" marT="0" marB="0" anchor="b"/>
                </a:tc>
                <a:extLst>
                  <a:ext uri="{0D108BD9-81ED-4DB2-BD59-A6C34878D82A}">
                    <a16:rowId xmlns:a16="http://schemas.microsoft.com/office/drawing/2014/main" val="10022"/>
                  </a:ext>
                </a:extLst>
              </a:tr>
              <a:tr h="149610">
                <a:tc>
                  <a:txBody>
                    <a:bodyPr/>
                    <a:lstStyle/>
                    <a:p>
                      <a:pPr algn="ctr" fontAlgn="b"/>
                      <a:r>
                        <a:rPr lang="en-US" sz="900" b="0" i="0" u="none" strike="noStrike">
                          <a:solidFill>
                            <a:srgbClr val="000000"/>
                          </a:solidFill>
                          <a:effectLst/>
                          <a:latin typeface="Arial" panose="020B0604020202020204" pitchFamily="34" charset="0"/>
                        </a:rPr>
                        <a:t>82.4</a:t>
                      </a:r>
                    </a:p>
                  </a:txBody>
                  <a:tcPr marL="0" marR="0" marT="0" marB="0" anchor="b"/>
                </a:tc>
                <a:extLst>
                  <a:ext uri="{0D108BD9-81ED-4DB2-BD59-A6C34878D82A}">
                    <a16:rowId xmlns:a16="http://schemas.microsoft.com/office/drawing/2014/main" val="10023"/>
                  </a:ext>
                </a:extLst>
              </a:tr>
              <a:tr h="149610">
                <a:tc>
                  <a:txBody>
                    <a:bodyPr/>
                    <a:lstStyle/>
                    <a:p>
                      <a:pPr algn="ctr" fontAlgn="b"/>
                      <a:r>
                        <a:rPr lang="en-US" sz="900" b="0" i="0" u="none" strike="noStrike" dirty="0">
                          <a:solidFill>
                            <a:srgbClr val="000000"/>
                          </a:solidFill>
                          <a:effectLst/>
                          <a:latin typeface="Arial" panose="020B0604020202020204" pitchFamily="34" charset="0"/>
                        </a:rPr>
                        <a:t>82.7</a:t>
                      </a:r>
                    </a:p>
                  </a:txBody>
                  <a:tcPr marL="0" marR="0" marT="0" marB="0" anchor="b"/>
                </a:tc>
                <a:extLst>
                  <a:ext uri="{0D108BD9-81ED-4DB2-BD59-A6C34878D82A}">
                    <a16:rowId xmlns:a16="http://schemas.microsoft.com/office/drawing/2014/main" val="10024"/>
                  </a:ext>
                </a:extLst>
              </a:tr>
            </a:tbl>
          </a:graphicData>
        </a:graphic>
      </p:graphicFrame>
      <p:graphicFrame>
        <p:nvGraphicFramePr>
          <p:cNvPr id="18" name="Table 12/12"/>
          <p:cNvGraphicFramePr>
            <a:graphicFrameLocks noGrp="1"/>
          </p:cNvGraphicFramePr>
          <p:nvPr/>
        </p:nvGraphicFramePr>
        <p:xfrm>
          <a:off x="3828062" y="1002424"/>
          <a:ext cx="609600" cy="3740250"/>
        </p:xfrm>
        <a:graphic>
          <a:graphicData uri="http://schemas.openxmlformats.org/drawingml/2006/table">
            <a:tbl>
              <a:tblPr>
                <a:effectLst>
                  <a:outerShdw blurRad="50800" dist="38100" dir="5400000" algn="t" rotWithShape="0">
                    <a:prstClr val="black">
                      <a:alpha val="40000"/>
                    </a:prstClr>
                  </a:outerShdw>
                </a:effectLst>
                <a:tableStyleId>{073A0DAA-6AF3-43AB-8588-CEC1D06C72B9}</a:tableStyleId>
              </a:tblPr>
              <a:tblGrid>
                <a:gridCol w="609600">
                  <a:extLst>
                    <a:ext uri="{9D8B030D-6E8A-4147-A177-3AD203B41FA5}">
                      <a16:colId xmlns:a16="http://schemas.microsoft.com/office/drawing/2014/main" val="20000"/>
                    </a:ext>
                  </a:extLst>
                </a:gridCol>
              </a:tblGrid>
              <a:tr h="149610">
                <a:tc>
                  <a:txBody>
                    <a:bodyPr/>
                    <a:lstStyle/>
                    <a:p>
                      <a:pPr algn="ctr" fontAlgn="b"/>
                      <a:r>
                        <a:rPr lang="en-US" sz="900" b="1" u="sng" strike="noStrike" dirty="0">
                          <a:solidFill>
                            <a:srgbClr val="000000"/>
                          </a:solidFill>
                          <a:effectLst/>
                          <a:latin typeface="+mn-lt"/>
                        </a:rPr>
                        <a:t>12/12</a:t>
                      </a:r>
                      <a:endParaRPr lang="en-US" sz="900" b="1" i="0" u="sng" strike="noStrike" dirty="0">
                        <a:solidFill>
                          <a:srgbClr val="000000"/>
                        </a:solidFill>
                        <a:effectLst/>
                        <a:latin typeface="+mn-lt"/>
                      </a:endParaRPr>
                    </a:p>
                  </a:txBody>
                  <a:tcPr marL="0" marR="0" marT="0" marB="0" anchor="b"/>
                </a:tc>
                <a:extLst>
                  <a:ext uri="{0D108BD9-81ED-4DB2-BD59-A6C34878D82A}">
                    <a16:rowId xmlns:a16="http://schemas.microsoft.com/office/drawing/2014/main" val="10000"/>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1"/>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2"/>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3"/>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4"/>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5"/>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6"/>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7"/>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8"/>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09"/>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0"/>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1"/>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2"/>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3"/>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4"/>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5"/>
                  </a:ext>
                </a:extLst>
              </a:tr>
              <a:tr h="149610">
                <a:tc>
                  <a:txBody>
                    <a:bodyPr/>
                    <a:lstStyle/>
                    <a:p>
                      <a:pPr algn="ctr" fontAlgn="b"/>
                      <a:endParaRPr lang="en-US" sz="9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6"/>
                  </a:ext>
                </a:extLst>
              </a:tr>
              <a:tr h="149610">
                <a:tc>
                  <a:txBody>
                    <a:bodyPr/>
                    <a:lstStyle/>
                    <a:p>
                      <a:pPr algn="ctr" fontAlgn="b"/>
                      <a:endParaRPr lang="en-US" sz="90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17"/>
                  </a:ext>
                </a:extLst>
              </a:tr>
              <a:tr h="149610">
                <a:tc>
                  <a:txBody>
                    <a:bodyPr/>
                    <a:lstStyle/>
                    <a:p>
                      <a:pPr algn="ctr" fontAlgn="b"/>
                      <a:r>
                        <a:rPr lang="en-US" sz="900" b="0" i="0" u="none" strike="noStrike">
                          <a:solidFill>
                            <a:srgbClr val="000000"/>
                          </a:solidFill>
                          <a:effectLst/>
                          <a:latin typeface="Arial" panose="020B0604020202020204" pitchFamily="34" charset="0"/>
                        </a:rPr>
                        <a:t>22.4%</a:t>
                      </a:r>
                    </a:p>
                  </a:txBody>
                  <a:tcPr marL="0" marR="0" marT="0" marB="0" anchor="b"/>
                </a:tc>
                <a:extLst>
                  <a:ext uri="{0D108BD9-81ED-4DB2-BD59-A6C34878D82A}">
                    <a16:rowId xmlns:a16="http://schemas.microsoft.com/office/drawing/2014/main" val="10018"/>
                  </a:ext>
                </a:extLst>
              </a:tr>
              <a:tr h="149610">
                <a:tc>
                  <a:txBody>
                    <a:bodyPr/>
                    <a:lstStyle/>
                    <a:p>
                      <a:pPr algn="ctr" fontAlgn="b"/>
                      <a:r>
                        <a:rPr lang="en-US" sz="900" b="0" i="0" u="none" strike="noStrike">
                          <a:solidFill>
                            <a:srgbClr val="000000"/>
                          </a:solidFill>
                          <a:effectLst/>
                          <a:latin typeface="Arial" panose="020B0604020202020204" pitchFamily="34" charset="0"/>
                        </a:rPr>
                        <a:t>21.5%</a:t>
                      </a:r>
                    </a:p>
                  </a:txBody>
                  <a:tcPr marL="0" marR="0" marT="0" marB="0" anchor="b"/>
                </a:tc>
                <a:extLst>
                  <a:ext uri="{0D108BD9-81ED-4DB2-BD59-A6C34878D82A}">
                    <a16:rowId xmlns:a16="http://schemas.microsoft.com/office/drawing/2014/main" val="10019"/>
                  </a:ext>
                </a:extLst>
              </a:tr>
              <a:tr h="149610">
                <a:tc>
                  <a:txBody>
                    <a:bodyPr/>
                    <a:lstStyle/>
                    <a:p>
                      <a:pPr algn="ctr" fontAlgn="b"/>
                      <a:r>
                        <a:rPr lang="en-US" sz="900" b="0" i="0" u="none" strike="noStrike">
                          <a:solidFill>
                            <a:srgbClr val="000000"/>
                          </a:solidFill>
                          <a:effectLst/>
                          <a:latin typeface="Arial" panose="020B0604020202020204" pitchFamily="34" charset="0"/>
                        </a:rPr>
                        <a:t>21.0%</a:t>
                      </a:r>
                    </a:p>
                  </a:txBody>
                  <a:tcPr marL="0" marR="0" marT="0" marB="0" anchor="b"/>
                </a:tc>
                <a:extLst>
                  <a:ext uri="{0D108BD9-81ED-4DB2-BD59-A6C34878D82A}">
                    <a16:rowId xmlns:a16="http://schemas.microsoft.com/office/drawing/2014/main" val="10020"/>
                  </a:ext>
                </a:extLst>
              </a:tr>
              <a:tr h="149610">
                <a:tc>
                  <a:txBody>
                    <a:bodyPr/>
                    <a:lstStyle/>
                    <a:p>
                      <a:pPr algn="ctr" fontAlgn="b"/>
                      <a:r>
                        <a:rPr lang="en-US" sz="900" b="0" i="0" u="none" strike="noStrike">
                          <a:solidFill>
                            <a:srgbClr val="000000"/>
                          </a:solidFill>
                          <a:effectLst/>
                          <a:latin typeface="Arial" panose="020B0604020202020204" pitchFamily="34" charset="0"/>
                        </a:rPr>
                        <a:t>20.2%</a:t>
                      </a:r>
                    </a:p>
                  </a:txBody>
                  <a:tcPr marL="0" marR="0" marT="0" marB="0" anchor="b"/>
                </a:tc>
                <a:extLst>
                  <a:ext uri="{0D108BD9-81ED-4DB2-BD59-A6C34878D82A}">
                    <a16:rowId xmlns:a16="http://schemas.microsoft.com/office/drawing/2014/main" val="10021"/>
                  </a:ext>
                </a:extLst>
              </a:tr>
              <a:tr h="149610">
                <a:tc>
                  <a:txBody>
                    <a:bodyPr/>
                    <a:lstStyle/>
                    <a:p>
                      <a:pPr algn="ctr" fontAlgn="b"/>
                      <a:r>
                        <a:rPr lang="en-US" sz="900" b="0" i="0" u="none" strike="noStrike">
                          <a:solidFill>
                            <a:srgbClr val="000000"/>
                          </a:solidFill>
                          <a:effectLst/>
                          <a:latin typeface="Arial" panose="020B0604020202020204" pitchFamily="34" charset="0"/>
                        </a:rPr>
                        <a:t>19.5%</a:t>
                      </a:r>
                    </a:p>
                  </a:txBody>
                  <a:tcPr marL="0" marR="0" marT="0" marB="0" anchor="b"/>
                </a:tc>
                <a:extLst>
                  <a:ext uri="{0D108BD9-81ED-4DB2-BD59-A6C34878D82A}">
                    <a16:rowId xmlns:a16="http://schemas.microsoft.com/office/drawing/2014/main" val="10022"/>
                  </a:ext>
                </a:extLst>
              </a:tr>
              <a:tr h="149610">
                <a:tc>
                  <a:txBody>
                    <a:bodyPr/>
                    <a:lstStyle/>
                    <a:p>
                      <a:pPr algn="ctr" fontAlgn="b"/>
                      <a:r>
                        <a:rPr lang="en-US" sz="900" b="0" i="0" u="none" strike="noStrike">
                          <a:solidFill>
                            <a:srgbClr val="000000"/>
                          </a:solidFill>
                          <a:effectLst/>
                          <a:latin typeface="Arial" panose="020B0604020202020204" pitchFamily="34" charset="0"/>
                        </a:rPr>
                        <a:t>17.9%</a:t>
                      </a:r>
                    </a:p>
                  </a:txBody>
                  <a:tcPr marL="0" marR="0" marT="0" marB="0" anchor="b"/>
                </a:tc>
                <a:extLst>
                  <a:ext uri="{0D108BD9-81ED-4DB2-BD59-A6C34878D82A}">
                    <a16:rowId xmlns:a16="http://schemas.microsoft.com/office/drawing/2014/main" val="10023"/>
                  </a:ext>
                </a:extLst>
              </a:tr>
              <a:tr h="149610">
                <a:tc>
                  <a:txBody>
                    <a:bodyPr/>
                    <a:lstStyle/>
                    <a:p>
                      <a:pPr algn="ctr" fontAlgn="b"/>
                      <a:r>
                        <a:rPr lang="en-US" sz="900" b="0" i="0" u="none" strike="noStrike" dirty="0">
                          <a:solidFill>
                            <a:srgbClr val="000000"/>
                          </a:solidFill>
                          <a:effectLst/>
                          <a:latin typeface="Arial" panose="020B0604020202020204" pitchFamily="34" charset="0"/>
                        </a:rPr>
                        <a:t>16.4%</a:t>
                      </a:r>
                    </a:p>
                  </a:txBody>
                  <a:tcPr marL="0" marR="0" marT="0" marB="0" anchor="b"/>
                </a:tc>
                <a:extLst>
                  <a:ext uri="{0D108BD9-81ED-4DB2-BD59-A6C34878D82A}">
                    <a16:rowId xmlns:a16="http://schemas.microsoft.com/office/drawing/2014/main" val="10024"/>
                  </a:ext>
                </a:extLst>
              </a:tr>
            </a:tbl>
          </a:graphicData>
        </a:graphic>
      </p:graphicFrame>
      <p:sp>
        <p:nvSpPr>
          <p:cNvPr id="20" name="Oval down 3 raw"/>
          <p:cNvSpPr/>
          <p:nvPr/>
        </p:nvSpPr>
        <p:spPr>
          <a:xfrm>
            <a:off x="161947" y="4294511"/>
            <a:ext cx="1200134" cy="481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1" name="Oval up 3 raw"/>
          <p:cNvSpPr/>
          <p:nvPr/>
        </p:nvSpPr>
        <p:spPr>
          <a:xfrm>
            <a:off x="152400" y="2483467"/>
            <a:ext cx="1200150" cy="4921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5" name="Right Arrow down 3MMT"/>
          <p:cNvSpPr/>
          <p:nvPr/>
        </p:nvSpPr>
        <p:spPr>
          <a:xfrm>
            <a:off x="1363595" y="4639265"/>
            <a:ext cx="381000"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6" name="Right Arrow up 3MMT"/>
          <p:cNvSpPr/>
          <p:nvPr/>
        </p:nvSpPr>
        <p:spPr>
          <a:xfrm>
            <a:off x="1352550" y="2873444"/>
            <a:ext cx="400050"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aphicFrame>
        <p:nvGraphicFramePr>
          <p:cNvPr id="28" name="Table 3/12"/>
          <p:cNvGraphicFramePr>
            <a:graphicFrameLocks noGrp="1"/>
          </p:cNvGraphicFramePr>
          <p:nvPr/>
        </p:nvGraphicFramePr>
        <p:xfrm>
          <a:off x="2391836" y="1002424"/>
          <a:ext cx="608610" cy="3739892"/>
        </p:xfrm>
        <a:graphic>
          <a:graphicData uri="http://schemas.openxmlformats.org/drawingml/2006/table">
            <a:tbl>
              <a:tblPr>
                <a:effectLst>
                  <a:outerShdw blurRad="63500" sx="102000" sy="102000" algn="ctr" rotWithShape="0">
                    <a:prstClr val="black">
                      <a:alpha val="40000"/>
                    </a:prstClr>
                  </a:outerShdw>
                </a:effectLst>
                <a:tableStyleId>{073A0DAA-6AF3-43AB-8588-CEC1D06C72B9}</a:tableStyleId>
              </a:tblPr>
              <a:tblGrid>
                <a:gridCol w="608610">
                  <a:extLst>
                    <a:ext uri="{9D8B030D-6E8A-4147-A177-3AD203B41FA5}">
                      <a16:colId xmlns:a16="http://schemas.microsoft.com/office/drawing/2014/main" val="20000"/>
                    </a:ext>
                  </a:extLst>
                </a:gridCol>
              </a:tblGrid>
              <a:tr h="148943">
                <a:tc>
                  <a:txBody>
                    <a:bodyPr/>
                    <a:lstStyle/>
                    <a:p>
                      <a:pPr marL="0" algn="ctr" defTabSz="914400" rtl="0" eaLnBrk="1" fontAlgn="b" latinLnBrk="0" hangingPunct="1"/>
                      <a:r>
                        <a:rPr lang="en-US" sz="900" b="1" u="sng" strike="noStrike" kern="1200" dirty="0">
                          <a:solidFill>
                            <a:srgbClr val="000000"/>
                          </a:solidFill>
                          <a:effectLst/>
                        </a:rPr>
                        <a:t>3/12</a:t>
                      </a:r>
                      <a:endParaRPr lang="en-US" sz="900" b="1" u="sng"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0"/>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1"/>
                  </a:ext>
                </a:extLst>
              </a:tr>
              <a:tr h="165260">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2"/>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3"/>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4"/>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5"/>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6"/>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7"/>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8"/>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09"/>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10"/>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11"/>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12"/>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13"/>
                  </a:ext>
                </a:extLst>
              </a:tr>
              <a:tr h="148943">
                <a:tc>
                  <a:txBody>
                    <a:bodyPr/>
                    <a:lstStyle/>
                    <a:p>
                      <a:pPr marL="0" algn="ctr" defTabSz="914400" rtl="0" eaLnBrk="1" fontAlgn="b" latinLnBrk="0" hangingPunct="1"/>
                      <a:endParaRPr lang="en-US" sz="900" b="0" u="none" strike="noStrike" kern="1200" dirty="0">
                        <a:solidFill>
                          <a:srgbClr val="000000"/>
                        </a:solidFill>
                        <a:effectLst/>
                        <a:latin typeface="+mn-lt"/>
                        <a:ea typeface="+mn-ea"/>
                        <a:cs typeface="+mn-cs"/>
                      </a:endParaRPr>
                    </a:p>
                  </a:txBody>
                  <a:tcPr marL="0" marR="0" marT="0" marB="0" anchor="b"/>
                </a:tc>
                <a:extLst>
                  <a:ext uri="{0D108BD9-81ED-4DB2-BD59-A6C34878D82A}">
                    <a16:rowId xmlns:a16="http://schemas.microsoft.com/office/drawing/2014/main" val="10014"/>
                  </a:ext>
                </a:extLst>
              </a:tr>
              <a:tr h="148943">
                <a:tc>
                  <a:txBody>
                    <a:bodyPr/>
                    <a:lstStyle/>
                    <a:p>
                      <a:pPr algn="ctr" fontAlgn="b"/>
                      <a:r>
                        <a:rPr lang="en-US" sz="900" b="0" i="0" u="none" strike="noStrike">
                          <a:solidFill>
                            <a:srgbClr val="000000"/>
                          </a:solidFill>
                          <a:effectLst/>
                          <a:latin typeface="Arial" panose="020B0604020202020204" pitchFamily="34" charset="0"/>
                        </a:rPr>
                        <a:t>23.4%</a:t>
                      </a:r>
                    </a:p>
                  </a:txBody>
                  <a:tcPr marL="0" marR="0" marT="0" marB="0" anchor="b"/>
                </a:tc>
                <a:extLst>
                  <a:ext uri="{0D108BD9-81ED-4DB2-BD59-A6C34878D82A}">
                    <a16:rowId xmlns:a16="http://schemas.microsoft.com/office/drawing/2014/main" val="10015"/>
                  </a:ext>
                </a:extLst>
              </a:tr>
              <a:tr h="148943">
                <a:tc>
                  <a:txBody>
                    <a:bodyPr/>
                    <a:lstStyle/>
                    <a:p>
                      <a:pPr algn="ctr" fontAlgn="b"/>
                      <a:r>
                        <a:rPr lang="en-US" sz="900" b="0" i="0" u="none" strike="noStrike">
                          <a:solidFill>
                            <a:srgbClr val="000000"/>
                          </a:solidFill>
                          <a:effectLst/>
                          <a:latin typeface="Arial" panose="020B0604020202020204" pitchFamily="34" charset="0"/>
                        </a:rPr>
                        <a:t>21.7%</a:t>
                      </a:r>
                    </a:p>
                  </a:txBody>
                  <a:tcPr marL="0" marR="0" marT="0" marB="0" anchor="b"/>
                </a:tc>
                <a:extLst>
                  <a:ext uri="{0D108BD9-81ED-4DB2-BD59-A6C34878D82A}">
                    <a16:rowId xmlns:a16="http://schemas.microsoft.com/office/drawing/2014/main" val="10016"/>
                  </a:ext>
                </a:extLst>
              </a:tr>
              <a:tr h="148943">
                <a:tc>
                  <a:txBody>
                    <a:bodyPr/>
                    <a:lstStyle/>
                    <a:p>
                      <a:pPr algn="ctr" fontAlgn="b"/>
                      <a:r>
                        <a:rPr lang="en-US" sz="900" b="0" i="0" u="none" strike="noStrike">
                          <a:solidFill>
                            <a:srgbClr val="000000"/>
                          </a:solidFill>
                          <a:effectLst/>
                          <a:latin typeface="Arial" panose="020B0604020202020204" pitchFamily="34" charset="0"/>
                        </a:rPr>
                        <a:t>21.7%</a:t>
                      </a:r>
                    </a:p>
                  </a:txBody>
                  <a:tcPr marL="0" marR="0" marT="0" marB="0" anchor="b"/>
                </a:tc>
                <a:extLst>
                  <a:ext uri="{0D108BD9-81ED-4DB2-BD59-A6C34878D82A}">
                    <a16:rowId xmlns:a16="http://schemas.microsoft.com/office/drawing/2014/main" val="10017"/>
                  </a:ext>
                </a:extLst>
              </a:tr>
              <a:tr h="148943">
                <a:tc>
                  <a:txBody>
                    <a:bodyPr/>
                    <a:lstStyle/>
                    <a:p>
                      <a:pPr algn="ctr" fontAlgn="b"/>
                      <a:r>
                        <a:rPr lang="en-US" sz="900" b="0" i="0" u="none" strike="noStrike">
                          <a:solidFill>
                            <a:srgbClr val="000000"/>
                          </a:solidFill>
                          <a:effectLst/>
                          <a:latin typeface="Arial" panose="020B0604020202020204" pitchFamily="34" charset="0"/>
                        </a:rPr>
                        <a:t>21.0%</a:t>
                      </a:r>
                    </a:p>
                  </a:txBody>
                  <a:tcPr marL="0" marR="0" marT="0" marB="0" anchor="b"/>
                </a:tc>
                <a:extLst>
                  <a:ext uri="{0D108BD9-81ED-4DB2-BD59-A6C34878D82A}">
                    <a16:rowId xmlns:a16="http://schemas.microsoft.com/office/drawing/2014/main" val="10018"/>
                  </a:ext>
                </a:extLst>
              </a:tr>
              <a:tr h="148943">
                <a:tc>
                  <a:txBody>
                    <a:bodyPr/>
                    <a:lstStyle/>
                    <a:p>
                      <a:pPr algn="ctr" fontAlgn="b"/>
                      <a:r>
                        <a:rPr lang="en-US" sz="900" b="0" i="0" u="none" strike="noStrike">
                          <a:solidFill>
                            <a:srgbClr val="000000"/>
                          </a:solidFill>
                          <a:effectLst/>
                          <a:latin typeface="Arial" panose="020B0604020202020204" pitchFamily="34" charset="0"/>
                        </a:rPr>
                        <a:t>19.0%</a:t>
                      </a:r>
                    </a:p>
                  </a:txBody>
                  <a:tcPr marL="0" marR="0" marT="0" marB="0" anchor="b"/>
                </a:tc>
                <a:extLst>
                  <a:ext uri="{0D108BD9-81ED-4DB2-BD59-A6C34878D82A}">
                    <a16:rowId xmlns:a16="http://schemas.microsoft.com/office/drawing/2014/main" val="10019"/>
                  </a:ext>
                </a:extLst>
              </a:tr>
              <a:tr h="148943">
                <a:tc>
                  <a:txBody>
                    <a:bodyPr/>
                    <a:lstStyle/>
                    <a:p>
                      <a:pPr algn="ctr" fontAlgn="b"/>
                      <a:r>
                        <a:rPr lang="en-US" sz="900" b="0" i="0" u="none" strike="noStrike">
                          <a:solidFill>
                            <a:srgbClr val="000000"/>
                          </a:solidFill>
                          <a:effectLst/>
                          <a:latin typeface="Arial" panose="020B0604020202020204" pitchFamily="34" charset="0"/>
                        </a:rPr>
                        <a:t>17.3%</a:t>
                      </a:r>
                    </a:p>
                  </a:txBody>
                  <a:tcPr marL="0" marR="0" marT="0" marB="0" anchor="b"/>
                </a:tc>
                <a:extLst>
                  <a:ext uri="{0D108BD9-81ED-4DB2-BD59-A6C34878D82A}">
                    <a16:rowId xmlns:a16="http://schemas.microsoft.com/office/drawing/2014/main" val="10020"/>
                  </a:ext>
                </a:extLst>
              </a:tr>
              <a:tr h="148943">
                <a:tc>
                  <a:txBody>
                    <a:bodyPr/>
                    <a:lstStyle/>
                    <a:p>
                      <a:pPr algn="ctr" fontAlgn="b"/>
                      <a:r>
                        <a:rPr lang="en-US" sz="900" b="0" i="0" u="none" strike="noStrike">
                          <a:solidFill>
                            <a:srgbClr val="000000"/>
                          </a:solidFill>
                          <a:effectLst/>
                          <a:latin typeface="Arial" panose="020B0604020202020204" pitchFamily="34" charset="0"/>
                        </a:rPr>
                        <a:t>14.9%</a:t>
                      </a:r>
                    </a:p>
                  </a:txBody>
                  <a:tcPr marL="0" marR="0" marT="0" marB="0" anchor="b"/>
                </a:tc>
                <a:extLst>
                  <a:ext uri="{0D108BD9-81ED-4DB2-BD59-A6C34878D82A}">
                    <a16:rowId xmlns:a16="http://schemas.microsoft.com/office/drawing/2014/main" val="10021"/>
                  </a:ext>
                </a:extLst>
              </a:tr>
              <a:tr h="148943">
                <a:tc>
                  <a:txBody>
                    <a:bodyPr/>
                    <a:lstStyle/>
                    <a:p>
                      <a:pPr algn="ctr" fontAlgn="b"/>
                      <a:r>
                        <a:rPr lang="en-US" sz="900" b="0" i="0" u="none" strike="noStrike">
                          <a:solidFill>
                            <a:srgbClr val="000000"/>
                          </a:solidFill>
                          <a:effectLst/>
                          <a:latin typeface="Arial" panose="020B0604020202020204" pitchFamily="34" charset="0"/>
                        </a:rPr>
                        <a:t>14.7%</a:t>
                      </a:r>
                    </a:p>
                  </a:txBody>
                  <a:tcPr marL="0" marR="0" marT="0" marB="0" anchor="b"/>
                </a:tc>
                <a:extLst>
                  <a:ext uri="{0D108BD9-81ED-4DB2-BD59-A6C34878D82A}">
                    <a16:rowId xmlns:a16="http://schemas.microsoft.com/office/drawing/2014/main" val="10022"/>
                  </a:ext>
                </a:extLst>
              </a:tr>
              <a:tr h="148943">
                <a:tc>
                  <a:txBody>
                    <a:bodyPr/>
                    <a:lstStyle/>
                    <a:p>
                      <a:pPr algn="ctr" fontAlgn="b"/>
                      <a:r>
                        <a:rPr lang="en-US" sz="900" b="0" i="0" u="none" strike="noStrike">
                          <a:solidFill>
                            <a:srgbClr val="000000"/>
                          </a:solidFill>
                          <a:effectLst/>
                          <a:latin typeface="Arial" panose="020B0604020202020204" pitchFamily="34" charset="0"/>
                        </a:rPr>
                        <a:t>11.0%</a:t>
                      </a:r>
                    </a:p>
                  </a:txBody>
                  <a:tcPr marL="0" marR="0" marT="0" marB="0" anchor="b"/>
                </a:tc>
                <a:extLst>
                  <a:ext uri="{0D108BD9-81ED-4DB2-BD59-A6C34878D82A}">
                    <a16:rowId xmlns:a16="http://schemas.microsoft.com/office/drawing/2014/main" val="10023"/>
                  </a:ext>
                </a:extLst>
              </a:tr>
              <a:tr h="148943">
                <a:tc>
                  <a:txBody>
                    <a:bodyPr/>
                    <a:lstStyle/>
                    <a:p>
                      <a:pPr algn="ctr" fontAlgn="b"/>
                      <a:r>
                        <a:rPr lang="en-US" sz="900" b="0" i="0" u="none" strike="noStrike" dirty="0">
                          <a:solidFill>
                            <a:srgbClr val="000000"/>
                          </a:solidFill>
                          <a:effectLst/>
                          <a:latin typeface="Arial" panose="020B0604020202020204" pitchFamily="34" charset="0"/>
                        </a:rPr>
                        <a:t>8.0%</a:t>
                      </a:r>
                    </a:p>
                  </a:txBody>
                  <a:tcPr marL="0" marR="0" marT="0" marB="0" anchor="b"/>
                </a:tc>
                <a:extLst>
                  <a:ext uri="{0D108BD9-81ED-4DB2-BD59-A6C34878D82A}">
                    <a16:rowId xmlns:a16="http://schemas.microsoft.com/office/drawing/2014/main" val="10024"/>
                  </a:ext>
                </a:extLst>
              </a:tr>
            </a:tbl>
          </a:graphicData>
        </a:graphic>
      </p:graphicFrame>
      <p:sp>
        <p:nvSpPr>
          <p:cNvPr id="29" name="Oval 3/12"/>
          <p:cNvSpPr/>
          <p:nvPr/>
        </p:nvSpPr>
        <p:spPr>
          <a:xfrm>
            <a:off x="2422614" y="4587931"/>
            <a:ext cx="548640" cy="172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0" name="Oval down Raw"/>
          <p:cNvSpPr/>
          <p:nvPr/>
        </p:nvSpPr>
        <p:spPr>
          <a:xfrm>
            <a:off x="142668" y="2986674"/>
            <a:ext cx="1200150" cy="17719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1" name="Oval up Raw"/>
          <p:cNvSpPr/>
          <p:nvPr/>
        </p:nvSpPr>
        <p:spPr>
          <a:xfrm>
            <a:off x="142667" y="1143639"/>
            <a:ext cx="1200150" cy="1800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2" name="Right Arrow up 12MMT"/>
          <p:cNvSpPr/>
          <p:nvPr/>
        </p:nvSpPr>
        <p:spPr>
          <a:xfrm>
            <a:off x="1347392" y="2878143"/>
            <a:ext cx="1831643" cy="4778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3" name="Right Arrow down 12MMT"/>
          <p:cNvSpPr/>
          <p:nvPr/>
        </p:nvSpPr>
        <p:spPr>
          <a:xfrm>
            <a:off x="1359122" y="4645337"/>
            <a:ext cx="1819914" cy="474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4" name="Oval 12/12"/>
          <p:cNvSpPr/>
          <p:nvPr/>
        </p:nvSpPr>
        <p:spPr>
          <a:xfrm>
            <a:off x="3854760" y="4587931"/>
            <a:ext cx="548640" cy="172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 name="Title 2"/>
          <p:cNvSpPr>
            <a:spLocks noGrp="1"/>
          </p:cNvSpPr>
          <p:nvPr>
            <p:ph type="title"/>
          </p:nvPr>
        </p:nvSpPr>
        <p:spPr>
          <a:prstGeom prst="rect">
            <a:avLst/>
          </a:prstGeom>
        </p:spPr>
        <p:txBody>
          <a:bodyPr>
            <a:normAutofit fontScale="90000"/>
          </a:bodyPr>
          <a:lstStyle/>
          <a:p>
            <a:pPr algn="l"/>
            <a:r>
              <a:rPr lang="en-US" sz="2200" b="1" i="1" dirty="0">
                <a:solidFill>
                  <a:schemeClr val="bg1"/>
                </a:solidFill>
                <a:ea typeface="Roboto" panose="02000000000000000000" pitchFamily="2" charset="0"/>
              </a:rPr>
              <a:t>A Powerful Management Tool  • </a:t>
            </a:r>
            <a:r>
              <a:rPr lang="en-US" sz="2200" dirty="0">
                <a:solidFill>
                  <a:schemeClr val="bg1"/>
                </a:solidFill>
                <a:ea typeface="Roboto" panose="02000000000000000000" pitchFamily="2" charset="0"/>
              </a:rPr>
              <a:t> Rates-of-Change</a:t>
            </a:r>
          </a:p>
        </p:txBody>
      </p:sp>
      <p:grpSp>
        <p:nvGrpSpPr>
          <p:cNvPr id="7" name="Group 6">
            <a:extLst>
              <a:ext uri="{FF2B5EF4-FFF2-40B4-BE49-F238E27FC236}">
                <a16:creationId xmlns:a16="http://schemas.microsoft.com/office/drawing/2014/main" id="{529B2F82-27E1-45C5-989E-1B78B6A92A6B}"/>
              </a:ext>
            </a:extLst>
          </p:cNvPr>
          <p:cNvGrpSpPr/>
          <p:nvPr/>
        </p:nvGrpSpPr>
        <p:grpSpPr>
          <a:xfrm>
            <a:off x="764385" y="885717"/>
            <a:ext cx="689835" cy="289718"/>
            <a:chOff x="5353234" y="1154097"/>
            <a:chExt cx="798991" cy="295119"/>
          </a:xfrm>
        </p:grpSpPr>
        <p:sp>
          <p:nvSpPr>
            <p:cNvPr id="2" name="Rectangle 1">
              <a:extLst>
                <a:ext uri="{FF2B5EF4-FFF2-40B4-BE49-F238E27FC236}">
                  <a16:creationId xmlns:a16="http://schemas.microsoft.com/office/drawing/2014/main" id="{52792E0C-C5DE-4E90-BC7C-00B904356EAB}"/>
                </a:ext>
              </a:extLst>
            </p:cNvPr>
            <p:cNvSpPr/>
            <p:nvPr/>
          </p:nvSpPr>
          <p:spPr>
            <a:xfrm>
              <a:off x="5353235" y="1154097"/>
              <a:ext cx="719091" cy="25511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Raw</a:t>
              </a:r>
            </a:p>
          </p:txBody>
        </p:sp>
        <p:sp>
          <p:nvSpPr>
            <p:cNvPr id="4" name="Right Triangle 3">
              <a:extLst>
                <a:ext uri="{FF2B5EF4-FFF2-40B4-BE49-F238E27FC236}">
                  <a16:creationId xmlns:a16="http://schemas.microsoft.com/office/drawing/2014/main" id="{4B151DF5-29E2-4AB1-8F61-E7E17BB77B7C}"/>
                </a:ext>
              </a:extLst>
            </p:cNvPr>
            <p:cNvSpPr/>
            <p:nvPr/>
          </p:nvSpPr>
          <p:spPr>
            <a:xfrm>
              <a:off x="6072326" y="1161512"/>
              <a:ext cx="79899" cy="146421"/>
            </a:xfrm>
            <a:prstGeom prst="rtTriangle">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C3E018CA-638F-4BCB-BB98-1D0627252237}"/>
                </a:ext>
              </a:extLst>
            </p:cNvPr>
            <p:cNvSpPr/>
            <p:nvPr/>
          </p:nvSpPr>
          <p:spPr>
            <a:xfrm>
              <a:off x="5353234" y="1403497"/>
              <a:ext cx="71909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F6FC624D-7718-4BE8-B84A-59DA4C632D8B}"/>
              </a:ext>
            </a:extLst>
          </p:cNvPr>
          <p:cNvGrpSpPr/>
          <p:nvPr/>
        </p:nvGrpSpPr>
        <p:grpSpPr>
          <a:xfrm>
            <a:off x="4746323" y="1678057"/>
            <a:ext cx="1958573" cy="2482211"/>
            <a:chOff x="5010399" y="1554443"/>
            <a:chExt cx="1958573" cy="2290187"/>
          </a:xfrm>
          <a:effectLst>
            <a:outerShdw blurRad="50800" dist="38100" dir="5400000" algn="t" rotWithShape="0">
              <a:prstClr val="black">
                <a:alpha val="40000"/>
              </a:prstClr>
            </a:outerShdw>
          </a:effectLst>
        </p:grpSpPr>
        <p:grpSp>
          <p:nvGrpSpPr>
            <p:cNvPr id="64" name="Group 63">
              <a:extLst>
                <a:ext uri="{FF2B5EF4-FFF2-40B4-BE49-F238E27FC236}">
                  <a16:creationId xmlns:a16="http://schemas.microsoft.com/office/drawing/2014/main" id="{429D4DB3-EABA-4A63-9F1A-647B02BB739F}"/>
                </a:ext>
              </a:extLst>
            </p:cNvPr>
            <p:cNvGrpSpPr/>
            <p:nvPr/>
          </p:nvGrpSpPr>
          <p:grpSpPr>
            <a:xfrm>
              <a:off x="5010401" y="1554443"/>
              <a:ext cx="1958571" cy="734136"/>
              <a:chOff x="5353233" y="1154097"/>
              <a:chExt cx="719093" cy="281301"/>
            </a:xfrm>
          </p:grpSpPr>
          <p:sp>
            <p:nvSpPr>
              <p:cNvPr id="65" name="Rectangle 64">
                <a:extLst>
                  <a:ext uri="{FF2B5EF4-FFF2-40B4-BE49-F238E27FC236}">
                    <a16:creationId xmlns:a16="http://schemas.microsoft.com/office/drawing/2014/main" id="{8745915E-E447-4BD5-B0C2-33697C4B92E2}"/>
                  </a:ext>
                </a:extLst>
              </p:cNvPr>
              <p:cNvSpPr/>
              <p:nvPr/>
            </p:nvSpPr>
            <p:spPr>
              <a:xfrm>
                <a:off x="5353235" y="1154097"/>
                <a:ext cx="719091" cy="23969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3/12</a:t>
                </a:r>
              </a:p>
            </p:txBody>
          </p:sp>
          <p:sp>
            <p:nvSpPr>
              <p:cNvPr id="67" name="Rectangle 66">
                <a:extLst>
                  <a:ext uri="{FF2B5EF4-FFF2-40B4-BE49-F238E27FC236}">
                    <a16:creationId xmlns:a16="http://schemas.microsoft.com/office/drawing/2014/main" id="{4B1C4C3E-1FE2-4CFF-9374-B40C59D3DDE5}"/>
                  </a:ext>
                </a:extLst>
              </p:cNvPr>
              <p:cNvSpPr/>
              <p:nvPr/>
            </p:nvSpPr>
            <p:spPr>
              <a:xfrm>
                <a:off x="5353233" y="1389679"/>
                <a:ext cx="71909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0" name="Rectangle 9">
              <a:extLst>
                <a:ext uri="{FF2B5EF4-FFF2-40B4-BE49-F238E27FC236}">
                  <a16:creationId xmlns:a16="http://schemas.microsoft.com/office/drawing/2014/main" id="{88C91277-9311-4866-A27D-4D2527936B1C}"/>
                </a:ext>
              </a:extLst>
            </p:cNvPr>
            <p:cNvSpPr/>
            <p:nvPr/>
          </p:nvSpPr>
          <p:spPr>
            <a:xfrm>
              <a:off x="5010399" y="2299317"/>
              <a:ext cx="1958571" cy="1545313"/>
            </a:xfrm>
            <a:prstGeom prst="rect">
              <a:avLst/>
            </a:prstGeom>
            <a:solidFill>
              <a:srgbClr val="E8EAE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Based on data from a consecutive 3-month period compared to one year earlier.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innerShdw blurRad="114300">
                      <a:prstClr val="black"/>
                    </a:innerShdw>
                  </a:effectLst>
                  <a:uLnTx/>
                  <a:uFillTx/>
                  <a:latin typeface="Arial" panose="020B0604020202020204" pitchFamily="34" charset="0"/>
                  <a:ea typeface="+mn-ea"/>
                  <a:cs typeface="Arial" panose="020B0604020202020204" pitchFamily="34" charset="0"/>
                </a:rPr>
                <a:t>Anticipates</a:t>
              </a:r>
              <a:r>
                <a:rPr kumimoji="0" lang="en-US" sz="1400" b="0" i="0" u="none" strike="noStrike" kern="1200" cap="none" spc="0" normalizeH="0" baseline="0" noProof="0" dirty="0">
                  <a:ln>
                    <a:noFill/>
                  </a:ln>
                  <a:solidFill>
                    <a:srgbClr val="000000"/>
                  </a:solidFill>
                  <a:effectLst>
                    <a:innerShdw blurRad="114300">
                      <a:prstClr val="black"/>
                    </a:innerShdw>
                  </a:effectLst>
                  <a:uLnTx/>
                  <a:uFillTx/>
                  <a:latin typeface="Arial" panose="020B0604020202020204" pitchFamily="34" charset="0"/>
                  <a:ea typeface="+mn-ea"/>
                  <a:cs typeface="Arial" panose="020B0604020202020204" pitchFamily="34" charset="0"/>
                </a:rPr>
                <a:t> shifts in business cycle trends</a:t>
              </a:r>
              <a:r>
                <a:rPr kumimoji="0" lang="en-US" sz="1200" b="0" i="0" u="none" strike="noStrike" kern="1200" cap="none" spc="0" normalizeH="0" baseline="0" noProof="0" dirty="0">
                  <a:ln>
                    <a:noFill/>
                  </a:ln>
                  <a:solidFill>
                    <a:srgbClr val="000000"/>
                  </a:solidFill>
                  <a:effectLst>
                    <a:outerShdw blurRad="50800" dist="38100" dir="5400000" algn="t" rotWithShape="0">
                      <a:prstClr val="black">
                        <a:alpha val="40000"/>
                      </a:prstClr>
                    </a:outerShdw>
                  </a:effectLst>
                  <a:uLnTx/>
                  <a:uFillTx/>
                  <a:latin typeface="Arial"/>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E465D5ED-EDEF-4690-B471-26C94C85CB60}"/>
              </a:ext>
            </a:extLst>
          </p:cNvPr>
          <p:cNvGrpSpPr/>
          <p:nvPr/>
        </p:nvGrpSpPr>
        <p:grpSpPr>
          <a:xfrm>
            <a:off x="6902185" y="1678057"/>
            <a:ext cx="1958569" cy="2481255"/>
            <a:chOff x="6969355" y="1484570"/>
            <a:chExt cx="1958569" cy="2450686"/>
          </a:xfrm>
        </p:grpSpPr>
        <p:grpSp>
          <p:nvGrpSpPr>
            <p:cNvPr id="77" name="Group 76">
              <a:extLst>
                <a:ext uri="{FF2B5EF4-FFF2-40B4-BE49-F238E27FC236}">
                  <a16:creationId xmlns:a16="http://schemas.microsoft.com/office/drawing/2014/main" id="{D61AD70A-2D51-41DE-A3D1-1926A675A214}"/>
                </a:ext>
              </a:extLst>
            </p:cNvPr>
            <p:cNvGrpSpPr/>
            <p:nvPr/>
          </p:nvGrpSpPr>
          <p:grpSpPr>
            <a:xfrm>
              <a:off x="6969355" y="1484570"/>
              <a:ext cx="1958569" cy="2450686"/>
              <a:chOff x="5007789" y="1554443"/>
              <a:chExt cx="1958571" cy="2450686"/>
            </a:xfrm>
            <a:effectLst>
              <a:outerShdw blurRad="50800" dist="38100" dir="5400000" algn="t" rotWithShape="0">
                <a:prstClr val="black">
                  <a:alpha val="40000"/>
                </a:prstClr>
              </a:outerShdw>
            </a:effectLst>
          </p:grpSpPr>
          <p:sp>
            <p:nvSpPr>
              <p:cNvPr id="80" name="Rectangle 79">
                <a:extLst>
                  <a:ext uri="{FF2B5EF4-FFF2-40B4-BE49-F238E27FC236}">
                    <a16:creationId xmlns:a16="http://schemas.microsoft.com/office/drawing/2014/main" id="{BA74C9A5-CA9E-4CAF-BDDC-3799758720D5}"/>
                  </a:ext>
                </a:extLst>
              </p:cNvPr>
              <p:cNvSpPr/>
              <p:nvPr/>
            </p:nvSpPr>
            <p:spPr>
              <a:xfrm>
                <a:off x="5007791" y="1554443"/>
                <a:ext cx="1958566" cy="678007"/>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12/12</a:t>
                </a:r>
              </a:p>
            </p:txBody>
          </p:sp>
          <p:sp>
            <p:nvSpPr>
              <p:cNvPr id="79" name="Rectangle 78">
                <a:extLst>
                  <a:ext uri="{FF2B5EF4-FFF2-40B4-BE49-F238E27FC236}">
                    <a16:creationId xmlns:a16="http://schemas.microsoft.com/office/drawing/2014/main" id="{EAFEB2B3-5AD9-49E8-9962-26E8A885093E}"/>
                  </a:ext>
                </a:extLst>
              </p:cNvPr>
              <p:cNvSpPr/>
              <p:nvPr/>
            </p:nvSpPr>
            <p:spPr>
              <a:xfrm>
                <a:off x="5007789" y="2320952"/>
                <a:ext cx="1958571" cy="1684177"/>
              </a:xfrm>
              <a:prstGeom prst="rect">
                <a:avLst/>
              </a:prstGeom>
              <a:solidFill>
                <a:srgbClr val="E8EAE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Based on data from a consecutive 12-month period compared to one year earlier.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Defines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business cycle.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92" name="Rectangle 91">
              <a:extLst>
                <a:ext uri="{FF2B5EF4-FFF2-40B4-BE49-F238E27FC236}">
                  <a16:creationId xmlns:a16="http://schemas.microsoft.com/office/drawing/2014/main" id="{D1C621DB-5435-4849-A233-A7F82153F98C}"/>
                </a:ext>
              </a:extLst>
            </p:cNvPr>
            <p:cNvSpPr/>
            <p:nvPr/>
          </p:nvSpPr>
          <p:spPr>
            <a:xfrm>
              <a:off x="6969356" y="2149228"/>
              <a:ext cx="1958566" cy="129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C40D3332-C088-4825-94ED-6F32829B39DF}"/>
              </a:ext>
            </a:extLst>
          </p:cNvPr>
          <p:cNvGrpSpPr/>
          <p:nvPr/>
        </p:nvGrpSpPr>
        <p:grpSpPr>
          <a:xfrm>
            <a:off x="1678781" y="885717"/>
            <a:ext cx="677215" cy="289718"/>
            <a:chOff x="5353234" y="1154097"/>
            <a:chExt cx="798991" cy="295119"/>
          </a:xfrm>
        </p:grpSpPr>
        <p:sp>
          <p:nvSpPr>
            <p:cNvPr id="61" name="Rectangle 60">
              <a:extLst>
                <a:ext uri="{FF2B5EF4-FFF2-40B4-BE49-F238E27FC236}">
                  <a16:creationId xmlns:a16="http://schemas.microsoft.com/office/drawing/2014/main" id="{7B8B1ADC-5C85-4D42-8244-C232DE675F91}"/>
                </a:ext>
              </a:extLst>
            </p:cNvPr>
            <p:cNvSpPr/>
            <p:nvPr/>
          </p:nvSpPr>
          <p:spPr>
            <a:xfrm>
              <a:off x="5353235" y="1154097"/>
              <a:ext cx="719091" cy="2551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3MMT</a:t>
              </a:r>
            </a:p>
          </p:txBody>
        </p:sp>
        <p:sp>
          <p:nvSpPr>
            <p:cNvPr id="62" name="Right Triangle 61">
              <a:extLst>
                <a:ext uri="{FF2B5EF4-FFF2-40B4-BE49-F238E27FC236}">
                  <a16:creationId xmlns:a16="http://schemas.microsoft.com/office/drawing/2014/main" id="{713E9419-3D6B-4933-83D2-578DD50E9A4D}"/>
                </a:ext>
              </a:extLst>
            </p:cNvPr>
            <p:cNvSpPr/>
            <p:nvPr/>
          </p:nvSpPr>
          <p:spPr>
            <a:xfrm>
              <a:off x="6072326" y="1161512"/>
              <a:ext cx="79899" cy="146421"/>
            </a:xfrm>
            <a:prstGeom prst="rtTriangle">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FAC81E7B-65C2-424D-B8AF-674BC5559DBC}"/>
                </a:ext>
              </a:extLst>
            </p:cNvPr>
            <p:cNvSpPr/>
            <p:nvPr/>
          </p:nvSpPr>
          <p:spPr>
            <a:xfrm>
              <a:off x="5353234" y="1403497"/>
              <a:ext cx="71909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66" name="Group 65">
            <a:extLst>
              <a:ext uri="{FF2B5EF4-FFF2-40B4-BE49-F238E27FC236}">
                <a16:creationId xmlns:a16="http://schemas.microsoft.com/office/drawing/2014/main" id="{BE0997CF-92DD-4EEB-8547-D5E527DA8E0A}"/>
              </a:ext>
            </a:extLst>
          </p:cNvPr>
          <p:cNvGrpSpPr/>
          <p:nvPr/>
        </p:nvGrpSpPr>
        <p:grpSpPr>
          <a:xfrm>
            <a:off x="2383633" y="885717"/>
            <a:ext cx="693820" cy="289718"/>
            <a:chOff x="5353234" y="1154097"/>
            <a:chExt cx="798991" cy="295119"/>
          </a:xfrm>
        </p:grpSpPr>
        <p:sp>
          <p:nvSpPr>
            <p:cNvPr id="68" name="Rectangle 67">
              <a:extLst>
                <a:ext uri="{FF2B5EF4-FFF2-40B4-BE49-F238E27FC236}">
                  <a16:creationId xmlns:a16="http://schemas.microsoft.com/office/drawing/2014/main" id="{9D09E263-AED6-41B7-94DA-53419EE9EB8B}"/>
                </a:ext>
              </a:extLst>
            </p:cNvPr>
            <p:cNvSpPr/>
            <p:nvPr/>
          </p:nvSpPr>
          <p:spPr>
            <a:xfrm>
              <a:off x="5353235" y="1154097"/>
              <a:ext cx="719091" cy="2551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3/12</a:t>
              </a:r>
            </a:p>
          </p:txBody>
        </p:sp>
        <p:sp>
          <p:nvSpPr>
            <p:cNvPr id="69" name="Right Triangle 68">
              <a:extLst>
                <a:ext uri="{FF2B5EF4-FFF2-40B4-BE49-F238E27FC236}">
                  <a16:creationId xmlns:a16="http://schemas.microsoft.com/office/drawing/2014/main" id="{EA7FEDE3-A49E-487E-A19F-CFC918E9E6D7}"/>
                </a:ext>
              </a:extLst>
            </p:cNvPr>
            <p:cNvSpPr/>
            <p:nvPr/>
          </p:nvSpPr>
          <p:spPr>
            <a:xfrm>
              <a:off x="6072326" y="1161512"/>
              <a:ext cx="79899" cy="146421"/>
            </a:xfrm>
            <a:prstGeom prst="rtTriangle">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50D3EEB3-167E-4CFB-A1E4-61FCA45465F8}"/>
                </a:ext>
              </a:extLst>
            </p:cNvPr>
            <p:cNvSpPr/>
            <p:nvPr/>
          </p:nvSpPr>
          <p:spPr>
            <a:xfrm>
              <a:off x="5353234" y="1403497"/>
              <a:ext cx="71909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1E3996A5-DAF8-402A-BD3D-D37A4AB1A77A}"/>
              </a:ext>
            </a:extLst>
          </p:cNvPr>
          <p:cNvGrpSpPr/>
          <p:nvPr/>
        </p:nvGrpSpPr>
        <p:grpSpPr>
          <a:xfrm>
            <a:off x="3099364" y="885717"/>
            <a:ext cx="693820" cy="289718"/>
            <a:chOff x="5353234" y="1154097"/>
            <a:chExt cx="798991" cy="295119"/>
          </a:xfrm>
        </p:grpSpPr>
        <p:sp>
          <p:nvSpPr>
            <p:cNvPr id="72" name="Rectangle 71">
              <a:extLst>
                <a:ext uri="{FF2B5EF4-FFF2-40B4-BE49-F238E27FC236}">
                  <a16:creationId xmlns:a16="http://schemas.microsoft.com/office/drawing/2014/main" id="{B33491E2-2BC8-401E-B0EA-1679E0886523}"/>
                </a:ext>
              </a:extLst>
            </p:cNvPr>
            <p:cNvSpPr/>
            <p:nvPr/>
          </p:nvSpPr>
          <p:spPr>
            <a:xfrm>
              <a:off x="5353235" y="1154097"/>
              <a:ext cx="719091" cy="255115"/>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12MMT</a:t>
              </a:r>
            </a:p>
          </p:txBody>
        </p:sp>
        <p:sp>
          <p:nvSpPr>
            <p:cNvPr id="73" name="Right Triangle 72">
              <a:extLst>
                <a:ext uri="{FF2B5EF4-FFF2-40B4-BE49-F238E27FC236}">
                  <a16:creationId xmlns:a16="http://schemas.microsoft.com/office/drawing/2014/main" id="{2C11B6F4-EEA5-4517-9837-448EE9D5CFB8}"/>
                </a:ext>
              </a:extLst>
            </p:cNvPr>
            <p:cNvSpPr/>
            <p:nvPr/>
          </p:nvSpPr>
          <p:spPr>
            <a:xfrm>
              <a:off x="6072326" y="1161512"/>
              <a:ext cx="79899" cy="146421"/>
            </a:xfrm>
            <a:prstGeom prst="rtTriangle">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9EAE67F9-1B18-436D-9DDD-313539FC4487}"/>
                </a:ext>
              </a:extLst>
            </p:cNvPr>
            <p:cNvSpPr/>
            <p:nvPr/>
          </p:nvSpPr>
          <p:spPr>
            <a:xfrm>
              <a:off x="5353234" y="1403497"/>
              <a:ext cx="71909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5" name="Group 74">
            <a:extLst>
              <a:ext uri="{FF2B5EF4-FFF2-40B4-BE49-F238E27FC236}">
                <a16:creationId xmlns:a16="http://schemas.microsoft.com/office/drawing/2014/main" id="{3AF95005-8BDC-4230-B181-8E509D577401}"/>
              </a:ext>
            </a:extLst>
          </p:cNvPr>
          <p:cNvGrpSpPr/>
          <p:nvPr/>
        </p:nvGrpSpPr>
        <p:grpSpPr>
          <a:xfrm>
            <a:off x="3820470" y="885717"/>
            <a:ext cx="693820" cy="289718"/>
            <a:chOff x="5353234" y="1154097"/>
            <a:chExt cx="798991" cy="295119"/>
          </a:xfrm>
        </p:grpSpPr>
        <p:sp>
          <p:nvSpPr>
            <p:cNvPr id="76" name="Rectangle 75">
              <a:extLst>
                <a:ext uri="{FF2B5EF4-FFF2-40B4-BE49-F238E27FC236}">
                  <a16:creationId xmlns:a16="http://schemas.microsoft.com/office/drawing/2014/main" id="{DFE7C62F-B245-4AEC-814E-37CBA1B065EA}"/>
                </a:ext>
              </a:extLst>
            </p:cNvPr>
            <p:cNvSpPr/>
            <p:nvPr/>
          </p:nvSpPr>
          <p:spPr>
            <a:xfrm>
              <a:off x="5353235" y="1154097"/>
              <a:ext cx="719091" cy="255115"/>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12/12</a:t>
              </a:r>
            </a:p>
          </p:txBody>
        </p:sp>
        <p:sp>
          <p:nvSpPr>
            <p:cNvPr id="78" name="Right Triangle 77">
              <a:extLst>
                <a:ext uri="{FF2B5EF4-FFF2-40B4-BE49-F238E27FC236}">
                  <a16:creationId xmlns:a16="http://schemas.microsoft.com/office/drawing/2014/main" id="{2C22352A-FDF3-4B8D-84C0-61AA16483A93}"/>
                </a:ext>
              </a:extLst>
            </p:cNvPr>
            <p:cNvSpPr/>
            <p:nvPr/>
          </p:nvSpPr>
          <p:spPr>
            <a:xfrm>
              <a:off x="6072326" y="1161512"/>
              <a:ext cx="79899" cy="146421"/>
            </a:xfrm>
            <a:prstGeom prst="rtTriangle">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BF3BD2D8-94D2-4135-90B7-C35C80F8CE79}"/>
                </a:ext>
              </a:extLst>
            </p:cNvPr>
            <p:cNvSpPr/>
            <p:nvPr/>
          </p:nvSpPr>
          <p:spPr>
            <a:xfrm>
              <a:off x="5353234" y="1403497"/>
              <a:ext cx="71909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83202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par>
                                <p:cTn id="82" presetID="1" presetClass="exit" presetSubtype="0" fill="hold" grpId="1" nodeType="withEffect">
                                  <p:stCondLst>
                                    <p:cond delay="0"/>
                                  </p:stCondLst>
                                  <p:childTnLst>
                                    <p:set>
                                      <p:cBhvr>
                                        <p:cTn id="83" dur="1" fill="hold">
                                          <p:stCondLst>
                                            <p:cond delay="0"/>
                                          </p:stCondLst>
                                        </p:cTn>
                                        <p:tgtEl>
                                          <p:spTgt spid="31"/>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2" nodeType="withEffect">
                                  <p:stCondLst>
                                    <p:cond delay="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3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2"/>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2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fade">
                                      <p:cBhvr>
                                        <p:cTn id="100" dur="500"/>
                                        <p:tgtEl>
                                          <p:spTgt spid="11"/>
                                        </p:tgtEl>
                                      </p:cBhvr>
                                    </p:animEffect>
                                  </p:childTnLst>
                                </p:cTn>
                              </p:par>
                              <p:par>
                                <p:cTn id="101" presetID="10" presetClass="entr" presetSubtype="0"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500"/>
                                        <p:tgtEl>
                                          <p:spTgt spid="28"/>
                                        </p:tgtEl>
                                      </p:cBhvr>
                                    </p:animEffect>
                                  </p:childTnLst>
                                </p:cTn>
                              </p:par>
                              <p:par>
                                <p:cTn id="104" presetID="1" presetClass="entr" presetSubtype="0" fill="hold" nodeType="withEffect">
                                  <p:stCondLst>
                                    <p:cond delay="0"/>
                                  </p:stCondLst>
                                  <p:childTnLst>
                                    <p:set>
                                      <p:cBhvr>
                                        <p:cTn id="105" dur="1" fill="hold">
                                          <p:stCondLst>
                                            <p:cond delay="0"/>
                                          </p:stCondLst>
                                        </p:cTn>
                                        <p:tgtEl>
                                          <p:spTgt spid="14"/>
                                        </p:tgtEl>
                                        <p:attrNameLst>
                                          <p:attrName>style.visibility</p:attrName>
                                        </p:attrNameLst>
                                      </p:cBhvr>
                                      <p:to>
                                        <p:strVal val="visible"/>
                                      </p:to>
                                    </p:set>
                                  </p:childTnLst>
                                </p:cTn>
                              </p:par>
                              <p:par>
                                <p:cTn id="106" presetID="1" presetClass="entr" presetSubtype="0" fill="hold" grpId="2" nodeType="with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21" grpId="0" animBg="1"/>
      <p:bldP spid="21" grpId="1" animBg="1"/>
      <p:bldP spid="21" grpId="2" animBg="1"/>
      <p:bldP spid="25" grpId="0" animBg="1"/>
      <p:bldP spid="25" grpId="1" animBg="1"/>
      <p:bldP spid="26" grpId="0" animBg="1"/>
      <p:bldP spid="26" grpId="1" animBg="1"/>
      <p:bldP spid="26" grpId="2" animBg="1"/>
      <p:bldP spid="29" grpId="0" animBg="1"/>
      <p:bldP spid="29" grpId="1" animBg="1"/>
      <p:bldP spid="29" grpId="2" animBg="1"/>
      <p:bldP spid="30" grpId="0" animBg="1"/>
      <p:bldP spid="30" grpId="1" animBg="1"/>
      <p:bldP spid="31" grpId="0" animBg="1"/>
      <p:bldP spid="31" grpId="1" animBg="1"/>
      <p:bldP spid="32" grpId="0" animBg="1"/>
      <p:bldP spid="32" grpId="1" animBg="1"/>
      <p:bldP spid="33" grpId="0" animBg="1"/>
      <p:bldP spid="33" grpId="1" animBg="1"/>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7687-096C-481C-8A1C-760EA40ACF29}"/>
              </a:ext>
            </a:extLst>
          </p:cNvPr>
          <p:cNvSpPr>
            <a:spLocks noGrp="1"/>
          </p:cNvSpPr>
          <p:nvPr>
            <p:ph type="title"/>
          </p:nvPr>
        </p:nvSpPr>
        <p:spPr/>
        <p:txBody>
          <a:bodyPr>
            <a:normAutofit/>
          </a:bodyPr>
          <a:lstStyle/>
          <a:p>
            <a:r>
              <a:rPr lang="en-US" dirty="0"/>
              <a:t>Canadian Province Housing Permits</a:t>
            </a:r>
          </a:p>
        </p:txBody>
      </p:sp>
      <p:sp>
        <p:nvSpPr>
          <p:cNvPr id="4" name="Content Placeholder 3">
            <a:extLst>
              <a:ext uri="{FF2B5EF4-FFF2-40B4-BE49-F238E27FC236}">
                <a16:creationId xmlns:a16="http://schemas.microsoft.com/office/drawing/2014/main" id="{F861273A-02E1-4A42-A9DE-350012D754DD}"/>
              </a:ext>
            </a:extLst>
          </p:cNvPr>
          <p:cNvSpPr>
            <a:spLocks noGrp="1"/>
          </p:cNvSpPr>
          <p:nvPr>
            <p:ph sz="quarter" idx="14"/>
          </p:nvPr>
        </p:nvSpPr>
        <p:spPr/>
        <p:txBody>
          <a:bodyPr/>
          <a:lstStyle/>
          <a:p>
            <a:r>
              <a:rPr lang="en-US" sz="1400" dirty="0"/>
              <a:t>Source: Statistics Canada</a:t>
            </a:r>
          </a:p>
        </p:txBody>
      </p:sp>
      <p:graphicFrame>
        <p:nvGraphicFramePr>
          <p:cNvPr id="6" name="Table 5">
            <a:extLst>
              <a:ext uri="{FF2B5EF4-FFF2-40B4-BE49-F238E27FC236}">
                <a16:creationId xmlns:a16="http://schemas.microsoft.com/office/drawing/2014/main" id="{7E8ACD5E-9CDB-4242-BF0F-7FE0D0AF4E4D}"/>
              </a:ext>
            </a:extLst>
          </p:cNvPr>
          <p:cNvGraphicFramePr>
            <a:graphicFrameLocks noGrp="1"/>
          </p:cNvGraphicFramePr>
          <p:nvPr>
            <p:extLst>
              <p:ext uri="{D42A27DB-BD31-4B8C-83A1-F6EECF244321}">
                <p14:modId xmlns:p14="http://schemas.microsoft.com/office/powerpoint/2010/main" val="4043032749"/>
              </p:ext>
            </p:extLst>
          </p:nvPr>
        </p:nvGraphicFramePr>
        <p:xfrm>
          <a:off x="394326" y="941831"/>
          <a:ext cx="8355347" cy="3638477"/>
        </p:xfrm>
        <a:graphic>
          <a:graphicData uri="http://schemas.openxmlformats.org/drawingml/2006/table">
            <a:tbl>
              <a:tblPr firstRow="1" bandRow="1">
                <a:tableStyleId>{9D7B26C5-4107-4FEC-AEDC-1716B250A1EF}</a:tableStyleId>
              </a:tblPr>
              <a:tblGrid>
                <a:gridCol w="2568028">
                  <a:extLst>
                    <a:ext uri="{9D8B030D-6E8A-4147-A177-3AD203B41FA5}">
                      <a16:colId xmlns:a16="http://schemas.microsoft.com/office/drawing/2014/main" val="3486951359"/>
                    </a:ext>
                  </a:extLst>
                </a:gridCol>
                <a:gridCol w="819230">
                  <a:extLst>
                    <a:ext uri="{9D8B030D-6E8A-4147-A177-3AD203B41FA5}">
                      <a16:colId xmlns:a16="http://schemas.microsoft.com/office/drawing/2014/main" val="860698448"/>
                    </a:ext>
                  </a:extLst>
                </a:gridCol>
                <a:gridCol w="705173">
                  <a:extLst>
                    <a:ext uri="{9D8B030D-6E8A-4147-A177-3AD203B41FA5}">
                      <a16:colId xmlns:a16="http://schemas.microsoft.com/office/drawing/2014/main" val="2201202667"/>
                    </a:ext>
                  </a:extLst>
                </a:gridCol>
                <a:gridCol w="906651">
                  <a:extLst>
                    <a:ext uri="{9D8B030D-6E8A-4147-A177-3AD203B41FA5}">
                      <a16:colId xmlns:a16="http://schemas.microsoft.com/office/drawing/2014/main" val="1614558866"/>
                    </a:ext>
                  </a:extLst>
                </a:gridCol>
                <a:gridCol w="743919">
                  <a:extLst>
                    <a:ext uri="{9D8B030D-6E8A-4147-A177-3AD203B41FA5}">
                      <a16:colId xmlns:a16="http://schemas.microsoft.com/office/drawing/2014/main" val="1201921011"/>
                    </a:ext>
                  </a:extLst>
                </a:gridCol>
                <a:gridCol w="2612346">
                  <a:extLst>
                    <a:ext uri="{9D8B030D-6E8A-4147-A177-3AD203B41FA5}">
                      <a16:colId xmlns:a16="http://schemas.microsoft.com/office/drawing/2014/main" val="3174143120"/>
                    </a:ext>
                  </a:extLst>
                </a:gridCol>
              </a:tblGrid>
              <a:tr h="320777">
                <a:tc>
                  <a:txBody>
                    <a:bodyPr/>
                    <a:lstStyle/>
                    <a:p>
                      <a:pPr algn="ctr" rtl="0" fontAlgn="ctr"/>
                      <a:r>
                        <a:rPr lang="en-US" sz="1600" b="0" u="none" strike="noStrike" dirty="0">
                          <a:solidFill>
                            <a:srgbClr val="193A61"/>
                          </a:solidFill>
                          <a:effectLst/>
                        </a:rPr>
                        <a:t> </a:t>
                      </a:r>
                      <a:endParaRPr lang="en-US" sz="1600" b="0" i="0" u="none" strike="noStrike" dirty="0">
                        <a:solidFill>
                          <a:srgbClr val="193A61"/>
                        </a:solidFill>
                        <a:effectLst/>
                        <a:latin typeface="Arial" panose="020B0604020202020204" pitchFamily="34" charset="0"/>
                      </a:endParaRPr>
                    </a:p>
                  </a:txBody>
                  <a:tcPr marL="0" marR="0" marT="0" marB="0" anchor="ctr">
                    <a:solidFill>
                      <a:schemeClr val="bg1"/>
                    </a:solidFill>
                  </a:tcPr>
                </a:tc>
                <a:tc>
                  <a:txBody>
                    <a:bodyPr/>
                    <a:lstStyle/>
                    <a:p>
                      <a:pPr algn="ctr" rtl="0" fontAlgn="ctr"/>
                      <a:r>
                        <a:rPr lang="en-US" sz="1600" b="1" u="none" strike="noStrike" dirty="0">
                          <a:solidFill>
                            <a:srgbClr val="193A61"/>
                          </a:solidFill>
                          <a:effectLst/>
                        </a:rPr>
                        <a:t>12/12</a:t>
                      </a:r>
                      <a:endParaRPr lang="en-US" sz="1600" b="1" i="0" u="none" strike="noStrike" dirty="0">
                        <a:solidFill>
                          <a:srgbClr val="193A61"/>
                        </a:solidFill>
                        <a:effectLst/>
                        <a:latin typeface="Arial" panose="020B0604020202020204" pitchFamily="34" charset="0"/>
                      </a:endParaRPr>
                    </a:p>
                  </a:txBody>
                  <a:tcPr marL="0" marR="0" marT="0" marB="0" anchor="ctr">
                    <a:solidFill>
                      <a:schemeClr val="bg1"/>
                    </a:solidFill>
                  </a:tcPr>
                </a:tc>
                <a:tc>
                  <a:txBody>
                    <a:bodyPr/>
                    <a:lstStyle/>
                    <a:p>
                      <a:pPr algn="ctr" rtl="0" fontAlgn="ctr"/>
                      <a:r>
                        <a:rPr lang="en-US" sz="1600" b="1" u="none" strike="noStrike" dirty="0">
                          <a:solidFill>
                            <a:srgbClr val="193A61"/>
                          </a:solidFill>
                          <a:effectLst/>
                        </a:rPr>
                        <a:t>Phase</a:t>
                      </a:r>
                      <a:endParaRPr lang="en-US" sz="1600" b="1" i="0" u="none" strike="noStrike" dirty="0">
                        <a:solidFill>
                          <a:srgbClr val="193A61"/>
                        </a:solidFill>
                        <a:effectLst/>
                        <a:latin typeface="Arial" panose="020B0604020202020204" pitchFamily="34" charset="0"/>
                      </a:endParaRPr>
                    </a:p>
                  </a:txBody>
                  <a:tcPr marL="0" marR="0" marT="0" marB="0" anchor="ctr">
                    <a:solidFill>
                      <a:schemeClr val="bg1"/>
                    </a:solidFill>
                  </a:tcPr>
                </a:tc>
                <a:tc>
                  <a:txBody>
                    <a:bodyPr/>
                    <a:lstStyle/>
                    <a:p>
                      <a:pPr algn="ctr" rtl="0" fontAlgn="ctr"/>
                      <a:r>
                        <a:rPr lang="en-US" sz="1600" b="1" u="none" strike="noStrike" dirty="0">
                          <a:solidFill>
                            <a:srgbClr val="193A61"/>
                          </a:solidFill>
                          <a:effectLst/>
                        </a:rPr>
                        <a:t>3/12</a:t>
                      </a:r>
                      <a:endParaRPr lang="en-US" sz="1600" b="1" i="0" u="none" strike="noStrike" dirty="0">
                        <a:solidFill>
                          <a:srgbClr val="193A61"/>
                        </a:solidFill>
                        <a:effectLst/>
                        <a:latin typeface="Arial" panose="020B0604020202020204" pitchFamily="34" charset="0"/>
                      </a:endParaRPr>
                    </a:p>
                  </a:txBody>
                  <a:tcPr marL="0" marR="0" marT="0" marB="0" anchor="ctr">
                    <a:solidFill>
                      <a:schemeClr val="bg1"/>
                    </a:solidFill>
                  </a:tcPr>
                </a:tc>
                <a:tc>
                  <a:txBody>
                    <a:bodyPr/>
                    <a:lstStyle/>
                    <a:p>
                      <a:pPr algn="ctr" rtl="0" fontAlgn="ctr"/>
                      <a:r>
                        <a:rPr lang="en-US" sz="1600" b="1" u="none" strike="noStrike" dirty="0">
                          <a:solidFill>
                            <a:srgbClr val="193A61"/>
                          </a:solidFill>
                          <a:effectLst/>
                        </a:rPr>
                        <a:t>Phase</a:t>
                      </a:r>
                      <a:endParaRPr lang="en-US" sz="1600" b="1" i="0" u="none" strike="noStrike" dirty="0">
                        <a:solidFill>
                          <a:srgbClr val="193A61"/>
                        </a:solidFill>
                        <a:effectLst/>
                        <a:latin typeface="Arial" panose="020B0604020202020204" pitchFamily="34" charset="0"/>
                      </a:endParaRPr>
                    </a:p>
                  </a:txBody>
                  <a:tcPr marL="0" marR="0" marT="0" marB="0" anchor="ctr">
                    <a:solidFill>
                      <a:schemeClr val="bg1"/>
                    </a:solidFill>
                  </a:tcPr>
                </a:tc>
                <a:tc>
                  <a:txBody>
                    <a:bodyPr/>
                    <a:lstStyle/>
                    <a:p>
                      <a:pPr algn="ctr" rtl="0" fontAlgn="ctr"/>
                      <a:r>
                        <a:rPr lang="en-US" sz="1600" b="1" u="none" strike="noStrike" dirty="0">
                          <a:solidFill>
                            <a:srgbClr val="193A61"/>
                          </a:solidFill>
                          <a:effectLst/>
                        </a:rPr>
                        <a:t>12MMT Notes</a:t>
                      </a:r>
                      <a:endParaRPr lang="en-US" sz="1600" b="1" i="0" u="none" strike="noStrike" dirty="0">
                        <a:solidFill>
                          <a:srgbClr val="193A61"/>
                        </a:solidFill>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val="2106937860"/>
                  </a:ext>
                </a:extLst>
              </a:tr>
              <a:tr h="331770">
                <a:tc>
                  <a:txBody>
                    <a:bodyPr/>
                    <a:lstStyle/>
                    <a:p>
                      <a:pPr algn="l" rtl="0" fontAlgn="ctr"/>
                      <a:r>
                        <a:rPr lang="en-US" sz="1600" b="0" u="none" strike="noStrike" dirty="0">
                          <a:solidFill>
                            <a:srgbClr val="000000"/>
                          </a:solidFill>
                          <a:effectLst/>
                        </a:rPr>
                        <a:t>Alberta</a:t>
                      </a:r>
                      <a:endParaRPr lang="en-US" sz="1600" b="0" i="0" u="none" strike="noStrike" dirty="0">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dirty="0">
                          <a:solidFill>
                            <a:srgbClr val="000000"/>
                          </a:solidFill>
                          <a:effectLst/>
                          <a:latin typeface="Arial" panose="020B0604020202020204" pitchFamily="34" charset="0"/>
                        </a:rPr>
                        <a:t>9.2%</a:t>
                      </a:r>
                    </a:p>
                  </a:txBody>
                  <a:tcPr marL="9525" marR="9525" marT="9525" marB="0" anchor="ctr"/>
                </a:tc>
                <a:tc>
                  <a:txBody>
                    <a:bodyPr/>
                    <a:lstStyle/>
                    <a:p>
                      <a:pPr algn="ctr" fontAlgn="ctr"/>
                      <a:r>
                        <a:rPr lang="en-US" sz="1400" b="1" i="0" u="none" strike="noStrike" dirty="0">
                          <a:solidFill>
                            <a:srgbClr val="FFAE45"/>
                          </a:solidFill>
                          <a:effectLst/>
                          <a:latin typeface="Arial" panose="020B0604020202020204" pitchFamily="34" charset="0"/>
                        </a:rPr>
                        <a:t>C</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1.1%</a:t>
                      </a:r>
                    </a:p>
                  </a:txBody>
                  <a:tcPr marL="9525" marR="9525" marT="9525" marB="0" anchor="ctr"/>
                </a:tc>
                <a:tc>
                  <a:txBody>
                    <a:bodyPr/>
                    <a:lstStyle/>
                    <a:p>
                      <a:pPr algn="ctr" fontAlgn="ctr"/>
                      <a:r>
                        <a:rPr lang="en-US" sz="1400" b="1" i="0" u="none" strike="noStrike" dirty="0">
                          <a:solidFill>
                            <a:srgbClr val="FFAE45"/>
                          </a:solidFill>
                          <a:effectLst/>
                          <a:latin typeface="Arial" panose="020B0604020202020204" pitchFamily="34" charset="0"/>
                        </a:rPr>
                        <a:t>C</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Tentative Nov high</a:t>
                      </a:r>
                    </a:p>
                  </a:txBody>
                  <a:tcPr marL="0" marR="0" marT="0" marB="0" anchor="ctr"/>
                </a:tc>
                <a:extLst>
                  <a:ext uri="{0D108BD9-81ED-4DB2-BD59-A6C34878D82A}">
                    <a16:rowId xmlns:a16="http://schemas.microsoft.com/office/drawing/2014/main" val="1016148994"/>
                  </a:ext>
                </a:extLst>
              </a:tr>
              <a:tr h="331770">
                <a:tc>
                  <a:txBody>
                    <a:bodyPr/>
                    <a:lstStyle/>
                    <a:p>
                      <a:pPr algn="l" rtl="0" fontAlgn="ctr"/>
                      <a:r>
                        <a:rPr lang="en-US" sz="1600" b="0" u="none" strike="noStrike" dirty="0">
                          <a:solidFill>
                            <a:srgbClr val="000000"/>
                          </a:solidFill>
                          <a:effectLst/>
                        </a:rPr>
                        <a:t>British Columbia</a:t>
                      </a:r>
                      <a:endParaRPr lang="en-US" sz="1600" b="0" i="0" u="none" strike="noStrike" dirty="0">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24.2%</a:t>
                      </a:r>
                    </a:p>
                  </a:txBody>
                  <a:tcPr marL="9525" marR="9525" marT="9525" marB="0" anchor="ctr"/>
                </a:tc>
                <a:tc>
                  <a:txBody>
                    <a:bodyPr/>
                    <a:lstStyle/>
                    <a:p>
                      <a:pPr algn="ctr" fontAlgn="ctr"/>
                      <a:r>
                        <a:rPr lang="en-US" sz="1400" b="1" i="0" u="none" strike="noStrike" dirty="0">
                          <a:solidFill>
                            <a:srgbClr val="FFAE45"/>
                          </a:solidFill>
                          <a:effectLst/>
                          <a:latin typeface="Arial" panose="020B0604020202020204" pitchFamily="34" charset="0"/>
                        </a:rPr>
                        <a:t>C</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7.8%</a:t>
                      </a:r>
                    </a:p>
                  </a:txBody>
                  <a:tcPr marL="9525" marR="9525" marT="9525" marB="0" anchor="ctr"/>
                </a:tc>
                <a:tc>
                  <a:txBody>
                    <a:bodyPr/>
                    <a:lstStyle/>
                    <a:p>
                      <a:pPr algn="ctr" fontAlgn="ctr"/>
                      <a:r>
                        <a:rPr lang="en-US" sz="1400" b="1" i="0" u="none" strike="noStrike">
                          <a:solidFill>
                            <a:srgbClr val="FFAE45"/>
                          </a:solidFill>
                          <a:effectLst/>
                          <a:latin typeface="Arial" panose="020B0604020202020204" pitchFamily="34" charset="0"/>
                        </a:rPr>
                        <a:t>C</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Stalled at record high</a:t>
                      </a:r>
                    </a:p>
                  </a:txBody>
                  <a:tcPr marL="0" marR="0" marT="0" marB="0" anchor="ctr"/>
                </a:tc>
                <a:extLst>
                  <a:ext uri="{0D108BD9-81ED-4DB2-BD59-A6C34878D82A}">
                    <a16:rowId xmlns:a16="http://schemas.microsoft.com/office/drawing/2014/main" val="1577997230"/>
                  </a:ext>
                </a:extLst>
              </a:tr>
              <a:tr h="331770">
                <a:tc>
                  <a:txBody>
                    <a:bodyPr/>
                    <a:lstStyle/>
                    <a:p>
                      <a:pPr algn="l" rtl="0" fontAlgn="ctr"/>
                      <a:r>
                        <a:rPr lang="en-US" sz="1600" b="0" u="none" strike="noStrike">
                          <a:solidFill>
                            <a:srgbClr val="000000"/>
                          </a:solidFill>
                          <a:effectLst/>
                        </a:rPr>
                        <a:t>Manitoba</a:t>
                      </a:r>
                      <a:endParaRPr lang="en-US" sz="1600" b="0" i="0" u="none" strike="noStrike">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-12.0%</a:t>
                      </a:r>
                    </a:p>
                  </a:txBody>
                  <a:tcPr marL="9525" marR="9525" marT="9525" marB="0" anchor="ctr"/>
                </a:tc>
                <a:tc>
                  <a:txBody>
                    <a:bodyPr/>
                    <a:lstStyle/>
                    <a:p>
                      <a:pPr algn="ctr" fontAlgn="ctr"/>
                      <a:r>
                        <a:rPr lang="en-US" sz="1400" b="1" i="0" u="none" strike="noStrike">
                          <a:solidFill>
                            <a:srgbClr val="DB4E54"/>
                          </a:solidFill>
                          <a:effectLst/>
                          <a:latin typeface="Arial" panose="020B0604020202020204" pitchFamily="34" charset="0"/>
                        </a:rPr>
                        <a:t>D</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-28.2%</a:t>
                      </a:r>
                    </a:p>
                  </a:txBody>
                  <a:tcPr marL="9525" marR="9525" marT="9525" marB="0" anchor="ctr"/>
                </a:tc>
                <a:tc>
                  <a:txBody>
                    <a:bodyPr/>
                    <a:lstStyle/>
                    <a:p>
                      <a:pPr algn="ctr" fontAlgn="ctr"/>
                      <a:r>
                        <a:rPr lang="en-US" sz="1400" b="1" i="0" u="none" strike="noStrike">
                          <a:solidFill>
                            <a:srgbClr val="DB4E54"/>
                          </a:solidFill>
                          <a:effectLst/>
                          <a:latin typeface="Arial" panose="020B0604020202020204" pitchFamily="34" charset="0"/>
                        </a:rPr>
                        <a:t>D</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Declining off June record high</a:t>
                      </a:r>
                    </a:p>
                  </a:txBody>
                  <a:tcPr marL="0" marR="0" marT="0" marB="0" anchor="ctr"/>
                </a:tc>
                <a:extLst>
                  <a:ext uri="{0D108BD9-81ED-4DB2-BD59-A6C34878D82A}">
                    <a16:rowId xmlns:a16="http://schemas.microsoft.com/office/drawing/2014/main" val="429574075"/>
                  </a:ext>
                </a:extLst>
              </a:tr>
              <a:tr h="331770">
                <a:tc>
                  <a:txBody>
                    <a:bodyPr/>
                    <a:lstStyle/>
                    <a:p>
                      <a:pPr algn="l" rtl="0" fontAlgn="ctr"/>
                      <a:r>
                        <a:rPr lang="en-US" sz="1600" b="0" u="none" strike="noStrike">
                          <a:solidFill>
                            <a:srgbClr val="000000"/>
                          </a:solidFill>
                          <a:effectLst/>
                        </a:rPr>
                        <a:t>New Brunswick</a:t>
                      </a:r>
                      <a:endParaRPr lang="en-US" sz="1600" b="0" i="0" u="none" strike="noStrike">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16.9%</a:t>
                      </a:r>
                    </a:p>
                  </a:txBody>
                  <a:tcPr marL="9525" marR="9525" marT="9525" marB="0" anchor="ctr"/>
                </a:tc>
                <a:tc>
                  <a:txBody>
                    <a:bodyPr/>
                    <a:lstStyle/>
                    <a:p>
                      <a:pPr algn="ctr" fontAlgn="ctr"/>
                      <a:r>
                        <a:rPr lang="en-US" sz="1400" b="1" i="0" u="none" strike="noStrike" dirty="0">
                          <a:solidFill>
                            <a:srgbClr val="FFAE45"/>
                          </a:solidFill>
                          <a:effectLst/>
                          <a:latin typeface="Arial" panose="020B0604020202020204" pitchFamily="34" charset="0"/>
                        </a:rPr>
                        <a:t>C</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-11.2%</a:t>
                      </a:r>
                    </a:p>
                  </a:txBody>
                  <a:tcPr marL="9525" marR="9525" marT="9525" marB="0" anchor="ctr"/>
                </a:tc>
                <a:tc>
                  <a:txBody>
                    <a:bodyPr/>
                    <a:lstStyle/>
                    <a:p>
                      <a:pPr algn="ctr" fontAlgn="ctr"/>
                      <a:r>
                        <a:rPr lang="en-US" sz="1400" b="1" i="0" u="none" strike="noStrike">
                          <a:solidFill>
                            <a:srgbClr val="DB4E54"/>
                          </a:solidFill>
                          <a:effectLst/>
                          <a:latin typeface="Arial" panose="020B0604020202020204" pitchFamily="34" charset="0"/>
                        </a:rPr>
                        <a:t>D</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Declining off Sep record high</a:t>
                      </a:r>
                    </a:p>
                  </a:txBody>
                  <a:tcPr marL="0" marR="0" marT="0" marB="0" anchor="ctr"/>
                </a:tc>
                <a:extLst>
                  <a:ext uri="{0D108BD9-81ED-4DB2-BD59-A6C34878D82A}">
                    <a16:rowId xmlns:a16="http://schemas.microsoft.com/office/drawing/2014/main" val="4243793503"/>
                  </a:ext>
                </a:extLst>
              </a:tr>
              <a:tr h="331770">
                <a:tc>
                  <a:txBody>
                    <a:bodyPr/>
                    <a:lstStyle/>
                    <a:p>
                      <a:pPr algn="l" rtl="0" fontAlgn="ctr"/>
                      <a:r>
                        <a:rPr lang="en-US" sz="1600" b="0" u="none" strike="noStrike">
                          <a:solidFill>
                            <a:srgbClr val="000000"/>
                          </a:solidFill>
                          <a:effectLst/>
                        </a:rPr>
                        <a:t>Newfoundland &amp; Labrador</a:t>
                      </a:r>
                      <a:endParaRPr lang="en-US" sz="1600" b="0" i="0" u="none" strike="noStrike">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33.1%</a:t>
                      </a:r>
                    </a:p>
                  </a:txBody>
                  <a:tcPr marL="9525" marR="9525" marT="9525" marB="0" anchor="ctr"/>
                </a:tc>
                <a:tc>
                  <a:txBody>
                    <a:bodyPr/>
                    <a:lstStyle/>
                    <a:p>
                      <a:pPr algn="ctr" fontAlgn="ctr"/>
                      <a:r>
                        <a:rPr lang="en-US" sz="1400" b="1" i="0" u="none" strike="noStrike">
                          <a:solidFill>
                            <a:srgbClr val="66BD6C"/>
                          </a:solidFill>
                          <a:effectLst/>
                          <a:latin typeface="Arial" panose="020B0604020202020204" pitchFamily="34" charset="0"/>
                        </a:rPr>
                        <a:t>B</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3.5%</a:t>
                      </a:r>
                    </a:p>
                  </a:txBody>
                  <a:tcPr marL="9525" marR="9525" marT="9525" marB="0" anchor="ctr"/>
                </a:tc>
                <a:tc>
                  <a:txBody>
                    <a:bodyPr/>
                    <a:lstStyle/>
                    <a:p>
                      <a:pPr algn="ctr" fontAlgn="ctr"/>
                      <a:r>
                        <a:rPr lang="en-US" sz="1400" b="1" i="0" u="none" strike="noStrike">
                          <a:solidFill>
                            <a:srgbClr val="FFAE45"/>
                          </a:solidFill>
                          <a:effectLst/>
                          <a:latin typeface="Arial" panose="020B0604020202020204" pitchFamily="34" charset="0"/>
                        </a:rPr>
                        <a:t>C</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Rising</a:t>
                      </a:r>
                    </a:p>
                  </a:txBody>
                  <a:tcPr marL="0" marR="0" marT="0" marB="0" anchor="ctr"/>
                </a:tc>
                <a:extLst>
                  <a:ext uri="{0D108BD9-81ED-4DB2-BD59-A6C34878D82A}">
                    <a16:rowId xmlns:a16="http://schemas.microsoft.com/office/drawing/2014/main" val="3149804518"/>
                  </a:ext>
                </a:extLst>
              </a:tr>
              <a:tr h="331770">
                <a:tc>
                  <a:txBody>
                    <a:bodyPr/>
                    <a:lstStyle/>
                    <a:p>
                      <a:pPr algn="l" rtl="0" fontAlgn="ctr"/>
                      <a:r>
                        <a:rPr lang="en-US" sz="1600" b="0" u="none" strike="noStrike">
                          <a:solidFill>
                            <a:srgbClr val="000000"/>
                          </a:solidFill>
                          <a:effectLst/>
                        </a:rPr>
                        <a:t>Nova Scotia</a:t>
                      </a:r>
                      <a:endParaRPr lang="en-US" sz="1600" b="0" i="0" u="none" strike="noStrike">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15.3%</a:t>
                      </a:r>
                    </a:p>
                  </a:txBody>
                  <a:tcPr marL="9525" marR="9525" marT="9525" marB="0" anchor="ctr"/>
                </a:tc>
                <a:tc>
                  <a:txBody>
                    <a:bodyPr/>
                    <a:lstStyle/>
                    <a:p>
                      <a:pPr algn="ctr" fontAlgn="ctr"/>
                      <a:r>
                        <a:rPr lang="en-US" sz="1400" b="1" i="0" u="none" strike="noStrike">
                          <a:solidFill>
                            <a:srgbClr val="FFAE45"/>
                          </a:solidFill>
                          <a:effectLst/>
                          <a:latin typeface="Arial" panose="020B0604020202020204" pitchFamily="34" charset="0"/>
                        </a:rPr>
                        <a:t>C</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-22.5%</a:t>
                      </a:r>
                    </a:p>
                  </a:txBody>
                  <a:tcPr marL="9525" marR="9525" marT="9525" marB="0" anchor="ctr"/>
                </a:tc>
                <a:tc>
                  <a:txBody>
                    <a:bodyPr/>
                    <a:lstStyle/>
                    <a:p>
                      <a:pPr algn="ctr" fontAlgn="ctr"/>
                      <a:r>
                        <a:rPr lang="en-US" sz="1400" b="1" i="0" u="none" strike="noStrike">
                          <a:solidFill>
                            <a:srgbClr val="DB4E54"/>
                          </a:solidFill>
                          <a:effectLst/>
                          <a:latin typeface="Arial" panose="020B0604020202020204" pitchFamily="34" charset="0"/>
                        </a:rPr>
                        <a:t>D</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Declining off Sep record high</a:t>
                      </a:r>
                    </a:p>
                  </a:txBody>
                  <a:tcPr marL="0" marR="0" marT="0" marB="0" anchor="ctr"/>
                </a:tc>
                <a:extLst>
                  <a:ext uri="{0D108BD9-81ED-4DB2-BD59-A6C34878D82A}">
                    <a16:rowId xmlns:a16="http://schemas.microsoft.com/office/drawing/2014/main" val="1962268275"/>
                  </a:ext>
                </a:extLst>
              </a:tr>
              <a:tr h="331770">
                <a:tc>
                  <a:txBody>
                    <a:bodyPr/>
                    <a:lstStyle/>
                    <a:p>
                      <a:pPr algn="l" rtl="0" fontAlgn="ctr"/>
                      <a:r>
                        <a:rPr lang="en-US" sz="1600" b="0" u="none" strike="noStrike">
                          <a:solidFill>
                            <a:srgbClr val="000000"/>
                          </a:solidFill>
                          <a:effectLst/>
                        </a:rPr>
                        <a:t>Ontario</a:t>
                      </a:r>
                      <a:endParaRPr lang="en-US" sz="1600" b="0" i="0" u="none" strike="noStrike">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-4.0%</a:t>
                      </a:r>
                    </a:p>
                  </a:txBody>
                  <a:tcPr marL="9525" marR="9525" marT="9525" marB="0" anchor="ctr"/>
                </a:tc>
                <a:tc>
                  <a:txBody>
                    <a:bodyPr/>
                    <a:lstStyle/>
                    <a:p>
                      <a:pPr algn="ctr" fontAlgn="ctr"/>
                      <a:r>
                        <a:rPr lang="en-US" sz="1400" b="1" i="0" u="none" strike="noStrike">
                          <a:solidFill>
                            <a:srgbClr val="DB4E54"/>
                          </a:solidFill>
                          <a:effectLst/>
                          <a:latin typeface="Arial" panose="020B0604020202020204" pitchFamily="34" charset="0"/>
                        </a:rPr>
                        <a:t>D</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-17.1%</a:t>
                      </a:r>
                    </a:p>
                  </a:txBody>
                  <a:tcPr marL="9525" marR="9525" marT="9525" marB="0" anchor="ctr"/>
                </a:tc>
                <a:tc>
                  <a:txBody>
                    <a:bodyPr/>
                    <a:lstStyle/>
                    <a:p>
                      <a:pPr algn="ctr" fontAlgn="ctr"/>
                      <a:r>
                        <a:rPr lang="en-US" sz="1400" b="1" i="0" u="none" strike="noStrike">
                          <a:solidFill>
                            <a:srgbClr val="DB4E54"/>
                          </a:solidFill>
                          <a:effectLst/>
                          <a:latin typeface="Arial" panose="020B0604020202020204" pitchFamily="34" charset="0"/>
                        </a:rPr>
                        <a:t>D</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Declining off Aug 44.5 </a:t>
                      </a:r>
                      <a:r>
                        <a:rPr lang="en-US" sz="1400" b="0" i="0" u="none" strike="noStrike" dirty="0" err="1">
                          <a:solidFill>
                            <a:srgbClr val="000000"/>
                          </a:solidFill>
                          <a:effectLst/>
                          <a:latin typeface="Arial" panose="020B0604020202020204" pitchFamily="34" charset="0"/>
                        </a:rPr>
                        <a:t>yr</a:t>
                      </a:r>
                      <a:r>
                        <a:rPr lang="en-US" sz="1400" b="0" i="0" u="none" strike="noStrike" dirty="0">
                          <a:solidFill>
                            <a:srgbClr val="000000"/>
                          </a:solidFill>
                          <a:effectLst/>
                          <a:latin typeface="Arial" panose="020B0604020202020204" pitchFamily="34" charset="0"/>
                        </a:rPr>
                        <a:t> high</a:t>
                      </a:r>
                    </a:p>
                  </a:txBody>
                  <a:tcPr marL="0" marR="0" marT="0" marB="0" anchor="ctr"/>
                </a:tc>
                <a:extLst>
                  <a:ext uri="{0D108BD9-81ED-4DB2-BD59-A6C34878D82A}">
                    <a16:rowId xmlns:a16="http://schemas.microsoft.com/office/drawing/2014/main" val="2837821994"/>
                  </a:ext>
                </a:extLst>
              </a:tr>
              <a:tr h="331770">
                <a:tc>
                  <a:txBody>
                    <a:bodyPr/>
                    <a:lstStyle/>
                    <a:p>
                      <a:pPr algn="l" rtl="0" fontAlgn="ctr"/>
                      <a:r>
                        <a:rPr lang="en-US" sz="1600" b="0" u="none" strike="noStrike">
                          <a:solidFill>
                            <a:srgbClr val="000000"/>
                          </a:solidFill>
                          <a:effectLst/>
                        </a:rPr>
                        <a:t>Prince Edward Island</a:t>
                      </a:r>
                      <a:endParaRPr lang="en-US" sz="1600" b="0" i="0" u="none" strike="noStrike">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-6.6%</a:t>
                      </a:r>
                    </a:p>
                  </a:txBody>
                  <a:tcPr marL="9525" marR="9525" marT="9525" marB="0" anchor="ctr"/>
                </a:tc>
                <a:tc>
                  <a:txBody>
                    <a:bodyPr/>
                    <a:lstStyle/>
                    <a:p>
                      <a:pPr algn="ctr" fontAlgn="ctr"/>
                      <a:r>
                        <a:rPr lang="en-US" sz="1400" b="1" i="0" u="none" strike="noStrike">
                          <a:solidFill>
                            <a:srgbClr val="DB4E54"/>
                          </a:solidFill>
                          <a:effectLst/>
                          <a:latin typeface="Arial" panose="020B0604020202020204" pitchFamily="34" charset="0"/>
                        </a:rPr>
                        <a:t>D</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-16.5%</a:t>
                      </a:r>
                    </a:p>
                  </a:txBody>
                  <a:tcPr marL="9525" marR="9525" marT="9525" marB="0" anchor="ctr"/>
                </a:tc>
                <a:tc>
                  <a:txBody>
                    <a:bodyPr/>
                    <a:lstStyle/>
                    <a:p>
                      <a:pPr algn="ctr" fontAlgn="ctr"/>
                      <a:r>
                        <a:rPr lang="en-US" sz="1400" b="1" i="0" u="none" strike="noStrike">
                          <a:solidFill>
                            <a:srgbClr val="3A67DC"/>
                          </a:solidFill>
                          <a:effectLst/>
                          <a:latin typeface="Arial" panose="020B0604020202020204" pitchFamily="34" charset="0"/>
                        </a:rPr>
                        <a:t>A</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Declining</a:t>
                      </a:r>
                    </a:p>
                  </a:txBody>
                  <a:tcPr marL="0" marR="0" marT="0" marB="0" anchor="ctr"/>
                </a:tc>
                <a:extLst>
                  <a:ext uri="{0D108BD9-81ED-4DB2-BD59-A6C34878D82A}">
                    <a16:rowId xmlns:a16="http://schemas.microsoft.com/office/drawing/2014/main" val="2160126604"/>
                  </a:ext>
                </a:extLst>
              </a:tr>
              <a:tr h="331770">
                <a:tc>
                  <a:txBody>
                    <a:bodyPr/>
                    <a:lstStyle/>
                    <a:p>
                      <a:pPr algn="l" rtl="0" fontAlgn="ctr"/>
                      <a:r>
                        <a:rPr lang="en-US" sz="1600" b="0" u="none" strike="noStrike">
                          <a:solidFill>
                            <a:srgbClr val="000000"/>
                          </a:solidFill>
                          <a:effectLst/>
                        </a:rPr>
                        <a:t>Quebec</a:t>
                      </a:r>
                      <a:endParaRPr lang="en-US" sz="1600" b="0" i="0" u="none" strike="noStrike">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-7.2%</a:t>
                      </a:r>
                    </a:p>
                  </a:txBody>
                  <a:tcPr marL="9525" marR="9525" marT="9525" marB="0" anchor="ctr"/>
                </a:tc>
                <a:tc>
                  <a:txBody>
                    <a:bodyPr/>
                    <a:lstStyle/>
                    <a:p>
                      <a:pPr algn="ctr" fontAlgn="ctr"/>
                      <a:r>
                        <a:rPr lang="en-US" sz="1400" b="1" i="0" u="none" strike="noStrike" dirty="0">
                          <a:solidFill>
                            <a:srgbClr val="DB4E54"/>
                          </a:solidFill>
                          <a:effectLst/>
                          <a:latin typeface="Arial" panose="020B0604020202020204" pitchFamily="34" charset="0"/>
                        </a:rPr>
                        <a:t>D</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-26.5%</a:t>
                      </a:r>
                    </a:p>
                  </a:txBody>
                  <a:tcPr marL="9525" marR="9525" marT="9525" marB="0" anchor="ctr"/>
                </a:tc>
                <a:tc>
                  <a:txBody>
                    <a:bodyPr/>
                    <a:lstStyle/>
                    <a:p>
                      <a:pPr algn="ctr" fontAlgn="ctr"/>
                      <a:r>
                        <a:rPr lang="en-US" sz="1400" b="1" i="0" u="none" strike="noStrike">
                          <a:solidFill>
                            <a:srgbClr val="DB4E54"/>
                          </a:solidFill>
                          <a:effectLst/>
                          <a:latin typeface="Arial" panose="020B0604020202020204" pitchFamily="34" charset="0"/>
                        </a:rPr>
                        <a:t>D</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Declining</a:t>
                      </a:r>
                    </a:p>
                  </a:txBody>
                  <a:tcPr marL="0" marR="0" marT="0" marB="0" anchor="ctr"/>
                </a:tc>
                <a:extLst>
                  <a:ext uri="{0D108BD9-81ED-4DB2-BD59-A6C34878D82A}">
                    <a16:rowId xmlns:a16="http://schemas.microsoft.com/office/drawing/2014/main" val="1362517203"/>
                  </a:ext>
                </a:extLst>
              </a:tr>
              <a:tr h="331770">
                <a:tc>
                  <a:txBody>
                    <a:bodyPr/>
                    <a:lstStyle/>
                    <a:p>
                      <a:pPr algn="l" rtl="0" fontAlgn="ctr"/>
                      <a:r>
                        <a:rPr lang="en-US" sz="1600" b="0" u="none" strike="noStrike">
                          <a:solidFill>
                            <a:srgbClr val="000000"/>
                          </a:solidFill>
                          <a:effectLst/>
                        </a:rPr>
                        <a:t>Sasketchewan</a:t>
                      </a:r>
                      <a:endParaRPr lang="en-US" sz="1600" b="0" i="0" u="none" strike="noStrike">
                        <a:solidFill>
                          <a:srgbClr val="000000"/>
                        </a:solidFill>
                        <a:effectLst/>
                        <a:latin typeface="Arial" panose="020B0604020202020204" pitchFamily="34" charset="0"/>
                      </a:endParaRPr>
                    </a:p>
                  </a:txBody>
                  <a:tcPr marL="171450" marR="0" marT="0" marB="0" anchor="ctr"/>
                </a:tc>
                <a:tc>
                  <a:txBody>
                    <a:bodyPr/>
                    <a:lstStyle/>
                    <a:p>
                      <a:pPr algn="ctr" fontAlgn="ctr"/>
                      <a:r>
                        <a:rPr lang="en-US" sz="1400" b="0" i="0" u="none" strike="noStrike">
                          <a:solidFill>
                            <a:srgbClr val="000000"/>
                          </a:solidFill>
                          <a:effectLst/>
                          <a:latin typeface="Arial" panose="020B0604020202020204" pitchFamily="34" charset="0"/>
                        </a:rPr>
                        <a:t>6.7%</a:t>
                      </a:r>
                    </a:p>
                  </a:txBody>
                  <a:tcPr marL="9525" marR="9525" marT="9525" marB="0" anchor="ctr"/>
                </a:tc>
                <a:tc>
                  <a:txBody>
                    <a:bodyPr/>
                    <a:lstStyle/>
                    <a:p>
                      <a:pPr algn="ctr" fontAlgn="ctr"/>
                      <a:r>
                        <a:rPr lang="en-US" sz="1400" b="1" i="0" u="none" strike="noStrike" dirty="0">
                          <a:solidFill>
                            <a:srgbClr val="DB4E54"/>
                          </a:solidFill>
                          <a:effectLst/>
                          <a:latin typeface="Arial" panose="020B0604020202020204" pitchFamily="34" charset="0"/>
                        </a:rPr>
                        <a:t>D</a:t>
                      </a:r>
                    </a:p>
                  </a:txBody>
                  <a:tcPr marL="9525" marR="9525" marT="9525" marB="0" anchor="ctr"/>
                </a:tc>
                <a:tc>
                  <a:txBody>
                    <a:bodyPr/>
                    <a:lstStyle/>
                    <a:p>
                      <a:pPr algn="ctr" fontAlgn="ctr"/>
                      <a:r>
                        <a:rPr lang="en-US" sz="1400" b="0" i="0" u="none" strike="noStrike">
                          <a:solidFill>
                            <a:srgbClr val="000000"/>
                          </a:solidFill>
                          <a:effectLst/>
                          <a:latin typeface="Arial" panose="020B0604020202020204" pitchFamily="34" charset="0"/>
                        </a:rPr>
                        <a:t>-23.4%</a:t>
                      </a:r>
                    </a:p>
                  </a:txBody>
                  <a:tcPr marL="9525" marR="9525" marT="9525" marB="0" anchor="ctr"/>
                </a:tc>
                <a:tc>
                  <a:txBody>
                    <a:bodyPr/>
                    <a:lstStyle/>
                    <a:p>
                      <a:pPr algn="ctr" fontAlgn="ctr"/>
                      <a:r>
                        <a:rPr lang="en-US" sz="1400" b="1" i="0" u="none" strike="noStrike" dirty="0">
                          <a:solidFill>
                            <a:srgbClr val="DB4E54"/>
                          </a:solidFill>
                          <a:effectLst/>
                          <a:latin typeface="Arial" panose="020B0604020202020204" pitchFamily="34" charset="0"/>
                        </a:rPr>
                        <a:t>D</a:t>
                      </a:r>
                    </a:p>
                  </a:txBody>
                  <a:tcPr marL="9525" marR="9525" marT="9525" marB="0" anchor="ctr"/>
                </a:tc>
                <a:tc>
                  <a:txBody>
                    <a:bodyPr/>
                    <a:lstStyle/>
                    <a:p>
                      <a:pPr algn="ctr" rtl="0" fontAlgn="ctr"/>
                      <a:r>
                        <a:rPr lang="en-US" sz="1400" b="0" i="0" u="none" strike="noStrike" dirty="0">
                          <a:solidFill>
                            <a:srgbClr val="000000"/>
                          </a:solidFill>
                          <a:effectLst/>
                          <a:latin typeface="Arial" panose="020B0604020202020204" pitchFamily="34" charset="0"/>
                        </a:rPr>
                        <a:t>Declining</a:t>
                      </a:r>
                    </a:p>
                  </a:txBody>
                  <a:tcPr marL="0" marR="0" marT="0" marB="0" anchor="ctr"/>
                </a:tc>
                <a:extLst>
                  <a:ext uri="{0D108BD9-81ED-4DB2-BD59-A6C34878D82A}">
                    <a16:rowId xmlns:a16="http://schemas.microsoft.com/office/drawing/2014/main" val="188986995"/>
                  </a:ext>
                </a:extLst>
              </a:tr>
            </a:tbl>
          </a:graphicData>
        </a:graphic>
      </p:graphicFrame>
    </p:spTree>
    <p:extLst>
      <p:ext uri="{BB962C8B-B14F-4D97-AF65-F5344CB8AC3E}">
        <p14:creationId xmlns:p14="http://schemas.microsoft.com/office/powerpoint/2010/main" val="295954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DA4F5D-AF20-4F7B-A1C3-1F3EBC6F9A7B}"/>
              </a:ext>
            </a:extLst>
          </p:cNvPr>
          <p:cNvSpPr>
            <a:spLocks noGrp="1"/>
          </p:cNvSpPr>
          <p:nvPr>
            <p:ph type="body" sz="quarter" idx="15"/>
          </p:nvPr>
        </p:nvSpPr>
        <p:spPr/>
        <p:txBody>
          <a:bodyPr/>
          <a:lstStyle/>
          <a:p>
            <a:r>
              <a:rPr lang="en-US" dirty="0"/>
              <a:t>Supply Chain Pressures Easing as Global Growth Slows</a:t>
            </a:r>
          </a:p>
        </p:txBody>
      </p:sp>
      <p:sp>
        <p:nvSpPr>
          <p:cNvPr id="8" name="Content Placeholder 7">
            <a:extLst>
              <a:ext uri="{FF2B5EF4-FFF2-40B4-BE49-F238E27FC236}">
                <a16:creationId xmlns:a16="http://schemas.microsoft.com/office/drawing/2014/main" id="{D7560C3E-DC96-47C5-83C4-45016C0FA03B}"/>
              </a:ext>
            </a:extLst>
          </p:cNvPr>
          <p:cNvSpPr>
            <a:spLocks noGrp="1"/>
          </p:cNvSpPr>
          <p:nvPr>
            <p:ph sz="quarter" idx="10"/>
          </p:nvPr>
        </p:nvSpPr>
        <p:spPr/>
        <p:txBody>
          <a:bodyPr anchor="ctr"/>
          <a:lstStyle/>
          <a:p>
            <a:r>
              <a:rPr lang="en-US" dirty="0"/>
              <a:t>Housing pressures in Canada</a:t>
            </a:r>
          </a:p>
          <a:p>
            <a:r>
              <a:rPr lang="en-US" dirty="0"/>
              <a:t>Consumer spending is in decelerating rise</a:t>
            </a:r>
          </a:p>
        </p:txBody>
      </p:sp>
      <p:sp>
        <p:nvSpPr>
          <p:cNvPr id="10" name="Text Placeholder 9">
            <a:extLst>
              <a:ext uri="{FF2B5EF4-FFF2-40B4-BE49-F238E27FC236}">
                <a16:creationId xmlns:a16="http://schemas.microsoft.com/office/drawing/2014/main" id="{0C402AC8-7121-465A-A46E-0F34C4BB14B7}"/>
              </a:ext>
            </a:extLst>
          </p:cNvPr>
          <p:cNvSpPr>
            <a:spLocks noGrp="1"/>
          </p:cNvSpPr>
          <p:nvPr>
            <p:ph type="body" sz="quarter" idx="16"/>
          </p:nvPr>
        </p:nvSpPr>
        <p:spPr/>
        <p:txBody>
          <a:bodyPr/>
          <a:lstStyle/>
          <a:p>
            <a:r>
              <a:rPr lang="en-US" dirty="0"/>
              <a:t>Onshoring and Near-Sourcing Trends Are Real</a:t>
            </a:r>
          </a:p>
        </p:txBody>
      </p:sp>
      <p:sp>
        <p:nvSpPr>
          <p:cNvPr id="11" name="Text Placeholder 10">
            <a:extLst>
              <a:ext uri="{FF2B5EF4-FFF2-40B4-BE49-F238E27FC236}">
                <a16:creationId xmlns:a16="http://schemas.microsoft.com/office/drawing/2014/main" id="{7B2C98BF-19F0-4EC6-938B-6C2AF983881C}"/>
              </a:ext>
            </a:extLst>
          </p:cNvPr>
          <p:cNvSpPr>
            <a:spLocks noGrp="1"/>
          </p:cNvSpPr>
          <p:nvPr>
            <p:ph type="body" sz="quarter" idx="17"/>
          </p:nvPr>
        </p:nvSpPr>
        <p:spPr>
          <a:xfrm>
            <a:off x="1219200" y="3382061"/>
            <a:ext cx="3307598" cy="650875"/>
          </a:xfrm>
        </p:spPr>
        <p:txBody>
          <a:bodyPr/>
          <a:lstStyle/>
          <a:p>
            <a:r>
              <a:rPr lang="en-US" dirty="0"/>
              <a:t>Opportunities Exist in Mexico and Canada</a:t>
            </a:r>
          </a:p>
        </p:txBody>
      </p:sp>
      <p:sp>
        <p:nvSpPr>
          <p:cNvPr id="7" name="Title 6">
            <a:extLst>
              <a:ext uri="{FF2B5EF4-FFF2-40B4-BE49-F238E27FC236}">
                <a16:creationId xmlns:a16="http://schemas.microsoft.com/office/drawing/2014/main" id="{E853A93A-3BF1-4DBD-848D-98DD50F655E0}"/>
              </a:ext>
            </a:extLst>
          </p:cNvPr>
          <p:cNvSpPr>
            <a:spLocks noGrp="1"/>
          </p:cNvSpPr>
          <p:nvPr>
            <p:ph type="title"/>
          </p:nvPr>
        </p:nvSpPr>
        <p:spPr/>
        <p:txBody>
          <a:bodyPr/>
          <a:lstStyle/>
          <a:p>
            <a:r>
              <a:rPr lang="en-US" dirty="0"/>
              <a:t>Global Partners Summary</a:t>
            </a:r>
          </a:p>
        </p:txBody>
      </p:sp>
    </p:spTree>
    <p:extLst>
      <p:ext uri="{BB962C8B-B14F-4D97-AF65-F5344CB8AC3E}">
        <p14:creationId xmlns:p14="http://schemas.microsoft.com/office/powerpoint/2010/main" val="210812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32D8CE-6FF3-4197-9896-951DA62D6F6F}"/>
              </a:ext>
            </a:extLst>
          </p:cNvPr>
          <p:cNvSpPr>
            <a:spLocks noGrp="1"/>
          </p:cNvSpPr>
          <p:nvPr>
            <p:ph type="body" sz="quarter" idx="12"/>
          </p:nvPr>
        </p:nvSpPr>
        <p:spPr>
          <a:xfrm>
            <a:off x="6198956" y="1094283"/>
            <a:ext cx="2563812" cy="2088140"/>
          </a:xfrm>
        </p:spPr>
        <p:txBody>
          <a:bodyPr anchor="ctr"/>
          <a:lstStyle/>
          <a:p>
            <a:pPr marL="257175" indent="-257175" algn="l">
              <a:buFont typeface="Arial" panose="020B0604020202020204" pitchFamily="34" charset="0"/>
              <a:buChar char="•"/>
            </a:pPr>
            <a:r>
              <a:rPr lang="en-US" sz="1400" dirty="0"/>
              <a:t>Invest in your business</a:t>
            </a:r>
          </a:p>
          <a:p>
            <a:pPr marL="257175" indent="-257175" algn="l">
              <a:buFont typeface="Arial" panose="020B0604020202020204" pitchFamily="34" charset="0"/>
              <a:buChar char="•"/>
            </a:pPr>
            <a:r>
              <a:rPr lang="en-US" sz="1400" dirty="0"/>
              <a:t>Maximize competitive advantages</a:t>
            </a:r>
          </a:p>
          <a:p>
            <a:pPr marL="257175" indent="-257175" algn="l">
              <a:buFont typeface="Arial" panose="020B0604020202020204" pitchFamily="34" charset="0"/>
              <a:buChar char="•"/>
            </a:pPr>
            <a:r>
              <a:rPr lang="en-US" sz="1400" dirty="0"/>
              <a:t>Think about expanding the asset classes you are invested in and using the ITR Optimizer™ Process</a:t>
            </a:r>
          </a:p>
        </p:txBody>
      </p:sp>
      <p:sp>
        <p:nvSpPr>
          <p:cNvPr id="3" name="Text Placeholder 2">
            <a:extLst>
              <a:ext uri="{FF2B5EF4-FFF2-40B4-BE49-F238E27FC236}">
                <a16:creationId xmlns:a16="http://schemas.microsoft.com/office/drawing/2014/main" id="{3874D1E6-948A-4D9B-B19B-C3ED455F3F0A}"/>
              </a:ext>
            </a:extLst>
          </p:cNvPr>
          <p:cNvSpPr>
            <a:spLocks noGrp="1"/>
          </p:cNvSpPr>
          <p:nvPr>
            <p:ph type="body" sz="quarter" idx="11"/>
          </p:nvPr>
        </p:nvSpPr>
        <p:spPr>
          <a:xfrm>
            <a:off x="3289527" y="1094283"/>
            <a:ext cx="2563812" cy="2088139"/>
          </a:xfrm>
        </p:spPr>
        <p:txBody>
          <a:bodyPr anchor="ctr"/>
          <a:lstStyle/>
          <a:p>
            <a:pPr marL="257175" indent="-257175" algn="l">
              <a:buFont typeface="Arial" panose="020B0604020202020204" pitchFamily="34" charset="0"/>
              <a:buChar char="•"/>
            </a:pPr>
            <a:r>
              <a:rPr lang="en-US" sz="1400" dirty="0">
                <a:cs typeface="Arial" panose="020B0604020202020204" pitchFamily="34" charset="0"/>
              </a:rPr>
              <a:t>Expect a recession to begin in 2023 and encompass most of 2024. US Industrial Production and GDP (deflated for inflation) will reflect the stress.</a:t>
            </a:r>
          </a:p>
          <a:p>
            <a:pPr marL="257175" indent="-257175" algn="l">
              <a:buFont typeface="Arial" panose="020B0604020202020204" pitchFamily="34" charset="0"/>
              <a:buChar char="•"/>
            </a:pPr>
            <a:r>
              <a:rPr lang="en-US" sz="1400" dirty="0">
                <a:cs typeface="Arial" panose="020B0604020202020204" pitchFamily="34" charset="0"/>
              </a:rPr>
              <a:t>We expect the recession to be mild. </a:t>
            </a:r>
          </a:p>
        </p:txBody>
      </p:sp>
      <p:sp>
        <p:nvSpPr>
          <p:cNvPr id="2" name="Text Placeholder 1">
            <a:extLst>
              <a:ext uri="{FF2B5EF4-FFF2-40B4-BE49-F238E27FC236}">
                <a16:creationId xmlns:a16="http://schemas.microsoft.com/office/drawing/2014/main" id="{4F0E3745-8C65-4BA8-9C4D-C37482D877EB}"/>
              </a:ext>
            </a:extLst>
          </p:cNvPr>
          <p:cNvSpPr>
            <a:spLocks noGrp="1"/>
          </p:cNvSpPr>
          <p:nvPr>
            <p:ph type="body" sz="quarter" idx="10"/>
          </p:nvPr>
        </p:nvSpPr>
        <p:spPr>
          <a:xfrm>
            <a:off x="381232" y="1094283"/>
            <a:ext cx="2563812" cy="2088139"/>
          </a:xfrm>
        </p:spPr>
        <p:txBody>
          <a:bodyPr anchor="ctr"/>
          <a:lstStyle/>
          <a:p>
            <a:pPr marL="257175" indent="-257175" algn="l">
              <a:buFont typeface="Arial" panose="020B0604020202020204" pitchFamily="34" charset="0"/>
              <a:buChar char="•"/>
            </a:pPr>
            <a:r>
              <a:rPr lang="en-US" sz="1400" dirty="0"/>
              <a:t>Disinflation and deflation will characterize 2023 with an attendant easing of wage inflation. </a:t>
            </a:r>
          </a:p>
          <a:p>
            <a:pPr marL="257175" indent="-257175" algn="l">
              <a:buFont typeface="Arial" panose="020B0604020202020204" pitchFamily="34" charset="0"/>
              <a:buChar char="•"/>
            </a:pPr>
            <a:r>
              <a:rPr lang="en-US" sz="1400" dirty="0"/>
              <a:t>The Fed’s actions gave rise to an inverse yield curve.</a:t>
            </a:r>
          </a:p>
        </p:txBody>
      </p:sp>
    </p:spTree>
    <p:extLst>
      <p:ext uri="{BB962C8B-B14F-4D97-AF65-F5344CB8AC3E}">
        <p14:creationId xmlns:p14="http://schemas.microsoft.com/office/powerpoint/2010/main" val="2737588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10;&#10;Description automatically generated with low confidence">
            <a:extLst>
              <a:ext uri="{FF2B5EF4-FFF2-40B4-BE49-F238E27FC236}">
                <a16:creationId xmlns:a16="http://schemas.microsoft.com/office/drawing/2014/main" id="{101BD573-94E2-AA5A-EC34-882EBBD9B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2681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478521-91D5-F285-12C1-9E81449AFA40}"/>
              </a:ext>
            </a:extLst>
          </p:cNvPr>
          <p:cNvSpPr>
            <a:spLocks noGrp="1"/>
          </p:cNvSpPr>
          <p:nvPr>
            <p:ph type="title"/>
          </p:nvPr>
        </p:nvSpPr>
        <p:spPr/>
        <p:txBody>
          <a:bodyPr/>
          <a:lstStyle/>
          <a:p>
            <a:r>
              <a:rPr lang="en-US" dirty="0"/>
              <a:t>Indications of Decelerating Rise Ahead</a:t>
            </a:r>
          </a:p>
        </p:txBody>
      </p:sp>
      <p:sp>
        <p:nvSpPr>
          <p:cNvPr id="4" name="Content Placeholder 3">
            <a:extLst>
              <a:ext uri="{FF2B5EF4-FFF2-40B4-BE49-F238E27FC236}">
                <a16:creationId xmlns:a16="http://schemas.microsoft.com/office/drawing/2014/main" id="{F576F44C-9B03-3E86-AEFE-F4394969B915}"/>
              </a:ext>
            </a:extLst>
          </p:cNvPr>
          <p:cNvSpPr>
            <a:spLocks noGrp="1"/>
          </p:cNvSpPr>
          <p:nvPr>
            <p:ph sz="quarter" idx="14"/>
          </p:nvPr>
        </p:nvSpPr>
        <p:spPr/>
        <p:txBody>
          <a:bodyPr/>
          <a:lstStyle/>
          <a:p>
            <a:r>
              <a:rPr lang="en-US" dirty="0"/>
              <a:t>Source: US Census Bureau</a:t>
            </a:r>
          </a:p>
        </p:txBody>
      </p:sp>
      <p:sp>
        <p:nvSpPr>
          <p:cNvPr id="5" name="Text Placeholder 4">
            <a:extLst>
              <a:ext uri="{FF2B5EF4-FFF2-40B4-BE49-F238E27FC236}">
                <a16:creationId xmlns:a16="http://schemas.microsoft.com/office/drawing/2014/main" id="{087EFF01-ED26-98B1-3F08-92BFD7DE80B1}"/>
              </a:ext>
            </a:extLst>
          </p:cNvPr>
          <p:cNvSpPr>
            <a:spLocks noGrp="1"/>
          </p:cNvSpPr>
          <p:nvPr>
            <p:ph type="body" sz="quarter" idx="20"/>
          </p:nvPr>
        </p:nvSpPr>
        <p:spPr/>
        <p:txBody>
          <a:bodyPr/>
          <a:lstStyle/>
          <a:p>
            <a:r>
              <a:rPr lang="en-US" dirty="0"/>
              <a:t>Billions of Dollars</a:t>
            </a:r>
          </a:p>
        </p:txBody>
      </p:sp>
      <p:sp>
        <p:nvSpPr>
          <p:cNvPr id="6" name="Text Placeholder 5">
            <a:extLst>
              <a:ext uri="{FF2B5EF4-FFF2-40B4-BE49-F238E27FC236}">
                <a16:creationId xmlns:a16="http://schemas.microsoft.com/office/drawing/2014/main" id="{42AE6BDF-351D-3E6F-E256-597B4FFB3354}"/>
              </a:ext>
            </a:extLst>
          </p:cNvPr>
          <p:cNvSpPr>
            <a:spLocks noGrp="1"/>
          </p:cNvSpPr>
          <p:nvPr>
            <p:ph type="body" sz="quarter" idx="21"/>
          </p:nvPr>
        </p:nvSpPr>
        <p:spPr/>
        <p:txBody>
          <a:bodyPr/>
          <a:lstStyle/>
          <a:p>
            <a:r>
              <a:rPr lang="en-US" dirty="0"/>
              <a:t>US Building Materials Stores and Gardening Equipment and Supplies Stores Retail Sales</a:t>
            </a:r>
          </a:p>
          <a:p>
            <a:endParaRPr lang="en-US" dirty="0"/>
          </a:p>
        </p:txBody>
      </p:sp>
      <p:graphicFrame>
        <p:nvGraphicFramePr>
          <p:cNvPr id="7" name="Chart Placeholder 6">
            <a:extLst>
              <a:ext uri="{FF2B5EF4-FFF2-40B4-BE49-F238E27FC236}">
                <a16:creationId xmlns:a16="http://schemas.microsoft.com/office/drawing/2014/main" id="{B49ECB7B-FE93-4E05-9974-C5F3C5E34595}"/>
              </a:ext>
            </a:extLst>
          </p:cNvPr>
          <p:cNvGraphicFramePr>
            <a:graphicFrameLocks noGrp="1"/>
          </p:cNvGraphicFramePr>
          <p:nvPr>
            <p:ph type="chart" sz="quarter" idx="16"/>
            <p:extLst>
              <p:ext uri="{D42A27DB-BD31-4B8C-83A1-F6EECF244321}">
                <p14:modId xmlns:p14="http://schemas.microsoft.com/office/powerpoint/2010/main" val="470558865"/>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CC570DE6-3CD5-5BFC-1789-18968BA95C77}"/>
              </a:ext>
            </a:extLst>
          </p:cNvPr>
          <p:cNvSpPr txBox="1"/>
          <p:nvPr/>
        </p:nvSpPr>
        <p:spPr>
          <a:xfrm>
            <a:off x="5245331" y="4220176"/>
            <a:ext cx="3483033" cy="584775"/>
          </a:xfrm>
          <a:prstGeom prst="rect">
            <a:avLst/>
          </a:prstGeom>
          <a:noFill/>
        </p:spPr>
        <p:txBody>
          <a:bodyPr wrap="square" rtlCol="0">
            <a:spAutoFit/>
          </a:bodyPr>
          <a:lstStyle/>
          <a:p>
            <a:pPr algn="ctr">
              <a:spcBef>
                <a:spcPts val="400"/>
              </a:spcBef>
            </a:pPr>
            <a:r>
              <a:rPr lang="en-US" sz="1600" dirty="0">
                <a:solidFill>
                  <a:srgbClr val="08A685"/>
                </a:solidFill>
              </a:rPr>
              <a:t>Disinflation/deflation and potential for consumer stress threaten 2024</a:t>
            </a:r>
          </a:p>
        </p:txBody>
      </p:sp>
    </p:spTree>
    <p:extLst>
      <p:ext uri="{BB962C8B-B14F-4D97-AF65-F5344CB8AC3E}">
        <p14:creationId xmlns:p14="http://schemas.microsoft.com/office/powerpoint/2010/main" val="119983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462198-9B7D-1790-D4EA-C1FF2F2EF3F7}"/>
              </a:ext>
            </a:extLst>
          </p:cNvPr>
          <p:cNvSpPr>
            <a:spLocks noGrp="1"/>
          </p:cNvSpPr>
          <p:nvPr>
            <p:ph type="body" sz="quarter" idx="21"/>
          </p:nvPr>
        </p:nvSpPr>
        <p:spPr/>
        <p:txBody>
          <a:bodyPr/>
          <a:lstStyle/>
          <a:p>
            <a:r>
              <a:rPr lang="en-US" dirty="0"/>
              <a:t>US Building Materials Stores and Gardening Equipment and Supplies Stores Retail Sales to US Single-Unit Housing Permits</a:t>
            </a:r>
          </a:p>
        </p:txBody>
      </p:sp>
      <p:graphicFrame>
        <p:nvGraphicFramePr>
          <p:cNvPr id="6" name="Chart Placeholder 5">
            <a:extLst>
              <a:ext uri="{FF2B5EF4-FFF2-40B4-BE49-F238E27FC236}">
                <a16:creationId xmlns:a16="http://schemas.microsoft.com/office/drawing/2014/main" id="{D028B237-7D13-A903-84FE-919D413BFBE3}"/>
              </a:ext>
            </a:extLst>
          </p:cNvPr>
          <p:cNvGraphicFramePr>
            <a:graphicFrameLocks noGrp="1"/>
          </p:cNvGraphicFramePr>
          <p:nvPr>
            <p:ph type="chart" sz="quarter" idx="16"/>
            <p:extLst>
              <p:ext uri="{D42A27DB-BD31-4B8C-83A1-F6EECF244321}">
                <p14:modId xmlns:p14="http://schemas.microsoft.com/office/powerpoint/2010/main" val="1342606117"/>
              </p:ext>
            </p:extLst>
          </p:nvPr>
        </p:nvGraphicFramePr>
        <p:xfrm>
          <a:off x="150813" y="1322388"/>
          <a:ext cx="8842375" cy="3754437"/>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2">
            <a:extLst>
              <a:ext uri="{FF2B5EF4-FFF2-40B4-BE49-F238E27FC236}">
                <a16:creationId xmlns:a16="http://schemas.microsoft.com/office/drawing/2014/main" id="{36E95C39-5709-5B8A-9D00-E3C0DEC815A9}"/>
              </a:ext>
            </a:extLst>
          </p:cNvPr>
          <p:cNvSpPr>
            <a:spLocks noGrp="1"/>
          </p:cNvSpPr>
          <p:nvPr>
            <p:ph type="title"/>
          </p:nvPr>
        </p:nvSpPr>
        <p:spPr/>
        <p:txBody>
          <a:bodyPr>
            <a:normAutofit fontScale="90000"/>
          </a:bodyPr>
          <a:lstStyle/>
          <a:p>
            <a:r>
              <a:rPr lang="en-US" dirty="0"/>
              <a:t>Strong Indication of Deceleration Ahead</a:t>
            </a:r>
            <a:br>
              <a:rPr lang="en-US" dirty="0"/>
            </a:br>
            <a:endParaRPr lang="en-US" dirty="0"/>
          </a:p>
        </p:txBody>
      </p:sp>
      <p:sp>
        <p:nvSpPr>
          <p:cNvPr id="8" name="Content Placeholder 7">
            <a:extLst>
              <a:ext uri="{FF2B5EF4-FFF2-40B4-BE49-F238E27FC236}">
                <a16:creationId xmlns:a16="http://schemas.microsoft.com/office/drawing/2014/main" id="{19AA1BFC-2740-9AE0-3C76-79F951C09593}"/>
              </a:ext>
            </a:extLst>
          </p:cNvPr>
          <p:cNvSpPr>
            <a:spLocks noGrp="1"/>
          </p:cNvSpPr>
          <p:nvPr>
            <p:ph sz="quarter" idx="14"/>
          </p:nvPr>
        </p:nvSpPr>
        <p:spPr/>
        <p:txBody>
          <a:bodyPr/>
          <a:lstStyle/>
          <a:p>
            <a:r>
              <a:rPr lang="en-US" dirty="0"/>
              <a:t>Source: US Census Bureau</a:t>
            </a:r>
          </a:p>
        </p:txBody>
      </p:sp>
      <p:sp>
        <p:nvSpPr>
          <p:cNvPr id="9" name="Text Placeholder 8">
            <a:extLst>
              <a:ext uri="{FF2B5EF4-FFF2-40B4-BE49-F238E27FC236}">
                <a16:creationId xmlns:a16="http://schemas.microsoft.com/office/drawing/2014/main" id="{4E1E3DE8-C45D-0EB6-AE0E-5D6935B4BA96}"/>
              </a:ext>
            </a:extLst>
          </p:cNvPr>
          <p:cNvSpPr>
            <a:spLocks noGrp="1"/>
          </p:cNvSpPr>
          <p:nvPr>
            <p:ph type="body" sz="quarter" idx="20"/>
          </p:nvPr>
        </p:nvSpPr>
        <p:spPr/>
        <p:txBody>
          <a:bodyPr/>
          <a:lstStyle/>
          <a:p>
            <a:r>
              <a:rPr lang="en-US" dirty="0"/>
              <a:t>12/12 Rates-of-Change</a:t>
            </a:r>
          </a:p>
        </p:txBody>
      </p:sp>
    </p:spTree>
    <p:extLst>
      <p:ext uri="{BB962C8B-B14F-4D97-AF65-F5344CB8AC3E}">
        <p14:creationId xmlns:p14="http://schemas.microsoft.com/office/powerpoint/2010/main" val="352560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1352-986C-FF09-59E7-7E922725AE0E}"/>
              </a:ext>
            </a:extLst>
          </p:cNvPr>
          <p:cNvSpPr>
            <a:spLocks noGrp="1"/>
          </p:cNvSpPr>
          <p:nvPr>
            <p:ph type="title"/>
          </p:nvPr>
        </p:nvSpPr>
        <p:spPr/>
        <p:txBody>
          <a:bodyPr/>
          <a:lstStyle/>
          <a:p>
            <a:r>
              <a:rPr lang="en-US" dirty="0"/>
              <a:t>Signaling Decelerating Rise</a:t>
            </a:r>
          </a:p>
        </p:txBody>
      </p:sp>
      <p:sp>
        <p:nvSpPr>
          <p:cNvPr id="3" name="Content Placeholder 2">
            <a:extLst>
              <a:ext uri="{FF2B5EF4-FFF2-40B4-BE49-F238E27FC236}">
                <a16:creationId xmlns:a16="http://schemas.microsoft.com/office/drawing/2014/main" id="{9C4C879B-57E3-EA18-CAF9-A5FF2A982F23}"/>
              </a:ext>
            </a:extLst>
          </p:cNvPr>
          <p:cNvSpPr>
            <a:spLocks noGrp="1"/>
          </p:cNvSpPr>
          <p:nvPr>
            <p:ph sz="quarter" idx="14"/>
          </p:nvPr>
        </p:nvSpPr>
        <p:spPr/>
        <p:txBody>
          <a:bodyPr/>
          <a:lstStyle/>
          <a:p>
            <a:r>
              <a:rPr lang="en-US" dirty="0"/>
              <a:t>Sources: OPEESA, </a:t>
            </a:r>
          </a:p>
          <a:p>
            <a:r>
              <a:rPr lang="en-US" dirty="0"/>
              <a:t>ITR Economics</a:t>
            </a:r>
          </a:p>
        </p:txBody>
      </p:sp>
      <p:sp>
        <p:nvSpPr>
          <p:cNvPr id="5" name="Text Placeholder 4">
            <a:extLst>
              <a:ext uri="{FF2B5EF4-FFF2-40B4-BE49-F238E27FC236}">
                <a16:creationId xmlns:a16="http://schemas.microsoft.com/office/drawing/2014/main" id="{B0977726-E4DA-7FC9-1CD2-9685AF627C1A}"/>
              </a:ext>
            </a:extLst>
          </p:cNvPr>
          <p:cNvSpPr>
            <a:spLocks noGrp="1"/>
          </p:cNvSpPr>
          <p:nvPr>
            <p:ph type="body" sz="quarter" idx="20"/>
          </p:nvPr>
        </p:nvSpPr>
        <p:spPr/>
        <p:txBody>
          <a:bodyPr/>
          <a:lstStyle/>
          <a:p>
            <a:r>
              <a:rPr lang="en-US" dirty="0"/>
              <a:t>Rates-of-Change</a:t>
            </a:r>
          </a:p>
        </p:txBody>
      </p:sp>
      <p:sp>
        <p:nvSpPr>
          <p:cNvPr id="6" name="Text Placeholder 5">
            <a:extLst>
              <a:ext uri="{FF2B5EF4-FFF2-40B4-BE49-F238E27FC236}">
                <a16:creationId xmlns:a16="http://schemas.microsoft.com/office/drawing/2014/main" id="{AFFC2C32-1933-9315-01FD-021F4D440560}"/>
              </a:ext>
            </a:extLst>
          </p:cNvPr>
          <p:cNvSpPr>
            <a:spLocks noGrp="1"/>
          </p:cNvSpPr>
          <p:nvPr>
            <p:ph type="body" sz="quarter" idx="21"/>
          </p:nvPr>
        </p:nvSpPr>
        <p:spPr/>
        <p:txBody>
          <a:bodyPr/>
          <a:lstStyle/>
          <a:p>
            <a:r>
              <a:rPr lang="en-US" dirty="0"/>
              <a:t>OPEESA to ITR Leading </a:t>
            </a:r>
            <a:r>
              <a:rPr lang="en-US" dirty="0" err="1"/>
              <a:t>Indicator</a:t>
            </a:r>
            <a:r>
              <a:rPr lang="en-US" baseline="30000" dirty="0" err="1"/>
              <a:t>TM</a:t>
            </a:r>
            <a:endParaRPr lang="en-US" baseline="30000" dirty="0"/>
          </a:p>
        </p:txBody>
      </p:sp>
      <p:graphicFrame>
        <p:nvGraphicFramePr>
          <p:cNvPr id="8" name="Chart Placeholder 7">
            <a:extLst>
              <a:ext uri="{FF2B5EF4-FFF2-40B4-BE49-F238E27FC236}">
                <a16:creationId xmlns:a16="http://schemas.microsoft.com/office/drawing/2014/main" id="{CA52AD83-D3E9-4976-AC50-FF57EE9417C8}"/>
              </a:ext>
            </a:extLst>
          </p:cNvPr>
          <p:cNvGraphicFramePr>
            <a:graphicFrameLocks noGrp="1"/>
          </p:cNvGraphicFramePr>
          <p:nvPr>
            <p:ph type="chart" sz="quarter" idx="16"/>
            <p:extLst>
              <p:ext uri="{D42A27DB-BD31-4B8C-83A1-F6EECF244321}">
                <p14:modId xmlns:p14="http://schemas.microsoft.com/office/powerpoint/2010/main" val="2401196438"/>
              </p:ext>
            </p:extLst>
          </p:nvPr>
        </p:nvGraphicFramePr>
        <p:xfrm>
          <a:off x="150813" y="1190625"/>
          <a:ext cx="8842375"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63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large airplane flying in the sky&#10;&#10;Description automatically generated with medium confidence">
            <a:extLst>
              <a:ext uri="{FF2B5EF4-FFF2-40B4-BE49-F238E27FC236}">
                <a16:creationId xmlns:a16="http://schemas.microsoft.com/office/drawing/2014/main" id="{2A020980-4F8C-D44B-3229-3D1063DA88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705" b="66728"/>
          <a:stretch/>
        </p:blipFill>
        <p:spPr>
          <a:xfrm rot="10800000" flipV="1">
            <a:off x="-127006" y="4131004"/>
            <a:ext cx="4319441" cy="1012496"/>
          </a:xfrm>
          <a:prstGeom prst="rect">
            <a:avLst/>
          </a:prstGeom>
          <a:effectLst/>
        </p:spPr>
      </p:pic>
      <p:pic>
        <p:nvPicPr>
          <p:cNvPr id="5" name="Picture 4" descr="A large airplane flying in the sky&#10;&#10;Description automatically generated with medium confidence">
            <a:extLst>
              <a:ext uri="{FF2B5EF4-FFF2-40B4-BE49-F238E27FC236}">
                <a16:creationId xmlns:a16="http://schemas.microsoft.com/office/drawing/2014/main" id="{18B17C2F-E2E2-8107-5237-236119C094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8163" r="31705"/>
          <a:stretch/>
        </p:blipFill>
        <p:spPr>
          <a:xfrm rot="10800000" flipV="1">
            <a:off x="-127001" y="0"/>
            <a:ext cx="4319436" cy="620428"/>
          </a:xfrm>
          <a:prstGeom prst="rect">
            <a:avLst/>
          </a:prstGeom>
        </p:spPr>
      </p:pic>
      <p:pic>
        <p:nvPicPr>
          <p:cNvPr id="3" name="Picture 2" descr="A large airplane flying in the sky&#10;&#10;Description automatically generated with medium confidence">
            <a:extLst>
              <a:ext uri="{FF2B5EF4-FFF2-40B4-BE49-F238E27FC236}">
                <a16:creationId xmlns:a16="http://schemas.microsoft.com/office/drawing/2014/main" id="{B300BD17-7933-A59D-2A18-C95B58059A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1705"/>
          <a:stretch/>
        </p:blipFill>
        <p:spPr>
          <a:xfrm rot="10800000">
            <a:off x="-127003" y="559851"/>
            <a:ext cx="4319439" cy="3735238"/>
          </a:xfrm>
          <a:prstGeom prst="rect">
            <a:avLst/>
          </a:prstGeom>
          <a:effectLst>
            <a:softEdge rad="31750"/>
          </a:effectLst>
        </p:spPr>
      </p:pic>
      <p:pic>
        <p:nvPicPr>
          <p:cNvPr id="11" name="Picture 10">
            <a:extLst>
              <a:ext uri="{FF2B5EF4-FFF2-40B4-BE49-F238E27FC236}">
                <a16:creationId xmlns:a16="http://schemas.microsoft.com/office/drawing/2014/main" id="{BD4B6CBA-6B1A-47FD-906F-BCC2BAF3E5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2460" y="0"/>
            <a:ext cx="8331539" cy="5143500"/>
          </a:xfrm>
          <a:prstGeom prst="rect">
            <a:avLst/>
          </a:prstGeom>
        </p:spPr>
      </p:pic>
      <p:pic>
        <p:nvPicPr>
          <p:cNvPr id="13" name="Picture 12">
            <a:extLst>
              <a:ext uri="{FF2B5EF4-FFF2-40B4-BE49-F238E27FC236}">
                <a16:creationId xmlns:a16="http://schemas.microsoft.com/office/drawing/2014/main" id="{7AA27D48-8B7B-41DC-9824-84AFDCB74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644" y="3556921"/>
            <a:ext cx="5095251" cy="521429"/>
          </a:xfrm>
          <a:prstGeom prst="rect">
            <a:avLst/>
          </a:prstGeom>
        </p:spPr>
      </p:pic>
      <p:sp>
        <p:nvSpPr>
          <p:cNvPr id="10" name="TextBox 9">
            <a:extLst>
              <a:ext uri="{FF2B5EF4-FFF2-40B4-BE49-F238E27FC236}">
                <a16:creationId xmlns:a16="http://schemas.microsoft.com/office/drawing/2014/main" id="{DF25C0A6-ED70-4DB7-8346-5BA8EE5C0AD3}"/>
              </a:ext>
            </a:extLst>
          </p:cNvPr>
          <p:cNvSpPr txBox="1"/>
          <p:nvPr/>
        </p:nvSpPr>
        <p:spPr>
          <a:xfrm>
            <a:off x="3782153" y="1825631"/>
            <a:ext cx="5237727" cy="1862048"/>
          </a:xfrm>
          <a:prstGeom prst="rect">
            <a:avLst/>
          </a:prstGeom>
          <a:noFill/>
        </p:spPr>
        <p:txBody>
          <a:bodyPr wrap="square" rtlCol="0">
            <a:spAutoFit/>
          </a:bodyPr>
          <a:lstStyle/>
          <a:p>
            <a:pPr marL="0" marR="0" lvl="0" indent="0" algn="r" defTabSz="913500" rtl="0" eaLnBrk="1" fontAlgn="auto" latinLnBrk="0" hangingPunct="1">
              <a:lnSpc>
                <a:spcPts val="46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Macroeconomic Implications of the Inverse Yield Curve</a:t>
            </a:r>
            <a:endParaRPr kumimoji="0" lang="en-US" sz="36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Picture 1">
            <a:extLst>
              <a:ext uri="{FF2B5EF4-FFF2-40B4-BE49-F238E27FC236}">
                <a16:creationId xmlns:a16="http://schemas.microsoft.com/office/drawing/2014/main" id="{C00A79EC-8E0B-3622-0A79-E4877538CFE3}"/>
              </a:ext>
            </a:extLst>
          </p:cNvPr>
          <p:cNvPicPr>
            <a:picLocks noChangeAspect="1"/>
          </p:cNvPicPr>
          <p:nvPr/>
        </p:nvPicPr>
        <p:blipFill>
          <a:blip r:embed="rId8"/>
          <a:stretch>
            <a:fillRect/>
          </a:stretch>
        </p:blipFill>
        <p:spPr>
          <a:xfrm>
            <a:off x="6654575" y="222032"/>
            <a:ext cx="2489425" cy="507020"/>
          </a:xfrm>
          <a:prstGeom prst="rect">
            <a:avLst/>
          </a:prstGeom>
        </p:spPr>
      </p:pic>
    </p:spTree>
    <p:extLst>
      <p:ext uri="{BB962C8B-B14F-4D97-AF65-F5344CB8AC3E}">
        <p14:creationId xmlns:p14="http://schemas.microsoft.com/office/powerpoint/2010/main" val="1855654109"/>
      </p:ext>
    </p:extLst>
  </p:cSld>
  <p:clrMapOvr>
    <a:masterClrMapping/>
  </p:clrMapOvr>
</p:sld>
</file>

<file path=ppt/theme/theme1.xml><?xml version="1.0" encoding="utf-8"?>
<a:theme xmlns:a="http://schemas.openxmlformats.org/drawingml/2006/main" name="New22">
  <a:themeElements>
    <a:clrScheme name="2014 ITR Theme">
      <a:dk1>
        <a:srgbClr val="386092"/>
      </a:dk1>
      <a:lt1>
        <a:sysClr val="window" lastClr="FFFFFF"/>
      </a:lt1>
      <a:dk2>
        <a:srgbClr val="386092"/>
      </a:dk2>
      <a:lt2>
        <a:srgbClr val="376092"/>
      </a:lt2>
      <a:accent1>
        <a:srgbClr val="386092"/>
      </a:accent1>
      <a:accent2>
        <a:srgbClr val="C0504D"/>
      </a:accent2>
      <a:accent3>
        <a:srgbClr val="9BBB59"/>
      </a:accent3>
      <a:accent4>
        <a:srgbClr val="8064A2"/>
      </a:accent4>
      <a:accent5>
        <a:srgbClr val="386092"/>
      </a:accent5>
      <a:accent6>
        <a:srgbClr val="F79646"/>
      </a:accent6>
      <a:hlink>
        <a:srgbClr val="386092"/>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FF0000"/>
          </a:solidFill>
        </a:ln>
      </a:spPr>
      <a:bodyPr rtlCol="0" anchor="ctr"/>
      <a:lstStyle>
        <a:defPPr algn="ctr">
          <a:defRPr>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9A" id="{0E4F1A4D-5518-4162-90E0-854E91BD1C75}" vid="{D2AA75A3-5F70-49CA-975F-DE53292C1EC2}"/>
    </a:ext>
  </a:extLst>
</a:theme>
</file>

<file path=ppt/theme/theme2.xml><?xml version="1.0" encoding="utf-8"?>
<a:theme xmlns:a="http://schemas.openxmlformats.org/drawingml/2006/main" name="1_New22">
  <a:themeElements>
    <a:clrScheme name="2014 ITR Theme">
      <a:dk1>
        <a:srgbClr val="386092"/>
      </a:dk1>
      <a:lt1>
        <a:sysClr val="window" lastClr="FFFFFF"/>
      </a:lt1>
      <a:dk2>
        <a:srgbClr val="386092"/>
      </a:dk2>
      <a:lt2>
        <a:srgbClr val="376092"/>
      </a:lt2>
      <a:accent1>
        <a:srgbClr val="386092"/>
      </a:accent1>
      <a:accent2>
        <a:srgbClr val="C0504D"/>
      </a:accent2>
      <a:accent3>
        <a:srgbClr val="9BBB59"/>
      </a:accent3>
      <a:accent4>
        <a:srgbClr val="8064A2"/>
      </a:accent4>
      <a:accent5>
        <a:srgbClr val="386092"/>
      </a:accent5>
      <a:accent6>
        <a:srgbClr val="F79646"/>
      </a:accent6>
      <a:hlink>
        <a:srgbClr val="386092"/>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A" id="{0E4F1A4D-5518-4162-90E0-854E91BD1C75}" vid="{D2AA75A3-5F70-49CA-975F-DE53292C1EC2}"/>
    </a:ext>
  </a:extLst>
</a:theme>
</file>

<file path=ppt/theme/theme3.xml><?xml version="1.0" encoding="utf-8"?>
<a:theme xmlns:a="http://schemas.openxmlformats.org/drawingml/2006/main" name="2_New22">
  <a:themeElements>
    <a:clrScheme name="2014 ITR Theme">
      <a:dk1>
        <a:srgbClr val="386092"/>
      </a:dk1>
      <a:lt1>
        <a:sysClr val="window" lastClr="FFFFFF"/>
      </a:lt1>
      <a:dk2>
        <a:srgbClr val="386092"/>
      </a:dk2>
      <a:lt2>
        <a:srgbClr val="376092"/>
      </a:lt2>
      <a:accent1>
        <a:srgbClr val="386092"/>
      </a:accent1>
      <a:accent2>
        <a:srgbClr val="C0504D"/>
      </a:accent2>
      <a:accent3>
        <a:srgbClr val="9BBB59"/>
      </a:accent3>
      <a:accent4>
        <a:srgbClr val="8064A2"/>
      </a:accent4>
      <a:accent5>
        <a:srgbClr val="386092"/>
      </a:accent5>
      <a:accent6>
        <a:srgbClr val="F79646"/>
      </a:accent6>
      <a:hlink>
        <a:srgbClr val="386092"/>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9A" id="{0E4F1A4D-5518-4162-90E0-854E91BD1C75}" vid="{D2AA75A3-5F70-49CA-975F-DE53292C1EC2}"/>
    </a:ext>
  </a:extLst>
</a:theme>
</file>

<file path=ppt/theme/theme4.xml><?xml version="1.0" encoding="utf-8"?>
<a:theme xmlns:a="http://schemas.openxmlformats.org/drawingml/2006/main" name="3_New22">
  <a:themeElements>
    <a:clrScheme name="2014 ITR Theme">
      <a:dk1>
        <a:srgbClr val="386092"/>
      </a:dk1>
      <a:lt1>
        <a:sysClr val="window" lastClr="FFFFFF"/>
      </a:lt1>
      <a:dk2>
        <a:srgbClr val="386092"/>
      </a:dk2>
      <a:lt2>
        <a:srgbClr val="376092"/>
      </a:lt2>
      <a:accent1>
        <a:srgbClr val="386092"/>
      </a:accent1>
      <a:accent2>
        <a:srgbClr val="C0504D"/>
      </a:accent2>
      <a:accent3>
        <a:srgbClr val="9BBB59"/>
      </a:accent3>
      <a:accent4>
        <a:srgbClr val="8064A2"/>
      </a:accent4>
      <a:accent5>
        <a:srgbClr val="386092"/>
      </a:accent5>
      <a:accent6>
        <a:srgbClr val="F79646"/>
      </a:accent6>
      <a:hlink>
        <a:srgbClr val="386092"/>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9A" id="{0E4F1A4D-5518-4162-90E0-854E91BD1C75}" vid="{D2AA75A3-5F70-49CA-975F-DE53292C1EC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14444</TotalTime>
  <Words>3496</Words>
  <Application>Microsoft Office PowerPoint</Application>
  <PresentationFormat>On-screen Show (16:9)</PresentationFormat>
  <Paragraphs>764</Paragraphs>
  <Slides>53</Slides>
  <Notes>47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53</vt:i4>
      </vt:variant>
    </vt:vector>
  </HeadingPairs>
  <TitlesOfParts>
    <vt:vector size="61" baseType="lpstr">
      <vt:lpstr>Calibri</vt:lpstr>
      <vt:lpstr>Georgia</vt:lpstr>
      <vt:lpstr>Arial</vt:lpstr>
      <vt:lpstr>Roboto</vt:lpstr>
      <vt:lpstr>New22</vt:lpstr>
      <vt:lpstr>1_New22</vt:lpstr>
      <vt:lpstr>2_New22</vt:lpstr>
      <vt:lpstr>3_New22</vt:lpstr>
      <vt:lpstr>PowerPoint Presentation</vt:lpstr>
      <vt:lpstr>2022 Preliminary Forecast Results </vt:lpstr>
      <vt:lpstr>PowerPoint Presentation</vt:lpstr>
      <vt:lpstr>Expect An Essentially Flat 2024</vt:lpstr>
      <vt:lpstr>A Powerful Management Tool  •  Rates-of-Change</vt:lpstr>
      <vt:lpstr>Indications of Decelerating Rise Ahead</vt:lpstr>
      <vt:lpstr>Strong Indication of Deceleration Ahead </vt:lpstr>
      <vt:lpstr>Signaling Decelerating Rise</vt:lpstr>
      <vt:lpstr>PowerPoint Presentation</vt:lpstr>
      <vt:lpstr>Inverse Yield Curve in Place: Business Cycle Decline Ahead</vt:lpstr>
      <vt:lpstr>Manufacturing Is Interest Rate Sensitive</vt:lpstr>
      <vt:lpstr>Decelerating Rise Through Sep 2023</vt:lpstr>
      <vt:lpstr>Clear Indication of Downside Cyclical Pressure Through 2023</vt:lpstr>
      <vt:lpstr>The Macro Forecast Suggests Industry Deceleration Ahead</vt:lpstr>
      <vt:lpstr>Business Financial Health Looks Good</vt:lpstr>
      <vt:lpstr>The US Macroeconomic Summary</vt:lpstr>
      <vt:lpstr>PowerPoint Presentation</vt:lpstr>
      <vt:lpstr>Oil Prices Decline Plays a Role in PPI Decline</vt:lpstr>
      <vt:lpstr>Added Help From Easing Supply Chain Pressures</vt:lpstr>
      <vt:lpstr>Deflation and Disinflation </vt:lpstr>
      <vt:lpstr>Downward Cyclical Pressure in LTL As Well</vt:lpstr>
      <vt:lpstr>Expect a Mild Decline in 2023</vt:lpstr>
      <vt:lpstr>Inflation Summary</vt:lpstr>
      <vt:lpstr>PowerPoint Presentation</vt:lpstr>
      <vt:lpstr>Expect Wage Disinflation Later in 2023 and in 2024</vt:lpstr>
      <vt:lpstr>US Wage Inflation by State – A Compelling Need for Automation</vt:lpstr>
      <vt:lpstr>Labor Summary</vt:lpstr>
      <vt:lpstr>PowerPoint Presentation</vt:lpstr>
      <vt:lpstr>A Clear Signal of Downside Pressure on the S&amp;P 500</vt:lpstr>
      <vt:lpstr>PowerPoint Presentation</vt:lpstr>
      <vt:lpstr>Important That Wages Go Up Slightly Faster Than Inflation</vt:lpstr>
      <vt:lpstr>Able to Service the Debt Loads Going Into 2023</vt:lpstr>
      <vt:lpstr>Handling the Monthly Payment</vt:lpstr>
      <vt:lpstr>Decelerating Rise in 2023</vt:lpstr>
      <vt:lpstr>A Clear Indication of Decelerating Rise in 2023</vt:lpstr>
      <vt:lpstr>Good Rate of Rise – Expect Deceleration</vt:lpstr>
      <vt:lpstr>The Macro Outlook Suggests Decelerating Rise</vt:lpstr>
      <vt:lpstr>Decelerating Rise in Spending Usually Impacts OPEESA</vt:lpstr>
      <vt:lpstr>Clearly Decelerating Rise</vt:lpstr>
      <vt:lpstr>Home Depot Says Slower Growth for OPEESA</vt:lpstr>
      <vt:lpstr>Early Indication of Production Deceleration</vt:lpstr>
      <vt:lpstr>Confirming Input for Deceleration in 2023</vt:lpstr>
      <vt:lpstr>Faster-Than-Normal Ascent in Mortgage Rates</vt:lpstr>
      <vt:lpstr>Expect Decline Until Late 2023</vt:lpstr>
      <vt:lpstr>Housing Indicates Deceleration for OPEESA</vt:lpstr>
      <vt:lpstr>Expect Flat to Mild Decline Ahead</vt:lpstr>
      <vt:lpstr>PowerPoint Presentation</vt:lpstr>
      <vt:lpstr>Mixed Signals From The Leading Indicators</vt:lpstr>
      <vt:lpstr>Decelerating Rise Ahead</vt:lpstr>
      <vt:lpstr>Canadian Province Housing Permits</vt:lpstr>
      <vt:lpstr>Global Partners 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Beaulieu</dc:creator>
  <cp:lastModifiedBy>Nancy Cueroni</cp:lastModifiedBy>
  <cp:revision>349</cp:revision>
  <dcterms:created xsi:type="dcterms:W3CDTF">2017-02-14T00:20:44Z</dcterms:created>
  <dcterms:modified xsi:type="dcterms:W3CDTF">2023-02-28T19:34:41Z</dcterms:modified>
</cp:coreProperties>
</file>